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78" r:id="rId3"/>
    <p:sldId id="279" r:id="rId4"/>
    <p:sldId id="285" r:id="rId5"/>
    <p:sldId id="288" r:id="rId6"/>
    <p:sldId id="289" r:id="rId7"/>
    <p:sldId id="290" r:id="rId8"/>
    <p:sldId id="287" r:id="rId9"/>
    <p:sldId id="280" r:id="rId10"/>
    <p:sldId id="281" r:id="rId11"/>
    <p:sldId id="282" r:id="rId12"/>
    <p:sldId id="291" r:id="rId13"/>
    <p:sldId id="292" r:id="rId14"/>
    <p:sldId id="293" r:id="rId15"/>
    <p:sldId id="294" r:id="rId16"/>
    <p:sldId id="295" r:id="rId17"/>
    <p:sldId id="301" r:id="rId18"/>
    <p:sldId id="296" r:id="rId19"/>
    <p:sldId id="297" r:id="rId20"/>
    <p:sldId id="298" r:id="rId21"/>
    <p:sldId id="302" r:id="rId22"/>
    <p:sldId id="303" r:id="rId23"/>
    <p:sldId id="307" r:id="rId24"/>
    <p:sldId id="304" r:id="rId25"/>
    <p:sldId id="305" r:id="rId26"/>
    <p:sldId id="306" r:id="rId27"/>
    <p:sldId id="299" r:id="rId28"/>
    <p:sldId id="300" r:id="rId29"/>
    <p:sldId id="308" r:id="rId30"/>
    <p:sldId id="309" r:id="rId31"/>
    <p:sldId id="310" r:id="rId32"/>
    <p:sldId id="311" r:id="rId33"/>
    <p:sldId id="312" r:id="rId34"/>
    <p:sldId id="313" r:id="rId35"/>
    <p:sldId id="315" r:id="rId36"/>
    <p:sldId id="316" r:id="rId37"/>
    <p:sldId id="317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>
        <p:scale>
          <a:sx n="67" d="100"/>
          <a:sy n="67" d="100"/>
        </p:scale>
        <p:origin x="789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08:50.48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1586A2B-DB83-42DA-A9EF-802DE7881033}" emma:medium="tactile" emma:mode="ink">
          <msink:context xmlns:msink="http://schemas.microsoft.com/ink/2010/main" type="writingRegion" rotatedBoundingBox="5034,2070 7461,2070 7461,5750 5034,5750"/>
        </emma:interpretation>
      </emma:emma>
    </inkml:annotationXML>
    <inkml:traceGroup>
      <inkml:annotationXML>
        <emma:emma xmlns:emma="http://www.w3.org/2003/04/emma" version="1.0">
          <emma:interpretation id="{22558824-AEEB-408C-9DDA-178F743BC7C2}" emma:medium="tactile" emma:mode="ink">
            <msink:context xmlns:msink="http://schemas.microsoft.com/ink/2010/main" type="paragraph" rotatedBoundingBox="5034,2070 7461,2070 7461,5750 5034,57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800BAC-5AF4-486C-920A-CC5918FF91E2}" emma:medium="tactile" emma:mode="ink">
              <msink:context xmlns:msink="http://schemas.microsoft.com/ink/2010/main" type="line" rotatedBoundingBox="5034,2070 7461,2070 7461,5750 5034,5750"/>
            </emma:interpretation>
          </emma:emma>
        </inkml:annotationXML>
        <inkml:traceGroup>
          <inkml:annotationXML>
            <emma:emma xmlns:emma="http://www.w3.org/2003/04/emma" version="1.0">
              <emma:interpretation id="{B28CCB1E-F71C-4541-A629-D6DD3613A06B}" emma:medium="tactile" emma:mode="ink">
                <msink:context xmlns:msink="http://schemas.microsoft.com/ink/2010/main" type="inkWord" rotatedBoundingBox="5034,2070 7461,2070 7461,5750 5034,5750"/>
              </emma:interpretation>
            </emma:emma>
          </inkml:annotationXML>
          <inkml:trace contextRef="#ctx0" brushRef="#br0">46 34 979 0,'0'0'87'0,"0"0"-70"0,0 0-17 0,0 0 0 16,-5-5 132-16,5 5 24 0,-6-10 4 0,6 5 0 15,0 5-70-15,0 0-14 0,0-11-4 0,0 11 0 16,0 0-29-16,0 0-7 0,0 0 0 0,0 0-1 0,0-5-19 0,0 5-3 0,0 0-1 0,0 0 0 16,0 0-12-16,0 0 0 0,0 0 8 0,0 0-8 15,0 0 8-15,0 0 0 0,0 16-8 0,0-1 12 16,0 0 1-16,0 0 0 0,0 0 0 0,0 0 0 15,0-15 2-15,0 15 0 0,0 0 0 0,0 0 0 16,0-5 3-16,0-10 1 0,0 15 0 0,-6 0 0 16,6-5 12-16,0-10 2 0,0 0 1 0,0 16 0 15,-5 4-4-15,5-5-1 0,-6 5 0 0,0 0 0 16,6 5-9-16,-5 0-3 0,-1 5 0 0,6 1 0 16,-6 4-6-16,6 5-2 0,0 5 0 0,6 5 0 31,0-4-9-31,-6 9 8 0,5 0-8 0,1 6 8 0,0-1-8 0,-1 0 0 15,1 6 0-15,0-6 8 0,-6 5-8 0,5 1 0 16,-5-1 0-16,0 5 0 0,0-9 0 0,0 4 0 0,-5-5 0 0,5-4 0 16,0-1 0-16,-6 0 0 0,6-4 0 0,0 4 0 15,6 5 0-15,-1-5 8 0,1 6-8 0,0-1 0 0,5 5 14 0,-5 6-2 16,5-1-1-16,-5 6 0 0,-1-6 1 0,6 0 1 16,-5 1 0-16,0-1 0 0,-1-4-3 0,1-6-1 15,0-5 0-15,-1 0 0 0,-5 1-9 0,-5-16 0 16,5 0 9-16,0-5-9 0,-6 1 0 0,6-6 8 15,-6-5-8-15,1-5 0 0,-1 5 0 0,0-5 8 16,1-5-8-16,5 5 0 0,0-5 0 0,-6 1 0 16,1-6 0-16,5 5 8 0,-6 0 0 0,6 0 0 15,0-15 0-15,-6 10 0 0,6 5-8 0,0-15 8 16,0 0-8-16,0 10 8 16,0 0-8-16,0-10 0 0,0 0 0 0,0 10 0 15,0-10 0-15,0 10-13 0,0 5 3 0,0-15 1 16,0 0-1-16,0 0 0 0,-5 10 0 0,5-10 0 15,0 0 10-15,0 0 0 0,0 15 0 0,0-15 0 16,0 0 0-16,0 0 0 0,0 0 0 0,0 0 0 16,0 0 0-16,0 0 0 0,0 0 0 0,0 0 8 15,0 0-8-15,0 0 0 0,0 0 0 0,0 0 0 16,0 0 0-16,0 0 0 0,0 0 0 0,0 0 0 0,0 0 0 0,0 0 9 16,0 0-9-16,0 0 0 0,0 0 8 0,0 0-8 15,0 0 0-15,0 10 0 0,0-10 8 0,0 0-8 16,0 0 0-16,0 0 0 0,0 0 0 0,0 0 0 15,0 0 0-15,0 0 0 0,5 11 8 0,-5-11-8 16,0 0 0-16,0 0 0 0,0 0 0 0,0 0 0 16,0 0 0-16,0 10 0 0,0-10 8 0,6 10-8 15,-6-10 0-15,0 0 0 0,0 0 0 0,0 0 0 16,0 0 0-16,0 0 0 0,6 15 0 0,-6-15 0 16,0 0 0-16,0 0 0 0,0 0 9 0,0 0-9 15,0 0 0-15,0 0 9 0,11 5-9 0,-11-5 12 0,0 0-12 0,0 0 12 16,0 0-12-16,0 0 12 0,0 0-12 0,0 0 12 15,5 10-12-15,7-5 0 0,-1 5 9 0,-11-10-9 16,0 0 0-16,11 5 0 0,6 0 0 0,0 0 0 16,0-5 0-16,0 5 0 0,0 0 0 0,0 0 0 15,0 0 0-15,6-5 0 0,-6 0 0 0,5 5 8 16,7 5-8-16,-1-5 0 0,6 0-8 0,-12 0 8 0,7 0 0 0,-1 0 0 16,12-5 0-16,-1 0 0 0,-5 10 0 0,6 0 9 15,-6-5-9-15,5-5 10 0,1 10-2 0,-6-4 0 16,5 4 0-16,-5-5 0 0,0 0-8 0,6 0 0 15,-12 0 0-15,0 0 8 0,6 0-8 0,0-5 0 16,0-5 0-16,0 5 0 0,-6 0 0 0,1 5 0 16,-1 0 0-16,0-5 0 0,-5 0 0 0,5 5 0 15,6 0 0-15,-6 0 0 0,1 5 0 0,-1 0 0 16,6-5 0-16,-6 5 0 0,0 0 0 0,1-5 0 16,5 5 0-16,-6-5 0 0,6 0 0 0,-6-5 0 0,0 5 0 0,1-5 0 15,-1 5 0-15,0 0 0 0,0-5 0 0,1-5 0 16,-7 0 0-16,7 5 0 0,-7 0 0 0,1-5 0 15,-6 5 0-15,0 5 0 0,0 0 0 0,0-5 0 16,-6 0 0-16,0 0 0 0,6 5 0 0,-5-5 0 16,5 0 0-16,-6 0 0 0,0 0 0 0,6 0 0 15,0 0 0-15,0 0-11 0,-6 0 11 0,6 0-8 16,0-5 8-16,0 0 0 0,0 0-9 0,-5 0 9 16,-1 0 0-16,0 5 0 0,6-5 0 0,-5 0 0 15,-12 5 0-15,0 0 0 0,5-5 0 0,-5 5 0 16,0 0 0-16,0 0 0 0,0 0 0 0,0 0 0 15,0 0-8-15,0 0 8 0,6-5-10 0,-6 5 10 16,0 0-12-16,0 0 12 0,0 0-13 0,0 0 5 0,0 0 8 16,0 0 0-16,0 0 0 0,11 5-8 0,-11-5 8 0,11 5 0 15,-11-5-9-15,0 0 9 0,0 0 0 0,0 0 0 16,0 0 0-16,0 0 0 0,0 0 0 0,0 0 0 16,0 0 0-16,0 0 0 0,0 0 0 0,0 0 0 15,0 0 0-15,0 0 0 0,0 0 0 0,0 0 0 16,0 0 0-16,12 5 0 0,-12-5 0 0,11 5 0 15,-11-5 0-15,11 0 0 0,1 0 0 0,-1 0 0 16,-11 0 0-16,0 0 0 0,11 0 0 0,1-5 0 0,-12 5 0 0,0 0 0 16,11-5 0-16,-11 5 0 0,6-5 0 0,-6 5 0 15,0 0 0-15,0 0 0 0,11-5 0 0,-11 5 0 32,0 0 0-32,0 0 0 0,0 0 0 0,0 0 0 0,0 0 0 0,0 0 0 15,0 0 0-15,0 0 0 0,0 0 0 0,0 0 0 16,0 0 8-16,6 10-8 0,-6-10 0 0,0 0-9 15,0 0 9-15,0 0-13 16,0 0-19-16,0 0-3 0,0 0-1 0,0 0 0 16,-6 5-68-16,-5-5-13 0,-1-5-3 0,1 0-1 0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23B65E-809E-4F91-8DD4-571959F67D73}" emma:medium="tactile" emma:mode="ink">
          <msink:context xmlns:msink="http://schemas.microsoft.com/ink/2010/main" type="inkDrawing" rotatedBoundingBox="3629,8961 5271,7165 6775,8541 5133,10337" hotPoints="6284,8685 5181,9787 4078,8685 5181,7582" semanticType="container" shapeName="Circle">
            <msink:destinationLink direction="with" ref="{9E6724F9-24AE-40E9-9C1D-0382D2A64308}"/>
            <msink:destinationLink direction="with" ref="{92AEC0DE-25A6-4087-ABA2-DB987408C5D5}"/>
          </msink:context>
        </emma:interpretation>
      </emma:emma>
    </inkml:annotationXML>
    <inkml:trace contextRef="#ctx0" brushRef="#br0">101 1393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6.9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1EAE8B-0032-4404-AFD0-40CFCED4FBCE}" emma:medium="tactile" emma:mode="ink">
          <msink:context xmlns:msink="http://schemas.microsoft.com/ink/2010/main" type="inkDrawing"/>
        </emma:interpretation>
      </emma:emma>
    </inkml:annotationXML>
    <inkml:trace contextRef="#ctx0" brushRef="#br0">-2097 4497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  <inkml:trace contextRef="#ctx0" brushRef="#br0" timeOffset="-1173.7561">-7415 4746 748 0,'0'0'33'0,"0"0"7"0,0 0-32 0,0 0-8 0,0 0 0 0,0 0 0 16,0 0 44-16,-9 4 8 0,9-4 0 0,-4 8 1 16,4-8-21-16,0 0-4 0,-4 8 0 0,4-8-1 15,0 0 23-15,0 0 5 0,0 0 1 0,0 0 0 16,0 0 24-16,0 0 6 0,0 0 1 0,0 0 0 0,0 0-14 15,0 0-2-15,0 0-1 0,0 0 0 16,8 4-22-16,-8-4-5 0,0 0-1 0,0 0 0 0,0 0-18 0,0 0-3 16,14 0-1-16,-6-4 0 0,-8 4-7 0,0 0-1 15,0 0-1-15,13-4 0 0,-4 0-11 0,0 0 10 16,-9 4-10-16,0 0 10 0,0 0-2 0,13-4 0 16,-4 0 0-16,0 1 0 0,4-1 9 0,-4 0 2 15,-1 0 0-15,-3 4 0 0,-5 0 1 0,9-4 0 16,-9 4 0-16,8 0 0 0,1-4-6 0,-9 4-1 15,0 0 0-15,0 0 0 0,9 0-5 0,0 4 0 16,-1 0-8-16,-8-4 12 0,0 0-12 0,9 4 0 16,0-4 0-16,-5 4 0 0,5 0 0 0,0-1 0 15,0 1 0-15,0-4 0 0,-1 0 0 0,1 0 0 16,4 0 0-16,0 0 0 0,1 0 0 0,-1 0 8 16,4 0-8-16,1 0 0 0,-1-4 12 0,-3 1-3 0,-1 3-1 15,4 0 0-15,-4 0-8 0,5-4 10 0,-5 4-10 0,5 0 10 16,-5 0-10-16,4 0 0 0,-3 4 9 0,3-4-9 15,-4 7 0-15,5-3 0 0,-1 0 0 0,1 4 8 16,4-4-8-16,-5 4 0 0,5-4 0 0,0-1 0 16,5 1 0-16,-5 0 0 0,8 0 0 0,-3-4 0 15,3-4 0-15,1 0-15 0,0 4 4 0,-1-4 1 16,-3 1 35-16,-1 3 7 0,0-4 2 0,1 0 0 16,-1 4-34-16,0-4 0 0,1 4-10 0,-5-4 10 15,4 4 0-15,-4 0 0 0,4 0 0 0,-4 4 12 16,0-4-12-16,-4 0 0 0,4 4 0 0,-1-4 8 0,-3 4-8 15,4 0 0-15,0-1 0 0,0-3 0 0,0 4 8 0,4-4 0 16,5 0 0-16,-5 0 0 0,-4 0-8 0,9-4 0 16,8 1 0-16,-4-1 0 0,5 0 0 0,-1 0 0 15,1 0 0-15,-1 0 0 0,1 0 0 0,-5-4 0 16,-4 1 0-16,-1 3 0 0,1-4 0 0,-5 4 0 16,1 0 0-16,-1 0 0 0,-4 0 0 0,0 0 0 15,0 0 8-15,0 4-8 0,4 0 0 0,0 0 0 16,1 0 8-16,-5 0-8 0,8 0 0 0,1 0 0 15,-5 0 0-15,5 0 0 0,4 4 0 0,0 0 0 16,5-4 0-16,-10 0 0 0,6-4 0 0,-1 4 0 16,-5-4 0-16,1 4 0 0,0-3 0 0,0-1 0 15,-10 0 0-15,6 4 0 0,-5-4 0 0,4 0 0 16,-4 4 0-16,4 0 0 0,-4-4 0 0,0 4 0 0,0 0 0 16,4-4 0-16,1 4 8 0,3-4-8 0,-3 4 0 0,3 0 8 15,1 0-8-15,4 0 0 0,0 0 0 0,1 0 0 16,-1 4 0-16,0-4 0 0,0-4 0 0,0 4 0 15,0-4 0-15,0 4 0 0,-4-4 0 0,4 1 0 16,-4-1 0-16,4 0 0 0,-5 4 0 0,1 0 0 16,-13 0 0-16,8-4 0 0,-8 0 0 0,-1 0 8 15,5 4 5-15,-4 0 1 0,4 0 0 0,-1 0 0 16,1-4-6-16,5 4-8 0,-5-4 11 0,4 4-11 16,0 0 0-16,1-4 0 0,-5 4 0 0,4-4 0 15,-4 8 8-15,4-4-8 0,-4 0 0 0,0-4 0 16,0 1 0-16,0-1 0 0,-5 0 0 0,1 0 0 0,0 0 0 15,-1 0 0-15,1 0 0 0,-1 0 0 0,-8 4 0 16,0-4 0-16,8 0 8 0,-4 4-8 0,5-3 0 0,0 3 8 16,-1-4-8-16,5 0 0 0,0 4 0 0,-4 0-12 15,3-4 0-15,6 4 0 0,-1 0 12 0,0 0 0 16,-4-4 0-16,5 4 0 0,-1 0 0 0,-4 0 16 16,0 0-3-16,0 0-1 0,-5-4-12 0,1 0 0 15,-5 4 0-15,0-4 0 0,-13 4 0 0,0 0 0 16,0 0 0-16,13 0 0 0,1-4 0 0,-1 4 8 15,-5 0-8-15,6 0 0 0,3-4 0 0,-4 1 0 16,5 3 8-16,-1-4-8 0,1 0 0 0,4 0 0 16,-4 0 0-16,-1 4 0 0,1-4 16 0,-1 0 0 15,-4 0 0-15,0 4 0 0,1 0-16 0,-6 0 0 16,10 0 0-16,-9 0 0 0,-5 0 0 0,5-4 0 16,-9 4 0-16,9-4 0 0,-1 4 0 0,-8 0 0 15,0 0 0-15,14 0 0 0,-1 0 0 0,-4-3 0 0,4-1 0 16,0 4 0-16,0-4 0 0,5 4 0 0,-5 0 0 0,4 0 0 15,-4-4 0-15,1 0 0 0,-1-4 0 0,0 4 0 16,-4 4 0-16,-1-4 0 0,-8 4 0 0,9-4 0 16,-9 4 0-16,9-3 0 0,0-1 0 0,-9 4 0 15,9-4 0-15,-1 0 0 0,6 0 0 0,-14 4 0 16,8 0 0-16,5 0-18 0,-4-8 4 0,4 8 1 16,-13 0 13-16,9-4 0 0,-9 4 0 0,13 0 0 15,-13 0 0-15,9 0 0 0,4-4 0 0,-13 4 0 16,9 0 0-16,-9 0 0 0,9 0 0 0,0 0 0 15,-1 0 0-15,-8 0 0 0,14 0 0 0,-6 0 0 16,1 0 0-16,0 0 0 0,-9 0 0 0,9 0 0 0,4 4 0 0,-4-4 0 16,-9 0 0-16,8 4 0 0,1-4 0 0,0 0 16 15,0 0-3-15,-9 0-1 0,0 0-12 0,8 0-16 16,1 0 3-16,-9 0 1 0,9 0 12 0,-9 0 0 16,4 0 0-16,10 0 0 0,-10 0 0 0,-4 0 0 15,0 0 0-15,9 0 0 0,-1 0 0 0,1 0 0 16,-9 0 0-16,0 0 0 0,0 0 0 0,5 0 16 15,3 0-3-15,-8 0-1 0,0 0-12 0,0 0-16 16,0 0 3-16,0 0 1 0,0 0 12 0,0 0 0 16,0 0 0-16,5 4 0 0,4 0 0 0,-9-4 0 15,0 0 0-15,0 0 0 0,8 4 0 0,-3 4 0 16,-1-4 0-16,5-1 0 0,0 1 0 0,-1-4 16 16,1 0-3-16,0 4-1 0,0-4-12 0,-5 0 0 15,5 0 0-15,0 0 0 0,-9 0 0 0,0 0-16 0,4 0 3 0,-4 0 1 16,0 0 12-16,0 0 16 0,0 0-3 0,0 0-1 15,0 0-20-15,0 0-5 0,0 0-1 0,0 0 0 16,0 0-2-16,0 0-1 0,0 0 0 0,13 0 0 16,0 0-3-16,5 0 0 0,-5 0 0 0,0 0 0 15,0 0 7-15,1-4 1 0,-14 4 0 0,8 0-1101 16</inkml:trace>
    <inkml:trace contextRef="#ctx0" brushRef="#br0" timeOffset="1526.3754">-4844 4356 1094 0,'0'0'97'0,"0"0"-77"0,-4 0-20 0,4 0 0 16,-9 0 89-16,5 4 15 0,4-4 2 0,-5 4 1 0,-4 0-14 0,9-4-2 16,0 0-1-16,0 0 0 0,0 0-30 0,0 8-5 15,-4 0-2-15,4-8 0 0,0 0-5 16,4 11 0-16,5-3-1 0,0 0 0 0,4-4-20 0,0 4-4 15,5-4-1-15,-1 3 0 0,1-3-11 0,4 4-3 16,-5 4 0-16,10-4 0 0,-10 3-8 0,1 1 0 16,8 0 0-16,-4-1 8 0,0-3-8 0,0 4 0 15,0 4 0-15,0-5 0 0,0 1 0 0,-5 4 0 16,10-9 0-16,-5 5 0 0,4 0 8 0,0-4-8 16,5-5 0-16,-5 5 8 0,1 0-8 0,-1-4 8 15,-4 0-8-15,0 0 8 0,-5-4 0 0,5 0 0 16,-4-4 0-16,-5 4 0 0,-4 0 4 0,4 0 1 15,-13 0 0-15,13 4 0 0,-13-4-2 0,0 0-1 16,0 0 0-16,4 8 0 0,1 3 8 0,-5 1 2 16,-5 0 0-16,1 3 0 0,0-3 10 0,-5 4 2 15,-9 3 1-15,1 1 0 0,-5-1-5 0,-4 1-2 0,-5-1 0 16,0 4 0-16,-8 1-3 0,4-1-1 0,-1 1 0 16,6 3 0-16,-5-4-6 0,0 1-2 0,4-1 0 0,0 4 0 15,5-7-14-15,-1 7 0 0,6-3 0 0,-1-1 0 31,4 0-32-31,0 1-7 0,-3-1-1 0,7 1 0 0,-3 3-130 16,-1-8-26-16,5 5-6 0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48.0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29C8787-0852-473D-9A82-62EFA0DAB26A}" emma:medium="tactile" emma:mode="ink">
          <msink:context xmlns:msink="http://schemas.microsoft.com/ink/2010/main" type="inkDrawing"/>
        </emma:interpretation>
      </emma:emma>
    </inkml:annotationXML>
    <inkml:trace contextRef="#ctx0" brushRef="#br0">-325 4185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5.88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A6A9C23-AB77-4005-9977-1652EFE11C8D}" emma:medium="tactile" emma:mode="ink">
          <msink:context xmlns:msink="http://schemas.microsoft.com/ink/2010/main" type="writingRegion" rotatedBoundingBox="7669,5725 9531,5988 9351,7267 7488,7004"/>
        </emma:interpretation>
      </emma:emma>
    </inkml:annotationXML>
    <inkml:traceGroup>
      <inkml:annotationXML>
        <emma:emma xmlns:emma="http://www.w3.org/2003/04/emma" version="1.0">
          <emma:interpretation id="{35FA92B3-CB64-4584-BF6E-06658B02A43B}" emma:medium="tactile" emma:mode="ink">
            <msink:context xmlns:msink="http://schemas.microsoft.com/ink/2010/main" type="paragraph" rotatedBoundingBox="7669,5725 9531,5988 9351,7267 7488,70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BAC79E-3C2A-4DFB-A3D3-EE38F0EFC649}" emma:medium="tactile" emma:mode="ink">
              <msink:context xmlns:msink="http://schemas.microsoft.com/ink/2010/main" type="line" rotatedBoundingBox="7669,5725 9531,5988 9351,7267 7488,7004"/>
            </emma:interpretation>
          </emma:emma>
        </inkml:annotationXML>
        <inkml:traceGroup>
          <inkml:annotationXML>
            <emma:emma xmlns:emma="http://www.w3.org/2003/04/emma" version="1.0">
              <emma:interpretation id="{83590E8D-F282-4E74-8F57-274F434B4F32}" emma:medium="tactile" emma:mode="ink">
                <msink:context xmlns:msink="http://schemas.microsoft.com/ink/2010/main" type="inkWord" rotatedBoundingBox="7669,5725 9531,5988 9351,7267 7488,7004"/>
              </emma:interpretation>
              <emma:one-of disjunction-type="recognition" id="oneOf0">
                <emma:interpretation id="interp0" emma:lang="" emma:confidence="0">
                  <emma:literal>167</emma:literal>
                </emma:interpretation>
                <emma:interpretation id="interp1" emma:lang="" emma:confidence="0">
                  <emma:literal>l 6 7</emma:literal>
                </emma:interpretation>
                <emma:interpretation id="interp2" emma:lang="" emma:confidence="0">
                  <emma:literal>] 6 7</emma:literal>
                </emma:interpretation>
                <emma:interpretation id="interp3" emma:lang="" emma:confidence="0">
                  <emma:literal>TG</emma:literal>
                </emma:interpretation>
                <emma:interpretation id="interp4" emma:lang="" emma:confidence="0">
                  <emma:literal>| 6 7</emma:literal>
                </emma:interpretation>
              </emma:one-of>
            </emma:emma>
          </inkml:annotationXML>
          <inkml:trace contextRef="#ctx0" brushRef="#br0">-1965-6228 691 0,'0'0'61'0,"0"0"-49"0,0 0-12 0,0 0 0 16,-5-8 80-16,1 4 12 0,0 0 4 0,4 4 0 16,0-8 10-16,0 8 2 0,0 0 1 0,0-8 0 15,-5 1-8-15,1 3-1 0,4-4-1 0,-9 4 0 0,5 0-19 0,4 4-4 16,0 0-1-16,-9-4 0 0,0 0-18 0,0 4-3 16,9 0-1-16,0 0 0 0,0 0-36 0,0 0-7 15,0 0-2-15,0 0 0 0,0 0-8 0,0 0 0 16,-4 8 0-16,4-8-11 0,4 8 11 0,-4-8 0 15,9 8 10-15,0-1-10 0,4-3 0 0,0 0 8 16,-4 0-8-16,4 0 0 0,5 4 12 0,4-4 0 16,0-4 0-16,0 4 0 0,4-4-12 0,0 4 0 15,1-1 0-15,3 1 0 0,-3-4 0 0,8 4 0 16,-5 0 0-16,6-4 0 0,-6 4 0 0,1 0 0 16,4 0 0-16,0-4 0 0,-4 0 8 0,-5 0-8 15,0 0 0-15,1 0 0 0,-5-4 8 0,0 4-8 16,-5 0 0-16,-8-4 9 0,0 0-9 0,-9 4 0 15,9 0 0-15,-9 0 8 0,8 0-8 0,-8 0 0 16,9 0 0-16,0 4 0 0,0-4 8 0,-9 0-8 16,4 8 8-16,5 0-8 0,-5 3 0 0,1-3 8 0,-1 0-8 15,-4 4 0-15,0 3 0 0,-4-3 8 0,-5 4-8 0,4-1 0 16,1 5 10-16,-5-5-10 0,-4 5 12 0,-4-1-12 16,-10 9 20-16,5-5-2 0,-4 0-1 0,-5 1 0 15,1 3 10-15,-6 4 1 0,1-3 1 0,5 7 0 16,-5-4-9-16,-1 0-3 0,1 4 0 0,5 0 0 15,-1 0-17-15,5 4 8 0,-5-4-8 0,9-3 0 16,0-1 0-16,0 0-12 0,5 0 0 0,3 0 0 16,1-7 0-16,4 3 0 0,1-4 0 0,-1-3 0 15,9-4-162-15,-5-5-32 0,5 1-6 16</inkml:trace>
          <inkml:trace contextRef="#ctx0" brushRef="#br0" timeOffset="85308.4783">-2448-6579 345 0,'0'0'31'0,"5"-8"-31"0,3 4 0 0,-3 0 0 15,-5 4 98-15,9-8 14 0,-5-4 2 0,5 9 1 16,-9 3-41-16,0 0-8 0,4-8-2 0,5 4 0 15,-9 4-23-15,4-4-5 0,1-4 0 0,-5 8-1 16,0 0-15-16,0 0-2 0,0 0-1 0,0 0 0 0,0 0 18 16,0 0 3-16,0 0 1 0,0 0 0 0,0 0-11 15,0 0-3-15,0 0 0 0,0 0 0 0,0 0-4 0,0 0-1 16,-9-4 0-16,9 4 0 0,0 0 8 0,0 0 2 16,-9 0 0-16,9 0 0 0,-13 0-5 0,13 0-1 15,-9 0 0-15,0 0 0 0,9 0-4 0,-8 0 0 16,8 0-1-16,-9 4 0 0,9-4-8 0,-9 4-2 15,0 0 0-15,1 0 0 0,-1 0-9 0,0 0 12 16,-4 3-12-16,4-3 12 0,0 0-12 0,5 0 0 16,-5 0 0-16,0 4 0 0,1 0 0 0,8-8 0 15,-9 7 0-15,4 1 0 0,-3 0 0 0,8-8 0 16,0 0 0-16,-5 8 0 0,1 4 0 0,-1-5 12 16,1 1-12-16,4-8 12 0,0 0-12 0,-4 8 0 15,-5 0 0-15,5 3 0 0,-1 1 0 0,1 0 8 16,-5 0-8-16,0-1 8 0,5 5-8 0,4-4 10 0,0-12-10 0,-5 7 10 15,5 5-2-15,-4 0-8 0,4-1 12 0,-4-3-4 16,4 4 11-16,0-12 1 0,0 0 1 0,0 12 0 16,0-1-1-16,4 5 0 0,-4-4 0 0,0-5 0 15,4 5-8-15,-4-4-3 0,5 4 0 0,-5-1 0 16,0-3-1-16,4 4 0 0,-4-4 0 0,0 3 0 16,5 1-8-16,-1 0 8 0,-8 3-8 0,4-7 8 15,0 4-8-15,0-4 8 0,-5 3-8 0,5-11 8 16,0 12-8-16,0-12 0 0,0 8 0 0,0-8 0 15,0 8 8-15,0 3 0 0,0-3 0 0,0-8 0 16,0 0-8-16,0 0 0 0,0 12 0 0,9-4 0 0,-5 3 25 16,1-3 3-16,-5-8 1 0,4 12 0 0,5-4-21 15,-9-8-8-15,4 7 0 0,5 1 9 0,-5 0-9 0,1 4 0 16,-5-12 0-16,4 8 0 0,1-1 0 0,-5-7 0 16,0 12 0-16,4-4 0 0,-4-8 0 0,4 8 12 15,-4-8-12-15,0 0 12 0,5 11-12 0,-5-11 0 16,4 12 0-16,-4-12 8 0,0 0-8 0,0 0 0 15,9 8 0-15,-9-8 0 0,9 4 0 0,-9-4 0 16,0 0 9-16,8 8-9 0,1-5 13 0,-9-3-1 16,9 4-1-16,-9-4 0 0,13 4-11 0,-13-4 10 15,9 4-10-15,-9-4 10 0,0 0-10 0,13 0 0 16,0 0 9-16,-13 0-9 0,9 0 0 0,-9 0 0 16,13 4 0-16,0-4 8 0,-13 0-8 0,9 0 0 15,0-4 0-15,4 0 0 0,0 4 0 0,-4 0 0 16,0-4 0-16,4 0-8 0,-4-3 8 0,4 3 0 15,-4 0 0-15,4 4 0 0,-9-4 0 0,5-4 0 0,-5 4 0 16,5-4 0-16,0 5 0 0,-9 3 0 0,0 0 0 0,0-8 0 16,4 0 0-16,1 0 0 0,-5 0 0 0,0 8 0 15,0 0 0-15,0-7 0 0,0-5 0 0,4 4 8 16,-4 8-8-16,0-8 8 0,0 0-8 0,0-3 8 16,5 7-8-16,-5-4 0 0,4-4 0 0,0 5 0 15,-4-1 0-15,0 8 0 0,5-8 0 0,-5 4 0 16,0-4 0-16,0 0 0 0,-5 1 0 0,5-1 0 15,0 8 0-15,0 0 0 0,-4-4 0 0,0 0 0 16,-1-4 0-16,1 0 0 0,-1 5 0 0,-3-1 0 16,3-4 0-16,-4 4 0 0,5 0 0 0,-5 0 0 0,-4 0 0 15,4 0 0-15,-4 4 0 0,0 0 0 0,-5 0 0 0,1 4 9 16,-5-4-9-16,4 4 0 0,-4 4 8 0,5-4-8 16,-5 4 0-16,4-1 0 0,5 1-10 0,0-4-9 15,0 4-1-15,0 0-1 16,4 0-148-16,0 3-30 0,-13 9-5 0,9-5-2 0</inkml:trace>
          <inkml:trace contextRef="#ctx0" brushRef="#br0" timeOffset="83530.4966">-3093-6540 518 0,'0'0'46'15,"5"-4"-37"-15,8 0-9 0,-4 0 0 16,-1 0 81-16,1 0 15 0,0 4 2 0,-9 0 1 0,0 0-39 0,0 0-7 15,0 0-1-15,9-4-1 0,0 4-1 0,-9 0 0 16,0 0 0-16,0 0 0 0,0 0 9 0,0 0 1 16,0 0 1-16,0 0 0 0,0 0-29 0,0 0-7 15,-5 8-1-15,5-8 0 0,0 8-6 0,-4 0-2 16,4 3 0-16,0-11 0 0,0 0-4 0,0 0-2 16,0 0 0-16,0 0 0 0,0 0 0 0,0 0 0 15,0 8 0-15,0-8 0 0,0 0 9 0,0 0 1 16,0 0 1-16,0 0 0 0,0 0 3 0,4 12 0 15,-4-12 0-15,0 0 0 0,0 0-8 0,0 0 0 16,0 8-1-16,0-8 0 0,0 0-7 0,0 0-8 16,5 11 11-16,-5-11-11 0,0 0 14 0,0 0-4 15,0 0-1-15,0 0 0 0,0 0 2 0,0 0 0 0,0 0 0 16,0 0 0-16,0 0-1 0,0 0 0 0,0 0 0 0,0 0 0 16,0 0 3-16,0 0 1 0,0 0 0 0,0 0 0 15,0 0-4-15,0 0-1 0,0 0 0 0,0 0 0 16,0 0-9-16,4 8 0 0,-4-8 0 0,0 0 8 15,0 0-8-15,0 0 0 0,0 0 0 0,0 0 0 16,0 0 8-16,0 0-8 0,0 0 8 0,0 0-8 16,0 0 0-16,0 0 8 0,0 0-8 0,0 0 0 15,0 0 0-15,0 0 0 0,0 0 0 0,0 0 0 16,0 0 0-16,0 0 0 0,0 0 0 0,0 0 0 16,0 0 0-16,0 0 0 0,0 0 8 0,0 0-8 15,0 0 0-15,0 0 0 0,0 0 0 0,0 0 8 16,0 0-8-16,0 0 0 0,0 0 0 0,0 0 0 0,0 0 0 15,0 0 0-15,0 0 0 0,0 0 0 0,0 0 0 0,0 0 0 16,0 0 0-16,0 0 0 0,4 12 0 0,1-1 0 16,-1 1 0-16,0 4 0 0,-4 7 0 0,0 1 10 15,-4-1-10-15,4 4 10 0,-4 8-10 0,4-3 10 16,-5-1-10-16,5 0 10 0,0 0-10 0,-4 4 10 16,4-4-10-16,4 1 10 0,-4-5-10 0,0 0 10 15,5 4-10-15,-1-3 10 0,0-1 2 0,1 0 0 16,-1 1 0-16,1-1 0 0,-5 0 13 0,0-3 3 15,0-1 1-15,0 0 0 0,0-7 4 0,0 4 1 16,-5-1 0-16,1-3 0 0,-1-5-20 0,5-3-4 16,-4 4-1-16,4-12 0 0,-9 8 0 0,9-8 0 15,0 0 0-15,0 0 0 0,0 0-1 0,-4-4-8 16,-5 0 12-16,5-4-4 0,-1-4-8 0,5-3 12 16,-4-1-12-16,4 1 12 15,-4-1-32-15,4 0-5 0,-5 5-2 0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6:26.4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5B4FF6-BE25-4951-83AB-6BBB4219D2FF}" emma:medium="tactile" emma:mode="ink">
          <msink:context xmlns:msink="http://schemas.microsoft.com/ink/2010/main" type="writingRegion" rotatedBoundingBox="3532,420 30130,-73 30184,2829 3586,3323"/>
        </emma:interpretation>
      </emma:emma>
    </inkml:annotationXML>
    <inkml:traceGroup>
      <inkml:annotationXML>
        <emma:emma xmlns:emma="http://www.w3.org/2003/04/emma" version="1.0">
          <emma:interpretation id="{88A1B417-7ABE-4893-81F0-D780DB0663EC}" emma:medium="tactile" emma:mode="ink">
            <msink:context xmlns:msink="http://schemas.microsoft.com/ink/2010/main" type="paragraph" rotatedBoundingBox="3532,420 30130,-73 30184,2829 3586,33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0A14D9-2260-4A05-AE5B-17919932DCCC}" emma:medium="tactile" emma:mode="ink">
              <msink:context xmlns:msink="http://schemas.microsoft.com/ink/2010/main" type="line" rotatedBoundingBox="3532,420 30130,-73 30159,1507 3561,2001"/>
            </emma:interpretation>
          </emma:emma>
        </inkml:annotationXML>
        <inkml:traceGroup>
          <inkml:annotationXML>
            <emma:emma xmlns:emma="http://www.w3.org/2003/04/emma" version="1.0">
              <emma:interpretation id="{AC524C0F-BF26-4743-B9F2-4CE65F555B51}" emma:medium="tactile" emma:mode="ink">
                <msink:context xmlns:msink="http://schemas.microsoft.com/ink/2010/main" type="inkWord" rotatedBoundingBox="3539,827 6357,775 6378,1906 3560,195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91 359 230 0,'0'0'10'0,"0"-12"2"0,0 0-12 0,0-3 0 0,0-1 0 0,0 1 0 16,0-1 276-16,0 4 52 0,5 1 10 0,-1 3 2 15,0-8-215-15,5 4-43 0,-9 1-9 0,5 3-1 16,-1 0-33-16,0 4-7 0,1-4 0 0,-5 8-1 0,0 0-17 16,9 0-3-16,-5 8-1 0,5 0 0 15,-9 12-10-15,4-1 0 0,-4 12 0 0,0 0-11 16,0 12 23-16,-4 8 5 0,-1 0 1 0,-3 7 0 0,-6 1 4 16,6 3 1-16,-6 4 0 0,1-7 0 0,0-1 11 15,0-3 2-15,0-4 1 0,4-12 0 0,5 0 7 0,-10-8 2 16,10 4 0-16,-5-12 0 0,5 1-20 0,0-5-4 15,-1-7-1-15,5 0 0 0,0-5 9 0,0-7 2 16,0 0 0-16,0 0 0 0,0 0-32 0,0 0 0 16,0 0 0-16,0 0-10 0,0 0 21 0,0-7 4 15,5-9 1-15,-1 0 0 0,-4-3-16 0,0-1 0 16,0-11 0-16,4 0 0 0,1 0 0 0,-1 0 0 16,-4-8 0-16,4 0 0 0,1 4 0 0,4-4 0 15,-9-4 0-15,0 4 0 0,8 4 0 0,-8-1 0 16,5-3 0-16,-1 4 0 0,5 0 0 0,-5 4-8 15,5-4 8-15,-4 8 0 0,3-1 0 0,-3 5 0 16,3 3-8-16,1-7 8 0,-9 4 0 0,5 3 0 16,-1 5 0-16,0-5 9 0,-4 9-9 0,0-5 0 0,0 4-10 15,0 4 10-15,0 1 0 0,0 7-9 0,0 0 9 0,0 0 0 16,0 0 0-16,9 15 0 0,0-7 0 16,0 12-8-16,4-1-6 0,-4 8-1 0,4-3 0 0,-4 7 0 15,4 4 23-15,-4-8 5 0,4 8 1 0,0-3 0 16,4 3-24-16,-3 0-5 0,-1 0-1 0,0 0 0 15,0 0 16-15,0-4 0 0,-4 4 0 0,4 4 0 16,0-11 10-16,-4 7 5 0,4-4 1 0,-4-4 0 16,4 4-24-16,-4-7-5 0,0 3-1 0,4-7 0 15,0-5 14-15,0 5 0 0,-4-5 0 0,0 1 0 16,4-16 0-16,-4 8 16 0,4-4-3 0,-13-4-1 0,9 0 0 16,-9 0-1-16,4-8 0 0,5-4 0 0,4-3 2 0,-4-5 1 15,-1-3 0-15,-3-9 0 0,4-3 22 0,-1-4 5 16,1-7 1-16,4 3 0 0,-8-8-34 0,8 8-8 15,0-15 0-15,0 7 0 0,0 0 12 0,1 0 0 16,-6 5 0-16,6 3 0 0,-6-4-12 0,1 4 8 16,0 4-8-16,0 4 8 0,-9 0-8 0,4 0 8 15,0 11-8-15,-4-7 8 0,5 12-8 0,-1-1 0 16,1 1-12-16,-5 3 12 16,4 4-44-16,0 5-2 0,1-5 0 0,-5 12-746 15,0 0-150-15</inkml:trace>
          <inkml:trace contextRef="#ctx0" brushRef="#br0" timeOffset="714.5543">894 499 172 0,'0'0'16'0,"0"-8"-16"0,0-3 0 15,0 7 0-15,5 0 260 0,-5-8 50 0,0 0 10 0,4 5 1 16,0-1-187-16,1 4-38 0,-1-4-7 0,-4 8-1 16,0 0-61-16,0 0-12 0,0 0-3 0,0 0 0 15,0 0-2-15,0 0-1 0,0 12 0 0,0 3 0 16,0 1 23-16,0 11 5 0,-4-3 1 0,-1 11 0 15,1-4-2-15,4 8-1 0,-4 0 0 0,-1 0 0 16,5 0 1-16,0 4 0 0,5-4 0 0,3-8 0 16,-3 0-6-16,3 4-1 0,6-3 0 0,-1-5 0 15,0-4-3-15,5-3-1 0,-5-1 0 0,9-7 0 16,0-4-2-16,-5 3-1 0,1-11 0 0,4 0 0 16,-5-7 11-16,1-5 3 0,-1 0 0 0,1-7 0 15,4-5-23-15,-9-3-4 0,-4-4-1 0,-1 0 0 0,1-8-8 16,-4 0 10-16,-1-4-10 0,0 0 10 0,1 4-10 15,-1 0 0-15,1 0 0 0,-5 4 0 0,0 4 0 0,4 7 0 16,5 1 0-16,-9 3 0 0,8 9-14 0,-3-5-8 16,4 4-2-16,-1 4 0 15,6 5-172-15,-1-1-36 0</inkml:trace>
          <inkml:trace contextRef="#ctx0" brushRef="#br0" timeOffset="1338.6441">1627 522 1152 0,'0'0'51'0,"0"0"10"0,-5-3-49 0,5 3-12 0,0 0 0 0,0 0 0 16,0 0 109-16,0 0 19 0,14 0 4 0,-1 0 1 16,0 3-53-16,0 5-10 0,0-4-2 0,0 12-1 15,9-8-39-15,-8 3-8 0,-6 1-2 0,1 4 0 16,4 3-10-16,0 4-8 0,-4 1 9 0,-9-1-9 15,-4 1 22-15,4 3-2 0,4-4 0 0,-8 5 0 16,-9-9 8-16,4 1 2 0,9-5 0 0,0 1 0 16,-5-1-2-16,1-3-1 0,4-12 0 0,0 0 0 15,9 8-11-15,-9-8-3 0,0 0 0 0,0 0 0 16,0 0-1-16,4-4-1 0,-4-4 0 0,5-7 0 16,-5-1-1-16,13-3 0 0,0-9 0 0,0 5 0 0,-9-8-10 0,10-1 0 15,16-3 9-15,-3 0-9 0,-5 8 0 0,4-4 0 16,0 3-10-16,5 5 10 0,0 4 0 0,-5 3 0 15,-8 4 0-15,3-3 0 0,6 11 8 0,-5-4-8 16,-13 8 0-16,4 8 9 0,0 0-9 0,4 3 0 16,-3 1 0-16,-6 4 0 0,1 3 0 0,0-3 0 15,8 3 0-15,-3 1 0 0,-10 7 0 0,5-4 0 16,4 1 0-16,4-5 0 0,-8 1 0 0,0-5 0 16,-5 1 0-16,1 0 8 0,-1-5-8 0,-4-3 0 15,5 0 0-15,-5-8 8 0,0 0-8 0,0 0 8 16,0 0-8-16,0 0 8 0,0 0 3 0,0 0 0 15,0 0 0-15,0 0 0 0,0 0-3 0,0 0 0 16,-5-12 0-16,5 4 0 0,5-7-8 0,-1-5 0 0,5-3 9 16,0-1-9-16,-1 1 0 0,5-4 9 15,5-1-9-15,4 1 0 0,0 4 9 0,-5-8-9 0,5 7 0 0,0 1 9 16,5-1-1-16,-5 5-8 0,4 3 12 0,0 1-4 16,1 3 2-16,-6 4 0 0,1 4 0 15,-4 4 0-15,-1 12-10 0,1-8 8 0,-5 11-8 0,-4-3 8 16,0 8 0-16,0-1 0 0,-9 5 0 0,4 7 0 15,-8-8-8-15,4 4 0 0,0 1 0 0,0 3 0 16,0-4 28-16,0 1 3 0,0-5 1 0,4 0 0 16,0 1-48-16,1-5-8 15,3-3-3-15,1 3-762 0,4-7-153 0</inkml:trace>
        </inkml:traceGroup>
        <inkml:traceGroup>
          <inkml:annotationXML>
            <emma:emma xmlns:emma="http://www.w3.org/2003/04/emma" version="1.0">
              <emma:interpretation id="{EEC06727-027B-4EC1-A4C4-F6DABBBEE7D6}" emma:medium="tactile" emma:mode="ink">
                <msink:context xmlns:msink="http://schemas.microsoft.com/ink/2010/main" type="inkWord" rotatedBoundingBox="7145,602 10164,546 10183,1535 7164,159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01.4211">3584-191 1558 0,'0'0'69'0,"0"0"15"0,0 0-68 0,4-8-16 0,0 0 0 0,-4 8 0 16,0 0 84-16,0 0 14 0,5-4 2 0,-5 4 1 15,0 0-25-15,0 0-4 0,0 0-2 0,8 4 0 16,1 4-29-16,-4 8-5 0,-1-1-2 0,0 9 0 15,1-5-11-15,-1 12-3 0,1 1 0 0,-1 7 0 16,0 3 4-16,-4 5 1 0,5 4 0 0,-1-8 0 16,-4 4-5-16,5 7-2 0,-1-11 0 0,0 4 0 15,-4-4 1-15,0 0 0 0,5 0 0 0,-5-4 0 16,4-4 10-16,-4-4 3 0,0 0 0 0,0-4 0 16,0-3-24-16,0 3-8 0,-4-11 0 0,-1-5 9 15,5 5 3-15,-4-8 0 0,4-8 0 0,0 0 0 16,0 0-12-16,0 0 12 0,0 0-12 0,0 0 12 15,-4-12-12-15,-1 0 0 0,5-3 0 0,5-5 8 0,-1-7-19 0,5 4-4 16,4-13-1-16,4 5 0 0,5-4 4 0,0 0 0 16,0 0 0-16,5 4 0 15,3 3-12-15,-8 9-3 0,0-1 0 0,0 1 0 16,4 0 27-16,1 7 0 0,-1 0 0 0,-4 8 0 0,4 0 0 0,-4 4-8 16,0 4 0-16,-4 0 0 0,-1 4 8 0,-4 8 0 15,-4-9 0-15,4 5 0 0,-8 7 0 0,-1-7 0 16,5 8 0-16,-9-1 0 0,0 1 0 0,-4 3 11 15,-5-3-3-15,0-1 0 0,-4 4-8 0,-5 5 0 16,-4-5 0-16,-4 1 0 0,4 3 0 0,-4-8 0 16,-1 5 0-16,1 3 0 0,0-15-9 0,-1 3-4 15,6-7-1-15,3 4 0 16,5-8-106-16,4 0-22 0,9-4-4 0,0 0-842 0</inkml:trace>
          <inkml:trace contextRef="#ctx0" brushRef="#br0" timeOffset="2321.3337">4435 491 806 0,'0'0'72'16,"4"0"-58"-16,9 0-14 0,-4-8 0 16,0 8 207-16,4-3 38 0,4-1 8 0,1 0 2 0,4-4-137 0,4 0-27 15,1 0-6-15,3 1-1 0,1-5-32 16,4 0-8-16,-9 0 0 0,5 1-1 0,-4 3-18 0,-1-12-3 15,0 9-1-15,-8-5 0 0,-1 5-10 0,1-13-3 16,-5 9 0-16,-4-1 0 0,0 4 3 0,-5-3 0 16,0 3 0-16,-8 0 0 0,4 4 24 0,-9 5 5 15,0-5 0-15,1 8 1 0,-10 0-13 0,5 0-4 16,-5 8 0-16,1 3 0 0,-5-3-24 0,0 8 0 16,-4 7 0-16,-1 0 0 0,1 5 0 0,4-1 0 15,-4 0 0-15,8 4 0 0,1-7 0 0,3 7 0 16,6 0 0-16,-1-7 0 0,0 3 0 0,13 4 0 15,1-7 0-15,4 3 0 0,-1 4 0 0,6-11 0 16,3-1 0-16,1-3 0 16,4 3-160-16,0-7-30 0</inkml:trace>
          <inkml:trace contextRef="#ctx0" brushRef="#br0" timeOffset="2655.1588">5365 175 1324 0,'0'0'118'0,"0"0"-94"0,0 0-24 0,0 0 0 16,0 0 117-16,0 0 19 0,0 0 4 0,0 0 1 15,0 0-19-15,13 8-4 0,0 0-1 0,-4 4 0 16,0 7-67-16,-5-7-14 0,5 7-2 0,-5 1-1 16,1 3-1-16,-1-3 0 0,0-1 0 0,-4 5 0 15,5 3-6-15,-5-8-2 0,0 5 0 0,0-5 0 16,0 5-12-16,-5-1-4 0,5-7 0 0,0 3 0 0,-4-11 20 0,0 4 3 15,4-12 1-15,0 0 0 0,0 0-20 0,0 0-3 16,0 0-1-16,0 0 0 0,0 0 13 0,0 0 3 16,0-8 0-16,0-4 0 0,0 1 5 0,4-5 2 15,0-7 0-15,5-1 0 0,0-3-18 0,4-4-3 16,0-1-1-16,5 1 0 0,-5 4-9 0,5 0-11 16,3-4 3-16,1 3 0 15,-4 1-26-15,4 7-5 0,-5 5-1 0,1 3 0 16,-5 4-128-16,5 4-25 0,-1 4-6 0,-4 4-1 0</inkml:trace>
          <inkml:trace contextRef="#ctx0" brushRef="#br0" timeOffset="3007.4428">6606-98 403 0,'0'0'36'0,"0"0"-36"0,0 0 0 0,0 0 0 15,0 0 374-15,-13-3 68 0,4-1 14 0,-4 4 2 16,0 4-316-16,-4-1-63 0,3 9-13 0,-3-4-2 16,-5 8-49-16,4 3-15 0,-8 1 8 0,4 3-8 15,0 0 0-15,0 5 0 0,0 3 8 0,5 4-8 16,4-4 24-16,4 4 2 0,0-7 0 0,9 3 0 0,0 8 6 0,0-12 2 15,9 0 0-15,0 4 0 0,-1-7 18 0,1-1 3 16,4-3 1-16,-4-1 0 0,-5 1-23 0,5-1-4 16,0-7-1-16,-5 4 0 0,-4-5 6 0,-4 9 1 15,-5-9 0-15,-8 5 0 0,-5 4-27 0,-9-1-8 16,-4 1 0-16,-5 3 0 16,-3-4-99-16,-6 1-23 0,-3-1-5 0,12-3-1 0</inkml:trace>
        </inkml:traceGroup>
        <inkml:traceGroup>
          <inkml:annotationXML>
            <emma:emma xmlns:emma="http://www.w3.org/2003/04/emma" version="1.0">
              <emma:interpretation id="{FF0F6959-CE75-4CD3-8402-5A75A596E755}" emma:medium="tactile" emma:mode="ink">
                <msink:context xmlns:msink="http://schemas.microsoft.com/ink/2010/main" type="inkWord" rotatedBoundingBox="11753,663 13157,637 13171,1424 11768,145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501.2475">8537 70 954 0,'30'-4'42'0,"-30"4"9"0,5-8-41 0,-5 8-10 16,0-15 0-16,0 11 0 0,0-8 108 0,-5 1 19 16,1 3 4-16,0 4 1 0,-1-8-48 0,1 12-10 15,-5-12-2-15,5 12 0 0,-5-7-36 0,0-1-7 16,0 4-1-16,1 4-1 0,-5 0-11 0,4-4-1 16,0 8-1-16,-9 0 0 0,5 4 4 0,0-4 1 15,0-1 0-15,-5 13 0 0,1 0-7 0,-5 11 0 16,0-4-1-16,0 12 0 0,4-3-11 0,1 7 0 15,-1-4 0-15,1 4 8 0,4 0-8 0,0-4 0 16,8 0 0-16,1 0 0 0,-1-8 0 0,5 8 8 0,0-7-8 16,5 7 0-16,-1-16 0 0,1 5 8 0,3-9-8 0,1 5 0 15,4-1 9-15,0-3-9 0,1-4 10 0,3-12-10 16,1 0 19-16,8-12-3 0,5 4 0 0,4-11 0 16,0 3-4-16,4-7 0 0,1-5-1 0,-1 1 0 15,1-4-3-15,-5-8 0 0,0 0 0 0,-4-4 0 16,-1-4-8-16,-3 4 8 0,-5 4-8 0,-5-11 8 15,-4 14-8-15,-4-10 8 0,0 3-8 0,-5 8 8 16,-4 3-8-16,-8 5 0 0,3 0 0 0,-8 7 0 16,4 1 0-16,-4 3 0 0,-9 8 0 0,5 1 0 0,-5-1 0 15,0 8 0-15,0 0 0 0,0 4 0 0,4 0 0 16,-4 3 0-16,5 5 0 0,-5 8 0 16,4-9-128-16,1 5-27 0,-5 7-5 0</inkml:trace>
          <inkml:trace contextRef="#ctx0" brushRef="#br0" timeOffset="4957.6145">8949-98 1555 0,'0'0'138'0,"5"-7"-110"0,-5 7-28 0,0 0 0 15,0 0 24-15,8 0-1 0,1 0 0 0,0 0 0 16,-5 7 16-16,5 5 3 0,0 0 1 0,0 7 0 16,-1-3-8-16,-3 7-2 0,4 1 0 0,-1 7 0 15,1-4 5-15,-5 4 1 0,1 1 0 0,-1-5 0 16,1 4-1-16,-5-4 0 0,0 1 0 0,-5-9 0 16,5 1-2-16,-4-12 0 0,-1 7 0 0,1-7 0 15,0 0-4-15,4-8-2 0,0 0 0 0,0 0 0 16,0 0-15-16,0 0-3 0,0 0-1 0,0 0 0 15,8-8-2-15,1-4 0 0,0-3 0 0,0-1 0 16,4-7-9-16,0-1 0 0,5-15 0 0,-1 4 0 16,1-4-17-16,4 0 4 0,0 0 1 0,0 0 0 15,-5 8-2-15,5 4 0 0,0-1 0 0,0 5 0 16,-5 3 14-16,5 9 0 0,0-5 0 0,-4 8-9 0,-1 8 9 16,-3 0-12-16,3 8 12 0,-4-4-12 0,5 4 37 0,-5 0 7 15,0 3 2-15,0 5 0 0,1 0-34 0,-6 3 0 16,5 1 0-16,-4 3 0 0,4-4 0 0,-8 5 0 15,4 3 0-15,-5 0 0 0,5-7 12 0,-5 3-12 16,-4 5 12-16,5-5-12 0,-5-3 0 0,0 3 0 16,0-4-12-16,4 9-728 15,-4-9-144-15</inkml:trace>
        </inkml:traceGroup>
        <inkml:traceGroup>
          <inkml:annotationXML>
            <emma:emma xmlns:emma="http://www.w3.org/2003/04/emma" version="1.0">
              <emma:interpretation id="{313C81D8-009F-4192-8F9A-577EDEA2EAD4}" emma:medium="tactile" emma:mode="ink">
                <msink:context xmlns:msink="http://schemas.microsoft.com/ink/2010/main" type="inkWord" rotatedBoundingBox="14723,212 17068,168 17087,1178 14742,122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009.8968">11340 97 691 0,'0'0'30'0,"0"0"7"0,0 0-29 0,0 0-8 16,0 0 0-16,0 0 0 0,0 0 109 0,0 0 21 15,9 0 4-15,0 0 1 0,0 4-67 0,4-4-12 16,4 0-4-16,-4-4 0 0,5 4 4 0,4-7 0 15,0-5 0-15,4 4 0 0,-4-4-16 0,4 1-4 16,-8-5 0-16,4 1 0 0,-5 3-26 0,1 0-10 16,0-7 0-16,-10-1 9 0,1 8-9 0,0-3 12 15,-5-5-12-15,1 9 12 0,-5-9 4 0,0 1 2 0,0 3 0 0,0 4 0 16,0-7-18-16,-5 3-12 0,1 1 1 0,0 7 1 16,-1-4 10-16,1 4 0 0,-1 8 0 0,-3-7 0 15,3 7 0-15,-8 0 0 0,0 0 0 0,-5 7-8 16,-4 1 16-16,0 4 3 0,-4-4 1 0,-9 23 0 15,0-8-3-15,0 8 0 0,0 1 0 0,4-1 0 16,0 4 15-16,5 4 2 0,0 0 1 0,-1 0 0 16,10-8 6-16,4 4 2 0,-1-4 0 0,6 1 0 15,3-5-22-15,1 0-4 0,4-3-1 0,4-5 0 16,5 5 0-16,4-5-8 0,5-7 12 0,4 3-4 16,0-3-17-16,4-4-4 0,9 3-1 0,0-11-601 15,0 0-120-15</inkml:trace>
          <inkml:trace contextRef="#ctx0" brushRef="#br0" timeOffset="6366.0053">12016-86 1497 0,'0'0'32'0,"-4"0"8"0,-1-15 0 0,5 11 4 0,0 4-36 0,0-12-8 16,0 4 0-16,0 8 0 0,0-8 53 0,0 8 9 15,-9-4 2-15,1 1 0 0,-6 6 0 0,6 1 0 16,-6 4 0-16,-3 4 0 0,4 3-52 0,-9 5-12 15,0 3 0-15,0 5 0 0,0-1 22 0,-4 0 5 16,4 4 1-16,0 1 0 0,4-5 0 0,1-4 0 0,-1 1 0 0,5-5 0 16,0 1-28-16,8-1 0 0,-3-11 0 0,3 4 0 15,5-4 0-15,0-8 0 0,9 11 0 0,0-11 0 32,0 0-17-32,4-11-9 0,4 3-2 0,1-4 0 0,-5-7 16 0,9-1 4 0,0-7 0 0,0-1 0 31,0-3-20-31,-5-4-3 0,1 4-1 0,-1-4 0 0,10 4 11 0,-10 3 1 0,1 5 1 0,-5 7 0 15,0 5 19-15,-4 11 0 0,-9 0 11 0,4 0-11 16,-4 7 28-16,0 5-2 0,-4 8 0 0,4-1 0 16,-4 5-26-16,-1-1 0 0,5 4 0 0,0 4 0 15,5-3 27-15,-1 3 0 0,0-4 0 0,10 1 0 16,-1 3-57-16,-5-12-11 0,6 1-3 16,-1-9-825-16</inkml:trace>
          <inkml:trace contextRef="#ctx0" brushRef="#br0" timeOffset="6632.7738">12665-125 1922 0,'0'-19'42'0,"0"11"9"0,0-12 1 0,0 9 3 0,-4 3-44 0,4-8-11 15,-5 5 0-15,5 3 0 0,-4 4 10 0,-5-8 0 16,0 8 0-16,-4 0 0 0,5 4 7 0,-10 4 2 15,0 4 0-15,-3 4 0 0,-1 3 1 0,-9-3 0 16,5 15 0-16,-1-7 0 0,-3 3 19 0,-1 8 4 16,4 5 1-16,1 3 0 0,4-4-20 0,5 4-3 0,-1-4-1 0,5 4 0 15,9-8-12-15,-5 4-8 0,9-4 8 16,4-3-8-16,5-9 11 0,-5 1-3 0,10-5 0 0,-1 1 0 31,4-5-32-31,5-3-8 0,0 0 0 0,4-8-990 0</inkml:trace>
          <inkml:trace contextRef="#ctx0" brushRef="#br0" timeOffset="6995.0184">13073-636 1958 0,'0'0'43'0,"0"0"9"0,0 0 1 0,5 12 3 0,-5 7-45 0,0 1-11 16,0 3 0-16,4 12 0 0,0 1 38 0,1 3 6 15,-5 3 0-15,4 5 1 0,-4 0 4 0,5 4 1 16,-1 3 0-16,-4-7 0 0,0 12 2 0,4-9 0 16,1 1 0-16,-5 0 0 0,4-8-36 0,-4-4-6 15,0-4-2-15,-4-8 0 0,4-4-8 0,-9-3 10 16,5-4-10-16,-5-5 10 0,4 1 2 0,5-12 0 16,0 0 0-16,0 0 0 0,0 0-4 0,-4-12-8 15,0-3 12-15,-1-5-4 0,5-3-8 0,5-8 0 16,-1-1 0-16,5 1 8 0,4 0-8 0,4 0 0 15,5 3 0-15,0 5 8 0,5 7-8 0,-5 9 0 16,-5-5 0-16,5 8 0 0,4 4 8 0,-4 4 0 16,-4 8 0-16,4-1 0 0,-5 5 10 0,1 7 2 15,-1 1 0-15,1 7 0 0,0-4-20 0,-5 4 0 0,0-3 0 0,4 3 0 32,-8 4-152-32,0-4-35 0,9 28-6 0,-1-24-2 0</inkml:trace>
        </inkml:traceGroup>
        <inkml:traceGroup>
          <inkml:annotationXML>
            <emma:emma xmlns:emma="http://www.w3.org/2003/04/emma" version="1.0">
              <emma:interpretation id="{E505A87A-8C1C-4CB2-94A1-CCFA41EFC296}" emma:medium="tactile" emma:mode="ink">
                <msink:context xmlns:msink="http://schemas.microsoft.com/ink/2010/main" type="inkWord" rotatedBoundingBox="18723,286 21542,233 21567,1609 18748,1661">
                  <msink:destinationLink direction="with" ref="{FD2CF148-6601-4DA4-908A-95944B3995FD}"/>
                </msink:context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223.7436">15175 207 864 0,'0'0'38'0,"0"0"8"0,0 0-37 0,0 0-9 15,17 4 0-15,1-1 0 0,4 5 88 0,0-8 16 16,0 0 4-16,8 0 0 0,1 0-11 0,0 0-1 16,-1-11-1-16,1 7 0 0,0 0-25 0,0-8-5 15,-1 4-1-15,-3-7 0 0,-5 3-38 0,4 0-8 16,-9 4-2-16,1-11 0 0,-5 7-16 0,5-3 0 15,-5 3 0-15,-4-4 0 0,-5 5 10 0,0-1-2 0,5-11 0 0,-4 7 0 16,-5 8-8-16,-5-7 8 16,5 3-8-16,0 4 8 0,-4-4-8 0,-5 1 0 15,0 3 0-15,0 4 0 0,1-4 0 0,-1 8 0 16,-9-8 0-16,5 8 0 0,0 0 0 0,-4 8 0 0,-1-8-12 0,-4 8 12 16,0 4 0-16,0-5 0 0,-4 5 9 0,4 8-1 15,-4 3 0-15,-1 0 1 0,5 5 0 0,0 7 0 16,0 0 11-16,9 0 1 0,-4 4 1 0,4 0 0 15,8-4-12-15,-4 0-2 0,1 0-8 0,3-4 12 16,5 1-12-16,0-5 11 0,0 0-11 0,5 1 10 16,-1-9-10-16,9-3 0 0,5-1 0 0,4-11 0 15,4 4-115-15,9-8-25 16,44-4-4-16,-13 0-2 0</inkml:trace>
          <inkml:trace contextRef="#ctx0" brushRef="#br0" timeOffset="8705.2504">16355 58 1954 0,'0'0'43'0,"0"0"9"0,4-7 1 0,-4 7 3 0,-4-8-45 0,4 8-11 16,0 0 0-16,-4-4 0 0,4 4 0 0,-5-12 0 16,5 12 0-16,-4-11 0 0,-1 3 0 0,5 8 0 15,0 0 0-15,-13 4 0 0,-4 0 0 0,-1 7 0 16,-4 1 0-16,-4 7 0 0,4 1 0 0,-9-1 0 15,0 5 0-15,10 3 0 0,-1 0 41 0,0 5 3 16,-5 3 1-16,10-12 0 0,12 4-21 0,1 1-4 16,-5-1 0-16,0-4-1 0,14-3-27 0,-5-5-6 15,0 1-1-15,-5 0 0 0,5-16 39 0,0 0 8 16,14 7 2-16,3-3 0 0,-4-4-34 0,1-7 0 16,7-1 0-16,10-4 0 0,0 0 16 0,-5-7-3 15,-8-5-1-15,-1 5 0 0,-4-16 0 0,9 4 0 0,5-8 0 16,-5-8 0-16,-5 0 8 0,1-4 0 0,8-3 1 0,0 3 0 15,1-7-21-15,-5 3 0 0,0 4 0 0,4-7 0 16,9 7-12-16,-13 4-6 0,-5 1-2 0,1 7 0 16,4 3 20-16,-9 5 0 0,-4 12 11 0,-9-1-11 15,0 1 24-15,0 7-1 0,9 8-1 0,-9 4 0 16,-13 0-22-16,-1 8-8 0,14 8 0 0,-8-1 0 16,-6 9 8-16,1-1 14 0,-4 8-3 0,8 0-1 15,-4 1-10-15,4 7-14 0,-4-8 3 0,0 8 1 16,8-4 10-16,1 4 0 0,-5 0 0 0,5 8 0 15,-1-8 0-15,1 0 0 0,4 4 0 0,-4-1 0 16,-5-3 49-16,4 0 12 0,5-3 3 0,0-5 0 16,0-4-162-16,0 4-32 0,5-11-6 0,4-5-2 15</inkml:trace>
          <inkml:trace contextRef="#ctx0" brushRef="#br0" timeOffset="17346.5249">17140 117 633 0,'0'0'56'0,"0"0"-44"15,-4-8-12-15,4 8 0 0,9-8 100 0,-5 4 19 16,-8-7 3-16,-1 3 1 0,1 0-29 0,4 8-6 16,0-8 0-16,0 4-1 0,-5-7-55 0,5 11-10 15,0 0-2-15,0 0-1 0,0-8-19 0,0 8 0 16,5-12 0-16,-1 1 0 0,-4 11 0 0,0 0 0 15,0 0 0-15,0 0 0 0,5-8 0 0,-10 4 10 16,-4-4-2-16,1 8 0 0,-1-4 5 0,-4 4 1 16,0 4 0-16,-9 4 0 0,4-4 2 0,1 0 0 0,-1 0 0 15,0-4 0-15,-8 3 0 0,9 5 0 0,3-4 0 16,1 4 0-16,0 0-2 0,-4 3 0 0,3-3 0 0,6 4 0 16,-1-4-14-16,0 7 0 0,-4 1 0 0,4-4-10 15,9 3 10-15,0 5 0 0,-9-1 0 0,5 1 0 16,4-1 24-16,0-7 6 0,4 4 2 0,1-1 0 15,-5 1-10-15,4-5-2 0,9-3 0 0,0 4 0 16,-4-8-6-16,0 8-2 0,0-12 0 0,8 0 0 16,-4-8 23-16,1 4 4 0,-6-4 1 0,10-4 0 15,0 1-28-15,-5-1-4 0,0 0-8 0,4-7 11 16,1 3-11-16,-1-3 0 0,-3-5 0 0,3 5 8 16,-8-5-8-16,4 5 0 0,5-5 0 0,-10 9 8 0,-3-1-8 15,4 8 0-15,-1-3 0 0,1 3 0 0,-9 8 0 16,0 0 0-16,0 0 0 0,5 8 8 0,3 7-8 15,-3 1 0-15,-5 3 0 0,0 5 0 0,4-1 8 0,-8 5-8 16,-1 3 0-16,-8 8 8 0,0-12 0 0,4 8 0 16,-4 8 0-16,0-4 0 0,-9-8 4 0,4 8 1 15,5-4 0-15,-9 4 0 0,5 0 4 0,-1-4 1 16,1 4 0-16,-5-7 0 0,0-1 1 0,-5-4 0 16,-3-7 0-16,8-1 0 0,4 1-6 0,-4-9-1 15,-8-3 0-15,8 0 0 0,4-8-1 0,1 0-1 16,-1-8 0-16,1 0 0 0,-1 4 10 0,9-15 3 15,5-1 0-15,-1-3 0 0,-3 3-23 0,8-3 0 16,17-8 0-16,5 4 0 0,0-9 0 0,9 9 0 16,-5 4 0-16,9-5 0 0,5 5-16 0,-5 4-7 15,-5 3-1-15,1 4-697 0,4 1-139 16</inkml:trace>
          <inkml:trace contextRef="#ctx0" brushRef="#br0" timeOffset="17870.5574">17610 285 1209 0,'0'0'108'0,"-5"0"-87"16,1 7-21-16,0-3 0 0,-1 4 68 0,1-4 8 16,-1 0 3-16,5-4 0 0,0 0-27 0,0 0-4 15,0 0-2-15,14 8 0 0,-14-8 0 0,13 0 0 16,4 0 0-16,5-4 0 0,-4 0-5 0,4-4-1 16,0-4 0-16,4 1 0 0,-4-5-6 0,0 4-2 15,0 1 0-15,-5-9 0 0,1 5-9 0,-1-1-3 16,1 8 0-16,-1-11 0 0,-3 3 7 0,-6 4 1 15,1-7 0-15,0 7 0 0,-5-7-28 0,1 11 0 16,-5-8 0-16,-5 5 0 0,1-1 0 0,-5 0 10 16,0 1-2-16,9 11-8 0,-13 0 0 0,0-4 0 15,0 4-10-15,-5 0 10 0,10 7-8 0,-6-3 8 0,-3 4 0 16,-1 0 0-16,5 0-9 0,-4 7 9 0,3-7-12 16,1 4 12-16,0 3 0 0,0 5 16 0,0-8-2 0,-5 7 0 15,5 5 1-15,0-5 0 0,0 4 0 0,0 5 0 16,4-5 23-16,0 4 5 0,0-3 1 0,5 7 0 15,-5-12-29-15,9 9-6 0,0-9-1 0,5 1 0 16,-1-1-8-16,9 1 0 0,0-1 0 0,5-11 0 16,4-4 0-16,4 4 0 0,5-8 11 0,8 0-11 15,9 0-41-15,10-8-15 0,3 4-2 16,9-4-1008-16</inkml:trace>
        </inkml:traceGroup>
        <inkml:traceGroup>
          <inkml:annotationXML>
            <emma:emma xmlns:emma="http://www.w3.org/2003/04/emma" version="1.0">
              <emma:interpretation id="{CA1775D5-B770-428B-A2EC-76EEB4BD2531}" emma:medium="tactile" emma:mode="ink">
                <msink:context xmlns:msink="http://schemas.microsoft.com/ink/2010/main" type="inkWord" rotatedBoundingBox="23052,457 24391,432 24407,1310 23068,133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9056.7892">20233 97 1285 0,'-17'-15'56'0,"17"15"13"0,8-4-55 0,-8 4-14 16,0-8 0-16,0 8 0 0,0-8 65 0,0 8 11 15,0 0 1-15,0 0 1 0,0 0-17 0,0 0-3 16,0 0-1-16,-13 4 0 0,5 8-57 0,-1-4 0 16,-4 11-17-16,-1 1 4 0,1 7 29 0,0 4 5 15,0 0 2-15,0 5 0 0,4-5 14 0,0 4 3 16,5-4 1-16,-1-4 0 0,-3 4-33 0,8-11-8 15,4-1 0-15,-4 1 0 0,4-4 33 0,1-5 5 16,-1-3 1-16,1 4 0 0,3-12-11 0,1 0-3 16,0 0 0-16,0-8 0 0,4 4-25 0,4-4 0 15,1 0 0-15,-5-3 0 0,9-1 21 0,0-4-1 16,-4-3 0-16,4-1 0 0,-5 1-20 0,1-12 0 16,4 4 0-16,4-16-8 0,0 4-7 0,1-4-1 15,-1 4 0-15,0 11 0 0,5-7 5 0,-5 12 1 0,5 3 0 16,0 1 0-16,-1-1 10 0,1 13 0 0,0 3-9 15,-5 4 9-15,0 0 0 0,-4 4 0 0,-4 3 0 0,-1 5 0 16,-3 0 0-16,-1 7 0 0,-4 1 0 0,-1-1 8 16,-3 5-8-16,-5-1 8 0,0-3-8 0,-5 3 8 15,1-3 13-15,-5-1 3 0,5 1 0 0,-5-1 0 16,-4-3-15-16,-5-1-9 0,5 1 12 0,0-4-12 16,-5 7 22-16,-4-11-2 0,1 3-1 0,-1-7 0 15,0 4-10-15,-5 0-1 0,-3-4-8 0,8 0 12 16,-5 0 1-16,1-4 0 0,4-4 0 0,0 4 0 15,-4-8-41-15,4 8-9 0,-4-12-2 0,8 4-654 16,-4-3-131-16</inkml:trace>
          <inkml:trace contextRef="#ctx0" brushRef="#br0" timeOffset="19186.1615">20540-343 1382 0,'0'0'61'0,"-4"-4"13"0,-5-4-59 0,5 0-15 15,-5 4 0-15,0-3 0 0,0 7 80 0,1 0 12 16,-10 0 4-16,18 0-807 0</inkml:trace>
          <inkml:trace contextRef="#ctx0" brushRef="#br0" timeOffset="-494983.9396">19505 437 1936 0,'0'0'43'0,"0"0"9"0,0 0 1 0,0 0 1 0,0 0-43 0,0 0-11 0,0 0 0 0,0 0 0 16,0 0 52-16,0 0 9 0,0 0 2 0,0 0 0 15,0 0-39-15,0 0-7 0,0 0-1 0,0 0-1 16,0 0-15-16,0 0 0 0,0 0-12 0,0 0 12 31,0 0-60-31,0 0-4 0,0 0-2 0,0 0-545 0,0 0-109 16</inkml:trace>
        </inkml:traceGroup>
        <inkml:traceGroup>
          <inkml:annotationXML>
            <emma:emma xmlns:emma="http://www.w3.org/2003/04/emma" version="1.0">
              <emma:interpretation id="{4471739F-98A1-4FCB-B958-885E6336FB48}" emma:medium="tactile" emma:mode="ink">
                <msink:context xmlns:msink="http://schemas.microsoft.com/ink/2010/main" type="inkWord" rotatedBoundingBox="25567,354 28746,294 28765,1343 25587,140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9866.4094">22480 8 1479 0,'30'-24'65'0,"-17"17"15"0,-4 3-64 0,0-8-16 0,-5 4 0 0,5-4 0 15,-4 5 82-15,3-5 14 0,-8 4 2 0,5-4 1 16,-1 5-52-16,0-5-11 0,-4 0-1 0,0 4-1 16,-4 1 4-16,4-1 1 0,0 0 0 0,-4 4 0 15,-5-4-39-15,-4 8 0 0,0 0 0 0,-5 0 0 16,-4 0 0-16,-4 0 0 0,4 0 0 0,-9 4 0 16,0 12 18-16,1-8 9 0,-10 3 1 0,5 9 1 15,0-1-19-15,0 9-10 0,0-9 10 0,0 8-10 16,4 1 15-16,5 3-3 0,4-4-1 0,4 4 0 15,5 1-11-15,0-5 8 0,17 0-8 0,-8 1 8 16,4 3-8-16,4-12 0 0,9 1 0 0,9-5 0 16,0 1-13-16,5 0-8 0,3-5-2 0,1 1 0 15,0 3-133-15,-1-11-28 0,19 12-4 16,-5-16-2-16</inkml:trace>
          <inkml:trace contextRef="#ctx0" brushRef="#br0" timeOffset="20273.4227">23037 183 1645 0,'0'0'36'0,"0"0"7"0,4-8 1 0,-4 8 4 0,4-7-39 0,1-1-9 15,4 4 0-15,-9 4 0 0,0 0 40 0,0 0 7 16,4-8 1-16,-4 8 0 0,0 0 6 0,0 0 2 0,0 0 0 0,0 0 0 16,0 0-8-16,0 0 0 0,-9-8-1 0,9 8 0 15,-4-4-35-15,-9 4-12 0,0 0 0 0,-1 0 9 16,-3 4-1-16,-1-4-8 0,5 8 12 0,-4 0-4 15,-1 0-8-15,0 11 0 0,1-11 0 0,-1 8 0 16,-4-1 0-16,5 5 0 0,-1-1 0 0,5 1 0 16,4-5 0-16,-4 1 0 0,0 0 0 0,9 3 0 15,4-11-9-15,4 3 9 0,-4-11 0 0,4 12 0 16,5-4-11-16,4 0 11 0,1-4-10 0,-1-4 10 16,0 0 0-16,4-4 0 0,5 0 0 0,0 0 0 15,-4-8-14-15,4 4 3 0,0-7 1 0,0-1 0 16,-5-3 10-16,1-1 0 0,-1-3 0 0,1 0 8 15,-1-5-8-15,1 1 11 0,-5 4-11 0,5-1 12 16,-5 5-12-16,0 7 0 0,-9-8 0 0,-4 20 0 16,0 0 36-16,0 0 3 0,0 0 0 0,0 0 0 15,0 0-26-15,-4 8-5 0,0 4 0 0,-5-4-8 0,4 7 0 16,5 1 0-16,-4 0 0 0,4 3 0 0,0-3 0 0,4 3 0 16,-8-3 0-16,4 3 0 0,4 1-16 0,-4-9-4 15,5 1-1-15,4 4-662 16,-1-1-132-16</inkml:trace>
          <inkml:trace contextRef="#ctx0" brushRef="#br0" timeOffset="20565.6751">23620-410 1659 0,'5'-19'36'0,"-1"15"8"0,5-4 2 0,-5 8 1 0,1 0-38 0,-5 0-9 0,4 0 0 0,5 8 0 16,-5 4 68-16,5 3 12 0,-5 5 3 0,1-1 0 16,3 13-15-16,-3-13-4 0,-5 8 0 0,4 12 0 15,1-11-13-15,-1 7-3 0,-4 0-1 0,0 0 0 16,0 4-24-16,0 0-5 0,0-4-1 0,0 8 0 16,0-4 38-16,4-8 7 0,1 4 2 0,-5 4 0 15,0-11-52-15,4 3-12 0,-4-4 0 0,9 0 0 16,-5-3 0-16,-4 3 0 0,5-8 0 0,-5 1 0 15,0-1-48-15,0-3-13 0,0 0-3 0,0-5 0 16,0 1-153-16,0 0-31 16,0-12-7-16,0 0-1 0</inkml:trace>
          <inkml:trace contextRef="#ctx0" brushRef="#br0" timeOffset="20884.9372">24068-316 1130 0,'-13'-27'24'0,"13"15"6"0,8-4 1 0,-3 1 1 0,8-5-32 0,-4 5 0 16,4-1 0-16,-4 1 0 0,4-1 92 0,-4 4 12 15,-1 4 3-15,1 1 0 0,0 3-3 0,-9 4 0 0,0 0 0 0,9 0 0 16,-5 0-22-16,5 8-5 0,-5 3-1 0,-4 1 0 15,9 7-35-15,-5 9-7 0,1-1-2 0,-1 4 0 16,5 0-17-16,0 5-4 0,-5-1-1 0,9 4 0 16,-4 0 15-16,0 0 3 0,4 7 1 0,0 5 0 15,0 0-37-15,-4 3-8 0,4-7-2 0,-4 4 0 16,4-4 18-16,-8 0 0 0,8-8 0 0,-9 0 0 16,5-1 0-16,-5-10-13 0,-4 3 4 0,5 4-685 15,-10-4-137-15</inkml:trace>
          <inkml:trace contextRef="#ctx0" brushRef="#br0" timeOffset="21292.1568">24743 374 1875 0,'0'0'83'0,"0"0"17"0,9 0-80 0,-4 4-20 16,3-4 0-16,1 0 0 0,4 0 23 0,0 0 0 16,9 0 0-16,0 0 0 0,5-4-23 0,-1 0 0 15,-4 0 0-15,4-7 0 0,1 3 56 0,-6 0 6 16,6 0 2-16,-1-3 0 0,-4-1-64 0,-4 0 0 16,-1-3-14-16,1-5 2 0,-10 5 12 0,6-5 16 15,-6-3-4-15,-3 3-1 0,4 1-11 0,-5-5 0 16,-4 5 9-16,0-1-9 0,-4 1 0 0,4 3 0 15,-5 1 0-15,1 3 0 0,-1 0 0 0,5 12 14 0,0 0-2 0,-8-8 0 16,-1 5-12-16,-4 3 0 0,0 0-9 0,-1 3 9 16,6 9-10-16,-6 0 10 0,1 3-10 0,0 5 10 15,4-1-9-15,-4 9 9 0,0-1-8 0,4 4 8 16,0-7 0-16,1 3 0 0,3 0 0 0,1 4 0 16,4-7 0-16,4 7 0 0,1-12 0 0,3 5 11 15,1-1-2-15,9-3 0 0,-5 3 0 0,9-3 0 16,0-5-9-16,4 5-9 0,0-12 9 0,10 3-664 15,3-11-124-15</inkml:trace>
        </inkml:traceGroup>
        <inkml:traceGroup>
          <inkml:annotationXML>
            <emma:emma xmlns:emma="http://www.w3.org/2003/04/emma" version="1.0">
              <emma:interpretation id="{F6A05A1D-228A-42C9-A65E-6A17D184662B}" emma:medium="tactile" emma:mode="ink">
                <msink:context xmlns:msink="http://schemas.microsoft.com/ink/2010/main" type="inkWord" rotatedBoundingBox="29430,384 30138,371 30159,1507 29451,1520"/>
              </emma:interpretation>
            </emma:emma>
          </inkml:annotationXML>
          <inkml:trace contextRef="#ctx0" brushRef="#br0" timeOffset="21995.3595">26358 90 1440 0,'4'-20'64'0,"1"8"12"0,-1 1-60 0,0 3-16 0,1-12 0 0,-1 9 0 15,-4-1 100-15,5 0 16 16,-5 1 4-16,0 3 1 0,0 0-53 0,-5-4-12 16,5 5-1-16,-4 3-1 0,-1-4-17 0,-3 4-3 15,-5 0-1-15,4 0 0 0,-4 4-33 0,-1 0 0 16,1-12 0-16,-4 12 0 0,-1 4 0 0,1-4 0 0,-5 8 0 0,4-4 0 15,-4 0 12-15,5 8-4 0,-1-1 0 0,1 5-8 16,-1 0 0-16,-4-1 0 0,0 9 0 0,0 7-9 16,0 0 9-16,-4 0 0 0,4 0 0 0,4 1-8 15,-4 3 8-15,5 0 0 0,4-8 0 0,0 0 0 16,4 5 0-16,4-13 0 0,5 4 0 0,-4-3 0 16,8-1 0-16,1-3 0 0,4 0 0 0,4-5 0 15,4-3 0-15,1 4 0 0,4-12 0 0,4 4 0 16,0-4 0-16,1-4 0 0,3 4 0 0,1-8 0 15,-4 0 0-15,-1-7 0 16,0-1 0-16,0 0 0 0,-4-3 32 0,0-5 8 16,0-3 1-16,5-4 1 0,-5 4-17 0,-5-12-3 0,5-8-1 0,0-4 0 0,-4 4-13 15,3-3-8-15,-3-1 10 0,4 0-10 16,-9 1 0-16,5 3 0 0,-1 0 0 0,-4 0 0 0,1 4 0 0,-6 4-15 16,1 12 2-16,-5-4 0 0,1 11 4 0,-5 5 1 15,4 3 0-15,-4 12 0 0,-4-4 8 0,-1 0-8 16,-3 4 8-16,-1 4-8 0,0 4-1 0,-4 0 0 15,0 3 0-15,4 5 0 0,-4-4 9 0,0 15-12 16,0-7 12-16,-1 7-12 0,6 0 12 0,-6 8 0 16,1 0 0-16,0 8-8 0,0 4 8 0,4 8 0 15,0-9 0-15,1 13 0 0,3-1 17 0,1-3-1 16,4 0 0-16,0-1 0 0,4-11 7 16,1 0 1-16,-1 0 0 0,0 0 0 0,1-4-12 0,-1 0-1 15,5 0-1-15,-9 0 0 16,4 0-70-16,-4-4-15 0,5 0-2 0</inkml:trace>
        </inkml:traceGroup>
      </inkml:traceGroup>
      <inkml:traceGroup>
        <inkml:annotationXML>
          <emma:emma xmlns:emma="http://www.w3.org/2003/04/emma" version="1.0">
            <emma:interpretation id="{4163C49A-0075-4FFE-ABCF-93C39AF2E062}" emma:medium="tactile" emma:mode="ink">
              <msink:context xmlns:msink="http://schemas.microsoft.com/ink/2010/main" type="line" rotatedBoundingBox="3984,2090 15494,1296 15591,2711 4081,3505"/>
            </emma:interpretation>
          </emma:emma>
        </inkml:annotationXML>
        <inkml:traceGroup>
          <inkml:annotationXML>
            <emma:emma xmlns:emma="http://www.w3.org/2003/04/emma" version="1.0">
              <emma:interpretation id="{BE721D91-F3EE-426C-979F-73CC6E1B390D}" emma:medium="tactile" emma:mode="ink">
                <msink:context xmlns:msink="http://schemas.microsoft.com/ink/2010/main" type="inkWord" rotatedBoundingBox="3993,2223 9654,1832 9735,3004 4074,339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6073.8509">2890 1934 1378 0,'0'0'30'0,"5"-15"6"0,-5-1 2 0,4 8 2 0,1 0-32 0,-5 1-8 15,0-5 0-15,0 0 0 0,0 4 57 0,0 8 11 16,0-7 1-16,0 7 1 0,0 0-19 0,0 0-4 15,-5-4-1-15,1 0 0 0,-1 0-30 0,-3 4-7 16,-6-4-1-16,1 8 0 0,0 0-8 0,-4 4 8 16,-1-1-8-16,-4 9 8 0,0-8 12 0,-4 7 1 15,-5 1 1-15,5 0 0 0,-1 3 6 0,1 1 0 16,9 3 1-16,-1 0 0 0,0 1-16 0,5 3-3 16,9-3-1-16,0-5 0 0,-1 1-9 0,5-5 0 15,13 1 0-15,-8-5 0 0,-10 1 0 0,5-12 0 16,13 4 0-16,5-4 0 0,4 0 0 0,-4-4 8 15,-1-8-8-15,1 1 8 0,12-5 0 0,-8-3 0 0,-9 3 0 16,1-11 0-16,3 3 3 0,-4-3 0 0,0 4 0 0,5-5 0 16,-9-3 17-16,8 4 3 0,-4 3 1 0,1 5 0 15,-1-1-32-15,0 5 0 0,-9 3 0 0,1 4 0 16,-5 8 0-16,0 0 0 0,0 0 0 0,4 12 0 16,1 4 0-16,-1-1 0 0,0 5 0 0,1-1 0 15,8 1 0-15,-9 7 8 0,-4-7-8 0,9 3 0 16,0 0-13-16,0-3-6 0,4-1-1 0,-9 1-636 15,-4-8-128-15</inkml:trace>
          <inkml:trace contextRef="#ctx0" brushRef="#br0" timeOffset="26229.9277">3882 1591 1324 0,'9'-8'118'0,"-5"-3"-94"16,0-1-24-16,1 4 0 0,-1-4 74 0,-8 1 10 15,-9 3 3-15,4-4 0 0,13 4-9 0,-4 8-2 16,0 0 0-16,-13 0 0 0,0 0-28 0,-9 0-5 16,4 0-2-16,-8 8 0 0,0-4-5 0,-1 8-2 15,6 3 0-15,-6-3 0 0,-3 4 7 0,3-1 2 0,5 5 0 0,0 3 0 16,5-3-1-16,-5 7 0 0,4 0 0 0,1 1 0 15,-1-5-27-15,1 4-6 0,-1 4-1 0,9-7 0 16,1-1-8-16,3 5 8 0,5-9-8 0,0 4 8 16,9-3-8-16,-5 3 0 0,9-7 0 0,1 3 0 15,-1-7 0-15,4 4-17 0,1-8 4 0,4-1-730 16,0 1-145-16</inkml:trace>
          <inkml:trace contextRef="#ctx0" brushRef="#br0" timeOffset="26430.069">4062 1872 1638 0,'0'0'36'0,"0"0"7"0,4-4 1 0,1 0 3 0,3-4-38 0,-3 4-9 16,3 4 0-16,1 4 0 0,0 0 62 0,0 0 10 16,-5 4 3-16,1 4 0 0,-1 3 17 0,0-3 4 15,-4 0 1-15,0 3 0 0,0 1-58 0,5-1-12 16,-5 1-3-16,0 0 0 0,0-1-12 0,0 1-4 15,0-1 0-15,0-3 0 16,0 0-76-16,0-1-16 0,4-3-4 0</inkml:trace>
          <inkml:trace contextRef="#ctx0" brushRef="#br0" timeOffset="26580.476">4382 1509 2016 0,'4'-8'179'0,"1"1"-143"0,-5 7-36 0,0 0 0 16,0 0 40-16,0 0 0 0,0 0 1 0,4 7-663 16,1 5-133-16</inkml:trace>
          <inkml:trace contextRef="#ctx0" brushRef="#br0" timeOffset="26815.0663">4869 1540 1652 0,'18'-15'73'0,"-5"11"15"0,4-4-70 0,1 0-18 16,4 4 0-16,8-3 0 0,1 3 84 0,4-8 12 15,5 4 4-15,-1 0 0 0,-4 1-48 0,5 3-10 16,-5-4-2-16,4 0 0 0,1 4-9 0,-5-4-3 15,0 4 0-15,0 1 0 16,-8-1-48-16,-6 4-9 0,1 0-3 0,-8-4-617 16,-1-4-124-16</inkml:trace>
          <inkml:trace contextRef="#ctx0" brushRef="#br0" timeOffset="27037.1427">5395 1068 2055 0,'-4'0'45'0,"4"0"10"0,0 0 1 0,0 0 2 0,0 0-46 0,0 8-12 0,0 8 0 0,4-1 0 15,-4 1 47-15,0 4 7 0,0-1 2 0,-4 4 0 16,0 5-20-16,-1-1-3 0,-3 0-1 0,-1 8 0 16,0 1 16-16,0 3 4 0,0-8 0 0,-4 8 0 15,9 0-36-15,-5 0-6 0,-4 0-2 0,9 4 0 16,-1-4-76-16,5 0-15 0,-9 0-3 0,5 0-978 15</inkml:trace>
          <inkml:trace contextRef="#ctx0" brushRef="#br0" timeOffset="24397.3632">1214 1720 172 0,'0'0'8'0,"0"0"1"0,-4-8-9 0,0-4 0 16,-1 4 0-16,1 1 0 0,-5-5 265 0,5 8 51 16,-5 0 11-16,5-8 1 0,-1 5-217 0,1-1-44 15,-1 4-9-15,5 4-2 0,0 0-56 0,-4-8 0 16,0 4 0-16,-1 0-14 0,-4 0 29 0,1 1 5 16,3 3 2-16,-8 0 0 0,0 0-6 0,0 0-2 0,-5 3 0 15,5 1 0-15,-4 4-5 0,-5 0-1 0,-5 8 0 0,1-1 0 16,-5-3 12-16,1 3 3 15,-10 9 0-15,-4-1 0 0,5 5 5 0,-5-1 0 0,4 4 1 0,1 0 0 16,8-3 11-16,0-1 1 0,9 4 1 16,-4-4 0-16,4 1-18 0,9 3-3 0,0-8-1 0,4 5 0 15,5-9-8-15,4 4-1 0,0 1-1 0,4-1 0 16,5-3-10-16,0-5 12 0,4 5-12 0,-4-12 12 16,13 7-12-16,4-3 0 0,0 3 0 0,5-3 0 15,4-4-129-15,-9 0-28 16,40 3-6-16,-9-3-1 0</inkml:trace>
          <inkml:trace contextRef="#ctx0" brushRef="#br0" timeOffset="24815.1173">1451 1926 1335 0,'0'0'59'0,"0"0"13"0,5-11-58 0,-5 11-14 15,9-8 0-15,-5-4 0 0,5 1 81 0,-5 3 14 16,-4 8 2-16,0 0 1 0,0 0-32 0,0 0-6 15,0-12-2-15,0 12 0 0,0 0-27 0,0 0-6 16,-4-4-1-16,-5-4 0 0,0 8-9 0,-4 4-3 16,0 4 0-16,-9 0 0 0,4 4-4 0,-8 3 0 15,4 1-8-15,-4 3 12 0,-5 1-12 0,0 3 11 16,5 1-11-16,4 3 10 0,0 4-10 0,5 0 8 16,-1-3-8-16,9-5 8 0,0 4-8 0,1-7 0 0,3-1 0 0,10 1 0 15,-1-5 0-15,5 1 0 0,4-8 0 0,0 3 0 16,5-7 0-16,-5-4 0 0,4-4-10 0,1 0 10 15,0-3-8-15,3-1 8 0,-3-8 0 0,0 1-9 16,-5-5 9-16,4-3 0 0,-4-4 0 0,5-9 0 16,-5 5 0-16,5-4 0 0,-1-4 0 0,1 4 0 15,-5-4 0-15,0 8 0 0,0 0 12 0,0 3-4 16,-4 5-8-16,0 7 12 0,0 5-4 0,-9 11 0 16,0 0 0-16,0 0 1 0,0 0 0 0,4 15 0 15,5 5-9-15,-5 3 0 0,-4 4 0 0,5 5 0 16,-1 3 0-16,-4-8 0 0,4 4 0 0,1 4 0 0,4-3 0 15,-5-1 8-15,5-4-8 0,0 0 0 16,4 1-72-16,0-9-20 0,-4 1-4 0,4-9-761 16</inkml:trace>
          <inkml:trace contextRef="#ctx0" brushRef="#br0" timeOffset="25287.3188">2184 1802 1764 0,'-9'-4'39'0,"5"4"8"0,4 0 1 0,0 0 1 0,0 0-39 0,0 0-10 15,0 0 0-15,0 11 0 0,-5 1 51 0,5 8 8 16,0-5 1-16,-4 9 1 0,8 3-14 0,-4 0-3 16,-4 1-1-16,0 3 0 0,-5 4 3 0,5 4 1 0,-1-4 0 0,-4 0 0 15,-4 0 1-15,4 4 1 0,9-8 0 0,0 4 0 16,-4-7-28-16,-5 3-5 0,9-8-2 0,0 5 0 15,9-9-6-15,-9 1-8 0,-9-1 11 0,9-7-11 16,9-1 14-16,-5-7-4 0,-4-4-1 0,0 0 0 16,0 0 3-16,0 0 1 0,0 0 0 0,0 0 0 15,-8-11 7-15,3-5 2 0,5 0 0 0,0-3 0 16,-9-1-22-16,5-3 0 0,4-8 0 0,9 0 8 16,4-1 0-16,0 1 0 0,-13-15 0 0,9 3 0 15,9-4-8-15,3 4-12 0,-7-4 4 0,8 0 0 16,0 12-40-16,4-8-8 15,-4 8-2-15,0 4 0 0,-5 4 14 0,10 3 2 16,-1 5 1-16,-9 3 0 0,-3 5 41 0,-1 3 0 0,13 0 0 0,-8 8 0 0,-5 0-12 16,-4 4 2-16,-5 4 1 0,5-4 0 0,13 3 9 0,-14 1 0 15,-16 4 0-15,3 0 0 0,10 3 0 0,-10 1 0 16,-12-1 0-16,-1 1 8 0,5 3-8 0,-5-3 12 16,-3 4-4-16,-6-1 0 0,-3 1-18 0,-1 3-3 15,9-4-1-15,4 1 0 16,1-1-50-16,-5 1-11 0,0-1-1 0,4 1-565 15,5-4-113-15</inkml:trace>
          <inkml:trace contextRef="#ctx0" brushRef="#br0" timeOffset="27505.722">5711 1486 2055 0,'0'0'45'0,"0"0"10"0,0 0 1 0,5 15 2 0,-5-7-46 0,0 8-12 16,4-1 0-16,-4-3 0 15,5 0 15-15,-1-1 1 0,0 1 0 0,1 4 0 0,-1-5-7 0,0-3-1 16,-4-8 0-16,9 12 0 0,-9-12 2 0,13 4 0 16,-4-4 0-16,4-4 0 0,1-4 9 0,-1 0 1 15,4-3 1-15,1-1 0 0,-1-4-21 0,1 1 0 16,-1-5 0-16,1 1 0 0,4 3-12 0,-9 8-4 15,5-11-1-15,-5 7 0 0,0 0 26 0,4 5 6 16,-3 3 1-16,-1 0 0 0,-4 4-16 0,4 4 11 16,0 4-11-16,0 3 10 0,0 5-10 0,-4 7 0 0,0 1 0 0,-5-1 8 15,-4 0-24-15,5 5-6 0,-10-5-1 0,5 8 0 16,-4-3 50-16,-9-1 9 0,4 0 3 0,-4 4 0 16,0 1-11-16,-5-1-3 0,0-4 0 0,1 0 0 15,-9 1 11-15,4-1 3 0,0 4 0 0,0 4 0 16,-5-3-18-16,1-5-3 0,4 4-1 0,0-8 0 15,0-3 7-15,5-4 2 0,-1-5 0 0,5-3 0 16,0 0 4-16,0-4 1 0,4-4 0 0,0 0 0 16,0 0 9-16,5-8 1 0,0-12 1 0,-1 5 0 15,5-5-22-15,9-3-4 0,0 0 0 0,4-5-1 0,4 5-15 16,1-1 0-16,4 1 0 0,4-4 0 16,5 7-47-16,0-11-5 0,-5 8-2 0,9-1-810 15,0 1-161-15</inkml:trace>
        </inkml:traceGroup>
        <inkml:traceGroup>
          <inkml:annotationXML>
            <emma:emma xmlns:emma="http://www.w3.org/2003/04/emma" version="1.0">
              <emma:interpretation id="{F23E1570-0BA6-48F1-8E65-1DD58E7F9A2C}" emma:medium="tactile" emma:mode="ink">
                <msink:context xmlns:msink="http://schemas.microsoft.com/ink/2010/main" type="inkWord" rotatedBoundingBox="10863,1802 11851,1734 11916,2683 10928,275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9201.7644">7883 1556 1364 0,'0'0'60'0,"0"0"13"0,9-4-58 0,-5-4-15 16,5 4 0-16,4-7 0 0,5 3 56 0,4 0 8 15,4 0 1-15,0 4 1 0,9-7-17 0,1 7-3 16,-1-4-1-16,4 4 0 0,-4-4-22 0,0 0-5 16,0 5-1-16,0-1-549 15,-4 4-111-15</inkml:trace>
          <inkml:trace contextRef="#ctx0" brushRef="#br0" timeOffset="28981.9322">7975 1419 1465 0,'13'-11'64'0,"-4"3"15"0,-4 4-63 0,3-8-16 16,5 5 0-16,1-9 0 0,3 4 97 0,-4 1 17 16,5-13 3-16,4 5 1 0,-5-1-47 0,1 5-10 15,-1-1-1-15,1 4-1 0,4-15-13 0,-9 4-2 16,0 3-1-16,0 1 0 0,-4-5-35 0,0 5-8 16,-5-1 0-16,1 1 0 0,-1-1 12 0,1 5 0 15,-5-1 0-15,0 4 0 0,0 1-4 0,-5-1 0 16,1 4 0-16,-1-4 0 0,-3 8 14 0,3 1 2 15,1-1 1-15,-5-4 0 0,5 4-37 0,-5 4-8 16,0 0-2-16,0-4 0 0,5 4 35 0,-5 0 7 16,9 0 2-16,0 0 0 0,0 0-36 0,0 0-7 15,0 0-2-15,0 0 0 0,0 0 37 0,0 0 7 16,-9 8 2-16,9-8 0 16,-4 12-43-16,0 3-9 0,4 5-2 0,-5-9 0 0,1 5 23 0,4 3 8 0,-5 5 0 0,1-1-9 15,-5-3 9-15,5 3 0 0,-5 4 0 0,5 5 0 16,-5 3 11-16,5 4 1 0,-1-4 0 0,1 4 0 15,-1 4-4-15,10-4 0 0,-1 4 0 0,1-4 0 16,3 0-8-16,-3-4 0 0,-1 0 0 0,1 0 0 16,-1-4 28-16,0-7 3 0,1-1 1 0,-5-4 0 15,0-3-51-15,0-4-9 16,0 3-3-16,-5 1-687 0,1-12-138 0</inkml:trace>
          <inkml:trace contextRef="#ctx0" brushRef="#br0" timeOffset="28539.755">7730 1552 1216 0,'0'0'27'0,"0"-8"5"0,0 4 2 0,0-7 0 0,-5 3-34 0,5 8 0 15,0 0 0-15,0-12 0 0,-4 4 57 0,4-3 5 16,0 11 1-16,0 0 0 0,0 0-7 0,-9-4-2 16,-4 4 0-16,4 4 0 0,0 0-9 0,-4 3-1 15,0-3-1-15,-5 12 0 0,1-4-18 0,-5 3-3 16,0 5-1-16,-4 3 0 0,-1 0 18 0,1 9 3 16,-5-9 1-16,5 8 0 0,4-7-21 0,4 3-4 15,1 0-1-15,4 4 0 0,8-11-17 0,1 3 10 16,8-3-10-16,1-1 8 0,8-7-8 0,0 0 0 15,0-4 0-15,5 3 0 0,-1-19 8 0,10 5 0 16,-5-1 0-16,0-4 0 0,-1-4 0 0,6-3 0 16,-5-1 0-16,0-4 0 0,0 1 0 0,-5-1 0 15,1 1 0-15,-5-4 0 0,0-5 10 0,0-3 2 16,-4 0 0-16,0 0 0 0,-5-8-20 0,1 4 0 16,-5 3 0-16,0-7 0 0,-5 12 0 0,5 0 0 0,-4 3 0 15,-5 13 0-15,0 3 0 0,0 4 0 0,1 4 0 0,-6 4 0 31,-3 4-68-31,4 3-12 0,-5 5-1 0,1 0-1 0</inkml:trace>
        </inkml:traceGroup>
        <inkml:traceGroup>
          <inkml:annotationXML>
            <emma:emma xmlns:emma="http://www.w3.org/2003/04/emma" version="1.0">
              <emma:interpretation id="{820829B8-6D2E-4B11-8151-44EEF44A5E11}" emma:medium="tactile" emma:mode="ink">
                <msink:context xmlns:msink="http://schemas.microsoft.com/ink/2010/main" type="inkWord" rotatedBoundingBox="12782,2466 13063,2446 13064,2453 12783,2473"/>
              </emma:interpretation>
              <emma:one-of disjunction-type="recognition" id="oneOf9">
                <emma:interpretation id="interp9" emma:lang="" emma:confidence="1">
                  <emma:literal>-</emma:literal>
                </emma:interpretation>
                <emma:interpretation id="interp10" emma:lang="" emma:confidence="0">
                  <emma:literal>_</emma:literal>
                </emma:interpretation>
                <emma:interpretation id="interp11" emma:lang="" emma:confidence="0">
                  <emma:literal>.</emma:literal>
                </emma:interpretation>
                <emma:interpretation id="interp12" emma:lang="" emma:confidence="0">
                  <emma:literal>,</emma:literal>
                </emma:interpretation>
                <emma:interpretation id="interp13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32429.7809">9221 1653 1267 0,'0'0'28'0,"0"0"5"0,0 0 2 0,0 0 1 0,0 0-36 0,0 0 0 0,0 0 0 0,0 0 0 15,0 0 96-15,0 0 12 0,13 4 2 0,1-4 1 16,3 0-76-16,9-4-15 0,5 1-4 0,0-1 0 15,4 4-16-15,4 0 0 0,-4-8 0 0,5 4-762 16</inkml:trace>
        </inkml:traceGroup>
        <inkml:traceGroup>
          <inkml:annotationXML>
            <emma:emma xmlns:emma="http://www.w3.org/2003/04/emma" version="1.0">
              <emma:interpretation id="{373F9CD5-1144-45DB-BA68-E2D53750E6B7}" emma:medium="tactile" emma:mode="ink">
                <msink:context xmlns:msink="http://schemas.microsoft.com/ink/2010/main" type="inkWord" rotatedBoundingBox="12762,1485 15494,1296 15591,2711 12860,290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0520.7998">10270 1162 1954 0,'0'0'43'0,"0"0"9"0,-5-4 1 0,-3-4 3 15,-1 8-45-15,0 0-11 0,0-4 0 0,0 4 0 0,-4 4 47 0,0-4 7 16,-4 8 2-16,-1-4 0 0,1 4-38 0,-5 0-7 16,0 7-2-16,-5 5 0 0,1-1-9 0,0 1 0 15,-1 3 0-15,-3 8 0 0,3 1 22 0,5-5 2 16,0 4 1-16,1 0 0 0,3-3-25 0,5 3 8 16,4-8-8-16,5 8 0 0,4-15 0 0,0 3 0 15,0-7 0-15,4 0 0 0,0-4 8 0,10-1-8 16,-1-7 0-16,4 0 8 15,10-3-30-15,-10-5-6 0,9 0-2 0,-4-4 0 0,5-3 51 0,-5-1 11 16,0-3 1-16,-5-5 1 0,1-3-3 0,-1 0-1 16,1-9 0-16,-1 1 0 0,1-4-30 0,-5 0 0 15,5-4 0-15,4 1 0 0,-1-9 0 0,1 4 0 16,0-8 0-16,-4 5 0 0,8-1 0 0,-4 0-13 16,0 1 1-16,4 3 0 0,-8 0 12 0,4 4 0 15,-5 8 0-15,-3 4-9 0,-6 7 9 0,1 5 0 16,-4 3 0-16,-1 5 0 0,-4 3 0 0,0 8-10 0,-9 0 10 0,-4 8 0 15,-5 7-11-15,1 13 11 0,-5-5-10 0,0 12 10 16,0-8 12-16,-4 16 9 0,4 0 2 0,0 0 0 16,0-4-23-16,4 4 0 0,1 0 0 0,-1 0 0 15,5 0 0-15,0 3 0 0,4-10 0 0,0 6 0 16,5-3 13-16,0 0-1 0,4-3-1 0,0 3 0 16,4-8-11-16,0 0 0 0,1-4 0 0,4 1 8 15,4-9-119-15,0 1-24 0,0-5-5 0,5-3 0 16</inkml:trace>
          <inkml:trace contextRef="#ctx0" brushRef="#br0" timeOffset="31336.3026">11011 1252 460 0,'0'0'20'0,"0"0"5"0,9-12-25 0,-9 12 0 16,9-8 0-16,-9 8 0 0,0 0 219 0,9-11 38 16,-9 11 8-16,0 0 2 0,0-8-146 0,0 8-29 15,0-16-5-15,0 16-2 0,0 0-25 0,0 0-4 16,0 0-2-16,0 0 0 0,0-12-35 0,0 12-7 16,0 0-2-16,0 0 0 0,0 0 33 0,0 0 6 0,0-11 2 0,0 11 0 15,0 0-35-15,0 0-6 0,-9-8-2 0,9 8 0 16,0 0-8-16,-5-8 8 0,5 8-8 0,-8-4 8 15,-1 0-8-15,9 4 0 0,-9-4 0 0,0 8 0 16,0-4 0-16,-4 4 0 0,0 0 0 0,0 0 0 16,4 4 0-16,-8 0 0 0,-1-4 0 0,5 7 0 15,-5-3 0-15,1 4 0 0,4-4 0 0,-5 3 0 16,1 1 0-16,3 0 0 0,-3 7 0 0,4-3 0 16,8-1 0-16,-3 1 0 0,-10 0 0 0,0 3-11 15,5 1 11-15,0-1 0 0,4-7 10 0,5-1-10 16,0 5 0-16,4-8 0 0,4 0 0 0,-4-1 0 15,9 1 0-15,-9-8 0 0,0 0 0 0,0 0 0 0,0 0 0 16,0 0 0-16,0 0 0 0,0-11 0 0,0 3-11 0,4-4-8 16,9-4-1-16,0 9-1 15,-4-9-18-15,9 0-3 0,4 1-1 0,4-5 0 0,0-3 35 0,1 3 8 16,-1 5 0-16,0-5 0 0,-8 9-12 0,4-1 0 16,-5 4 0-16,5 4 0 0,-9-7 12 0,5 3 0 15,-9 8 0-15,0 0 0 0,-9 0 0 0,0 0 16 16,0 0-4-16,0 0-1 0,0 0-11 0,13 0 0 15,-4 8 0-15,-9-8 0 0,0 0 37 0,0 0 3 16,8 11 0-16,1-7 0 0,-5 4-13 0,-4-8-3 16,0 0 0-16,0 0 0 0,9 8-24 0,-4 0 0 15,-5-8 0-15,8 15 0 0,-8-3 16 0,5 3-3 16,-5-3 0-16,0 4 0 0,-5-1 1 0,5 5 0 0,-8 11 0 0,3-11 0 0,-4 7 18 0,1 0 4 31,-1 8 1-31,0 0 0 0,-4-7-14 0,0 3-3 16,-5 0-1-16,1 4 0 0,-1-4-6 0,-4-3-1 0,0-1 0 15,5 4 0-15,-5-4 0 0,0 1 0 0,4-5 0 16,-4 1 0-16,5-5 0 0,-1-3 0 0,1-9 0 0,-5 5 0 16,4 4-12-16,-4-12 0 0,9 7-12 0,-4-3 12 15,-5-4 19-15,4 0 10 0,-4 0 3 0,0 4 0 16,5-8-32-16,-1 4 0 0,1-4 0 0,-5-4 0 16,9 4 0-16,-1-4 8 0,6 0-8 0,-6 4 0 15,10-4 12-15,-5-4-4 0,5 0-8 0,-1 1 12 16,5-1-3-16,5-4-1 0,-1 4 0 0,9-3 0 15,5-9-8-15,8 1 8 0,5-1-8 0,0 1 8 16,4-5-8-16,0 1-12 0,9-5 2 0,4 1 1 16,-4 0-119-16,4 0-23 0,-4 3-5 0,0-7-565 15,4 8-114-15</inkml:trace>
          <inkml:trace contextRef="#ctx0" brushRef="#br0" timeOffset="31774.4153">11529 1501 403 0,'0'0'17'0,"0"0"5"0,0 0-22 0,0 0 0 16,0 0 0-1,0 0 0-15,0 0 196 0,0 0 36 16,13 0 6-16,0 0 2 0,5 0-85 0,-1-7-17 0,1-1-3 0,8 0-1 16,-4 4-61-16,4 0-12 0,1-8-2 0,-1 1-1 15,0-1 5-15,1 0 1 0,-1 1 0 0,-4-1 0 16,0-4-36-16,0 9-8 0,-5-13 0 0,1 4-1 16,-9 1 1-16,4-5 0 0,0 1 0 0,-4 3 0 15,0-3-10-15,-5 3-2 0,0-7 0 0,1 3 0 16,-10 5 0-16,1-5-8 0,-5 5 12 0,0-1-4 15,5 4 2-15,-5 4 0 0,-8 8 0 0,-1-7 0 16,-4 7-10-16,-4 7-12 0,-5 1 2 0,1 4 1 16,-6 4 9-16,6 3 12 0,-5 1-2 0,4 11-1 15,0-8-9-15,5 4 0 0,8 5 0 0,1-1 0 16,4 0 0-16,4-4 0 0,4 5 0 0,5-1 0 0,9-4 0 0,0 0 0 16,9-3 0-16,-1-1 0 0,9 1 0 0,5-9 0 15,0-3 0-15,0 0-715 16,4-5-145-16</inkml:trace>
          <inkml:trace contextRef="#ctx0" brushRef="#br0" timeOffset="30059.9077">9296 1494 932 0,'0'0'41'0,"0"0"9"0,0 0-40 0,0 0-10 16,13 7 0-16,4-7 0 0,1 4 92 0,0-4 17 16,-1 4 3-16,1-4 1 0,-1 0-7 0,5-4-2 15,0 0 0-15,-4 4 0 0,8-7-28 0,-8 3-7 16,-1-4-1-16,5 0 0 0,-4-8-3 0,-5 5-1 16,4-1 0-16,-4-4 0 0,1 1-39 0,-6-1-8 15,6 5-1-15,-1-1-1 0,-5-8-7 0,1 1-8 16,-4 7 11-16,-1-7-11 0,-4 7 10 0,0-4-10 15,-4 5 8-15,-1-5-8 0,-4 8 0 0,1-3 0 16,-1 3 0-16,0-4 0 0,0 4 0 0,-4 0 0 16,4 5-11-16,-4 3 11 0,0 0-20 0,-4 0 0 15,-1 0 1-15,-4 11 0 0,0-3 19 0,0 4 0 16,-4 7 0-16,0-7 0 0,-1 4 0 0,1-1 0 16,0 9 0-16,4-1 0 0,4 12 12 0,1-12 5 15,-1 5 2-15,5 3 0 0,4 0-28 0,5 0-6 0,4-7-1 0,0-1 0 16,4 1 16-16,5-1-12 0,-5-7 12 15,9-1-12 1,14-3-53-16,3-4-11 0,6-4-1 0,3-4-813 0</inkml:trace>
        </inkml:traceGroup>
      </inkml:traceGroup>
    </inkml:traceGroup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2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830877E-AD94-4985-BE3B-D311E2F481C3}" emma:medium="tactile" emma:mode="ink">
          <msink:context xmlns:msink="http://schemas.microsoft.com/ink/2010/main" type="writingRegion" rotatedBoundingBox="11217,4015 12766,4015 12766,5208 11217,5208">
            <msink:destinationLink direction="with" ref="{14C6D39C-0AC3-45EA-922A-98031805E41D}"/>
          </msink:context>
        </emma:interpretation>
      </emma:emma>
    </inkml:annotationXML>
    <inkml:traceGroup>
      <inkml:annotationXML>
        <emma:emma xmlns:emma="http://www.w3.org/2003/04/emma" version="1.0">
          <emma:interpretation id="{CB879A1D-0FF0-45CE-96B4-D5266BB351E8}" emma:medium="tactile" emma:mode="ink">
            <msink:context xmlns:msink="http://schemas.microsoft.com/ink/2010/main" type="paragraph" rotatedBoundingBox="11217,4015 12766,4015 12766,5208 11217,52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490B8F-950C-4F1E-AF21-BFA5C93F1351}" emma:medium="tactile" emma:mode="ink">
              <msink:context xmlns:msink="http://schemas.microsoft.com/ink/2010/main" type="line" rotatedBoundingBox="11217,4015 12766,4015 12766,5208 11217,5208"/>
            </emma:interpretation>
          </emma:emma>
        </inkml:annotationXML>
        <inkml:traceGroup>
          <inkml:annotationXML>
            <emma:emma xmlns:emma="http://www.w3.org/2003/04/emma" version="1.0">
              <emma:interpretation id="{027176E0-3C25-42CA-B67D-A562014ABFC7}" emma:medium="tactile" emma:mode="ink">
                <msink:context xmlns:msink="http://schemas.microsoft.com/ink/2010/main" type="inkWord" rotatedBoundingBox="11217,4015 12766,4015 12766,5208 11217,5208">
                  <msink:destinationLink direction="with" ref="{87394B24-6BEA-440F-AD64-73B6434266D5}"/>
                  <msink:destinationLink direction="with" ref="{848D7387-8B3D-4E22-8A40-D2A29CC9DBF7}"/>
                  <msink:destinationLink direction="with" ref="{2329A53A-1E4E-449F-9A37-EEFA85B392C8}"/>
                </msink:context>
              </emma:interpretation>
              <emma:one-of disjunction-type="recognition" id="oneOf0">
                <emma:interpretation id="interp0" emma:lang="" emma:confidence="0">
                  <emma:literal>NI</emma:literal>
                </emma:interpretation>
                <emma:interpretation id="interp1" emma:lang="" emma:confidence="0">
                  <emma:literal>V,</emma:literal>
                </emma:interpretation>
                <emma:interpretation id="interp2" emma:lang="" emma:confidence="0">
                  <emma:literal>N,</emma:literal>
                </emma:interpretation>
                <emma:interpretation id="interp3" emma:lang="" emma:confidence="0">
                  <emma:literal>U,</emma:literal>
                </emma:interpretation>
                <emma:interpretation id="interp4" emma:lang="" emma:confidence="0">
                  <emma:literal>v.</emma:literal>
                </emma:interpretation>
              </emma:one-of>
            </emma:emma>
          </inkml:annotationXML>
          <inkml:trace contextRef="#ctx0" brushRef="#br0">282 1389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        <inkml:trace contextRef="#ctx0" brushRef="#br0" timeOffset="381.1505">1827 1283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4.38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D6DA28-B076-49DB-8E2F-2D4BCCF499B4}" emma:medium="tactile" emma:mode="ink">
          <msink:context xmlns:msink="http://schemas.microsoft.com/ink/2010/main" type="writingRegion" rotatedBoundingBox="16139,2952 17100,2952 17100,3617 16139,3617"/>
        </emma:interpretation>
      </emma:emma>
    </inkml:annotationXML>
    <inkml:traceGroup>
      <inkml:annotationXML>
        <emma:emma xmlns:emma="http://www.w3.org/2003/04/emma" version="1.0">
          <emma:interpretation id="{EE28278C-EE03-416B-A0F5-C56E80D8AC20}" emma:medium="tactile" emma:mode="ink">
            <msink:context xmlns:msink="http://schemas.microsoft.com/ink/2010/main" type="paragraph" rotatedBoundingBox="16139,2952 17100,2952 17100,3617 16139,3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CD300B-2385-40E6-9DCC-B7AA126D6916}" emma:medium="tactile" emma:mode="ink">
              <msink:context xmlns:msink="http://schemas.microsoft.com/ink/2010/main" type="line" rotatedBoundingBox="16139,2952 17100,2952 17100,3617 16139,3617"/>
            </emma:interpretation>
          </emma:emma>
        </inkml:annotationXML>
        <inkml:traceGroup>
          <inkml:annotationXML>
            <emma:emma xmlns:emma="http://www.w3.org/2003/04/emma" version="1.0">
              <emma:interpretation id="{11A9E3C0-D2A0-4D6A-BB64-5B2A4DAAC78A}" emma:medium="tactile" emma:mode="ink">
                <msink:context xmlns:msink="http://schemas.microsoft.com/ink/2010/main" type="inkWord" rotatedBoundingBox="16139,2952 17100,2952 17100,3617 16139,3617"/>
              </emma:interpretation>
              <emma:one-of disjunction-type="recognition" id="oneOf0">
                <emma:interpretation id="interp0" emma:lang="" emma:confidence="1">
                  <emma:literal>12</emma:literal>
                </emma:interpretation>
                <emma:interpretation id="interp1" emma:lang="" emma:confidence="0">
                  <emma:literal>, 2</emma:literal>
                </emma:interpretation>
                <emma:interpretation id="interp2" emma:lang="" emma:confidence="0">
                  <emma:literal>l 2</emma:literal>
                </emma:interpretation>
                <emma:interpretation id="interp3" emma:lang="" emma:confidence="0">
                  <emma:literal>. 2</emma:literal>
                </emma:interpretation>
                <emma:interpretation id="interp4" emma:lang="" emma:confidence="0">
                  <emma:literal>| 2</emma:literal>
                </emma:interpretation>
              </emma:one-of>
            </emma:emma>
          </inkml:annotationXML>
          <inkml:trace contextRef="#ctx0" brushRef="#br0">44 1 756 0,'0'0'33'0,"0"0"7"0,0 0-32 0,0 0-8 0,0 0 0 0,0 0 0 16,0 0 85-16,0 0 15 0,0 0 4 0,0 0 0 15,0-8-41-15,0 8-8 0,0 0-2 0,0 0 0 16,0 0-26-16,0 0-6 0,0 0-1 0,0 0 0 16,0 0-4-16,0 0-2 0,0 0 0 0,0 0 0 15,0 0 32-15,0 0 6 0,0-8 2 0,0 8 0 16,0 0-10-16,0 0-3 0,0 0 0 0,0 0 0 16,0 0-30-16,0 0-11 0,0 0 0 0,0 0 9 15,0 0 2-15,0 0 0 0,0 0 0 0,0 0 0 16,0 0 3-16,0 0 1 0,0 0 0 0,0 12 0 15,5-5-7-15,-5 5-8 0,0-4 11 0,0 4-11 0,0-1 9 0,4 1-9 16,-4 0 0-16,0 4 9 0,-4-1 3 0,4 1 1 16,0 0 0-16,0 3 0 0,0 1 9 0,0 3 2 15,-5 4 0-15,5 1 0 0,0-1-4 0,-4 1 0 16,0 7 0-16,-1-8 0 0,5 5 12 0,-4-9 1 16,-1 4 1-16,5-3 0 0,0 3-26 0,0-7-8 15,0 3 0-15,0-3 0 0,0-5 16 0,-4 1-3 16,4 0-1-16,0-5 0 0,0-11-1 0,0 0-1 15,0 0 0-15,0 12 0 0,0-12-10 0,0 0 12 16,0 0-12-16,0 0 12 0,0 0-12 0,0 0 0 16,0 0 0-16,0 0 8 15,-4 12-30-15,4-12-6 0,-5 4-2 0,5-4 0 16,-9 0-181-16,9 0-36 0</inkml:trace>
          <inkml:trace contextRef="#ctx0" brushRef="#br0" timeOffset="567.9594">334 169 403 0,'0'0'36'0,"0"-8"-36"16,9 0 0-16,-5-4 0 0,0 5 121 0,5-5 18 15,-4 0 3-15,3 4 1 0,1-3-14 0,0 7-2 16,4-8-1-16,0 4 0 0,0-4-51 0,5 1-11 15,-5 3-1-15,5 0-1 0,-1 4-32 0,1-4-6 16,-1 0-2-16,5 4 0 0,0-3-4 0,0 3-1 16,0 0 0-16,0 4 0 0,-13 0 5 0,13 4 1 15,-5-4 0-15,1 4 0 0,-1 0-5 0,-3-1-1 0,-6 9 0 16,5-4 0-16,1 4-6 0,-6-1-2 0,-3 1 0 16,-1 4 0-16,-4 3 12 0,-4-3 3 0,-5 4 0 15,0-1 0-15,-8 5 9 0,-1-5 3 0,5 1 0 16,0-1 0-16,-9 1-10 0,-4 3-2 0,8-3 0 0,-4-1 0 15,0 5-8-15,0-1-3 0,0-3 0 0,5-4 0 16,4-1 3-16,-5 5 0 0,5-5 0 0,0 1 0 16,4-4-7-16,5 3-1 0,-1-3 0 0,1-4 0 15,-5 0-8-15,9-8 12 0,4 8-12 0,-4-8 12 16,5 4 7-16,-5-4 1 0,9 4 1 0,-1-1 0 16,1-3 1-16,4 0 0 0,0 0 0 0,9-3 0 15,5-5-9-15,8 4-1 0,4-4-1 0,1 4 0 16,4 4-11-16,4-4 0 0,-4 4-10 0,8 4 10 15,-3-4-163-15,3 4-26 0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8.1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B157E4D-2ABA-457B-9D70-3518178548CD}" emma:medium="tactile" emma:mode="ink">
          <msink:context xmlns:msink="http://schemas.microsoft.com/ink/2010/main" type="writingRegion" rotatedBoundingBox="23664,5711 24712,5711 24712,6222 23664,6222"/>
        </emma:interpretation>
      </emma:emma>
    </inkml:annotationXML>
    <inkml:traceGroup>
      <inkml:annotationXML>
        <emma:emma xmlns:emma="http://www.w3.org/2003/04/emma" version="1.0">
          <emma:interpretation id="{DB18D5E4-AE2C-4394-890D-F0E933FFEAC3}" emma:medium="tactile" emma:mode="ink">
            <msink:context xmlns:msink="http://schemas.microsoft.com/ink/2010/main" type="paragraph" rotatedBoundingBox="23664,5711 24712,5711 24712,6222 23664,62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B7B1D4-C68B-48FA-9F2E-02CC35B162FC}" emma:medium="tactile" emma:mode="ink">
              <msink:context xmlns:msink="http://schemas.microsoft.com/ink/2010/main" type="line" rotatedBoundingBox="23664,5711 24712,5711 24712,6222 23664,6222"/>
            </emma:interpretation>
          </emma:emma>
        </inkml:annotationXML>
        <inkml:traceGroup>
          <inkml:annotationXML>
            <emma:emma xmlns:emma="http://www.w3.org/2003/04/emma" version="1.0">
              <emma:interpretation id="{01CB26DE-8DC9-4536-B746-AC040099B7A9}" emma:medium="tactile" emma:mode="ink">
                <msink:context xmlns:msink="http://schemas.microsoft.com/ink/2010/main" type="inkWord" rotatedBoundingBox="23664,5711 24712,5711 24712,6222 23664,6222">
                  <msink:destinationLink direction="with" ref="{FD2CF148-6601-4DA4-908A-95944B3995FD}"/>
                  <msink:destinationLink direction="with" ref="{DB2B6FA8-3525-4349-9D2C-DA7A4BBC74E9}"/>
                </msink:context>
              </emma:interpretation>
              <emma:one-of disjunction-type="recognition" id="oneOf0">
                <emma:interpretation id="interp0" emma:lang="" emma:confidence="1">
                  <emma:literal>20</emma:literal>
                </emma:interpretation>
                <emma:interpretation id="interp1" emma:lang="" emma:confidence="0">
                  <emma:literal>zo</emma:literal>
                </emma:interpretation>
                <emma:interpretation id="interp2" emma:lang="" emma:confidence="0">
                  <emma:literal>Zo</emma:literal>
                </emma:interpretation>
                <emma:interpretation id="interp3" emma:lang="" emma:confidence="0">
                  <emma:literal>Z0</emma:literal>
                </emma:interpretation>
                <emma:interpretation id="interp4" emma:lang="" emma:confidence="0">
                  <emma:literal>{0</emma:literal>
                </emma:interpretation>
              </emma:one-of>
            </emma:emma>
          </inkml:annotationXML>
          <inkml:trace contextRef="#ctx0" brushRef="#br0">0 80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        <inkml:trace contextRef="#ctx0" brushRef="#br0" timeOffset="1331.3431">846 30 403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D7E830-6537-49A6-AB6E-541210AFED90}" emma:medium="tactile" emma:mode="ink">
          <msink:context xmlns:msink="http://schemas.microsoft.com/ink/2010/main" type="inkDrawing" rotatedBoundingBox="3629,8961 5271,7165 6775,8541 5133,10337" shapeName="Other"/>
        </emma:interpretation>
      </emma:emma>
    </inkml:annotationXML>
    <inkml:trace contextRef="#ctx0" brushRef="#br0">101 1393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07F6E0-FA65-4C2F-8F8F-7F56C23C946E}" emma:medium="tactile" emma:mode="ink">
          <msink:context xmlns:msink="http://schemas.microsoft.com/ink/2010/main" type="inkDrawing" rotatedBoundingBox="11821,12628 11928,5350 12143,5353 12036,12631" semanticType="callout" shapeName="Other">
            <msink:sourceLink direction="with" ref="{F13C5025-35B1-4864-8BD3-4179FC5BD662}"/>
            <msink:sourceLink direction="with" ref="{91FC1154-DEC8-4419-870B-F184C8AC94C1}"/>
          </msink:context>
        </emma:interpretation>
      </emma:emma>
    </inkml:annotationXML>
    <inkml:trace contextRef="#ctx0" brushRef="#br0">1268-6973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6.5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F1FA6C-5AB8-4832-8CE4-412CB075A833}" emma:medium="tactile" emma:mode="ink">
          <msink:context xmlns:msink="http://schemas.microsoft.com/ink/2010/main" type="inkDrawing" rotatedBoundingBox="16775,8486 22843,3732 27146,9225 21078,13979" hotPoints="27449,9647 19838,13451 20349,4959" semanticType="enclosure" shapeName="EquilateralTriangle">
            <msink:sourceLink direction="with" ref="{80AB71B2-D5DB-4CC7-AFAD-D0666B60726E}"/>
            <msink:sourceLink direction="with" ref="{A868BA0D-B88E-45FE-898A-56BD8555D208}"/>
            <msink:sourceLink direction="with" ref="{4DC64D0E-341B-4260-980F-4344DB696235}"/>
          </msink:context>
        </emma:interpretation>
      </emma:emma>
    </inkml:annotationXML>
    <inkml:trace contextRef="#ctx0" brushRef="#br0">0 3982 288 0,'0'0'25'0,"0"0"-25"15,0 0 0-15,0 0 0 0,0 0 132 0,0 0 20 16,0 0 5-16,0 0 1 0,0 0-64 0,0 0-13 0,0 0-2 15,0 0-1-15,0 0-31 0,0 0-7 0,13 0 0 0,-4-4-1 16,-5 0-3-16,9-4 0 0,0 5 0 0,5-5 0 16,-1 4 7-16,-3-4 1 0,3 0 0 0,5-3 0 15,0 3 0-15,-9-4 0 0,5 4 0 0,-5-3 0 16,9-1-1-16,4-4 0 0,0 1 0 0,1 3 0 16,-1-8-16-16,-4 5-3 0,9-1-1 0,-1 1 0 15,-3-1-8-15,-1 0-2 0,0 5 0 0,-4-5 0 16,5 4-3-16,-10 1-1 0,5-5 0 0,-4 4 0 15,4 1-1-15,-5-1-8 0,10 0 12 0,-1-7-4 16,-4 3-8-16,4 1 0 0,5-5 9 0,4 5-9 16,-4-5 11-16,4 4-3 0,4-7 0 0,1 4 0 15,-1-1 1-15,5 1 0 0,0-5 0 0,-5-3 0 16,10 7 6-16,-5-3 1 0,-1 0 0 0,1-1 0 0,0-7 5 16,0 8 2-16,0-5 0 0,0 5 0 0,4-8-3 0,0 3-1 15,1 1 0-15,-1 0 0 0,-4 0-9 0,4-1-2 16,-4-3 0-16,4 4 0 0,-4-1-8 0,4 1 0 15,0-4 0-15,1 0 8 0,-1-4-8 0,0 3 0 16,-4 5 0-16,4-4 0 0,-4 4 0 0,5-1 0 16,-10-3 0-16,5 4 0 0,-5 3 0 0,-4-3 0 15,1 4 9-15,-1-1-1 0,4 1-8 0,-4 0 0 16,5-1 0-16,4 1 8 0,4-1-8 0,-4-3-16 16,-5 4 4-16,1-1 0 0,4 1 12 0,-1-4 0 0,1-1 0 15,0 5 0-15,0-1 14 0,-4 1-2 0,-1-12 0 16,-4 4 0-16,5 3-12 0,-1 1 0 0,-4-8 0 15,5 8 0-15,-5-1 0 0,9 1 0 0,-5 0 0 0,5-4 0 16,0 3 16-16,-5 1 1 0,5 0 0 0,-4 3 0 16,-1 1-17-16,5 3 8 0,-4-3-8 0,-1 4 0 15,1-5-8-15,-1 1-9 0,1-1-2 0,-1-3 0 16,0 0 28-16,1-1 6 0,4 1 1 0,-9 0 0 16,-4 0-16-16,-1-1 0 0,1 1 0 0,-5 4 0 15,5-1 0-15,-9 5 0 0,4-1 8 0,1 1-8 16,-1-1 0-16,-4 1 0 0,4-1 0 0,5 1 0 15,-5-1-10-15,1 1-8 0,3-5-2 0,5 5 0 16,-4 3 20-16,4 1-12 0,-4-5 12 0,0 8-10 0,-1-3 10 16,1 3 0-16,0-3 0 0,-5-1 0 0,0 0 0 0,-8 5 0 15,4-5 0-15,-5 4 0 0,5-3-10 0,-4-1 10 16,0-3-12-16,-1 3 12 0,1 4 0 0,-1-3 0 16,-4-5 0-16,5 9 0 0,-5-5 0 0,5 0 0 15,-5-3 0-15,9 3 0 0,-5 1 0 0,1-1 0 16,4 0 8-16,0 1-8 0,-5-1 0 0,1 5 0 15,4-5 0-15,0 4 0 0,-9 1 0 0,4 3 0 16,10-4 0-16,-10 0 0 0,1 5 0 0,4-1 0 16,-9-4 0-16,4 4 0 0,1 4 0 0,-5-3 0 15,0-1 0-15,-4 4 0 0,4 0 0 0,0 0 0 16,1-4 0-16,-1 4 0 0,-5-3 0 0,1 3 0 16,4 0 0-16,1-4 0 0,-6 4 0 0,6-4-10 15,-1 4 10-15,0 0-12 0,0-3 21 0,-4 3 4 16,0-8 1-16,-5 4 0 0,5 4-22 0,-5-3-5 0,0-1-1 15,1 0 0-15,-1 0 14 0,-4 8 0 0,5-4 0 0,-5 4 0 16,0-8 0-16,0 8 0 0,0 0 0 0,4-7 0 16,-4 7 0-16,0-8 0 0,0 8 0 0,9-4 0 15,0 0 0-15,-1 0 0 0,1 0 0 0,0 0 0 16,4 0 0-16,0 4 0 0,0 0 0 0,-4-3 0 16,4 3 0-16,-4 0 0 0,0-4 0 0,4 4 0 15,-13 0 0-15,4-8 0 0,5 4 0 0,0 0 0 16,-5-4 0-16,-4 8 0 0,5-8 0 0,4 5 0 15,-5-5 0-15,-4 8 0 0,4-4 0 0,5 0 0 16,0-4 0-16,-9 8 0 0,4-4 0 0,5-4 0 0,0 8 0 16,-5-3 0-16,5-1 0 0,-9 4 0 15,9-4 0-15,-9 4 0 0,0 0 0 0,0 0 0 0,4-4 0 0,-4 4 0 16,0 0 0-16,0 0 0 0,0 0 0 0,0 0 0 16,0 0 0-16,0 0 0 0,0 0 0 0,0 0 0 15,4-4 0-15,5-4 0 0,-4 4 0 0,-5 4 0 16,0 0 0-16,4-4 0 0,5-3 0 0,-5 3 0 15,1 0 0-15,3 0 0 0,-8 4 0 0,5-8 0 16,-1 4 0-16,-4 4 0 0,9-8 0 0,-5 4 0 16,1-3 0-16,-5 7 0 0,4-4 0 0,-4-4 0 15,4 0 0-15,1 0 0 0,-5-3 0 0,4 3 0 16,1 0 0-16,3 0 0 0,-3 0 0 0,-1 1 0 16,9-5 0-16,-4 4 0 0,4 0 0 0,5 1 0 15,-1-1 0-15,1 0 0 0,-5 0 0 0,0 0 0 16,9 1 0-16,-9 3 0 0,-4-4 0 0,0 8 0 15,0-4 0-15,-5 0 0 0,5 0 0 0,-9 4 0 16,0 0 0-16,0 0 0 0,0 0 0 0,0 0 15 0,0 0-2 0,0 0 0 16,0 0-13-16,0 0 0 0,0 0 8 0,0 0-8 15,-5-8 0-15,5 8 0 0,0 0 0 0,0 0 0 16,0 0 0-16,0 0 0 0,0 0 0 0,0 0 0 31,-8 0-31-31,-5 4 1 0,4 4 0 0,0 0-1009 0</inkml:trace>
    <inkml:trace contextRef="#ctx0" brushRef="#br0" timeOffset="44450.5762">162-3927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  <inkml:trace contextRef="#ctx0" brushRef="#br0" timeOffset="-6526.8729">662-4367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A995A2-1859-481E-BF19-2006630C7181}" emma:medium="tactile" emma:mode="ink">
          <msink:context xmlns:msink="http://schemas.microsoft.com/ink/2010/main" type="inkDrawing" rotatedBoundingBox="11636,2948 13662,4195 12613,5899 10587,4652" semanticType="enclosure" shapeName="Other">
            <msink:sourceLink direction="with" ref="{7A2B7183-4138-4E1F-A1DE-3F68BF9A2B9A}"/>
            <msink:destinationLink direction="with" ref="{F1F7BA1E-02C9-4B61-88D7-D3F07F269375}"/>
          </msink:context>
        </emma:interpretation>
      </emma:emma>
    </inkml:annotationXML>
    <inkml:trace contextRef="#ctx0" brushRef="#br0">1427 70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5.2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CCDF06F-68CD-41F2-AA32-E4D66B439936}" emma:medium="tactile" emma:mode="ink">
          <msink:context xmlns:msink="http://schemas.microsoft.com/ink/2010/main" type="inkDrawing" rotatedBoundingBox="11775,11842 20327,5293 21261,6512 12709,13062" rotationAngle="-1318044768" semanticType="underline">
            <msink:sourceLink direction="with" ref="{0CACC336-0D63-4310-98C7-72A3EA6CFA52}"/>
            <msink:sourceLink direction="with" ref="{34B15990-0752-4215-9DD3-056593AF3483}"/>
          </msink:context>
        </emma:interpretation>
      </emma:emma>
    </inkml:annotationXML>
    <inkml:trace contextRef="#ctx0" brushRef="#br0">3990-3129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B27E652-2357-474B-88BF-733C630809F2}" emma:medium="tactile" emma:mode="ink">
          <msink:context xmlns:msink="http://schemas.microsoft.com/ink/2010/main" type="inkDrawing" rotatedBoundingBox="13243,3918 19879,3602 19924,4546 13288,4863" semanticType="scratchOut" shapeName="Other">
            <msink:sourceLink direction="with" ref="{0CACC336-0D63-4310-98C7-72A3EA6CFA52}"/>
            <msink:sourceLink direction="with" ref="{04DC246B-285C-47A2-B000-023CF15702D1}"/>
          </msink:context>
        </emma:interpretation>
      </emma:emma>
    </inkml:annotationXML>
    <inkml:trace contextRef="#ctx0" brushRef="#br0">12415 3882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  <inkml:trace contextRef="#ctx0" brushRef="#br0" timeOffset="1468.7745">14959 3368 536 0,'0'0'24'0,"13"-4"4"0,-4 0-28 0,0 0 0 16,0-4 0-16,-5 0 0 0,5 5 132 0,0-5 21 16,-5 0 4-16,0 0 1 0,-4 8-37 0,5-4-7 15,-1-4-2-15,-4 8 0 0,9 0-31 0,-9 0-6 16,9-4-2-16,-9 4 0 0,9 0-37 0,-1 4-8 15,5 0-2-15,-4 0 0 0,0 4-14 0,0-4-2 16,4 4-1-16,-4 0 0 0,0-1 22 0,-1 1 4 16,-3-4 1-16,8 4 0 0,-4-4-4 0,4-4 0 15,-4 4 0-15,4 0 0 0,4 0-1 0,10 3-1 16,-1 1 0-16,9 0 0 0,-4 4-22 0,8-1-8 16,-4-3 0-16,0 4 0 0,-4 4 0 0,4-1 0 0,-4-3-11 15,0 4 11-15,-1-5 0 0,1 5 0 0,-9-4 0 16,4 3 0-16,-4-7 0 0,-4 0 0 0,-5 0 0 0,-4 0 0 15,4-1 12-15,-4-3-4 0,-9-4 0 0,0 0 0 16,0 0 12-16,0 0 3 0,0 0 0 0,0 0 0 16,0 0-10-16,0 0-1 0,0 0-1 0,-5 12 0 15,1 0-11-15,-5-1 0 0,0 5 0 0,-4 4 8 16,-4-1-8-16,-5 5 0 0,-9 3 0 0,-4 0 0 16,-5 1 0-16,-3-1 8 0,-14 4-8 0,-5 1 0 15,-8-1 0-15,4 4-14 0,-4 0 2 0,4 0 0 16,5 4 12-16,4-3 0 0,4-5 0 0,9-4 0 15,5 1-97-15,4-5-14 0,4 0-2 0,9 1-1 16</inkml:trace>
    <inkml:trace contextRef="#ctx0" brushRef="#br0" timeOffset="516552.8663">12419 3803 345 0,'0'0'31'0,"0"0"-31"0,0 0 0 0,0 0 0 16,0 0 65-16,0 0 7 0,0 0 2 0,0 0 0 16,0 0 1-16,0 0 0 0,0 0 0 0,0 0 0 15,0 0-13-15,0 0-2 0,4-4-1 0,-4 4 0 16,14-4-43-16,-14 4-8 0,0 0-8 0,8-4 12 15,1 0-3-15,0 0 0 0,-9 4 0 0,9 0 0 16,-1 0-1-16,6 0 0 0,-6-4 0 0,6 4 0 16,-1-4 29-16,9 0 6 0,-5 0 1 0,10 4 0 15,-6-3-10-15,10 3-2 0,0-4 0 0,0 0 0 16,-1 4 10-16,5 0 2 0,-4-4 0 0,9 0 0 0,-1 0-28 16,5 0-4-16,0-4-2 0,8 1 0 0,1 3 6 15,9 0 0-15,8-4 1 0,-4 4 0 0,4-4 7 0,-4 4 0 16,-1 0 1-16,6 1 0 0,-6-1-35 0,6 0-7 15,-1 4-2-15,9-4 0 0,4 8 19 0,-8-4 0 16,-1 0 0-16,1 4 0 0,-1 0 0 0,1-8 0 16,0 4 0-16,-1 0 0 0,5-4 10 0,0 4 6 15,-4-4 0-15,-5 0 1 0,-4 4-17 0,-5-8 0 16,1 0 8-16,-14 4-8 0,4-7 0 0,-8 7 0 16,-4 0 0-16,-5-8 0 0,-4 1 10 0,-1 3-2 15,-8 4 0-15,-4 0 0 0,-5-8-8 0,-4 4 10 0,0 1-10 16,-5-1 10-16,-4 0 10 0,-9 4 1 0,-4-8 1 0,0 12 0 15,-5-7-22-15,-8 7 0 0,-9-4 0 0,-5 8 0 32,1 3-36-32,-14-3-3 0,1 0 0 0,-5 0 0 15,0 4-6-15,-9-4-2 0,-9 0 0 0,5 0 0 0,4 3 25 0,0-3 5 0,5 0 1 0,-1 4 0 16,5 0 16-16,-4-4 0 0,-5 0-8 0,-4 0 8 16,-9-1 0-16,4 5 0 0,5 4 0 0,-4-4 0 15,3 3 0-15,-3 5 0 0,-1 0 0 0,1-1 0 16,-5-7 0-16,0 4 0 0,0 3 0 0,0 1 0 15,4 0 0-15,1-1 0 0,8 1 0 0,-4-5 0 16,-1 1 0-16,6 0 9 0,-6 0-1 0,6-5 0 16,8 1-8-16,0-4-11 0,4 4 3 0,9 0 0 15,9-4 8-15,4 3 0 0,1-3 8 0,3 0-8 0,14 0 0 0,-4 0 0 16,8 0 0-16,-4-4 0 0,4-4 0 16,9 4 11-16,0 0-3 0,0 0 0 15,0-4 13-15,4-4 3 0,-4 8 0 0,18-8 0 0,8-3 8 0,14 3 1 16,8-4 1-16,13 4 0 15,1-3-5-15,-1 3-1 0,5-4 0 0,0 1 0 0,-1-5-5 0,19 4-2 16,4-7 0-16,8 3 0 0,-13 1-21 0,5 3 0 16,0-4 0-16,13-3 0 15,4 7 26-15,9-4 1 0,9 5 0 0,-9-1 0 0,-35 0-27 0,9 5 0 16,0-5 0-16,-9 8 0 0,13 0 0 0,0 0 0 16,0 0 0-16,5-4 0 0,-1 5-11 0,5-1 11 15,4 4-8-15,36-4 8 16,-14-4-28-16,-13 4 0 0,-4 0 0 0,-5 0 0 15,0-4-8-15,-8 1-1 0,-5-5-1 0,0 4 0 16,-4 4 6-16,-9-4 2 0,4 5 0 0,-8-1 0 16,-10 4 2-16,1-4 0 0,-4-4 0 0,-10 4 0 0,-3 4 19 0,-6 0 9 0,-7 0-8 15,-6 0 8 1,-8 0-39-16,0 0-2 0,-9 0-1 0,0 0 0 0,-13 0 42 0,0 0 0 0,0 0 0 16,-8-4 11-16,-5 4-11 0,-5-4 0 0,-8 4 0 0,-5-4 0 15,-13 0 0-15,0 4 8 0,-4-3-8 0,4-1 8 16,-4 4-8-16,-5 0 0 0,-8-4 0 0,-5 4 8 15,-4 4-8-15,0-4 0 0,-5 0 0 0,-22 4-11 16,5-1 11-16,-4-3 0 0,-5 4 0 0,0 4 0 16,-4 0 0-16,4 4-15 0,4-5 3 0,-4 5 0 15,0 0-4-15,-4 0-1 0,0-5 0 0,4 5 0 16,4-4-15 0,5 4-2-16,0-1-1 0,-4 5 0 0,-5-1 4 0,0-3 1 0,9 4 0 15,0-5 0-15,13-3 16 0,-9 4 3 0,13-8 1 0,-8 0 0 0,8-4 26 0,-4 0 4 16,9-4 2-16,9 4 0 0,-1 0 18 0,10-4 3 15,3 0 1-15,10 0 0 0,4 0-26 0,8 0-5 16,6 0-1-16,3 1 0 0,5-1-4 0,0 0-8 16,8 0 11-16,5 4-11 15,0 0 33-15,5-4 0 0,12 4 0 0,5-4 0 0,0-4-33 0,13 0 0 16,9 5 0-16,9-5 0 0,8 4 43 0,27-8 1 16,0 4 1-16,4 1 0 0,-5-1-22 0,6 0-5 15,12-4-1-15,5 4 0 0,-5 1-17 0,0-5 0 16,5 0 8-16,13 4-8 0,-5 8 19 0,-4-3 0 0,0-1 0 15,0-4 0 1,-8 4-39-16,3 0-8 0,1 4-2 0,-5 0 0 0,1 4 13 0,-1 0 2 0,0-4 1 16,1 4 0-16,-1 0 5 0,0 0 1 0,-4 3 0 0,0-3 0 15,0-4-7-15,-5 0-1 0,1 4 0 0,-5 0 0 16,0-4 2-16,0 0 0 0,-4 0 0 0,-5 0 0 16,5 0 0-16,-5-4 0 0,10 4 0 0,-6-4 0 15,-3 0 14-15,3 0 13 0,-3 1-2 0,-1-1-1 16,-4 0 10-16,-4 0 1 0,-1 0 1 0,-25 0 0 15,-1 0-22-15,0 4 0 0,0-8 0 0,1 4 0 16,-6-3 0-16,-7 3 0 0,-1-4 0 0,4 0 0 16,-13 0 14-16,-8 1-2 0,0 7 0 0,-10-8 0 15,-8 8 7-15,0 0 1 0,-8-4 0 0,-10-4 0 16,-8 4-66-16,-5 4-13 0,-8 0-2 0,-1 0-1 16,-4 4-66-16,0 0-14 0,5 0-2 0,4 0-201 15,0-4-40-15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52E067-B50D-4C86-A663-D0016FB54D64}" emma:medium="tactile" emma:mode="ink">
          <msink:context xmlns:msink="http://schemas.microsoft.com/ink/2010/main" type="inkDrawing" rotatedBoundingBox="5524,9613 10870,13430 10809,13516 5463,9699" shapeName="Other"/>
        </emma:interpretation>
      </emma:emma>
    </inkml:annotationXML>
    <inkml:trace contextRef="#ctx0" brushRef="#br0">-5717-3424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51:26.2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48D9EEF-B9C1-4D6B-8BC2-451F382FDEA4}" emma:medium="tactile" emma:mode="ink">
          <msink:context xmlns:msink="http://schemas.microsoft.com/ink/2010/main" type="inkDrawing"/>
        </emma:interpretation>
      </emma:emma>
    </inkml:annotationXML>
    <inkml:trace contextRef="#ctx0" brushRef="#br0">-2605 6580 0,'0'0'16,"0"0"-16,-74-58 16,74 19-1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4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890492A-370E-4752-A26E-5E446F3817AF}" emma:medium="tactile" emma:mode="ink">
          <msink:context xmlns:msink="http://schemas.microsoft.com/ink/2010/main" type="inkDrawing" rotatedBoundingBox="6069,8239 10990,4998 11116,5190 6195,8431" semanticType="strikethrough" shapeName="Other">
            <msink:sourceLink direction="with" ref="{8CFC89E1-7C43-476F-892A-1A03F05E816D}"/>
          </msink:context>
        </emma:interpretation>
      </emma:emma>
    </inkml:annotationXML>
    <inkml:trace contextRef="#ctx0" brushRef="#br0">2075 559 633 0,'14'0'56'0,"-14"0"-44"15,0 0-12-15,0 0 0 0,0 0 30 0,0 0 4 16,0 0 1-16,0 0 0 0,0 0-3 0,0 0 0 16,0 0 0-16,0 0 0 0,0 0 27 0,4-8 5 15,-4 0 0-15,4 0 1 0,5 1 13 0,0-1 2 16,-5 0 1-16,5 4 0 0,-5-4-23 0,5 4-5 16,0 0-1-16,4 1 0 0,-13 3-24 0,0 0-4 15,18 3-2-15,-1-3 0 0,1 0-14 0,-1 4-8 16,1-4 8-16,-1 4-8 0,1-4 8 0,-5 0-8 15,5 0 10-15,-1-4-10 0,-4 4 16 0,1-4-4 16,-1 1 0-16,0-5 0 0,-4 4 18 0,-1 0 3 0,1-4 1 16,-4 0 0-16,3-3 3 0,6-1 1 0,-1 4 0 15,4 0 0-15,1-3-19 0,4-1-4 0,0 0-1 0,0 1 0 16,8-5-14-16,-3 4 11 0,-1-3-11 16,0 3 10-16,9-8-10 0,-4 9 0 0,-9-5 0 0,4 4 0 15,5-3 0-15,0 3 0 0,-5 0 0 0,-4 1 0 16,0-1 0-16,-4 0 12 0,4 1-12 0,-5-1 12 15,1-4 0-15,4 5 1 0,-5-1 0 0,5-4 0 16,4 1-2-16,-4 3-1 0,0-4 0 0,5 1 0 16,-6-1 10-16,6 5 1 0,-1-5 1 0,0 4 0 0,1-7-22 15,-1 7 0-15,-4-4 0 0,4 1 0 0,-4-1 0 16,5 5 16-16,-1-5-4 0,5 0-1 0,-1 1 1 16,1-5 0-16,0 5 0 0,0-1 0 0,-5-3 0 0,5-5 1 15,-1 5 0-15,1-5 0 0,0 5-4 0,-1-5-1 16,-3 1 0-16,3 0 0 0,6-1 10 0,-6 1 2 15,-3-1 0-15,3 5 0 0,5 3-20 0,-4 1 0 16,0-5 0-16,-5 5 0 0,5-1 15 0,0-4-4 16,-1 1-1-16,1 3 0 0,0 1-10 0,-1 3 0 15,5-7 0-15,-4 3 0 0,4-4 0 0,-4-3 0 16,0-4 0-16,4 3 0 0,0 1 0 0,4-4 0 16,-4-1 11-16,-4 1-11 0,9-4 16 0,-5 8-4 15,0-5 0-15,-4 1 0 0,-5 4-4 0,-4-5-8 16,4 5 11-16,0-1-11 0,1 1 16 0,-5 4-4 0,4-1-1 15,-4 4 0-15,4 1-11 0,-4-1 0 0,5 1 0 16,-5 3 0-16,-1-4 0 0,1 1 0 0,5-1 0 16,-1 4 0-16,-4-3 0 0,4 3 0 0,-4 0 0 0,0 1 0 15,0-5 0-15,0 1 0 0,0-1 0 0,-4 0 0 16,-1 5 8-16,5-5-8 0,-4 0 0 0,4 1 8 16,-1-5 7-16,-3 5 1 0,0-5 0 0,-5 5 0 15,9-1-16-15,-5 4 8 0,5 1-8 0,4-1 0 16,1 0 0-16,-1 1 0 0,-4-1 0 0,0 4 0 15,4-4 0-15,-8 5 0 0,4-5 0 0,0 0 0 16,0-3 0-16,-5 3 0 0,-4-8 0 0,5 5 0 0,-5 3 0 16,5 0-12-16,-5-3 1 0,4 3 0 0,1 0 11 15,-5-3 0-15,0 3 0 0,0-4 0 0,5 5 0 16,-1-1 0-16,-8 0 0 0,9 1 0 0,-1-1 0 0,1 0 0 16,-5 4 0-16,5-3 0 0,-1 3 11 0,-4-4-3 15,-4 4 0-15,4 1 0 0,5-5-8 0,-5 4 0 16,5 0 0-16,-1-3 0 0,1-1 0 0,-1 0 0 15,1 1 0-15,-5-1 0 0,4 0 0 0,1 0 0 16,0 1 0-16,-1-1 0 0,1 0 0 0,-1 1 0 16,1-1-14-16,-5 0 5 0,4 4 9 0,-3-3 0 15,3-1 0-15,-4 4 0 0,-4-7 0 0,0 7 0 16,0-4 0-16,-5 8 0 0,5-4 0 0,-5 1 11 16,-4 7-3-16,9-8 0 0,-5 0-8 0,5 4 0 15,-9 4-10-15,9-8 10 0,-5 4 0 0,9-3 0 16,-4 3-8-16,0 0 8 0,4-4 0 0,0 0 0 15,0 0 0-15,5-3 0 0,0-1 0 0,-5 0 0 0,4 1 0 16,1-1 0-16,-5 4 0 0,0-4 13 0,0-3-2 16,0 7-1-16,-4-4 14 0,0 5 4 0,0-1 0 0,4 0 0 15,-9 0-7-15,5 0-1 0,-4 1 0 0,3-1 0 16,1 0-20-16,0 4 0 0,-9 4 0 0,0 0 0 16,4-8 11-16,1 4 1 0,-5 4 0 0,8 0 0 15,1-4-12-15,0 4 0 0,-9 0 0 0,0 0 0 16,0 0 0-16,0 0 0 0,9-3 0 0,-1-1 0 15,-8 4 0-15,9-4-14 0,-9 4 2 0,5 0 0 16,-5 0 12-16,13-4 16 0,0 0-3 0,-4 0-1 16,4 0-12-16,-4 0 0 0,4-4 0 0,-4 5 0 15,4-1 0-15,0 0 0 0,-4-4 0 0,-1 4 0 0,1 4 0 0,0-8 0 16,0 4 0-16,-9 4 0 0,9-4 0 0,-1 1 0 16,1-1 0-16,4 0 0 15,-4 0-26-15,4 0-8 0,-13 4-2 0,9-4 0 16,4 0-46-16,-13 4-10 0,0 0-1 0,0 0-1066 15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7B2B9D6-9D58-4D9E-8C7A-4C06C1771F56}" emma:medium="tactile" emma:mode="ink">
          <msink:context xmlns:msink="http://schemas.microsoft.com/ink/2010/main" type="inkDrawing" rotatedBoundingBox="13097,12309 13622,14948 11071,15455 10546,12816" shapeName="Other"/>
        </emma:interpretation>
      </emma:emma>
    </inkml:annotationXML>
    <inkml:trace contextRef="#ctx0" brushRef="#br0">1918 144 403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1 0 16,0-1-1-16,0-4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2.4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3AFEF4-1220-4182-A46B-275263246839}" emma:medium="tactile" emma:mode="ink">
          <msink:context xmlns:msink="http://schemas.microsoft.com/ink/2010/main" type="inkDrawing" rotatedBoundingBox="6630,11431 9075,11316 9135,12579 6690,12695" shapeName="Other"/>
        </emma:interpretation>
      </emma:emma>
    </inkml:annotationXML>
    <inkml:trace contextRef="#ctx0" brushRef="#br0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  <inkml:trace contextRef="#ctx0" brushRef="#br0" timeOffset="66440.5572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  <inkml:trace contextRef="#ctx0" brushRef="#br0" timeOffset="65217.6078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4B5909A-41BA-4064-BBE2-8C8C5748AF4A}" emma:medium="tactile" emma:mode="ink">
          <msink:context xmlns:msink="http://schemas.microsoft.com/ink/2010/main" type="inkDrawing" rotatedBoundingBox="11808,12886 13018,13774 12308,14740 11099,13851" shapeName="Other"/>
        </emma:interpretation>
      </emma:emma>
    </inkml:annotationXML>
    <inkml:trace contextRef="#ctx0" brushRef="#br0">26 698 806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  <inkml:trace contextRef="#ctx0" brushRef="#br0" timeOffset="582.1202">947 932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3:37.99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5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49:48.067"/>
    </inkml:context>
  </inkml:definitions>
  <inkml:traceGroup>
    <inkml:annotationXML>
      <emma:emma xmlns:emma="http://www.w3.org/2003/04/emma" version="1.0">
        <emma:interpretation id="{4242FB05-0F1A-46DA-B597-10A04CB4AA7C}" emma:medium="tactile" emma:mode="ink">
          <msink:context xmlns:msink="http://schemas.microsoft.com/ink/2010/main" type="inkDrawing" rotatedBoundingBox="4446,15763 32579,15553 32599,18136 4465,18346" shapeName="Other"/>
        </emma:interpretation>
      </emma:emma>
    </inkml:annotationXML>
    <inkml:trace contextRef="#ctx0" brushRef="#br0">482 50 889 0,'-9'0'19'0,"9"0"4"0,-4 0 1 0,4 0 2 0,-5 0-26 0,1 0 0 16,-5-4 0-16,5 4 0 0,-1 0 72 0,-4 0 8 16,5 0 3-16,0-4 0 0,-5 1-18 0,5-1-3 0,-1 0-1 15,-4 0 0-15,1 4-4 0,-1-8-1 0,9 8 0 16,0-4 0-16,-5 0-4 0,-3 0 0 15,-1 0-1-15,5 1 0 0,-5 3-12 0,0 0-3 0,-4 0 0 0,0 3 0 16,-5 1-6-16,5 0-2 0,-5 4 0 0,1 0 0 16,-5 0-16-16,4-1-3 0,-4 1-1 0,0 4 0 15,5-4-8-15,-1 3 10 0,1-3-10 0,-1 4 10 16,5-4-10-16,0 3 8 0,-5-3-8 16,5 0 8-16,4 0-8 0,1 0 0 0,8-8 0 0,-9 11 8 15,5-3-8-15,4-8 0 0,0 0 0 0,0 0 8 16,0 0-8-16,-5 8 0 0,5-8 0 0,0 0 0 15,0 0 0-15,5 8 0 0,-1 0-12 0,0-1 12 16,1 1-9-16,-1 4 9 0,-4-4 0 0,4 3 0 16,10-3 0-16,-6 0 0 0,-3 4 0 0,4-1 0 15,-1 1 0-15,6 4 0 0,-6-9 0 0,1 5 0 16,4 0 0-16,0 0 0 0,5-5 0 0,4 5 0 16,0-4 0-16,0 0 0 0,0-1 0 0,0-3 0 15,-5 0 0-15,5 0 0 0,0-4 0 0,0 4 0 0,0 4 0 0,0-4 0 16,-5 7 0-16,5-3 0 0,-4-4 0 0,-5 8-8 15,5 0 8-15,-5-1 0 0,-4 1 0 0,-1 0 0 16,-3 3 0-16,3-3 0 0,-3 4 0 0,-1-5 0 16,-4 5 0-16,0-4 0 0,-4-1 0 0,-1 5 0 15,1-1 0-15,-5 1 0 0,1-4 14 0,-1 3-3 16,-4 5-1-16,-1-5 0 0,1 1 11 0,0-4 3 16,-4 3 0-16,3 1 0 0,-3 0 5 0,-5-5 2 15,4 1 0-15,-4 0 0 16,5-5-3-16,-5 1-1 0,0-4 0 0,4 4 0 0,-3-8 1 0,-1 4 0 0,-5-4 0 15,10 0 0-15,-5 0-16 0,4-4-2 16,1 0-1-16,-1 0 0 0,1 4-9 0,3-4 0 0,1 0 0 16,4 0 0-16,1-3-12 0,3-1-8 0,1-4-2 15</inkml:trace>
    <inkml:trace contextRef="#ctx0" brushRef="#br0" timeOffset="2819.2577">2706 471 691 0,'0'0'61'0,"0"0"-49"0,0-11-12 0,4 7 0 16,-4 4 93-16,5-8 16 0,-1-4 3 0,1 5 1 15,-1-5-25-15,5 4-6 0,-5 0-1 0,-4 8 0 16,0 0-24-16,0 0-5 0,5-11 0 0,-5 11-1 16,0 0-14-16,0 0-2 0,0 0-1 0,0 0 0 15,0 0-8-15,0 0-2 0,0 0 0 0,0 0 0 16,-5 3 4-16,1 5 0 0,4-8 0 0,-9 4 0 15,5 4-9-15,-1 0-2 0,5-8 0 0,-4 8 0 16,-1 3-5-16,1 1 0 0,4-4-1 0,-4 7 0 16,-1-3-11-16,5 4 10 0,0-1-10 0,5 5 10 0,-5-1-10 15,0 1 0-15,0 3 9 0,0 1-9 0,0-1 8 0,0 4-8 16,-5-3 8-16,1-1-8 0,4 0 0 0,0 1 0 16,-4-5 0-16,4 1 0 0,-5-1 0 0,1-3 8 15,4-4-8-15,0-1 0 0,0-11 0 0,0 8 9 16,4 0-9-16,-4-8 0 0,0 0 10 0,0 0-10 15,9 0 8-15,4-4-8 0,0 0 0 0,0-4 8 16,5-3-8-16,0-5 0 0,-1 0 0 0,5-3 0 16,-4-1 8-16,3 1-8 0,6-1 0 0,-1-3 8 15,0 4-8-15,-4-1 8 0,5 1-8 0,-5-1 8 16,4 1-8-16,0 3 8 0,1 0-8 0,-1 1 0 0,-4 3 9 16,0-4-9-16,4 9 0 0,-8-1 9 15,-1 4-9-15,1 4 0 0,-5 4 10 0,-13-4-10 16,0 0 8-16,9 8-8 0,0-1 8 0,-1 5-8 0,-3 0 0 0,-1 0 8 15,0 3-8-15,-4 1 10 0,0-5-10 0,0 5 10 16,0 0 2-16,-4-1 0 0,-5 1 0 0,5-1 0 16,-5-3 8-16,0 0 3 0,-4 0 0 0,0-1 0 15,0-3 7-15,0 4 2 0,0-4 0 0,-5 3 0 16,-4-3-5-16,5 4-1 0,-1-4 0 0,0-1 0 16,5-3-3-16,-4 0-1 0,-1 4 0 0,5-4 0 15,4 0-22-15,-4 0 0 0,-4-4-10 0,3 4 10 16,-3-1-126-16,-1-3-18 0,-4-3-4 15</inkml:trace>
    <inkml:trace contextRef="#ctx0" brushRef="#br0" timeOffset="2972.1432">2934-250 1785 0,'0'-23'79'0,"0"11"17"0,0 0-77 0,-4 4-19 16,-1-3 0-16,5 7 0 0,0 4 64 0,0 0 8 15,0-12 3-15,0 12 0 16,0 0-108-16,0 0-22 0,0 0-4 0</inkml:trace>
    <inkml:trace contextRef="#ctx0" brushRef="#br0" timeOffset="4004.7465">5804 276 403 0,'0'-3'36'0,"4"-9"-36"15,-4 0 0-15,4 0 0 0,-4 5 225 0,5-5 39 16,-1 4 7-16,0 0 1 0,1-3-156 0,-5 3-32 15,4 0-7-15,-4 0-1 0,0 0-31 0,0 8-6 16,0-7-2-16,0 7 0 0,0 0-9 0,-4-8-3 16,-5 0 0-16,0 0 0 0,1 4 12 0,-6 4 3 15,1-4 0-15,-4 4 0 0,-1 0-24 0,-4 0-5 16,5 4-1-16,-1 0 0 0,-4 4 11 0,-4 0 3 16,-5 0 0-16,5 3 0 0,-5-3-11 0,0 8-1 15,-4-5-1-15,5 5 0 0,-6 0 1 0,1 3 1 0,5 5 0 16,-1-1 0-16,5-4 6 0,-1 5 1 0,5-1 0 0,5 1 0 15,-1-1-10-15,9 0-2 0,1 5 0 0,3-1 0 16,5 0-8-16,0 5 0 0,9-1 0 16,0-4 0-16,4 4-9 0,0-3 9 0,5-1-12 0,-1 0 12 31,1-3-105-31,4 3-15 0,4-8-2 0,0 1-781 0</inkml:trace>
    <inkml:trace contextRef="#ctx0" brushRef="#br0" timeOffset="4352.7946">6343 327 1677 0,'-4'-8'36'0,"-1"1"8"0,1-1 2 0,0 0 2 0,-1 4-38 0,5 4-10 16,-9-4 0-16,9 4 0 0,0 0 63 0,-4 4 10 15,-9 0 3-15,0 0 0 0,4 4-59 0,-4-1-17 16,0 5 8-16,-1-4-8 0,-3 0 0 0,-1 0 8 16,5-5-8-16,-9 5 0 0,5 4 0 0,-1-4 0 15,1 3 0-15,-1-3 0 0,1 4 0 0,3 0 0 16,1 3 0-16,0-3 0 0,0 4 12 0,0 3-3 0,8 4 0 16,-3 1 0-16,-1-1-9 0,4 1 0 15,1-1 9-15,4 0-9 0,-4 1 0 0,8-5 0 0,-4 1 0 0,4-5 0 16,1 1 0-16,4-8-8 0,-5 4 0 0,-4-12 0 15,13 3-3-15,0-3 0 0,-4 0 0 0,4-3 0 16,5-9 11-16,-5 4 0 0,4-11 0 0,1 3 0 16,-5-7 0-16,5-1 0 0,-1-7 0 0,1 0 8 15,-1-4 9-15,1-4 3 0,-1 0 0 0,5 0 0 16,-4-4 3-16,0 8 1 0,-1 3 0 0,-4 1 0 16,5 8 11-16,-9 3 2 0,-1 9 1 0,1 3 0 15,-9 8-7-15,0 0-2 0,4 15 0 0,-4 5 0 16,5 3-29-16,-5 12 8 0,-5 1-8 0,1 6 0 15,0 5 0-15,-1 4 0 0,-3-4 0 0,3 0 0 16,1-1-24-16,-1-7-8 0,5 4-2 16,0-8-980-16</inkml:trace>
    <inkml:trace contextRef="#ctx0" brushRef="#br0" timeOffset="4843.4677">6874-94 748 0,'0'0'33'0,"4"-12"7"0,1 1-32 0,-1-5-8 0,1 0 0 0,-5 1 0 16,4 3 169-16,0-4 32 0,-4 5 7 0,0-1 0 16,0 12-65-16,0 0-14 0,0 0-2 0,0 0-1 15,0 0-36-15,0 0-7 0,0 0-2 0,0 0 0 16,0 8-32-16,0 7-6 0,-4 1-2 0,0 4 0 15,4-1-13-15,-5 8-4 0,5 1 0 0,0 3 0 16,-4 0-8-16,-1 8-1 0,1 4-1 0,0 0 0 16,-1 8-1-16,1-1 0 0,-5 1 0 0,0 4 0 15,1-1 3-15,-1-3 0 0,0-4 0 0,5-4 0 0,-5-4-4 0,4 0-1 16,-3-4 0-16,3 0 0 0,1-8 1 16,-1 4 0-16,-3 0 0 0,8-3 0 15,-5-5-149-15,1 4-30 0</inkml:trace>
    <inkml:trace contextRef="#ctx0" brushRef="#br0" timeOffset="5498.5285">7221-20 403 0,'0'0'36'0,"-5"-8"-36"0,5 0 0 16,0 1 0-16,0-1 198 0,0 0 33 0,5 0 6 0,-1-3 2 15,0-1-134-15,1 0-26 0,4 0-6 0,-1 1-1 16,-3-1-24-16,3 0-4 0,-3 1-2 0,4 7 0 15,-9 4 2-15,8-12 0 0,1 4 0 0,-4 0 0 16,-5 8-1-16,0 0 0 0,8-3 0 0,-8 3 0 16,0 0-3-16,0 0-1 0,0 0 0 0,0 0 0 15,0 0-7-15,0 11-2 0,-4 1 0 0,0 4 0 16,4-5 6-16,-5 1 0 0,1 0 1 0,-1 3 0 16,1-3-5-16,0 7 0 0,-1 1-1 0,1 3 0 15,4 1-7-15,0 3 0 0,-5 4-1 0,5 4 0 16,-4 4-5-16,4 0-1 0,-4 4 0 0,-1 0 0 15,1 0-9-15,0 0-8 0,-1 0 12 0,1 0-12 16,-1-4 8-16,-3 0-8 0,-1 4 0 0,0-4 0 16,-4 0-18-1,0 0-7-15,4 4-2 0,0-4-741 0,-4-4-149 0</inkml:trace>
    <inkml:trace contextRef="#ctx0" brushRef="#br0" timeOffset="6245.9572">7545 546 1324 0,'0'0'59'0,"0"0"12"0,0 0-57 0,0 0-14 16,0 0 0-16,0 0 0 0,0 0 79 0,0 0 13 15,0 0 2-15,0 0 1 0,9 0-49 0,0 3-10 16,0-3-1-16,4 4-1 0,0-4-10 0,4 4-3 16,1-4 0-16,-5 0 0 0,-4 4 10 0,8-4 1 15,1-4 1-15,4 4 0 0,-4-4 19 0,-1-3 4 16,5-1 1-16,0 0 0 0,0 0-9 0,-5 0-1 16,1-3-1-16,0-1 0 0,-5 0-17 0,4 1-3 15,-4-5-1-15,5 4 0 0,-5-3-14 0,0 3-3 16,-4-8-8-16,0 9 12 0,0-5-12 0,-1 1 8 15,-3 3-8-15,4-4 0 0,-5 1 14 0,0 3-3 16,1 0-1-16,-5-3 0 0,0 3-10 0,0 0 0 0,-5 1 0 16,5-1 0-16,0 12 0 0,-4-12 0 0,-5 8 0 15,9 4 0-15,-4-8 0 0,-5 5 0 0,-4 3 0 0,4 3 0 16,-4 1 0-16,0 4 0 0,0-4 0 0,-1 8 0 16,-3 3 0-16,-1 5 0 0,5 3 0 0,-4 1 0 15,-5 3 0-15,4-4 0 0,1 5-10 0,3-1 10 16,-3 0 0-16,4 1 0 0,0-1 0 0,4-4 0 15,4 1 0-15,1-1 0 0,4-7 0 0,4 3 0 16,5-3 0-16,4 3-9 0,5-7 9 0,-1 4 0 31,1-1-31-31,4-3-1 0,4 3 0 0</inkml:trace>
    <inkml:trace contextRef="#ctx0" brushRef="#br0" timeOffset="6809.2091">8809 284 806 0,'0'0'72'0,"0"0"-58"16,0-8-14-16,0 8 0 0,-9-7 127 0,5 3 22 15,-1-4 5-15,1 0 1 0,-5 4-54 0,0-4-10 0,-4 5-3 0,0-1 0 16,0 4-19-16,0 0-4 0,0 0-1 0,-1 0 0 15,-3 0-14-15,4 0-3 0,-5 0-1 0,5 4 0 16,-5-1 3-16,5 9 1 0,-4-4 0 0,4 0 0 16,-5 7-31-16,5 1-7 0,-5 3 0 0,5 1-1 15,-4 3-2-15,-1 1 0 0,5 3 0 0,0 4 0 16,-1 0-9-16,1 5 0 0,5-5 0 0,-1 0 0 16,9 0 0-16,-5 0 0 0,5-7 0 0,0 3 0 15,0-7 0-15,5-1-11 0,-5-3 3 0,9-5 0 16,-1-7-4-16,1-4 0 0,9 0 0 0,-1-4 0 15,5-7 12-15,0-1 0 0,4-4 0 0,5-3 0 16,-5-5 0-16,-4 1 0 0,5-8 0 0,-1-4 0 16,-4-4 0-16,4-4 0 0,-8-4 0 0,8-4 0 15,-4 1 16-15,4-5 4 0,-4 0 2 0,0 5 0 16,0-5-6-16,0 4-2 0,-4-3 0 0,4 3 0 16,-9 0 1-16,0 5 0 0,0 3 0 0,-4 8 0 15,-5 3 13-15,5 13 4 0,-5-4 0 0,1 7 0 0,-1 4-6 0,-4 5-1 16,0 7 0-16,0 0 0 0,0 0-25 0,0 0 0 15,0 0 0-15,0 7 0 0,-4 9 0 0,-1-1 0 16,1 5 0-16,-9 7 0 0,4 1 0 0,0 3 0 16,1 8 0-16,3-4 0 0,-8 4 0 0,4 0 0 15,5 4 0-15,-5 0 0 0,0 0 12 0,1 3-4 16,-1 1 0-16,0 0 0 0,5 0-8 0,-5-4 0 16,4 3 0-16,-3-3 0 15,-1 0-68-15,5 0-16 0,-5-4-4 0,4 0-1012 0</inkml:trace>
    <inkml:trace contextRef="#ctx0" brushRef="#br0" timeOffset="8003.4933">11283 101 864 0,'0'0'76'0,"0"0"-60"0,0 0-16 0,0 0 0 16,5-8 30-16,-5 8 3 0,-5-8 1 0,1 1 0 15,-5-1 46-15,5 4 8 0,-9 0 3 0,-1 0 0 16,1-4-27-16,-4 4-4 0,3 0-2 0,-3 1 0 16,-1-1 4-16,1 0 1 0,-1 0 0 0,1 4 0 15,-1 0-13-15,1 0-2 0,-1 4-1 0,1 0 0 16,-1 0-9-16,0 3-2 0,-4 5 0 0,1-4 0 16,-1 4-36-16,4-5 0 0,1 5 0 0,-1 0 0 15,0 3 0-15,5-3 8 0,0 0-8 0,4-1 0 16,1-3 0-16,3 4 0 0,1 0 0 0,4-1 0 15,0-3-13-15,4 4-1 0,1-4 0 0,3-1 0 16,5 5 2-16,5 0 1 0,0 0 0 0,-1-1 0 0,9 1 3 16,-4 0 0-16,0-5 0 0,0 9 0 0,0 0-2 0,-4-5 0 15,-1 5 0-15,5 0 0 0,-9-1 10 0,5 1-8 16,-5-1 8-16,-4 5-8 0,0-5 20 0,-5 5 5 16,-4-12 1-16,-4 3 0 0,-1 1 21 0,-3 4 4 15,-6-5 1-15,1 1 0 0,-4 0 6 0,-1 0 2 16,1 3 0-16,-5-3 0 0,0 0-26 0,-5-1-5 15,10-3-1-15,-5 4 0 0,0-4-10 0,0-1-2 16,0 1-8-16,4 0 12 0,1-4-28 0,4 0-5 16,0 0-2-16,4 0 0 15,-4-4-145-15,8 0-28 0,-8-8-7 0,13 8-615 0</inkml:trace>
    <inkml:trace contextRef="#ctx0" brushRef="#br0" timeOffset="8486.754">11744 280 1566 0,'0'0'69'0,"9"-11"15"0,-9 11-68 0,0 0-16 0,0 0 0 0,8-8 0 16,-8 8 38-16,0 0 4 0,0 0 1 0,0 0 0 15,0 0-11-15,0 0-3 0,-8-4 0 0,-1 4 0 16,9 0-20-16,-5 8-9 0,-3 0 8 0,-5 3-8 0,4 1 45 15,0 4 4-15,0-1 1 0,0 5 0 0,-4 3-26 0,0 0-4 16,0 1-2-16,4-1 0 0,0 1-6 0,1-5-2 16,-1 5 0-16,4-9 0 0,5 1 0 0,0 3 0 15,0-7 0-15,5 0 0 0,-1-1-10 0,9-7 0 16,-4 4 0-16,4-8 0 0,5 0 0 0,-1-4 0 16,1 0 0-16,0-4 8 0,3-3-8 0,1-1 0 15,5 0 0-15,-1-3 8 0,-4-1-8 0,0-3 0 16,4-5 9-16,-4 5-9 0,-4-1 28 0,-1-3 0 15,1 3 1-15,-5 1 0 0,0-5-4 0,-4 5-1 16,0-1 0-16,-5 5 0 0,-4-5 7 0,-4 9 1 16,-1-5 0-16,-3 4 0 0,-6 5-20 0,-3 3-3 0,-5-4-1 15,-4 0 0-15,-5 4-8 0,0 4-11 0,0 0 3 16,1 0 0 0,8 8-80-16,0 4-16 0,0-5-4 0,4 9-889 0</inkml:trace>
    <inkml:trace contextRef="#ctx0" brushRef="#br0" timeOffset="9203.4159">12292 230 1497 0,'0'0'133'0,"0"0"-106"16,0 0-27-16,0 0 0 0,0 0 58 0,5-12 6 16,-5 12 2-16,8-8 0 0,1 0-30 0,4 4-7 15,1-3-1-15,-6 3 0 0,1 0-8 0,4 4-3 16,-4-4 0-16,-9 4 0 0,0 0 31 0,0 0 5 15,0 0 2-15,0 0 0 0,0 0-11 0,4 12-1 16,-4-1-1-16,0 1 0 0,-4 8-16 0,-5-1-3 16,0 1-1-16,5-1 0 0,-5 4-6 0,5-3-2 15,-5-1 0-15,5 5 0 0,4-1-14 0,-5 1 8 0,5-1-8 16,0 0 0-16,0-3 8 0,0-1-8 0,0 1 0 16,0-4 9-16,0-5-9 0,0-3-9 0,0 4 9 15,0-12-13-15,0 0 37 0,0 8 7 0,0-8 1 0,0 0 1 16,0 0-9-16,0 0-3 0,-8 7 0 0,8-7 0 15,-5 8-9-15,5-8-3 0,0 0 0 0,0 0 0 16,-4 8-9-16,4-8 0 0,0 0 9 0,0 0-9 16,0 0 0-16,0 0 0 0,0 0 0 0,0 0 0 15,0 0 0-15,0 0 0 0,0 0 0 0,0 0 0 16,0 0 0-16,0 0 0 0,0 0 0 0,0 0 8 16,0 0-8-16,0 0 0 0,0 0 0 0,0 0 8 15,0 0-8-15,0 0 0 0,0 0 0 0,0 0 0 16,0 0 0-16,0 0 0 0,0 0 0 0,0 0 8 15,0 0-8-15,0 0 0 0,9 0 0 0,-9 0 0 16,0 0 0-16,0 0 0 0,8-4 0 0,6 4 0 0,-14 0 0 16,8 0 0-16,-8 0 0 0,0 0 0 0,9 0 0 15,-9 0 0-15,0 0 0 0,0 0 0 0,0 0 0 0,9 0 0 16,0-4 0-16,-1 0 0 0,-8 4 0 0,9-8 0 16,-9 8 0-16,9-7 0 0,-9 7 0 0,9-4 0 15,0-8 0-15,4 8 0 0,4-4 0 0,-4 1 0 16,1 3 0-16,-1-4 0 0,0-4 0 0,0 0 0 15,0 1 0-15,-4-1 0 0,4 0 0 0,-4 1 0 16,0-1 0-16,-1-4 0 0,1 1 0 0,-4-1 0 16,-1 4 0-16,0-3 0 0,-4 3 0 0,0 0 0 15,0-3 0-15,-4 3 0 0,4 4 0 0,-4-3 0 16,-1-1 0-16,1 4 8 0,-1-4-8 0,5 1-13 0,-4-1 3 16,4 4 1-16,0-3 9 0,0 3 0 0,0 0 0 0,0 8 0 15,4-8-8-15,-4 8 0 0,5-8 0 0,-5 8 0 31,4-7-103-31,5 3-20 0,-9 4-4 0,9 0-1 0</inkml:trace>
    <inkml:trace contextRef="#ctx0" brushRef="#br0" timeOffset="9664.8968">12854 241 345 0,'0'0'31'0,"9"-11"-31"15,-5-1 0-15,5 0 0 0,-5 1 290 0,5 3 52 16,0 0 10-16,0 4 3 0,-9 4-239 0,0 0-48 15,13 0-10-15,-13 0-2 0,0 0-33 0,0 12-7 16,0 7-2-16,4 1 0 0,-4 3 2 0,-4 4 1 16,-1 5 0-16,1 3 0 0,-5-4 3 0,5 4 0 15,-5-4 0-15,5 0 0 0,-5-3 8 0,4-1 3 0,-3-7 0 0,3-1 0 16,-4 1-2-16,5-5 0 16,4-3 0-16,0-12 0 0,-4 12 7 0,4-12 0 15,0 0 1-15,0 0 0 0,0 0 10 0,0 0 1 16,0 0 1-16,0 0 0 0,0-8-3 0,0-4-1 0,0-4 0 0,4 5 0 15,0-9-3-15,1 5-1 0,8-5 0 0,-4-3 0 16,0-1-1-16,4 1-1 0,4-4 0 0,1 3 0 16,-1 1-15-16,5-1-4 0,0-3 0 0,5 4 0 15,-1-5-20-15,0 9 0 0,1-4 0 0,3 3 8 16,1 4-26-16,0 1-5 0,-1-1-1 0,-3 5 0 31,3 3-120-31,-3 0-25 0,-5 0-5 0</inkml:trace>
    <inkml:trace contextRef="#ctx0" brushRef="#br0" timeOffset="10071.7543">13946 78 1209 0,'0'0'108'0,"0"0"-87"0,-4-4-21 0,0-4 0 16,-1 0 82-16,-4 4 12 0,5-4 2 0,-5 4 1 15,5 1-4-15,-5-1-1 0,0 0 0 0,0 4 0 16,9 0-48-16,-8-4-11 0,-1 4-1 0,-4 0-1 16,8 4 6-16,-8 4 2 0,0-5 0 0,0 5 0 15,4 0 13-15,-4 8 2 0,0-5 1 0,0 9 0 16,-5-1-9-16,5 5-2 0,-5-1 0 0,5 1 0 16,0 3-16-16,-4 0-4 0,3 0-1 0,1 5 0 15,4-1-23-15,1 4 8 0,-1-4-8 0,4 0 0 16,-3 4 0-16,8-3-16 0,0-1 2 0,8-4-1124 15</inkml:trace>
    <inkml:trace contextRef="#ctx0" brushRef="#br0" timeOffset="10509.4843">14126 335 1267 0,'0'0'112'0,"0"0"-89"16,0 0-23-16,0 0 0 0,0 0 0 0,0 0-12 16,-9 4 2-16,1 4 0 0,8-8 10 0,-5 4 0 15,1-1 0-15,4-3-8 0,-9 8 47 0,9-4 9 16,0 4 3-16,0-8 0 0,0 0 23 0,0 0 5 16,4 4 1-16,5 0 0 0,0 0-5 0,0 0-1 15,4-8 0-15,4 0 0 0,5 0-20 0,-4 0-4 0,0-4-1 0,-1 0 0 16,5-3-15-16,-4-1-3 0,-1 0-1 0,1 1 0 15,-5-5-2-15,4 0 0 0,-3 1 0 0,-1-1 0 16,0 1-2-16,0-1-1 0,-9 0 0 0,5 1 0 16,-4-1-2-16,-1-3-1 0,-4-1 0 0,0 5 0 15,0 3-14-15,-4-4-8 0,-5 5 8 0,4-1-8 16,-3 4 14-16,-1 0-2 0,0 4 0 0,0 0 0 16,-4 4 10-16,0 0 2 0,-5 0 0 0,1 4 0 15,-5 4-4-15,4 0 0 0,1 4 0 0,-1-1 0 16,1 5-9-16,-1 3-3 0,1 1 0 0,3 3 0 15,1 5 0-15,0-5 0 0,4 4 0 0,1 1 0 16,3-1-8-16,1 0-9 0,4 1 9 0,4-1-13 16,1 4 3-16,3-4 1 0,-3 1 0 0,4-1 0 15,-1 0-121-15,5-3-24 16,9-5-5-16</inkml:trace>
    <inkml:trace contextRef="#ctx0" brushRef="#br0" timeOffset="13397.7327">15403 600 1551 0,'17'-8'68'0,"-12"1"16"0,4 3-68 0,-5 0-16 16,-4 4 0-16,9-4 0 0,4 0 58 0,-4 4 8 15,-9 0 2-15,0 0 0 0,8 12-13 0,1 3-3 16,-4 5 0-16,-5 3 0 0,-5 4-15 0,1 9-3 15,4 6-1-15,0 1 0 0,-9 4 3 0,0 0 1 16,5 4 0-16,-5-5 0 0,0 1-15 0,-4 0-3 16,-4-4-1-16,3-4 0 0,1-4-8 0,-9-4-2 0,-4 4 0 15,0-7 0-15,4-5-17 0,-5-3-4 16,1-1-1-16,-5-7-668 0,1 3-134 16</inkml:trace>
    <inkml:trace contextRef="#ctx0" brushRef="#br0" timeOffset="14547.9914">16754 183 864 0,'0'0'76'0,"0"0"-60"15,0 0-16-15,9-8 0 0,0 4 138 0,4 0 25 16,-4 0 5-16,8 0 0 0,-4 1-57 0,5-1-12 15,-1 4-3-15,5-4 0 0,5 0-24 0,-1 0-6 16,5 0-1-16,4 0 0 0,4 4-6 0,1-4-2 16,8 4 0-16,0-4 0 0,1 4-34 0,-6 0-7 15,-3 0-2-15,4 0 0 0,-5 0 2 0,-4 0 0 16,1 0 0-16,-6-4 0 0,1 1-16 0,-5-1 11 0,1 0-11 0,-5 0 10 31,-5 0-100-31,-4-4-20 0,0 0-4 0,-4 4-830 0</inkml:trace>
    <inkml:trace contextRef="#ctx0" brushRef="#br0" timeOffset="14986.7622">17324-371 1094 0,'0'0'97'0,"0"0"-77"16,5-12-20-16,-1 9 0 0,5-5 41 0,0 4 5 15,-5-4 1-15,-4 8 0 0,9-8-11 0,-5 4-3 16,5 0 0-16,-9 4 0 0,0 0-3 0,5-7-1 16,-5 7 0-16,4-4 0 0,-4 4 24 0,0 0 5 15,0 0 1-15,0 0 0 0,0 0 1 0,0 0 0 16,0 0 0-16,0 0 0 0,0 0-16 0,0 0-4 15,0 0 0-15,0 0 0 0,0 0 12 0,0 0 3 16,0 0 0-16,0 0 0 0,9 0-37 0,-9 0-7 16,8 8-2-16,-3-1 0 0,4 5 6 0,-9 0 1 15,0 7 0-15,-5 1 0 0,1-1-4 0,-5 9-1 16,0 3 0-16,1 4 0 0,-1 4-11 0,-4 0 12 16,-1 8-12-16,-3-1 12 0,4 5 14 0,0 8 3 0,-1-5 1 15,6 5 0-15,-6 3-14 0,1 0-4 0,0 5 0 16,4-5 0-16,1 1-12 0,-1-9 0 0,4 1 0 0,1-1 0 15,-5-3 0-15,5-4 0 0,-1-4 0 0,1 0 9 16,0 0-20-16,-1-8-4 0,-3-4-1 0,3-8-735 16,5-3-147-16</inkml:trace>
    <inkml:trace contextRef="#ctx0" brushRef="#br0" timeOffset="17280.4295">17167 647 288 0,'0'0'12'0,"0"0"4"0,0 0-16 0,0 0 0 15,0 0 0-15,0 0 0 0,0 0 135 0,0 0 24 16,8-4 5-16,-8 4 0 0,13 0-84 0,-4-8-18 0,0 4-3 0,0-3-1 15,0 7-23-15,-1-4-5 0,-8 4-1 0,0 0 0 16,0 0 7-16,9-8 2 0,-9 8 0 16,13-8 0-16,-13 8 1 0,0 0 0 0,0 0 0 0,0 0 0 15,0 0 4-15,0 0 1 0,0 0 0 0,0 0 0 16,0 0 0-16,0 0 1 0,0 0 0 0,0 0 0 16,0 0-45-16,0 0-10 0,0 0-2 0,0 0 0 15,0 0 12-15,0 0 0 0,0 0 0 0,0 0 0 16,0 0 13-16,0 0-1 0,0 0-1 0,0 0 0 15,0 0-11-15,0 0 12 0,0 0-12 0,0 0 12 16,0 0-12-16,0 0 0 0,0 0 0 0,0 0 0 16,0 0 0-16,0 0 0 0,0 0-9 0,0 0 9 15,0 0-11-15,0 0 2 0,0 0 0 0,0 0 0 16,0 0-4-16,0 0-1 0,0 0 0 0,-13 4 0 16,4 0 14-16,9-4 0 0,0 0 0 0,0 0 0 0,0 0 0 0,-8 4 0 15,8-4 0-15,0 0 0 0,0 0 0 0,0 0 0 16,-9 0 0-16,9 0 0 0,0 0 0 0,0 0 0 15,0 0 0-15,0 0 0 0,0 0 18 0,0 0 0 16,0 0 0-16,0 0 0 0,0 0-18 0,0 0 0 16,0 0 0-16,0 0 0 0,0 0-11 0,0 0-5 15,0 0-2-15,0 0 0 0,0 8 30 0,0 3 5 16,0-11 2-16,-5 8 0 0,5 0 9 0,-4 0 1 16,0-1 1-16,-1 1 0 0,5 0 2 0,-4 4 1 15,4-4 0-15,0 3 0 0,-9 1-16 0,9 4-3 16,0-1-1-16,-4 1 0 0,4-1-1 0,0 5 0 15,0-1 0-15,4 9 0 0,-4-9 2 0,9 8 0 0,-9 1 0 16,9-1 0-16,-5-4 10 0,5 1 1 0,0-9 1 0,-5 5 0 16,9-1-18-16,0-7-8 0,-4 0 8 0,9 0-8 15,-5-5 13-15,4-3-2 0,1-4-1 0,-1 0 0 32,1-4-63-32,4 0-13 0,-5 1-2 0</inkml:trace>
    <inkml:trace contextRef="#ctx0" brushRef="#br0" timeOffset="19067.1832">19549 530 288 0,'0'0'12'0,"0"0"4"0,0 0-16 0,0 0 0 0,0 0 0 0,0 0 0 16,0 0 221-16,0 0 42 0,0 0 8 0,-5-8 1 15,5 0-155-15,0 8-31 0,0-7-6 0,-4-1-2 16,4 0-11-16,0 8-3 0,0 0 0 0,-4-8 0 16,4 0-11-16,0 8-2 0,0-7-1 0,-9-5 0 15,9 4-9-15,-4 0-1 0,-5 0-1 0,4 5 0 16,1-5-8-16,-5 0-2 0,5 4 0 0,-5-4 0 16,-4 4-14-16,4 0-3 0,-4 4-1 0,-5 0 0 15,1 0-11-15,-1 0 10 0,1 0-10 0,-5 4 10 0,0 0-10 16,4 0 10-16,1 4-10 0,-5-4 10 15,0 8-2-15,4-1 0 0,1 1 0 0,-1 4 0 0,1-1-8 16,-1 5 0-16,5 3 9 0,0 4-9 0,0 1 0 0,0 3 0 16,4-4 0-16,0 4-8 0,5-3 8 0,-5 3 0 15,4 0 0-15,1 0 0 0,0 4 0 0,4-3 0 16,4-5 0-16,0-4 0 0,5 1 0 0,0-5 0 16,0-7 0-16,4 0 0 0,-9-1 0 0,9-7-10 15,5-4 10-15,4-8-10 0,4 1 10 0,1-5 0 16,-1 0 0-16,5 0 0 0,-5-7-10 0,5-1 10 15,-5-3-12-15,0 0 12 0,-4-5 0 0,5 1 9 16,-6-4 1-16,6-4 0 0,-5-8 13 0,4 4 2 16,-4-4 1-16,4 0 0 0,1-4 0 0,-5 4 0 15,4 0 0-15,-4-3 0 0,0 3-8 0,-5-4-2 0,-4 4 0 16,1 4 0-16,3-4-16 0,-8 4 8 0,4 0-8 0,-4-4 0 16,0 0 8-16,-1 4-8 0,-3 4 0 0,4-4 0 15,-1 4 0-15,1 4 0 0,-4 8 0 0,3-5 0 16,1 9 0-16,0-1 0 0,0 1 0 0,-1-1-9 15,1 1 9-15,4 3 0 0,-4 1 0 0,-4 3 0 16,3 0 0-16,-3 1 0 0,-5 11 0 0,0 0-8 16,4-8 8-16,-4 8 0 0,0-8 0 0,0 8 0 15,0 0 0-15,0 0 0 0,-4-8 0 0,-1 4-8 16,5 4 8-16,0 0 0 0,0 0 0 0,-4-4-8 16,-5 0 8-16,0 4 0 0,9 0 0 0,0 0 0 15,0 0 0-15,0 0 0 0,-4 8 0 0,-5 0 0 16,5 8 0-16,-5-1 0 0,5 5 0 0,-1-1 0 0,-3 5 0 15,3 3 0-15,-4 8-8 0,5 4 8 0,-5 0 0 0,0 0 0 16,1 4 0-16,3 0 11 0,1 4-11 16,-1-5 0-16,1 1 0 0,0 8 0 0,-5 0 0 0,5-1 0 15,-1-3 0-15,-4 4 0 0,1-4 8 0,3 0 0 16,-4-5 0-16,5 1 0 0,0-4-8 0,-1-4 0 16,5 1 0-16,5-5 0 0,-1-4 0 0,0-4 0 15,-4 1 0-15,5-9 0 16,4 1-104-16,-1-8-22 0,1-4-5 0,9-8-1 0</inkml:trace>
    <inkml:trace contextRef="#ctx0" brushRef="#br0" timeOffset="19662.3944">20317 452 806 0,'0'0'72'0,"0"0"-58"0,0 0-14 0,0 0 0 0,0 0 136 0,8 8 25 15,6 0 5-15,-1-1 1 0,0 1-116 0,0 0-23 16,5-4-5-16,4 0-1 0,-5-4 13 0,9 0 2 16,1-4 1-16,-1 0 0 0,0-4 23 0,1 4 5 15,-5-4 1-15,4-3 0 0,-4 3-18 0,0-4-3 16,-5 4-1-16,1-3 0 0,-5-5-1 0,5 4-1 16,-5 1 0-16,0-5 0 0,-9 4-4 0,5-3-1 15,0-1 0-15,-5 1 0 0,1-5-18 0,-1 5-3 16,0-1-1-16,1-4 0 0,-5 9-16 0,4-5 8 15,-4 4-8-15,0 1 0 0,0 3 13 0,0 8-4 16,0-12-1-16,-4 4 0 0,4 1 10 0,0 7 2 16,-5-4 0-16,5 4 0 0,-8-4-20 0,-1 0 0 15,0 0 0-15,0 0 0 0,1 4 0 0,-1-4 0 16,0 4 0-16,0 0 0 0,-4 0 0 0,4 4 0 0,1-4 0 0,-6 4 0 16,6 0 0-16,-1 0 0 0,0 0 0 0,0 0 0 15,0 0 0-15,5 3 0 0,-5 5 0 0,5 0 0 16,0-1 13-16,-1 1-1 0,1 0 0 0,4 0 0 15,-5 3-12-15,1 1 11 0,4-1-11 0,-4 5 10 16,4-5-10-16,0 5 0 0,-5 3 0 0,5 1 0 16,0 3 0-16,-4 4 0 0,4-3 0 0,4 3 0 15,1 4 0-15,-1-4 0 0,0 0 0 0,1 0 0 16,4 1 0-16,-1-1 0 0,5 0 0 0,1-4 8 16,8-3-156-16,0-5-31 15</inkml:trace>
    <inkml:trace contextRef="#ctx0" brushRef="#br0" timeOffset="20284.4171">21554 327 172 0,'0'0'16'0,"4"-12"-16"0,1 5 0 0,-1-1 0 15,0 0 260-15,-4 8 50 0,5-8 10 0,-1 0 1 16,1-3-213-16,-5 3-42 0,0 8-9 0,0-12-1 0,-5 1-12 16,1 3-1-16,-1 0-1 0,1 0 0 15,-5 0 7-15,5 4 2 0,-9 1 0 0,4-1 0 16,0 4-1-16,-4 0 0 0,0 0 0 0,0 4 0 15,-1-1-10-15,1 5-1 0,-4 0-1 0,4 0 0 0,-5 4-23 0,0-1-5 16,-3 1-1-16,3 4 0 0,0-1-9 0,1 5 0 16,-1-1 0-16,1 1 0 0,4-5 0 0,4 5 0 15,4-1 0-15,1-3 0 0,0 3 0 0,8 1-9 16,5-1 9-16,0-3-13 0,-1 0 3 0,6-1 1 16,3 1 0-16,-4-1 0 0,0-3 9 0,1 0-12 15,-1-1 12-15,0 5-12 0,-9-4 12 0,5-4 0 16,-5 3 10-16,1-3-10 0,-5-8 24 0,0 12-2 15,-5-4 0-15,-3 3 0 0,3 1 13 0,-3 0 2 16,-1-1 1-16,0-3 0 0,-4 0-4 0,4-4-1 16,-4 4 0-16,4-4 0 0,-4-1-33 0,4 1 0 15,0-4 0-15,1 4 0 16,-1-4-33-16,0 0-7 0,0-4-2 0,-4 4 0 16,4-4-187-16,-4 1-38 0,-17-17-7 0,3 4-2 0</inkml:trace>
    <inkml:trace contextRef="#ctx0" brushRef="#br0" timeOffset="20733.8164">21949 105 460 0,'0'0'41'0,"0"0"-33"16,0 0-8-16,0 0 0 0,22 0 161 0,-14 0 31 15,-8 0 5-15,18-4 2 0,-18 4-62 0,13 0-12 16,0 0-2-16,0-4-1 0,1 4-3 0,3-4-1 0,1 4 0 0,-1-4 0 16,5 0-25-16,4 4-5 0,5-7 0 0,0 3-1 15,4-4-31-15,0 0-5 0,5 4-2 0,-1-4 0 16,5-3-29-16,0 3-5 0,-9 0-2 0,4 4 0 15,-8-4-13-15,0 4-16 0,-5 1 3 0,-4-5 1 32,0 4-116-32,-4 0-24 0,-5-4-4 0,-4 4 0 0</inkml:trace>
    <inkml:trace contextRef="#ctx0" brushRef="#br0" timeOffset="21206.6106">22519-597 518 0,'0'0'23'0,"0"0"5"0,0 0-28 0,0 0 0 16,-4-8 0-16,-1 4 0 0,5 4 147 0,-4-8 24 16,-1 1 5-16,1-5 0 0,4 8-72 0,0-4-14 15,0 0-3-15,4 1-1 0,1 3-12 0,-5 4-2 16,4-8-1-16,1 0 0 0,-1-4-2 0,0 9 0 16,-4 3 0-16,0 0 0 0,0 0-4 0,0 0-1 0,0 0 0 0,0 0 0 15,0 0-27-15,0 0-5 0,0 0-2 0,0 0 0 16,0 0-15-16,5 15-3 0,-5 1-1 0,0-1 0 15,-5 9 3-15,-3-5 1 0,3 9 0 0,-8-1 0 16,4 8 10-16,1 4 3 0,-6 0 0 0,1 8 0 16,0-4 0-16,0 7 0 0,0 1 0 0,0 4 0 15,-1-5-12-15,1 1-1 0,0-4-1 0,4 0 0 16,-4-1 3-16,4 1 1 0,-4 0 0 0,0-4 0 16,-4 0-18-16,3 0 0 0,-3-8 0 0,-5 4 0 15,4-4-28 1,1 0-10-16,-5-8-2 0,4-3 0 0,9-5-109 15,-4-3-23-15,0-1-4 0,4-3-480 0,1 0-96 0</inkml:trace>
    <inkml:trace contextRef="#ctx0" brushRef="#br0" timeOffset="21722.919">22800 312 1144 0,'0'0'51'0,"0"0"10"0,4-8-49 0,1 0-12 0,-1 0 0 0,-4 8 0 15,0 0 20-15,0 0 0 0,0 0 1 0,13-8 0 16,-13 8 15-16,0 0 4 0,0 0 0 0,0 0 0 16,0 0 27-16,0 0 5 0,9 8 2 0,-9-8 0 0,4 8-6 0,1 0 0 15,-1 0-1-15,0 3 0 0,-4 1-5 0,0 0-1 16,-4 7 0-16,4-3 0 0,-4 3-2 0,4 5-1 16,0-1 0-16,-5 0 0 0,5-3-14 0,0 3-4 15,0-3 0-15,0-1 0 0,0-3-19 0,0 0-4 16,0-1-1-16,5-3 0 0,-5-4-16 0,0-8-17 15,0 0 3-15,0 0 1 16,8 7-155-16,-8-7-30 0,0 0-6 0</inkml:trace>
    <inkml:trace contextRef="#ctx0" brushRef="#br0" timeOffset="21905.7841">23103 11 345 0,'-5'-11'15'0,"5"-1"4"16,-4 4-19-16,4-4 0 0,0 1 0 0,0-1 0 0,0 4 432 0,-5 0 84 0,5 8 16 0,0 0 3 15,5-7-404-15,-5 7-81 0,0 0-16 0,0 0-3 32,0 0-108-32,0 0-22 0,0 0-4 0,0 0-1 0</inkml:trace>
    <inkml:trace contextRef="#ctx0" brushRef="#br0" timeOffset="22405.3548">23449 187 1785 0,'0'0'159'0,"0"0"-127"16,0 0-32-16,0 0 0 0,0 0 120 0,0 0 19 15,0 0 3-15,0 15 1 0,0-3-73 0,0 4-14 16,0 3-4-16,0 1 0 0,0 3-52 0,0 4 0 16,0 1-8-16,0-5 0 0,5 4 8 0,-5 1 0 15,0-1 0-15,0-4 0 0,4 1 0 0,-4-5 0 0,0-3 0 0,4-4 0 16,-4 3 8-16,0-15-8 0,0 0 10 0,0 0-10 15,0 0 13-15,0 0-3 0,0 0-1 0,0 0 0 16,0 0 7-16,0 0 2 0,0 0 0 0,5-12 0 16,-1 5 11-16,0-5 3 0,5-4 0 0,-4 1 0 15,3-5-12-15,6-3-1 0,-1-1-1 0,4 1 0 16,1-4-18-16,-1-1 10 0,10 1-10 0,-1 4 8 16,5-5-8-16,4 5 0 0,-4 4 0 0,-1 3 8 15,-3 0-8-15,-1 5-9 0,0 3 9 0,-4 4-13 16,-4 0 13-16,-1 4 0 0,1 4 0 0,-1 0 0 15,-8 4 0-15,0-1 0 0,0 5 0 0,-1 0 0 16,-3 7 0-16,-5 1 0 0,4-1 0 0,-4 1 0 16,5-5 0-16,-5 5 0 0,0 3 0 0,-5 1 0 15,1-5 0-15,4 1 0 0,0-1 0 0,0 1 0 16,0-1-79-16,-5 1-13 0,5-1-2 16,0-3-666-16,-4-1-132 0</inkml:trace>
    <inkml:trace contextRef="#ctx0" brushRef="#br0" timeOffset="23871.455">24577 390 403 0,'0'0'36'15,"0"0"-36"-15,0 0 0 0,0-8 0 16,0 0 219-16,0 8 37 0,0 0 7 0,0-12 1 0,0 4-150 0,0 8-30 16,0 0-7-16,0-11-1 15,0 3-17-15,0 0-4 0,-5 0-1 0,5 8 0 0,0-11 2 16,0 11 0-16,0 0 0 0,-9 0 0 0,5-4-31 0,-5 0-5 15,9 4-2-15,-8 4 0 16,-1 0 0-16,4 0 0 0,-8-1 0 0,4 9 0 0,-4-4 6 0,0 0 0 16,-9 3 1-16,9 1 0 0,0 4-2 0,0-1-1 15,-5 5 0-15,5-1 0 0,0 5-22 0,-5-1 9 16,5 1-9-16,0-1 0 0,-5-4 0 0,10 1 0 16,-1-4 0-16,4 3 0 0,-3-7 0 0,3-1 0 15,5-11 0-15,0 0 0 0,0 0 0 0,0 0-16 16,9 8 5-16,4-8 1 0,5 4-7 0,-5-8-2 15,5 4 0-15,-1-8 0 0,9 1 0 0,-4-5 0 16,0 4 0-16,0-7 0 0,-9 3 19 0,5-4-8 16,-5-3 8-16,5-1 0 0,-1 5 0 0,5-5 0 15,-4-3 0-15,-1 3 0 0,1 1 22 0,-5 3 5 0,0 1 1 16,0-1 0-16,-4 4-6 0,0 1-1 0,-5 3 0 0,5 0 0 16,-9 8 19-16,0 0 3 0,0 0 1 0,0 0 0 15,0 0-20-15,0 0-3 0,0 0-1 0,-4 12 0 16,-1-1-20-16,1 5 0 0,-1 0 0 0,1-5 0 15,4 5 0-15,-4-1 0 0,-1 1 0 0,5 0-8 16,-4-1 0-16,4 1 0 0,0-4 0 0,0-1 0 16,4 5-93-1,1-4-19-15,3-1-3 0,-3 1-871 0</inkml:trace>
    <inkml:trace contextRef="#ctx0" brushRef="#br0" timeOffset="24158.2208">24888-94 460 0,'0'0'41'0,"0"0"-33"0,0 0-8 0,0 0-203 16</inkml:trace>
    <inkml:trace contextRef="#ctx0" brushRef="#br0" timeOffset="24471.7517">24866-51 172 0,'0'0'16'15,"0"0"-16"-15,0 0 0 0,0 0 0 0,0 0 226 0,0 0 42 16,0 0 9-16,0 0 2 0,9-8-134 15,-9 8-26-15,4-4-6 0,-4 4-1 0,9-4-17 0,0 4-4 16,0-4-1-16,4 0 0 0,0 1-35 16,0 3-7-16,5-4-2 0,-1 0 0 0,5 4-6 0,5-8-2 15,-1 8 0-15,5-4 0 0,-1 0-1 0,5 0 0 16,-4 4 0-16,4-4 0 0,0 0 3 0,-4 1 0 16,0 3 0-16,-5-4 0 0,0 4-28 0,-4-4-12 15,0 0 10-15,-4 0-10 0,-5 0 0 0,0 4 0 16,0 0 0-16,-13 0 0 15,0 0-52-15,0 0-4 0,0 0-1 0,0 0 0 16,0 0-106-16,0 0-21 0,0 0-4 0,0 0 0 0</inkml:trace>
    <inkml:trace contextRef="#ctx0" brushRef="#br0" timeOffset="25106.0519">25265-535 1148 0,'0'0'51'0,"0"-7"10"0,0-1-49 0,0 0-12 16,0 4 0-16,0-4 0 0,5 0 68 0,-5 1 12 15,4-1 1-15,-4 4 1 0,0 4-16 0,5-8-3 16,3 0-1-16,-3 1 0 0,-5 7-18 0,9-4-3 16,-1 4-1-16,5-4 0 0,-13 4 16 0,0 0 4 15,9-4 0-15,-9 4 0 0,13 0-20 0,-13 0-4 16,0 0-1-16,9 8 0 0,-9-8 3 0,0 0 1 16,5 7 0-16,-1 5 0 0,0 0-18 0,-4 0-3 15,0-1-1-15,-4 5 0 0,4 3-6 0,-4 1-2 16,-1-1 0-16,-4 5 0 0,1-1-1 0,3 4 0 15,-4 5 0-15,1-5 0 0,-1 4-8 0,0 4 12 16,0 0-12-16,1 0 12 0,-6 4 8 0,6 0 1 16,-5 0 1-16,-1 0 0 0,6 0-10 0,-6 0-1 15,-3 4-1-15,-1 0 0 0,1 0-2 0,-1 0 0 16,-4 4 0-16,0-4 0 0,0-4-8 0,0 4 0 0,1-4 0 0,3 0 0 31,0-8-30-31,5-4-2 0,5-4 0 0,-1-3-711 0,9-4-142 0</inkml:trace>
    <inkml:trace contextRef="#ctx0" brushRef="#br0" timeOffset="25456.035">25516 312 1602 0,'0'0'71'0,"0"0"14"0,0 0-68 0,-9 3-17 0,4 5 0 0,-3-4 0 16,8-4 98-16,-5 12 16 0,-4 0 3 0,5 3 1 15,-5-3-54-15,5 3-12 0,-1 1-1 0,1 0-1 16,0-1-6-16,-1 5-2 0,1-5 0 0,4 1 0 16,0 0-14-16,0-5-4 0,4 5 0 0,-4-4 0 15,9-1-14-15,-5-3-10 0,1 0 12 0,4 0-12 16,-1-4-75-16,1-1-21 0,-9-3-5 0,13 4-893 15</inkml:trace>
    <inkml:trace contextRef="#ctx0" brushRef="#br0" timeOffset="25613.4754">25752-47 172 0,'5'-16'16'0,"-1"12"-16"16,1-7 0-16,-1 3 0 0,5-4 431 0,-5 4 83 15,1 0 17-15,3 1 3 0,-8 7-353 0,0 0-70 16,5-4-15-16,-1 0-2 0,-4 4-54 0,0 0-10 0,0 0-2 0,0 0-765 31,0 0-153-31</inkml:trace>
    <inkml:trace contextRef="#ctx0" brushRef="#br0" timeOffset="26156.6481">25950 331 1364 0,'0'0'30'0,"0"0"6"0,4-8 2 0,1 4 0 0,-5 4-30 0,8-4-8 15,-8 4 0-15,9-3 0 0,-4-1 65 0,-5 4 12 16,0 0 3-16,0 0 0 0,0 0-12 0,0 0-1 16,0 0-1-16,0 0 0 0,0 0-8 0,0 0-2 15,0 0 0-15,0 0 0 0,-5-4-32 0,-4 0-6 16,1 8-2-16,-1 0 0 0,4-4-16 0,-3 4 0 15,-1 3 8-15,0 1-8 0,0-4 16 0,5 8 0 16,-5-1 0-16,5 1 0 0,-1 4-8 0,5 3-8 16,-4 1 9-16,0-1-9 0,-1 1 0 0,5-1 0 15,0 1 0-15,9-5 0 0,-5 1 0 0,5 0 0 16,0-5 0-16,4-3 0 0,0 4-8 0,5-8-2 0,-5-4 0 16,0 0 0-16,5 0 1 0,-5-4 0 0,0 0 0 15,0-4 0-15,-4 0 9 0,4-3 0 0,-4-1 0 16,0-4 0-16,-1 1 9 0,-3-1 4 0,4-7 1 15,-5 3 0-15,0-3 9 0,1 3 1 0,-1 1 1 0,-4-1 0 16,0 1 7-16,0 3 0 0,0 4 1 0,-4-3 0 16,4 7 6-16,-9-4 1 0,5 5 0 0,-1-1 0 15,5 8-32-15,-9 0-8 0,1 0 0 0,-1 0 0 32,0 4-108-32,5 3-22 0,-5 1-5 0,5-4-1 0</inkml:trace>
    <inkml:trace contextRef="#ctx0" brushRef="#br0" timeOffset="26615.1144">26415 226 2134 0,'0'0'95'0,"0"0"19"0,0 0-91 0,0 0-23 16,0 0 0-16,0 0 0 0,0 0 36 0,-4 11 4 0,-1 5 0 0,-4 4 0 15,5-1-30-15,-5 4-10 16,5 1 0-16,-5-1 9 0,-4 8-9 0,4-3 0 0,0 3 0 0,1 0 0 16,-1-4 0-16,-4 1 0 0,4-5 0 0,0 1 0 15,5-5 0-15,-5-3 0 0,0-5 0 0,5 1 0 16,4-12 0-16,0 0 0 0,-9 4 0 0,9-4 0 15,0 0 19-15,0 0 1 0,0 0 1 0,0-8 0 16,0-4 11-16,4 1 1 0,5-1 1 0,0-7 0 16,4-5-5-16,5-3-1 0,4 0 0 0,0-9 0 15,13 5-10-15,-5-4-2 0,5 0-1 0,1 0 0 16,7-4-15-16,-3 8-18 0,-1 3 4 0,-4 9 1 16,-4-1 13-16,0 9 15 0,-5-1-3 0,1 8-1 15,-10 4 9-15,1 4 3 0,-5 4 0 0,0 4 0 16,-4 3-9-16,-1 9-2 0,-8 3 0 0,0 4 0 15,0 4-3-15,-8 0-1 0,3 4 0 0,-3 0 0 16,3 0-8-16,-4 0 0 0,1 0 9 0,-6-8-9 16,6 5-88-16,-1-5-23 0,0-4-4 15</inkml:trace>
    <inkml:trace contextRef="#ctx1" brushRef="#br0">28108-1307 0,'0'0'15,"0"0"1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6.9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685598-F3FB-4BAD-823B-3BCC148E87E3}" emma:medium="tactile" emma:mode="ink">
          <msink:context xmlns:msink="http://schemas.microsoft.com/ink/2010/main" type="inkDrawing" rotatedBoundingBox="13193,14128 18919,13784 18928,13931 13202,14274" shapeName="Other"/>
        </emma:interpretation>
      </emma:emma>
    </inkml:annotationXML>
    <inkml:trace contextRef="#ctx0" brushRef="#br0">-2097 4497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  <inkml:trace contextRef="#ctx0" brushRef="#br0" timeOffset="-1173.7561">-7415 4746 748 0,'0'0'33'0,"0"0"7"0,0 0-32 0,0 0-8 0,0 0 0 0,0 0 0 16,0 0 44-16,-9 4 8 0,9-4 0 0,-4 8 1 16,4-8-21-16,0 0-4 0,-4 8 0 0,4-8-1 15,0 0 23-15,0 0 5 0,0 0 1 0,0 0 0 16,0 0 24-16,0 0 6 0,0 0 1 0,0 0 0 0,0 0-14 15,0 0-2-15,0 0-1 0,0 0 0 16,8 4-22-16,-8-4-5 0,0 0-1 0,0 0 0 0,0 0-18 0,0 0-3 16,14 0-1-16,-6-4 0 0,-8 4-7 0,0 0-1 15,0 0-1-15,13-4 0 0,-4 0-11 0,0 0 10 16,-9 4-10-16,0 0 10 0,0 0-2 0,13-4 0 16,-4 0 0-16,0 1 0 0,4-1 9 0,-4 0 2 15,-1 0 0-15,-3 4 0 0,-5 0 1 0,9-4 0 16,-9 4 0-16,8 0 0 0,1-4-6 0,-9 4-1 15,0 0 0-15,0 0 0 0,9 0-5 0,0 4 0 16,-1 0-8-16,-8-4 12 0,0 0-12 0,9 4 0 16,0-4 0-16,-5 4 0 0,5 0 0 0,0-1 0 15,0 1 0-15,0-4 0 0,-1 0 0 0,1 0 0 16,4 0 0-16,0 0 0 0,1 0 0 0,-1 0 8 16,4 0-8-16,1 0 0 0,-1-4 12 0,-3 1-3 0,-1 3-1 15,4 0 0-15,-4 0-8 0,5-4 10 0,-5 4-10 0,5 0 10 16,-5 0-10-16,4 0 0 0,-3 4 9 0,3-4-9 15,-4 7 0-15,5-3 0 0,-1 0 0 0,1 4 8 16,4-4-8-16,-5 4 0 0,5-4 0 0,0-1 0 16,5 1 0-16,-5 0 0 0,8 0 0 0,-3-4 0 15,3-4 0-15,1 0-15 0,0 4 4 0,-1-4 1 16,-3 1 35-16,-1 3 7 0,0-4 2 0,1 0 0 16,-1 4-34-16,0-4 0 0,1 4-10 0,-5-4 10 15,4 4 0-15,-4 0 0 0,4 0 0 0,-4 4 12 16,0-4-12-16,-4 0 0 0,4 4 0 0,-1-4 8 0,-3 4-8 15,4 0 0-15,0-1 0 0,0-3 0 0,0 4 8 0,4-4 0 16,5 0 0-16,-5 0 0 0,-4 0-8 0,9-4 0 16,8 1 0-16,-4-1 0 0,5 0 0 0,-1 0 0 15,1 0 0-15,-1 0 0 0,1 0 0 0,-5-4 0 16,-4 1 0-16,-1 3 0 0,1-4 0 0,-5 4 0 16,1 0 0-16,-1 0 0 0,-4 0 0 0,0 0 0 15,0 0 8-15,0 4-8 0,4 0 0 0,0 0 0 16,1 0 8-16,-5 0-8 0,8 0 0 0,1 0 0 15,-5 0 0-15,5 0 0 0,4 4 0 0,0 0 0 16,5-4 0-16,-10 0 0 0,6-4 0 0,-1 4 0 16,-5-4 0-16,1 4 0 0,0-3 0 0,0-1 0 15,-10 0 0-15,6 4 0 0,-5-4 0 0,4 0 0 16,-4 4 0-16,4 0 0 0,-4-4 0 0,0 4 0 0,0 0 0 16,4-4 0-16,1 4 8 0,3-4-8 0,-3 4 0 0,3 0 8 15,1 0-8-15,4 0 0 0,0 0 0 0,1 0 0 16,-1 4 0-16,0-4 0 0,0-4 0 0,0 4 0 15,0-4 0-15,0 4 0 0,-4-4 0 0,4 1 0 16,-4-1 0-16,4 0 0 0,-5 4 0 0,1 0 0 16,-13 0 0-16,8-4 0 0,-8 0 0 0,-1 0 8 15,5 4 5-15,-4 0 1 0,4 0 0 0,-1 0 0 16,1-4-6-16,5 4-8 0,-5-4 11 0,4 4-11 16,0 0 0-16,1-4 0 0,-5 4 0 0,4-4 0 15,-4 8 8-15,4-4-8 0,-4 0 0 0,0-4 0 16,0 1 0-16,0-1 0 0,-5 0 0 0,1 0 0 0,0 0 0 15,-1 0 0-15,1 0 0 0,-1 0 0 0,-8 4 0 16,0-4 0-16,8 0 8 0,-4 4-8 0,5-3 0 0,0 3 8 16,-1-4-8-16,5 0 0 0,0 4 0 0,-4 0-12 15,3-4 0-15,6 4 0 0,-1 0 12 0,0 0 0 16,-4-4 0-16,5 4 0 0,-1 0 0 0,-4 0 16 16,0 0-3-16,0 0-1 0,-5-4-12 0,1 0 0 15,-5 4 0-15,0-4 0 0,-13 4 0 0,0 0 0 16,0 0 0-16,13 0 0 0,1-4 0 0,-1 4 8 15,-5 0-8-15,6 0 0 0,3-4 0 0,-4 1 0 16,5 3 8-16,-1-4-8 0,1 0 0 0,4 0 0 16,-4 0 0-16,-1 4 0 0,1-4 16 0,-1 0 0 15,-4 0 0-15,0 4 0 0,1 0-16 0,-6 0 0 16,10 0 0-16,-9 0 0 0,-5 0 0 0,5-4 0 16,-9 4 0-16,9-4 0 0,-1 4 0 0,-8 0 0 15,0 0 0-15,14 0 0 0,-1 0 0 0,-4-3 0 0,4-1 0 16,0 4 0-16,0-4 0 0,5 4 0 0,-5 0 0 0,4 0 0 15,-4-4 0-15,1 0 0 0,-1-4 0 0,0 4 0 16,-4 4 0-16,-1-4 0 0,-8 4 0 0,9-4 0 16,-9 4 0-16,9-3 0 0,0-1 0 0,-9 4 0 15,9-4 0-15,-1 0 0 0,6 0 0 0,-14 4 0 16,8 0 0-16,5 0-18 0,-4-8 4 0,4 8 1 16,-13 0 13-16,9-4 0 0,-9 4 0 0,13 0 0 15,-13 0 0-15,9 0 0 0,4-4 0 0,-13 4 0 16,9 0 0-16,-9 0 0 0,9 0 0 0,0 0 0 15,-1 0 0-15,-8 0 0 0,14 0 0 0,-6 0 0 16,1 0 0-16,0 0 0 0,-9 0 0 0,9 0 0 0,4 4 0 0,-4-4 0 16,-9 0 0-16,8 4 0 0,1-4 0 0,0 0 16 15,0 0-3-15,-9 0-1 0,0 0-12 0,8 0-16 16,1 0 3-16,-9 0 1 0,9 0 12 0,-9 0 0 16,4 0 0-16,10 0 0 0,-10 0 0 0,-4 0 0 15,0 0 0-15,9 0 0 0,-1 0 0 0,1 0 0 16,-9 0 0-16,0 0 0 0,0 0 0 0,5 0 16 15,3 0-3-15,-8 0-1 0,0 0-12 0,0 0-16 16,0 0 3-16,0 0 1 0,0 0 12 0,0 0 0 16,0 0 0-16,5 4 0 0,4 0 0 0,-9-4 0 15,0 0 0-15,0 0 0 0,8 4 0 0,-3 4 0 16,-1-4 0-16,5-1 0 0,0 1 0 0,-1-4 16 16,1 0-3-16,0 4-1 0,0-4-12 0,-5 0 0 15,5 0 0-15,0 0 0 0,-9 0 0 0,0 0-16 0,4 0 3 0,-4 0 1 16,0 0 12-16,0 0 16 0,0 0-3 0,0 0-1 15,0 0-20-15,0 0-5 0,0 0-1 0,0 0 0 16,0 0-2-16,0 0-1 0,0 0 0 0,13 0 0 16,0 0-3-16,5 0 0 0,-5 0 0 0,0 0 0 15,0 0 7-15,1-4 1 0,-14 4 0 0,8 0-1101 16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0.01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C69142-6B53-468E-B47D-580E849C49AB}" emma:medium="tactile" emma:mode="ink">
          <msink:context xmlns:msink="http://schemas.microsoft.com/ink/2010/main" type="inkDrawing" rotatedBoundingBox="21477,4743 26812,8248 26373,8915 21038,5411" semanticType="connector" shapeName="Other">
            <msink:sourceLink direction="with" ref="{3FF59C74-7BE3-4C55-9A64-36F7CF02FA2C}"/>
            <msink:sourceLink direction="with" ref="{2DB44D7D-5D4C-41F7-B5CD-E9E4569CE396}"/>
            <msink:sourceLink direction="with" ref="{DBC9995E-1D3E-4262-A71F-1625B95A68D6}"/>
          </msink:context>
        </emma:interpretation>
      </emma:emma>
    </inkml:annotationXML>
    <inkml:trace contextRef="#ctx0" brushRef="#br0">0 0 576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  <inkml:trace contextRef="#ctx0" brushRef="#br0" timeOffset="2218.5004">2966 1602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00:42.5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78B0F57-FB6C-46F9-82A4-28FCC561704F}" emma:medium="tactile" emma:mode="ink">
          <msink:context xmlns:msink="http://schemas.microsoft.com/ink/2010/main" type="writingRegion" rotatedBoundingBox="32243,7588 27514,9741 26837,8253 31566,6100"/>
        </emma:interpretation>
      </emma:emma>
    </inkml:annotationXML>
    <inkml:traceGroup>
      <inkml:annotationXML>
        <emma:emma xmlns:emma="http://www.w3.org/2003/04/emma" version="1.0">
          <emma:interpretation id="{DDC16AA3-6ED0-445D-93EA-45AF641C730D}" emma:medium="tactile" emma:mode="ink">
            <msink:context xmlns:msink="http://schemas.microsoft.com/ink/2010/main" type="paragraph" rotatedBoundingBox="32243,7588 27514,9741 26837,8253 31566,61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828D23-B2DD-4D88-8DBB-3438403719C9}" emma:medium="tactile" emma:mode="ink">
              <msink:context xmlns:msink="http://schemas.microsoft.com/ink/2010/main" type="line" rotatedBoundingBox="32243,7588 27514,9741 26837,8253 31566,6100"/>
            </emma:interpretation>
          </emma:emma>
        </inkml:annotationXML>
        <inkml:traceGroup>
          <inkml:annotationXML>
            <emma:emma xmlns:emma="http://www.w3.org/2003/04/emma" version="1.0">
              <emma:interpretation id="{895466B7-C1EB-42BC-A6E9-739B9791CD48}" emma:medium="tactile" emma:mode="ink">
                <msink:context xmlns:msink="http://schemas.microsoft.com/ink/2010/main" type="inkWord" rotatedBoundingBox="32243,7588 30363,8444 29859,7337 31739,6481"/>
              </emma:interpretation>
              <emma:one-of disjunction-type="recognition" id="oneOf0">
                <emma:interpretation id="interp0" emma:lang="" emma:confidence="0">
                  <emma:literal>Is.</emma:literal>
                </emma:interpretation>
                <emma:interpretation id="interp1" emma:lang="" emma:confidence="0">
                  <emma:literal>s.</emma:literal>
                </emma:interpretation>
                <emma:interpretation id="interp2" emma:lang="" emma:confidence="0">
                  <emma:literal>I.</emma:literal>
                </emma:interpretation>
                <emma:interpretation id="interp3" emma:lang="" emma:confidence="0">
                  <emma:literal>E.</emma:literal>
                </emma:interpretation>
                <emma:interpretation id="interp4" emma:lang="" emma:confidence="0">
                  <emma:literal>off</emma:literal>
                </emma:interpretation>
              </emma:one-of>
            </emma:emma>
          </inkml:annotationXML>
          <inkml:trace contextRef="#ctx0" brushRef="#br0">16470-6720 1832 0,'0'0'81'0,"0"-8"17"0,0-3-78 0,4 3-20 15,-4-4 0-15,0 12 0 0,0 0 69 0,0 0 11 16,0 0 1-16,0 0 1 0,0 0-22 0,-9 12-5 15,5-4-1-15,-9 11 0 0,0 5-8 0,0 3-2 16,4 0 0-16,-4 8 0 0,-1 4-20 0,-3 4-5 16,4 8-1-16,0 0 0 0,4 3 14 0,-4 5 2 15,4-5 1-15,-4 5 0 0,0 3 0 0,-5-3 0 16,5-5 0-16,0 1 0 0,-5-1-14 0,1-7-2 16,-5 4-1-16,4-12 0 0,0 0-6 0,-3-4-2 15,3-4 0-15,-4-3 0 0,0-9-10 0,9 1 0 0,0-5 9 16,0-3-9-16,4-4 0 0,0-8 0 0,0 0 0 0,5-8 0 15,4 0-16-15,4-4 1 0,-4-7 1 0,9-1 0 16,4-7-4-16,0-4-1 0,9-4 0 0,-4 4 0 16,4-5 0-16,4 1 0 0,5 4 0 0,-5 8 0 15,1 3 11-15,-6 12 8 0,-3 1-12 0,0 11 12 16,-5 3 8-16,-4 5 8 0,-1 8 1 0,1 3 1 16,0 4 6-16,0 8 0 0,-9 0 1 0,4 4 0 15,5 4-10-15,-5-4-3 0,1 0 0 0,-1 0 0 16,9-4-60-16,0-3-12 15,5-5-2-15,-1-4-1158 0</inkml:trace>
          <inkml:trace contextRef="#ctx0" brushRef="#br0" timeOffset="-695.4988">15329-6084 1890 0,'13'-24'84'0,"-4"17"16"0,0-5-80 0,8 4-20 0,-4-4 0 0,9 5 0 16,0-1 91-16,5 0 13 0,-1 4 4 0,5-4 0 15,4 4-32-15,4 1-7 0,-4-1-1 0,5 0 0 0,-5 0-37 0,4 4-8 16,1-4-2-16,-5 0 0 16,0 0-21-16,0 0-12 0,0 0 2 0,-4-3 0 15,4-1-159-15,-9-4-32 0,1 0-7 0,-1 5-722 16</inkml:trace>
          <inkml:trace contextRef="#ctx0" brushRef="#br0" timeOffset="-455.8323">15794-6497 748 0,'-9'3'67'0,"9"1"-54"16,-4 0-13-16,4 4 0 0,0 4 210 0,0 7 39 0,-4 5 8 16,4 3 2-16,-5 0-97 0,1 4-19 0,-5 1-4 0,0 3-1 15,0 8-35-15,-4 3-7 0,0 1-2 0,0 8 0 16,4-1-16-16,0 1-3 0,-4-4-1 0,0-5 0 15,-4 5-22-15,3 0-5 0,-3 0-1 0,-1-9 0 16,5-3-38-16,-4-3-8 0,3 3 0 0,1-12 0 31,0 4-78-31,0-8-15 0,0-7-3 0,4 0-719 0,0-5-143 0</inkml:trace>
          <inkml:trace contextRef="#ctx0" brushRef="#br0" timeOffset="-910.8282">15053-6002 1407 0,'0'0'62'0,"4"-4"14"0,-4 4-61 0,0 0-15 0,13-4 0 0,-8-4 0 16,-1 0 96-16,-4 8 16 0,4-4 3 0,-4 4 1 15,5-7-31-15,-5-1-5 0,0 8-2 0,-5-8 0 16,1 0-14-16,4 8-2 0,-4-8-1 0,-5 1 0 16,-4 3-13-16,0 0-2 0,-1 0-1 0,6 4 0 15,-6 4-29-15,-3 4-7 0,4-4-1 0,-5 3 0 16,1 1-8-16,-5 4 0 0,4 7 0 0,-4 5 0 15,0 3 0-15,0 0 0 0,0 1 0 0,0 7-11 16,5 0 11-16,4 4 0 0,0-4 0 0,4-4 0 0,0 0 0 0,9-3 0 16,-4-1 0-16,4-8 0 0,0 1 0 15,4-8 0-15,5-5 0 0,0 1 8 0,4-8-8 0,-4 0 0 16,12-8 0-16,-3-3 8 0,4-5-8 0,0-7 0 16,0-5-11-16,0-3 11 0,0 4 0 0,0-4-9 15,-5-8 9-15,1 0 0 0,-5-4 0 0,-4-4 0 16,-1 4 9-16,1 4-9 0,-4 4 0 0,3 8 0 15,1 7 0-15,0 5 0 0,-9 3 12 0,0 12 8 16,0 0 1-16,0 0 1 0,0 0-5 0,0 12-1 16,-4 7 0-16,-1 1 0 0,1 3 4 0,4 8 1 15,-5 0 0-15,5 1 0 0,5-5-21 0,-5 0-8 16,4-3 0-16,-4 3 0 0,9-8 8 0,-5 1 8 16,5-1-8-16,-5 1 11 15,5-8-205-15,0 3-41 0</inkml:trace>
        </inkml:traceGroup>
        <inkml:traceGroup>
          <inkml:annotationXML>
            <emma:emma xmlns:emma="http://www.w3.org/2003/04/emma" version="1.0">
              <emma:interpretation id="{72D288EC-CCB8-4860-BCA6-C40029820C8D}" emma:medium="tactile" emma:mode="ink">
                <msink:context xmlns:msink="http://schemas.microsoft.com/ink/2010/main" type="inkWord" rotatedBoundingBox="30109,7458 29346,7806 29084,7230 29847,6883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438.0138">14180-6217 345 0,'0'0'15'0,"0"0"4"0,0 0-19 0,-5-4 0 0,5 4 0 0,0 0 0 16,0 0 288-16,0 0 53 0,0 0 11 0,0 0 3 15,0 0-237-15,0 0-47 0,0 0-10 0,0 0-1 16,0 0-16-16,5 8-2 0,-1 4-1 0,-4 0 0 15,9 3 3-15,-5-3 1 0,-4 7 0 0,5-3 0 0,-5 3-2 16,0 5-1-16,-5-1 0 0,5 5 0 0,-4-1 5 0,-1 4 1 16,1 0 0-16,-5 0 0 0,5 5-4 0,-5 3-1 15,0-4 0-15,-4 0 0 0,4-4-12 0,1 4-3 16,-1-4 0-16,4-3 0 0,1-1-8 0,0-4-3 16,-5-3 0-16,9-1 0 0,-5-3-5 0,5-1 0 15,-4-3-1-15,0 0 0 0,4 0-3 0,-5-5-8 16,5-7 12-16,0 0-4 0,0 0-8 0,0 0 8 15,0 0-8-15,0 0 8 0,0 0-8 0,0 0 10 16,0 0-10-16,0 0 10 0,-4-4-10 0,4 4 8 16,-4-3-8-16,-1-5 8 0,1-4-8 0,4 0 0 15,-9-3 0-15,9-1 0 0,-4-3 0 0,4 3 0 16,0-7-10-16,0 3 10 0,0-3-11 0,4-5 11 0,0-3-12 16,1 4 12-16,4-4-12 0,-1 3 12 15,1-3-12-15,0 4 12 0,0-4-12 0,-1 0 12 0,1-1-12 16,4 1 12-16,-4 0-11 0,9 4 11 0,-1 3-10 0,-4 1 10 15,5-4-10-15,-1 7 10 0,1 1-10 0,0-1 10 16,8 4-12-16,-4 1 12 0,0-1-13 0,4 5 5 16,5-1 0-16,0 0 0 0,-5 4 0 0,5 1 0 15,-1 3-2-15,-3 0 0 0,-5 4 0 0,-1 4 0 16,-3-4-1-16,0 4 0 0,-5-1 0 0,-13-3 0 16,9 16 11-16,-5 0-8 0,-4-1 8 0,-4 5-8 15,-1-1 8-15,-4 5 0 0,-8-1 0 0,-1 4 0 16,-8 1-9-16,-5 3 0 0,0-4 0 0,-8 8 0 15,0-4 31-15,-1-3 6 0,-4-5 2 0,0 1 0 16,0-5-30-16,1 1-10 0,-1-1 0 0,9-3 0 16,-1-1 10-16,6-3 0 0,-1-4 0 0,5 3 0 15,8-7-36-15,-4 0-4 16,9-4-2-16,4 0 0 0,9 0-187 0,0 0-38 0</inkml:trace>
        </inkml:traceGroup>
        <inkml:traceGroup>
          <inkml:annotationXML>
            <emma:emma xmlns:emma="http://www.w3.org/2003/04/emma" version="1.0">
              <emma:interpretation id="{9DCA2093-6F4F-48FC-8E3A-A1E441D1F04F}" emma:medium="tactile" emma:mode="ink">
                <msink:context xmlns:msink="http://schemas.microsoft.com/ink/2010/main" type="inkWord" rotatedBoundingBox="28580,8856 27363,9410 26837,8253 28053,7700">
                  <msink:destinationLink direction="with" ref="{E099EC62-4664-46A6-AE4C-E57D6A13F45F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650733.9802">12833-5413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        <inkml:trace contextRef="#ctx0" brushRef="#br0" timeOffset="-648931.2467">12334-4980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        <inkml:trace contextRef="#ctx0" brushRef="#br0" timeOffset="-649500.5042">11942-4692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        <inkml:trace contextRef="#ctx0" brushRef="#br0" timeOffset="-647606.6767">12341-4988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        <inkml:trace contextRef="#ctx0" brushRef="#br0" timeOffset="-645554.1901">12043-4204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        <inkml:trace contextRef="#ctx0" brushRef="#br0" timeOffset="-643911.1767">12078-4002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5.88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CFC89E1-7C43-476F-892A-1A03F05E816D}" emma:medium="tactile" emma:mode="ink">
          <msink:context xmlns:msink="http://schemas.microsoft.com/ink/2010/main" type="writingRegion" rotatedBoundingBox="11528,5463 5124,9554 4207,8118 10610,4028">
            <msink:destinationLink direction="with" ref="{5890492A-370E-4752-A26E-5E446F3817AF}"/>
          </msink:context>
        </emma:interpretation>
      </emma:emma>
    </inkml:annotationXML>
    <inkml:traceGroup>
      <inkml:annotationXML>
        <emma:emma xmlns:emma="http://www.w3.org/2003/04/emma" version="1.0">
          <emma:interpretation id="{B4EFC9E9-E33E-46D3-9615-6233E47CBDC8}" emma:medium="tactile" emma:mode="ink">
            <msink:context xmlns:msink="http://schemas.microsoft.com/ink/2010/main" type="paragraph" rotatedBoundingBox="11528,5463 5124,9554 4207,8118 10610,4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BA7364-0A0E-45A1-A060-4D26E14BB39E}" emma:medium="tactile" emma:mode="ink">
              <msink:context xmlns:msink="http://schemas.microsoft.com/ink/2010/main" type="line" rotatedBoundingBox="11528,5463 5124,9554 4207,8118 10610,4028"/>
            </emma:interpretation>
          </emma:emma>
        </inkml:annotationXML>
        <inkml:traceGroup>
          <inkml:annotationXML>
            <emma:emma xmlns:emma="http://www.w3.org/2003/04/emma" version="1.0">
              <emma:interpretation id="{29BD807D-5EE4-4088-96DC-9A336BF97E2C}" emma:medium="tactile" emma:mode="ink">
                <msink:context xmlns:msink="http://schemas.microsoft.com/ink/2010/main" type="inkWord" rotatedBoundingBox="11528,5463 5124,9554 4207,8118 10610,4028"/>
              </emma:interpretation>
              <emma:one-of disjunction-type="recognition" id="oneOf0">
                <emma:interpretation id="interp0" emma:lang="" emma:confidence="0.5">
                  <emma:literal>Terranes</emma:literal>
                </emma:interpretation>
                <emma:interpretation id="interp1" emma:lang="" emma:confidence="0">
                  <emma:literal>Ferraris</emma:literal>
                </emma:interpretation>
                <emma:interpretation id="interp2" emma:lang="" emma:confidence="0">
                  <emma:literal>Fernanes</emma:literal>
                </emma:interpretation>
                <emma:interpretation id="interp3" emma:lang="" emma:confidence="0">
                  <emma:literal>Terrains</emma:literal>
                </emma:interpretation>
                <emma:interpretation id="interp4" emma:lang="" emma:confidence="0">
                  <emma:literal>Terriers</emma:literal>
                </emma:interpretation>
              </emma:one-of>
            </emma:emma>
          </inkml:annotationXML>
          <inkml:trace contextRef="#ctx0" brushRef="#br0">-2170 2910 691 0,'0'0'61'0,"0"0"-49"0,0 0-12 0,0 0 0 16,-5-8 80-16,1 4 12 0,0 0 4 0,4 4 0 16,0-8 10-16,0 8 2 0,0 0 1 0,0-8 0 15,-5 1-8-15,1 3-1 0,4-4-1 0,-9 4 0 0,5 0-19 0,4 4-4 16,0 0-1-16,-9-4 0 0,0 0-18 0,0 4-3 16,9 0-1-16,0 0 0 0,0 0-36 0,0 0-7 15,0 0-2-15,0 0 0 0,0 0-8 0,0 0 0 16,-4 8 0-16,4-8-11 0,4 8 11 0,-4-8 0 15,9 8 10-15,0-1-10 0,4-3 0 0,0 0 8 16,-4 0-8-16,4 0 0 0,5 4 12 0,4-4 0 16,0-4 0-16,0 4 0 0,4-4-12 0,0 4 0 15,1-1 0-15,3 1 0 0,-3-4 0 0,8 4 0 16,-5 0 0-16,6-4 0 0,-6 4 0 0,1 0 0 16,4 0 0-16,0-4 0 0,-4 0 8 0,-5 0-8 15,0 0 0-15,1 0 0 0,-5-4 8 0,0 4-8 16,-5 0 0-16,-8-4 9 0,0 0-9 0,-9 4 0 15,9 0 0-15,-9 0 8 0,8 0-8 0,-8 0 0 16,9 0 0-16,0 4 0 0,0-4 8 0,-9 0-8 16,4 8 8-16,5 0-8 0,-5 3 0 0,1-3 8 0,-1 0-8 15,-4 4 0-15,0 3 0 0,-4-3 8 0,-5 4-8 0,4-1 0 16,1 5 10-16,-5-5-10 0,-4 5 12 0,-4-1-12 16,-10 9 20-16,5-5-2 0,-4 0-1 0,-5 1 0 15,1 3 10-15,-6 4 1 0,1-3 1 0,5 7 0 16,-5-4-9-16,-1 0-3 0,1 4 0 0,5 0 0 15,-1 0-17-15,5 4 8 0,-5-4-8 0,9-3 0 16,0-1 0-16,0 0-12 0,5 0 0 0,3 0 0 16,1-7 0-16,4 3 0 0,1-4 0 0,-1-3 0 15,9-4-162-15,-5-5-32 0,5 1-6 16</inkml:trace>
          <inkml:trace contextRef="#ctx0" brushRef="#br0" timeOffset="85308.4783">-2653 2559 345 0,'0'0'31'0,"5"-8"-31"0,3 4 0 0,-3 0 0 15,-5 4 98-15,9-8 14 0,-5-4 2 0,5 9 1 16,-9 3-41-16,0 0-8 0,4-8-2 0,5 4 0 15,-9 4-23-15,4-4-5 0,1-4 0 0,-5 8-1 16,0 0-15-16,0 0-2 0,0 0-1 0,0 0 0 0,0 0 18 16,0 0 3-16,0 0 1 0,0 0 0 0,0 0-11 15,0 0-3-15,0 0 0 0,0 0 0 0,0 0-4 0,0 0-1 16,-9-4 0-16,9 4 0 0,0 0 8 0,0 0 2 16,-9 0 0-16,9 0 0 0,-13 0-5 0,13 0-1 15,-9 0 0-15,0 0 0 0,9 0-4 0,-8 0 0 16,8 0-1-16,-9 4 0 0,9-4-8 0,-9 4-2 15,0 0 0-15,1 0 0 0,-1 0-9 0,0 0 12 16,-4 3-12-16,4-3 12 0,0 0-12 0,5 0 0 16,-5 0 0-16,0 4 0 0,1 0 0 0,8-8 0 15,-9 7 0-15,4 1 0 0,-3 0 0 0,8-8 0 16,0 0 0-16,-5 8 0 0,1 4 0 0,-1-5 12 16,1 1-12-16,4-8 12 0,0 0-12 0,-4 8 0 15,-5 0 0-15,5 3 0 0,-1 1 0 0,1 0 8 16,-5 0-8-16,0-1 8 0,5 5-8 0,4-4 10 0,0-12-10 0,-5 7 10 15,5 5-2-15,-4 0-8 0,4-1 12 0,-4-3-4 16,4 4 11-16,0-12 1 0,0 0 1 0,0 12 0 16,0-1-1-16,4 5 0 0,-4-4 0 0,0-5 0 15,4 5-8-15,-4-4-3 0,5 4 0 0,-5-1 0 16,0-3-1-16,4 4 0 0,-4-4 0 0,0 3 0 16,5 1-8-16,-1 0 8 0,-8 3-8 0,4-7 8 15,0 4-8-15,0-4 8 0,-5 3-8 0,5-11 8 16,0 12-8-16,0-12 0 0,0 8 0 0,0-8 0 15,0 8 8-15,0 3 0 0,0-3 0 0,0-8 0 16,0 0-8-16,0 0 0 0,0 12 0 0,9-4 0 0,-5 3 25 16,1-3 3-16,-5-8 1 0,4 12 0 0,5-4-21 15,-9-8-8-15,4 7 0 0,5 1 9 0,-5 0-9 0,1 4 0 16,-5-12 0-16,4 8 0 0,1-1 0 0,-5-7 0 16,0 12 0-16,4-4 0 0,-4-8 0 0,4 8 12 15,-4-8-12-15,0 0 12 0,5 11-12 0,-5-11 0 16,4 12 0-16,-4-12 8 0,0 0-8 0,0 0 0 15,9 8 0-15,-9-8 0 0,9 4 0 0,-9-4 0 16,0 0 9-16,9 8-9 0,-1-5 13 0,-8-3-1 16,9 4-1-16,-9-4 0 0,13 4-11 0,-13-4 10 15,9 4-10-15,-9-4 10 0,0 0-10 0,13 0 0 16,0 0 9-16,-13 0-9 0,9 0 0 0,-9 0 0 16,13 4 0-16,0-4 8 0,-13 0-8 0,9 0 0 15,0-4 0-15,4 0 0 0,0 4 0 0,-4 0 0 16,0-4 0-16,4 0-8 0,-4-3 8 0,4 3 0 15,-4 0 0-15,4 4 0 0,-9-4 0 0,5-4 0 0,-5 4 0 16,5-4 0-16,0 5 0 0,-9 3 0 0,0 0 0 0,0-8 0 16,4 0 0-16,1 0 0 0,-5 0 0 0,0 8 0 15,0 0 0-15,0-7 0 0,0-5 0 0,4 4 8 16,-4 8-8-16,0-8 8 0,0 0-8 0,0-3 8 16,5 7-8-16,-5-4 0 0,4-4 0 0,0 5 0 15,-4-1 0-15,0 8 0 0,5-8 0 0,-5 4 0 16,0-4 0-16,0 0 0 0,-5 1 0 0,5-1 0 15,0 8 0-15,0 0 0 0,-4-4 0 0,0 0 0 16,-1-4 0-16,1 0 0 0,-1 5 0 0,-3-1 0 16,3-4 0-16,-4 4 0 0,5 0 0 0,-5 0 0 0,-4 0 0 15,4 0 0-15,-4 4 0 0,0 0 0 0,-5 0 0 0,1 4 9 16,-5-4-9-16,4 4 0 0,-4 4 8 0,5-4-8 16,-5 4 0-16,4-1 0 0,5 1-10 0,0-4-9 15,0 4-1-15,0 0-1 16,4 0-148-16,0 3-30 0,-13 9-5 0,9-5-2 0</inkml:trace>
          <inkml:trace contextRef="#ctx0" brushRef="#br0" timeOffset="83530.4966">-3298 2598 518 0,'0'0'46'15,"5"-4"-37"-15,8 0-9 0,-4 0 0 16,-1 0 81-16,1 0 15 0,0 4 2 0,-9 0 1 0,0 0-39 0,0 0-7 15,0 0-1-15,9-4-1 0,0 4-1 0,-9 0 0 16,0 0 0-16,0 0 0 0,0 0 9 0,0 0 1 16,0 0 1-16,0 0 0 0,0 0-29 0,0 0-7 15,-5 8-1-15,5-8 0 0,0 8-6 0,-4 0-2 16,4 3 0-16,0-11 0 0,0 0-4 0,0 0-2 16,0 0 0-16,0 0 0 0,0 0 0 0,0 0 0 15,0 8 0-15,0-8 0 0,0 0 9 0,0 0 1 16,0 0 1-16,0 0 0 0,0 0 3 0,4 12 0 15,-4-12 0-15,0 0 0 0,0 0-8 0,0 0 0 16,0 8-1-16,0-8 0 0,0 0-7 0,0 0-8 16,5 11 11-16,-5-11-11 0,0 0 14 0,0 0-4 15,0 0-1-15,0 0 0 0,0 0 2 0,0 0 0 0,0 0 0 16,0 0 0-16,0 0-1 0,0 0 0 0,0 0 0 0,0 0 0 16,0 0 3-16,0 0 1 0,0 0 0 0,0 0 0 15,0 0-4-15,0 0-1 0,0 0 0 0,0 0 0 16,0 0-9-16,4 8 0 0,-4-8 0 0,0 0 8 15,0 0-8-15,0 0 0 0,0 0 0 0,0 0 0 16,0 0 8-16,0 0-8 0,0 0 8 0,0 0-8 16,0 0 0-16,0 0 8 0,0 0-8 0,0 0 0 15,0 0 0-15,0 0 0 0,0 0 0 0,0 0 0 16,0 0 0-16,0 0 0 0,0 0 0 0,0 0 0 16,0 0 0-16,0 0 0 0,0 0 8 0,0 0-8 15,0 0 0-15,0 0 0 0,0 0 0 0,0 0 8 16,0 0-8-16,0 0 0 0,0 0 0 0,0 0 0 0,0 0 0 15,0 0 0-15,0 0 0 0,0 0 0 0,0 0 0 0,0 0 0 16,0 0 0-16,0 0 0 0,4 12 0 0,1-1 0 16,-1 1 0-16,0 4 0 0,-4 7 0 0,0 1 10 15,-4-1-10-15,4 4 10 0,-4 8-10 0,4-3 10 16,-5-1-10-16,5 0 10 0,0 0-10 0,-4 4 10 16,4-4-10-16,4 1 10 0,-4-5-10 0,0 0 10 15,5 4-10-15,-1-3 10 0,0-1 2 0,1 0 0 16,-1 1 0-16,1-1 0 0,-5 0 13 0,0-3 3 15,0-1 1-15,0 0 0 0,0-7 4 0,0 4 1 16,-5-1 0-16,1-3 0 0,-1-5-20 0,5-3-4 16,-4 4-1-16,4-12 0 0,-9 8 0 0,9-8 0 15,0 0 0-15,0 0 0 0,0 0-1 0,-4-4-8 16,-5 0 12-16,5-4-4 0,-1-4-8 0,5-3 12 16,-4-1-12-16,4 1 12 15,-4-1-32-15,4 0-5 0,-5 5-2 0</inkml:trace>
          <inkml:trace contextRef="#ctx0" brushRef="#br0" timeOffset="519279.1877">-20 1802 172 0,'0'0'16'0,"0"0"-16"16,0 0 0-16,8 4 0 0,-3-8 31 0,-5 4 3 16,0 0 1-16,9 0 0 0,-5-8 2 0,0 4 1 15,-4 4 0-15,9-4 0 0,-5 0-11 0,1 1-3 16,-5 3 0-16,9-8 0 0,-9 0 4 0,8 0 1 16,-3-4 0-16,-5 5 0 0,4-5 7 0,-4 0 0 15,5 4 1-15,-1-3 0 0,0-1 3 0,5 0 0 16,-4 1 0-16,-1-1 0 0,0 8-13 0,-4 4-3 15,0 0 0-15,9-4 0 0,-9 4 13 0,0 0 3 16,4-8 0-16,-4 8 0 0,0 0-29 0,0 0-11 0,0 0 8 0,0 0-8 16,0 0 0-16,0 0 0 0,0 0 0 0,-8 8 0 15,8-8 0-15,-5 4 0 0,1 4 0 0,-5 0 0 16,0-4 12-16,5 0-4 0,-9-1 0 0,8 5 0 16,-8 0 7-16,4 0 1 0,-4 0 0 0,5-1 0 15,-10 5 9-15,0 0 3 0,-3-1 0 0,3 5 0 16,-8 4-4-16,4-1 0 0,0 1 0 0,-9 7 0 15,0 0 13-15,-4 4 3 0,5 1 0 0,-6-1 0 16,1 0-15-16,-4 0-2 0,-1 4-1 0,1 0 0 16,-1 0-10-16,1-3-1 0,-1-1-1 0,-3-4 0 15,7 4-10-15,-3-3 0 0,4-5 0 0,4 0 0 0,9-3 0 16,0-1 0-16,0-3 0 0,5 0 0 0,-1-5 0 0,5-3 15 16,0 0-4-16,9-4-1 0,4-4-10 0,0 0 0 15,0 0 0-15,0 0 0 0,0 0 0 0,8-4 0 16,1-8 0-16,4 4 0 0,0-7 0 0,1-1 0 15,3 1-9-15,5-5 9 0,0-3 0 0,0-1 0 16,0 1 0-16,4-4 0 0,1-5 0 0,-1 1 0 16,0 4 0-16,0 0 0 0,1-1 0 0,-1 5 0 15,0 0 0-15,5-5 0 0,-9 1-8 0,9 0 8 16,-5 3 0-16,-4 1 0 0,4 3 0 0,-4 1 0 16,0-1 0-16,0 5 0 0,-4 3 0 0,-5 4 0 15,0-3 0-15,-4 3 0 0,4 0 0 0,-4 4 0 16,-9 4 0-16,0 0 0 0,0 0 0 0,0 0 0 15,0 0 0-15,-9 8 0 0,-4 7 0 0,0-3 0 0,-5 0 10 16,1 7-2-16,-10 9-8 0,1-5 8 0,0 4-8 0,-5 1 8 16,0-1-8-16,-4 0 11 0,4 1-11 0,-4-1 12 15,-4 0 7-15,4 4 1 0,0-3 1 0,0-1 0 16,-1 0-21-16,6-3 8 0,3-1-8 0,5 0 0 16,1 5 0-16,-1-9 0 0,0 1 0 0,4-5 8 15,-4 1-8-15,5-4 0 0,3-5 0 0,6 5 8 16,-5 0-8-16,8 0 0 0,-4-9 0 0,9-3 8 15,0 0-8-15,0 0 0 0,0 0 0 0,0 0 0 16,0 0 0-16,9 0 0 0,0-3 0 0,8-5 0 16,1 0 0-16,4-8-8 0,4 1 8 0,1-5 0 15,8 1 0-15,0-1 0 0,4-3 0 0,1-4 0 0,-1-5 0 16,1 1 0-16,4 0 0 0,-9 0 0 0,4 0 0 0,1-1 0 16,-1-3 0-16,1 4-8 0,-1-4 8 0,1 4 0 15,-1 0 0-15,-4 3 0 0,5 5 0 0,-5 3 0 16,-5 1 0-16,1-1 0 0,-4 5 0 0,-1 7 0 15,-9-4 0-15,-3 4 0 0,-1 8 0 0,-13 0 0 16,0 0 0-16,0 0 0 0,0 0 0 0,0 0 0 16,-9 4 0-16,0 4 0 0,-4 4 0 0,0 3 0 15,-9-3 0-15,0 4 8 0,0-1-8 0,0 9 11 16,-4 3-11-16,-9 0 12 0,4 5-12 0,-9 7 0 16,5-4-12-16,-4 8 12 0,-9-4 0 0,-1 7 0 15,1-3 0-15,-5 4 0 0,-8-4 0 0,4 4 0 16,4-8 0-16,5 4 0 0,0-4 0 0,-5 4 0 15,5-4 0-15,4 0 0 0,5-8 0 0,-1 0 0 16,5 0 0-16,0-4 0 0,4-3 0 0,0-1-9 0,10 1 9 0,-1-13-10 16,8 1 2-16,1-4 0 0,4-4 0 0,1-4 0 15,8 0 8-15,0 0 0 0,4-12 0 0,9-4-8 16,-4 1 8-16,9-9-13 0,4-3 5 0,4-8 8 16,5 4-17-16,-1-4 4 0,5-4 1 0,0-4 0 15,14-4 0-15,-5 4 1 0,-1 0 0 0,10-4 0 16,-5 1 11-16,1 3-12 0,3 0 12 0,-3 4-12 15,-1-4 12-15,0 4 0 0,-4-4 0 0,0 4-8 16,-5 8 8-16,5-4 0 0,-4 7 0 0,-5 1 0 16,0 0 0-16,-9 3 0 0,1 5 0 0,-10-1 0 15,5 9 0-15,-9-1 0 0,-4 0 0 0,0 5 0 16,-5-1 0-16,-4 8 0 0,-9-4 0 0,9 4 0 0,-8 4 0 0,-1 0 0 16,-4 3 0-16,-9 1 0 0,0 8 0 0,-5 3 0 15,1 5 0-15,-5-1 0 0,1 8 0 0,-5 1 0 16,-5 3 0-16,-4 4 0 0,-8 4 0 0,-1-1 0 15,-4 1 0-15,4 0 0 0,1 4 0 0,3-4 0 16,-3 4 0-16,3 0 0 0,-3-5 0 0,8-3 0 16,-4 4 0-16,4 0 0 0,4-4 0 0,1 0 8 15,-1-4-8-15,5-3 0 0,4-5 0 0,1 0 8 16,-1-3-8-16,0-1 0 0,5 0 0 0,8-7 8 16,-3 0-8-16,7-5 0 0,10-7 0 0,4-4 0 15,-9 0 0-15,9 0 0 0,0 0 19 0,5-8 9 16,-1-3 1-16,5-5 1 0,8-3-22 0,5-9-8 15,0 1 0-15,5-4 0 0,3 0 0 0,1-8-10 16,4-4 0-16,0 4 0 0,5 0 10 0,4 0 0 0,4 0 0 0,4-4 0 16,-3 0 0-16,3-4 14 0,1 4-3 15,-5 4-1-15,9 4-10 0,-8 8 0 0,-6-1 0 0,1 1 0 16,-13 0 0-16,0 7-17 0,-9 9 4 0,-5 3 1 16,-4 4 12-16,-4 0 0 0,-9 4 0 0,0 0-9 15,0 0 9-15,0 0 0 0,0 0 0 0,-4 16 0 16,-9-1 0-16,-1 1 0 0,-8-1 0 0,-4 5 0 15,-5 3 15-15,-8 5-2 0,-1-1 0 0,-3 4 0 16,-6 0-13-16,1 1 0 0,0 3 0 0,-9 4 0 16,4 4 0-16,-4-1-10 0,0-3 10 0,-4 4-12 15,-1 8 22-15,1-4 4 0,-5-4 1 0,5 4 0 16,-1-1-15-16,5 5 0 0,0-8 8 0,4 0-8 0,5-4 14 0,0-4 0 16,0 0 0-16,-1 0 0 0,1 4-1 0,0-8 0 15,-5 4 0-15,9 1 0 0,0-1-13 0,1 0 8 16,3-4-8-16,1 0 0 0,-1-7 8 0,5-5-8 15,4 1 0-15,9-1 0 0,5-3 0 0,4-9 0 16,4-3 0-16,9-4-10 0,0 0-2 0,4-7-1 16,14-9 0-16,4 0 0 0,8-7-9 0,6-8-2 15,7 0 0-15,1-8 0 0,9 3 24 0,0-3 0 16,4 0 0-16,0-7 0 0,0-5-18 0,0 4 1 16,9-4 0-16,-5 5 0 0,-4-1 26 0,-4 8 6 15,4-4 1-15,0 4 0 0,-5-4-16 0,1 12 0 16,-9 4 0-16,0 7 0 0,-9-3 0 0,-4 3 0 15,-1 5 0-15,-3-1 0 0,-1 0 0 0,-4 5 17 16,-5 3-1-16,-3 0-1 0,-1 4-6 0,-4 0-1 16,-5 0 0-16,-4 4 0 0,0 0-8 0,0 0 10 0,0 0-10 0,0 0 10 15,0 0-10-15,-9 8 8 0,-8 4-8 0,-1 3 8 16,1 1-8-16,-10 0 0 0,-4 7 0 0,-8-3 8 16,-5 7-8-16,-4 4 0 0,-5 4 0 0,-4 0 8 15,5 0-8-15,-10 8 0 0,5 0 0 0,-9 0 0 16,5 0 0-16,-9-4 0 0,-1 0 0 0,6 0 0 15,-6 0 0-15,6 4 8 0,3-4-8 0,1 0 8 16,-1 0-8-16,5 0 8 0,0 0-8 0,0-4 8 16,5 0-8-16,3-4 8 0,1 0-8 0,0-3 8 15,0-1-8-15,4 0 0 0,4-7 0 0,5-1 0 16,4-3 0-16,5-4 0 0,4-1 0 0,5-7 0 0,8 0-9 16,0-4-4-16,9 0-1 0,9-12 0 0,0-3-6 0,8-5-2 15,5 1 0-15,13-12 0 0,9-1 11 0,4-3 3 16,5-11 0-16,8 3 0 0,5 0-9 15,9-8-2-15,-1 4 0 0,5-3 0 0,0-1 31 0,5 4 5 16,-5-4 2-16,-5 5 0 0,-4-5-19 0,1 8 0 16,-1 0 0-16,-9 8 0 0,-13 0 0 0,5 8 0 15,-5-1 12-15,1 5-12 0,-5 3 13 0,-5 1-4 16,-4 3-1-16,-4 5 0 0,-5 3-8 0,-8-4 0 16,-5 4 0-16,0 8 0 0,-13 0 0 0,0 0 0 15,-4 8 0-15,-5 8 0 0,-4-1 0 0,-9 5 0 16,-9-5 0-16,-4 13 0 0,0-1 0 0,-5 8 0 15,-4-4 0-15,-4 4 0 0,0 4 12 0,0 0-2 16,-9 0-1-16,0-4 0 0,0 4 1 0,-9 0 0 0,-4 0 0 16,4 8 0-16,0 0-10 0,-4-4 0 0,0 4 0 0,4-8 0 15,-4 8 0-15,8-5 8 0,-4 1-8 0,1-4 0 16,-6 0 8-16,6 0-8 0,-1 0 8 0,0 0-8 16,4 0 0-16,1-4 8 0,8 0-8 0,5-3 0 15,0-1 8-15,8-4-8 0,-3-3 0 0,7-1 8 16,6-4-8-16,3-7 0 0,5 0-10 0,5 0 10 15,4-5-20-15,8 1 1 0,5-8 1 0,0 0 0 16,14-12 4-16,3 1 1 0,5-5 0 0,4-3 0 16,9-5 1-16,5-3 0 0,4-8 0 0,8 0 0 15,14-8 12-15,4 0 13 0,1-8-2 0,3 1-1 16,5 3 8-16,-4-8 2 0,4 5 0 0,-5-1 0 16,5 8-6-16,-8 0-1 0,-6 4 0 0,1 0 0 15,0 8-13-15,-9 0 11 0,-4-1-11 0,-5 9 10 0,-4 0-10 0,-5 3 0 16,-4 5 0-16,-4-1 0 0,-5 4 0 0,-8 4 0 15,-1 1 0-15,-3 7 0 0,-6-4 0 0,-8 4 8 16,0 0-8-16,0 0 8 0,-4 11-8 0,-5 1 0 16,-8 8 0-16,-1-5 0 0,-4 5 0 0,-8-1-9 15,-6 5 9-15,-7 3 0 0,-10-4 0 0,5 5 0 16,-5 3 0-16,-4 4 0 0,-13 4 0 0,4 8 0 16,-4 0 0-16,-9-1 0 0,0 5 0 0,-5-4 0 15,-3 7 0-15,8-3 0 0,0 4 0 0,4-5 0 16,-4-3 0-16,9 4 0 0,-5-4 0 0,5-1 0 15,4-7 0-15,1 0 0 0,3-7 17 0,5-1 1 16,0 4 0-16,0-8 0 0,4 4-18 0,5-7-19 16,0-1 4-16,0 1 1 0,4-5 6 0,0 1 8 0,0-5-13 0,9-3 5 15,4-4-8-15,5 0 0 0,-5 3-1 0,14-7 0 16,3 0 9-16,1-4 8 0,0 0-12 0,13 0 12 16,0-8-14-16,13-3 4 0,0-1 1 0,9-8 0 15,5-3-2-15,8 0 0 0,0-13 0 0,9 1 0 16,4 0 11-16,0-4-8 0,1 0 8 0,3 4-8 15,1-4 8-15,4 0 0 0,-4 0 8 0,4 4-8 16,4 0 0-16,-13 4 0 0,1-4 0 0,-1 7-8 16,-4 1 8-16,-5 8 0 0,-8-1 0 0,0 4 0 15,-9 1 0-15,-5 3 0 0,1 8 0 0,-5 4-8 16,-9-4 8-16,-4 4 0 0,0 0 0 0,0 0 0 16,0 12 0-16,-13 4 0 0,0-1 0 0,-5 5 11 15,1-1-11-15,-5 5 8 0,-5-1-8 0,-3 4 8 0,-5-3 0 16,-5 3 0-16,-8 0 0 0,0 5 0 0,4 3-8 0,-4-4 0 15,-5 0 0-15,-4 4 0 0,0 0 8 0,0 8-8 16,4 0 8-16,-8-4-8 0,-5 0 0 0,0-4 0 16,-4 4 0-16,0 0 0 0,13 0 0 0,0-4 8 15,0 4-8-15,4-4 0 0,9 4 0 0,0-4 0 16,0 1 0-16,5-5 0 0,-1-8 0 0,10 4 0 16,-1-11 0-16,0 0 0 0,5 3 0 0,4-7-9 15,4 3 0-15,-4-7 0 0,9 0-3 0,5-4 0 16,-1-8 0-16,9 4 0 0,9-12 3 0,-1 1 0 15,5-5 0-15,5-3 0 0,8-9-1 0,5-3 0 16,0-4 0-16,8 0 0 0,14-8 10 0,0 0-10 0,8 0 10 16,0 0-10-16,5 0 30 0,-4 0 5 0,-10 4 2 0,1 0 0 15,-5 4-27-15,5-4 0 0,-9 4 8 0,4 4-8 16,-9 0 14-16,1 7 1 0,-1 1 0 0,-3 0 0 16,-6 3-7-16,1 5-8 0,-5 7 11 0,-8 0-11 15,-1 0 9-15,-3 4-9 0,-1 0 0 16,-13 4 9-16,0 0-9 0,-5 16 0 0,-3 3 0 0,-6-3 0 15,-8 7 0-15,-4 1 0 0,-5 3-10 16,1 4 10-16,-14 1-9 0,4-1 9 0,-8 0-8 0,-5 4 8 16,1-4 0-16,-5 4 0 0,0-3 0 0,0 3 0 15,4 0 0-15,0-4 0 0,1-4 0 0,3 4 0 16,6 1 0-16,-1 3 0 0,4-8 0 0,-4 0 0 16,5 1 0-16,-1-5 0 0,1-3 0 0,4-1 0 15,4 1 0-15,0-5 0 0,1-3 0 0,3 0 8 0,10-1-8 16,-1 1-8-16,9-4 8 0,5 0-12 0,-5-5 12 15,5-3 0-15,0-3 0 0,4 3 0 0,8-8 0 0,5-4 0 16,1 0 0-16,3-3 0 0,10-5 0 0,3-3 0 16,1-4 0-16,8-1-8 0,-3-3 8 0,7 0 0 15,1-8 8-15,5 4-8 0,-1 0 8 0,0 3-8 16,5-3 8-16,4 0-8 0,4 0 12 0,1 4-3 16,-5 0 0-16,4 0 0 0,-8 3 0 0,-1 1 0 15,-3 0 0-15,-6-1 0 0,6 1-9 0,-5 0 0 16,-1 7 0-16,-3 1 8 0,-5-1-8 0,-4 5 0 15,-5 3 0-15,-4 0 8 0,-9 4-8 0,0 5 0 16,1-1 0-16,-6 4 0 0,-8 0-24 0,0 0 0 16,0 0 0-16,-8 11 0 0,-1 1 8 0,0 4 0 0,-13 3 1 0,-4 1 0 15,-1 3 15-15,1-3-9 16,-5 3 9-16,1-4-8 0,-5 5 8 0,-1-1 0 16,1-3 0-16,-4 3 0 0,-5-3 9 0,0 3-9 0,-4 0 12 0,0 5-12 15,-5-5 10-15,0 4-10 0,9-3 8 0,9 3-8 16,-4-3 0-16,-1-1 0 0,1 0 0 0,4 5 0 15,8-5 0-15,-3 0 0 0,-1-3 8 0,0-4-8 16,9-1 11-16,0 1-3 0,-4-5-8 0,4 1 12 16,0 4-12-16,5-5 0 0,4-3 8 0,-1 0-8 15,1 0 0-15,4 0 0 0,1-1 0 0,8-7 0 16,0 0 0-16,0 0 0 0,0 0 8 0,0 0-8 16,0 0 0-16,0 0 0 0,13-11 0 0,4 3 0 15,1-8 9-15,-1 5-9 0,-3-5 8 0,-1 0-8 16,0 5 10-16,4-1-10 0,-3-4 12 0,3 1-12 0,-8-1 12 15,9 1-4-15,-1-1 0 0,5 4-8 0,-4-3 17 16,3-1-3-16,6-3-1 0,-1 3 0 0,5-3 6 0,0-1 1 16,8 1 0-16,1-5 0 0,8 1-20 0,4-5 10 15,-3 1-10-15,3-4 8 0,1 4-8 0,0-8 12 16,-5 7-12-16,0-3 12 0,-4 4-12 0,0-4 0 16,4-1 9-16,-4 1-9 0,0 0 0 0,0 0 0 15,4 0 0-15,0 3 8 0,5-3-8 0,-9 8 0 16,4-5 0-16,-4 9 0 0,0-5 0 0,0 5 0 15,0-1 0-15,-5 1 0 0,1 3 0 0,-1-3 0 16,1 3 0-16,-5 1-8 16,-9-1-24-16,5 4-5 0,-5 1-1 0,-8-1 0 0,3 0 38 0,-7 1 0 15,3-5 0-15,-4 4 0 0,1 1 0 0,-1-1 0 0,-5 4 0 16,1-4 0-16,4 5 0 0,1-1 0 0,-6 0 0 16,5-4 0-16,-4 5 0 0,4-1 0 0,1 0 0 0,-1 0 0 15,-4 0 0-15,4 4 15 0,0 1-1 0,-4-1 0 16,-1-4-14-16,1 0 0 0,-9 8 0 0,0 0-10 15,0 0-8-15,0 0-2 0,0 0 0 0,0 0 0 16,0 0 11-16,0 0 9 0,0 0-13 0,0 0 5 16,0 0 8-16,0 0 0 0,5-8 0 0,-5 8-8 15,0 0-12-15,0 0-1 0,0 0-1 0,0 0 0 16,0 0-11-16,-5 12-3 0,-4-4 0 16,5 3 0-16,-5 1-83 0,-4 0-17 15</inkml:trace>
          <inkml:trace contextRef="#ctx0" brushRef="#br0" timeOffset="519963.5831">-2995 3748 939 0,'0'0'41'0,"0"0"10"0,0 0-41 0,0 0-10 16,0 0 0-16,0 0 0 0,0 0 62 0,0-8 10 15,13-4 3-15,0 1 0 0,1-1-24 0,7 0-5 16,-3-7-1-16,8 7 0 0,1-3 6 0,3-5 1 16,1 1 0-16,4-1 0 0,0 1-31 0,0-1-5 15,-4-7-2-15,9 0 0 0,-5 7 8 0,4-3 2 16,-4-5 0-16,0 1 0 0,5 0 9 0,-1-1 3 15,1 1 0-15,4 0 0 0,0 0 16 0,-1-1 3 16,-3 1 1-16,-5 4 0 0,9-5-56 0,0 5-20 0,0-1 1 16,-1 1 0-16,-7 0 67 0,3 3 12 0,-4-7 4 15,-4 3 0-15,0 5-52 0,-1-4-12 0,5-1 0 0,-4-3 0 16,0 3 0-16,0-3-16 0,-1 8 3 16,1-1 1-16,-5 5 12 0,-4-1 0 0,0 0 0 0,-4 5 0 15,8-13 0-15,0 9 0 0,-4-1 0 0,5 4 0 16,-5-7 8-16,4 3-8 0,0-3 0 0,-4 7 0 15,0-4 0-15,0 1 0 0,0-1 0 0,0 1 0 16,4 3 0-16,-4 0 0 0,0-3 0 0,0 3 0 16,0-4 8-16,-4 1-8 0,3 3 0 0,1 0 0 15,-4 1 11-15,-1-1-11 0,5 0 10 0,-8 4-10 16,-1-3 0-16,0 3 0 0,0 0 0 0,-4-4-10 16,4 5 10-16,-4-1 0 0,4-4 0 0,0 4 0 15,0-3 0-15,-4 3 0 0,0-4 8 0,4 4-8 16,0-3 0-16,0 3-8 0,-4 0 0 0,4 0 0 15,0-3 0-15,1-1 0 0,-1 0 0 0,4 0 0 0,-4 1 8 16,1 3-8-16,-1-4 8 0,0 1-8 0,-4 3 8 0,-1 0 0 16,1-4 0-16,0 4 0 0,0 1 0 0,0 3 0 15,-1-4 0-15,1 0 0 0,4 4 0 0,-4 0 0 16,0-3 0-16,0-1 0 0,-1 0-9 0,1 4 9 16,0-4-10-16,4 4 10 0,-4-3 0 0,4-1-9 15,0 0 9-15,5-8 0 0,-5 5 0 0,4-5 0 16,1 4 0-16,0-3 0 0,3-1 0 0,-3 1 0 15,0-5 0-15,3 4 0 0,-3 1 0 0,0-1 0 16,4 5 0-16,-1-5 0 0,1 4 0 0,0 1 0 16,-8-1 0-16,3 0 0 0,1 0 0 0,-1 1 0 15,-4 3 0-15,5 0 0 0,-1 0 0 0,1 1 0 0,0-1 0 16,-1 0 0-16,-4 0 0 0,5 0 0 16,-1-3 0-16,-4 3 0 0,5 4 0 0,-5-4 0 15,0 0 0-15,1 5 0 0,-1-5 0 0,0 4 8 0,0-4-8 0,-4 4 0 16,4 0 0-16,0-4-10 0,0-3 1 0,0 3 0 31,-4 0-37-31,4 4-7 0,-4-4-2 0,0 5-525 0,4-5-106 0</inkml:trace>
          <inkml:trace contextRef="#ctx0" brushRef="#br0" timeOffset="-47567.4108">-5469 5210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        </inkml:traceGroup>
      </inkml:traceGroup>
    </inkml:traceGroup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6:26.4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2C9DF20-692B-4074-A033-4C3A2F2FC006}" emma:medium="tactile" emma:mode="ink">
          <msink:context xmlns:msink="http://schemas.microsoft.com/ink/2010/main" type="writingRegion" rotatedBoundingBox="3532,420 30130,-73 30223,4932 3625,5427"/>
        </emma:interpretation>
      </emma:emma>
    </inkml:annotationXML>
    <inkml:traceGroup>
      <inkml:annotationXML>
        <emma:emma xmlns:emma="http://www.w3.org/2003/04/emma" version="1.0">
          <emma:interpretation id="{FE933A29-28E1-491A-AFF9-9FB974B0ACE9}" emma:medium="tactile" emma:mode="ink">
            <msink:context xmlns:msink="http://schemas.microsoft.com/ink/2010/main" type="paragraph" rotatedBoundingBox="3532,420 30130,-73 30184,2829 3586,33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5C11C6-FBCE-4B7B-AE73-034E6E310E36}" emma:medium="tactile" emma:mode="ink">
              <msink:context xmlns:msink="http://schemas.microsoft.com/ink/2010/main" type="line" rotatedBoundingBox="3532,420 30130,-73 30159,1507 3561,2001"/>
            </emma:interpretation>
          </emma:emma>
        </inkml:annotationXML>
        <inkml:traceGroup>
          <inkml:annotationXML>
            <emma:emma xmlns:emma="http://www.w3.org/2003/04/emma" version="1.0">
              <emma:interpretation id="{BC2911C5-5FAA-4200-9C4A-9D476C24CCD8}" emma:medium="tactile" emma:mode="ink">
                <msink:context xmlns:msink="http://schemas.microsoft.com/ink/2010/main" type="inkWord" rotatedBoundingBox="3539,827 6357,775 6378,1906 3560,1959"/>
              </emma:interpretation>
              <emma:one-of disjunction-type="recognition" id="oneOf0">
                <emma:interpretation id="interp0" emma:lang="" emma:confidence="1">
                  <emma:literal>Numbers</emma:literal>
                </emma:interpretation>
                <emma:interpretation id="interp1" emma:lang="" emma:confidence="0">
                  <emma:literal>Number</emma:literal>
                </emma:interpretation>
                <emma:interpretation id="interp2" emma:lang="" emma:confidence="0">
                  <emma:literal>Number's</emma:literal>
                </emma:interpretation>
                <emma:interpretation id="interp3" emma:lang="" emma:confidence="0">
                  <emma:literal>Numbery</emma:literal>
                </emma:interpretation>
                <emma:interpretation id="interp4" emma:lang="" emma:confidence="0">
                  <emma:literal>Numbered</emma:literal>
                </emma:interpretation>
              </emma:one-of>
            </emma:emma>
          </inkml:annotationXML>
          <inkml:trace contextRef="#ctx0" brushRef="#br0">91 359 230 0,'0'0'10'0,"0"-12"2"0,0 0-12 0,0-3 0 0,0-1 0 0,0 1 0 16,0-1 276-16,0 4 52 0,5 1 10 0,-1 3 2 15,0-8-215-15,5 4-43 0,-9 1-9 0,5 3-1 16,-1 0-33-16,0 4-7 0,1-4 0 0,-5 8-1 0,0 0-17 16,9 0-3-16,-5 8-1 0,5 0 0 15,-9 12-10-15,4-1 0 0,-4 12 0 0,0 0-11 16,0 12 23-16,-4 8 5 0,-1 0 1 0,-3 7 0 0,-6 1 4 16,6 3 1-16,-6 4 0 0,1-7 0 0,0-1 11 15,0-3 2-15,0-4 1 0,4-12 0 0,5 0 7 0,-10-8 2 16,10 4 0-16,-5-12 0 0,5 1-20 0,0-5-4 15,-1-7-1-15,5 0 0 0,0-5 9 0,0-7 2 16,0 0 0-16,0 0 0 0,0 0-32 0,0 0 0 16,0 0 0-16,0 0-10 0,0 0 21 0,0-7 4 15,5-9 1-15,-1 0 0 0,-4-3-16 0,0-1 0 16,0-11 0-16,4 0 0 0,1 0 0 0,-1 0 0 16,-4-8 0-16,4 0 0 0,1 4 0 0,4-4 0 15,-9-4 0-15,0 4 0 0,8 4 0 0,-8-1 0 16,5-3 0-16,-1 4 0 0,5 0 0 0,-5 4-8 15,5-4 8-15,-4 8 0 0,3-1 0 0,-3 5 0 16,3 3-8-16,1-7 8 0,-9 4 0 0,5 3 0 16,-1 5 0-16,0-5 9 0,-4 9-9 0,0-5 0 0,0 4-10 15,0 4 10-15,0 1 0 0,0 7-9 0,0 0 9 0,0 0 0 16,0 0 0-16,9 15 0 0,0-7 0 16,0 12-8-16,4-1-6 0,-4 8-1 0,4-3 0 0,-4 7 0 15,4 4 23-15,-4-8 5 0,4 8 1 0,0-3 0 16,4 3-24-16,-3 0-5 0,-1 0-1 0,0 0 0 15,0 0 16-15,0-4 0 0,-4 4 0 0,4 4 0 16,0-11 10-16,-4 7 5 0,4-4 1 0,-4-4 0 16,4 4-24-16,-4-7-5 0,0 3-1 0,4-7 0 15,0-5 14-15,0 5 0 0,-4-5 0 0,0 1 0 16,4-16 0-16,-4 8 16 0,4-4-3 0,-13-4-1 0,9 0 0 16,-9 0-1-16,4-8 0 0,5-4 0 0,4-3 2 0,-4-5 1 15,-1-3 0-15,-3-9 0 0,4-3 22 0,-1-4 5 16,1-7 1-16,4 3 0 0,-8-8-34 0,8 8-8 15,0-15 0-15,0 7 0 0,0 0 12 0,1 0 0 16,-6 5 0-16,6 3 0 0,-6-4-12 0,1 4 8 16,0 4-8-16,0 4 8 0,-9 0-8 0,4 0 8 15,0 11-8-15,-4-7 8 0,5 12-8 0,-1-1 0 16,1 1-12-16,-5 3 12 16,4 4-44-16,0 5-2 0,1-5 0 0,-5 12-746 15,0 0-150-15</inkml:trace>
          <inkml:trace contextRef="#ctx0" brushRef="#br0" timeOffset="714.5543">894 499 172 0,'0'0'16'0,"0"-8"-16"0,0-3 0 15,0 7 0-15,5 0 260 0,-5-8 50 0,0 0 10 0,4 5 1 16,0-1-187-16,1 4-38 0,-1-4-7 0,-4 8-1 16,0 0-61-16,0 0-12 0,0 0-3 0,0 0 0 15,0 0-2-15,0 0-1 0,0 12 0 0,0 3 0 16,0 1 23-16,0 11 5 0,-4-3 1 0,-1 11 0 15,1-4-2-15,4 8-1 0,-4 0 0 0,-1 0 0 16,5 0 1-16,0 4 0 0,5-4 0 0,3-8 0 16,-3 0-6-16,3 4-1 0,6-3 0 0,-1-5 0 15,0-4-3-15,5-3-1 0,-5-1 0 0,9-7 0 16,0-4-2-16,-5 3-1 0,1-11 0 0,4 0 0 16,-5-7 11-16,1-5 3 0,-1 0 0 0,1-7 0 15,4-5-23-15,-9-3-4 0,-4-4-1 0,-1 0 0 0,1-8-8 16,-4 0 10-16,-1-4-10 0,0 0 10 0,1 4-10 15,-1 0 0-15,1 0 0 0,-5 4 0 0,0 4 0 0,4 7 0 16,5 1 0-16,-9 3 0 0,8 9-14 0,-3-5-8 16,4 4-2-16,-1 4 0 15,6 5-172-15,-1-1-36 0</inkml:trace>
          <inkml:trace contextRef="#ctx0" brushRef="#br0" timeOffset="1338.6441">1627 522 1152 0,'0'0'51'0,"0"0"10"0,-5-3-49 0,5 3-12 0,0 0 0 0,0 0 0 16,0 0 109-16,0 0 19 0,14 0 4 0,-1 0 1 16,0 3-53-16,0 5-10 0,0-4-2 0,0 12-1 15,9-8-39-15,-8 3-8 0,-6 1-2 0,1 4 0 16,4 3-10-16,0 4-8 0,-4 1 9 0,-9-1-9 15,-4 1 22-15,4 3-2 0,4-4 0 0,-8 5 0 16,-9-9 8-16,4 1 2 0,9-5 0 0,0 1 0 16,-5-1-2-16,1-3-1 0,4-12 0 0,0 0 0 15,9 8-11-15,-9-8-3 0,0 0 0 0,0 0 0 16,0 0-1-16,4-4-1 0,-4-4 0 0,5-7 0 16,-5-1-1-16,13-3 0 0,0-9 0 0,0 5 0 0,-9-8-10 0,10-1 0 15,16-3 9-15,-3 0-9 0,-5 8 0 0,4-4 0 16,0 3-10-16,5 5 10 0,0 4 0 0,-5 3 0 15,-8 4 0-15,3-3 0 0,6 11 8 0,-5-4-8 16,-13 8 0-16,4 8 9 0,0 0-9 0,4 3 0 16,-3 1 0-16,-6 4 0 0,1 3 0 0,0-3 0 15,8 3 0-15,-3 1 0 0,-10 7 0 0,5-4 0 16,4 1 0-16,4-5 0 0,-8 1 0 0,0-5 0 16,-5 1 0-16,1 0 8 0,-1-5-8 0,-4-3 0 15,5 0 0-15,-5-8 8 0,0 0-8 0,0 0 8 16,0 0-8-16,0 0 8 0,0 0 3 0,0 0 0 15,0 0 0-15,0 0 0 0,0 0-3 0,0 0 0 16,-5-12 0-16,5 4 0 0,5-7-8 0,-1-5 0 0,5-3 9 16,0-1-9-16,-1 1 0 0,5-4 9 15,5-1-9-15,4 1 0 0,0 4 9 0,-5-8-9 0,5 7 0 0,0 1 9 16,5-1-1-16,-5 5-8 0,4 3 12 0,0 1-4 16,1 3 2-16,-6 4 0 0,1 4 0 15,-4 4 0-15,-1 12-10 0,1-8 8 0,-5 11-8 0,-4-3 8 16,0 8 0-16,0-1 0 0,-9 5 0 0,4 7 0 15,-8-8-8-15,4 4 0 0,0 1 0 0,0 3 0 16,0-4 28-16,0 1 3 0,0-5 1 0,4 0 0 16,0 1-48-16,1-5-8 15,3-3-3-15,1 3-762 0,4-7-153 0</inkml:trace>
        </inkml:traceGroup>
        <inkml:traceGroup>
          <inkml:annotationXML>
            <emma:emma xmlns:emma="http://www.w3.org/2003/04/emma" version="1.0">
              <emma:interpretation id="{E0A80EA0-2ED5-4871-803B-B05165A40FA5}" emma:medium="tactile" emma:mode="ink">
                <msink:context xmlns:msink="http://schemas.microsoft.com/ink/2010/main" type="inkWord" rotatedBoundingBox="7145,602 10164,546 10183,1535 7164,1591"/>
              </emma:interpretation>
            </emma:emma>
          </inkml:annotationXML>
          <inkml:trace contextRef="#ctx0" brushRef="#br0" timeOffset="2001.4211">3584-191 1558 0,'0'0'69'0,"0"0"15"0,0 0-68 0,4-8-16 0,0 0 0 0,-4 8 0 16,0 0 84-16,0 0 14 0,5-4 2 0,-5 4 1 15,0 0-25-15,0 0-4 0,0 0-2 0,8 4 0 16,1 4-29-16,-4 8-5 0,-1-1-2 0,0 9 0 15,1-5-11-15,-1 12-3 0,1 1 0 0,-1 7 0 16,0 3 4-16,-4 5 1 0,5 4 0 0,-1-8 0 16,-4 4-5-16,5 7-2 0,-1-11 0 0,0 4 0 15,-4-4 1-15,0 0 0 0,5 0 0 0,-5-4 0 16,4-4 10-16,-4-4 3 0,0 0 0 0,0-4 0 16,0-3-24-16,0 3-8 0,-4-11 0 0,-1-5 9 15,5 5 3-15,-4-8 0 0,4-8 0 0,0 0 0 16,0 0-12-16,0 0 12 0,0 0-12 0,0 0 12 15,-4-12-12-15,-1 0 0 0,5-3 0 0,5-5 8 0,-1-7-19 0,5 4-4 16,4-13-1-16,4 5 0 0,5-4 4 0,0 0 0 16,0 0 0-16,5 4 0 15,3 3-12-15,-8 9-3 0,0-1 0 0,0 1 0 16,4 0 27-16,1 7 0 0,-1 0 0 0,-4 8 0 0,4 0 0 0,-4 4-8 16,0 4 0-16,-4 0 0 0,-1 4 8 0,-4 8 0 15,-4-9 0-15,4 5 0 0,-8 7 0 0,-1-7 0 16,5 8 0-16,-9-1 0 0,0 1 0 0,-4 3 11 15,-5-3-3-15,0-1 0 0,-4 4-8 0,-5 5 0 16,-4-5 0-16,-4 1 0 0,4 3 0 0,-4-8 0 16,-1 5 0-16,1 3 0 0,0-15-9 0,-1 3-4 15,6-7-1-15,3 4 0 16,5-8-106-16,4 0-22 0,9-4-4 0,0 0-842 0</inkml:trace>
          <inkml:trace contextRef="#ctx0" brushRef="#br0" timeOffset="2321.3337">4435 491 806 0,'0'0'72'16,"4"0"-58"-16,9 0-14 0,-4-8 0 16,0 8 207-16,4-3 38 0,4-1 8 0,1 0 2 0,4-4-137 0,4 0-27 15,1 0-6-15,3 1-1 0,1-5-32 16,4 0-8-16,-9 0 0 0,5 1-1 0,-4 3-18 0,-1-12-3 15,0 9-1-15,-8-5 0 0,-1 5-10 0,1-13-3 16,-5 9 0-16,-4-1 0 0,0 4 3 0,-5-3 0 16,0 3 0-16,-8 0 0 0,4 4 24 0,-9 5 5 15,0-5 0-15,1 8 1 0,-10 0-13 0,5 0-4 16,-5 8 0-16,1 3 0 0,-5-3-24 0,0 8 0 16,-4 7 0-16,-1 0 0 0,1 5 0 0,4-1 0 15,-4 0 0-15,8 4 0 0,1-7 0 0,3 7 0 16,6 0 0-16,-1-7 0 0,0 3 0 0,13 4 0 15,1-7 0-15,4 3 0 0,-1 4 0 0,6-11 0 16,3-1 0-16,1-3 0 16,4 3-160-16,0-7-30 0</inkml:trace>
          <inkml:trace contextRef="#ctx0" brushRef="#br0" timeOffset="2655.1588">5365 175 1324 0,'0'0'118'0,"0"0"-94"0,0 0-24 0,0 0 0 16,0 0 117-16,0 0 19 0,0 0 4 0,0 0 1 15,0 0-19-15,13 8-4 0,0 0-1 0,-4 4 0 16,0 7-67-16,-5-7-14 0,5 7-2 0,-5 1-1 16,1 3-1-16,-1-3 0 0,0-1 0 0,-4 5 0 15,5 3-6-15,-5-8-2 0,0 5 0 0,0-5 0 16,0 5-12-16,-5-1-4 0,5-7 0 0,0 3 0 0,-4-11 20 0,0 4 3 15,4-12 1-15,0 0 0 0,0 0-20 0,0 0-3 16,0 0-1-16,0 0 0 0,0 0 13 0,0 0 3 16,0-8 0-16,0-4 0 0,0 1 5 0,4-5 2 15,0-7 0-15,5-1 0 0,0-3-18 0,4-4-3 16,0-1-1-16,5 1 0 0,-5 4-9 0,5 0-11 16,3-4 3-16,1 3 0 15,-4 1-26-15,4 7-5 0,-5 5-1 0,1 3 0 16,-5 4-128-16,5 4-25 0,-1 4-6 0,-4 4-1 0</inkml:trace>
          <inkml:trace contextRef="#ctx0" brushRef="#br0" timeOffset="3007.4428">6606-98 403 0,'0'0'36'0,"0"0"-36"0,0 0 0 0,0 0 0 15,0 0 374-15,-13-3 68 0,4-1 14 0,-4 4 2 16,0 4-316-16,-4-1-63 0,3 9-13 0,-3-4-2 16,-5 8-49-16,4 3-15 0,-8 1 8 0,4 3-8 15,0 0 0-15,0 5 0 0,0 3 8 0,5 4-8 16,4-4 24-16,4 4 2 0,0-7 0 0,9 3 0 0,0 8 6 0,0-12 2 15,9 0 0-15,0 4 0 0,-1-7 18 0,1-1 3 16,4-3 1-16,-4-1 0 0,-5 1-23 0,5-1-4 16,0-7-1-16,-5 4 0 0,-4-5 6 0,-4 9 1 15,-5-9 0-15,-8 5 0 0,-5 4-27 0,-9-1-8 16,-4 1 0-16,-5 3 0 16,-3-4-99-16,-6 1-23 0,-3-1-5 0,12-3-1 0</inkml:trace>
        </inkml:traceGroup>
        <inkml:traceGroup>
          <inkml:annotationXML>
            <emma:emma xmlns:emma="http://www.w3.org/2003/04/emma" version="1.0">
              <emma:interpretation id="{B3AD75DC-C7D4-41E0-89B4-16BB2623F9FD}" emma:medium="tactile" emma:mode="ink">
                <msink:context xmlns:msink="http://schemas.microsoft.com/ink/2010/main" type="inkWord" rotatedBoundingBox="11753,663 13157,637 13171,1424 11768,1450"/>
              </emma:interpretation>
              <emma:one-of disjunction-type="recognition" id="oneOf1">
                <emma:interpretation id="interp5" emma:lang="" emma:confidence="1">
                  <emma:literal>on</emma:literal>
                </emma:interpretation>
                <emma:interpretation id="interp6" emma:lang="" emma:confidence="0">
                  <emma:literal>one</emma:literal>
                </emma:interpretation>
                <emma:interpretation id="interp7" emma:lang="" emma:confidence="0">
                  <emma:literal>On</emma:literal>
                </emma:interpretation>
                <emma:interpretation id="interp8" emma:lang="" emma:confidence="0">
                  <emma:literal>own</emma:literal>
                </emma:interpretation>
                <emma:interpretation id="interp9" emma:lang="" emma:confidence="0">
                  <emma:literal>or</emma:literal>
                </emma:interpretation>
              </emma:one-of>
            </emma:emma>
          </inkml:annotationXML>
          <inkml:trace contextRef="#ctx0" brushRef="#br0" timeOffset="4501.2475">8537 70 954 0,'30'-4'42'0,"-30"4"9"0,5-8-41 0,-5 8-10 16,0-15 0-16,0 11 0 0,0-8 108 0,-5 1 19 16,1 3 4-16,0 4 1 0,-1-8-48 0,1 12-10 15,-5-12-2-15,5 12 0 0,-5-7-36 0,0-1-7 16,0 4-1-16,1 4-1 0,-5 0-11 0,4-4-1 16,0 8-1-16,-9 0 0 0,5 4 4 0,0-4 1 15,0-1 0-15,-5 13 0 0,1 0-7 0,-5 11 0 16,0-4-1-16,0 12 0 0,4-3-11 0,1 7 0 15,-1-4 0-15,1 4 8 0,4 0-8 0,0-4 0 16,8 0 0-16,1 0 0 0,-1-8 0 0,5 8 8 0,0-7-8 16,5 7 0-16,-1-16 0 0,1 5 8 0,3-9-8 0,1 5 0 15,4-1 9-15,0-3-9 0,1-4 10 0,3-12-10 16,1 0 19-16,8-12-3 0,5 4 0 0,4-11 0 16,0 3-4-16,4-7 0 0,1-5-1 0,-1 1 0 15,1-4-3-15,-5-8 0 0,0 0 0 0,-4-4 0 16,-1-4-8-16,-3 4 8 0,-5 4-8 0,-5-11 8 15,-4 14-8-15,-4-10 8 0,0 3-8 0,-5 8 8 16,-4 3-8-16,-8 5 0 0,3 0 0 0,-8 7 0 16,4 1 0-16,-4 3 0 0,-9 8 0 0,5 1 0 0,-5-1 0 15,0 8 0-15,0 0 0 0,0 4 0 0,4 0 0 16,-4 3 0-16,5 5 0 0,-5 8 0 16,4-9-128-16,1 5-27 0,-5 7-5 0</inkml:trace>
          <inkml:trace contextRef="#ctx0" brushRef="#br0" timeOffset="4957.6145">8949-98 1555 0,'0'0'138'0,"5"-7"-110"0,-5 7-28 0,0 0 0 15,0 0 24-15,8 0-1 0,1 0 0 0,0 0 0 16,-5 7 16-16,5 5 3 0,0 0 1 0,0 7 0 16,-1-3-8-16,-3 7-2 0,4 1 0 0,-1 7 0 15,1-4 5-15,-5 4 1 0,1 1 0 0,-1-5 0 16,1 4-1-16,-5-4 0 0,0 1 0 0,-5-9 0 16,5 1-2-16,-4-12 0 0,-1 7 0 0,1-7 0 15,0 0-4-15,4-8-2 0,0 0 0 0,0 0 0 16,0 0-15-16,0 0-3 0,0 0-1 0,0 0 0 15,8-8-2-15,1-4 0 0,0-3 0 0,0-1 0 16,4-7-9-16,0-1 0 0,5-15 0 0,-1 4 0 16,1-4-17-16,4 0 4 0,0 0 1 0,0 0 0 15,-5 8-2-15,5 4 0 0,0-1 0 0,0 5 0 16,-5 3 14-16,5 9 0 0,0-5 0 0,-4 8-9 0,-1 8 9 16,-3 0-12-16,3 8 12 0,-4-4-12 0,5 4 37 0,-5 0 7 15,0 3 2-15,0 5 0 0,1 0-34 0,-6 3 0 16,5 1 0-16,-4 3 0 0,4-4 0 0,-8 5 0 15,4 3 0-15,-5 0 0 0,5-7 12 0,-5 3-12 16,-4 5 12-16,5-5-12 0,-5-3 0 0,0 3 0 16,0-4-12-16,4 9-728 15,-4-9-144-15</inkml:trace>
        </inkml:traceGroup>
        <inkml:traceGroup>
          <inkml:annotationXML>
            <emma:emma xmlns:emma="http://www.w3.org/2003/04/emma" version="1.0">
              <emma:interpretation id="{3248599B-88AF-492E-A4EF-DEAD270F6F56}" emma:medium="tactile" emma:mode="ink">
                <msink:context xmlns:msink="http://schemas.microsoft.com/ink/2010/main" type="inkWord" rotatedBoundingBox="14723,212 17068,168 17087,1178 14742,1222"/>
              </emma:interpretation>
              <emma:one-of disjunction-type="recognition" id="oneOf2">
                <emma:interpretation id="interp10" emma:lang="" emma:confidence="1">
                  <emma:literal>each</emma:literal>
                </emma:interpretation>
                <emma:interpretation id="interp11" emma:lang="" emma:confidence="0">
                  <emma:literal>Each</emma:literal>
                </emma:interpretation>
                <emma:interpretation id="interp12" emma:lang="" emma:confidence="0">
                  <emma:literal>Zach</emma:literal>
                </emma:interpretation>
                <emma:interpretation id="interp13" emma:lang="" emma:confidence="0">
                  <emma:literal>Bach</emma:literal>
                </emma:interpretation>
                <emma:interpretation id="interp14" emma:lang="" emma:confidence="0">
                  <emma:literal>Mach</emma:literal>
                </emma:interpretation>
              </emma:one-of>
            </emma:emma>
          </inkml:annotationXML>
          <inkml:trace contextRef="#ctx0" brushRef="#br0" timeOffset="6009.8968">11340 97 691 0,'0'0'30'0,"0"0"7"0,0 0-29 0,0 0-8 16,0 0 0-16,0 0 0 0,0 0 109 0,0 0 21 15,9 0 4-15,0 0 1 0,0 4-67 0,4-4-12 16,4 0-4-16,-4-4 0 0,5 4 4 0,4-7 0 15,0-5 0-15,4 4 0 0,-4-4-16 0,4 1-4 16,-8-5 0-16,4 1 0 0,-5 3-26 0,1 0-10 16,0-7 0-16,-10-1 9 0,1 8-9 0,0-3 12 15,-5-5-12-15,1 9 12 0,-5-9 4 0,0 1 2 0,0 3 0 0,0 4 0 16,0-7-18-16,-5 3-12 0,1 1 1 0,0 7 1 16,-1-4 10-16,1 4 0 0,-1 8 0 0,-3-7 0 15,3 7 0-15,-8 0 0 0,0 0 0 0,-5 7-8 16,-4 1 16-16,0 4 3 0,-4-4 1 0,-9 23 0 15,0-8-3-15,0 8 0 0,0 1 0 0,4-1 0 16,0 4 15-16,5 4 2 0,0 0 1 0,-1 0 0 16,10-8 6-16,4 4 2 0,-1-4 0 0,6 1 0 15,3-5-22-15,1 0-4 0,4-3-1 0,4-5 0 16,5 5 0-16,4-5-8 0,5-7 12 0,4 3-4 16,0-3-17-16,4-4-4 0,9 3-1 0,0-11-601 15,0 0-120-15</inkml:trace>
          <inkml:trace contextRef="#ctx0" brushRef="#br0" timeOffset="6366.0053">12016-86 1497 0,'0'0'32'0,"-4"0"8"0,-1-15 0 0,5 11 4 0,0 4-36 0,0-12-8 16,0 4 0-16,0 8 0 0,0-8 53 0,0 8 9 15,-9-4 2-15,1 1 0 0,-6 6 0 0,6 1 0 16,-6 4 0-16,-3 4 0 0,4 3-52 0,-9 5-12 15,0 3 0-15,0 5 0 0,0-1 22 0,-4 0 5 16,4 4 1-16,0 1 0 0,4-5 0 0,1-4 0 0,-1 1 0 0,5-5 0 16,0 1-28-16,8-1 0 0,-3-11 0 0,3 4 0 15,5-4 0-15,0-8 0 0,9 11 0 0,0-11 0 32,0 0-17-32,4-11-9 0,4 3-2 0,1-4 0 0,-5-7 16 0,9-1 4 0,0-7 0 0,0-1 0 31,0-3-20-31,-5-4-3 0,1 4-1 0,-1-4 0 0,10 4 11 0,-10 3 1 0,1 5 1 0,-5 7 0 15,0 5 19-15,-4 11 0 0,-9 0 11 0,4 0-11 16,-4 7 28-16,0 5-2 0,-4 8 0 0,4-1 0 16,-4 5-26-16,-1-1 0 0,5 4 0 0,0 4 0 15,5-3 27-15,-1 3 0 0,0-4 0 0,10 1 0 16,-1 3-57-16,-5-12-11 0,6 1-3 16,-1-9-825-16</inkml:trace>
          <inkml:trace contextRef="#ctx0" brushRef="#br0" timeOffset="6632.7738">12665-125 1922 0,'0'-19'42'0,"0"11"9"0,0-12 1 0,0 9 3 0,-4 3-44 0,4-8-11 15,-5 5 0-15,5 3 0 0,-4 4 10 0,-5-8 0 16,0 8 0-16,-4 0 0 0,5 4 7 0,-10 4 2 15,0 4 0-15,-3 4 0 0,-1 3 1 0,-9-3 0 16,5 15 0-16,-1-7 0 0,-3 3 19 0,-1 8 4 16,4 5 1-16,1 3 0 0,4-4-20 0,5 4-3 0,-1-4-1 0,5 4 0 15,9-8-12-15,-5 4-8 0,9-4 8 16,4-3-8-16,5-9 11 0,-5 1-3 0,10-5 0 0,-1 1 0 31,4-5-32-31,5-3-8 0,0 0 0 0,4-8-990 0</inkml:trace>
          <inkml:trace contextRef="#ctx0" brushRef="#br0" timeOffset="6995.0184">13073-636 1958 0,'0'0'43'0,"0"0"9"0,0 0 1 0,5 12 3 0,-5 7-45 0,0 1-11 16,0 3 0-16,4 12 0 0,0 1 38 0,1 3 6 15,-5 3 0-15,4 5 1 0,-4 0 4 0,5 4 1 16,-1 3 0-16,-4-7 0 0,0 12 2 0,4-9 0 16,1 1 0-16,-5 0 0 0,4-8-36 0,-4-4-6 15,0-4-2-15,-4-8 0 0,4-4-8 0,-9-3 10 16,5-4-10-16,-5-5 10 0,4 1 2 0,5-12 0 16,0 0 0-16,0 0 0 0,0 0-4 0,-4-12-8 15,0-3 12-15,-1-5-4 0,5-3-8 0,5-8 0 16,-1-1 0-16,5 1 8 0,4 0-8 0,4 0 0 15,5 3 0-15,0 5 8 0,5 7-8 0,-5 9 0 16,-5-5 0-16,5 8 0 0,4 4 8 0,-4 4 0 16,-4 8 0-16,4-1 0 0,-5 5 10 0,1 7 2 15,-1 1 0-15,1 7 0 0,0-4-20 0,-5 4 0 0,0-3 0 0,4 3 0 32,-8 4-152-32,0-4-35 0,9 28-6 0,-1-24-2 0</inkml:trace>
        </inkml:traceGroup>
        <inkml:traceGroup>
          <inkml:annotationXML>
            <emma:emma xmlns:emma="http://www.w3.org/2003/04/emma" version="1.0">
              <emma:interpretation id="{D99093A0-034B-4B63-8D73-2A8672742804}" emma:medium="tactile" emma:mode="ink">
                <msink:context xmlns:msink="http://schemas.microsoft.com/ink/2010/main" type="inkWord" rotatedBoundingBox="18723,286 21542,233 21567,1609 18748,1661"/>
              </emma:interpretation>
              <emma:one-of disjunction-type="recognition" id="oneOf3">
                <emma:interpretation id="interp15" emma:lang="" emma:confidence="1">
                  <emma:literal>edge</emma:literal>
                </emma:interpretation>
                <emma:interpretation id="interp16" emma:lang="" emma:confidence="0">
                  <emma:literal>Edge</emma:literal>
                </emma:interpretation>
                <emma:interpretation id="interp17" emma:lang="" emma:confidence="0">
                  <emma:literal>edgy</emma:literal>
                </emma:interpretation>
                <emma:interpretation id="interp18" emma:lang="" emma:confidence="0">
                  <emma:literal>edges</emma:literal>
                </emma:interpretation>
                <emma:interpretation id="interp19" emma:lang="" emma:confidence="0">
                  <emma:literal>edged</emma:literal>
                </emma:interpretation>
              </emma:one-of>
            </emma:emma>
          </inkml:annotationXML>
          <inkml:trace contextRef="#ctx0" brushRef="#br0" timeOffset="8223.7436">15175 207 864 0,'0'0'38'0,"0"0"8"0,0 0-37 0,0 0-9 15,17 4 0-15,1-1 0 0,4 5 88 0,0-8 16 16,0 0 4-16,8 0 0 0,1 0-11 0,0 0-1 16,-1-11-1-16,1 7 0 0,0 0-25 0,0-8-5 15,-1 4-1-15,-3-7 0 0,-5 3-38 0,4 0-8 16,-9 4-2-16,1-11 0 0,-5 7-16 0,5-3 0 15,-5 3 0-15,-4-4 0 0,-5 5 10 0,0-1-2 0,5-11 0 0,-4 7 0 16,-5 8-8-16,-5-7 8 16,5 3-8-16,0 4 8 0,-4-4-8 0,-5 1 0 15,0 3 0-15,0 4 0 0,1-4 0 0,-1 8 0 16,-9-8 0-16,5 8 0 0,0 0 0 0,-4 8 0 0,-1-8-12 0,-4 8 12 16,0 4 0-16,0-5 0 0,-4 5 9 0,4 8-1 15,-4 3 0-15,-1 0 1 0,5 5 0 0,0 7 0 16,0 0 11-16,9 0 1 0,-4 4 1 0,4 0 0 15,8-4-12-15,-4 0-2 0,1 0-8 0,3-4 12 16,5 1-12-16,0-5 11 0,0 0-11 0,5 1 10 16,-1-9-10-16,9-3 0 0,5-1 0 0,4-11 0 15,4 4-115-15,9-8-25 16,44-4-4-16,-13 0-2 0</inkml:trace>
          <inkml:trace contextRef="#ctx0" brushRef="#br0" timeOffset="8705.2504">16355 58 1954 0,'0'0'43'0,"0"0"9"0,4-7 1 0,-4 7 3 0,-4-8-45 0,4 8-11 16,0 0 0-16,-4-4 0 0,4 4 0 0,-5-12 0 16,5 12 0-16,-4-11 0 0,-1 3 0 0,5 8 0 15,0 0 0-15,-13 4 0 0,-4 0 0 0,-1 7 0 16,-4 1 0-16,-4 7 0 0,4 1 0 0,-9-1 0 15,0 5 0-15,10 3 0 0,-1 0 41 0,0 5 3 16,-5 3 1-16,10-12 0 0,12 4-21 0,1 1-4 16,-5-1 0-16,0-4-1 0,14-3-27 0,-5-5-6 15,0 1-1-15,-5 0 0 0,5-16 39 0,0 0 8 16,14 7 2-16,3-3 0 0,-4-4-34 0,1-7 0 16,7-1 0-16,10-4 0 0,0 0 16 0,-5-7-3 15,-8-5-1-15,-1 5 0 0,-4-16 0 0,9 4 0 0,5-8 0 16,-5-8 0-16,-5 0 8 0,1-4 0 0,8-3 1 0,0 3 0 15,1-7-21-15,-5 3 0 0,0 4 0 0,4-7 0 16,9 7-12-16,-13 4-6 0,-5 1-2 0,1 7 0 16,4 3 20-16,-9 5 0 0,-4 12 11 0,-9-1-11 15,0 1 24-15,0 7-1 0,9 8-1 0,-9 4 0 16,-13 0-22-16,-1 8-8 0,14 8 0 0,-8-1 0 16,-6 9 8-16,1-1 14 0,-4 8-3 0,8 0-1 15,-4 1-10-15,4 7-14 0,-4-8 3 0,0 8 1 16,8-4 10-16,1 4 0 0,-5 0 0 0,5 8 0 15,-1-8 0-15,1 0 0 0,4 4 0 0,-4-1 0 16,-5-3 49-16,4 0 12 0,5-3 3 0,0-5 0 16,0-4-162-16,0 4-32 0,5-11-6 0,4-5-2 15</inkml:trace>
          <inkml:trace contextRef="#ctx0" brushRef="#br0" timeOffset="17346.5249">17140 117 633 0,'0'0'56'0,"0"0"-44"15,-4-8-12-15,4 8 0 0,9-8 100 0,-5 4 19 16,-8-7 3-16,-1 3 1 0,1 0-29 0,4 8-6 16,0-8 0-16,0 4-1 0,-5-7-55 0,5 11-10 15,0 0-2-15,0 0-1 0,0-8-19 0,0 8 0 16,5-12 0-16,-1 1 0 0,-4 11 0 0,0 0 0 15,0 0 0-15,0 0 0 0,5-8 0 0,-10 4 10 16,-4-4-2-16,1 8 0 0,-1-4 5 0,-4 4 1 16,0 4 0-16,-9 4 0 0,4-4 2 0,1 0 0 0,-1 0 0 15,0-4 0-15,-8 3 0 0,9 5 0 0,3-4 0 16,1 4 0-16,0 0-2 0,-4 3 0 0,3-3 0 0,6 4 0 16,-1-4-14-16,0 7 0 0,-4 1 0 0,4-4-10 15,9 3 10-15,0 5 0 0,-9-1 0 0,5 1 0 16,4-1 24-16,0-7 6 0,4 4 2 0,1-1 0 15,-5 1-10-15,4-5-2 0,9-3 0 0,0 4 0 16,-4-8-6-16,0 8-2 0,0-12 0 0,8 0 0 16,-4-8 23-16,1 4 4 0,-6-4 1 0,10-4 0 15,0 1-28-15,-5-1-4 0,0 0-8 0,4-7 11 16,1 3-11-16,-1-3 0 0,-3-5 0 0,3 5 8 16,-8-5-8-16,4 5 0 0,5-5 0 0,-10 9 8 0,-3-1-8 15,4 8 0-15,-1-3 0 0,1 3 0 0,-9 8 0 16,0 0 0-16,0 0 0 0,5 8 8 0,3 7-8 15,-3 1 0-15,-5 3 0 0,0 5 0 0,4-1 8 0,-8 5-8 16,-1 3 0-16,-8 8 8 0,0-12 0 0,4 8 0 16,-4 8 0-16,0-4 0 0,-9-8 4 0,4 8 1 15,5-4 0-15,-9 4 0 0,5 0 4 0,-1-4 1 16,1 4 0-16,-5-7 0 0,0-1 1 0,-5-4 0 16,-3-7 0-16,8-1 0 0,4 1-6 0,-4-9-1 15,-8-3 0-15,8 0 0 0,4-8-1 0,1 0-1 16,-1-8 0-16,1 0 0 0,-1 4 10 0,9-15 3 15,5-1 0-15,-1-3 0 0,-3 3-23 0,8-3 0 16,17-8 0-16,5 4 0 0,0-9 0 0,9 9 0 16,-5 4 0-16,9-5 0 0,5 5-16 0,-5 4-7 15,-5 3-1-15,1 4-697 0,4 1-139 16</inkml:trace>
          <inkml:trace contextRef="#ctx0" brushRef="#br0" timeOffset="17870.5574">17610 285 1209 0,'0'0'108'0,"-5"0"-87"16,1 7-21-16,0-3 0 0,-1 4 68 0,1-4 8 16,-1 0 3-16,5-4 0 0,0 0-27 0,0 0-4 15,0 0-2-15,14 8 0 0,-14-8 0 0,13 0 0 16,4 0 0-16,5-4 0 0,-4 0-5 0,4-4-1 16,0-4 0-16,4 1 0 0,-4-5-6 0,0 4-2 15,0 1 0-15,-5-9 0 0,1 5-9 0,-1-1-3 16,1 8 0-16,-1-11 0 0,-3 3 7 0,-6 4 1 15,1-7 0-15,0 7 0 0,-5-7-28 0,1 11 0 16,-5-8 0-16,-5 5 0 0,1-1 0 0,-5 0 10 16,0 1-2-16,9 11-8 0,-13 0 0 0,0-4 0 15,0 4-10-15,-5 0 10 0,10 7-8 0,-6-3 8 0,-3 4 0 16,-1 0 0-16,5 0-9 0,-4 7 9 0,3-7-12 16,1 4 12-16,0 3 0 0,0 5 16 0,0-8-2 0,-5 7 0 15,5 5 1-15,0-5 0 0,0 4 0 0,0 5 0 16,4-5 23-16,0 4 5 0,0-3 1 0,5 7 0 15,-5-12-29-15,9 9-6 0,0-9-1 0,5 1 0 16,-1-1-8-16,9 1 0 0,0-1 0 0,5-11 0 16,4-4 0-16,4 4 0 0,5-8 11 0,8 0-11 15,9 0-41-15,10-8-15 0,3 4-2 16,9-4-1008-16</inkml:trace>
        </inkml:traceGroup>
        <inkml:traceGroup>
          <inkml:annotationXML>
            <emma:emma xmlns:emma="http://www.w3.org/2003/04/emma" version="1.0">
              <emma:interpretation id="{749E5577-3601-46C4-B892-15EF97AB6F75}" emma:medium="tactile" emma:mode="ink">
                <msink:context xmlns:msink="http://schemas.microsoft.com/ink/2010/main" type="inkWord" rotatedBoundingBox="23052,457 24391,432 24407,1310 23068,1335"/>
              </emma:interpretation>
              <emma:one-of disjunction-type="recognition" id="oneOf4">
                <emma:interpretation id="interp20" emma:lang="" emma:confidence="1">
                  <emma:literal>is</emma:literal>
                </emma:interpretation>
                <emma:interpretation id="interp21" emma:lang="" emma:confidence="0">
                  <emma:literal>•is</emma:literal>
                </emma:interpretation>
                <emma:interpretation id="interp22" emma:lang="" emma:confidence="0">
                  <emma:literal>sis</emma:literal>
                </emma:interpretation>
                <emma:interpretation id="interp23" emma:lang="" emma:confidence="0">
                  <emma:literal>His</emma:literal>
                </emma:interpretation>
                <emma:interpretation id="interp24" emma:lang="" emma:confidence="0">
                  <emma:literal>cis</emma:literal>
                </emma:interpretation>
              </emma:one-of>
            </emma:emma>
          </inkml:annotationXML>
          <inkml:trace contextRef="#ctx0" brushRef="#br0" timeOffset="-494983.9396">19505 437 1936 0,'0'0'43'0,"0"0"9"0,0 0 1 0,0 0 1 0,0 0-43 0,0 0-11 0,0 0 0 0,0 0 0 16,0 0 52-16,0 0 9 0,0 0 2 0,0 0 0 15,0 0-39-15,0 0-7 0,0 0-1 0,0 0-1 16,0 0-15-16,0 0 0 0,0 0-12 0,0 0 12 31,0 0-60-31,0 0-4 0,0 0-2 0,0 0-545 0,0 0-109 16</inkml:trace>
          <inkml:trace contextRef="#ctx0" brushRef="#br0" timeOffset="19056.7892">20233 97 1285 0,'-17'-15'56'0,"17"15"13"0,8-4-55 0,-8 4-14 16,0-8 0-16,0 8 0 0,0-8 65 0,0 8 11 15,0 0 1-15,0 0 1 0,0 0-17 0,0 0-3 16,0 0-1-16,-13 4 0 0,5 8-57 0,-1-4 0 16,-4 11-17-16,-1 1 4 0,1 7 29 0,0 4 5 15,0 0 2-15,0 5 0 0,4-5 14 0,0 4 3 16,5-4 1-16,-1-4 0 0,-3 4-33 0,8-11-8 15,4-1 0-15,-4 1 0 0,4-4 33 0,1-5 5 16,-1-3 1-16,1 4 0 0,3-12-11 0,1 0-3 16,0 0 0-16,0-8 0 0,4 4-25 0,4-4 0 15,1 0 0-15,-5-3 0 0,9-1 21 0,0-4-1 16,-4-3 0-16,4-1 0 0,-5 1-20 0,1-12 0 16,4 4 0-16,4-16-8 0,0 4-7 0,1-4-1 15,-1 4 0-15,0 11 0 0,5-7 5 0,-5 12 1 0,5 3 0 16,0 1 0-16,-1-1 10 0,1 13 0 0,0 3-9 15,-5 4 9-15,0 0 0 0,-4 4 0 0,-4 3 0 0,-1 5 0 16,-3 0 0-16,-1 7 0 0,-4 1 0 0,-1-1 8 16,-3 5-8-16,-5-1 8 0,0-3-8 0,-5 3 8 15,1-3 13-15,-5-1 3 0,5 1 0 0,-5-1 0 16,-4-3-15-16,-5-1-9 0,5 1 12 0,0-4-12 16,-5 7 22-16,-4-11-2 0,1 3-1 0,-1-7 0 15,0 4-10-15,-5 0-1 0,-3-4-8 0,8 0 12 16,-5 0 1-16,1-4 0 0,4-4 0 0,0 4 0 15,-4-8-41-15,4 8-9 0,-4-12-2 0,8 4-654 16,-4-3-131-16</inkml:trace>
          <inkml:trace contextRef="#ctx0" brushRef="#br0" timeOffset="19186.1615">20540-343 1382 0,'0'0'61'0,"-4"-4"13"0,-5-4-59 0,5 0-15 15,-5 4 0-15,0-3 0 0,0 7 80 0,1 0 12 16,-10 0 4-16,18 0-807 0</inkml:trace>
        </inkml:traceGroup>
        <inkml:traceGroup>
          <inkml:annotationXML>
            <emma:emma xmlns:emma="http://www.w3.org/2003/04/emma" version="1.0">
              <emma:interpretation id="{8E739A6F-715D-4010-B4B9-B814E99D6121}" emma:medium="tactile" emma:mode="ink">
                <msink:context xmlns:msink="http://schemas.microsoft.com/ink/2010/main" type="inkWord" rotatedBoundingBox="25567,354 28746,294 28765,1343 25587,1402"/>
              </emma:interpretation>
              <emma:one-of disjunction-type="recognition" id="oneOf5">
                <emma:interpretation id="interp25" emma:lang="" emma:confidence="1">
                  <emma:literal>called</emma:literal>
                </emma:interpretation>
                <emma:interpretation id="interp26" emma:lang="" emma:confidence="0">
                  <emma:literal>Called</emma:literal>
                </emma:interpretation>
                <emma:interpretation id="interp27" emma:lang="" emma:confidence="0">
                  <emma:literal>calmed</emma:literal>
                </emma:interpretation>
                <emma:interpretation id="interp28" emma:lang="" emma:confidence="0">
                  <emma:literal>calked</emma:literal>
                </emma:interpretation>
                <emma:interpretation id="interp29" emma:lang="" emma:confidence="0">
                  <emma:literal>Walled</emma:literal>
                </emma:interpretation>
              </emma:one-of>
            </emma:emma>
          </inkml:annotationXML>
          <inkml:trace contextRef="#ctx0" brushRef="#br0" timeOffset="19866.4094">22480 8 1479 0,'30'-24'65'0,"-17"17"15"0,-4 3-64 0,0-8-16 0,-5 4 0 0,5-4 0 15,-4 5 82-15,3-5 14 0,-8 4 2 0,5-4 1 16,-1 5-52-16,0-5-11 0,-4 0-1 0,0 4-1 16,-4 1 4-16,4-1 1 0,0 0 0 0,-4 4 0 15,-5-4-39-15,-4 8 0 0,0 0 0 0,-5 0 0 16,-4 0 0-16,-4 0 0 0,4 0 0 0,-9 4 0 16,0 12 18-16,1-8 9 0,-10 3 1 0,5 9 1 15,0-1-19-15,0 9-10 0,0-9 10 0,0 8-10 16,4 1 15-16,5 3-3 0,4-4-1 0,4 4 0 15,5 1-11-15,0-5 8 0,17 0-8 0,-8 1 8 16,4 3-8-16,4-12 0 0,9 1 0 0,9-5 0 16,0 1-13-16,5 0-8 0,3-5-2 0,1 1 0 15,0 3-133-15,-1-11-28 0,19 12-4 16,-5-16-2-16</inkml:trace>
          <inkml:trace contextRef="#ctx0" brushRef="#br0" timeOffset="20273.4227">23037 183 1645 0,'0'0'36'0,"0"0"7"0,4-8 1 0,-4 8 4 0,4-7-39 0,1-1-9 15,4 4 0-15,-9 4 0 0,0 0 40 0,0 0 7 16,4-8 1-16,-4 8 0 0,0 0 6 0,0 0 2 0,0 0 0 0,0 0 0 16,0 0-8-16,0 0 0 0,-9-8-1 0,9 8 0 15,-4-4-35-15,-9 4-12 0,0 0 0 0,-1 0 9 16,-3 4-1-16,-1-4-8 0,5 8 12 0,-4 0-4 15,-1 0-8-15,0 11 0 0,1-11 0 0,-1 8 0 16,-4-1 0-16,5 5 0 0,-1-1 0 0,5 1 0 16,4-5 0-16,-4 1 0 0,0 0 0 0,9 3 0 15,4-11-9-15,4 3 9 0,-4-11 0 0,4 12 0 16,5-4-11-16,4 0 11 0,1-4-10 0,-1-4 10 16,0 0 0-16,4-4 0 0,5 0 0 0,0 0 0 15,-4-8-14-15,4 4 3 0,0-7 1 0,0-1 0 16,-5-3 10-16,1-1 0 0,-1-3 0 0,1 0 8 15,-1-5-8-15,1 1 11 0,-5 4-11 0,5-1 12 16,-5 5-12-16,0 7 0 0,-9-8 0 0,-4 20 0 16,0 0 36-16,0 0 3 0,0 0 0 0,0 0 0 15,0 0-26-15,-4 8-5 0,0 4 0 0,-5-4-8 0,4 7 0 16,5 1 0-16,-4 0 0 0,4 3 0 0,0-3 0 0,4 3 0 16,-8-3 0-16,4 3 0 0,4 1-16 0,-4-9-4 15,5 1-1-15,4 4-662 16,-1-1-132-16</inkml:trace>
          <inkml:trace contextRef="#ctx0" brushRef="#br0" timeOffset="20565.6751">23620-410 1659 0,'5'-19'36'0,"-1"15"8"0,5-4 2 0,-5 8 1 0,1 0-38 0,-5 0-9 0,4 0 0 0,5 8 0 16,-5 4 68-16,5 3 12 0,-5 5 3 0,1-1 0 16,3 13-15-16,-3-13-4 0,-5 8 0 0,4 12 0 15,1-11-13-15,-1 7-3 0,-4 0-1 0,0 0 0 16,0 4-24-16,0 0-5 0,0-4-1 0,0 8 0 16,0-4 38-16,4-8 7 0,1 4 2 0,-5 4 0 15,0-11-52-15,4 3-12 0,-4-4 0 0,9 0 0 16,-5-3 0-16,-4 3 0 0,5-8 0 0,-5 1 0 15,0-1-48-15,0-3-13 0,0 0-3 0,0-5 0 16,0 1-153-16,0 0-31 16,0-12-7-16,0 0-1 0</inkml:trace>
          <inkml:trace contextRef="#ctx0" brushRef="#br0" timeOffset="20884.9372">24068-316 1130 0,'-13'-27'24'0,"13"15"6"0,8-4 1 0,-3 1 1 0,8-5-32 0,-4 5 0 16,4-1 0-16,-4 1 0 0,4-1 92 0,-4 4 12 15,-1 4 3-15,1 1 0 0,0 3-3 0,-9 4 0 0,0 0 0 0,9 0 0 16,-5 0-22-16,5 8-5 0,-5 3-1 0,-4 1 0 15,9 7-35-15,-5 9-7 0,1-1-2 0,-1 4 0 16,5 0-17-16,0 5-4 0,-5-1-1 0,9 4 0 16,-4 0 15-16,0 0 3 0,4 7 1 0,0 5 0 15,0 0-37-15,-4 3-8 0,4-7-2 0,-4 4 0 16,4-4 18-16,-8 0 0 0,8-8 0 0,-9 0 0 16,5-1 0-16,-5-10-13 0,-4 3 4 0,5 4-685 15,-10-4-137-15</inkml:trace>
          <inkml:trace contextRef="#ctx0" brushRef="#br0" timeOffset="21292.1568">24743 374 1875 0,'0'0'83'0,"0"0"17"0,9 0-80 0,-4 4-20 16,3-4 0-16,1 0 0 0,4 0 23 0,0 0 0 16,9 0 0-16,0 0 0 0,5-4-23 0,-1 0 0 15,-4 0 0-15,4-7 0 0,1 3 56 0,-6 0 6 16,6 0 2-16,-1-3 0 0,-4-1-64 0,-4 0 0 16,-1-3-14-16,1-5 2 0,-10 5 12 0,6-5 16 15,-6-3-4-15,-3 3-1 0,4 1-11 0,-5-5 0 16,-4 5 9-16,0-1-9 0,-4 1 0 0,4 3 0 15,-5 1 0-15,1 3 0 0,-1 0 0 0,5 12 14 0,0 0-2 0,-8-8 0 16,-1 5-12-16,-4 3 0 0,0 0-9 0,-1 3 9 16,6 9-10-16,-6 0 10 0,1 3-10 0,0 5 10 15,4-1-9-15,-4 9 9 0,0-1-8 0,4 4 8 16,0-7 0-16,1 3 0 0,3 0 0 0,1 4 0 16,4-7 0-16,4 7 0 0,1-12 0 0,3 5 11 15,1-1-2-15,9-3 0 0,-5 3 0 0,9-3 0 16,0-5-9-16,4 5-9 0,0-12 9 0,10 3-664 15,3-11-124-15</inkml:trace>
        </inkml:traceGroup>
        <inkml:traceGroup>
          <inkml:annotationXML>
            <emma:emma xmlns:emma="http://www.w3.org/2003/04/emma" version="1.0">
              <emma:interpretation id="{1DDF46D7-0B02-4593-BD7C-4CDE1F2959C1}" emma:medium="tactile" emma:mode="ink">
                <msink:context xmlns:msink="http://schemas.microsoft.com/ink/2010/main" type="inkWord" rotatedBoundingBox="29430,384 30138,371 30159,1507 29451,1520"/>
              </emma:interpretation>
            </emma:emma>
          </inkml:annotationXML>
          <inkml:trace contextRef="#ctx0" brushRef="#br0" timeOffset="21995.3595">26358 90 1440 0,'4'-20'64'0,"1"8"12"0,-1 1-60 0,0 3-16 0,1-12 0 0,-1 9 0 15,-4-1 100-15,5 0 16 16,-5 1 4-16,0 3 1 0,0 0-53 0,-5-4-12 16,5 5-1-16,-4 3-1 0,-1-4-17 0,-3 4-3 15,-5 0-1-15,4 0 0 0,-4 4-33 0,-1 0 0 16,1-12 0-16,-4 12 0 0,-1 4 0 0,1-4 0 0,-5 8 0 0,4-4 0 15,-4 0 12-15,5 8-4 0,-1-1 0 0,1 5-8 16,-1 0 0-16,-4-1 0 0,0 9 0 0,0 7-9 16,0 0 9-16,-4 0 0 0,4 0 0 0,4 1-8 15,-4 3 8-15,5 0 0 0,4-8 0 0,0 0 0 16,4 5 0-16,4-13 0 0,5 4 0 0,-4-3 0 16,8-1 0-16,1-3 0 0,4 0 0 0,4-5 0 15,4-3 0-15,1 4 0 0,4-12 0 0,4 4 0 16,0-4 0-16,1-4 0 0,3 4 0 0,1-8 0 15,-4 0 0-15,-1-7 0 16,0-1 0-16,0 0 0 0,-4-3 32 0,0-5 8 16,0-3 1-16,5-4 1 0,-5 4-17 0,-5-12-3 0,5-8-1 0,0-4 0 0,-4 4-13 15,3-3-8-15,-3-1 10 0,4 0-10 16,-9 1 0-16,5 3 0 0,-1 0 0 0,-4 0 0 0,1 4 0 0,-6 4-15 16,1 12 2-16,-5-4 0 0,1 11 4 0,-5 5 1 15,4 3 0-15,-4 12 0 0,-4-4 8 0,-1 0-8 16,-3 4 8-16,-1 4-8 0,0 4-1 0,-4 0 0 15,0 3 0-15,4 5 0 0,-4-4 9 0,0 15-12 16,0-7 12-16,-1 7-12 0,6 0 12 0,-6 8 0 16,1 0 0-16,0 8-8 0,0 4 8 0,4 8 0 15,0-9 0-15,1 13 0 0,3-1 17 0,1-3-1 16,4 0 0-16,0-1 0 0,4-11 7 16,1 0 1-16,-1 0 0 0,0 0 0 0,1-4-12 0,-1 0-1 15,5 0-1-15,-9 0 0 16,4 0-70-16,-4-4-15 0,5 0-2 0</inkml:trace>
        </inkml:traceGroup>
      </inkml:traceGroup>
      <inkml:traceGroup>
        <inkml:annotationXML>
          <emma:emma xmlns:emma="http://www.w3.org/2003/04/emma" version="1.0">
            <emma:interpretation id="{2DB83C8B-90D1-462B-B409-02AEC36BA22F}" emma:medium="tactile" emma:mode="ink">
              <msink:context xmlns:msink="http://schemas.microsoft.com/ink/2010/main" type="line" rotatedBoundingBox="3984,2090 15494,1296 15591,2711 4081,3505"/>
            </emma:interpretation>
          </emma:emma>
        </inkml:annotationXML>
        <inkml:traceGroup>
          <inkml:annotationXML>
            <emma:emma xmlns:emma="http://www.w3.org/2003/04/emma" version="1.0">
              <emma:interpretation id="{3E74E629-D3F5-4941-AA49-D40E1581F2EB}" emma:medium="tactile" emma:mode="ink">
                <msink:context xmlns:msink="http://schemas.microsoft.com/ink/2010/main" type="inkWord" rotatedBoundingBox="3993,2223 9654,1832 9735,3004 4074,3395"/>
              </emma:interpretation>
              <emma:one-of disjunction-type="recognition" id="oneOf6">
                <emma:interpretation id="interp30" emma:lang="" emma:confidence="1">
                  <emma:literal>capacity</emma:literal>
                </emma:interpretation>
                <emma:interpretation id="interp31" emma:lang="" emma:confidence="0">
                  <emma:literal>Capac; ty</emma:literal>
                </emma:interpretation>
                <emma:interpretation id="interp32" emma:lang="" emma:confidence="0">
                  <emma:literal>Capac ty</emma:literal>
                </emma:interpretation>
                <emma:interpretation id="interp33" emma:lang="" emma:confidence="0">
                  <emma:literal>carpal; ty</emma:literal>
                </emma:interpretation>
                <emma:interpretation id="interp34" emma:lang="" emma:confidence="0">
                  <emma:literal>Capac,' ty</emma:literal>
                </emma:interpretation>
              </emma:one-of>
            </emma:emma>
          </inkml:annotationXML>
          <inkml:trace contextRef="#ctx0" brushRef="#br0" timeOffset="24397.3632">1214 1720 172 0,'0'0'8'0,"0"0"1"0,-4-8-9 0,0-4 0 16,-1 4 0-16,1 1 0 0,-5-5 265 0,5 8 51 16,-5 0 11-16,5-8 1 0,-1 5-217 0,1-1-44 15,-1 4-9-15,5 4-2 0,0 0-56 0,-4-8 0 16,0 4 0-16,-1 0-14 0,-4 0 29 0,1 1 5 16,3 3 2-16,-8 0 0 0,0 0-6 0,0 0-2 0,-5 3 0 15,5 1 0-15,-4 4-5 0,-5 0-1 0,-5 8 0 0,1-1 0 16,-5-3 12-16,1 3 3 15,-10 9 0-15,-4-1 0 0,5 5 5 0,-5-1 0 0,4 4 1 0,1 0 0 16,8-3 11-16,0-1 1 0,9 4 1 16,-4-4 0-16,4 1-18 0,9 3-3 0,0-8-1 0,4 5 0 15,5-9-8-15,4 4-1 0,0 1-1 0,4-1 0 16,5-3-10-16,0-5 12 0,4 5-12 0,-4-12 12 16,13 7-12-16,4-3 0 0,0 3 0 0,5-3 0 15,4-4-129-15,-9 0-28 16,40 3-6-16,-9-3-1 0</inkml:trace>
          <inkml:trace contextRef="#ctx0" brushRef="#br0" timeOffset="24815.1173">1451 1926 1335 0,'0'0'59'0,"0"0"13"0,5-11-58 0,-5 11-14 15,9-8 0-15,-5-4 0 0,5 1 81 0,-5 3 14 16,-4 8 2-16,0 0 1 0,0 0-32 0,0 0-6 15,0-12-2-15,0 12 0 0,0 0-27 0,0 0-6 16,-4-4-1-16,-5-4 0 0,0 8-9 0,-4 4-3 16,0 4 0-16,-9 0 0 0,4 4-4 0,-8 3 0 15,4 1-8-15,-4 3 12 0,-5 1-12 0,0 3 11 16,5 1-11-16,4 3 10 0,0 4-10 0,5 0 8 16,-1-3-8-16,9-5 8 0,0 4-8 0,1-7 0 0,3-1 0 0,10 1 0 15,-1-5 0-15,5 1 0 0,4-8 0 0,0 3 0 16,5-7 0-16,-5-4 0 0,4-4-10 0,1 0 10 15,0-3-8-15,3-1 8 0,-3-8 0 0,0 1-9 16,-5-5 9-16,4-3 0 0,-4-4 0 0,5-9 0 16,-5 5 0-16,5-4 0 0,-1-4 0 0,1 4 0 15,-5-4 0-15,0 8 0 0,0 0 12 0,0 3-4 16,-4 5-8-16,0 7 12 0,0 5-4 0,-9 11 0 16,0 0 0-16,0 0 1 0,0 0 0 0,4 15 0 15,5 5-9-15,-5 3 0 0,-4 4 0 0,5 5 0 16,-1 3 0-16,-4-8 0 0,4 4 0 0,1 4 0 0,4-3 0 15,-5-1 8-15,5-4-8 0,0 0 0 16,4 1-72-16,0-9-20 0,-4 1-4 0,4-9-761 16</inkml:trace>
          <inkml:trace contextRef="#ctx0" brushRef="#br0" timeOffset="25287.3188">2184 1802 1764 0,'-9'-4'39'0,"5"4"8"0,4 0 1 0,0 0 1 0,0 0-39 0,0 0-10 15,0 0 0-15,0 11 0 0,-5 1 51 0,5 8 8 16,0-5 1-16,-4 9 1 0,8 3-14 0,-4 0-3 16,-4 1-1-16,0 3 0 0,-5 4 3 0,5 4 1 0,-1-4 0 0,-4 0 0 15,-4 0 1-15,4 4 1 0,9-8 0 0,0 4 0 16,-4-7-28-16,-5 3-5 0,9-8-2 0,0 5 0 15,9-9-6-15,-9 1-8 0,-9-1 11 0,9-7-11 16,9-1 14-16,-5-7-4 0,-4-4-1 0,0 0 0 16,0 0 3-16,0 0 1 0,0 0 0 0,0 0 0 15,-8-11 7-15,3-5 2 0,5 0 0 0,0-3 0 16,-9-1-22-16,5-3 0 0,4-8 0 0,9 0 8 16,4-1 0-16,0 1 0 0,-13-15 0 0,9 3 0 15,9-4-8-15,3 4-12 0,-7-4 4 0,8 0 0 16,0 12-40-16,4-8-8 15,-4 8-2-15,0 4 0 0,-5 4 14 0,10 3 2 16,-1 5 1-16,-9 3 0 0,-3 5 41 0,-1 3 0 0,13 0 0 0,-8 8 0 0,-5 0-12 16,-4 4 2-16,-5 4 1 0,5-4 0 0,13 3 9 0,-14 1 0 15,-16 4 0-15,3 0 0 0,10 3 0 0,-10 1 0 16,-12-1 0-16,-1 1 8 0,5 3-8 0,-5-3 12 16,-3 4-4-16,-6-1 0 0,-3 1-18 0,-1 3-3 15,9-4-1-15,4 1 0 16,1-1-50-16,-5 1-11 0,0-1-1 0,4 1-565 15,5-4-113-15</inkml:trace>
          <inkml:trace contextRef="#ctx0" brushRef="#br0" timeOffset="26073.8509">2890 1934 1378 0,'0'0'30'0,"5"-15"6"0,-5-1 2 0,4 8 2 0,1 0-32 0,-5 1-8 15,0-5 0-15,0 0 0 0,0 4 57 0,0 8 11 16,0-7 1-16,0 7 1 0,0 0-19 0,0 0-4 15,-5-4-1-15,1 0 0 0,-1 0-30 0,-3 4-7 16,-6-4-1-16,1 8 0 0,0 0-8 0,-4 4 8 16,-1-1-8-16,-4 9 8 0,0-8 12 0,-4 7 1 15,-5 1 1-15,5 0 0 0,-1 3 6 0,1 1 0 16,9 3 1-16,-1 0 0 0,0 1-16 0,5 3-3 16,9-3-1-16,0-5 0 0,-1 1-9 0,5-5 0 15,13 1 0-15,-8-5 0 0,-10 1 0 0,5-12 0 16,13 4 0-16,5-4 0 0,4 0 0 0,-4-4 8 15,-1-8-8-15,1 1 8 0,12-5 0 0,-8-3 0 0,-9 3 0 16,1-11 0-16,3 3 3 0,-4-3 0 0,0 4 0 0,5-5 0 16,-9-3 17-16,8 4 3 0,-4 3 1 0,1 5 0 15,-1-1-32-15,0 5 0 0,-9 3 0 0,1 4 0 16,-5 8 0-16,0 0 0 0,0 0 0 0,4 12 0 16,1 4 0-16,-1-1 0 0,0 5 0 0,1-1 0 15,8 1 0-15,-9 7 8 0,-4-7-8 0,9 3 0 16,0 0-13-16,0-3-6 0,4-1-1 0,-9 1-636 15,-4-8-128-15</inkml:trace>
          <inkml:trace contextRef="#ctx0" brushRef="#br0" timeOffset="26229.9277">3882 1591 1324 0,'9'-8'118'0,"-5"-3"-94"16,0-1-24-16,1 4 0 0,-1-4 74 0,-8 1 10 15,-9 3 3-15,4-4 0 0,13 4-9 0,-4 8-2 16,0 0 0-16,-13 0 0 0,0 0-28 0,-9 0-5 16,4 0-2-16,-8 8 0 0,0-4-5 0,-1 8-2 15,6 3 0-15,-6-3 0 0,-3 4 7 0,3-1 2 0,5 5 0 0,0 3 0 16,5-3-1-16,-5 7 0 0,4 0 0 0,1 1 0 15,-1-5-27-15,1 4-6 0,-1 4-1 0,9-7 0 16,1-1-8-16,3 5 8 0,5-9-8 0,0 4 8 16,9-3-8-16,-5 3 0 0,9-7 0 0,1 3 0 15,-1-7 0-15,4 4-17 0,1-8 4 0,4-1-730 16,0 1-145-16</inkml:trace>
          <inkml:trace contextRef="#ctx0" brushRef="#br0" timeOffset="26430.069">4062 1872 1638 0,'0'0'36'0,"0"0"7"0,4-4 1 0,1 0 3 0,3-4-38 0,-3 4-9 16,3 4 0-16,1 4 0 0,0 0 62 0,0 0 10 16,-5 4 3-16,1 4 0 0,-1 3 17 0,0-3 4 15,-4 0 1-15,0 3 0 0,0 1-58 0,5-1-12 16,-5 1-3-16,0 0 0 0,0-1-12 0,0 1-4 15,0-1 0-15,0-3 0 16,0 0-76-16,0-1-16 0,4-3-4 0</inkml:trace>
          <inkml:trace contextRef="#ctx0" brushRef="#br0" timeOffset="26580.476">4382 1509 2016 0,'4'-8'179'0,"1"1"-143"0,-5 7-36 0,0 0 0 16,0 0 40-16,0 0 0 0,0 0 1 0,4 7-663 16,1 5-133-16</inkml:trace>
          <inkml:trace contextRef="#ctx0" brushRef="#br0" timeOffset="26815.0663">4869 1540 1652 0,'18'-15'73'0,"-5"11"15"0,4-4-70 0,1 0-18 16,4 4 0-16,8-3 0 0,1 3 84 0,4-8 12 15,5 4 4-15,-1 0 0 0,-4 1-48 0,5 3-10 16,-5-4-2-16,4 0 0 0,1 4-9 0,-5-4-3 15,0 4 0-15,0 1 0 16,-8-1-48-16,-6 4-9 0,1 0-3 0,-8-4-617 16,-1-4-124-16</inkml:trace>
          <inkml:trace contextRef="#ctx0" brushRef="#br0" timeOffset="27037.1427">5395 1068 2055 0,'-4'0'45'0,"4"0"10"0,0 0 1 0,0 0 2 0,0 0-46 0,0 8-12 0,0 8 0 0,4-1 0 15,-4 1 47-15,0 4 7 0,0-1 2 0,-4 4 0 16,0 5-20-16,-1-1-3 0,-3 0-1 0,-1 8 0 16,0 1 16-16,0 3 4 0,0-8 0 0,-4 8 0 15,9 0-36-15,-5 0-6 0,-4 0-2 0,9 4 0 16,-1-4-76-16,5 0-15 0,-9 0-3 0,5 0-978 15</inkml:trace>
          <inkml:trace contextRef="#ctx0" brushRef="#br0" timeOffset="27505.722">5711 1486 2055 0,'0'0'45'0,"0"0"10"0,0 0 1 0,5 15 2 0,-5-7-46 0,0 8-12 16,4-1 0-16,-4-3 0 15,5 0 15-15,-1-1 1 0,0 1 0 0,1 4 0 0,-1-5-7 0,0-3-1 16,-4-8 0-16,9 12 0 0,-9-12 2 0,13 4 0 16,-4-4 0-16,4-4 0 0,1-4 9 0,-1 0 1 15,4-3 1-15,1-1 0 0,-1-4-21 0,1 1 0 16,-1-5 0-16,1 1 0 0,4 3-12 0,-9 8-4 15,5-11-1-15,-5 7 0 0,0 0 26 0,4 5 6 16,-3 3 1-16,-1 0 0 0,-4 4-16 0,4 4 11 16,0 4-11-16,0 3 10 0,0 5-10 0,-4 7 0 0,0 1 0 0,-5-1 8 15,-4 0-24-15,5 5-6 0,-10-5-1 0,5 8 0 16,-4-3 50-16,-9-1 9 0,4 0 3 0,-4 4 0 16,0 1-11-16,-5-1-3 0,0-4 0 0,1 0 0 15,-9 1 11-15,4-1 3 0,0 4 0 0,0 4 0 16,-5-3-18-16,1-5-3 0,4 4-1 0,0-8 0 15,0-3 7-15,5-4 2 0,-1-5 0 0,5-3 0 16,0 0 4-16,0-4 1 0,4-4 0 0,0 0 0 16,0 0 9-16,5-8 1 0,0-12 1 0,-1 5 0 15,5-5-22-15,9-3-4 0,0 0 0 0,4-5-1 0,4 5-15 16,1-1 0-16,4 1 0 0,4-4 0 16,5 7-47-16,0-11-5 0,-5 8-2 0,9-1-810 15,0 1-161-15</inkml:trace>
        </inkml:traceGroup>
        <inkml:traceGroup>
          <inkml:annotationXML>
            <emma:emma xmlns:emma="http://www.w3.org/2003/04/emma" version="1.0">
              <emma:interpretation id="{BA2EC339-267E-4579-ACCA-213550EC82EB}" emma:medium="tactile" emma:mode="ink">
                <msink:context xmlns:msink="http://schemas.microsoft.com/ink/2010/main" type="inkWord" rotatedBoundingBox="10863,1802 11851,1734 11916,2683 10928,2751"/>
              </emma:interpretation>
              <emma:one-of disjunction-type="recognition" id="oneOf7">
                <emma:interpretation id="interp35" emma:lang="" emma:confidence="0">
                  <emma:literal>of</emma:literal>
                </emma:interpretation>
                <emma:interpretation id="interp36" emma:lang="" emma:confidence="0">
                  <emma:literal>o</emma:literal>
                </emma:interpretation>
                <emma:interpretation id="interp37" emma:lang="" emma:confidence="0">
                  <emma:literal>or</emma:literal>
                </emma:interpretation>
                <emma:interpretation id="interp38" emma:lang="" emma:confidence="0">
                  <emma:literal>on</emma:literal>
                </emma:interpretation>
                <emma:interpretation id="interp39" emma:lang="" emma:confidence="0">
                  <emma:literal>O'</emma:literal>
                </emma:interpretation>
              </emma:one-of>
            </emma:emma>
          </inkml:annotationXML>
          <inkml:trace contextRef="#ctx0" brushRef="#br0" timeOffset="28539.755">7730 1552 1216 0,'0'0'27'0,"0"-8"5"0,0 4 2 0,0-7 0 0,-5 3-34 0,5 8 0 15,0 0 0-15,0-12 0 0,-4 4 57 0,4-3 5 16,0 11 1-16,0 0 0 0,0 0-7 0,-9-4-2 16,-4 4 0-16,4 4 0 0,0 0-9 0,-4 3-1 15,0-3-1-15,-5 12 0 0,1-4-18 0,-5 3-3 16,0 5-1-16,-4 3 0 0,-1 0 18 0,1 9 3 16,-5-9 1-16,5 8 0 0,4-7-21 0,4 3-4 15,1 0-1-15,4 4 0 0,8-11-17 0,1 3 10 16,8-3-10-16,1-1 8 0,8-7-8 0,0 0 0 15,0-4 0-15,5 3 0 0,-1-19 8 0,10 5 0 16,-5-1 0-16,0-4 0 0,-1-4 0 0,6-3 0 16,-5-1 0-16,0-4 0 0,0 1 0 0,-5-1 0 15,1 1 0-15,-5-4 0 0,0-5 10 0,0-3 2 16,-4 0 0-16,0 0 0 0,-5-8-20 0,1 4 0 16,-5 3 0-16,0-7 0 0,-5 12 0 0,5 0 0 0,-4 3 0 15,-5 13 0-15,0 3 0 0,0 4 0 0,1 4 0 0,-6 4 0 31,-3 4-68-31,4 3-12 0,-5 5-1 0,1 0-1 0</inkml:trace>
          <inkml:trace contextRef="#ctx0" brushRef="#br0" timeOffset="29201.7644">7883 1556 1364 0,'0'0'60'0,"0"0"13"0,9-4-58 0,-5-4-15 16,5 4 0-16,4-7 0 0,5 3 56 0,4 0 8 15,4 0 1-15,0 4 1 0,9-7-17 0,1 7-3 16,-1-4-1-16,4 4 0 0,-4-4-22 0,0 0-5 16,0 5-1-16,0-1-549 15,-4 4-111-15</inkml:trace>
          <inkml:trace contextRef="#ctx0" brushRef="#br0" timeOffset="28981.9322">7975 1419 1465 0,'13'-11'64'0,"-4"3"15"0,-4 4-63 0,3-8-16 16,5 5 0-16,1-9 0 0,3 4 97 0,-4 1 17 16,5-13 3-16,4 5 1 0,-5-1-47 0,1 5-10 15,-1-1-1-15,1 4-1 0,4-15-13 0,-9 4-2 16,0 3-1-16,0 1 0 0,-4-5-35 0,0 5-8 16,-5-1 0-16,1 1 0 0,-1-1 12 0,1 5 0 15,-5-1 0-15,0 4 0 0,0 1-4 0,-5-1 0 16,1 4 0-16,-1-4 0 0,-3 8 14 0,3 1 2 15,1-1 1-15,-5-4 0 0,5 4-37 0,-5 4-8 16,0 0-2-16,0-4 0 0,5 4 35 0,-5 0 7 16,9 0 2-16,0 0 0 0,0 0-36 0,0 0-7 15,0 0-2-15,0 0 0 0,0 0 37 0,0 0 7 16,-9 8 2-16,9-8 0 16,-4 12-43-16,0 3-9 0,4 5-2 0,-5-9 0 0,1 5 23 0,4 3 8 0,-5 5 0 0,1-1-9 15,-5-3 9-15,5 3 0 0,-5 4 0 0,5 5 0 16,-5 3 11-16,5 4 1 0,-1-4 0 0,1 4 0 15,-1 4-4-15,10-4 0 0,-1 4 0 0,1-4 0 16,3 0-8-16,-3-4 0 0,-1 0 0 0,1 0 0 16,-1-4 28-16,0-7 3 0,1-1 1 0,-5-4 0 15,0-3-51-15,0-4-9 16,0 3-3-16,-5 1-687 0,1-12-138 0</inkml:trace>
        </inkml:traceGroup>
        <inkml:traceGroup>
          <inkml:annotationXML>
            <emma:emma xmlns:emma="http://www.w3.org/2003/04/emma" version="1.0">
              <emma:interpretation id="{AEF705B3-5A4B-4F80-9232-FFFCF1F5296F}" emma:medium="tactile" emma:mode="ink">
                <msink:context xmlns:msink="http://schemas.microsoft.com/ink/2010/main" type="inkWord" rotatedBoundingBox="12715,1488 15494,1296 15591,2711 12813,2903"/>
              </emma:interpretation>
              <emma:one-of disjunction-type="recognition" id="oneOf8">
                <emma:interpretation id="interp40" emma:lang="" emma:confidence="0">
                  <emma:literal>ledge</emma:literal>
                </emma:interpretation>
                <emma:interpretation id="interp41" emma:lang="" emma:confidence="0">
                  <emma:literal>ledge e</emma:literal>
                </emma:interpretation>
                <emma:interpretation id="interp42" emma:lang="" emma:confidence="0">
                  <emma:literal>. edge</emma:literal>
                </emma:interpretation>
                <emma:interpretation id="interp43" emma:lang="" emma:confidence="0">
                  <emma:literal>sedge e</emma:literal>
                </emma:interpretation>
                <emma:interpretation id="interp44" emma:lang="" emma:confidence="0">
                  <emma:literal>l edge</emma:literal>
                </emma:interpretation>
              </emma:one-of>
            </emma:emma>
          </inkml:annotationXML>
          <inkml:trace contextRef="#ctx0" brushRef="#br0" timeOffset="30059.9077">9296 1494 932 0,'0'0'41'0,"0"0"9"0,0 0-40 0,0 0-10 16,13 7 0-16,4-7 0 0,1 4 92 0,0-4 17 16,-1 4 3-16,1-4 1 0,-1 0-7 0,5-4-2 15,0 0 0-15,-4 4 0 0,8-7-28 0,-8 3-7 16,-1-4-1-16,5 0 0 0,-4-8-3 0,-5 5-1 16,4-1 0-16,-4-4 0 0,1 1-39 0,-6-1-8 15,6 5-1-15,-1-1-1 0,-5-8-7 0,1 1-8 16,-4 7 11-16,-1-7-11 0,-4 7 10 0,0-4-10 15,-4 5 8-15,-1-5-8 0,-4 8 0 0,1-3 0 16,-1 3 0-16,0-4 0 0,0 4 0 0,-4 0 0 16,4 5-11-16,-4 3 11 0,0 0-20 0,-4 0 0 15,-1 0 1-15,-4 11 0 0,0-3 19 0,0 4 0 16,-4 7 0-16,0-7 0 0,-1 4 0 0,1-1 0 16,0 9 0-16,4-1 0 0,4 12 12 0,1-12 5 15,-1 5 2-15,5 3 0 0,4 0-28 0,5 0-6 0,4-7-1 0,0-1 0 16,4 1 16-16,5-1-12 0,-5-7 12 15,9-1-12 1,14-3-53-16,3-4-11 0,6-4-1 0,3-4-813 0</inkml:trace>
          <inkml:trace contextRef="#ctx0" brushRef="#br0" timeOffset="30520.7998">10270 1162 1954 0,'0'0'43'0,"0"0"9"0,-5-4 1 0,-3-4 3 15,-1 8-45-15,0 0-11 0,0-4 0 0,0 4 0 0,-4 4 47 0,0-4 7 16,-4 8 2-16,-1-4 0 0,1 4-38 0,-5 0-7 16,0 7-2-16,-5 5 0 0,1-1-9 0,0 1 0 15,-1 3 0-15,-3 8 0 0,3 1 22 0,5-5 2 16,0 4 1-16,1 0 0 0,3-3-25 0,5 3 8 16,4-8-8-16,5 8 0 0,4-15 0 0,0 3 0 15,0-7 0-15,4 0 0 0,0-4 8 0,10-1-8 16,-1-7 0-16,4 0 8 15,10-3-30-15,-10-5-6 0,9 0-2 0,-4-4 0 0,5-3 51 0,-5-1 11 16,0-3 1-16,-5-5 1 0,1-3-3 0,-1 0-1 16,1-9 0-16,-1 1 0 0,1-4-30 0,-5 0 0 15,5-4 0-15,4 1 0 0,-1-9 0 0,1 4 0 16,0-8 0-16,-4 5 0 0,8-1 0 0,-4 0-13 16,0 1 1-16,4 3 0 0,-8 0 12 0,4 4 0 15,-5 8 0-15,-3 4-9 0,-6 7 9 0,1 5 0 16,-4 3 0-16,-1 5 0 0,-4 3 0 0,0 8-10 0,-9 0 10 0,-4 8 0 15,-5 7-11-15,1 13 11 0,-5-5-10 0,0 12 10 16,0-8 12-16,-4 16 9 0,4 0 2 0,0 0 0 16,0-4-23-16,4 4 0 0,1 0 0 0,-1 0 0 15,5 0 0-15,0 3 0 0,4-10 0 0,0 6 0 16,5-3 13-16,0 0-1 0,4-3-1 0,0 3 0 16,4-8-11-16,0 0 0 0,1-4 0 0,4 1 8 15,4-9-119-15,0 1-24 0,0-5-5 0,5-3 0 16</inkml:trace>
          <inkml:trace contextRef="#ctx0" brushRef="#br0" timeOffset="31336.3026">11011 1252 460 0,'0'0'20'0,"0"0"5"0,9-12-25 0,-9 12 0 16,9-8 0-16,-9 8 0 0,0 0 219 0,9-11 38 16,-9 11 8-16,0 0 2 0,0-8-146 0,0 8-29 15,0-16-5-15,0 16-2 0,0 0-25 0,0 0-4 16,0 0-2-16,0 0 0 0,0-12-35 0,0 12-7 16,0 0-2-16,0 0 0 0,0 0 33 0,0 0 6 0,0-11 2 0,0 11 0 15,0 0-35-15,0 0-6 0,-9-8-2 0,9 8 0 16,0 0-8-16,-5-8 8 0,5 8-8 0,-8-4 8 15,-1 0-8-15,9 4 0 0,-9-4 0 0,0 8 0 16,0-4 0-16,-4 4 0 0,0 0 0 0,0 0 0 16,4 4 0-16,-8 0 0 0,-1-4 0 0,5 7 0 15,-5-3 0-15,1 4 0 0,4-4 0 0,-5 3 0 16,1 1 0-16,3 0 0 0,-3 7 0 0,4-3 0 16,8-1 0-16,-3 1 0 0,-10 0 0 0,0 3-11 15,5 1 11-15,0-1 0 0,4-7 10 0,5-1-10 16,0 5 0-16,4-8 0 0,4 0 0 0,-4-1 0 15,9 1 0-15,-9-8 0 0,0 0 0 0,0 0 0 0,0 0 0 16,0 0 0-16,0 0 0 0,0-11 0 0,0 3-11 0,4-4-8 16,9-4-1-16,0 9-1 15,-4-9-18-15,9 0-3 0,4 1-1 0,4-5 0 0,0-3 35 0,1 3 8 16,-1 5 0-16,0-5 0 0,-8 9-12 0,4-1 0 16,-5 4 0-16,5 4 0 0,-9-7 12 0,5 3 0 15,-9 8 0-15,0 0 0 0,-9 0 0 0,0 0 16 16,0 0-4-16,0 0-1 0,0 0-11 0,13 0 0 15,-4 8 0-15,-9-8 0 0,0 0 37 0,0 0 3 16,8 11 0-16,1-7 0 0,-5 4-13 0,-4-8-3 16,0 0 0-16,0 0 0 0,9 8-24 0,-4 0 0 15,-5-8 0-15,8 15 0 0,-8-3 16 0,5 3-3 16,-5-3 0-16,0 4 0 0,-5-1 1 0,5 5 0 0,-8 11 0 0,3-11 0 0,-4 7 18 0,1 0 4 31,-1 8 1-31,0 0 0 0,-4-7-14 0,0 3-3 16,-5 0-1-16,1 4 0 0,-1-4-6 0,-4-3-1 0,0-1 0 15,5 4 0-15,-5-4 0 0,0 1 0 0,4-5 0 16,-4 1 0-16,5-5 0 0,-1-3 0 0,1-9 0 0,-5 5 0 16,4 4-12-16,-4-12 0 0,9 7-12 0,-4-3 12 15,-5-4 19-15,4 0 10 0,-4 0 3 0,0 4 0 16,5-8-32-16,-1 4 0 0,1-4 0 0,-5-4 0 16,9 4 0-16,-1-4 8 0,6 0-8 0,-6 4 0 15,10-4 12-15,-5-4-4 0,5 0-8 0,-1 1 12 16,5-1-3-16,5-4-1 0,-1 4 0 0,9-3 0 15,5-9-8-15,8 1 8 0,5-1-8 0,0 1 8 16,4-5-8-16,0 1-12 0,9-5 2 0,4 1 1 16,-4 0-119-16,4 0-23 0,-4 3-5 0,0-7-565 15,4 8-114-15</inkml:trace>
          <inkml:trace contextRef="#ctx0" brushRef="#br0" timeOffset="31774.4153">11529 1501 403 0,'0'0'17'0,"0"0"5"0,0 0-22 0,0 0 0 16,0 0 0-1,0 0 0-15,0 0 196 0,0 0 36 16,13 0 6-16,0 0 2 0,5 0-85 0,-1-7-17 0,1-1-3 0,8 0-1 16,-4 4-61-16,4 0-12 0,1-8-2 0,-1 1-1 15,0-1 5-15,1 0 1 0,-1 1 0 0,-4-1 0 16,0-4-36-16,0 9-8 0,-5-13 0 0,1 4-1 16,-9 1 1-16,4-5 0 0,0 1 0 0,-4 3 0 15,0-3-10-15,-5 3-2 0,0-7 0 0,1 3 0 16,-10 5 0-16,1-5-8 0,-5 5 12 0,0-1-4 15,5 4 2-15,-5 4 0 0,-8 8 0 0,-1-7 0 16,-4 7-10-16,-4 7-12 0,-5 1 2 0,1 4 1 16,-6 4 9-16,6 3 12 0,-5 1-2 0,4 11-1 15,0-8-9-15,5 4 0 0,8 5 0 0,1-1 0 16,4 0 0-16,4-4 0 0,4 5 0 0,5-1 0 0,9-4 0 0,0 0 0 16,9-3 0-16,-1-1 0 0,9 1 0 0,5-9 0 15,0-3 0-15,0 0-715 16,4-5-145-16</inkml:trace>
          <inkml:trace contextRef="#ctx0" brushRef="#br0" timeOffset="32429.7809">9221 1653 1267 0,'0'0'28'0,"0"0"5"0,0 0 2 0,0 0 1 0,0 0-36 0,0 0 0 0,0 0 0 0,0 0 0 15,0 0 96-15,0 0 12 0,13 4 2 0,1-4 1 16,3 0-76-16,9-4-15 0,5 1-4 0,0-1 0 15,4 4-16-15,4 0 0 0,-4-8 0 0,5 4-762 16</inkml:trace>
        </inkml:traceGroup>
      </inkml:traceGroup>
    </inkml:traceGroup>
    <inkml:traceGroup>
      <inkml:annotationXML>
        <emma:emma xmlns:emma="http://www.w3.org/2003/04/emma" version="1.0">
          <emma:interpretation id="{2D3DDF33-1DAE-41D7-863B-DF6F94E1941E}" emma:medium="tactile" emma:mode="ink">
            <msink:context xmlns:msink="http://schemas.microsoft.com/ink/2010/main" type="paragraph" rotatedBoundingBox="11182,3058 20841,2853 20889,5105 11229,53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B0F404F-1B45-4745-A0D1-BB909DF38B4C}" emma:medium="tactile" emma:mode="ink">
              <msink:context xmlns:msink="http://schemas.microsoft.com/ink/2010/main" type="inkBullet" rotatedBoundingBox="16124,2953 17088,2932 17102,3596 16139,3617"/>
            </emma:interpretation>
          </emma:emma>
        </inkml:annotationXML>
        <inkml:trace contextRef="#ctx0" brushRef="#br0" timeOffset="-292024.1579">12621 2155 756 0,'0'0'33'0,"0"0"7"0,0 0-32 0,0 0-8 0,0 0 0 0,0 0 0 16,0 0 85-16,0 0 15 0,0 0 4 0,0 0 0 15,0-8-41-15,0 8-8 0,0 0-2 0,0 0 0 16,0 0-26-16,0 0-6 0,0 0-1 0,0 0 0 16,0 0-4-16,0 0-2 0,0 0 0 0,0 0 0 15,0 0 32-15,0 0 6 0,0-8 2 0,0 8 0 16,0 0-10-16,0 0-3 0,0 0 0 0,0 0 0 16,0 0-30-16,0 0-11 0,0 0 0 0,0 0 9 15,0 0 2-15,0 0 0 0,0 0 0 0,0 0 0 16,0 0 3-16,0 0 1 0,0 0 0 0,0 12 0 15,5-5-7-15,-5 5-8 0,0-4 11 0,0 4-11 0,0-1 9 0,4 1-9 16,-4 0 0-16,0 4 9 0,-4-1 3 0,4 1 1 16,0 0 0-16,0 3 0 0,0 1 9 0,0 3 2 15,-5 4 0-15,5 1 0 0,0-1-4 0,-4 1 0 16,0 7 0-16,-1-8 0 0,5 5 12 0,-4-9 1 16,-1 4 1-16,5-3 0 0,0 3-26 0,0-7-8 15,0 3 0-15,0-3 0 0,0-5 16 0,-4 1-3 16,4 0-1-16,0-5 0 0,0-11-1 0,0 0-1 15,0 0 0-15,0 12 0 0,0-12-10 0,0 0 12 16,0 0-12-16,0 0 12 0,0 0-12 0,0 0 0 16,0 0 0-16,0 0 8 15,-4 12-30-15,4-12-6 0,-5 4-2 0,5-4 0 16,-9 0-181-16,9 0-36 0</inkml:trace>
        <inkml:trace contextRef="#ctx0" brushRef="#br0" timeOffset="-291456.1985">12911 2323 403 0,'0'0'36'0,"0"-8"-36"16,9 0 0-16,-5-4 0 0,0 5 121 0,5-5 18 15,-4 0 3-15,3 4 1 0,1-3-14 0,0 7-2 16,4-8-1-16,0 4 0 0,0-4-51 0,5 1-11 15,-5 3-1-15,5 0-1 0,-1 4-32 0,1-4-6 16,-1 0-2-16,5 4 0 0,0-3-4 0,0 3-1 16,0 0 0-16,0 4 0 0,-13 0 5 0,13 4 1 15,-5-4 0-15,1 4 0 0,-1 0-5 0,-3-1-1 0,-6 9 0 16,5-4 0-16,1 4-6 0,-6-1-2 0,-3 1 0 16,-1 4 0-16,-4 3 12 0,-4-3 3 0,-5 4 0 15,0-1 0-15,-8 5 9 0,-1-5 3 0,5 1 0 16,0-1 0-16,-9 1-10 0,-4 3-2 0,8-3 0 0,-4-1 0 15,0 5-8-15,0-1-3 0,0-3 0 0,5-4 0 16,4-1 3-16,-5 5 0 0,5-5 0 0,0 1 0 16,4-4-7-16,5 3-1 0,-1-3 0 0,1-4 0 15,-5 0-8-15,9-8 12 0,4 8-12 0,-4-8 12 16,5 4 7-16,-5-4 1 0,9 4 1 0,-1-1 0 16,1-3 1-16,4 0 0 0,0 0 0 0,9-3 0 15,5-5-9-15,8 4-1 0,4-4-1 0,1 4 0 16,4 4-11-16,4-4 0 0,-4 4-10 0,8 4 10 15,-3-4-163-15,3 4-26 0</inkml:trace>
      </inkml:traceGroup>
      <inkml:traceGroup>
        <inkml:annotationXML>
          <emma:emma xmlns:emma="http://www.w3.org/2003/04/emma" version="1.0">
            <emma:interpretation id="{9436A57A-B443-4C9D-9BE1-D92CB2478F46}" emma:medium="tactile" emma:mode="ink">
              <msink:context xmlns:msink="http://schemas.microsoft.com/ink/2010/main" type="line" rotatedBoundingBox="11192,3530 20851,3325 20889,5105 11229,5310"/>
            </emma:interpretation>
          </emma:emma>
        </inkml:annotationXML>
        <inkml:traceGroup>
          <inkml:annotationXML>
            <emma:emma xmlns:emma="http://www.w3.org/2003/04/emma" version="1.0">
              <emma:interpretation id="{04DC246B-285C-47A2-B000-023CF15702D1}" emma:medium="tactile" emma:mode="ink">
                <msink:context xmlns:msink="http://schemas.microsoft.com/ink/2010/main" type="inkWord" rotatedBoundingBox="11192,3530 20851,3325 20889,5105 11229,5310">
                  <msink:destinationLink direction="with" ref="{2B27E652-2357-474B-88BF-733C630809F2}"/>
                </msink:context>
              </emma:interpretation>
              <emma:one-of disjunction-type="recognition" id="oneOf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46846.0152">13170 3284 799 0,'0'0'17'0,"-18"-4"4"0,18 4 1 0,0 0 1 0,-9 7-23 0,1-3 0 0,-1 0 0 0,9-4 0 15,0 0 21-15,0 0 0 0,0 0 0 0,0 0 0 16,13 0 30-16,0 0 5 0,5-4 2 0,-1 0 0 16,5 1 15-16,9-1 3 0,13 0 1 0,4 4 0 15,9-4-19-15,0 0-4 0,5-8-1 0,-5 4 0 16,0 1-17-16,4 3-3 0,9-4-1 0,5-4 0 16,8 4-15-16,1 1-3 0,-5-5-1 0,-1 4 0 15,1 0 8-15,5 4 2 0,-1-3 0 0,14-1 0 16,4 0-23-16,0 4 0 0,-5-4 0 0,-8 1-8 15,-5-5 19-15,0 4 4 0,14 0 1 0,-5 0 0 16,0-3-16-16,-4 7 0 0,-9-4 0 0,-9 4 0 16,-4-4 0-16,0 4 0 0,0 1 0 0,-9-1 0 15,-5 0 0-15,1 0 0 0,4-4 0 0,-4 4 0 16,-9 4 0-16,-5 0 0 0,-8 0 0 0,-1-4 0 16,-12 4 0-16,4 0 0 0,-13 0 0 0,-9 0-10 15,0 0 10-15,0 0 0 0,0 0 0 0,0 0 0 0,0 0 0 16,-5 8-8-16,1 0 8 0,-5-4-8 0,-4-4 8 0,0 4 0 15,8 0 8-15,-3-4-8 0,-10 3 0 0,1-3 0 16,8 4 0-16,-9-4-8 0,9-4 8 0,-12 4 0 16,3-3 8-16,0 3-8 0,1 0 0 0,-5 0 0 15,-9-4 0-15,9 4 0 0,0 4 0 0,0-4 0 16,0 0 0-16,5 0 0 0,-1 3 0 0,5-3-18 16,13 0 3-16,0 0 1 15,-13 0-19-15,13 0-4 0,0 0-1 0,0 0 0 16,0 0-13-16,0 0-2 0,9 4-1 0,4 0 0 0,-4 0 35 0,4-4 7 0,-13 0 2 15,9 0 0-15,8 4 10 0,-4-4 14 0,-4 0-3 16,-4 0-1 0,3 0 27-16,6-4 6 0,7 0 1 0,-3 0 0 0,0 0-8 0,-5 1 0 0,4-1-1 0,-4 0 0 15,-4 0-35-15,0 0 0 0,-9 4 0 0,0 0 0 16,0 0 10-16,0 0-10 0,-22-8 8 0,-4 8-8 16,-9 4 24-16,-5 0-1 0,-8-4 0 0,-9 0 0 15,-13 4-23-15,-9 0 0 0,-9-4 0 0,-13 4 0 16,-9 3 8-16,-8 1-8 0,-5 0 8 0,-9 0-8 15,-4 4 0-15,-4-5 0 0,0 9 0 0,-5-4 8 16,4-5-8-16,-3 5 0 0,3 0 0 0,5 3 0 16,0 1-9-16,5 0-3 0,3-5-1 0,6 1 0 15,-1-4-7-15,9 0 0 0,4-1-1 0,5 1 0 16,-1 0 11-16,5 0 10 0,9 4-13 0,0-9 5 0,9-3 8 16,4 4 0-16,4 0 0 0,18 0 0 0,-9 0 0 0,5 0 0 15,0 0 0-15,12 0-8 0,1 4 8 0,9-5 0 16,4 5 0-16,-5-4 0 0,9 0 0 0,5-4 0 15,8 0 0-15,10 0-8 16,8 0 8-16,17-4 0 0,10 0 0 0,-1 0 0 0,0 0 0 0,9 1 0 16,14-5 0-16,-14 0 0 0,0 4 0 0,9-4 0 15,4 0 0-15,13 1-8 0,5 3 8 0,13 0 0 16,4 4 0-16,31-4-8 0,-13-8-8 0,5 4-2 16,-5 5 0-16,4-1 0 15,-13 4-10-15,5 0-1 0,-10-4-1 0,5 0 0 16,-4 0-15-16,-4 4-3 0,3-4-1 0,-3 0 0 15,-5 4 13-15,0-8 4 0,-5 4 0 0,5-3 0 0,-4 7 18 0,-1-4 4 0,-4-4 1 0,-4 4 0 16,0 0 9-16,-4-4 0 0,-5 4 0 0,-5 1 0 16,1-1 46-16,-9-4 5 0,0 4 1 0,-1 0 0 15,-7 0-26-15,-1 4-5 0,-5 0-1 0,-3-4 0 16,-5 0-4-16,-5 0-2 0,-17 4 0 0,0 0 0 16,0 0 13-16,0 0 2 0,0 0 1 0,0-7 0 15,-4 3 2-15,-9-4 1 0,-1 0 0 0,-12 4 0 16,0 4-23-16,-9-4-10 0,-9 0 8 0,-4 4-8 15,-1 0 27-15,-12 0 0 0,-5 4 0 0,-13 0 0 16,0 0-43-16,-9-4-9 16,-4 8-2-16,-9-4 0 0,0-4 73 0,1 4 14 0,-6 4 4 0,-8-1 0 15,9 1-64-15,4 0-28 0,4 4 3 0,-8-1 0 16,9-3 40-16,-5 0 8 0,0 0 1 0,4 0 1 0,10-5-40 0,-1-3-8 16,0 0-1-16,-8 4-1 15,-1 0-11-15,5 4-3 0,0-4 0 0,-9 4 0 0,4 3 56 0,10-3 11 16,-1-4 3-16,0 8 0 15,-4 0-50-15,4-1-9 0,5 1-3 0,0 4 0 0,-1-5 31 0,5 1 0 16,5 4 0-16,-1-5 0 16,9-3-57-16,0 4-6 0,5-4-1 0,4-1 0 0,4-3 40 0,5 0 7 15,9-4 1-15,8 4 1 0,5 0 15 0,8-4 0 16,9 0 0-16,0 0-9 0,1 0-1 0,-1 4 0 16,5-4 0-16,4 0 0 15,0 0-22-15,0 0-4 0,21-4 0 0,10 0-1 16,0 4-13-16,4-8-2 0,4 4-1 0,1-3 0 0</inkml:trace>
          <inkml:trace contextRef="#ctx0" brushRef="#br0" timeOffset="165268.2638">12744 3018 806 0,'0'0'36'0,"0"0"7"0,0 0-35 0,0 0-8 16,-9 0 0-16,1 0 0 0,-1 0 53 0,4 0 9 15,-3-4 2-15,-1 1 0 0,0-5 0 0,0 4 0 16,1-8 0-16,3 4 0 0,-4 4 0 0,1-7 0 16,-1-1 0-16,0 4 0 0,5-11 0 0,-5 7 0 15,0 4 0-15,0-3 0 0,-4-1-52 0,4-4-12 16,-4 5 0-16,0-1 0 0,-4 4 0 0,-1-4 0 16,0 5 0-16,1-5 0 0,-5-4 18 0,4 5 1 15,-3-5 0-15,3 4 0 0,-8 1-9 0,4 3-2 16,0-8 0-16,0 1 0 15,-4 3-28-15,8-4-5 0,0 5-2 0,1-1 0 0,4 4 27 0,0 0 0 16,4 0 0-16,0 5 0 0,9 3 46 0,0 0 14 16,0 0 4-16,0 0 0 15,0 0-103-15,0 0-20 0,0 0-4 0,0 0-1 0,0 0 103 0,0 0 20 0,9 0 4 0,0 3 1 16,-1 5-52-16,1-4-12 0,-5 4 0 0,10 4 0 16,-6-8 0-16,6 3 0 0,-6 5 0 0,6-4 0 15,-1 0 0-15,0 3 0 0,4 1 0 0,-3 0 0 16,3-1 0-16,-4-3 0 0,5 4 0 0,-1-4 0 15,1 3 0-15,-1 1 0 0,1 4 0 0,4-1 0 16,4 5 0-16,1-5 0 0,-5 5 0 0,-1-4 0 16,1-1 0-16,9 1 0 0,0 3 0 0,4 1 0 15,-4-1 0-15,4 1 0 0,0-1 0 0,13 5 0 16,-8-5 54-16,-1 5 8 0,-4-9 2 0,0 5 0 16,-8-5-103-16,-1 1-20 0,-4-1-4 0,-5-3-1 15,-3 4-15-15,-1-8-3 0,-13-8-1 0,0 0-705 16</inkml:trace>
          <inkml:trace contextRef="#ctx0" brushRef="#br0" timeOffset="165651.1748">12297 2858 1036 0,'0'0'23'0,"0"0"5"0,8 8 0 0,1 0 1 0,0-4-29 0,0 0 0 0,0 0 0 0,4 0 0 16,-5 0 57-16,6 3 6 0,3 1 1 0,1 0 0 15,-5 0 0-15,4 0 0 0,1 3 0 0,0-7 0 16,3 8 0-16,6 0 0 0,-5 3 0 0,0-3 0 16,4 0-52-16,5 3-12 0,-5-3 0 0,5 3 0 15,4 5 22-15,-4-4 5 0,4-1 1 0,9 9 0 16,-5-1 12-16,-4-7 4 0,-4-1 0 0,-5-3 0 16,0 0-44-16,-8-1 0 0,4-3-8 0,-4-4 8 15,-10 0 9-15,1 0 10 0,-9-4 1 0,0 0 1 16,0 0-136-16,0 0-27 0</inkml:trace>
          <inkml:trace contextRef="#ctx0" brushRef="#br0" timeOffset="-424243.8962">7659 3904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        <inkml:trace contextRef="#ctx0" brushRef="#br0" timeOffset="-423862.7457">9204 3798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        <inkml:trace contextRef="#ctx0" brushRef="#br0" timeOffset="166490.8439">9691 3479 1036 0,'0'0'23'0,"0"0"5"0,-9 3 0 0,0 1 1 0,0 0-29 0,1-4 0 0,8 0 0 0,0 0 0 16,-9 0 57-16,9 0 6 0,0 0 1 0,0 0 0 15,0 0 0-15,0 0 0 0,0 0 0 0,13-4 0 16,4-3-52-16,5-1-12 0,5 0 0 0,3 0 0 16,14 0 54-16,0 1 8 0,4-9 2 0,9 0 0 15,1 1-52-15,-1-1-12 0,4-3 0 0,9 3 0 16,0 0 0-16,5 5 0 0,0-1 0 0,4 4 0 0,-9 4 28 15,-18 4 4-15,1 0 0 0,4 0 0 16,-4 4-52-16,-1 0-9 0,-8 4-3 0,0 0 0 0,0 0 32 0,-5 3-9 16,-3-3 9-16,-15 4 0 15,-3-4-55-15,-5 3-5 0,-8-7-2 0,-5-4 0 16,-9 8 11-16,-4 0 3 0,-1-8 0 0,-12 0 0 16,0 0 2-16,-14 0 1 0</inkml:trace>
          <inkml:trace contextRef="#ctx0" brushRef="#br0" timeOffset="166815.4526">9713 3346 1267 0,'0'0'28'0,"0"0"5"0,0 0 2 0,0 0 1 0,0 0-36 0,0 0 0 0,0 0 0 0,0 0 0 16,0 0 58-16,8 4 5 0,-8-4 1 0,18 4 0 15,-5-4-52-15,5 0-12 0,8 0 0 0,5-4 0 16,8-4 54-16,9 0 8 0,14 0 2 0,4-3 0 16,-1-1 0-16,6 0 0 0,3 1 0 0,-12 3 0 15,3 4-52-15,1-4-12 0,4 0 0 0,5 4 0 16,-5 1 0-16,0 3 0 0,-8 3 0 0,17 1 0 16,-13 0 21-16,-14 0 2 0,-3 4 0 0,-10 0 0 15,-4 0-37-15,-4-5-7 0,-9 1-2 0,-5 0 0 16,-4-4 23-16,1 4 0 0,-14-4 0 0,0 0 0 15,0 0-70-15,0 0-6 0,-9 8-2 0,-4 0 0 16,0 0-32-16,-9-1-6 0,0 5-2 0</inkml:trace>
          <inkml:trace contextRef="#ctx0" brushRef="#br0" timeOffset="167099.5925">9976 3537 1036 0,'0'0'46'0,"0"0"10"0,0 0-45 15,0 0-11-15,-5 0 0 0,1 0 0 0,0 0 53 0,4 0 9 16,-9 4 2-16,9-4 0 0,0 0-52 0,0 0-12 16,0 0 0-16,0 0 0 0,17 0 54 0,5-4 8 0,9 0 2 0,4-4 0 15,5-3 0-15,8-1 0 0,0 4 0 0,9 0 0 16,5-3-52-16,3 3-12 0,1-4 0 0,4 4 0 16,1 1 52-16,-14 3 8 0,4 0 2 0,1-4 0 15,3 0-48-15,-8 4-14 0,0 0 0 0,0 0 8 16,0 1-8-16,14-1 0 0,-10 0 0 0,1 4 0 0,-10 0 0 0,-8 0 0 15,-4 0 0-15,-5 0 0 16,-9 0 0-16,-4 4 0 0,-5 0-8 0,-3-4 8 16,-10 0-53-1,-4 0-6-15,0 0-1 0,-4 7 0 0,-5-7-136 16,-4 4-27-16,-9 0-5 0</inkml:trace>
          <inkml:trace contextRef="#ctx0" brushRef="#br0" timeOffset="167418.1075">10068 3412 1267 0,'-4'8'28'0,"-5"-4"5"0,4 4 2 0,5-8 1 0,0 0-36 0,0 0 0 15,0 0 0-15,0 0 0 0,0 0 58 0,9-4 5 16,4 0 1-16,9 4 0 0,5-4-52 0,8 4-12 16,4-4 0-16,5 0 0 0,9 0 54 0,8-3 8 15,14-1 2-15,4-4 0 0,0 4-23 0,0-3-4 16,0-5-1-16,8 4 0 0,1 1 12 0,-22 3 3 15,0 4 0-15,4-4 0 0,4 0-8 0,-3 0-2 16,3 1 0-16,-4-1 0 0,-4 4-18 0,22 0-4 16,-13 4-1-16,4-4 0 0,-5 4-29 0,-4 0-5 15,1 0-2-15,-1 0 0 0,-13 0 33 0,0 0 6 0,-5 0 2 0,-3 4 0 32,-5 0-55-32,-9-4-10 0,-9 4-2 0,-8-4-1 15,-1 0-31-15,-8 0-5 0,-9 0-2 0,0 0 0 16,0 0-18-16,-9-4-4 0,-4-4-1 0,-5 4 0 15,-4 0-86-15,1 0-16 0,-37-3-4 0,10 3-1 0</inkml:trace>
          <inkml:trace contextRef="#ctx0" brushRef="#br0" timeOffset="167679.0336">11235 3401 460 0,'-22'-4'41'0,"13"0"-33"0,5 4-8 0,4 0 0 15,0 0 130-15,0 0 24 0,0 0 5 0,9 0 1 16,13-4-85-16,4-4-17 0,9 0-3 0,4 0-1 15,5 1 20-15,5-1 4 0,3 0 1 0,18-4 0 0,-8 5-28 0,-5-1-6 16,4 4-1-16,1 0 0 0,-1 4-23 0,1-4-5 16,-1 4 0-16,5-8-1 0,-5 4 34 0,1 4 7 15,-5 0 2-15,4-4 0 0,-4 1-42 0,0-1-8 16,0 0-8-16,9-4 12 0,-5 4 29 0,1-4 7 16,-5-3 0-16,4-1 1 0,-4 0-29 0,-4 0-7 15,-5 5-1-15,1-5 0 0,-10 4-12 0,-4-4-12 16,0 9 3-16,-4-1 0 15,-9 0-120-15,-5 0-24 0,1 0-5 0,-14 4-382 16,-4 0-77-16</inkml:trace>
          <inkml:trace contextRef="#ctx0" brushRef="#br0" timeOffset="167949.2064">12099 3163 1018 0,'0'0'45'0,"0"0"10"0,0 0-44 0,0 0-11 0,0 0 0 0,0 0 0 16,0 0 108-16,9 7 20 0,0-3 4 0,4 0 1 16,5 0-65-16,-1 0-14 0,5-4-2 0,9 4-1 15,4 0-31-15,4 4-5 0,1-8-2 0,8 7 0 16,5-7-13-16,4 4 0 0,13 0 0 0,4-4 0 16,1-4 65-16,0 0 11 0,-1 1 1 0,-4-1 1 15,1-4-16-15,-10 4-3 0,5 4-1 0,0-4 0 16,-5 0-34-16,-4-4-8 0,-4 1 0 0,-1 3-1 15,-3-4-15-15,-10 4 0 0,1-4 0 0,-5 4 0 16,-9 0-123-16,-8 4-21 0,-5 0-4 0,-4 0-433 16,-9 0-87-16</inkml:trace>
          <inkml:trace contextRef="#ctx0" brushRef="#br0" timeOffset="168371.8205">12608 3163 932 0,'0'0'41'0,"0"0"9"0,18 4-40 0,4-1-10 0,8 1 0 0,10 0 0 16,4-4 128-16,4-4 24 0,9 4 5 0,0-4 1 15,4 4-42-15,1 0-8 0,4-3-1 0,4 3-1 16,-4-4-17-16,4 4-3 0,-4 0-1 0,4 0 0 15,-4-4-68-15,0 0-17 0,-9 0 0 0,4 4 0 16,-8 0 0-16,-1 0 0 0,-3 0 0 0,-1 0 0 16,-13 0 26-16,4-4 2 0,-8 4 0 0,0 0 0 15,-5-4-67 1,-4 4-13-16,0 0-2 0,-4 0-1 16,-5 0-139-16,0 0-28 0,-4 0-6 0,-1 0 0 0,6-4 96 0,-10 4 19 15,0-4 4-15,-4 4-347 0</inkml:trace>
          <inkml:trace contextRef="#ctx0" brushRef="#br0" timeOffset="168534.5532">13674 3143 864 0,'27'0'76'0,"12"0"-60"16,1-4-16-16,8 0 0 0,4 0 133 0,6 4 24 15,-1-3 5-15,4-1 1 0,-4 0-41 0,0 0-8 16,4 0-2-16,5 4 0 0,-4 0-48 0,4 0-9 16,-5 4-3-16,5 0 0 0,-5 0-36 0,-8 3-7 15,-1-3-1-15,1 0-8 16,-9 0-17-16,0 4-11 0,-5-4-1 0,5 4-1 0,-4-4 45 0,-5 3 9 16,4 1 1-16,-4-4 1 15,0 0-42-15,1-4-8 0,-6 0-1 0,1-4-1 0,-5 0 17 0,-4 0 9 0,0-4-10 0,-4 5-568 16,-5-1-114-16</inkml:trace>
          <inkml:trace contextRef="#ctx0" brushRef="#br0" timeOffset="168691.4044">14947 3182 1040 0,'22'8'46'0,"-5"-4"10"0,-4-4-45 0,14-4-11 0,-1 4 0 0,9-4 0 15,0 0 103-15,9 0 18 0,9 0 4 0,-1 0 1 16,1-3-21-16,-5-1-4 0,5 0-1 0,-5 0 0 15,0 0-62-15,-4-3-13 0,-4 3-2 0,-1 0-1 0,1-4-32 0,-10 9-6 16,-8-9-2-16,0 4 0 16</inkml:trace>
          <inkml:trace contextRef="#ctx0" brushRef="#br0" timeOffset="206888.8858">9787 3486 403 0,'0'0'36'0,"0"0"-36"0,0 0 0 0,-4-7 0 15,4-1 78-15,0 0 9 0,-9 4 1 0,0 0 1 16,9 4-30-16,0 0-7 0,-9-4 0 0,5 4-1 16,4 0-34-16,-9 0-6 0,1 0-2 0,8 0 0 15,-9 0-9-15,9 0 0 0,0 0 0 0,0 0 8 16,0 0-8-16,0 0 0 0,0 0 0 0,0 0 8 15,0 0 0-15,0 0-8 0,0 0 12 0,0 0-4 16,0 0-8-16,0 0 0 0,0 0 0 0,0 0 0 16,0 0 0-16,0 0 0 0,0 12 12 0,0-4-4 15,0-8 28-15,0 0 4 0,9 11 2 0,-5-3 0 16,0 0-17-16,5 0-3 0,0 0-1 0,4-1 0 16,0-3-21-16,0 4 8 0,0-4-8 0,5 4 0 15,4-8 12-15,-4 4-3 0,-1 0 0 0,1 0 0 0,8-1 9 16,-9 1 2-16,1-4 0 0,0 0 0 0,4 8-12 15,-1-4-8-15,1-4 12 0,0 4-12 0,0-4 20 16,0 4-4-16,0 0 0 0,0 0 0 16,4-8 8-16,-4 4 2 0,0-4 0 0,0 4 0 0,-4-4-5 0,8 4-1 15,-8-4 0-15,4 0 0 0,-5 0-4 0,1 0-2 16,-1 4 0-16,5-4 0 0,-4 1-5 0,-1 3-1 16,1 0 0-16,4-4 0 0,-5 4-8 0,1 0 0 15,-1 0 0-15,1-4 8 0,-1 4-8 0,-8 0 0 16,-9 0 0-16,9-4 0 0,-5 0 0 0,-4 4 0 15,0 0 0-15,9-4 0 0,-4 0 0 0,-5 4 0 16,0 0 0-16,0 0 0 0,0-4 8 0,0 4 0 16,0 0 0-16,0 0 0 0,-14 0-8 0,1 4-11 0,-4 0 3 15,4 4 0-15,-9 0 8 0,4-1 0 0,1 1 0 0,-1 4 0 16,-4-4 0-16,4 0 0 0,-3 3 0 0,3-3 0 31,-4 4-26-31,0-4-3 0,0-1-1 0,0 1 0 0,0-8 10 0,0 4 1 0,0-4 1 0,-4 0 0 16,4 0 18-16,0 0 0 0,0-4 0 0,0 4 0 15,-4 0 0-15,4 0 9 0,0 0-1 0,5 0 0 16,-5 0 15-16,9 0 2 0,4-8 1 0,0 8 0 16,5 0 2-16,4 0 1 0,0 0 0 0,0 0 0 15,0 0-15-15,8-4-3 0,1 1-1 0,4-1 0 16,0 0-10-16,5 0 0 0,0 4 0 0,3-4 0 16,-3 4 0-16,4-4 0 0,0 4 0 0,0 0 0 15,0 0 0-15,4 0 0 0,-4 0 0 0,0 0 0 16,0 0 0-16,0 4 0 0,0-4-9 0,0 0 9 0,4 0 8 15,0 0 4-15,1 0 2 0,3 0 0 0,1 0-14 0,0-4 0 16,-9 4 0-16,4-4 0 0,9 4 0 0,-4 0 0 16,4-4 0-16,0 0 0 0,0 4 0 0,0 0-13 15,-4-7 2-15,4 7 1 0,0 0 10 0,-4 3 16 16,0-3-4-16,-1 0-1 0,1 4-11 0,0-4 12 16,-1 4-12-16,1 0 12 0,0-4-12 0,-5 0 0 15,-4 0 0-15,0 0 8 0,4 0-8 0,-4 0 0 16,5 0 0-16,-1 0 8 0,0 0-8 0,1-4 0 15,-1 0 0-15,0 0 0 0,-4 1 0 0,0 3 8 16,-4-4-8-16,-1 0 0 0,1 0 0 0,-1-4 0 16,-3 0 0-16,-6 4 0 0,1 0 11 0,-9 4-3 15,0 0-8-15,0 0 12 0,0 0-12 0,-4-3 0 16,-1-5 0-16,-3 4 0 0,-6 4-8 0,1-4 8 0,-4 4 0 0,-5 0 0 16,4 0-10-16,-8 4 10 0,0-4-8 0,-5 4 8 15,0 0 0-15,0 0-10 0,14-4 10 0,-9 0 0 16,4 3-13-16,-5-3 4 0,1 0 1 0,0-3 0 15,-5 3 8-15,9 0 0 0,-9 0 0 0,5 0-8 16,4-4 8-16,-4 4 0 0,4 0 0 0,0-4 0 16,0 4 0-16,4 0 0 0,1-4 8 0,-1 4-8 15,1 0 9-15,3 0-9 0,6 0 12 0,-1-4-12 16,0 4 0-16,9 0 0 0,0 0 0 0,0 0 0 16,0 0 8-16,0 0-8 0,0 0 0 0,0 0 0 15,9 4 0-15,4 0 0 0,0 4 0 0,0-5 0 16,1 1 0-16,-1-4 0 0,4 4 0 0,1 0 0 0,-5 0 0 15,9 0 0-15,0 0 0 0,0 0 0 0,0 0 0 0,4-4 0 16,0 0 0-16,5 0 0 0,4 0 0 0,-4-4 0 16,4 0 0-16,0 4 0 15,5-4 0-15,-1 0 0 0,5 0 0 0,0 0 0 0,0 0 0 0,0 4 0 16,-5-7 0-16,5 7 0 0,-5-4 14 0,5 0-4 16,5 0-1-16,-1 0 0 0,-4 0-9 0,4 4 10 15,5-4-10-15,4 0 10 0,0 4-10 0,0 0 0 16,-5 0 0-16,5-4 8 0,-8 4-8 0,3 0 0 15,-8-4 0-15,4 4 8 0,-4-3-8 0,0 3 0 16,-9-4 0-16,-4 0 8 0,4 0-8 0,-4 4 0 16,-5 0 0-16,0 0 8 0,-12 0-8 0,3 0 0 15,-4 0-12-15,-13 0 12 0,0 0-20 0,0 0 3 0,0 0 1 0,0 0 0 16,-8 0 4-16,-1 4 2 0,-9 0 0 0,1 0 0 16,3-1 10-16,-3 1 0 0,-5 0-9 0,-4 4 9 15,-1 0 0-15,-3 0 0 0,-5-1 0 0,4 1 0 16,-4-4 0-16,0 0-11 0,-5 0 3 0,5 0 0 15,-4 0 8-15,-1 0 0 0,1-4 0 0,-5 4 8 16,4-4 0-16,1 0 0 0,-5 0 0 0,9 0 0 16,8 0 0-16,1 0 1 0,0-4 0 0,8 4 0 15,1-4 5-15,4 0 1 0,4 4 0 0,0-4 0 16,9 4 4-16,0 0 1 0,0 0 0 0,0 0 0 16,0 0-20-16,9-4 0 0,8 4 0 0,1 0 0 15,4 4 0-15,9-4-19 0,-1 4 4 0,1-4 1 16,8 4 14-16,-3 0 16 0,7-4-3 0,-3 0-1 15,4 0-12-15,-5 0 0 0,5-4 0 0,0 4 0 0,4 0 0 16,1-4 0-16,3 4 0 0,-4-4 0 0,5 4 0 16,0-4 0-16,-1 4 0 0,1-4 0 0,-5 8 0 0,1-4 0 15,-1-4 0-15,-4 4 0 0,0 0 0 0,-1 0 0 16,1-4 8-16,-4 0-8 0,8 0 0 0,-8 1 0 16,-10-1 8-16,1-4-8 0,8 4 16 0,-8 0 0 15,-9-8 0-15,0 5 0 0,0 3-16 0,-5-4 0 16,-3 0 0-16,-1 0 0 0,-4-3 0 0,-5 3-10 15,0-4 10-15,1 4-12 0,-10-3 12 0,1 3 0 16,0-4 0-16,-5 4 0 0,0 0 8 0,-4 5-8 16,0-1 10-16,0 0-10 0,-1-4 0 0,-3 4 0 15,-5 4 0-15,4-4 0 0,-4 8 0 0,-4-4 0 16,-5 0 0-16,1 4 0 0,-1 4 0 0,0-4 0 0,1 3 0 0,-1 1-10 16,0-4 10-16,-4 0 0 0,0 0 0 0,0 4-8 15,0-4 8-15,-5 3 0 0,5 1 0 0,-4-4 0 16,4 0 0-16,-1 4 8 0,6-4-8 0,3 0 11 15,5 0-11-15,-4 3 0 0,9-3 0 0,-5 0-11 16,4 0 11-16,5 0 0 0,4-4 8 0,9 0-8 16,0 0 0-16,0 0 0 0,0 0 0 0,0 0-8 15,0 0 8-15,9 8 0 0,4-4 0 0,5-4 0 16,-1 0 0-16,5 0 0 0,9-4 8 0,4 0-8 16,4 0 0-16,1 0 0 0,-1 4 0 0,5-4-8 15,0 0 8-15,4-4 0 0,-4 5 0 0,5-5 0 16,3 4 0-16,1-4 8 0,4 4-8 0,0-4 8 15,0 4-8-15,4 1 0 0,-4 3 0 0,0-4 0 16,-4 0 0-16,0 4 0 0,-5-4 0 0,0 0 0 16,5 4 0-16,-5-4 0 0,-8 4 0 0,-1-4 0 0,9 0 0 15,-8-4-10-15,-1 5 10 0,-4 3 0 0,-4-8 0 0,-9 8 0 16,0-4 0-16,-4 0 9 16,-10 0-30-16,1 0-7 0,-9 4 0 0,0 0-1 0,0 0 16 0,-9-4 3 15,1-4 1-15,-10 8 0 0,1-3 9 0,-10 3 0 16,1 3 0-16,-5 1 0 0,-4 0 0 0,-9 4-13 15,-4 0 5-15,0 0 8 0,-5 3 0 0,0-3 0 16,-4 4 0-16,-4 0 0 0,-9-5 0 0,0 5 0 16,4 0 0-16,-9 3 0 0,1 1 0 0,-1 0 0 15,9-5 0-15,-4 1 8 0,0-4 1 0,-5 0 0 0,9 3 0 16,-4-3 0-16,4-4 11 0,5 0 1 0,4 8 1 16,0-9 0-16,13 1-1 0,0-4 0 0,5 0 0 0,4 0 0 15,4 4-11-15,5-4-2 0,4 0-8 0,4 0 12 16,5 0-12-16,4 0 0 0,5-4 8 0,4 4-8 15,0 0 0-15,0 0 0 0,13 0 0 0,9 0 0 16,4-4 0-16,0 1 0 0,10 3 0 0,-1-4 0 16,9 0 0-16,-1 0 0 0,1-4 0 0,5 4 0 15,8-4 0-15,0 4 0 0,4 1 0 0,0-5 0 16,1 0 0-16,-1 4 0 0,1-8 0 0,8 8 0 16,-4-3 0-16,0-1 0 0,8 0 0 0,5 4 0 15,-9 0 0-15,0 0 0 0,-4 0 0 0,4 1 0 16,-4 3-8-16,4-4 8 0,-8 0 0 0,4 4 0 15,4-4 0-15,-4 0 0 0,-5 0 0 0,-4 0 0 16,-4 4-8-16,4-4 8 0,-9-4 0 0,0 5 0 0,-8-1-8 16,4 0 8-16,0-4 0 0,-9 4 0 0,0 0 0 15,-9 0-8-15,-8 4 8 0,-1-4 0 0,1 4 0 0,-9 0 0 16,-1 0 0-16,-8 0 0 0,0 0-14 0,0 0-2 16,0 0-1-16,0 0 0 0,-8 8 17 0,-6 0 0 15,-3 4 0-15,-9-5 9 0,-10 1-21 0,6 0-4 16,-5 0 0-16,-5-4-1 0,-4 4 17 0,0-1-12 15,-4-3 12-15,0 0-10 0,-5 0 10 0,1 0 0 16,-5-4 0-16,4 4 0 0,0 0 0 0,1 4 0 16,-5-8 0-16,4 3 0 0,9 1 14 0,-4-4-2 15,4 4 0-15,0-4 0 0,5 4 4 0,3-4 1 16,1-4 0-16,5 0 0 0,-1 4-1 0,9 0 0 0,4-4 0 0,5 4 0 16,-4-3-5-16,8 3-2 0,5 0 0 0,4 0 0 15,0 0-9-15,0 0 0 0,8-4 9 0,10 4-9 16,4-4 0-16,4 4 0 0,5 0-10 0,0 0 10 15,-1-4 0-15,5 4 0 0,0 0 0 0,1 0 0 16,7 0 0-16,1-4 0 0,5 4 0 0,3-4 0 16,-4 4-8-16,5 0 8 0,4-4 0 0,0 4 0 15,0 0-11-15,-4 0 11 0,0-4-10 0,4 4 10 16,0-4-12-16,0-3 12 0,4-1-13 0,-8 4 5 16,4-4 8-16,0 4 0 0,0-4 0 0,-5 4 0 15,1 1 0-15,-5-1 0 0,1 0 0 0,-6 0-8 16,-3-4 8-16,-1 4 0 0,1 0 0 0,-1 0 0 15,-3 0 0-15,-1 1 8 0,0 3-8 0,-9 0 0 16,0 0 0-16,1 0 8 0,-10 0-8 0,1 0 0 0,-5 0 0 16,0 3 0-16,-4 1 0 0,-9-4 0 15,0 0-8-15,0 0-7 0,0 0-1 0,-9 4 0 0,-4-4 16 0,-5 4-9 16,1 0 9-16,-5 0-8 0,-4 0 8 0,-9 0 0 16,8-4 0-16,-8 4-8 0,0 0 8 0,-5-4 0 15,5 0 0-15,-8 3 0 0,-1 5 0 0,-5-4 0 16,-3-4 0-16,3 4 0 0,1 0 0 0,0 4 0 15,0 0 0-15,-1-5 0 0,6 1 8 0,3 0-8 16,5 0 8-16,4 0-8 0,1-4 16 0,12 4-2 16,0 0 0-16,5-4 0 0,0-4-3 0,4 4-1 15,5-4 0-15,4 4 0 0,0 0-10 0,0 0 0 16,9-4 0-16,8 0 8 0,5 0-8 0,5-3 0 16,3-1 0-16,5 4 0 0,5-4 0 0,-1 0 0 0,10-3 0 0,-1 3 0 15,5 0 8-15,-1 0-8 0,1 4 0 16,-1-7 8-16,5 3-8 0,1 0 0 0,3 0 0 0,0 0 0 15,1 1 0-15,4-1 0 0,-1 0 0 0,-3 4 8 16,-1 0-8-16,1 0 0 0,-10 0 0 0,5 0 0 16,-4 1 0-16,-5-1 0 0,1 0 0 0,-6 0 0 15,1 0-12-15,-4 0 12 0,-14 4-10 0,0-4 10 16,1 0 0-16,-5 4-9 0,-14 0 9 0,-8 0 0 16,0 0 0-16,0 0-10 0,0 0 10 0,-13 0 0 15,-9 8-8-15,0 0 8 0,0-4 0 0,-4 4 0 16,-9-5-8-16,0 5 8 0,0-4 0 0,-5 4 0 15,5 0 0-15,-4 0 0 0,-5-1 0 0,0-3 0 16,0 4 0-16,0 4 0 0,0-4 0 0,1-5 0 16,-1 1 0-16,0 0 0 0,4 0 0 0,1 0 0 0,8 0 0 15,0-4 0-15,5 0 0 0,4 0 0 0,0 4 0 16,9 0 0-16,-5-4 8 0,10 0-8 0,8 0 0 0,0 0 0 16,0 0 8-16,0 0-8 0,0 0 0 15,13-4 0-15,0 4 0 0,5-4 0 0,-1-4 0 0,9 4 0 16,5-4 0-16,4 1 0 0,0-1 0 0,5 0 0 15,-5 4 0-15,4-4 0 0,-3-3 0 0,-1 3-10 16,0 4 10-16,0 0-8 0,0-4 8 0,-4 0 0 16,-1 1 0-16,-3 3-8 0,-1-4 8 0,0 4 0 15,1-4 0-15,-5 4 0 0,0 0 0 0,-5 4 0 16,-4 0 0-16,0-3 0 0,-4 3 0 0,-9 0 0 0,0 0 0 16,0 0 8-16,0 0-8 0,0 0 0 15,0 0 0-15,0 0 0 0,0 0 0 0,0 0 0 0,0 0 0 0,0 0 8 16,0 0-8-16,-9 3 0 0,1 1 0 15,-10 0 0-15,5 0 0 0,-9 0 8 0,0 0-8 0,-4-4 0 16,-5 0 0-16,5 0 0 0,-5 4 0 0,-4 0 0 16,0-4 0-16,-5 4 0 0,1-4 0 0,-1 4 0 15,-4-1 0-15,1 5 0 0,-6-4 0 0,5 0 0 16,5 4 0-16,-5-4 0 0,0-4 0 0,0 4 0 16,5 0 0-16,-5-1 0 0,0 1 0 0,-9 0 0 15,5-4 0-15,4 4 0 0,5 0 8 0,-1 4-8 16,1-8 0-16,8 0 0 0,5 4 0 0,4-4 0 15,0 0 0-15,4 4 0 0,10-8 0 0,-1 8 0 16,9-4 0-16,0 0 0 0,0 0 0 0,0 0-8 16,9 4 8-16,4 3-8 0,4 1 8 0,1-4-8 15,-1 0 8-15,10 4 0 0,-5-4 0 0,13 0 0 0,0-1 0 0,4 5 0 16,1-4 0-16,-1 0 0 0,5-4 0 16,-4 0 0-16,4 0 0 0,-1-4-8 0,6 0 8 0,-1-4 0 15,5 1 0-15,-5-1 0 0,5 0 0 0,-5-4 0 16,0-3 0-16,-4 3 0 0,0 4 0 0,-5-7 0 15,-4 3 0-15,0-4 0 0,-8 9 8 0,4-1-8 16,-14-4 8-16,5 4-8 0,-9 0 17 0,0 5-1 16,-13 3 0-16,0 0 0 0,0 0-4 0,0 0-2 15,0 0 0-15,0 0 0 0,-4-4-10 0,-9 4 10 16,0 7-10-16,-5-7 10 0,-8 0-10 0,-5 0 0 16,-8 0 0-16,-1 0 0 0,-13 8 0 0,5-4 0 0,-9 4-10 15,0-4 10-15,-4 0 0 0,4 4-9 16,-5-1 9-16,1-3 0 0,-5 0 0 0,0 0 0 0,0 0 0 15,-4 0 0-15,-4 4 0 0,-1-4 0 0,0 3 0 16,5-3 0-16,-4 0 0 0,-1-4 0 0,0 0 8 0,1 0-8 16,4 4 11-16,-1-4-3 0,10 0 0 0,4 0 0 15,4 0-8-15,5 0 10 0,9 4-10 0,-1-4 10 16,9 0-10-16,1 0 8 0,3 0-8 0,5 0 8 16,5 0-8-16,4 4 0 0,4 0 0 0,9-4 0 15,0 0 0-15,0 0-12 0,0 0 2 0,13 0 1 16,9 4-4-16,0 0-1 0,4-4 0 0,9-4 0 15,5 4 6-15,4-4 8 0,4 0-13 0,5 0 5 16,8-4 8-16,1 0 0 0,3 4 0 0,-8 1-8 16,5-5 8-16,-5 4 0 0,0 0 0 0,4 0 0 15,1-4 0-15,-5 4 0 0,-9-7 0 0,9 7-8 0,-4 0 8 16,4 0 0-16,-5-4 0 0,1 4 0 0,-5-4 0 16,-4 8 0-16,0 0 0 0,-4 0 0 0,-5-7 0 15,0 3 0-15,-5 4 0 0,-3 0 0 0,-5-4 0 0,-5 4 0 16,1 4 0-16,-9-4 0 0,-1 0-8 0,-8 0 0 15,0 0 0-15,0 0 0 0,-13 0 8 0,-4-8 0 16,-10 4 0-16,1 4-8 0,-5 4 8 0,-8 0 0 16,-1 0 0-16,-8 0 0 0,-5 0 0 0,-4-1 0 15,0-3 0-15,-4 4-8 0,-5 8 8 0,0-4 0 16,5-4 0-16,-5 4 0 0,0-1 12 0,-4 1-1 16,-5 0-1-16,5 0 0 0,0 3 12 0,0-3 2 15,0-4 1-15,-1 4 0 0,10 0-25 0,0 0-16 0,-1-1 3 16,5 1 0-16,0-4 13 0,0-4 0 0,9 8 0 0,4-4 10 15,0-4-10-15,13 4 0 0,5-4 0 0,4-4 0 16,5 4 12-16,-1 4 0 0,5-4 0 0,13 0 0 16,0 0-23-16,0 0-4 0,0 0-1 0,13 4 0 15,5-4 16-15,-1 3 0 0,14 1 0 0,4-4 0 16,4 0 0-16,5-4-9 0,0 1 9 0,4-1 0 16,1 0-12-16,3-4 2 0,1 0 1 0,4 0 0 15,-4 1 1-15,-1-1 0 0,10 0 0 0,-5 0 0 16,4 0 8-16,-8 1-13 0,-1-5 5 0,-3 4 8 15,-5 0 0-15,-5 0 0 0,-8 1 0 0,0 3 0 16,-1-4-8-16,-8 4 8 0,-4-4 0 0,-5 4 0 16,0 0 0-16,-13 4 0 0,0 0 10 0,0 0-10 15,-9-3 12-15,-4 3-12 0,-4 3 12 0,-5 1-12 0,-5 0 12 16,-3 0-12-16,-10-4 12 0,1 4-12 0,-10 4 0 16,-3 4 0-16,-1-5 0 0,-4 5-12 0,-4 0 12 0,-1-1 0 15,1 1 12-15,-5 0-12 0,0 0 8 0,-4-5-8 16,-5-3 0-16,1 4 0 0,-5 0 12 0,4 0-4 15,1 3 0-15,3-7-8 0,6 0 15 0,-1-4-4 16,0 0-1-16,0 0 0 0,0-4 2 0,5 4 1 16,4-8 0-16,4 1 0 0,9 3 3 0,1-4 0 15,7 0 0-15,6-4 0 0,-1 5-16 0,9-1 11 16,0-4-11-16,5 8 10 0,8 0-10 0,9 4 0 16,0 0 0-16,0 0-11 15,0 0-95-15,0 0-19 0,4 12-4 0</inkml:trace>
          <inkml:trace contextRef="#ctx0" brushRef="#br0" timeOffset="-409176.5973">16381 3599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        <inkml:trace contextRef="#ctx0" brushRef="#br0" timeOffset="-408519.1477">17017 3853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13C5025-35B1-4864-8BD3-4179FC5BD662}" emma:medium="tactile" emma:mode="ink">
          <msink:context xmlns:msink="http://schemas.microsoft.com/ink/2010/main" type="inkDrawing" rotatedBoundingBox="11636,2948 13662,4195 12613,5899 10587,4652" hotPoints="13116,4337 12008,5445 10900,4337 12008,3229" semanticType="enclosure" shapeName="Circle">
            <msink:sourceLink direction="with" ref="{1AA6FC1B-EC74-4019-AACF-C7DB28E7B9C1}"/>
            <msink:destinationLink direction="with" ref="{3F07F6E0-FA65-4C2F-8F8F-7F56C23C946E}"/>
          </msink:context>
        </emma:interpretation>
      </emma:emma>
    </inkml:annotationXML>
    <inkml:trace contextRef="#ctx0" brushRef="#br0">1427 70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4.3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2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58:53.259"/>
    </inkml:context>
  </inkml:definitions>
  <inkml:traceGroup>
    <inkml:annotationXML>
      <emma:emma xmlns:emma="http://www.w3.org/2003/04/emma" version="1.0">
        <emma:interpretation id="{A98F5195-56E4-4CD4-A37F-FC535F95EAC7}" emma:medium="tactile" emma:mode="ink">
          <msink:context xmlns:msink="http://schemas.microsoft.com/ink/2010/main" type="writingRegion" rotatedBoundingBox="25468,12763 16234,15996 15284,13281 24518,10047"/>
        </emma:interpretation>
      </emma:emma>
    </inkml:annotationXML>
    <inkml:traceGroup>
      <inkml:annotationXML>
        <emma:emma xmlns:emma="http://www.w3.org/2003/04/emma" version="1.0">
          <emma:interpretation id="{2C6AFFCD-16CE-4173-9A78-41D2D8C890F2}" emma:medium="tactile" emma:mode="ink">
            <msink:context xmlns:msink="http://schemas.microsoft.com/ink/2010/main" type="paragraph" rotatedBoundingBox="25468,12763 16234,15996 15284,13281 24518,100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A82B62-5A7B-4E4B-8526-609E6C7F83BA}" emma:medium="tactile" emma:mode="ink">
              <msink:context xmlns:msink="http://schemas.microsoft.com/ink/2010/main" type="line" rotatedBoundingBox="25468,12763 16234,15996 15284,13281 24518,10047"/>
            </emma:interpretation>
          </emma:emma>
        </inkml:annotationXML>
        <inkml:traceGroup>
          <inkml:annotationXML>
            <emma:emma xmlns:emma="http://www.w3.org/2003/04/emma" version="1.0">
              <emma:interpretation id="{74CEAB79-AD6F-4A7F-9E88-C7CAFB443733}" emma:medium="tactile" emma:mode="ink">
                <msink:context xmlns:msink="http://schemas.microsoft.com/ink/2010/main" type="inkWord" rotatedBoundingBox="25353,12434 24553,12715 24290,11961 25089,1168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9209-1377 1378 0,'0'0'30'0,"0"0"6"0,9-8 2 0,-5 0 2 0,-4 8-32 0,4-4-8 0,-4 4 0 0,0 0 0 16,0 0 49-16,0 0 9 0,0 0 2 0,0 0 0 15,0 0-32-15,0 0-7 0,0 0-1 0,0 0 0 16,-4 12-20-16,0-4 9 0,-1 4-9 0,1-5 0 16,4 5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8 0 0,1-1 0 15,-5-7 0-15,0 0 0 0,0 0 0 0,4 4 0 16,5-4 13-16,0 0-1 0,0 0 0 0,-1 0 0 0,5 0-3 15,1-4-1-15,-1 4 0 0,4-4 0 0,1 4-8 0,-1-3 8 16,1-5-8-16,4 8 8 0,0-4 0 0,0 0 0 16,0 0 0-16,0-4 0 0,4 8 4 0,5-8 0 15,4 5 0-15,0-5 0 0,4 4 5 0,-4 0 2 16,5-4 0-16,-1 4 0 0,1-4-19 0,-9 5 0 16,4-5 0-16,-5 4 0 15,-3 0-31-15,-1 0-9 0,-4-4-3 0,0 0 0 16,-9 5-58-16,0-5-12 0,-4 0-3 0,-5 0-803 0</inkml:trace>
          <inkml:trace contextRef="#ctx0" brushRef="#br0" timeOffset="781.8164">9595-1475 345 0,'0'0'31'0,"0"0"-31"15,0 0 0-15,0 0 0 0,4-3 83 0,5-5 10 16,-5 4 3-16,5-4 0 0,0 0-12 0,0 0-3 16,0 1 0-16,-1-1 0 0,-8 8-1 0,9-8-1 15,0 4 0-15,0-4 0 0,-1 1-12 0,-3 3-3 16,-5 4 0-16,0 0 0 0,0 0 0 0,0 0 0 16,0 0 0-16,0 0 0 0,0 0-51 0,0 0-13 15,9 4 0-15,-9-4 0 0,0 0 0 0,0 0 0 16,8 3 0-16,-8-3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0-14 0,-8 4-4 16,0 4 0-16,0 8 0 0,-1-8-8 0,1 4-3 15,0 0 0-15,4-4 0 0,0 0-13 0,4-4-8 16,-4-4 8-16,9 8-8 0,0-4 0 0,0-3 0 16,4-1 0-16,0 4 0 0,-4-4 11 0,4-4-3 15,0 5 0-15,1-5 0 0,-1 0-8 0,0 0 0 16,0-7 0-16,1-1 0 0,3-3 0 0,-4-4-17 15,5-1 4-15,0-3 1 16,-1-4-197-16,5-4-39 0,0 0-8 0,13-19-2 0</inkml:trace>
        </inkml:traceGroup>
        <inkml:traceGroup>
          <inkml:annotationXML>
            <emma:emma xmlns:emma="http://www.w3.org/2003/04/emma" version="1.0">
              <emma:interpretation id="{80AB71B2-D5DB-4CC7-AFAD-D0666B60726E}" emma:medium="tactile" emma:mode="ink">
                <msink:context xmlns:msink="http://schemas.microsoft.com/ink/2010/main" type="inkWord" rotatedBoundingBox="24598,11785 23614,12129 23276,11162 24260,10818">
                  <msink:destinationLink direction="with" ref="{55F1FA6C-5AB8-4832-8CE4-412CB075A833}"/>
                </msink:context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e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€</emma:literal>
                </emma:interpretation>
                <emma:interpretation id="interp5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-76631.2811">8266-2192 1170 0,'-18'0'52'0,"9"-4"10"0,5 4-50 0,-1-4-12 0,5 4 0 0,0 0 0 16,0 0 105-16,0 0 19 0,-4 0 3 0,4 0 1 15,0 0-33-15,0 0-7 0,0 0 0 0,0 0-1 16,0 0-46-16,0 0-9 0,9 4-1 0,4 0-1 16,0 4-20-16,5-1-10 0,-5-3 10 0,13 0-10 15,1 0 9-15,3 0-9 0,1 0 8 0,-5 0-8 16,5 0 13-16,-5 0-2 0,1-4-1 0,-1 4 0 0,0-1 2 16,-4-3 0-16,0 4 0 0,0 0 0 0,4 0-4 15,-4 0-8-15,0 4 12 0,5 0-4 0,3-4-8 0,1-1 0 16,0 1 9-16,-1 4-9 0,-3-4 17 0,-1 0-1 15,-4 0 0-15,4-4 0 0,1 0-16 0,-5 0 0 16,0 0 0-16,-5 0 0 0,1 0 13 0,-5 0-1 16,4 4 0-16,-3-4 0 0,-14 0 7 0,0 0 1 15,0 0 0-15,0 0 0 0,8-4 7 0,-8 4 1 16,0 0 1-16,0 0 0 0,0 0-21 0,0 0-8 16,0 0 0-16,-4 12 9 0,-5-1-1 0,-4 1 0 15,-5 0 0-15,-3 7 0 0,-1-3 0 0,0 3 0 16,-5 5 0-16,5-1 0 0,-8 4-8 0,3 5 12 15,-3-1-12-15,-1 0 12 0,9-4 0 0,-9 8 0 16,1-3 0-16,3-1 0 0,-3 4 1 0,3-4 1 16,1 0 0-16,0 0 0 0,-1 5 2 0,1-1 0 15,0-4 0-15,-1 0 0 0,5 4-16 0,-4-8 0 0,4 5 0 16,-4-5 0 0,4 4-74-16,4 0-18 0,1 1-3 0,4-5-653 0,-1 0-130 0</inkml:trace>
        </inkml:traceGroup>
        <inkml:traceGroup>
          <inkml:annotationXML>
            <emma:emma xmlns:emma="http://www.w3.org/2003/04/emma" version="1.0">
              <emma:interpretation id="{1B59BBB0-164A-4678-83B8-F187523A0F36}" emma:medium="tactile" emma:mode="ink">
                <msink:context xmlns:msink="http://schemas.microsoft.com/ink/2010/main" type="inkWord" rotatedBoundingBox="21240,14244 19501,14853 18814,12892 20554,12283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121543.5751">5265-383 518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        <inkml:trace contextRef="#ctx0" brushRef="#br0" timeOffset="-116247.8681">5019 300 691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        <inkml:trace contextRef="#ctx0" brushRef="#br0" timeOffset="-119041.3322">4067 179 345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        <inkml:trace contextRef="#ctx0" brushRef="#br0" timeOffset="-116252.9977">4865 253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0,0 0-12 16,-5 0 1-16,5 0-671 0,-4 4-134 16</inkml:trace>
        </inkml:traceGroup>
        <inkml:traceGroup>
          <inkml:annotationXML>
            <emma:emma xmlns:emma="http://www.w3.org/2003/04/emma" version="1.0">
              <emma:interpretation id="{FF50A7D4-4231-4643-9528-34381BFAA32D}" emma:medium="tactile" emma:mode="ink">
                <msink:context xmlns:msink="http://schemas.microsoft.com/ink/2010/main" type="inkWord" rotatedBoundingBox="17639,15254 16156,15773 15284,13281 16766,12761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-65855.905">500 471 1094 0,'0'0'97'0,"0"0"-77"0,-4 0-20 0,4 0 0 16,-9 0 89-16,5 4 15 0,4-4 2 0,-5 4 1 0,-4 0-14 0,9-4-2 16,0 0-1-16,0 0 0 0,0 0-30 0,0 8-5 15,-4 0-2-15,4-8 0 0,0 0-5 16,4 11 0-16,5-3-1 0,0 0 0 0,4-4-20 0,0 4-4 15,5-4-1-15,-1 3 0 0,1-3-11 0,4 4-3 16,-5 4 0-16,10-4 0 0,-10 3-8 0,1 1 0 16,8 0 0-16,-4-1 8 0,0-3-8 0,0 4 0 15,0 4 0-15,0-5 0 0,0 1 0 0,-5 4 0 16,10-9 0-16,-5 5 0 0,4 0 8 0,0-4-8 16,5-5 0-16,-5 5 8 0,1 0-8 0,-1-4 8 15,-4 0-8-15,0 0 8 0,-5-4 0 0,5 0 0 16,-4-4 0-16,-5 4 0 0,-4 0 4 0,4 0 1 15,-13 0 0-15,13 4 0 0,-13-4-2 0,0 0-1 16,0 0 0-16,4 8 0 0,1 3 8 0,-5 1 2 16,-5 0 0-16,1 3 0 0,0-3 10 0,-5 4 2 15,-9 3 1-15,1 1 0 0,-5-1-5 0,-4 1-2 0,-5-1 0 16,0 4 0-16,-8 1-3 0,4-1-1 0,-1 1 0 16,6 3 0-16,-5-4-6 0,0 1-2 0,4-1 0 0,0 4 0 15,5-7-14-15,-1 7 0 0,6-3 0 0,-1-1 0 31,4 0-32-31,0 1-7 0,-3-1-1 0,7 1 0 0,-3 3-130 16,-1-8-26-16,5 5-6 0</inkml:trace>
          <inkml:trace contextRef="#ctx0" brushRef="#br0" timeOffset="3834.509">1255 1396 345 0,'0'0'31'0,"4"-12"-31"0,0 4 0 0,-4 0 0 15,0-3 134-15,5 3 21 0,-1-4 4 0,1 4 1 16,-5 8-72-16,4-7-13 0,5-5-3 0,-5 4-1 16,5 4-15-16,-5-4-4 0,1 1 0 0,-1-1 0 15,1 0-20-15,3 0-5 0,-3 0-1 0,3 5 0 16,-3-1 10-16,-5 4 1 0,4 0 1 0,-4 0 0 15,0 0 12-15,0 0 2 0,0 0 1 0,0 0 0 16,0 0-23-16,0 0-5 0,0 0-1 0,0 0 0 16,0 0 15-16,0 0 2 0,0 0 1 0,0 0 0 15,0 0-24-15,0 0-5 0,0 0-1 0,0 11 0 16,0 1 0-16,-4 4 0 0,4-1 0 0,0 5 0 0,-5-1-2 0,5 5-1 16,-4 3 0-16,4 4 0 0,-9 0 20 15,5 4 4-15,4 0 1 0,-4 4 0 0,-1 0-7 0,-4-3-2 16,5-1 0-16,0 0 0 0,-1 0-8 0,1-4-1 15,-5 0-1-15,9 4 0 0,-4-3-6 0,4-5-1 16,-5-4 0-16,1 1 0 0,-1-1-8 0,5-3 0 16,-4-1 9-16,4-3-9 0,0 3 0 0,-4-3 9 15,4-8-9-15,0-8 0 0,-5 7 0 0,5-7-16 16,0 0 2-16,0 0 0 16,0 0-157-16,0 0-31 0</inkml:trace>
          <inkml:trace contextRef="#ctx1" brushRef="#br0">0 0 0,'0'0'16</inkml:trace>
          <inkml:trace contextRef="#ctx0" brushRef="#br0" timeOffset="4376.8663">1737 1415 1335 0,'0'0'29'0,"0"0"7"0,0 0 0 0,0 0 2 16,0 0-30-16,0 0-8 0,0 0 0 0,0 0 0 0,0 0 52 0,0 0 10 15,0 0 2-15,0 0 0 0,9-4-32 0,-9 4-7 16,0 0-1-16,9 0 0 0,-9 0 26 0,0 0 5 16,0 0 1-16,0 0 0 0,0 0-7 0,4 8-1 15,-4-8 0-15,0 12 0 0,-4-1-19 0,-1 1-4 16,1 0-1-16,-5 0 0 0,5-1-12 0,-5 5-4 15,0-1 0-15,1 1 0 0,-1 0 8 0,0-5 2 16,5 5 0-16,-1-4 0 0,1 3-18 0,-1-3 0 16,1-4 8-16,0 3-8 0,4-11 8 0,-5 8-8 15,1 4 9-15,4-4-9 0,0-8 8 0,0 11-8 16,0-3 0-16,0 4 0 0,4-4 15 0,1 0-3 16,-5-8-1-16,8 7 0 0,-3 1 5 0,-5-8 2 15,4 8 0-15,5 0 0 0,-9-8-8 0,9 4-2 16,4 0 0-16,0-1 0 0,0 1 26 0,5-4 5 15,-1 4 1-15,5-4 0 0,-4-4-28 0,4-3-12 16,4 3 10-16,0 0-10 0,1-4 10 0,4 4-10 16,-1-4 10-16,-3 4-10 0,-1 0 0 0,0-3 8 0,5 3-8 15,0-4 0-15,-5 4 0 0,-4 0 0 0,-9 0 0 0,9 0 0 16,-9 0 0-16,0 4 0 0,-4 0 0 0,0 0 0 31,0 0-52-31,-9 0-3 0,0 0-1 0,0 0 0 0,0 0-105 0,0 0-22 16,0 0-4-16</inkml:trace>
          <inkml:trace contextRef="#ctx0" brushRef="#br0" timeOffset="4714.436">2036 1357 172 0,'0'0'16'0,"0"0"-16"15,0 0 0-15,0 0 0 0,0 0 260 0,0 0 48 16,0 0 11-16,0 0 1 0,0 0-168 0,-5-8-35 16,5 8-6-16,0 0-2 0,0 0-33 0,0 0-8 15,0 0 0-15,-4 4-1 0,-1 11-21 0,5 5-4 16,-4-1-1-16,-5 9 0 0,5-1 1 0,0 8 0 15,-1 0 0-15,-4 4 0 0,1 0 8 0,-1 0 2 0,0-4 0 16,-4 8 0-16,0-4-16 0,0 4-2 16,-1-4-1-16,1 0 0 0,0-8-18 0,0 4-4 0,-5 0-1 15,5-3 0-15,0-1-10 0,-4-4-11 0,3 0 3 0,1-3 0 32,0-9-193-32,9 1-39 0,-14 11-7 0,18-27-1 0</inkml:trace>
        </inkml:traceGroup>
      </inkml:traceGroup>
    </inkml:traceGroup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00:13.5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A0A9375-B65D-431B-96CD-0DF94E4E3B91}" emma:medium="tactile" emma:mode="ink">
          <msink:context xmlns:msink="http://schemas.microsoft.com/ink/2010/main" type="writingRegion" rotatedBoundingBox="23456,3022 32131,2380 32407,6105 23732,6747"/>
        </emma:interpretation>
      </emma:emma>
    </inkml:annotationXML>
    <inkml:traceGroup>
      <inkml:annotationXML>
        <emma:emma xmlns:emma="http://www.w3.org/2003/04/emma" version="1.0">
          <emma:interpretation id="{2680D178-1A9F-4A16-9984-D94A4AB429CA}" emma:medium="tactile" emma:mode="ink">
            <msink:context xmlns:msink="http://schemas.microsoft.com/ink/2010/main" type="paragraph" rotatedBoundingBox="24894,2916 32131,2380 32298,4635 25061,51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3A757C9-1E2A-499F-9B2D-6995303E6A84}" emma:medium="tactile" emma:mode="ink">
              <msink:context xmlns:msink="http://schemas.microsoft.com/ink/2010/main" type="line" rotatedBoundingBox="24894,2916 32131,2380 32209,3430 24972,3965"/>
            </emma:interpretation>
          </emma:emma>
        </inkml:annotationXML>
        <inkml:traceGroup>
          <inkml:annotationXML>
            <emma:emma xmlns:emma="http://www.w3.org/2003/04/emma" version="1.0">
              <emma:interpretation id="{02760423-B838-4D80-AD33-B2F3DBC6C01C}" emma:medium="tactile" emma:mode="ink">
                <msink:context xmlns:msink="http://schemas.microsoft.com/ink/2010/main" type="inkWord" rotatedBoundingBox="24913,3175 26217,3079 26270,3797 24966,38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21378 2706 1036 0,'0'0'92'0,"0"0"-73"16,0-11-19-16,0-1 0 0,0 4 16 0,0 0-1 16,0 8 0-16,-4-4 0 0,4 4 19 0,0 0 4 15,0-7 1-15,0 7 0 0,0-12-12 0,0 12-3 16,0 0 0-16,4-12 0 0,-4-3 0 0,5 7-1 16,-5 8 0-16,8-8 0 0,-3 0 18 0,4 0 4 15,-9 8 1-15,8-7 0 0,1-1-27 0,0 4-6 0,-5-4-1 16,1 0 0-16,4 4 10 0,-5-3 2 15,5-1 0-15,-5 0 0 0,0 0-3 0,1 4 0 0,-1-3 0 0,1 3 0 16,-5 4-5-16,4-8 0 0,0 0-1 0,1 0 0 16,-5 8-3-16,0 0-1 0,4-8 0 0,1 1 0 15,-5 7-3-15,0 0-8 0,4-4 12 0,-4 4-4 16,0 0 1-16,0 0 0 0,4-4 0 0,-4 4 0 16,0 0-9-16,0 0 0 0,14 8 0 0,-10-4 8 15,5 7-8-15,-1 1 0 0,1 4 0 0,0 3 0 16,-5 4 0-16,5 1 0 0,0-1 0 0,4 5 0 15,-4 7 0-15,0-12 0 0,-1 8 0 0,-3 0 0 16,4-3 0-16,-1 3 0 0,1-8-10 0,0-3 10 16,0-1 10-16,-1 1 8 0,-3-8 2 0,-1 7 0 15,5-7-3-15,0-1 0 0,-5 1 0 0,1 0 0 16,-5-12-5-16,4 12 0 0,5-5-1 0,-9 1 0 0,4 4-11 0,-4-12 10 16,4 8-10-16,-4-8 10 0,0 0-10 0,0 0 0 15,0 0 9-15,9 7-9 0,-9-7 0 0,5 8 8 16,-5-8-8-16,0 0 0 0,0 0 10 0,0 0-2 15,0 0-8-15,0 0 12 0,4-4 4 0,0-3 1 16,1-1 0-16,-1-4 0 0,1 0 3 0,-5-3 0 16,0-5 0-16,4 1 0 0,0-5-12 0,5 1-8 15,-4 0 9-15,-1-9-9 0,0 1 8 0,1-4-8 16,8 0 0-16,-4 8 9 0,-5-1-9 0,5 5 0 16,0-4 0-16,-1 3 0 0,1 5 0 0,0-1 0 15,0 5 0-15,-1 3 0 0,1 0 0 0,0 8 0 16,0-7 0-16,0 7 0 0,-1 0 0 0,1 4-9 0,0 0 9 15,-9 0 0-15,0 0-9 0,9 8 9 0,-5 7 0 16,5 1-9-16,0 3 9 0,-1 1 0 0,-3 3 0 16,-1 1 0-16,0 7 0 0,1-4 0 0,-1 0 0 15,1 1 0-15,-5 3 0 0,0 0 0 0,4-4 0 0,-4-3 0 16,0-5 0-16,4 1 0 0,-4-1 0 0,5-7 0 16,-5-12 0-16,0 0 0 0,0 0 0 0,0 0 0 15,0 0 11-15,0 0 4 0,0 0 1 0,0 0 0 16,9-4 0-16,4-4 1 0,-4-3 0 0,4-1 0 15,-5-4-9-15,6-3-8 0,-1-8 12 0,-4 3-12 16,4-3 11-16,0 0-11 0,4-5 10 0,-3 5-10 0,-1-8 8 16,0 4-8-16,0-4 0 0,0 3 9 0,-4 9-9 15,4 0 0-15,0 3 0 0,0-3 8 0,-4-1-8 16,4 5 0-16,-4-1 0 0,4 1 0 0,1 3 0 16,-1 1 0-16,-5-1-10 0,1 4 10 15,4 1-91-15,-4-1-12 0,0 4-2 16</inkml:trace>
          <inkml:trace contextRef="#ctx0" brushRef="#br0" timeOffset="690.9824">22396 2753 1324 0,'0'0'59'0,"0"0"12"0,0 0-57 0,0 0-14 0,0 0 0 0,0 0 0 15,0 0 16-15,0 0 0 0,13-4 0 0,-4-4 0 0,4 5 24 0,-4 3 6 16,4-8 1-16,0 4 0 15,5 0-14-15,-5-4-2 0,0 0-1 0,0-3 0 16,5-1 13-16,-5 0 2 0,5-3 1 0,-5 3 0 0,-4 0-13 0,-1 1-2 16,1-5-1-16,-4 4 0 0,3-3 3 0,1-1 1 15,-5 0 0-15,1-3 0 0,-1 3-24 0,1 1-10 16,-5-1 8-16,8 1-8 0,-3 3 12 0,-1 0-4 16,-8 0 0-16,4 1 0 0,0-1-8 0,0 8 0 15,-9-4 0-15,5 4-11 0,4 4 11 0,0 0 0 16,-9 8 8-16,0-4-8 0,-4 4 0 0,0 0-8 15,4 0 0-15,-4 3 0 0,0 1 8 0,-5 4 0 16,5-1 0-16,0 9 0 0,0-5 0 0,-5 1 0 16,5 3 0-16,0-4 0 0,-5 1 0 0,9 7 0 15,1-3 0-15,-1-5 0 0,5 1 0 0,-1-1 0 16,5 1 0-16,0 3 0 0,5-3 12 0,-1 3-1 16,0-11-1-16,5 7 0 0,0 1-2 0,4-1 0 15,5-7 0-15,-5 7 0 0,9-3-8 0,0 0 0 0,8-5 0 16,-3 1 8-1,-1 0-27-15,5-1-5 0,-1-3-2 0</inkml:trace>
        </inkml:traceGroup>
        <inkml:traceGroup>
          <inkml:annotationXML>
            <emma:emma xmlns:emma="http://www.w3.org/2003/04/emma" version="1.0">
              <emma:interpretation id="{92B3BB0B-D406-42A8-BFB8-131F2C65CE03}" emma:medium="tactile" emma:mode="ink">
                <msink:context xmlns:msink="http://schemas.microsoft.com/ink/2010/main" type="inkWord" rotatedBoundingBox="26984,2973 28484,2862 28544,3668 27044,377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10.5214">24081 2258 1494 0,'0'0'32'0,"0"0"8"0,0-8 0 0,0 0 3 16,0-3-35-16,4 3-8 0,-4-4 0 0,0 0 0 15,5 5 47-15,-1-5 7 0,-4 4 2 0,-4-4 0 16,4 5-13-16,-5-1-3 0,5 0 0 0,-4 4 0 0,-5-4-6 0,0 4-2 16,1 1 0-16,-1-1 0 0,-4 8-10 0,-1 3-2 15,1 1-1-15,-4 4 0 16,-5 3-19-16,-5 5 0 0,-3-1 0 0,-5 9 0 0,4-1 0 16,-4 4 0-16,0 0 0 0,0 8 0 0,0 0 0 0,-1 4 0 15,1 0 0-15,0-4 0 0,5 0 16 0,3-4-3 16,1 0-1-16,8 0 0 0,5 1 10 0,4-5 2 15,5-4 0-15,4 4 0 0,0-7-24 0,9-1 0 16,-5-3 0-16,9-1-8 0,5-3 29 0,-1-5 7 16,5 1 0-16,0 0 1 0,0-4-29 0,0 3-16 15,5-7 1-15,-1 0 1 16,0-8-161-16,5 4-32 0</inkml:trace>
          <inkml:trace contextRef="#ctx0" brushRef="#br0" timeOffset="1657.9721">24177 2667 1652 0,'0'0'73'0,"-4"-11"15"0,4 11-70 0,0 0-18 0,0-16 0 0,0 16 0 15,0-12 42-15,4 1 5 0,-4 3 1 0,0 8 0 16,0-12-33-16,0 12-7 0,0 0 0 0,0 0-8 16,-4-8 19-16,0 1-3 0,-1-1-1 0,1 0 0 15,-5 4-1-15,0 4 0 0,-4 0 0 0,9 4 0 16,-9 0 5-16,4 0 1 0,0-4 0 0,-4 8 0 15,4-5-7-15,0 5-1 0,1 4 0 0,-1-8 0 16,9-4-12-16,-9 8 0 0,0-1 0 0,0 5 0 16,5 8 0-16,0-9 0 0,4 5 0 0,0 0 0 0,0 3 0 15,0-3 0-15,0-1 0 0,0-3 0 16,-5 4 0-16,5-1 0 0,5-3 0 0,-1 0 0 0,-4-12 0 0,9 7 0 16,0 5 0-16,4-8 0 0,-4-4 0 0,-1 0 0 15,6 0 0-15,-6-4 0 0,1-4 0 0,0 0-18 16,0-3 4-16,-1 3 1 0,-3-12 13 0,4 5 0 15,-5-9 0-15,5 1 0 0,-1 0 0 0,1-1 0 16,0 1 0-16,0-4 0 0,0-1-12 0,-1 9-4 16,1-5 0-16,0 5 0 0,-5 7 16 0,5 4 15 15,-5 1-3-15,-4 7-1 0,0 0 4 0,0 0 1 16,0 0 0-16,0 0 0 0,9 7-5 0,0 9-1 16,-5 0 0-16,5-1 0 0,-4 5 2 0,-1-1 0 15,-4 1 0-15,0-1 0 0,0 5-12 0,0-5 10 16,0 1-10-16,-4-1 10 0,4 1-10 0,0-5-17 15,0 1 4-15,0-5-621 0,4 9-124 0</inkml:trace>
          <inkml:trace contextRef="#ctx0" brushRef="#br0" timeOffset="2214.2903">24423 2570 1382 0,'0'0'61'0,"-4"-12"13"0,4 0-59 0,4 5-15 0,0-1 0 0,5-4 0 15,-4 4 108-15,3 1 20 0,6-1 3 0,-6 0 1 16,6 4-62-16,3 0-12 0,1 4-2 0,-5 0-1 16,0 12-31-16,0 0-7 0,-4-1-1 0,0 1 0 15,4 7 3-15,-9 1 0 0,-4-1 0 0,0 1 0 16,0 3 0-16,0-3 0 0,-4-1 0 0,-1 5 0 0,-3-5-10 0,3 1-1 16,-8-1-8-16,4-3 12 0,1-4 2 15,-1-5 0-15,9-7 0 0,-9 8 0 0,5 0-4 0,4-8-1 16,0 0 0-16,0 0 0 0,0 0-1 0,4-12-8 15,5-3 12-15,4-5-4 0,0 1-8 0,5-5 0 16,4-3 9-16,-5 4-9 0,5-5 0 0,0-3 0 16,-4 4-12-16,-1-1 4 0,9 5 8 0,-4 4 9 15,-4 3-1-15,-1 4-8 0,-3 1 0 0,-1 3 0 16,-4 4 0-16,-9 4-12 0,13 8 12 0,-4-1 0 16,-1 1 0-16,1 4-9 0,0 4 33 0,-5-1 8 15,5 1 0-15,-5 3 1 0,5-3-25 0,-4-4-8 16,-1-1 0-16,5 5 0 0,-1 3 0 0,-3-3-16 15,8 0 4-15,-4-5 0 16,0 5-72-16,4-1-15 0,-4-3-2 0</inkml:trace>
        </inkml:traceGroup>
        <inkml:traceGroup>
          <inkml:annotationXML>
            <emma:emma xmlns:emma="http://www.w3.org/2003/04/emma" version="1.0">
              <emma:interpretation id="{CE0740F0-E87F-4CC9-B615-E1F7E734B2EC}" emma:medium="tactile" emma:mode="ink">
                <msink:context xmlns:msink="http://schemas.microsoft.com/ink/2010/main" type="inkWord" rotatedBoundingBox="29633,2565 32131,2380 32209,3430 29710,361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618.905">26704 2496 460 0,'0'0'20'0,"0"0"5"0,0 0-25 0,0 0 0 0,0 0 0 0,0 0 0 16,0 0 44-16,0 0 4 0,0 0 1 0,0 0 0 16,0 0 14-16,0 0 2 0,0 0 1 0,14 4 0 15,-1-8 21-15,-4 4 4 0,4-8 1 0,-4 8 0 16,8-4 6-16,-4 4 2 0,-4-4 0 0,4 4 0 0,5 0-42 16,-5-4-8-16,0 0-2 0,0 0 0 0,0 4-9 0,1 0-3 15,-1-7 0-15,0-1 0 0,0 4-12 0,0 0-2 16,0 0-1-16,0-4 0 0,1 1-8 0,-6-1-1 15,1-4-1-15,4 4 0 0,-8 0 1 0,4 5 0 16,-1-9 0-16,-3 4 0 0,3-11 0 0,-3 7 0 16,-1 0 0-16,1-3 0 0,-1 3-3 0,0-4 0 15,-4 1 0-15,0-1 0 0,0 1-9 0,0 3 0 16,0-12 9-16,0 13-9 0,-4 3 0 0,0-4 8 16,4 4-8-16,-5 1 0 0,5 3 0 0,-9-4 0 15,5 8 0-15,4 0 0 0,-9 0 0 0,1 0 0 16,-10 4 0-16,5 4 0 0,-5-1 0 0,1 5 0 15,-5 0 0-15,4 3 0 0,-8-3 0 0,0 8 0 16,4-9 0-16,0 5 11 0,-5 3-11 0,10 1 0 16,8-8 0-16,0 3-11 0,5 5 11 0,0 3 0 0,-1-3 0 15,5-1 0-15,9 4 0 0,-5-3 0 0,5 3 0 0,0 1 0 16,4-1 0-16,-4-3 0 0,4-1 0 0,-4 1 0 16,4-1-8-16,0-3 0 0,0-1 0 0,-4-3-614 15,4 4-122-15</inkml:trace>
          <inkml:trace contextRef="#ctx0" brushRef="#br0" timeOffset="3992.1352">27218 2344 1382 0,'0'0'61'0,"0"0"13"0,0 0-59 16,4-8-15-16,-4 8 0 0,5-4 0 0,3 0 96 0,1 4 17 15,0 4 3-15,0 0 1 0,-1 0-46 0,1 4-10 16,4-1-1-16,1 5-1 0,-1-4-26 0,0 4-5 15,-4 3 0-15,-1 5-1 0,-3-5-17 0,-1 1-10 16,1-1 12-16,-1 1-12 0,-4 0 15 0,-4-5-4 16,-1 1-1-16,1 0 0 0,-1-4 10 0,-3-1 1 15,3 1 1-15,-4-4 0 0,9-4-22 0,-8-4 0 16,3 0 0-16,-3 0 0 0,3 0 0 0,1-7 14 16,8 3-3-16,-4-8-1 0,9 1-2 0,0-5 0 15,-1-3 0-15,1 3 0 0,0-3-8 0,4 3 0 16,5-3 9-16,4 4-9 0,-5-1 0 0,5 4 9 15,-4 1-9-15,-1 3 0 0,1 0 15 0,-5 5-4 16,0 3-1-16,0 4 0 0,-4 4-10 0,-9-4 12 0,9 11-12 16,-5-3 12-16,1 12-12 0,-5-5-9 0,4 5 9 0,-4-1-13 15,0 9 21-15,4-9 4 0,1 4 0 0,-1 5 1 16,1-9-13-16,3 5-13 0,-3-5 2 0,3 5 1 31,1-9-140-31,0 5-28 0,4-1-6 0</inkml:trace>
          <inkml:trace contextRef="#ctx0" brushRef="#br0" timeOffset="4533.8028">28490 2188 1936 0,'9'-28'86'0,"-9"17"18"0,4-5-84 16,1 4-20-16,-1-3 0 0,0 7 0 0,-4-11 43 0,0 7 4 15,0 0 1-15,-4 0 0 0,4 1-27 0,-4 3-5 16,-1 0 0-16,-4 0-1 0,1 1-15 0,-5 3 0 16,-1-4 8-16,1 8-8 0,-4 8 0 0,-5-1 0 15,-5 1 0-15,1 0 0 0,-5 4 0 0,1 3 0 16,-1 5 0-16,0-1 9 0,1 5 3 0,-1-1 1 16,0 4 0-16,9 5 0 0,9-1-2 0,-5-8-1 15,10 1 0-15,-1 3 0 0,5 0-10 0,-1 0 0 16,5-3 9-16,0-5-9 0,-4 5 0 0,4-1 9 15,4-3-9-15,1-9 0 0,-5-11 10 0,0 0-10 16,17 8 8-16,-4 0-8 0,5 0 8 0,4-4-8 16,0-8 8-16,-5 0-8 0,5 0 9 0,0-4-9 15,-4-4 10-15,4 1-10 0,-5-1 12 0,1-7-4 0,-1-5-8 16,1 1 12-16,-1-1 4 0,1-7 0 0,-1-8 0 0,1 0 0 16,0-8 4-16,3 1 0 0,-3-5 1 0,4 4 0 15,-9 0-21-15,5 1-18 0,-5-5 3 0,0 4 1 16,-4 4 14-16,4-4 0 0,-9 8 0 0,1 0 0 15,-1 8 0-15,0 0 0 0,-4 8 0 0,-4 7 0 16,4 0 0-16,-4 5 0 0,4 11 0 0,0 0 0 16,-9 7 0-16,0 9 0 0,-4 4 0 0,0 3 0 15,0 8 0-15,-1 0 8 0,1 4-8 0,0 4 0 16,0 8 20-16,0-4-2 0,4 4-1 0,0 4 0 16,1 3-4-16,3-3-1 0,1 0 0 0,4-5 0 15,4 5-12-15,5-8 9 0,0 4-9 0,4-4 8 16,0 0-8-16,5-4 10 0,3 0-10 0,-3 0 10 15,4-8-91-15,0 0-19 16,0-4-3-16,-5 1-945 0</inkml:trace>
          <inkml:trace contextRef="#ctx0" brushRef="#br0" timeOffset="3079.9746">26560 2242 748 0,'0'0'67'0,"0"0"-54"0,0-7-13 0,-5-5 0 16,5 4 79-16,0 0 13 0,0-3 2 0,5-1 1 16,-5 4 20-16,0-4 4 0,0 1 1 15,0-1 0-15,0 4-45 0,0 0-9 0,-5 1-2 0,5 7 0 16,-4-8-38-16,0 0-8 0,-5 4-2 0,0 4 0 16,-9 0-8-16,5 4-8 0,-4 0 12 0,-1 4-12 15,-4-1 8-15,0 9-8 0,-4 0 0 0,0 3 0 16,-1-7 0-16,-3 3 0 0,-1 9 0 0,0-5 0 15,5 1 0-15,-5-1 0 0,5 1 0 0,8-1 0 16,10-3 0-16,-6-4 0 0,10-1 0 0,0 1 0 16,8 4 0-16,5-9 0 0,4 1 0 0,0 0 0 15,5 4 0-15,-1 3 0 0,5-7 0 0,0 4 0 16,0-4 0-16,0-1 0 0,0 1 0 0,0 0 0 16,-5 0 0-16,5 0 0 0,-4 3 0 0,-5-3 0 15,5 0 0-15,-5 0 20 0,-9-4-4 0,5 3 0 16,0 1 16-16,-5 4 2 0,-8 0 1 0,-1-5 0 0,1 1-7 15,-1 0-2-15,-3 0 0 0,-1 3 0 0,-4 5-13 16,0 0-2-16,-1-9-1 0,1 5 0 0,0-4-10 0,0 0 0 16,-5 0 0-16,1-1 0 15,-1 5-52-15,-4-4-10 0,-4 0-2 0,0-1-530 16,4 5-106-16</inkml:trace>
        </inkml:traceGroup>
      </inkml:traceGroup>
      <inkml:traceGroup>
        <inkml:annotationXML>
          <emma:emma xmlns:emma="http://www.w3.org/2003/04/emma" version="1.0">
            <emma:interpretation id="{D22DAD60-8264-4108-A6B6-442C2BE46A82}" emma:medium="tactile" emma:mode="ink">
              <msink:context xmlns:msink="http://schemas.microsoft.com/ink/2010/main" type="line" rotatedBoundingBox="26472,4283 31461,3866 31528,4675 26539,5092"/>
            </emma:interpretation>
          </emma:emma>
        </inkml:annotationXML>
        <inkml:traceGroup>
          <inkml:annotationXML>
            <emma:emma xmlns:emma="http://www.w3.org/2003/04/emma" version="1.0">
              <emma:interpretation id="{02B688CB-5A44-4B79-821C-66C2A079A33B}" emma:medium="tactile" emma:mode="ink">
                <msink:context xmlns:msink="http://schemas.microsoft.com/ink/2010/main" type="inkWord" rotatedBoundingBox="26472,4283 27413,4205 27478,4981 26537,506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131.2597">22931 3603 1058 0,'0'0'47'0,"0"0"9"0,0 0-44 0,0 0-12 0,0 0 0 0,0 0 0 15,0 0 66-15,0 0 11 0,0 0 3 0,0 0 0 16,0-7-20-16,0 7-4 0,0 0-1 0,0 0 0 15,9-12 6-15,-4 8 2 0,-5 4 0 0,0 0 0 16,0 0-10-16,13-4-1 0,-13 4-1 0,9-4 0 16,-9 4-11-16,0 0-1 0,0 0-1 0,0 0 0 15,8 4-5-15,-8-4-1 0,5 12 0 0,-5-1 0 16,4 1-9-16,-8 4-3 0,4-1 0 0,0 9 0 16,0-1-11-16,0 4-9 0,-5 1 12 0,5 3-12 15,-4 0 17-15,4 0-3 0,0 1-1 0,0-1 0 16,0 0 11-16,0-4 3 0,4 4 0 0,1-7 0 15,-5-1-4-15,4 1-1 0,-4-1 0 0,4-3 0 16,-4-5-6-16,0 1-2 0,-4-1 0 0,4-3 0 16,0 0 5-16,0-1 1 0,0-11 0 0,0 12 0 0,0-4-20 15,0-8 0-15,0 12 0 0,0-12 0 0,0 0 0 0,0 7-16 16,-4 1 4-16,4-8 0 0,0 0 12 0,0 0 0 16,0 8 12-16,0-8-12 15,-5 8-24-15,5-8-11 0,0 0-2 0,0 0-1 16,0 0-168-16,0 0-34 0</inkml:trace>
          <inkml:trace contextRef="#ctx0" brushRef="#br0" timeOffset="6742.1651">23318 3685 1551 0,'0'0'34'0,"0"-8"7"0,0-3 2 0,-5 3 1 0,5-4-36 0,0 4-8 0,5-3 0 0,-1 3 0 16,-4-4 66-16,9 1 11 0,-1-1 3 0,6 4 0 16,3-8-23-16,5 1-4 0,4 3-1 0,1-3 0 15,8-1-35-15,-4 0-7 0,4 1-2 0,-5-5 0 16,5 9-8-16,1-5 8 0,-6 4-8 0,1 4 8 15,-5 8 4-15,5 0 0 0,-9 4 0 0,0 4 0 16,-5 0-12-16,-3 4 12 0,-6-1-12 0,1 5 12 16,-9 3 16-16,0 5 3 0,-4 3 1 0,-5 0 0 0,0 5-23 0,-4-1-9 15,-5 4 8-15,1 0-8 0,-5 0 11 0,4 0-3 16,-8 0-8-16,9 0 12 0,-10 4-12 0,1-7 11 16,4 3-11-16,-4-4 10 0,-1-4 10 0,5 1 1 15,-4-5 1-15,4 0 0 16,0 1 11-16,5-5 3 0,-1-3 0 0,1-1 0 0,3 1-23 0,6-4-4 15,3-1-1-15,-4 1 0 0,9-12 0 0,0 0 0 16,0 0 0-16,14 4 0 0,-1 0 0 0,4-4-8 16,5 0 12-16,0-4-4 0,9-4 5 0,-5 0 1 15,5 5 0-15,4-5 0 0,-4-4-14 0,8 4-13 16,1 0 2-16,4 1-768 16,4-1-153-16</inkml:trace>
        </inkml:traceGroup>
        <inkml:traceGroup>
          <inkml:annotationXML>
            <emma:emma xmlns:emma="http://www.w3.org/2003/04/emma" version="1.0">
              <emma:interpretation id="{64FE14E8-1428-42A9-A359-64B5411843C0}" emma:medium="tactile" emma:mode="ink">
                <msink:context xmlns:msink="http://schemas.microsoft.com/ink/2010/main" type="inkWord" rotatedBoundingBox="28584,4127 31462,3887 31528,4675 28650,491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547.6624">25195 3471 403 0,'0'0'36'0,"0"0"-36"15,0 0 0-15,0 0 0 0,0 0 174 0,-9 4 28 16,1 0 6-16,-1 3 0 0,0 5-125 0,0 0-26 16,1-1-5-16,-6 5 0 0,1 0-22 0,5 3-4 15,-1 1-1-15,-4-1 0 0,4 1 9 0,0-1 2 16,9 1 0-16,-4-1 0 0,-1 1-2 0,5-1 0 16,0 1 0-16,5 3 0 0,-5-3 3 0,4 3 1 15,0 0 0-15,5 5 0 0,-4-9-7 0,3 5-2 16,1-5 0-16,0 4 0 0,0-3-4 0,-5 3-1 15,5-3 0-15,-5-1 0 0,-4-3-5 0,5-4-2 0,3-1 0 16,-3-3 0-16,-5 0-2 0,0-8-1 0,0 0 0 0,0 0 0 16,13 0 6-16,0-4 0 0,0-4 1 0,5-7 0 15,-1 3-9-15,1-8-1 0,8-3-1 0,-4-4 0 16,-4-1-10-16,-1-3 12 0,1-4-12 16,-1 4 12-16,1-8-3 0,4 4 0 0,-9 0 0 0,5 4 0 15,-5-1-9-15,-5 1 8 0,1 4-8 0,0 0 8 16,-5-1-8-16,1 5 0 0,-1-1 0 0,1 9 8 15,3-1-8-15,-3 5 0 0,-1-1 0 0,-4 4 8 32,0 8-104-32,0 0-22 0,0 0-4 0</inkml:trace>
          <inkml:trace contextRef="#ctx0" brushRef="#br0" timeOffset="8047.0879">25709 3584 979 0,'0'0'87'0,"0"0"-70"16,0 0-17-16,0 0 0 0,0 0 99 0,0 0 16 15,0 0 3-15,0 0 1 0,0 0-10 0,13 8-1 16,-4-1-1-16,-1 5 0 0,-3 4-55 0,3-1-10 0,-3 5-2 0,4-1-1 15,-1 1-1-15,-3 3 0 0,-1 1 0 0,1-1 0 16,-1 0-7-16,-4 1-2 0,4-9 0 0,-4 5 0 16,-4-1 2-16,0-7 0 0,4-12 0 0,-5 8 0 15,1 4-3-15,4-12 0 0,0 0 0 0,-5 7 0 16,1 1-10-16,4-8-2 0,0 0-1 0,0 0 0 16,0 0-3-16,0 0 0 0,0 0 0 0,4-8 0 15,5-7-12-15,4-5 0 0,-4 1 0 0,4-5 0 16,5-3 0-16,-1 0 0 0,1 0 0 0,-1-5 0 15,1 1 0-15,8 0 12 0,-4 4 0 0,-4-1 0 16,-1 5-12-16,-3 0-10 0,3 3 2 0,1 8 0 16,-1 1 8-16,-4 3 0 0,0 0 0 0,1 8 0 15,-1-4 0-15,-13 4 11 0,0 0-3 0,0 0 0 16,13 12-8-16,0 0-11 0,-4 3 3 0,0-3 0 16,-1 0 8-16,1 3 0 0,-4 1 0 0,-1-1 0 15,-4 1 0-15,0 0-8 0,4-1 8 0,-4-3-8 16,0 3 8-16,-4 1 0 0,0 0 8 0,-1-1-8 15,1 5-37-15,-1 3-12 0,-3-3-3 16,-1 3 0-16,0 0-168 0,0 1-33 0,-17 11-7 0,13-12-2 16</inkml:trace>
          <inkml:trace contextRef="#ctx0" brushRef="#br0" timeOffset="8316.0981">26472 3689 1666 0,'13'-15'74'0,"-8"7"15"0,3 4-71 0,-3-4-18 0,3 4 0 0,1 0 0 15,0 0 50-15,-9 4 6 0,0 0 2 0,0 0 0 16,0 0-8-16,0 0-2 0,4 8 0 0,1 4 0 16,-1 0-4-16,-4-1-2 0,0 5 0 0,-4-1 0 15,-1 1 2-15,1 0 0 0,4 3 0 0,0 1 0 16,-4-1-17-16,4 1-3 0,0 3-1 0,0-7 0 15,4 3-10-15,0-7-1 0,1 0-1 0,4-1 0 16,-1 1-11-16,1 0 0 0,0-8 0 0,0-1 0 16,-1 5-111-16,6-4-27 0,-6-4-6 0,-8 0-815 15</inkml:trace>
          <inkml:trace contextRef="#ctx0" brushRef="#br0" timeOffset="8767.6629">26604 3330 748 0,'0'0'67'0,"0"0"-54"0,-9-4-13 0,9 4 0 16,0 0 184-16,0 0 35 0,0 0 6 0,0 0 2 0,0 0-94 0,0 0-18 16,0 0-4-16,0 0-1 15,9 0-72-15,-9 0-14 0,13 0-4 0,-4 0 0 16,-9 0-20-16,8 0-16 0,-8 0 2 0,13 8-878 15</inkml:trace>
          <inkml:trace contextRef="#ctx0" brushRef="#br0" timeOffset="9045.3839">26898 3358 1522 0,'4'-16'68'0,"-4"16"13"0,0 0-65 0,9-8-16 0,-5 0 0 0,5 1 0 15,0 3 96-15,-1-4 15 0,1 8 3 0,4-8 1 16,0 4-44-16,1 4-9 0,3 0-2 0,1 4 0 16,4-8-30-16,0 4-6 0,4-4-2 0,5 0 0 15,-1 1-10-15,1-1-3 0,4 0 0 0,0 4 0 16,-4 0-9-16,4 0 8 0,-4 0-8 0,0-4 8 15,-5 4-20-15,0 0-5 0,-8-4-1 0,-5 4 0 32,-4 0-157-32,-9 0-31 0,0 0-6 0</inkml:trace>
          <inkml:trace contextRef="#ctx0" brushRef="#br0" timeOffset="9261.4204">27117 3143 1324 0,'0'0'118'0,"0"0"-94"16,0 0-24-16,9-4 0 0,-9 4 106 0,13 0 17 16,-13 0 3-16,4 8 1 0,9-4-29 0,-8 8-6 15,4 3 0-15,-5 5-1 0,5 3-19 0,-5 1-3 16,0 3-1-16,1 0 0 0,-5 0-20 0,0 5-4 16,0 3 0-16,-5 0-1 0,5 0-43 0,-4 0 0 15,8-4 0-15,-4 4 0 16,0 4-60-16,-4-4-13 0,0-3-3 0,-1-1-960 0</inkml:trace>
          <inkml:trace contextRef="#ctx0" brushRef="#br0" timeOffset="9769.8587">27920 3354 1440 0,'0'0'128'0,"4"-4"-103"0,-8-4-25 0,4 0 0 0,0 4 112 0,0 4 18 16,0-7 3-16,0 7 1 0,0 0-59 0,-9 3-12 16,-4 1-3-16,4 0 0 0,-9 8-48 0,5 4-12 15,-4 3 0-15,-1 1 0 0,1-1 0 0,-1 1 0 16,5 3 0-16,0-4 0 0,4 5 0 0,0-5-15 16,5 1 5-16,-1-5 1 0,1 1 9 0,4 0-10 15,0-5 10-15,4 5-10 0,5-4 10 0,0-1-8 16,-5-3 8-16,10 4-8 0,-6-4 17 0,1 3 4 15,4-3 1-15,0 0 0 0,-4 4 30 0,0-1 7 16,-5-3 1-16,1 0 0 0,-5-8-13 0,4 12-3 16,-4-1 0-16,0-3 0 0,0 8-18 0,-4-5-4 15,-5 1-1-15,0 0 0 0,0 3-13 0,-8 1 0 16,-1 0 0-16,-8-1-1100 0</inkml:trace>
        </inkml:traceGroup>
      </inkml:traceGroup>
    </inkml:traceGroup>
    <inkml:traceGroup>
      <inkml:annotationXML>
        <emma:emma xmlns:emma="http://www.w3.org/2003/04/emma" version="1.0">
          <emma:interpretation id="{8DF79C0B-081E-46E5-A020-FE1E7B708523}" emma:medium="tactile" emma:mode="ink">
            <msink:context xmlns:msink="http://schemas.microsoft.com/ink/2010/main" type="paragraph" rotatedBoundingBox="23645,5295 32291,4993 32333,6184 23687,64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99B532-0E65-4F1E-B905-A28820CA5820}" emma:medium="tactile" emma:mode="ink">
              <msink:context xmlns:msink="http://schemas.microsoft.com/ink/2010/main" type="line" rotatedBoundingBox="23645,5295 32291,4993 32333,6184 23687,6487"/>
            </emma:interpretation>
          </emma:emma>
        </inkml:annotationXML>
        <inkml:traceGroup>
          <inkml:annotationXML>
            <emma:emma xmlns:emma="http://www.w3.org/2003/04/emma" version="1.0">
              <emma:interpretation id="{8BFD7340-F784-47DF-B4BD-D5127F656866}" emma:medium="tactile" emma:mode="ink">
                <msink:context xmlns:msink="http://schemas.microsoft.com/ink/2010/main" type="inkWord" rotatedBoundingBox="23661,5743 24709,5706 24726,6210 23678,624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514043.6005">20948 4957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        <inkml:trace contextRef="#ctx0" brushRef="#br0" timeOffset="-515374.9436">20102 5007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      </inkml:traceGroup>
        <inkml:traceGroup>
          <inkml:annotationXML>
            <emma:emma xmlns:emma="http://www.w3.org/2003/04/emma" version="1.0">
              <emma:interpretation id="{69F24979-F7F3-44B6-AFBE-5F97687A96D0}" emma:medium="tactile" emma:mode="ink">
                <msink:context xmlns:msink="http://schemas.microsoft.com/ink/2010/main" type="inkWord" rotatedBoundingBox="26705,5210 29706,5105 29747,6275 26746,638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1708.3744">24112 4364 1152 0,'0'0'102'0,"0"0"-82"16,0 0-20-16,0 0 0 0,0 0 69 0,0 11 10 0,-5 9 1 0,1-1 1 15,-1 9 20-15,1-1 4 0,4 4 1 0,-4 4 0 16,-1 0-40-16,10 1-8 0,-1-1-2 0,0 0 0 15,5 8-22-15,4-4-5 0,-4-8-1 0,4 4 0 16,0 0-12-16,1-4-4 0,-1 0 0 0,0 1 0 16,-4-5 8-16,4 0 2 0,-4 1 0 0,-5-1 0 15,-4-4-35-15,0-3-7 0,0-1-2 0,-4 1-631 16,-5 3-127-16</inkml:trace>
          <inkml:trace contextRef="#ctx0" brushRef="#br0" timeOffset="12440.4991">24533 4945 576 0,'0'0'51'0,"9"-8"-41"0,-5 0-10 15,5-3 0-15,-1-5 180 0,1 4 33 0,0 1 7 0,-5-1 2 16,1 0-84-16,4 4-17 0,-9 1-3 0,0 7-1 15,0 0-39-15,0 0-8 0,0 0-2 0,0 0 0 16,0 0-27-16,0 0-5 0,0 0-2 0,-5 11 0 16,-4 5-9-16,1 3-1 0,-1 5-1 0,0-1 0 15,9 4-23-15,-4 1 0 0,-1-1 0 0,5 4 8 16,0-3-8-16,5-1 12 0,-5 0-4 0,4-3 0 16,0 3-8-16,1-8-8 0,-1-7 8 0,5 0-12 15,-5-1 12-15,5-3 0 0,0-4 0 0,4 0 8 16,5-4-8-16,-5 0 12 0,4-12-4 0,1 1 0 15,4-1-8-15,4-4 9 0,-4 1-9 0,0-5 10 16,0 1-10-16,-4-1 0 0,-5-3 9 0,0 3-9 16,0-3 0-16,-4 3 8 0,-5-3-8 0,1 4 0 15,-10-1 0-15,5 1 9 0,-4 3-9 0,-1 0 0 16,-8 1 14-16,0 3-4 0,0 4-1 0,-5 0 0 16,1 1 4-16,-1 7 1 0,1-4 0 0,-5 4 0 0,4 4-14 15,1 3 0-15,-5 1 0 0,-5 4 0 16,1 0-26-16,-5 3-8 0,5-3-2 0,0 4-659 15,-1-1-132-15</inkml:trace>
          <inkml:trace contextRef="#ctx0" brushRef="#br0" timeOffset="12702.8423">25055 4812 1875 0,'-5'-15'83'0,"5"15"17"0,0 0-80 0,0 0-20 0,0 0 0 0,0 0 0 15,0 0 57-15,9 0 7 0,0 4 2 0,0-1 0 16,0 9-20-16,-1 0-4 0,1 0-1 0,0 3 0 16,0 5-9-16,-1-1-3 0,6 1 0 0,-6-1 0 15,6 5-6-15,-6-5-2 0,5 4 0 0,-4-3 0 16,-4-1-11-16,3-3-2 0,-3-4-8 0,-1-1 12 15,-4 5-4-15,0-4 0 0,0-4-8 0,0-8 12 16,0 0 0-16,0 0-1 0,0 0 0 0,0 0 0 16,0 0 1-16,0 0 0 0,-4-8 0 0,-1-8 0 0,1 1-2 0,4-5 0 15,-4-3 0-15,8-5 0 0,0-3-10 0,5 0 0 16,0-8 9-16,4 4-9 0,5 4 0 0,-5-1 0 16,4 5 0-16,1 8 0 0,-5-1 0 0,0 5-12 15,0 3 12-15,-4 8-12 0,0 0 12 0,0 4 0 16,4 4 0-16,0 0 0 0,0 8 0 0,-4 3 0 15,0 1 0-15,4-1 8 0,-4 1-8 0,-1 3 0 16,1 5 8-16,0-5-8 0,0-3 0 0,0 3 0 16,4 1 0-16,0-4-8 15,0-1-16-15,0 1-2 0,-4-5-1 0,4 5-1101 16</inkml:trace>
          <inkml:trace contextRef="#ctx0" brushRef="#br0" timeOffset="11424.2042">23532 4996 403 0,'0'0'36'0,"0"0"-36"0,9-12 0 0,-9 4 0 0,0 8 163 0,5-8 25 15,-5 0 6-15,-5 1 1 0,5-1-97 0,-4 0-19 16,-1-4-4-16,-3 5-1 0,3-1-10 0,-3 4-1 16,-1-4-1-16,-4 4 0 0,4 0-31 0,-4 4-7 15,0-4 0-15,-1 4-1 0,1 0 5 0,0 4 2 16,0 0 0-16,0 0 0 0,0 0-30 0,-1 4 0 15,1 0 0-15,-4-1 0 0,4 5 0 0,-1 0 0 16,1-1 0-16,-4-3 0 0,3 8 8 0,1-1-8 16,-4-3 0-16,4 4 0 0,4-5 0 0,0 5 0 15,0 0 0-15,5 3 0 0,0 5 0 0,-5-1 0 16,9 4-8-16,0 1 8 0,0-5 0 0,0 0 0 16,9 5 0-16,-5-5 9 0,5 0 1 0,-1-3 0 15,6-1 0-15,-1-3 0 0,4-4-10 0,-4-4 0 16,1-5 0-16,3-3 0 0,-17 0 0 0,22-7 0 0,-4-1 0 0,-1-8 8 15,1 1 0-15,4-5-8 0,-5-3 12 16,5-1-4-16,-4-7-8 0,-1-4 8 0,1 0-8 0,-5 0 8 16,5-4-8-16,-5 4 0 0,-5-4 0 0,6 0 0 15,-1 8 0-15,0-1 0 0,-9 9 0 0,5 3 0 16,0 13 0-16,-5-1 8 0,-4 8-8 0,0 0 0 16,0 0 21-16,5 12-1 0,-5 3 0 0,0 9 0 15,0-1 9-15,0 8 2 0,-5 0 0 0,5 1 0 16,0-1-15-16,0 0-4 0,0 0 0 0,0-4 0 15,0 1-12-15,5-1 8 0,-1 0-8 0,0-7 0 16,1-1-92-16,-1 1-24 16,5-5-4-16</inkml:trace>
          <inkml:trace contextRef="#ctx0" brushRef="#br0" timeOffset="13254.0735">26077 4847 2026 0,'4'-15'90'0,"-4"15"18"0,9-12-86 0,-4 4-22 0,-1 0 0 0,5 1 0 15,-9-5 0-15,4 4 0 0,-4 0 0 0,5 1 0 16,-5-1 11-16,-5 0-3 0,1 0 0 0,-5 0 0 15,5 4 8-15,-5-3 2 0,-9 3 0 0,5 0 0 16,-4 8-2-16,-1 0-1 0,-4 0 0 0,0 3 0 16,0 1 13-16,5 0 2 0,-1 4 1 0,1-1 0 0,-1 1-18 0,5 0-3 15,-5 3-1-15,5 1 0 16,0 3-9-16,4 1 0 0,0-4 0 0,5-1 8 16,0 1-8-16,-1-1 0 0,5 1 0 0,0-4 0 0,5-5 0 0,3 1 0 15,-8-8 0-15,5 12 0 0,8-8 0 0,-4 0 0 16,0-4 0-16,4-4 0 0,0 0 0 0,0-4-9 15,5 4 9-15,-5-7 0 0,0-5 0 0,0 4 0 16,9-3 0-16,-4-1 0 0,-1-3 0 0,1 3 0 16,4 0 0-16,-5 5 0 0,1 3 0 0,-1 0 0 15,-4 4 0-15,5 4 0 0,-5 0 0 0,-13 0 0 16,0 0 0-16,9 12 0 0,0 3 0 0,-1 5 11 16,-3-1-11-16,-5 9 10 0,-5-1 1 0,1 4 0 15,0-3 0-15,-9 3 0 0,-5 8 16 0,5-4 3 16,-5 0 1-16,1 4 0 0,-1-4-19 0,-4 0-3 15,0-4-1-15,5 1 0 0,-5-1 4 0,0-4 1 16,0 0 0-16,0-7 0 0,4-1 3 0,1-3 1 16,4-4 0-16,0-5 0 0,-1-3 1 0,1 0 0 0,0-4 0 15,4-4 0-15,1-3 10 0,-1-5 3 0,4-4 0 0,1-3 0 16,4-5-11-16,4-3-3 0,1-4 0 0,8-4 0 16,4 4-17-16,5-8-19 0,0 3 4 0,5-3 1 31,8 0-26-31,0 4-6 0,0 0-1 0,0 8-1156 0</inkml:trace>
        </inkml:traceGroup>
        <inkml:traceGroup>
          <inkml:annotationXML>
            <emma:emma xmlns:emma="http://www.w3.org/2003/04/emma" version="1.0">
              <emma:interpretation id="{95F5EC83-923E-4A1D-8A7B-CFC06F0A6B1F}" emma:medium="tactile" emma:mode="ink">
                <msink:context xmlns:msink="http://schemas.microsoft.com/ink/2010/main" type="inkWord" rotatedBoundingBox="30477,5056 32291,4993 32333,6177 30518,6241"/>
              </emma:interpretation>
              <emma:one-of disjunction-type="recognition" id="oneOf7">
                <emma:interpretation id="interp7" emma:lang="" emma:confidence="0">
                  <emma:literal>This</emma:literal>
                </emma:interpretation>
                <emma:interpretation id="interp8" emma:lang="" emma:confidence="0">
                  <emma:literal>this</emma:literal>
                </emma:interpretation>
                <emma:interpretation id="interp9" emma:lang="" emma:confidence="0">
                  <emma:literal>his</emma:literal>
                </emma:interpretation>
                <emma:interpretation id="interp10" emma:lang="" emma:confidence="0">
                  <emma:literal>His</emma:literal>
                </emma:interpretation>
                <emma:interpretation id="interp11" emma:lang="" emma:confidence="0">
                  <emma:literal>Phis</emma:literal>
                </emma:interpretation>
              </emma:one-of>
            </emma:emma>
          </inkml:annotationXML>
          <inkml:trace contextRef="#ctx0" brushRef="#br0" timeOffset="24638.7721">27218 4430 115 0,'17'-8'0'0,"-8"8"10"0,0-8-10 0,0-3 0 0,4-1 0 0,0 4 0 15,-9 0 185-15,5-3 35 0,0 7 8 0,0-4 0 16,-5 4-84-16,-4 4-18 15,0 0-3-15,0 0-1 0,0 0-22 0,0 0-4 0,9 4 0 0,-9-4-1 16,4 12-31-16,-4 3-5 0,5 9-2 0,-1 3 0 16,-8 4-1-16,-1 4 0 0,1 4 0 0,-5 0 0 15,0 8 0-15,-4 0-1 0,0 0 0 0,0 0 0 16,0-1-10-16,-5 1-1 0,5-4-1 0,0 0 0 16,0 0-18-16,-1-4-3 0,1 0-1 0,0 0 0 15,0-4-11-15,4 0-2 0,-4-8-8 0,0 1 12 16,4-5-12-16,-4 0 8 0,4-3-8 0,5-1 0 15,-5 1 0-15,5-4-16 0,-1 3 1 0,1-3 1 32,4-5-30-32,0 1-5 0,-5 0-2 0,5-4-671 0,0-8-134 0</inkml:trace>
          <inkml:trace contextRef="#ctx0" brushRef="#br0" timeOffset="25285.2571">27797 4266 115 0,'17'-11'10'0,"-17"11"-10"0,5-8 0 0,-1 4 0 16,-4 4 124-16,5-8 22 0,-5 8 5 0,0 0 1 16,0 0-23-16,0 0-4 0,0-8-1 0,0 8 0 15,0-8-15-15,0 8-3 0,0 0-1 0,0 0 0 0,-9-7-37 0,9 7-7 16,0 0-1-16,0 0-1 0,0 0-35 0,0 0-6 15,0 0-2-15,0 0 0 0,0 0-7 0,0 0-1 16,0 0-8-16,0 0 12 0,0 7 18 0,0 5 3 16,0 4 1-16,-5-1 0 0,10 1 10 0,-10 7 1 15,1 1 1-15,-5-5 0 0,-4 9-2 0,4 3-1 16,-4 4 0-16,0 4 0 0,0-4-11 0,-5 4-3 16,5 0 0-16,-4 4 0 0,3 4-13 0,1-1-2 15,-4-3-1-15,4 4 0 0,-1-8-13 0,6 4 0 16,-6 0 8-16,6-4-8 0,3-4 0 0,-3-4 8 15,-1 8-8-15,4-11 0 0,1 3 20 0,-5-4-3 16,0-11 0-16,1 3 0 0,3-7 6 0,1 3 1 16,-9-3 0-16,4-4 0 0,0 0-12 0,0-4-1 0,9-4-1 15,-4 0 0-15,4 0-10 0,-9 0 8 0,0-8-8 16,5 4 8-16,4-8-8 0,0 1 0 0,0-9-10 0,9-3 10 16,-5-1-13-16,5-7 3 0,4 0 1 0,5 0 0 15,-1 3 9-15,5-3 0 0,-4 4-9 0,4 3 9 16,-5 1-13-16,5 4 1 0,-4 3 1 0,-5 0 0 15,4 9 11-15,-3-1 0 0,-6 0-9 0,-8 8 9 16,9 4 0-16,-9-4 0 0,9 12 0 0,0 3 0 16,-1-3 0-16,1 7 0 0,-4-3 8 0,-1 3-8 15,5-3 11-15,-5 0-3 0,1 3-8 0,-1 1 12 16,0-1-2-16,1-3-1 0,-1-1 0 0,1 1 0 16,-1 0-1-16,-4 3-8 0,9 1 12 0,-5-5-4 15,5-3-8-15,-5 0 12 0,1-5-12 0,3 1 12 0,1 0-12 16,0 0 0-16,-9-8-12 0,4 8 12 15,5-8-134-15,0 0-19 16,0 0-4-16,-1-8-832 0</inkml:trace>
          <inkml:trace contextRef="#ctx0" brushRef="#br0" timeOffset="25655.0248">28139 4871 460 0,'18'0'41'0,"-18"0"-33"0,0 0-8 0,0 0 0 16,4-4 160-16,5 0 29 0,-9 4 7 0,0 0 0 15,4-4-40-15,-4 4-8 0,0 0-1 0,0 0-1 0,0 0-34 0,0 0-6 16,0 0-2-16,0 0 0 16,0 0-29-16,0 0-7 0,0 0 0 0,9 4-1 15,-5 8-27-15,1-5-4 0,-1 5-2 0,1 0 0 16,-5 0-3-16,0 3-1 0,4 1 0 0,-4-5 0 16,0 5-10-16,-4 0-3 0,-1-1 0 0,1 5 0 15,-1-1 12-15,1 5 3 0,-5-9 0 0,5 5 0 0,-5-1-32 16,5-3 0-16,-1-4 0 0,1 3 0 15,-5-3-102-15,5 0-26 0,-1-5-6 0,5-7-1 0</inkml:trace>
          <inkml:trace contextRef="#ctx0" brushRef="#br0" timeOffset="25799.673">28337 4496 2300 0,'-18'-11'102'0,"18"11"21"0,-4 0-99 0,4 0-24 15,-9 4 0-15,4-1 0 0,1 5 28 0,0 4 0 0,-1 0 0 0,1 3 0 32,0 1-119-32,4-4-23 0,0 3-5 0</inkml:trace>
          <inkml:trace contextRef="#ctx0" brushRef="#br0" timeOffset="26262.1092">28696 4684 1324 0,'5'-4'118'0,"3"-4"-94"15,-3 4-24-15,-1-4 0 0,1-4 167 0,-1 5 29 16,-4 7 5-16,9-8 2 0,-5 0-112 0,1 4-23 16,-5 4-4-16,0 0 0 0,0 0-44 0,0 0-8 15,-5-8-1-15,5 8-1 0,-4 0-10 0,-9 4 0 16,-5 4 0-16,-4 0 0 0,0 4-12 0,-4 3 3 16,4-3 0-16,0 7 0 0,-4-3 9 0,8 7 0 15,1-3 0-15,3-1-8 0,1 1 8 0,4-1 0 16,5-3 0-16,0 3-8 0,4 1 8 0,0-8 0 15,0-12 0-15,4 15 0 0,5 1 0 0,4-1 8 16,-9-7-8-16,10 4 0 0,-1 0 0 0,0-1 0 16,4 1 0-16,-3 0 8 0,-1-1 16 0,4 1 3 15,-4 4 1-15,-4-5 0 0,0 5 13 0,-5-4 3 0,5 7 1 0,-9-3 0 16,-4-1-5-16,-1 1 0 0,1 4-1 16,-9-5 0-16,0 5-21 0,-9-5-4 0,-5 1-1 0,1-1 0 31,-9 5-174-31,0 3-35 0,-48 12-8 0,12-15 0 0</inkml:trace>
          <inkml:trace contextRef="#ctx0" brushRef="#br0" timeOffset="23931.275">26941 4875 748 0,'0'0'67'0,"0"0"-54"16,0 0-13-16,0 0 0 0,-4-4 128 0,4 4 22 15,0 0 5-15,0 0 1 0,0 0-67 0,0 0-13 16,0 0-2-16,0 0-1 0,0 0-25 0,0 0-6 15,0 0-1-15,0 0 0 0,0 0-1 0,0 0 0 16,0 0 0-16,0 0 0 0,9 0 4 0,4-4 1 16,-4-4 0-16,4 4 0 0,0 4 6 0,0 0 1 15,5-4 0-15,-5 0 0 0,4 0-8 0,1 1-2 16,0-5 0-16,3 4 0 0,6 0-9 0,-5-4-1 16,4-4-1-16,0 9 0 0,1-1-31 0,-1-4 8 15,0 4-8-15,-4-4 0 0,-4 4 0 0,-1 0 0 16,1 0 8-16,-5 1-8 0,5-1 0 0,-5 4-16 15,0-8 3-15,0 8 1 16,5-4-21-16,-5 0-4 0,0 0-1 0,-4 0 0 16,4 0-74-16,0 0-14 0,-4-3-3 0,4 3-767 0</inkml:trace>
        </inkml:traceGroup>
      </inkml:traceGroup>
    </inkml:traceGroup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099EC62-4664-46A6-AE4C-E57D6A13F45F}" emma:medium="tactile" emma:mode="ink">
          <msink:context xmlns:msink="http://schemas.microsoft.com/ink/2010/main" type="inkDrawing" rotatedBoundingBox="26122,8577 27640,7166 29018,8649 27501,10060" semanticType="enclosure" shapeName="Other">
            <msink:sourceLink direction="with" ref="{9DCA2093-6F4F-48FC-8E3A-A1E441D1F04F}"/>
          </msink:context>
        </emma:interpretation>
      </emma:emma>
    </inkml:annotationXML>
    <inkml:trace contextRef="#ctx0" brushRef="#br0">12653-5374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8:57.3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DC64D0E-341B-4260-980F-4344DB696235}" emma:medium="tactile" emma:mode="ink">
          <msink:context xmlns:msink="http://schemas.microsoft.com/ink/2010/main" type="writingRegion" rotatedBoundingBox="26492,9024 21024,5372 21468,4707 26936,8359">
            <msink:destinationLink direction="with" ref="{55F1FA6C-5AB8-4832-8CE4-412CB075A833}"/>
          </msink:context>
        </emma:interpretation>
      </emma:emma>
    </inkml:annotationXML>
    <inkml:traceGroup>
      <inkml:annotationXML>
        <emma:emma xmlns:emma="http://www.w3.org/2003/04/emma" version="1.0">
          <emma:interpretation id="{53B41085-E306-457D-931D-9E8DAC140C51}" emma:medium="tactile" emma:mode="ink">
            <msink:context xmlns:msink="http://schemas.microsoft.com/ink/2010/main" type="paragraph" rotatedBoundingBox="26492,9024 21024,5372 21468,4707 26936,83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CDE198-ADDE-4E4D-B7F0-D36107F26305}" emma:medium="tactile" emma:mode="ink">
              <msink:context xmlns:msink="http://schemas.microsoft.com/ink/2010/main" type="line" rotatedBoundingBox="26492,9024 21024,5372 21468,4707 26936,8359"/>
            </emma:interpretation>
          </emma:emma>
        </inkml:annotationXML>
        <inkml:traceGroup>
          <inkml:annotationXML>
            <emma:emma xmlns:emma="http://www.w3.org/2003/04/emma" version="1.0">
              <emma:interpretation id="{61122D67-7D1D-4171-A655-525CB6D96AAA}" emma:medium="tactile" emma:mode="ink">
                <msink:context xmlns:msink="http://schemas.microsoft.com/ink/2010/main" type="inkWord" rotatedBoundingBox="26492,9024 21024,5372 21468,4707 26936,8359"/>
              </emma:interpretation>
            </emma:emma>
          </inkml:annotationXML>
          <inkml:trace contextRef="#ctx0" brushRef="#br0">17759 4297 288 0,'0'8'25'0,"0"-8"-25"16,0 0 0-16,0 0 0 0,0 0 112 0,0 0 16 15,0 0 4-15,0 0 1 0,0 0-59 0,0 0-12 16,0 0-2-16,0 0-1 0,0 0-31 0,4-11-7 16,1 3-1-16,-5 8 0 0,0 0-10 0,0 0-2 15,0 0-8-15,0 0 12 0,8-8-12 0,-3-4 0 16,8 8 0-16,-9 0 0 0,-4 4 12 0,0 0-1 0,0 0 0 0,0 0 0 16,0 0 24-16,0 0 5 0,0 0 0 0,0 0 1 15,0 0 14-15,0 0 2 0,0 0 1 0,0 0 0 16,0 0-30-16,0 0-7 0,0 0-1 0,0 0 0 15,0 0-20-15,0 0-16 0,0 0 2 0,0-11 1 16,-4-1 22-16,4 12 5 0,0-12 1 0,0 12 0 16,4-11-24-16,-4 11-5 0,-4-12-1 0,4 12 0 15,0 0 26-15,0 0 5 0,0 0 0 0,0 0 1 16,0 0-27-16,0 0-6 0,0 0 0 0,0 0-1 16,-4 0 41-16,4 0 9 0,0 0 2 0,0 0 0 15,0 0-23-15,0 0-12 0,0 0 12 0,0 0-12 0,0 0 12 16,0 0-12-16,-9-8 12 0,9 8-12 15,0 0 20-15,0 0-2 0,0 0-1 0,0 0 0 0,0 8-17 0,9 0 0 16,-1 0 0-16,1 3 0 0,4 1 0 0,0 7 0 16,5 5 0-16,0-1 0 0,-1-3 25 0,5-1 2 15,-4 5 0-15,8-1 0 0,-4-3-27 0,4-1 8 16,5 4-8-16,0 1 0 0,-5-1 0 0,9 5 0 16,-4-5 0-16,-1 4 0 0,-3 1 11 0,3 7-3 15,1-4-8-15,0 8 12 0,0 0 5 0,-1 4 1 16,5 4 0-16,-4-8 0 0,4-12-4 0,-4 0-1 15,-5 8 0-15,5-7 0 0,0-5-13 0,-5-4 0 16,5 1 0-16,-1-1 0 0,-3 1 0 0,3-4 0 16,-8-5 8-16,5 1-8 0,-10-4 0 0,5 0 0 15,-4-5 8-15,-10 5-8 0,6-4 0 0,-6 0 0 0,-3 4 0 16,-5-8 0-16,0 0 12 0,0 4-4 0,0-4-8 16,0 0 12-16,0 8-21 0,-9-5-5 0,5 1-1 0,-5 0 0 15,0-4 15-15,-4 4 0 0,4-4 0 0,0-4 0 31,-4 4-30-31,0-4-3 0,4-3-1 0,-4-1 0 0,-4-4 22 0,3 4 4 0,-8-7 8 0,9-1-13 16,-4-3-8-16,4 3-2 0,-9-4 0 0,0-3 0 16,4 0 34-16,1-1 6 0,-10 1 2 0,10-4 0 15,-5-1-19-15,4 1 0 0,-4 7 0 0,0-7-9 16,0 4 9-16,5-5 0 0,-9 1 0 0,4-4 0 16,0 4 11-16,0-5-3 0,-5 5 0 0,1 0 0 15,4 0-8-15,-4 7 8 0,-5-7-8 0,5 3 8 16,-5 1-8-16,5 0 0 0,-5 3 9 0,9 4-9 15,-4-3 0-15,4-1 8 0,-4 1-8 0,4 3 0 16,4 1 0-16,1 3 0 0,3-4 0 0,1 5 0 0,0-5 0 16,4 4 0-16,1-3 0 0,-1 7-8 0,0-4 8 0,0 5 0 15,5 3 0-15,4 0 0 0,-5 0 15 0,5 4-2 16,0 0 0-16,0 0 0 0,0 0-5 0,0 0-8 16,0 0 11-16,0 0-11 0,0 0 0 0,9 4 0 15,0-8 0-15,4 8 0 0,0 0 9 0,0 3-9 16,5 1 0-16,0 4 9 0,-1-4-9 0,1 3 12 15,4-3-12-15,4 4 12 0,0 4-12 0,5-1 0 16,0 1 9-16,4 7-9 0,0-3 0 0,-4 3 0 16,4 4 0-16,0 5 0 0,0-5 0 0,4 8 0 15,-4 0 0-15,5 4 0 0,-1 0 0 0,1 0 8 16,-1 0-8-16,5-4 0 0,-4 4 0 0,-1-4 0 16,-4 0 0-16,5-3 0 0,-9 3 0 0,-1-12 0 15,-3-11 0-15,3 3 0 0,-3 9 0 0,-10-9 0 16,1-3 0-16,-1-4 0 0,-4 0 0 0,-4-1 0 0,0 1 0 15,-5-8 0 1,-4 0-54-16,0 0-12 0,0 0-2 0,0 0-1 0</inkml:trace>
          <inkml:trace contextRef="#ctx0" brushRef="#br0" timeOffset="8371.3295">18092 4418 781 0,'0'0'34'0,"0"0"8"0,-9 0-34 0,5-4-8 16,-5-3 0-16,1 3 0 0,-1-4 32 0,0 0 5 16,0 4 1-16,5-4 0 0,-1 5 8 0,-3-1 2 15,-1 0 0-15,0 0 0 0,0 0-9 0,9 4-2 16,-4-4 0-16,4 4 0 0,0 0 6 0,0 0 1 16,0 0 0-16,0 0 0 0,0 0 15 0,0 0 3 15,0 0 1-15,0 0 0 0,0 0-31 0,0 0-7 16,0 0-1-16,0 0 0 0,9 12-12 0,0-8-4 15,-1 0 0-15,5-1 0 0,-13-3-8 0,9 8 0 16,0-8 0-16,4 4 0 0,-4 0 0 0,4 4 0 16,9 0 0-16,-4-1 0 0,8 5 0 0,5 4 8 15,-1-5-8-15,5 9 12 0,5-1 4 0,4 5 0 0,4-1 1 16,0 8 0-16,9 5-9 0,0-1-8 16,-4 0 12-16,4 0-12 0,4 4 9 0,1 0-9 0,-5 0 0 0,0 0 9 15,-4 0-9-15,-5 0 0 0,0 0 0 0,-4-4 8 16,0 0-8-16,-5-4 0 0,1-3 0 0,-1-5 8 15,-8 4-8-15,4-7 0 0,-9-1 0 0,5-3 0 16,-4-4 9-16,-6-1 0 0,-3-3 0 0,-5-4 0 16,0 4-9-16,-4-4 8 0,-9-4-8 0,0 0 8 15,0 0-8-15,0 0 0 0,-9-8 0 0,1 0-11 16,-6-8 11-16,-8 1-13 0,-4-5 5 0,-5 1 8 16,-4-1-16-16,-4-3 4 0,-5 3 0 0,-4-3 1 15,-1 4-25-15,1-1-4 0,-4-3-2 0,-6-1 0 16,1 1 6-16,0-1 2 0,0-3 0 0,0 0 0 0,9 0 34 15,0-1 0-15,-5 1 0 0,9-4 0 0,5 0-8 0,-1 3-8 16,1-3-2-16,4 8 0 0,4-5 18 0,5 9 0 16,-1-5 0-16,5 9 0 0,1-5 12 0,3 9 7 15,0-5 1-15,5 4 0 0,-4 5-10 0,4-5-2 16,-1 4 0-16,6 0 0 0,-1 4 20 0,4-3 4 16,5 7 1-16,0 0 0 0,0 0 1 0,18 7 0 15,0 1 0-15,12 4 0 0,10 7-8 0,4 5-2 16,4 7 0-16,9 4 0 0,4 0 4 0,5 0 1 15,-4 4 0-15,3 0 0 0,6 4-29 0,-6 0-16 16,6 0 1-16,-6-4 1 0,1 4 14 0,0 0 0 16,-5 4 0-16,10-1 0 0,-6-3 12 0,1 4-2 15,0-8 0-15,-9 0 0 0,0-12 9 0,-4 5 1 16,-5 3 1-16,-4-8 0 0,-5 0-13 0,1 1-8 0,-1-1 10 16,-8-4-10-16,0-3 0 0,-5-5 0 0,-4 1 0 0,-4-4 0 15,-10-1 0-15,1-3-20 0,-9-8 4 0,0 0 0 31,0 0-10-31,-13 0-2 0,0-4 0 0,-9-4 0 0,-4 1 12 0,-10-9 1 0,-3 0 1 0,-5-3 0 16,0-8 14-16,-13-1-9 0,0 1 9 0,-9-4-8 16,9 0 8-16,-4-1-8 0,-1-3 8 0,1 4-8 15,0-4-7-15,8 4-1 0,0 4 0 0,1-1 0 16,-1 9 16-16,9-5-9 0,-4 1 9 0,8 7-8 16,5 1 8-16,9 3 0 0,0-4 0 0,8 5-8 15,5 3 8-15,4 0 14 0,9 0-3 0,0 8-1 0,9 0 6 16,4 4 2-16,5-4 0 0,-1 8 0 0,10 0-9 15,-6 4-1-15,6-1-8 0,4 1 12 0,4 4-12 0,0-1 9 16,4 9-9-16,9-5 8 0,1 8 14 0,8 5 2 16,4 3 1-16,9 4 0 0,5 0-17 0,0 0-8 15,4 11 8-15,-1-3-8 0,1 0 21 0,-4 4-1 16,0-8 0-16,-1-1 0 0,-4-3-4 0,-4-3-2 16,-9-1 0-16,0-4 0 0,-8 0-14 0,-6-4 11 15,1-3-11-15,-4 3 10 0,-5 0-10 0,0 1 0 16,-4-9 0-16,-5 1 0 15,-8 3-34-15,-1-11-2 0,-8-1-1 0,0 1 0 0,-9 0 10 0,0-12 3 16,0 0 0-16,-14 0 0 0,-3-4 9 0,-9-4 3 16,-1-7 0-16,-12-5 0 0,-1-11 1 0,-8 0 1 15,-9-8 0-15,-9 0 0 0,5-4-1 0,-9-8 0 16,-5 0 0-16,0-3 0 0,1 3-5 0,-1-4-2 0,-4 1 0 0,9-1 0 16,4 1 8-16,5 3 2 0,13 4 0 0,-1 4 0 15,5 8 17-15,5 0 4 0,4 8 1 16,4 3 0-16,5-3-14 0,0 8-13 0,-1 3 2 15,5 4 1-15,5 1 22 0,-1 3 4 0,5 0 0 0,0 4 1 16,8-4 1-16,-3 8 0 0,8 0 0 0,0 0 0 16,0 0-7-16,0 0-2 0,13 16 0 0,4 3 0 15,5 5-9-15,13 3 0 0,5 4-10 0,13 8 10 16,4 4 0-16,8 8 0 0,6-4 0 0,3 3 0 16,1 9 0-16,8-1 0 0,-4 1 0 0,4-5 10 15,1 1 0-15,-5 0 0 0,0-5 0 0,-9 1 0 16,0 0-10-16,-8-8 0 0,-5-4 9 0,0 0-9 15,-9-4 9-15,5 0-9 0,-1-8 12 0,-4 4-12 0,-4-7 9 0,-4-1-9 16,-1-3 0-16,-8-1 9 0,0-3-9 0,-5-5 0 16,-4 1 0-16,-4-4 0 0,-5-4 0 0,0 0 8 15,-13-4-8-15,0 0 8 0,0 0-8 0,-13-8 0 16,0 4 9-16,-14-8-9 0,-3-7 9 0,-10-1-9 16,-4-7 12-16,-9 0-12 0,-4-8 0 0,-8-4 0 15,-10 4-15-15,0-8 5 16,-8-8-14-16,-5 0-2 0,1 1-1 0,-1-1 0 15,0-4-1-15,0 1 0 0,5 3 0 0,4 4 0 0,4-4 4 0,10 9 1 16,8-1 0-16,0 4 0 0,8 4 23 0,1 3-11 16,4 1 11-16,5 4-8 0,4 3-2 0,8 5 0 15,5-1 0-15,0 9 0 0,5-1 34 0,4 4 8 16,0 0 0-16,8 5 1 0,-4-5-4 0,5 4-1 16,4 4 0-16,0 0 0 0,0 0-16 0,0 0-4 15,0 0-8-15,13 8 12 0,9 7-4 0,4 9-8 0,10 3 11 16,3 8-11-16,5 4 12 0,13 0-4 0,0 8 0 0,9 4-8 15,4-1 11-15,5 1-11 0,-5 4 10 0,9-1-10 16,-5 5 18-16,5-5-2 0,-4-3-1 0,-1 0 0 16,-3-5-6-16,-6-3-1 0,-3-4 0 0,-1 0 0 15,-4-4-8-15,-4 1 0 0,0-5 0 0,-5 0 8 16,-4 0-8-16,0-4 12 0,-5 1-12 0,-4-5 12 16,-4-3-12-16,-5-1 0 0,-4-3 0 0,-4-5 0 15,-5 1 0-15,-4-4 0 0,-9-8 0 0,0 0 0 16,0 0 0-16,-5-8-12 0,-12 0 4 0,-5-7 8 15,-5-5-11-15,-12-7 11 0,-5-4-8 0,-4-4 8 0,-9-1-20 16,0 1 0-16,-5-4 1 0,-8-3 0 0,-4-5-1 0,-1-4-1 16,0 0 0-16,-4 1 0 0,5-1 12 0,-1 0 9 15,9 4-12-15,1 1 12 0,8-1 0 0,4 4 0 16,0 0 0-16,9 8 0 0,1 4 0 0,7 7 0 16,6 1 0-16,3 7 0 0,6 1 0 0,-1 3 0 15,4 0 9-15,5 5-9 0,0 3 11 0,0 4-3 16,-1 0-8-16,1 0 12 0,4 0-12 0,1 4 9 15,8-4-9-15,-9 3 8 0,0 1-8 0,9-4 0 16,0 0 0-16,0 0 0 0,0 0 0 0,0 12 0 16,0 4 0-16,0-16 0 0,0 0 0 0,5 7 0 15,-1 1 0-15,0 4-11 0,5-4 11 0,0 7-13 16,4-3 5-16,5 4 8 0,8 3-11 0,5 1 11 0,8 3-8 16,5 4 8-16,4 1 0 0,0 3 9 15,9 0 0-15,5 4 0 0,-5 0 6 0,4 4 1 0,5 4 0 0,0 0 0 16,4-4-3-16,-8 4 0 0,-1 0 0 15,-4-4 0-15,0-4 1 0,-4 0 0 0,-1 0 0 0,-3 0 0 16,3 0 2-16,1-7 1 0,-5 3 0 0,0-4 0 16,5 4 10-16,-5-3 1 0,9-1 1 0,-4 0 0 15,4-3-9-15,-4 3-3 0,-1 0 0 0,5 0 0 16,-4 1-5-16,-5-1-2 0,9 4 0 0,-8-7 0 16,-6 3-10-16,-7-4 0 0,-1 1 9 0,-9-9-9 15,0-3 0-15,-4-4 0 0,-9 0 0 0,-4-4 0 16,-9-4-8-16,0 0-7 0,-4-4-1 0,-14-8 0 15,-8-4 1-15,0-7 0 0,-5 0 0 0,-9-9 0 0,1 1-2 16,-14-8-1-16,5 0 0 0,-5 0 0 0,1 0-2 16,-1 4 0-16,-4-4 0 0,0 4 0 0,4-4-2 0,1 4-1 15,-1 0 0-15,0 4 0 16,5 3-19-16,9-3-4 0,-5 4-1 0,0 3 0 0,4-3 21 16,1 0 4-16,-1 0 1 0,1 3 0 0,4-3 5 0,-5 0 0 15,5 3 1-15,-4 1 0 0,8 3 15 0,0 5-9 16,9-1 9-16,-4 4-8 0,9-3 22 0,-1 3 5 15,-4 4 1-15,9 4 0 0,9 0 1 0,4 4 1 16,0 0 0-16,0 0 0 0,0 0 2 0,4 8 1 16,5 8 0-16,4-4 0 0,4 3-17 0,1 1-8 15,8-1 8-15,5 5-8 0,4 3 9 0,9 5-9 16,0 3 10-16,0 4-10 0,8 4 16 0,5 4-2 16,5 4-1-16,8 3 0 0,5 1 7 0,8 3 2 0,-4 9 0 15,4-5 0-15,-4 5-10 0,0-1-3 0,-4 1 0 16,-1-5 0-16,-8-7-9 0,4-1 0 0,-4-3 9 15,-4-4-9-15,-5-8 8 0,-5 4-8 0,1-8 10 16,0 5-10-16,-5-9 13 0,0 4-3 0,-4-4-1 0,0 1 0 16,4-5-9-16,-8 0 10 0,-5-3-10 0,-5-1 10 15,-3-3-10-15,-5 0 12 0,0-5-12 0,-9-3 12 16,0 4-30-16,0-4-6 0,-8-1 0 0,-5-7-1 16,0 0-10-16,0 0-1 0,-14-7-1 15,-12-9 0-15,-9-3 5 0,-5-5 0 16,-3 1 1-16,-6-8 0 0,-8-8 13 0,0 3 2 0,-4 1 1 0,-5-8 0 15,0 1 5-15,0-5 1 0,1 0 0 0,3 0 0 0,10 0 9 16,3 4 0-16,5 4 0 0,5 0-8 0,4 8 8 16,4 0-8-16,5 0 8 0,-1 7-8 0,6 1 8 15,3 4 0-15,0 3 8 0,5 0-8 0,4 1 0 0,1 3 0 16,3 0 0-16,1 1 0 0,4 11 10 0,0 0-2 16,0 0-8-16,0 0 12 0,0 0 4 0,17 7 1 15,5 5 0-15,5 4 0 0,8 7 3 0,9 4 0 16,8 9 0-16,-3 3 0 0,3 3 4 0,5 5 2 15,9 4 0-15,-4 0 0 0,3-1-10 0,6 1-1 16,-6 4-1-16,6-1 0 0,-6-3-14 0,-8 0 9 16,0-1-9-16,0-3 8 0,0-4-8 0,-4-4 10 15,-5-4-10-15,5 0 10 0,-9-4-10 0,0 1 0 16,-9-1 9-16,0-8-9 0,-4 1 10 0,-1-1-2 16,-8-7-8-16,0 3 12 0,-4-3-12 0,-1 3 0 15,-3-7 0-15,-6-4 0 0,1 0 0 0,-9-8 0 16,0 0 0-16,0 0 0 15,0 0-48-15,-13-8-13 0,-5-4-3 0,-8-7 0 0,-5-1 52 0,-4-7 12 0,-13-1 0 0,-5-7 0 16,-12-4 0-16,3-4 0 0,-8-3 0 0,4-5 0 31,0 4-54-31,9 8-8 0,0-4-2 0,9 8 0 0,4 0 52 0,5 4 12 0,4 4 0 0,8 7 0 16,10 1 48-16,-1 7 13 0,9 0 3 0,1 0 0 16,3 5-44-16,1 3-8 0,4 4-1 0,0 0-1 15,0 0 6-15,0 0 2 0,0 0 0 0,17 8 0 16,1-1-3-16,4 5-1 0,0 0 0 0,8 7 0 15,1 1-14-15,9 7 11 0,4 0-11 0,8 12 10 16,5 0 2-16,5 4 1 0,8 8 0 0,0 4 0 16,5-1 13-16,-1 1 2 0,1 3 1 0,-1 1 0 0,1-5 8 15,-5-3 2-15,-4 0 0 0,-5-4 0 0,-4-1-31 16,-4-7-8-16,-5-4 0 0,-8-3 0 0,-5-9 0 0,-4 0 0 16,-9-3 0-16,-1-1 0 0,-7-7 0 0,-1 0 0 15,-9-4 0-15,-4-8 0 0,0 0 0 0,0 0 0 16,0 0 0-16,-13-8 0 0,-5-4 16 0,-8 0 3 15,0-7 0-15,-9-1 0 0,-5-3-19 0,1 0 0 16,-1-5 0-16,-8 1 0 0,4 0-14 0,0-1-3 16,0 1-1-16,5 0 0 0,4 0 18 0,0-1 0 15,0-3 0-15,0 0 0 0,-1-4 0 0,1 4 0 16,-4-1 0-16,4 1 0 16,0 0-24-16,4 0-2 0,0 0 0 0,9 7 0 0,0 5 26 0,9-1 0 15,0 8 0-15,9 5-8 0,4 7 8 0,0 0-8 16,17 7 8-16,5 5-8 0,9 8 8 0,8-1 8 15,5 5-8-15,0 7 11 0,4 0 11 0,1 4 2 0,3 4 1 0,1 0 0 16,0 0-25-16,4 4 0 0,-5-4 0 0,1 4 0 16,-1-4 0-16,-3 0 0 0,-5 0 0 0,-5 0 0 15,-4-4 0-15,0 0 0 0,-8-4 0 0,-1-7 0 16,-9-1 12-16,1-3-4 0,-5-1 0 0,-8-7 0 16,-5-12-8-16,0 0 0 0,0 0 0 0,-5-4 0 15,-8 0-17-15,-5-12 4 0,-12-3 1 0,-5-5 0 16,-5-3-3-16,-12-4 0 0,3-8 0 0,-8 0 0 15,-4-8-21-15,-1 4-5 16,5-4-1-16,9 5 0 0,0-5 34 0,8 8 8 0,5 4 0 0,5 0 0 16,3 3 15-16,1 5 5 0,8 0 0 0,5 11 1 15,4 4-33-15,5 1-8 0,4 11 0 0,0 0-1 0,0 0 37 16,0 0 7-16,13 8 1 0,5 3 1 0,4 1-17 16,0 4-8-16,8 3 0 0,1 4 8 15,0 5-28-15,8-1-7 0,1 4-1 0,-1 0 0 16,1 5 28-16,-1-5 0 0,1 0 0 0,-1 0 0 0,-4-4 0 0,-8-3 0 15,-5-5 0-15,-1-3 0 0,-7-4 46 0,-1-1 14 16,-13-11 4-16,0 0 0 0,0 0-52 0,-9-4-12 16,-4-3 0-16,-5-1 0 0,-4-4 0 0,-4-7 0 15,0 3 0-15,-5-7 0 16,-4-1-48-16,0 1-13 0,4 3-3 0,0-3 0 0,5 0 52 0,-5 3 12 16,5-3 0-16,0 7 0 0,4-3 0 0,0-1 0 15,0 1 0-15,0 3 0 0,4 4 0 0,1 1 0 16,-5-5 0-16,4 4 0 0,-4-3 24 0,0 3 8 15,-4-8 2-15,-5 5 0 0,5-1-34 0,-9-3 0 0,4-1 0 16,-8-7 0-16,-9 0 0 0,-1-1 0 0,1-3 0 0,0 0 0 16,0-4 0-16,-1 4 0 0,5 3 0 0,-4-7 0 15,0 0 12-15,-5 0-4 0,9 0 0 0,1 4-8 16,3-4 11-16,1 0-11 0,-5-1 10 0,4 1-10 16,1 0 0-16,-1 4 0 0,1-4 0 0,-1 0 0 15,-4 4 0-15,-4-4 0 0,0-4 0 0,-5 3 0 16,-8-3 0-16,-1 0 0 0,-3-3 0 0,3-5 0 15,-8 0 0-15,8 4 8 0,5 4-8 0,5 0 0 16,4 4 0-16,4 4 0 0,4 4-9 0,5-1 9 16,4 9-8-16,5 3 8 0,-5 1 0 0,9 3-9 15,-4 0 9-15,4 0 0 0,-4 1 0 0,8 3 0 0,1-4 0 16,-1 4 0-16,5 1 0 0,-5-1 0 0,-3 0 0 0,3 0 0 16,5 0 0-16,0 1 0 0,0-5-15 0,-1 4 3 15,1-4 0-15,0 1 0 0,4 3-6 0,0 4-1 16,1 0 0-16,8 4 0 15,0 0-13-15,0 0-4 0,13 8 0 0,4 4 0 0,1 3 16 0,13 5 4 16,-1 3 0-16,10 4 0 0,4 9 16 0,0-5-12 16,8 8 12-16,-3-4-10 0,-1 8-2 0,4 0-1 15,5-1 0-15,-4 1 0 0,4-4 13 0,-4 0-11 16,-9-4 11-16,0-3-10 0,-1-5 10 0,-7-4 0 16,-1 1 10-16,0-5-10 0,-5-3 11 0,1-1-11 15,-5 1 12-15,1-4-12 0,-5 3 9 0,0-3-9 16,-5 4 0-16,1-9 9 0,-5 5 0 0,0-4 0 15,-4 0 0-15,0-4 0 0,-9-4 3 0,0 0 0 16,0 0 0-16,0 0 0 0,0 0 4 0,-14 0 2 0,-3-4 0 16,-9-4 0-16,-5-8-18 0,-4-3 8 0,-9-5-8 0,-9 1 0 15,1-8 8-15,-10 0-8 0,1-4 0 0,-5-1 0 16,0-3 0-16,-4-3 0 0,0-5 0 0,-5 0 0 16,-8-4 0-16,4 5 0 0,4-5 0 0,5 0 0 15,0 0 0-15,8 5 0 0,-3-5 0 0,3 8 0 16,1-4 0-16,4 8 0 0,-5-8 0 0,5 8 0 15,0-3 0-15,0-1 0 0,5 4 0 0,3 4 0 16,-3 3 0-16,3 1 0 0,1 0 0 0,-5 4 0 16,5-5 0-16,0 9 0 0,0 4 0 0,-5-5 0 15,5 1 0-15,0 3 0 0,4-3 0 0,4 3 0 16,5-3 0-16,0 11 0 0,9-3 0 0,4 3-12 0,4 0 12 0,5 4 8 16,4 5 0-16,0-1-8 0,1 0 16 0,3 0-3 15,5 4-1-15,0 0 0 0,-4-4 4 0,4 4 0 16,0 0 0-16,0 0 0 0,0 0-27 0,0 0-5 15,0 0 0-15,0 0-1 0,0 0 26 0,0 0 6 16,0 0 1-16,0 0 0 0,9-4-28 0,-1 0-4 16,-8 4-2-16,0 0 0 0,14-4 27 0,-6 4 6 15,-8 0 1-15,9 4 0 0,-9-4-16 0,13 4 8 16,-13-4-8-16,14 4 0 0,-1 4 0 0,0 0-21 16,4 3 3-16,1-3 1 0,-1 4 17 0,5-1 0 15,-4 1 0-15,0 0 0 0,3 0 0 0,1 3 0 16,0 1 0-16,5-5 0 0,-1 5 0 0,0 4 0 15,5-5-8-15,0 1 8 0,-1 3 0 0,6-3 0 16,-6 3 0-16,5 1 0 0,-4-5 0 0,0 5 0 16,-1-4 0-16,1-1 0 0,-9-3 16 0,0-4 0 0,-4 3 0 0,-5-3 0 15,0-4-16-15,-4 0 0 0,-9-4 0 0,0 0 0 16,0 0 0-16,0 0-16 0,0 0 1 0,-5-4 1 16,-8-8 14-16,0 1 15 0,-9-5-3 0,0 0-1 15,0 1-11-15,-9-5-11 0,5-3 3 0,-5 3 0 16,-4-3 8-16,0 0 0 0,0-5 0 0,-9 1 0 15,0 0 0-15,-4-4 9 0,-5-1-9 0,5 1 0 16,0 0 10-16,0 0-10 0,-5 3 8 0,5-7-8 16,0 4 0-16,4 0 0 0,-5 0 0 0,10 3 0 15,-5 1 0-15,5 4 0 0,3-5 0 0,-3 1 0 16,4 4 0-16,4-1 0 0,-4 1 0 0,4 3 0 0,5 1 0 16,4 3-9-16,0-3 9 0,5 3-10 0,3 5 10 15,1 3-13-15,5 0 5 0,3 0 8 0,5 8-17 0,0 0 4 16,0 0 1-16,13 4 0 0,5 4-1 0,8 4 0 15,5-1 0-15,0 5 0 0,-1 3 3 0,5 1 1 16,-8-1 0-16,3 1 0 0,-3-1 9 0,-5 1-13 16,0-5 5-16,-5-3 8 0,-4 0 0 0,5-8 0 15,-5 0 0-15,-4 3 0 0,-9-7 0 0,0 0 0 16,0 0 0-16,0 0 0 0,0 0 0 0,0 0 0 16,0 0 0-16,0 0 8 0,-9 0-8 0,-4-3 12 15,4-1-12-15,-4-4 12 0,0 4-12 0,-9-4 0 16,9 0 0-16,-9-3 0 0,0 3 8 0,-5-4-8 15,-3-3 8-15,-1-1-8 0,0-4 0 0,-4-3 0 16,0 0 8-16,0-9-8 0,-4-3 0 0,-1 4 0 16,5-4 0-16,4 4 0 0,-4 0 0 0,13-1 0 15,-4 5 0-15,4 4 0 0,0-1-13 0,9 5 5 0,0 3 8 16,4 5-13-16,0-1 13 0,5 8-11 0,4 4 11 0,0 0-10 16,0 0 10-16,0 0-8 0,0 0 8 0,9 8-8 15,-1 3 8-15,6 1 0 0,-1-4 0 0,0 8 8 16,4-5-8-16,-3 1 0 0,-1 0-8 0,4-1 8 15,-4 1 0-15,5 0 0 0,-5-1 0 0,5-3 8 16,-1 4-8-16,-4 0-8 0,1-1 8 0,-1 1-12 16,0-4 12-16,0 4 0 0,0-1 0 0,-4-3 0 15,4 0 0-15,-4 4 0 0,0-1 0 0,-1-3 0 16,-3 4 0-16,4-1 0 0,-5-3 0 0,-4-8 0 16,4 8-9-16,-4 0 0 0,0 4 0 0,0-12 0 0,0 0 9 15,-4 3-10-15,-5 1 10 0,0-4-10 0,-4-4 2 0,5 1 0 16,-6-1 0-16,1-4 0 0,-4 4 8 0,-1-4 0 15,1 0-9-15,-5 1 9 0,0-1 0 0,0-4 0 16,0 0 0-16,4 5 0 0,5-1 0 0,0 0 0 16,9 4 0-16,-5 4 0 0,4 0 14 0,5 0 7 15,0 0 2-15,0 0 0 0,0 0-23 0,0 0-15 16,5 8 3-16,4 4 0 0,4-1 12 0,4 1 16 16,1 4-3-16,8-1-1 0,5 1-12 0,4 7-8 15,0 1 8-15,5-1-13 0,3 0 22 0,1-3 5 16,0 3 1-16,-4-3 0 0,-1 3-6 0,1-3-1 15,-5-1 0-15,0-7 0 0,-4 3 0 0,-1-3 0 16,-3-4 0-16,-6 4 0 0,6-5-8 0,-10-3 8 16,1-4-8-16,-5-4 8 0,-4 8-8 0,0 0 0 15,-1-8 0-15,-8 4 8 0,0 0-8 0,0 0 10 0,0 0-10 0,0 0 10 16,-8-7-2-16,-6-1 0 0,-3-8 0 0,-1 8 0 16,-4-3-8-16,0-1 0 0,-4 0 0 0,-5-3 8 15,1-5-8-15,-1 5-17 0,-4-1 4 0,0 0 1 16,-5 5-2-16,1-1 0 0,-1-8 0 0,1 5 0 15,-1-5 14-15,5 5 0 0,0 3-10 0,9-4 10 16,0 1 0-16,4 3-11 0,4 0 11 0,5 5-8 16,4 3 8-16,5 0 0 0,4 4 0 0,0 0 0 15,0 0 0-15,0 0 11 0,9 8-3 0,8 3 0 16,-4 5-8-16,9 3 8 0,-4-3-8 0,8 4 8 16,0-1-8-16,1 1 0 0,-1 3 0 0,5 0 0 0,-1-3 0 15,6-1 8-15,-1 9-8 0,0-1 8 0,0 4-8 16,4-4 0-16,1 5 0 0,-1-5 0 0,5-4 8 0,0 5-8 15,4 3 12-15,-4-4-4 0,9 4 1 0,-5 1 0 16,5-5 0-16,-1 4 0 0,-3 0 9 0,-1 0 2 16,0-3 0-16,-4-1 0 0,0-4-20 0,-5 5 0 15,1-1 0-15,-1-4 0 16,1-3-24-16,-1-4-8 0,-4 3-1 0,-8-3-1 16,-5-5-33-16,-5 1-6 0,-4-4-2 0,1-4 0 15,-14-4-35-15,0 0-7 0,0 0-2 0,-5-12 0 16,-8 0 19-16,0 1 3 0,-5-5 1 0,-4 0 0 15,0 1 32-15,-4-5 6 0,-5 1 2 0,-4-5-234 16,0 1-46-16</inkml:trace>
          <inkml:trace contextRef="#ctx0" brushRef="#br0" timeOffset="8917.2852">18654 5062 1170 0,'0'0'52'0,"0"0"10"0,0 8-50 0,0-8-12 0,0 0 0 0,0 11 0 16,0-11 52-16,4 8 7 0,5-4 1 0,0 8 1 15,0-8-16-15,8 3-3 0,9 1-1 0,1 0 0 16,3 4 3-16,6-1 1 0,3 5 0 0,1 0 0 16,3 7-26-16,1 0-6 0,0 5-1 0,4-1 0 15,5 0 6-15,-5-3 1 0,1-1 0 0,-6 1 0 16,6-1-3-16,-1 0-1 0,-4-3 0 0,0 3 0 0,-5 5-7 0,1-5 0 16,-1-4-8-16,1 5 12 0,-10 3-3 0,5-7-1 15,-8 3 0-15,-1-7 0 0,0-1-8 0,-4 1 0 16,0-1 0-16,0-7 0 15,-4 0-48-15,-1 0-6 0,-8-4-1 0,4 0 0 16,-8-4-53-16,-5 0-10 0,0 0-2 0,-5-12-1 16,-4 0 25-16,-4 1 6 0,0-9 1 0,-9 4 0 0,0-3 54 0,0-8 11 15,-4 3 3-15,0 1 0 16,-1-1-17-16,-3 5-3 0,-1-1-1 0,5-3 0 0,-1 0 18 0,1 3 4 16,4 5 1-16,5 7 0 0,8 0 68 0,0 0 14 15,0 0 2-15,9 8 1 0,0 0 53 0,0 0 10 16,0 0 3-16,9 12 0 0,0-4-59 0,8 7-11 15,1 1-2-15,8 0-1 0,0 3-25 0,5 5-5 16,9-1-1-16,-1 4 0 0,5 4-7 0,4 1-1 16,1 3-1-16,8 4 0 0,-5 0 10 0,10 0 3 0,-5 4 0 15,4 0 0-15,-4-4-4 0,0 3-1 0,-4 1 0 16,-5-4 0-16,0 0-9 0,1-7-2 0,-1 3 0 0,-9-8 0 16,1 0-6-16,-1 0-2 0,1-3 0 0,-1-1 0 15,-4 5-8-15,-4-9 0 0,4 4 0 0,-4 1-11 31,-5-9-28-31,1-3-5 0,-5 4-2 0,-5-1 0 0,1-3-1 0,-10-4 0 16,1 0 0-16,-9-8 0 0,0 0-1 0,0 0-1 0,0 0 0 16,0 0 0-16,-9-12-15 0,-8-4-4 0,4 1 0 0,-9-1 0 15,-5-7-24-15,-3 3-4 0,-36-23-2 16,13 4 0-16</inkml:trace>
          <inkml:trace contextRef="#ctx0" brushRef="#br0" timeOffset="-515104.9463">20694 5818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        <inkml:trace contextRef="#ctx0" brushRef="#br0" timeOffset="11320.5992">20330 5889 288 0,'-5'-12'12'0,"5"12"4"0,0 0-16 0,0 0 0 15,0 0 0-15,0 0 0 0,0 0 246 0,14 8 46 16,-1 0 10-16,9 3 2 0,0 5-209 0,4 3-42 16,0 1-8-16,9 3-1 0,9 1-7 0,0-1-1 15,0 8 0-15,0 0 0 0,0 1 0 0,4 3-1 16,5 0 0-16,-1 4 0 0,5 0-19 0,0 8-3 16,0-1-1-16,0 9 0 0,5 3 0 0,-5-3-1 15,4 0 0-15,-4-5 0 0,0 1 12 0,-4-4 2 16,0-4 1-16,-1 0 0 0,-3-8-8 0,-1-4-2 15,-4-4 0-15,-5-3 0 0,-4-5-16 0,-4 1 0 16,-5-9 8-16,-8 1-8 0,-1-8 0 0,-3 0 0 16,-6-4-13-16,-8 0 5 15,0 0-32-15,0 0-7 0,-8-8-1 0,-1 0 0 16,-4-3 13-16,-1-1 3 0,-3-4 0 0,-1 5 0 0,1-5 12 0,-5 0 2 0,-4 5 1 16,-1-5 0-16,1 0 17 0,-5-3 0 0,-4-4-8 15,4 3 8-15,-4-3-13 0,5-1 1 0,3 1 0 0,1-1 0 16,4 5 0-16,4 3 0 0,5 1 0 0,4 3 0 15,1 0-16 1,8 12-4-16,0 0 0 0,8-4 0 0,6 4 52 0,3 8 9 0,1 0 3 0,8 4 0 16,5-1-2-16,4 9 0 0,0-1 0 0,0 5 0 15,5 3 3-15,3 4 1 0,6-3 0 0,-1 3 0 16,0 0 1-16,5 8 0 0,0 0 0 0,-1 0 0 16,-4 0 1-16,1 0 1 0,-5 0 0 0,-5 0 0 15,1-8-12-15,-5 0-2 0,-9 1-1 0,-4-5 0 16,0-8-9-16,-5-3-1 0,-3-4-1 0,-6-1 0 0,5-3-11 0,-8 0 0 15,-5-8 0-15,0 0 0 16,0 0-22-16,0 0-6 0,0 0-2 0,-13 0 0 16,0-8-12-16,-9 0-2 0,0-3-1 0,-5-1 0 15,1-4 9-15,-9-3 1 0,4-1 1 0,-4-7 0 16,-4 0-11-16,-1-4-3 0,1 3 0 0,4-3 0 16,-1 4 14-16,6-4 2 0,3 7 1 0,10 5 0 0,4 3 31 15,4 4 0-15,5 1 0 0,-1 3 0 0,5 8 0 0,0 0 0 16,13 4 0-16,5 4 0 0,4-1 45 0,0 9 15 15,4 0 4-15,5 3 0 0,4 5-52 0,0 3-12 16,4-4 0-16,-3 5 0 0,3 3 37 0,5 0 5 16,-9 4 1-16,4 0 0 0,5 4-18 0,-4 4-3 15,4 0-1-15,0-4 0 0,4 4-21 0,-4 0 0 16,0-8 0-16,-1 0 0 0,-3 0 0 0,-1-8 0 16,-8 5 0-16,0-9 0 0,-5 0 0 0,1-7 0 0,-6 0 0 15,-3-5 0-15,-5 1 0 0,-4-8 0 0,-9-4 0 0,0 0 0 16,0 0-16-16,0 0-5 0,-13-8-1 0,-5-4 0 15,1-3 6-15,-14-5 2 0,0-3 0 0,-8-1 0 32,4-3-10-32,-5-4-3 0,1 0 0 0,-5 0 0 0,0-1 27 0,0-3 0 0,0-4 0 0,0 4 0 15,5 0-24-15,-1 0 1 0,5 0 0 0,5 4 0 16,-1 7 23-16,5-3-11 0,-1 0 11 0,1 7-8 16,4 1 8-16,0-5 0 0,4 5 0 0,1 3 0 0,-5-3 0 0,4 3 0 15,-4 0 0-15,1 1 0 16,3-1 0-16,-4 5 0 0,0-1 0 0,0 0 0 0,5 0 0 15,-1 1 8-15,1-1-8 0,-1 0 0 0,0 1 0 0,5 3 0 16,5 0 0-16,-1 4 0 0,9 0-12 0,0 4 0 16,0 0 0-16,0 0 0 0,0 0-1 0,0 0-1 15,4 12 0-15,1 0 0 0,-5-12 14 0,0 0 0 16,0 0 0-16,0 0 0 0,0 0 12 0,0 0-2 16,0 0 0-16,0 0 0 0,0 0-10 0,-9-4 0 15,0 0 0-15,-4-4 8 0,-5 0-8 0,5 0 0 16,-4 1 0-16,3-5 0 0,-3 4 0 0,4 0-11 15,0 1 11-15,-1-1-8 0,6 0 8 0,-1 4 0 16,0 0 0-16,0 0 0 0,5 4 0 0,-5 0 8 16,5 0-8-16,-5-4 11 0,-4 4-11 0,4-4 0 15,-4 1 0-15,0-5-11 0,0 0 11 0,-5-4 0 0,0 1 0 0,1-5 0 16,-5 0 0-16,0 1 8 0,0-5-8 0,0 1 0 16,9 3 0-16,0 1-15 0,-5-1 3 0,5 0 0 31,4 9-20-31,1-5-3 0,3 8-1 0,1-4 0 15,4 8 5-15,0 0 1 0,0 0 0 0,0 0 0 0,0 0 30 0,0 0 0 0,0 16 8 0,0-16-8 16,0 0 13-16,0 0-4 0,-9 0-1 0,0 0 0 16,-4-4-8-16,0-4 0 0,0 0 0 0,-5 0 0 15,1-7 0-15,3 3 0 0,-3-3 0 0,4 3-11 16,-5 0 11-16,5 0 0 0,0 1 0 0,0 3 0 16,4 0 0-16,9 8 0 0,0 0 8 0,-9 0-8 15,9 0 0-15,-4-4 8 0,-5-4-8 0,9 8 0 0,-9-3 14 16,0-5-2-16,1 0 0 0,-1 0 0 0,-4 0-12 0,4-3 0 15,0 3 8-15,-4-4-8 0,0-3 0 0,0 3 0 16,-5 0 0-16,1 0 0 0,-1 1 0 0,1 7 0 16,-1-4 8-16,5 0-8 0,0 4 0 0,-1 0 0 15,6 1 0-15,3 3 0 0,5 0 0 0,-8 0 9 16,8 0-1-16,0 0 0 0,0 7 26 0,0 1 5 16,0 4 1-16,0 0 0 0,8-1-23 0,1 5-4 15,0-4-1-15,4 3 0 0,0 5-3 0,9-1-1 16,0 1 0-16,4 7 0 0,9 4-8 0,1 4 8 15,7 4-8-15,6 4 8 0,8 0 19 0,4 4 3 16,5-4 1-16,4 4 0 0,0-1 13 0,-4-7 2 16,-4 4 1-16,-5-8 0 0,-5 0-1 0,-3-3 0 15,-1-5 0-15,-4-4 0 0,-14-3-29 0,5-1-5 16,-4-7-2-16,-9 4 0 0,-4-9-10 0,-5 5 0 0,0-8 9 0,-4 0-9 16,-9-4 0-16,0 0 0 0,0 0 0 0,0 0-12 31,0 0-12-31,0 0-4 0,-9 0 0 0,-4-4 0 15,0-4-16-15,0 0-3 0,-5 1-1 0,0-5 0 0,1 0 26 0,-9-3 5 0,4-1 1 0,-5 0 0 16,1-3-14 0,-5-4-2-16,1 3-1 0,-1-3 0 0,-4 3 9 0,-5-3 3 0,5-1 0 0,-4-3 0 15,-1-4 21-15,-4-4 0 0,5 0 0 0,-5 0 0 16,-4 3 0-16,4-3 0 0,4-4 0 0,-4 4 0 16,1 0 0-16,-1 4 12 0,0 0-12 0,0-1 12 15,0 5-12-15,0 0 0 0,-4 3 0 0,4 1 0 16,0 0 0-16,5 3 0 0,-1-3 0 0,5 3 8 0,0-3-8 15,4 7 0-15,1 1 0 0,8-1 0 0,-5 4 0 16,10 1 0-16,4 3 0 0,8 4 0 0,-4 0 15 0,9 4 1 16,0 0 0-16,0 0 0 0,0 0 6 0,0 0 2 15,14 8 0-15,3 0 0 0,1 3-7 0,8 5-1 16,0-4 0-16,1 3 0 0,-1 5-16 0,9-1 0 16,0 5 8-16,5-1-8 0,-5 0 0 0,9 1 0 15,0 7 0-15,-1 0 0 0,1 0 0 0,0 1 0 16,4 7 8-16,9 0-8 0,1 0 13 0,3 0-1 15,-4 4 0-15,4-1 0 0,5 1-3 0,-4 0-1 16,-1 4 0-16,0 0 0 0,1 0 10 0,4 3 2 16,-5 1 0-16,1 0 0 0,-5-8 0 0,0 3 0 15,-5-3 0-15,1-4 0 0,0 0 4 0,-10-7 0 16,-3-5 1-16,-5-4 0 0,-9-3-25 0,1-9-9 16,-10-3 0-16,-4 0 0 0,1-8 9 0,-6 0 0 0,-8 0 0 0,0 0 0 15,0 0-8-15,0-8 0 0,0 8 0 16,-4-11 0-1,-5-5-32-15,-4 0-5 0,0-3-2 0,-5-1 0 0,-4 5 47 0,0-1 16 0,-8-3 0 0,-5-5 0 16,-1-3-29-16,-3-4-7 0,-5-4 0 0,-4 0-1 16,-5-1-16-1,5 1-3-15,0-4-1 0,4 0 0 0,0 0-11 16,9 8-3-16,4-4 0 0,0 4 0 0,10 4 43 0,-1-1 12 0,8-3 0 0,6 12 0 16,3 3 0-16,5 4 12 0,5 4 0 0,8 5 0 15,4 3 4-15,5 7 2 0,0 5 0 0,9 4 0 16,8-1 5-16,1 9 1 0,4-1 0 0,0 4 0 0,4 8-4 0,5 1-1 15,-5 6 0-15,4-3 0 0,5 0-10 16,-4 4-1-16,0 8-8 0,-1-4 12 0,1 4 9 0,0-1 2 16,-1 1 0-16,1-4 0 0,4 3-23 0,0-3 0 15,-9-8 0-15,1 0 0 0,-1-4 13 0,-4-3-1 16,-9-5-1-16,0-4 0 0,-9-3-11 0,-4-5 0 16,-4-7 0-16,-5-4 0 0,-13-4-12 0,0 0 12 15,0 0-10-15,-13-12 10 0,0-7-13 0,-14-1 3 16,1-7 1-16,-9 0 0 0,-5-4 9 0,1-5-13 15,-5 5 5-15,0-4 8 16,0 0-48-16,0-4-3 0,1 4 0 0,7 0 0 0,6 4 34 0,-1-1 6 16,9 9 2-16,5 4 0 0,3 3-1 0,1 4 0 15,9 1 0-15,-1 3 0 0,5 8 26 0,0 0 6 16,0 0 1-16,14 4 0 0,-1 3 4 0,4 1 1 16,1 4 0-16,8 4 0 0,0-1-14 0,5 1-2 15,0 3-1-15,0 1 0 0,-1 3 8 0,5 4 1 16,-4 1 1-16,4-1 0 0,-4 0-1 0,-5 1-1 0,1-5 0 15,-5-3 0-15,-1-5-8 0,-3 1-2 0,-9-1 0 16,0-7 0-16,-9-8-9 0,0 0 10 0,0 0-10 0,0 0 10 16,0 0-10-16,-14 0-14 0,1 0 3 0,0-8 1 31,-4 4-18-31,-1-3-4 0,0-1-1 0,1-4 0 0,-5-3-3 16,9-1 0-16,0 4 0 0,-1 4 0 0,6-3 4 0,3 3 1 15,5 8 0-15,0 0 0 0,-8-8 31 0,8 8 12 0,0 0-1 0,0 0 0 16,0 0 18-16,0 0 4 0,13 8 1 0,0 0 0 15,4 3 14-15,5 5 2 0,0 0 1 0,5-1 0 16,-1 5-28-16,5-1-6 0,4 5-1 0,-5-5 0 16,1 1-7-16,0 3-1 0,-5-3-8 0,5-1 12 0,-9 1-12 15,0-5 0-15,-9 1 0 0,0-1 0 0,-4-11 0 16,-9-4 0-16,0 0 0 0,0 0 0 16,0 0-62-16,-5-4-15 0,-8-7-3 0</inkml:trace>
        </inkml:traceGroup>
      </inkml:traceGroup>
    </inkml:traceGroup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5.4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CD10D9E-2E51-44DC-BA00-D6A6CFE66148}" emma:medium="tactile" emma:mode="ink">
          <msink:context xmlns:msink="http://schemas.microsoft.com/ink/2010/main" type="inkDrawing" rotatedBoundingBox="19616,5350 19735,3499 21597,3618 21479,5470" semanticType="enclosure" shapeName="Other"/>
        </emma:interpretation>
      </emma:emma>
    </inkml:annotationXML>
    <inkml:trace contextRef="#ctx0" brushRef="#br0">17145 2944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4.2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4B15990-0752-4215-9DD3-056593AF3483}" emma:medium="tactile" emma:mode="ink">
          <msink:context xmlns:msink="http://schemas.microsoft.com/ink/2010/main" type="writingRegion" rotatedBoundingBox="11755,7892 21868,8371 21774,10368 11660,9889">
            <msink:destinationLink direction="with" ref="{FCCDF06F-68CD-41F2-AA32-E4D66B439936}"/>
          </msink:context>
        </emma:interpretation>
      </emma:emma>
    </inkml:annotationXML>
    <inkml:traceGroup>
      <inkml:annotationXML>
        <emma:emma xmlns:emma="http://www.w3.org/2003/04/emma" version="1.0">
          <emma:interpretation id="{2F2E51F3-A73A-43BA-8671-5105026F9998}" emma:medium="tactile" emma:mode="ink">
            <msink:context xmlns:msink="http://schemas.microsoft.com/ink/2010/main" type="paragraph" rotatedBoundingBox="11755,7892 21868,8371 21774,10368 11660,9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85B4E4-183F-495D-94F1-03D566F49F40}" emma:medium="tactile" emma:mode="ink">
              <msink:context xmlns:msink="http://schemas.microsoft.com/ink/2010/main" type="line" rotatedBoundingBox="11755,7892 21868,8371 21774,10368 11660,9889"/>
            </emma:interpretation>
          </emma:emma>
        </inkml:annotationXML>
        <inkml:traceGroup>
          <inkml:annotationXML>
            <emma:emma xmlns:emma="http://www.w3.org/2003/04/emma" version="1.0">
              <emma:interpretation id="{91FC1154-DEC8-4419-870B-F184C8AC94C1}" emma:medium="tactile" emma:mode="ink">
                <msink:context xmlns:msink="http://schemas.microsoft.com/ink/2010/main" type="inkWord" rotatedBoundingBox="11755,7892 13572,7978 13498,9547 11681,9461">
                  <msink:destinationLink direction="with" ref="{3F07F6E0-FA65-4C2F-8F8F-7F56C23C946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-2277-4758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        <inkml:trace contextRef="#ctx0" brushRef="#br0" timeOffset="404.351">-1895-4692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        <inkml:trace contextRef="#ctx0" brushRef="#br0" timeOffset="558.2646">-1966-4661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        <inkml:trace contextRef="#ctx0" brushRef="#br0" timeOffset="1418.6156">-1808-4750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        <inkml:trace contextRef="#ctx0" brushRef="#br0" timeOffset="-54284.339">-3334-5211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      </inkml:traceGroup>
        <inkml:traceGroup>
          <inkml:annotationXML>
            <emma:emma xmlns:emma="http://www.w3.org/2003/04/emma" version="1.0">
              <emma:interpretation id="{5805DF8C-439E-4F38-8DCF-67F1CD7D0AF2}" emma:medium="tactile" emma:mode="ink">
                <msink:context xmlns:msink="http://schemas.microsoft.com/ink/2010/main" type="inkWord" rotatedBoundingBox="16339,8449 18023,8529 17945,10187 16261,1010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47679.4588">1127-4567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        <inkml:trace contextRef="#ctx0" brushRef="#br0" timeOffset="-2787.9111">2637-4033 403 0,'0'0'17'0,"0"0"5"0,0 0-22 0,0 0 0 15,0 0 0-15,0 0 0 0,8-4 128 0,-8 4 22 16,9-8 4-16,0 5 1 0,0-5-67 0,0 4-12 16,-5 0-4-16,-4 4 0 0,9-4-9 0,-5 4-3 15,-4 0 0-15,0 0 0 0,0 0-19 0,0 0-4 16,9-8-1-16,-9 8 0 0,0 0 6 0,0 0 1 16,0-4 0-16,0 4 0 0,0-4 8 0,-4-3 1 15,-1 3 1-15,1-4 0 0,4 4-13 0,-9-4-2 16,5 4-1-16,-1 0 0 0,-4 4-5 0,5-7-2 15,0 3 0-15,-5 4 0 0,4-8-8 0,5 8-2 16,-8 0 0-16,3-4 0 0,-3-4-3 0,8 8-1 16,-9 0 0-16,0 0 0 0,0-4-7 0,0 8-1 15,1-4-8-15,-6 0 12 0,1 4-12 0,5 0 0 16,-10 0 0-16,5 0 0 0,0 4 9 0,0-1-9 16,-5-7 8-16,0 8-8 0,5 0 0 0,-4 0 0 15,-1-4 8-15,1 7-8 0,-1-7 0 0,1 4 0 0,3 0 0 16,1 0 0-16,-4-8 0 0,3 8 0 0,-3-1 0 0,8-3 0 15,9-4 0-15,0 0 0 0,-9 12 0 0,1-4 0 16,3 3 0-16,1 1 0 0,-5 4 0 0,5-5 0 16,-1 5 0-16,1 0 0 0,0 3 0 0,4 1 0 15,-5 3 0-15,1-3 0 0,4 3 0 0,0 0 0 16,0-3 0-16,0-1 0 0,0 1 0 0,4-1 8 16,1 1-8-16,-1-8 0 0,-4-1 0 0,9 1 0 15,-5-4 8-15,-4-8 0 0,0 0 0 0,9 4 0 16,0 0-8-16,4-1 0 0,4-6 0 0,1-1 0 0,4 4 25 15,-5-8 7-15,10 0 0 0,-5 0 1 0,0-3-25 0,-1-1-8 16,1 0 0-16,-4-3 0 0,0-1 0 0,-1 0 0 16,-4 1 0-16,5-5 0 0,-5 1 0 0,0-1 0 15,0-3 0-15,0-4 0 0,1 3 0 0,-6 1 0 16,1-5 0-16,4 5 0 0,-4 4 0 0,0-5 0 16,0 5 0-16,-1 3 0 0,-3 0-9 0,4 1 9 15,-1-1-8-15,-3 5 8 0,-1 3 0 0,-4 8 0 16,9-12 0-16,-9 12 0 0,0 0 0 0,0 0 0 15,0 0 12-15,0 0-4 0,4-4-8 0,-4 4-12 16,0 0 4-16,0 0 0 0,0 0 8 0,0 0 0 16,0 0 8-16,0 8-8 0,-4 0 11 0,4-8-3 15,0 11 0-15,-4-3 0 0,-1 4-8 0,1 0 8 16,4-5-8-16,0 5 8 0,0 0-8 0,-5 0 10 16,5-1-10-16,0 1 10 0,0 0 3 0,5 3 1 0,-5 1 0 0,0-4 0 15,0 3 2-15,0 1 0 0,-5 3 0 16,5 5 0-16,0 3 0 0,0 4 0 0,0 0 0 0,-4 4 0 15,0 1 0-15,-1 3 1 0,1 0 0 0,-1 0 0 16,-3 0 4-16,-1 0 1 0,4 0 0 0,1-4 0 16,0 0 2-16,-1 0 1 0,1-4 0 0,0 0 0 15,4-3-5-15,-5 3-2 0,1-4 0 0,4 0 0 16,-5-7-4-16,5 3-1 0,-4-7 0 0,4 3 0 16,-4-3-5-16,4-4-8 0,-5-1 11 0,5-11-11 15,0 0 0-15,0 0 0 0,0 0 0 0,0 0 0 16,0 8-47-16,0-8-3 0,0 0-1 0,0 0 0 15,0 0-150-15,-4-8-31 0,4-3-5 16</inkml:trace>
        </inkml:traceGroup>
        <inkml:traceGroup>
          <inkml:annotationXML>
            <emma:emma xmlns:emma="http://www.w3.org/2003/04/emma" version="1.0">
              <emma:interpretation id="{A868BA0D-B88E-45FE-898A-56BD8555D208}" emma:medium="tactile" emma:mode="ink">
                <msink:context xmlns:msink="http://schemas.microsoft.com/ink/2010/main" type="inkWord" rotatedBoundingBox="20017,8353 21865,8440 21811,9589 19963,9502">
                  <msink:destinationLink direction="with" ref="{55F1FA6C-5AB8-4832-8CE4-412CB075A833}"/>
                </msink:context>
              </emma:interpretation>
            </emma:emma>
          </inkml:annotationXML>
          <inkml:trace contextRef="#ctx0" brushRef="#br0" timeOffset="-40442.2753">4988-4692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          <inkml:trace contextRef="#ctx0" brushRef="#br0" timeOffset="-12532.4091">5962-4516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F59C74-7BE3-4C55-9A64-36F7CF02FA2C}" emma:medium="tactile" emma:mode="ink">
          <msink:context xmlns:msink="http://schemas.microsoft.com/ink/2010/main" type="inkDrawing" rotatedBoundingBox="26180,8985 27227,7292 28957,8363 27910,10056" hotPoints="28564,8706 27555,9715 26546,8706 27555,7697" semanticType="container" shapeName="Circle">
            <msink:destinationLink direction="with" ref="{CFC69142-6B53-468E-B47D-580E849C49AB}"/>
            <msink:destinationLink direction="with" ref="{C2C16D42-7BFB-49D7-93D3-B8665CD532DD}"/>
          </msink:context>
        </emma:interpretation>
      </emma:emma>
    </inkml:annotationXML>
    <inkml:trace contextRef="#ctx0" brushRef="#br0">7309-1489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  <inkml:trace contextRef="#ctx0" brushRef="#br0" timeOffset="1220.082">7489-1528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  <inkml:trace contextRef="#ctx0" brushRef="#br0" timeOffset="8042.8855">6734-117 460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C3748F-F298-41B0-A8F3-A89031C17C47}" emma:medium="tactile" emma:mode="ink">
          <msink:context xmlns:msink="http://schemas.microsoft.com/ink/2010/main" type="inkDrawing" rotatedBoundingBox="3629,8961 5271,7165 6775,8541 5133,10337" semanticType="enclosure" shapeName="Other"/>
        </emma:interpretation>
      </emma:emma>
    </inkml:annotationXML>
    <inkml:trace contextRef="#ctx0" brushRef="#br0">101 1393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5.2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6637EF-DD87-4FB5-B7A5-53EA69C89740}" emma:medium="tactile" emma:mode="ink">
          <msink:context xmlns:msink="http://schemas.microsoft.com/ink/2010/main" type="inkDrawing" rotatedBoundingBox="11075,9883 20331,5296 23466,11622 14210,16209" rotationAngle="-1318044768" semanticType="callout">
            <msink:sourceLink direction="with" ref="{3D78898A-4E23-4228-9913-14B7E2E74B42}"/>
            <msink:sourceLink direction="with" ref="{2D4B8F74-FE7A-41AC-A63F-3A64683A1A21}"/>
          </msink:context>
        </emma:interpretation>
      </emma:emma>
    </inkml:annotationXML>
    <inkml:trace contextRef="#ctx0" brushRef="#br0">-334-4067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    <inkml:trace contextRef="#ctx0" brushRef="#br0" timeOffset="-29443.4227">-7415 4746 748 0,'0'0'33'0,"0"0"7"0,0 0-32 0,0 0-8 0,0 0 0 0,0 0 0 16,0 0 44-16,-9 4 8 0,9-4 0 0,-4 8 1 16,4-8-21-16,0 0-4 0,-4 8 0 0,4-8-1 15,0 0 23-15,0 0 5 0,0 0 1 0,0 0 0 16,0 0 24-16,0 0 6 0,0 0 1 0,0 0 0 0,0 0-14 15,0 0-2-15,0 0-1 0,0 0 0 16,8 4-22-16,-8-4-5 0,0 0-1 0,0 0 0 0,0 0-18 0,0 0-3 16,14 0-1-16,-6-4 0 0,-8 4-7 0,0 0-1 15,0 0-1-15,13-4 0 0,-4 0-11 0,0 0 10 16,-9 4-10-16,0 0 10 0,0 0-2 0,13-4 0 16,-4 0 0-16,0 1 0 0,4-1 9 0,-4 0 2 15,-1 0 0-15,-3 4 0 0,-5 0 1 0,9-4 0 16,-9 4 0-16,8 0 0 0,1-4-6 0,-9 4-1 15,0 0 0-15,0 0 0 0,9 0-5 0,0 4 0 16,-1 0-8-16,-8-4 12 0,0 0-12 0,9 4 0 16,0-4 0-16,-5 4 0 0,5 0 0 0,0-1 0 15,0 1 0-15,0-4 0 0,-1 0 0 0,1 0 0 16,4 0 0-16,0 0 0 0,1 0 0 0,-1 0 8 16,4 0-8-16,1 0 0 0,-1-4 12 0,-3 1-3 0,-1 3-1 15,4 0 0-15,-4 0-8 0,5-4 10 0,-5 4-10 0,5 0 10 16,-5 0-10-16,4 0 0 0,-3 4 9 0,3-4-9 15,-4 7 0-15,5-3 0 0,-1 0 0 0,1 4 8 16,4-4-8-16,-5 4 0 0,5-4 0 0,0-1 0 16,5 1 0-16,-5 0 0 0,8 0 0 0,-3-4 0 15,3-4 0-15,1 0-15 0,0 4 4 0,-1-4 1 16,-3 1 35-16,-1 3 7 0,0-4 2 0,1 0 0 16,-1 4-34-16,0-4 0 0,1 4-10 0,-5-4 10 15,4 4 0-15,-4 0 0 0,4 0 0 0,-4 4 12 16,0-4-12-16,-4 0 0 0,4 4 0 0,-1-4 8 0,-3 4-8 15,4 0 0-15,0-1 0 0,0-3 0 0,0 4 8 0,4-4 0 16,5 0 0-16,-5 0 0 0,-4 0-8 0,9-4 0 16,8 1 0-16,-4-1 0 0,5 0 0 0,-1 0 0 15,1 0 0-15,-1 0 0 0,1 0 0 0,-5-4 0 16,-4 1 0-16,-1 3 0 0,1-4 0 0,-5 4 0 16,1 0 0-16,-1 0 0 0,-4 0 0 0,0 0 0 15,0 0 8-15,0 4-8 0,4 0 0 0,0 0 0 16,1 0 8-16,-5 0-8 0,8 0 0 0,1 0 0 15,-5 0 0-15,5 0 0 0,4 4 0 0,0 0 0 16,5-4 0-16,-10 0 0 0,6-4 0 0,-1 4 0 16,-5-4 0-16,1 4 0 0,0-3 0 0,0-1 0 15,-10 0 0-15,6 4 0 0,-5-4 0 0,4 0 0 16,-4 4 0-16,4 0 0 0,-4-4 0 0,0 4 0 0,0 0 0 16,4-4 0-16,1 4 8 0,3-4-8 0,-3 4 0 0,3 0 8 15,1 0-8-15,4 0 0 0,0 0 0 0,1 0 0 16,-1 4 0-16,0-4 0 0,0-4 0 0,0 4 0 15,0-4 0-15,0 4 0 0,-4-4 0 0,4 1 0 16,-4-1 0-16,4 0 0 0,-5 4 0 0,1 0 0 16,-13 0 0-16,8-4 0 0,-8 0 0 0,-1 0 8 15,5 4 5-15,-4 0 1 0,4 0 0 0,-1 0 0 16,1-4-6-16,5 4-8 0,-5-4 11 0,4 4-11 16,0 0 0-16,1-4 0 0,-5 4 0 0,4-4 0 15,-4 8 8-15,4-4-8 0,-4 0 0 0,0-4 0 16,0 1 0-16,0-1 0 0,-5 0 0 0,1 0 0 0,0 0 0 15,-1 0 0-15,1 0 0 0,-1 0 0 0,-8 4 0 16,0-4 0-16,8 0 8 0,-4 4-8 0,5-3 0 0,0 3 8 16,-1-4-8-16,5 0 0 0,0 4 0 0,-4 0-12 15,3-4 0-15,6 4 0 0,-1 0 12 0,0 0 0 16,-4-4 0-16,5 4 0 0,-1 0 0 0,-4 0 16 16,0 0-3-16,0 0-1 0,-5-4-12 0,1 0 0 15,-5 4 0-15,0-4 0 0,-13 4 0 0,0 0 0 16,0 0 0-16,13 0 0 0,1-4 0 0,-1 4 8 15,-5 0-8-15,6 0 0 0,3-4 0 0,-4 1 0 16,5 3 8-16,-1-4-8 0,1 0 0 0,4 0 0 16,-4 0 0-16,-1 4 0 0,1-4 16 0,-1 0 0 15,-4 0 0-15,0 4 0 0,1 0-16 0,-6 0 0 16,10 0 0-16,-9 0 0 0,-5 0 0 0,5-4 0 16,-9 4 0-16,9-4 0 0,-1 4 0 0,-8 0 0 15,0 0 0-15,14 0 0 0,-1 0 0 0,-4-3 0 0,4-1 0 16,0 4 0-16,0-4 0 0,5 4 0 0,-5 0 0 0,4 0 0 15,-4-4 0-15,1 0 0 0,-1-4 0 0,0 4 0 16,-4 4 0-16,-1-4 0 0,-8 4 0 0,9-4 0 16,-9 4 0-16,9-3 0 0,0-1 0 0,-9 4 0 15,9-4 0-15,-1 0 0 0,6 0 0 0,-14 4 0 16,8 0 0-16,5 0-18 0,-4-8 4 0,4 8 1 16,-13 0 13-16,9-4 0 0,-9 4 0 0,13 0 0 15,-13 0 0-15,9 0 0 0,4-4 0 0,-13 4 0 16,9 0 0-16,-9 0 0 0,9 0 0 0,0 0 0 15,-1 0 0-15,-8 0 0 0,14 0 0 0,-6 0 0 16,1 0 0-16,0 0 0 0,-9 0 0 0,9 0 0 0,4 4 0 0,-4-4 0 16,-9 0 0-16,8 4 0 0,1-4 0 0,0 0 16 15,0 0-3-15,-9 0-1 0,0 0-12 0,8 0-16 16,1 0 3-16,-9 0 1 0,9 0 12 0,-9 0 0 16,4 0 0-16,10 0 0 0,-10 0 0 0,-4 0 0 15,0 0 0-15,9 0 0 0,-1 0 0 0,1 0 0 16,-9 0 0-16,0 0 0 0,0 0 0 0,5 0 16 15,3 0-3-15,-8 0-1 0,0 0-12 0,0 0-16 16,0 0 3-16,0 0 1 0,0 0 12 0,0 0 0 16,0 0 0-16,5 4 0 0,4 0 0 0,-9-4 0 15,0 0 0-15,0 0 0 0,8 4 0 0,-3 4 0 16,-1-4 0-16,5-1 0 0,0 1 0 0,-1-4 16 16,1 0-3-16,0 4-1 0,0-4-12 0,-5 0 0 15,5 0 0-15,0 0 0 0,-9 0 0 0,0 0-16 0,4 0 3 0,-4 0 1 16,0 0 12-16,0 0 16 0,0 0-3 0,0 0-1 15,0 0-20-15,0 0-5 0,0 0-1 0,0 0 0 16,0 0-2-16,0 0-1 0,0 0 0 0,13 0 0 16,0 0-3-16,5 0 0 0,-5 0 0 0,0 0 0 15,0 0 7-15,1-4 1 0,-14 4 0 0,8 0-1101 16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07C06D-51F0-4BF9-96D8-F5FDFC4CAE91}" emma:medium="tactile" emma:mode="ink">
          <msink:context xmlns:msink="http://schemas.microsoft.com/ink/2010/main" type="inkDrawing" rotatedBoundingBox="13251,4080 19887,3762 19902,4080 13266,4398" semanticType="scratchOut" shapeName="Other">
            <msink:sourceLink direction="with" ref="{AA4895AC-D61B-4049-A5A8-51762B62CCDD}"/>
            <msink:sourceLink direction="with" ref="{B88EE5D3-B94F-4BB4-ACB4-279CE0372E64}"/>
          </msink:context>
        </emma:interpretation>
      </emma:emma>
    </inkml:annotationXML>
    <inkml:trace contextRef="#ctx0" brushRef="#br0">12415 3882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  <inkml:trace contextRef="#ctx0" brushRef="#br0" timeOffset="516552.8663">12419 3803 345 0,'0'0'31'0,"0"0"-31"0,0 0 0 0,0 0 0 16,0 0 65-16,0 0 7 0,0 0 2 0,0 0 0 16,0 0 1-16,0 0 0 0,0 0 0 0,0 0 0 15,0 0-13-15,0 0-2 0,4-4-1 0,-4 4 0 16,14-4-43-16,-14 4-8 0,0 0-8 0,8-4 12 15,1 0-3-15,0 0 0 0,-9 4 0 0,9 0 0 16,-1 0-1-16,6 0 0 0,-6-4 0 0,6 4 0 16,-1-4 29-16,9 0 6 0,-5 0 1 0,10 4 0 15,-6-3-10-15,10 3-2 0,0-4 0 0,0 0 0 16,-1 4 10-16,5 0 2 0,-4-4 0 0,9 0 0 0,-1 0-28 16,5 0-4-16,0-4-2 0,8 1 0 0,1 3 6 15,9 0 0-15,8-4 1 0,-4 4 0 0,4-4 7 0,-4 4 0 16,-1 0 1-16,6 1 0 0,-6-1-35 0,6 0-7 15,-1 4-2-15,9-4 0 0,4 8 19 0,-8-4 0 16,-1 0 0-16,1 4 0 0,-1 0 0 0,1-8 0 16,0 4 0-16,-1 0 0 0,5-4 10 0,0 4 6 15,-4-4 0-15,-5 0 1 0,-4 4-17 0,-5-8 0 16,1 0 8-16,-14 4-8 0,4-7 0 0,-8 7 0 16,-4 0 0-16,-5-8 0 0,-4 1 10 0,-1 3-2 15,-8 4 0-15,-4 0 0 0,-5-8-8 0,-4 4 10 0,0 1-10 16,-5-1 10-16,-4 0 10 0,-9 4 1 0,-4-8 1 0,0 12 0 15,-5-7-22-15,-8 7 0 0,-9-4 0 0,-5 8 0 32,1 3-36-32,-14-3-3 0,1 0 0 0,-5 0 0 15,0 4-6-15,-9-4-2 0,-9 0 0 0,5 0 0 0,4 3 25 0,0-3 5 0,5 0 1 0,-1 4 0 16,5 0 16-16,-4-4 0 0,-5 0-8 0,-4 0 8 16,-9-1 0-16,4 5 0 0,5 4 0 0,-4-4 0 15,3 3 0-15,-3 5 0 0,-1 0 0 0,1-1 0 16,-5-7 0-16,0 4 0 0,0 3 0 0,0 1 0 15,4 0 0-15,1-1 0 0,8 1 0 0,-4-5 0 16,-1 1 0-16,6 0 9 0,-6 0-1 0,6-5 0 16,8 1-8-16,0-4-11 0,4 4 3 0,9 0 0 15,9-4 8-15,4 3 0 0,1-3 8 0,3 0-8 0,14 0 0 0,-4 0 0 16,8 0 0-16,-4-4 0 0,4-4 0 16,9 4 11-16,0 0-3 0,0 0 0 15,0-4 13-15,4-4 3 0,-4 8 0 0,18-8 0 0,8-3 8 0,14 3 1 16,8-4 1-16,13 4 0 15,1-3-5-15,-1 3-1 0,5-4 0 0,0 1 0 0,-1-5-5 0,19 4-2 16,4-7 0-16,8 3 0 0,-13 1-21 0,5 3 0 16,0-4 0-16,13-3 0 15,4 7 26-15,9-4 1 0,9 5 0 0,-9-1 0 0,-35 0-27 0,9 5 0 16,0-5 0-16,-9 8 0 0,13 0 0 0,0 0 0 16,0 0 0-16,5-4 0 0,-1 5-11 0,5-1 11 15,4 4-8-15,36-4 8 16,-14-4-28-16,-13 4 0 0,-4 0 0 0,-5 0 0 15,0-4-8-15,-8 1-1 0,-5-5-1 0,0 4 0 16,-4 4 6-16,-9-4 2 0,4 5 0 0,-8-1 0 16,-10 4 2-16,1-4 0 0,-4-4 0 0,-10 4 0 0,-3 4 19 0,-6 0 9 0,-7 0-8 15,-6 0 8 1,-8 0-39-16,0 0-2 0,-9 0-1 0,0 0 0 0,-13 0 42 0,0 0 0 0,0 0 0 16,-8-4 11-16,-5 4-11 0,-5-4 0 0,-8 4 0 0,-5-4 0 15,-13 0 0-15,0 4 8 0,-4-3-8 0,4-1 8 16,-4 4-8-16,-5 0 0 0,-8-4 0 0,-5 4 8 15,-4 4-8-15,0-4 0 0,-5 0 0 0,-22 4-11 16,5-1 11-16,-4-3 0 0,-5 4 0 0,0 4 0 16,-4 0 0-16,4 4-15 0,4-5 3 0,-4 5 0 15,0 0-4-15,-4 0-1 0,0-5 0 0,4 5 0 16,4-4-15 0,5 4-2-16,0-1-1 0,-4 5 0 0,-5-1 4 0,0-3 1 0,9 4 0 15,0-5 0-15,13-3 16 0,-9 4 3 0,13-8 1 0,-8 0 0 0,8-4 26 0,-4 0 4 16,9-4 2-16,9 4 0 0,-1 0 18 0,10-4 3 15,3 0 1-15,10 0 0 0,4 0-26 0,8 0-5 16,6 0-1-16,3 1 0 0,5-1-4 0,0 0-8 16,8 0 11-16,5 4-11 15,0 0 33-15,5-4 0 0,12 4 0 0,5-4 0 0,0-4-33 0,13 0 0 16,9 5 0-16,9-5 0 0,8 4 43 0,27-8 1 16,0 4 1-16,4 1 0 0,-5-1-22 0,6 0-5 15,12-4-1-15,5 4 0 0,-5 1-17 0,0-5 0 16,5 0 8-16,13 4-8 0,-5 8 19 0,-4-3 0 0,0-1 0 15,0-4 0 1,-8 4-39-16,3 0-8 0,1 4-2 0,-5 0 0 0,1 4 13 0,-1 0 2 0,0-4 1 16,1 4 0-16,-1 0 5 0,0 0 1 0,-4 3 0 0,0-3 0 15,0-4-7-15,-5 0-1 0,1 4 0 0,-5 0 0 16,0-4 2-16,0 0 0 0,-4 0 0 0,-5 0 0 16,5 0 0-16,-5-4 0 0,10 4 0 0,-6-4 0 15,-3 0 14-15,3 0 13 0,-3 1-2 0,-1-1-1 16,-4 0 10-16,-4 0 1 0,-1 0 1 0,-25 0 0 15,-1 0-22-15,0 4 0 0,0-8 0 0,1 4 0 16,-6-3 0-16,-7 3 0 0,-1-4 0 0,4 0 0 16,-13 0 14-16,-8 1-2 0,0 7 0 0,-10-8 0 15,-8 8 7-15,0 0 1 0,-8-4 0 0,-10-4 0 16,-8 4-66-16,-5 4-13 0,-8 0-2 0,-1 0-1 16,-4 4-66-16,0 0-14 0,5 0-2 0,4 0-201 15,0-4-40-15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D1A867-154E-41B6-A806-433CAC63F765}" emma:medium="tactile" emma:mode="ink">
          <msink:context xmlns:msink="http://schemas.microsoft.com/ink/2010/main" type="inkDrawing" rotatedBoundingBox="5524,9613 10870,13430 10809,13516 5463,9699" semanticType="strikethrough" shapeName="Other">
            <msink:sourceLink direction="with" ref="{FE166142-C065-4B7F-9F4B-ED4CF0CB72F9}"/>
          </msink:context>
        </emma:interpretation>
      </emma:emma>
    </inkml:annotationXML>
    <inkml:trace contextRef="#ctx0" brushRef="#br0">-5717-3424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4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C98E13-D561-415B-9B0D-3310CF452D09}" emma:medium="tactile" emma:mode="ink">
          <msink:context xmlns:msink="http://schemas.microsoft.com/ink/2010/main" type="inkDrawing" rotatedBoundingBox="6069,8239 10990,4998 11116,5190 6195,8431" semanticType="underline" shapeName="Other">
            <msink:sourceLink direction="with" ref="{33FD4836-FDDC-4DF7-964C-F0B364E68A97}"/>
          </msink:context>
        </emma:interpretation>
      </emma:emma>
    </inkml:annotationXML>
    <inkml:trace contextRef="#ctx0" brushRef="#br0">2075 559 633 0,'14'0'56'0,"-14"0"-44"15,0 0-12-15,0 0 0 0,0 0 30 0,0 0 4 16,0 0 1-16,0 0 0 0,0 0-3 0,0 0 0 16,0 0 0-16,0 0 0 0,0 0 27 0,4-8 5 15,-4 0 0-15,4 0 1 0,5 1 13 0,0-1 2 16,-5 0 1-16,5 4 0 0,-5-4-23 0,5 4-5 16,0 0-1-16,4 1 0 0,-13 3-24 0,0 0-4 15,18 3-2-15,-1-3 0 0,1 0-14 0,-1 4-8 16,1-4 8-16,-1 4-8 0,1-4 8 0,-5 0-8 15,5 0 10-15,-1-4-10 0,-4 4 16 0,1-4-4 16,-1 1 0-16,0-5 0 0,-4 4 18 0,-1 0 3 0,1-4 1 16,-4 0 0-16,3-3 3 0,6-1 1 0,-1 4 0 15,4 0 0-15,1-3-19 0,4-1-4 0,0 0-1 0,0 1 0 16,8-5-14-16,-3 4 11 0,-1-3-11 16,0 3 10-16,9-8-10 0,-4 9 0 0,-9-5 0 0,4 4 0 15,5-3 0-15,0 3 0 0,-5 0 0 0,-4 1 0 16,0-1 0-16,-4 0 12 0,4 1-12 0,-5-1 12 15,1-4 0-15,4 5 1 0,-5-1 0 0,5-4 0 16,4 1-2-16,-4 3-1 0,0-4 0 0,5 1 0 16,-6-1 10-16,6 5 1 0,-1-5 1 0,0 4 0 0,1-7-22 15,-1 7 0-15,-4-4 0 0,4 1 0 0,-4-1 0 16,5 5 16-16,-1-5-4 0,5 0-1 0,-1 1 1 16,1-5 0-16,0 5 0 0,0-1 0 0,-5-3 0 0,5-5 1 15,-1 5 0-15,1-5 0 0,0 5-4 0,-1-5-1 16,-3 1 0-16,3 0 0 0,6-1 10 0,-6 1 2 15,-3-1 0-15,3 5 0 0,5 3-20 0,-4 1 0 16,0-5 0-16,-5 5 0 0,5-1 15 0,0-4-4 16,-1 1-1-16,1 3 0 0,0 1-10 0,-1 3 0 15,5-7 0-15,-4 3 0 0,4-4 0 0,-4-3 0 16,0-4 0-16,4 3 0 0,0 1 0 0,4-4 0 16,-4-1 11-16,-4 1-11 0,9-4 16 0,-5 8-4 15,0-5 0-15,-4 1 0 0,-5 4-4 0,-4-5-8 16,4 5 11-16,0-1-11 0,1 1 16 0,-5 4-4 0,4-1-1 15,-4 4 0-15,4 1-11 0,-4-1 0 0,5 1 0 16,-5 3 0-16,-1-4 0 0,1 1 0 0,5-1 0 16,-1 4 0-16,-4-3 0 0,4 3 0 0,-4 0 0 0,0 1 0 15,0-5 0-15,0 1 0 0,0-1 0 0,-4 0 0 16,-1 5 8-16,5-5-8 0,-4 0 0 0,4 1 8 16,-1-5 7-16,-3 5 1 0,0-5 0 0,-5 5 0 15,9-1-16-15,-5 4 8 0,5 1-8 0,4-1 0 16,1 0 0-16,-1 1 0 0,-4-1 0 0,0 4 0 15,4-4 0-15,-8 5 0 0,4-5 0 0,0 0 0 16,0-3 0-16,-5 3 0 0,-4-8 0 0,5 5 0 0,-5 3 0 16,5 0-12-16,-5-3 1 0,4 3 0 0,1 0 11 15,-5-3 0-15,0 3 0 0,0-4 0 0,5 5 0 16,-1-1 0-16,-8 0 0 0,9 1 0 0,-1-1 0 0,1 0 0 16,-5 4 0-16,5-3 0 0,-1 3 11 0,-4-4-3 15,-4 4 0-15,4 1 0 0,5-5-8 0,-5 4 0 16,5 0 0-16,-1-3 0 0,1-1 0 0,-1 0 0 15,1 1 0-15,-5-1 0 0,4 0 0 0,1 0 0 16,0 1 0-16,-1-1 0 0,1 0 0 0,-1 1 0 16,1-1-14-16,-5 0 5 0,4 4 9 0,-3-3 0 15,3-1 0-15,-4 4 0 0,-4-7 0 0,0 7 0 16,0-4 0-16,-5 8 0 0,5-4 0 0,-5 1 11 16,-4 7-3-16,9-8 0 0,-5 0-8 0,5 4 0 15,-9 4-10-15,9-8 10 0,-5 4 0 0,9-3 0 16,-4 3-8-16,0 0 8 0,4-4 0 0,0 0 0 15,0 0 0-15,5-3 0 0,0-1 0 0,-5 0 0 0,4 1 0 16,1-1 0-16,-5 4 0 0,0-4 13 0,0-3-2 16,0 7-1-16,-4-4 14 0,0 5 4 0,0-1 0 0,4 0 0 15,-9 0-7-15,5 0-1 0,-4 1 0 0,3-1 0 16,1 0-20-16,0 4 0 0,-9 4 0 0,0 0 0 16,4-8 11-16,1 4 1 0,-5 4 0 0,8 0 0 15,1-4-12-15,0 4 0 0,-9 0 0 0,0 0 0 16,0 0 0-16,0 0 0 0,9-3 0 0,-1-1 0 15,-8 4 0-15,9-4-14 0,-9 4 2 0,5 0 0 16,-5 0 12-16,13-4 16 0,0 0-3 0,-4 0-1 16,4 0-12-16,-4 0 0 0,4-4 0 0,-4 5 0 15,4-1 0-15,0 0 0 0,-4-4 0 0,-1 4 0 0,1 4 0 0,0-8 0 16,0 4 0-16,-9 4 0 0,9-4 0 0,-1 1 0 16,1-1 0-16,4 0 0 15,-4 0-26-15,4 0-8 0,-13 4-2 0,9-4 0 16,4 0-46-16,-13 4-10 0,0 0-1 0,0 0-1066 15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8:45.8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6A5BF4-FB89-4619-B620-85C8F692E689}" emma:medium="tactile" emma:mode="ink">
          <msink:context xmlns:msink="http://schemas.microsoft.com/ink/2010/main" type="inkDrawing" rotatedBoundingBox="7928,7053 11139,4859 11173,4909 7962,7103" semanticType="strikethrough" shapeName="Other">
            <msink:sourceLink direction="with" ref="{33FD4836-FDDC-4DF7-964C-F0B364E68A97}"/>
          </msink:context>
        </emma:interpretation>
      </emma:emma>
    </inkml:annotationXML>
    <inkml:trace contextRef="#ctx0" brushRef="#br0">-2995 3748 939 0,'0'0'41'0,"0"0"10"0,0 0-41 0,0 0-10 16,0 0 0-16,0 0 0 0,0 0 62 0,0-8 10 15,13-4 3-15,0 1 0 0,1-1-24 0,7 0-5 16,-3-7-1-16,8 7 0 0,1-3 6 0,3-5 1 16,1 1 0-16,4-1 0 0,0 1-31 0,0-1-5 15,-4-7-2-15,9 0 0 0,-5 7 8 0,4-3 2 16,-4-5 0-16,0 1 0 0,5 0 9 0,-1-1 3 15,1 1 0-15,4 0 0 0,0 0 16 0,-1-1 3 16,-3 1 1-16,-5 4 0 0,9-5-56 0,0 5-20 0,0-1 1 16,-1 1 0-16,-7 0 67 0,3 3 12 0,-4-7 4 15,-4 3 0-15,0 5-52 0,-1-4-12 0,5-1 0 0,-4-3 0 16,0 3 0-16,0-3-16 0,-1 8 3 16,1-1 1-16,-5 5 12 0,-4-1 0 0,0 0 0 0,-4 5 0 15,8-13 0-15,0 9 0 0,-4-1 0 0,5 4 0 16,-5-7 8-16,4 3-8 0,0-3 0 0,-4 7 0 15,0-4 0-15,0 1 0 0,0-1 0 0,0 1 0 16,4 3 0-16,-4 0 0 0,0-3 0 0,0 3 0 16,0-4 8-16,-4 1-8 0,3 3 0 0,1 0 0 15,-4 1 11-15,-1-1-11 0,5 0 10 0,-8 4-10 16,-1-3 0-16,0 3 0 0,0 0 0 0,-4-4-10 16,4 5 10-16,-4-1 0 0,4-4 0 0,0 4 0 15,0-3 0-15,-4 3 0 0,0-4 8 0,4 4-8 16,0-3 0-16,0 3-8 0,-4 0 0 0,4 0 0 15,0-3 0-15,1-1 0 0,-1 0 0 0,4 0 0 0,-4 1 8 16,1 3-8-16,-1-4 8 0,0 1-8 0,-4 3 8 0,-1 0 0 16,1-4 0-16,0 4 0 0,0 1 0 0,0 3 0 15,-1-4 0-15,1 0 0 0,4 4 0 0,-4 0 0 16,0-3 0-16,0-1 0 0,-1 0-9 0,1 4 9 16,0-4-10-16,4 4 10 0,-4-3 0 0,4-1-9 15,0 0 9-15,5-8 0 0,-5 5 0 0,4-5 0 16,1 4 0-16,0-3 0 0,3-1 0 0,-3 1 0 15,0-5 0-15,3 4 0 0,-3 1 0 0,0-1 0 16,4 5 0-16,-1-5 0 0,1 4 0 0,0 1 0 16,-8-1 0-16,3 0 0 0,1 0 0 0,-1 1 0 15,-4 3 0-15,5 0 0 0,-1 0 0 0,1 1 0 0,0-1 0 16,-1 0 0-16,-4 0 0 0,5 0 0 16,-1-3 0-16,-4 3 0 0,5 4 0 0,-5-4 0 15,0 0 0-15,1 5 0 0,-1-5 0 0,0 4 8 0,0-4-8 0,-4 4 0 16,4 0 0-16,0-4-10 0,0-3 1 0,0 3 0 31,-4 0-37-31,4 4-7 0,-4-4-2 0,0 5-525 0,4-5-106 0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8:53.25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42BAAA8-EF55-4DA0-8F41-B9606BACF364}" emma:medium="tactile" emma:mode="ink">
          <msink:context xmlns:msink="http://schemas.microsoft.com/ink/2010/main" type="inkDrawing" rotatedBoundingBox="14049,4149 19785,3770 19794,3904 14058,4283" semanticType="scratchOut" shapeName="Other">
            <msink:sourceLink direction="with" ref="{AA4895AC-D61B-4049-A5A8-51762B62CCDD}"/>
            <msink:sourceLink direction="with" ref="{B88EE5D3-B94F-4BB4-ACB4-279CE0372E64}"/>
          </msink:context>
        </emma:interpretation>
      </emma:emma>
    </inkml:annotationXML>
    <inkml:trace contextRef="#ctx0" brushRef="#br0">13170 3284 799 0,'0'0'17'0,"-18"-4"4"0,18 4 1 0,0 0 1 0,-9 7-23 0,1-3 0 0,-1 0 0 0,9-4 0 15,0 0 21-15,0 0 0 0,0 0 0 0,0 0 0 16,13 0 30-16,0 0 5 0,5-4 2 0,-1 0 0 16,5 1 15-16,9-1 3 0,13 0 1 0,4 4 0 15,9-4-19-15,0 0-4 0,5-8-1 0,-5 4 0 16,0 1-17-16,4 3-3 0,9-4-1 0,5-4 0 16,8 4-15-16,1 1-3 0,-5-5-1 0,-1 4 0 15,1 0 8-15,5 4 2 0,-1-3 0 0,14-1 0 16,4 0-23-16,0 4 0 0,-5-4 0 0,-8 1-8 15,-5-5 19-15,0 4 4 0,14 0 1 0,-5 0 0 16,0-3-16-16,-4 7 0 0,-9-4 0 0,-9 4 0 16,-4-4 0-16,0 4 0 0,0 1 0 0,-9-1 0 15,-5 0 0-15,1 0 0 0,4-4 0 0,-4 4 0 16,-9 4 0-16,-5 0 0 0,-8 0 0 0,-1-4 0 16,-12 4 0-16,4 0 0 0,-13 0 0 0,-9 0-10 15,0 0 10-15,0 0 0 0,0 0 0 0,0 0 0 0,0 0 0 16,-5 8-8-16,1 0 8 0,-5-4-8 0,-4-4 8 0,0 4 0 15,8 0 8-15,-3-4-8 0,-10 3 0 0,1-3 0 16,8 4 0-16,-9-4-8 0,9-4 8 0,-12 4 0 16,3-3 8-16,0 3-8 0,1 0 0 0,-5 0 0 15,-9-4 0-15,9 4 0 0,0 4 0 0,0-4 0 16,0 0 0-16,5 0 0 0,-1 3 0 0,5-3-18 16,13 0 3-16,0 0 1 15,-13 0-19-15,13 0-4 0,0 0-1 0,0 0 0 16,0 0-13-16,0 0-2 0,9 4-1 0,4 0 0 0,-4 0 35 0,4-4 7 0,-13 0 2 15,9 0 0-15,8 4 10 0,-4-4 14 0,-4 0-3 16,-4 0-1 0,3 0 27-16,6-4 6 0,7 0 1 0,-3 0 0 0,0 0-8 0,-5 1 0 0,4-1-1 0,-4 0 0 15,-4 0-35-15,0 0 0 0,-9 4 0 0,0 0 0 16,0 0 10-16,0 0-10 0,-22-8 8 0,-4 8-8 16,-9 4 24-16,-5 0-1 0,-8-4 0 0,-9 0 0 15,-13 4-23-15,-9 0 0 0,-9-4 0 0,-13 4 0 16,-9 3 8-16,-8 1-8 0,-5 0 8 0,-9 0-8 15,-4 4 0-15,-4-5 0 0,0 9 0 0,-5-4 8 16,4-5-8-16,-3 5 0 0,3 0 0 0,5 3 0 16,0 1-9-16,5 0-3 0,3-5-1 0,6 1 0 15,-1-4-7-15,9 0 0 0,4-1-1 0,5 1 0 16,-1 0 11-16,5 0 10 0,9 4-13 0,0-9 5 0,9-3 8 16,4 4 0-16,4 0 0 0,18 0 0 0,-9 0 0 0,5 0 0 15,0 0 0-15,12 0-8 0,1 4 8 0,9-5 0 16,4 5 0-16,-5-4 0 0,9 0 0 0,5-4 0 15,8 0 0-15,10 0-8 16,8 0 8-16,17-4 0 0,10 0 0 0,-1 0 0 0,0 0 0 0,9 1 0 16,14-5 0-16,-14 0 0 0,0 4 0 0,9-4 0 15,4 0 0-15,13 1-8 0,5 3 8 0,13 0 0 16,4 4 0-16,31-4-8 0,-13-8-8 0,5 4-2 16,-5 5 0-16,4-1 0 15,-13 4-10-15,5 0-1 0,-10-4-1 0,5 0 0 16,-4 0-15-16,-4 4-3 0,3-4-1 0,-3 0 0 15,-5 4 13-15,0-8 4 0,-5 4 0 0,5-3 0 0,-4 7 18 0,-1-4 4 0,-4-4 1 0,-4 4 0 16,0 0 9-16,-4-4 0 0,-5 4 0 0,-5 1 0 16,1-1 46-16,-9-4 5 0,0 4 1 0,-1 0 0 15,-7 0-26-15,-1 4-5 0,-5 0-1 0,-3-4 0 16,-5 0-4-16,-5 0-2 0,-17 4 0 0,0 0 0 16,0 0 13-16,0 0 2 0,0 0 1 0,0-7 0 15,-4 3 2-15,-9-4 1 0,-1 0 0 0,-12 4 0 16,0 4-23-16,-9-4-10 0,-9 0 8 0,-4 4-8 15,-1 0 27-15,-12 0 0 0,-5 4 0 0,-13 0 0 16,0 0-43-16,-9-4-9 16,-4 8-2-16,-9-4 0 0,0-4 73 0,1 4 14 0,-6 4 4 0,-8-1 0 15,9 1-64-15,4 0-28 0,4 4 3 0,-8-1 0 16,9-3 40-16,-5 0 8 0,0 0 1 0,4 0 1 0,10-5-40 0,-1-3-8 16,0 0-1-16,-8 4-1 15,-1 0-11-15,5 4-3 0,0-4 0 0,-9 4 0 0,4 3 56 0,10-3 11 16,-1-4 3-16,0 8 0 15,-4 0-50-15,4-1-9 0,5 1-3 0,0 4 0 0,-1-5 31 0,5 1 0 16,5 4 0-16,-1-5 0 16,9-3-57-16,0 4-6 0,5-4-1 0,4-1 0 0,4-3 40 0,5 0 7 15,9-4 1-15,8 4 1 0,5 0 15 0,8-4 0 16,9 0 0-16,0 0-9 0,1 0-1 0,-1 4 0 16,5-4 0-16,4 0 0 15,0 0-22-15,0 0-4 0,21-4 0 0,10 0-1 16,0 4-13-16,4-8-2 0,4 4-1 0,1-3 0 0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DC0BBAC-9AEA-4CF2-BAA8-9B0B610C074C}" emma:medium="tactile" emma:mode="ink">
          <msink:context xmlns:msink="http://schemas.microsoft.com/ink/2010/main" type="inkDrawing" rotatedBoundingBox="11636,2948 13662,4195 12613,5899 10587,4652" semanticType="enclosure" shapeName="Other"/>
        </emma:interpretation>
      </emma:emma>
    </inkml:annotationXML>
    <inkml:trace contextRef="#ctx0" brushRef="#br0">1427 70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E6B0D9-8EC2-413D-9994-B9C0E029FF31}" emma:medium="tactile" emma:mode="ink">
          <msink:context xmlns:msink="http://schemas.microsoft.com/ink/2010/main" type="inkDrawing" rotatedBoundingBox="26122,8577 27640,7166 29018,8649 27501,10060" semanticType="enclosure" shapeName="Other">
            <msink:sourceLink direction="with" ref="{5B1AFA46-87BD-446B-8E7F-C4DBB7CD172B}"/>
          </msink:context>
        </emma:interpretation>
      </emma:emma>
    </inkml:annotationXML>
    <inkml:trace contextRef="#ctx0" brushRef="#br0">12653-5374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6:28.41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A34A0A-C4AD-485D-A8F9-32CDCE766233}" emma:medium="tactile" emma:mode="ink">
          <msink:context xmlns:msink="http://schemas.microsoft.com/ink/2010/main" type="writingRegion" rotatedBoundingBox="3532,420 30130,-73 30222,4882 3624,5376"/>
        </emma:interpretation>
      </emma:emma>
    </inkml:annotationXML>
    <inkml:traceGroup>
      <inkml:annotationXML>
        <emma:emma xmlns:emma="http://www.w3.org/2003/04/emma" version="1.0">
          <emma:interpretation id="{D3399B1C-CBFC-4969-BFE4-C986347B46B2}" emma:medium="tactile" emma:mode="ink">
            <msink:context xmlns:msink="http://schemas.microsoft.com/ink/2010/main" type="paragraph" rotatedBoundingBox="3532,420 30130,-73 30159,1507 3561,20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B0B61D-02E4-4263-832A-5A4880AB4954}" emma:medium="tactile" emma:mode="ink">
              <msink:context xmlns:msink="http://schemas.microsoft.com/ink/2010/main" type="line" rotatedBoundingBox="3532,420 30130,-73 30159,1507 3561,2001"/>
            </emma:interpretation>
          </emma:emma>
        </inkml:annotationXML>
        <inkml:traceGroup>
          <inkml:annotationXML>
            <emma:emma xmlns:emma="http://www.w3.org/2003/04/emma" version="1.0">
              <emma:interpretation id="{3DE37FFB-7474-4736-A548-0EF02EADB9C1}" emma:medium="tactile" emma:mode="ink">
                <msink:context xmlns:msink="http://schemas.microsoft.com/ink/2010/main" type="inkWord" rotatedBoundingBox="3537,669 10164,546 10188,1835 3560,1959"/>
              </emma:interpretation>
              <emma:one-of disjunction-type="recognition" id="oneOf0">
                <emma:interpretation id="interp0" emma:lang="" emma:confidence="1">
                  <emma:literal>Numbers</emma:literal>
                </emma:interpretation>
                <emma:interpretation id="interp1" emma:lang="" emma:confidence="0">
                  <emma:literal>Number</emma:literal>
                </emma:interpretation>
                <emma:interpretation id="interp2" emma:lang="" emma:confidence="0">
                  <emma:literal>Number's</emma:literal>
                </emma:interpretation>
                <emma:interpretation id="interp3" emma:lang="" emma:confidence="0">
                  <emma:literal>Numbery</emma:literal>
                </emma:interpretation>
                <emma:interpretation id="interp4" emma:lang="" emma:confidence="0">
                  <emma:literal>Numbered</emma:literal>
                </emma:interpretation>
              </emma:one-of>
            </emma:emma>
          </inkml:annotationXML>
          <inkml:trace contextRef="#ctx0" brushRef="#br0">3584-191 1558 0,'0'0'69'0,"0"0"15"0,0 0-68 0,4-8-16 0,0 0 0 0,-4 8 0 16,0 0 84-16,0 0 14 0,5-4 2 0,-5 4 1 15,0 0-25-15,0 0-4 0,0 0-2 0,8 4 0 16,1 4-29-16,-4 8-5 0,-1-1-2 0,0 9 0 15,1-5-11-15,-1 12-3 0,1 1 0 0,-1 7 0 16,0 3 4-16,-4 5 1 0,5 4 0 0,-1-8 0 16,-4 4-5-16,5 7-2 0,-1-11 0 0,0 4 0 15,-4-4 1-15,0 0 0 0,5 0 0 0,-5-4 0 16,4-4 10-16,-4-4 3 0,0 0 0 0,0-4 0 16,0-3-24-16,0 3-8 0,-4-11 0 0,-1-5 9 15,5 5 3-15,-4-8 0 0,4-8 0 0,0 0 0 16,0 0-12-16,0 0 12 0,0 0-12 0,0 0 12 15,-4-12-12-15,-1 0 0 0,5-3 0 0,5-5 8 0,-1-7-19 0,5 4-4 16,4-13-1-16,4 5 0 0,5-4 4 0,0 0 0 16,0 0 0-16,5 4 0 15,3 3-12-15,-8 9-3 0,0-1 0 0,0 1 0 16,4 0 27-16,1 7 0 0,-1 0 0 0,-4 8 0 0,4 0 0 0,-4 4-8 16,0 4 0-16,-4 0 0 0,-1 4 8 0,-4 8 0 15,-4-9 0-15,4 5 0 0,-8 7 0 0,-1-7 0 16,5 8 0-16,-9-1 0 0,0 1 0 0,-4 3 11 15,-5-3-3-15,0-1 0 0,-4 4-8 0,-5 5 0 16,-4-5 0-16,-4 1 0 0,4 3 0 0,-4-8 0 16,-1 5 0-16,1 3 0 0,0-15-9 0,-1 3-4 15,6-7-1-15,3 4 0 16,5-8-106-16,4 0-22 0,9-4-4 0,0 0-842 0</inkml:trace>
          <inkml:trace contextRef="#ctx0" brushRef="#br0" timeOffset="319.9126">4435 491 806 0,'0'0'72'16,"4"0"-58"-16,9 0-14 0,-4-8 0 16,0 8 207-16,4-3 38 0,4-1 8 0,1 0 2 0,4-4-137 0,4 0-27 15,1 0-6-15,3 1-1 0,1-5-32 16,4 0-8-16,-9 0 0 0,5 1-1 0,-4 3-18 0,-1-12-3 15,0 9-1-15,-8-5 0 0,-1 5-10 0,1-13-3 16,-5 9 0-16,-4-1 0 0,0 4 3 0,-5-3 0 16,0 3 0-16,-8 0 0 0,4 4 24 0,-9 5 5 15,0-5 0-15,1 8 1 0,-10 0-13 0,5 0-4 16,-5 8 0-16,1 3 0 0,-5-3-24 0,0 8 0 16,-4 7 0-16,-1 0 0 0,1 5 0 0,4-1 0 15,-4 0 0-15,8 4 0 0,1-7 0 0,3 7 0 16,6 0 0-16,-1-7 0 0,0 3 0 0,13 4 0 15,1-7 0-15,4 3 0 0,-1 4 0 0,6-11 0 16,3-1 0-16,1-3 0 16,4 3-160-16,0-7-30 0</inkml:trace>
          <inkml:trace contextRef="#ctx0" brushRef="#br0" timeOffset="653.7377">5365 175 1324 0,'0'0'118'0,"0"0"-94"0,0 0-24 0,0 0 0 16,0 0 117-16,0 0 19 0,0 0 4 0,0 0 1 15,0 0-19-15,13 8-4 0,0 0-1 0,-4 4 0 16,0 7-67-16,-5-7-14 0,5 7-2 0,-5 1-1 16,1 3-1-16,-1-3 0 0,0-1 0 0,-4 5 0 15,5 3-6-15,-5-8-2 0,0 5 0 0,0-5 0 16,0 5-12-16,-5-1-4 0,5-7 0 0,0 3 0 0,-4-11 20 0,0 4 3 15,4-12 1-15,0 0 0 0,0 0-20 0,0 0-3 16,0 0-1-16,0 0 0 0,0 0 13 0,0 0 3 16,0-8 0-16,0-4 0 0,0 1 5 0,4-5 2 15,0-7 0-15,5-1 0 0,0-3-18 0,4-4-3 16,0-1-1-16,5 1 0 0,-5 4-9 0,5 0-11 16,3-4 3-16,1 3 0 15,-4 1-26-15,4 7-5 0,-5 5-1 0,1 3 0 16,-5 4-128-16,5 4-25 0,-1 4-6 0,-4 4-1 0</inkml:trace>
          <inkml:trace contextRef="#ctx0" brushRef="#br0" timeOffset="1006.0217">6606-98 403 0,'0'0'36'0,"0"0"-36"0,0 0 0 0,0 0 0 15,0 0 374-15,-13-3 68 0,4-1 14 0,-4 4 2 16,0 4-316-16,-4-1-63 0,3 9-13 0,-3-4-2 16,-5 8-49-16,4 3-15 0,-8 1 8 0,4 3-8 15,0 0 0-15,0 5 0 0,0 3 8 0,5 4-8 16,4-4 24-16,4 4 2 0,0-7 0 0,9 3 0 0,0 8 6 0,0-12 2 15,9 0 0-15,0 4 0 0,-1-7 18 0,1-1 3 16,4-3 1-16,-4-1 0 0,-5 1-23 0,5-1-4 16,0-7-1-16,-5 4 0 0,-4-5 6 0,-4 9 1 15,-5-9 0-15,-8 5 0 0,-5 4-27 0,-9-1-8 16,-4 1 0-16,-5 3 0 16,-3-4-99-16,-6 1-23 0,-3-1-5 0,12-3-1 0</inkml:trace>
          <inkml:trace contextRef="#ctx0" brushRef="#br0" timeOffset="-2001.4211">91 359 230 0,'0'0'10'0,"0"-12"2"0,0 0-12 0,0-3 0 0,0-1 0 0,0 1 0 16,0-1 276-16,0 4 52 0,5 1 10 0,-1 3 2 15,0-8-215-15,5 4-43 0,-9 1-9 0,5 3-1 16,-1 0-33-16,0 4-7 0,1-4 0 0,-5 8-1 0,0 0-17 16,9 0-3-16,-5 8-1 0,5 0 0 15,-9 12-10-15,4-1 0 0,-4 12 0 0,0 0-11 16,0 12 23-16,-4 8 5 0,-1 0 1 0,-3 7 0 0,-6 1 4 16,6 3 1-16,-6 4 0 0,1-7 0 0,0-1 11 15,0-3 2-15,0-4 1 0,4-12 0 0,5 0 7 0,-10-8 2 16,10 4 0-16,-5-12 0 0,5 1-20 0,0-5-4 15,-1-7-1-15,5 0 0 0,0-5 9 0,0-7 2 16,0 0 0-16,0 0 0 0,0 0-32 0,0 0 0 16,0 0 0-16,0 0-10 0,0 0 21 0,0-7 4 15,5-9 1-15,-1 0 0 0,-4-3-16 0,0-1 0 16,0-11 0-16,4 0 0 0,1 0 0 0,-1 0 0 16,-4-8 0-16,4 0 0 0,1 4 0 0,4-4 0 15,-9-4 0-15,0 4 0 0,8 4 0 0,-8-1 0 16,5-3 0-16,-1 4 0 0,5 0 0 0,-5 4-8 15,5-4 8-15,-4 8 0 0,3-1 0 0,-3 5 0 16,3 3-8-16,1-7 8 0,-9 4 0 0,5 3 0 16,-1 5 0-16,0-5 9 0,-4 9-9 0,0-5 0 0,0 4-10 15,0 4 10-15,0 1 0 0,0 7-9 0,0 0 9 0,0 0 0 16,0 0 0-16,9 15 0 0,0-7 0 16,0 12-8-16,4-1-6 0,-4 8-1 0,4-3 0 0,-4 7 0 15,4 4 23-15,-4-8 5 0,4 8 1 0,0-3 0 16,4 3-24-16,-3 0-5 0,-1 0-1 0,0 0 0 15,0 0 16-15,0-4 0 0,-4 4 0 0,4 4 0 16,0-11 10-16,-4 7 5 0,4-4 1 0,-4-4 0 16,4 4-24-16,-4-7-5 0,0 3-1 0,4-7 0 15,0-5 14-15,0 5 0 0,-4-5 0 0,0 1 0 16,4-16 0-16,-4 8 16 0,4-4-3 0,-13-4-1 0,9 0 0 16,-9 0-1-16,4-8 0 0,5-4 0 0,4-3 2 0,-4-5 1 15,-1-3 0-15,-3-9 0 0,4-3 22 0,-1-4 5 16,1-7 1-16,4 3 0 0,-8-8-34 0,8 8-8 15,0-15 0-15,0 7 0 0,0 0 12 0,1 0 0 16,-6 5 0-16,6 3 0 0,-6-4-12 0,1 4 8 16,0 4-8-16,0 4 8 0,-9 0-8 0,4 0 8 15,0 11-8-15,-4-7 8 0,5 12-8 0,-1-1 0 16,1 1-12-16,-5 3 12 16,4 4-44-16,0 5-2 0,1-5 0 0,-5 12-746 15,0 0-150-15</inkml:trace>
          <inkml:trace contextRef="#ctx0" brushRef="#br0" timeOffset="-1286.8668">894 499 172 0,'0'0'16'0,"0"-8"-16"0,0-3 0 15,0 7 0-15,5 0 260 0,-5-8 50 0,0 0 10 0,4 5 1 16,0-1-187-16,1 4-38 0,-1-4-7 0,-4 8-1 16,0 0-61-16,0 0-12 0,0 0-3 0,0 0 0 15,0 0-2-15,0 0-1 0,0 12 0 0,0 3 0 16,0 1 23-16,0 11 5 0,-4-3 1 0,-1 11 0 15,1-4-2-15,4 8-1 0,-4 0 0 0,-1 0 0 16,5 0 1-16,0 4 0 0,5-4 0 0,3-8 0 16,-3 0-6-16,3 4-1 0,6-3 0 0,-1-5 0 15,0-4-3-15,5-3-1 0,-5-1 0 0,9-7 0 16,0-4-2-16,-5 3-1 0,1-11 0 0,4 0 0 16,-5-7 11-16,1-5 3 0,-1 0 0 0,1-7 0 15,4-5-23-15,-9-3-4 0,-4-4-1 0,-1 0 0 0,1-8-8 16,-4 0 10-16,-1-4-10 0,0 0 10 0,1 4-10 15,-1 0 0-15,1 0 0 0,-5 4 0 0,0 4 0 0,4 7 0 16,5 1 0-16,-9 3 0 0,8 9-14 0,-3-5-8 16,4 4-2-16,-1 4 0 15,6 5-172-15,-1-1-36 0</inkml:trace>
          <inkml:trace contextRef="#ctx0" brushRef="#br0" timeOffset="-662.777">1627 522 1152 0,'0'0'51'0,"0"0"10"0,-5-3-49 0,5 3-12 0,0 0 0 0,0 0 0 16,0 0 109-16,0 0 19 0,14 0 4 0,-1 0 1 16,0 3-53-16,0 5-10 0,0-4-2 0,0 12-1 15,9-8-39-15,-8 3-8 0,-6 1-2 0,1 4 0 16,4 3-10-16,0 4-8 0,-4 1 9 0,-9-1-9 15,-4 1 22-15,4 3-2 0,4-4 0 0,-8 5 0 16,-9-9 8-16,4 1 2 0,9-5 0 0,0 1 0 16,-5-1-2-16,1-3-1 0,4-12 0 0,0 0 0 15,9 8-11-15,-9-8-3 0,0 0 0 0,0 0 0 16,0 0-1-16,4-4-1 0,-4-4 0 0,5-7 0 16,-5-1-1-16,13-3 0 0,0-9 0 0,0 5 0 0,-9-8-10 0,10-1 0 15,16-3 9-15,-3 0-9 0,-5 8 0 0,4-4 0 16,0 3-10-16,5 5 10 0,0 4 0 0,-5 3 0 15,-8 4 0-15,3-3 0 0,6 11 8 0,-5-4-8 16,-13 8 0-16,4 8 9 0,0 0-9 0,4 3 0 16,-3 1 0-16,-6 4 0 0,1 3 0 0,0-3 0 15,8 3 0-15,-3 1 0 0,-10 7 0 0,5-4 0 16,4 1 0-16,4-5 0 0,-8 1 0 0,0-5 0 16,-5 1 0-16,1 0 8 0,-1-5-8 0,-4-3 0 15,5 0 0-15,-5-8 8 0,0 0-8 0,0 0 8 16,0 0-8-16,0 0 8 0,0 0 3 0,0 0 0 15,0 0 0-15,0 0 0 0,0 0-3 0,0 0 0 16,-5-12 0-16,5 4 0 0,5-7-8 0,-1-5 0 0,5-3 9 16,0-1-9-16,-1 1 0 0,5-4 9 15,5-1-9-15,4 1 0 0,0 4 9 0,-5-8-9 0,5 7 0 0,0 1 9 16,5-1-1-16,-5 5-8 0,4 3 12 0,0 1-4 16,1 3 2-16,-6 4 0 0,1 4 0 15,-4 4 0-15,-1 12-10 0,1-8 8 0,-5 11-8 0,-4-3 8 16,0 8 0-16,0-1 0 0,-9 5 0 0,4 7 0 15,-8-8-8-15,4 4 0 0,0 1 0 0,0 3 0 16,0-4 28-16,0 1 3 0,0-5 1 0,4 0 0 16,0 1-48-16,1-5-8 15,3-3-3-15,1 3-762 0,4-7-153 0</inkml:trace>
        </inkml:traceGroup>
        <inkml:traceGroup>
          <inkml:annotationXML>
            <emma:emma xmlns:emma="http://www.w3.org/2003/04/emma" version="1.0">
              <emma:interpretation id="{5F6E502F-4943-4CF9-9D32-0B579A298BB0}" emma:medium="tactile" emma:mode="ink">
                <msink:context xmlns:msink="http://schemas.microsoft.com/ink/2010/main" type="inkWord" rotatedBoundingBox="11753,663 13157,637 13171,1424 11768,1450"/>
              </emma:interpretation>
              <emma:one-of disjunction-type="recognition" id="oneOf1">
                <emma:interpretation id="interp5" emma:lang="" emma:confidence="1">
                  <emma:literal>on</emma:literal>
                </emma:interpretation>
                <emma:interpretation id="interp6" emma:lang="" emma:confidence="0">
                  <emma:literal>one</emma:literal>
                </emma:interpretation>
                <emma:interpretation id="interp7" emma:lang="" emma:confidence="0">
                  <emma:literal>On</emma:literal>
                </emma:interpretation>
                <emma:interpretation id="interp8" emma:lang="" emma:confidence="0">
                  <emma:literal>own</emma:literal>
                </emma:interpretation>
                <emma:interpretation id="interp9" emma:lang="" emma:confidence="0">
                  <emma:literal>or</emma:literal>
                </emma:interpretation>
              </emma:one-of>
            </emma:emma>
          </inkml:annotationXML>
          <inkml:trace contextRef="#ctx0" brushRef="#br0" timeOffset="2499.8264">8537 70 954 0,'30'-4'42'0,"-30"4"9"0,5-8-41 0,-5 8-10 16,0-15 0-16,0 11 0 0,0-8 108 0,-5 1 19 16,1 3 4-16,0 4 1 0,-1-8-48 0,1 12-10 15,-5-12-2-15,5 12 0 0,-5-7-36 0,0-1-7 16,0 4-1-16,1 4-1 0,-5 0-11 0,4-4-1 16,0 8-1-16,-9 0 0 0,5 4 4 0,0-4 1 15,0-1 0-15,-5 13 0 0,1 0-7 0,-5 11 0 16,0-4-1-16,0 12 0 0,4-3-11 0,1 7 0 15,-1-4 0-15,1 4 8 0,4 0-8 0,0-4 0 16,8 0 0-16,1 0 0 0,-1-8 0 0,5 8 8 0,0-7-8 16,5 7 0-16,-1-16 0 0,1 5 8 0,3-9-8 0,1 5 0 15,4-1 9-15,0-3-9 0,1-4 10 0,3-12-10 16,1 0 19-16,8-12-3 0,5 4 0 0,4-11 0 16,0 3-4-16,4-7 0 0,1-5-1 0,-1 1 0 15,1-4-3-15,-5-8 0 0,0 0 0 0,-4-4 0 16,-1-4-8-16,-3 4 8 0,-5 4-8 0,-5-11 8 15,-4 14-8-15,-4-10 8 0,0 3-8 0,-5 8 8 16,-4 3-8-16,-8 5 0 0,3 0 0 0,-8 7 0 16,4 1 0-16,-4 3 0 0,-9 8 0 0,5 1 0 0,-5-1 0 15,0 8 0-15,0 0 0 0,0 4 0 0,4 0 0 16,-4 3 0-16,5 5 0 0,-5 8 0 16,4-9-128-16,1 5-27 0,-5 7-5 0</inkml:trace>
          <inkml:trace contextRef="#ctx0" brushRef="#br0" timeOffset="2956.1934">8949-98 1555 0,'0'0'138'0,"5"-7"-110"0,-5 7-28 0,0 0 0 15,0 0 24-15,8 0-1 0,1 0 0 0,0 0 0 16,-5 7 16-16,5 5 3 0,0 0 1 0,0 7 0 16,-1-3-8-16,-3 7-2 0,4 1 0 0,-1 7 0 15,1-4 5-15,-5 4 1 0,1 1 0 0,-1-5 0 16,1 4-1-16,-5-4 0 0,0 1 0 0,-5-9 0 16,5 1-2-16,-4-12 0 0,-1 7 0 0,1-7 0 15,0 0-4-15,4-8-2 0,0 0 0 0,0 0 0 16,0 0-15-16,0 0-3 0,0 0-1 0,0 0 0 15,8-8-2-15,1-4 0 0,0-3 0 0,0-1 0 16,4-7-9-16,0-1 0 0,5-15 0 0,-1 4 0 16,1-4-17-16,4 0 4 0,0 0 1 0,0 0 0 15,-5 8-2-15,5 4 0 0,0-1 0 0,0 5 0 16,-5 3 14-16,5 9 0 0,0-5 0 0,-4 8-9 0,-1 8 9 16,-3 0-12-16,3 8 12 0,-4-4-12 0,5 4 37 0,-5 0 7 15,0 3 2-15,0 5 0 0,1 0-34 0,-6 3 0 16,5 1 0-16,-4 3 0 0,4-4 0 0,-8 5 0 15,4 3 0-15,-5 0 0 0,5-7 12 0,-5 3-12 16,-4 5 12-16,5-5-12 0,-5-3 0 0,0 3 0 16,0-4-12-16,4 9-728 15,-4-9-144-15</inkml:trace>
        </inkml:traceGroup>
        <inkml:traceGroup>
          <inkml:annotationXML>
            <emma:emma xmlns:emma="http://www.w3.org/2003/04/emma" version="1.0">
              <emma:interpretation id="{233BD762-E2F3-4BDD-A15F-2A057EB39E78}" emma:medium="tactile" emma:mode="ink">
                <msink:context xmlns:msink="http://schemas.microsoft.com/ink/2010/main" type="inkWord" rotatedBoundingBox="14723,212 17068,168 17087,1178 14742,1222"/>
              </emma:interpretation>
              <emma:one-of disjunction-type="recognition" id="oneOf2">
                <emma:interpretation id="interp10" emma:lang="" emma:confidence="1">
                  <emma:literal>each</emma:literal>
                </emma:interpretation>
                <emma:interpretation id="interp11" emma:lang="" emma:confidence="0">
                  <emma:literal>Each</emma:literal>
                </emma:interpretation>
                <emma:interpretation id="interp12" emma:lang="" emma:confidence="0">
                  <emma:literal>Zach</emma:literal>
                </emma:interpretation>
                <emma:interpretation id="interp13" emma:lang="" emma:confidence="0">
                  <emma:literal>Bach</emma:literal>
                </emma:interpretation>
                <emma:interpretation id="interp14" emma:lang="" emma:confidence="0">
                  <emma:literal>Mach</emma:literal>
                </emma:interpretation>
              </emma:one-of>
            </emma:emma>
          </inkml:annotationXML>
          <inkml:trace contextRef="#ctx0" brushRef="#br0" timeOffset="4008.4757">11340 97 691 0,'0'0'30'0,"0"0"7"0,0 0-29 0,0 0-8 16,0 0 0-16,0 0 0 0,0 0 109 0,0 0 21 15,9 0 4-15,0 0 1 0,0 4-67 0,4-4-12 16,4 0-4-16,-4-4 0 0,5 4 4 0,4-7 0 15,0-5 0-15,4 4 0 0,-4-4-16 0,4 1-4 16,-8-5 0-16,4 1 0 0,-5 3-26 0,1 0-10 16,0-7 0-16,-10-1 9 0,1 8-9 0,0-3 12 15,-5-5-12-15,1 9 12 0,-5-9 4 0,0 1 2 0,0 3 0 0,0 4 0 16,0-7-18-16,-5 3-12 0,1 1 1 0,0 7 1 16,-1-4 10-16,1 4 0 0,-1 8 0 0,-3-7 0 15,3 7 0-15,-8 0 0 0,0 0 0 0,-5 7-8 16,-4 1 16-16,0 4 3 0,-4-4 1 0,-9 23 0 15,0-8-3-15,0 8 0 0,0 1 0 0,4-1 0 16,0 4 15-16,5 4 2 0,0 0 1 0,-1 0 0 16,10-8 6-16,4 4 2 0,-1-4 0 0,6 1 0 15,3-5-22-15,1 0-4 0,4-3-1 0,4-5 0 16,5 5 0-16,4-5-8 0,5-7 12 0,4 3-4 16,0-3-17-16,4-4-4 0,9 3-1 0,0-11-601 15,0 0-120-15</inkml:trace>
          <inkml:trace contextRef="#ctx0" brushRef="#br0" timeOffset="4364.5842">12016-86 1497 0,'0'0'32'0,"-4"0"8"0,-1-15 0 0,5 11 4 0,0 4-36 0,0-12-8 16,0 4 0-16,0 8 0 0,0-8 53 0,0 8 9 15,-9-4 2-15,1 1 0 0,-6 6 0 0,6 1 0 16,-6 4 0-16,-3 4 0 0,4 3-52 0,-9 5-12 15,0 3 0-15,0 5 0 0,0-1 22 0,-4 0 5 16,4 4 1-16,0 1 0 0,4-5 0 0,1-4 0 0,-1 1 0 0,5-5 0 16,0 1-28-16,8-1 0 0,-3-11 0 0,3 4 0 15,5-4 0-15,0-8 0 0,9 11 0 0,0-11 0 32,0 0-17-32,4-11-9 0,4 3-2 0,1-4 0 0,-5-7 16 0,9-1 4 0,0-7 0 0,0-1 0 31,0-3-20-31,-5-4-3 0,1 4-1 0,-1-4 0 0,10 4 11 0,-10 3 1 0,1 5 1 0,-5 7 0 15,0 5 19-15,-4 11 0 0,-9 0 11 0,4 0-11 16,-4 7 28-16,0 5-2 0,-4 8 0 0,4-1 0 16,-4 5-26-16,-1-1 0 0,5 4 0 0,0 4 0 15,5-3 27-15,-1 3 0 0,0-4 0 0,10 1 0 16,-1 3-57-16,-5-12-11 0,6 1-3 16,-1-9-825-16</inkml:trace>
          <inkml:trace contextRef="#ctx0" brushRef="#br0" timeOffset="4631.3527">12665-125 1922 0,'0'-19'42'0,"0"11"9"0,0-12 1 0,0 9 3 0,-4 3-44 0,4-8-11 15,-5 5 0-15,5 3 0 0,-4 4 10 0,-5-8 0 16,0 8 0-16,-4 0 0 0,5 4 7 0,-10 4 2 15,0 4 0-15,-3 4 0 0,-1 3 1 0,-9-3 0 16,5 15 0-16,-1-7 0 0,-3 3 19 0,-1 8 4 16,4 5 1-16,1 3 0 0,4-4-20 0,5 4-3 0,-1-4-1 0,5 4 0 15,9-8-12-15,-5 4-8 0,9-4 8 16,4-3-8-16,5-9 11 0,-5 1-3 0,10-5 0 0,-1 1 0 31,4-5-32-31,5-3-8 0,0 0 0 0,4-8-990 0</inkml:trace>
          <inkml:trace contextRef="#ctx0" brushRef="#br0" timeOffset="4993.5973">13073-636 1958 0,'0'0'43'0,"0"0"9"0,0 0 1 0,5 12 3 0,-5 7-45 0,0 1-11 16,0 3 0-16,4 12 0 0,0 1 38 0,1 3 6 15,-5 3 0-15,4 5 1 0,-4 0 4 0,5 4 1 16,-1 3 0-16,-4-7 0 0,0 12 2 0,4-9 0 16,1 1 0-16,-5 0 0 0,4-8-36 0,-4-4-6 15,0-4-2-15,-4-8 0 0,4-4-8 0,-9-3 10 16,5-4-10-16,-5-5 10 0,4 1 2 0,5-12 0 16,0 0 0-16,0 0 0 0,0 0-4 0,-4-12-8 15,0-3 12-15,-1-5-4 0,5-3-8 0,5-8 0 16,-1-1 0-16,5 1 8 0,4 0-8 0,4 0 0 15,5 3 0-15,0 5 8 0,5 7-8 0,-5 9 0 16,-5-5 0-16,5 8 0 0,4 4 8 0,-4 4 0 16,-4 8 0-16,4-1 0 0,-5 5 10 0,1 7 2 15,-1 1 0-15,1 7 0 0,0-4-20 0,-5 4 0 0,0-3 0 0,4 3 0 32,-8 4-152-32,0-4-35 0,9 28-6 0,-1-24-2 0</inkml:trace>
        </inkml:traceGroup>
        <inkml:traceGroup>
          <inkml:annotationXML>
            <emma:emma xmlns:emma="http://www.w3.org/2003/04/emma" version="1.0">
              <emma:interpretation id="{0BD06050-1BB0-44C4-BB4E-83A780CC564E}" emma:medium="tactile" emma:mode="ink">
                <msink:context xmlns:msink="http://schemas.microsoft.com/ink/2010/main" type="inkWord" rotatedBoundingBox="18723,286 23062,205 23088,1580 18748,1661"/>
              </emma:interpretation>
              <emma:one-of disjunction-type="recognition" id="oneOf3">
                <emma:interpretation id="interp15" emma:lang="" emma:confidence="0.5">
                  <emma:literal>edge.</emma:literal>
                </emma:interpretation>
                <emma:interpretation id="interp16" emma:lang="" emma:confidence="0">
                  <emma:literal>edge</emma:literal>
                </emma:interpretation>
                <emma:interpretation id="interp17" emma:lang="" emma:confidence="0">
                  <emma:literal>edger</emma:literal>
                </emma:interpretation>
                <emma:interpretation id="interp18" emma:lang="" emma:confidence="0">
                  <emma:literal>edges</emma:literal>
                </emma:interpretation>
                <emma:interpretation id="interp19" emma:lang="" emma:confidence="0">
                  <emma:literal>edged</emma:literal>
                </emma:interpretation>
              </emma:one-of>
            </emma:emma>
          </inkml:annotationXML>
          <inkml:trace contextRef="#ctx0" brushRef="#br0" timeOffset="6222.3225">15175 207 864 0,'0'0'38'0,"0"0"8"0,0 0-37 0,0 0-9 15,17 4 0-15,1-1 0 0,4 5 88 0,0-8 16 16,0 0 4-16,8 0 0 0,1 0-11 0,0 0-1 16,-1-11-1-16,1 7 0 0,0 0-25 0,0-8-5 15,-1 4-1-15,-3-7 0 0,-5 3-38 0,4 0-8 16,-9 4-2-16,1-11 0 0,-5 7-16 0,5-3 0 15,-5 3 0-15,-4-4 0 0,-5 5 10 0,0-1-2 0,5-11 0 0,-4 7 0 16,-5 8-8-16,-5-7 8 16,5 3-8-16,0 4 8 0,-4-4-8 0,-5 1 0 15,0 3 0-15,0 4 0 0,1-4 0 0,-1 8 0 16,-9-8 0-16,5 8 0 0,0 0 0 0,-4 8 0 0,-1-8-12 0,-4 8 12 16,0 4 0-16,0-5 0 0,-4 5 9 0,4 8-1 15,-4 3 0-15,-1 0 1 0,5 5 0 0,0 7 0 16,0 0 11-16,9 0 1 0,-4 4 1 0,4 0 0 15,8-4-12-15,-4 0-2 0,1 0-8 0,3-4 12 16,5 1-12-16,0-5 11 0,0 0-11 0,5 1 10 16,-1-9-10-16,9-3 0 0,5-1 0 0,4-11 0 15,4 4-115-15,9-8-25 16,44-4-4-16,-13 0-2 0</inkml:trace>
          <inkml:trace contextRef="#ctx0" brushRef="#br0" timeOffset="6703.8293">16355 58 1954 0,'0'0'43'0,"0"0"9"0,4-7 1 0,-4 7 3 0,-4-8-45 0,4 8-11 16,0 0 0-16,-4-4 0 0,4 4 0 0,-5-12 0 16,5 12 0-16,-4-11 0 0,-1 3 0 0,5 8 0 15,0 0 0-15,-13 4 0 0,-4 0 0 0,-1 7 0 16,-4 1 0-16,-4 7 0 0,4 1 0 0,-9-1 0 15,0 5 0-15,10 3 0 0,-1 0 41 0,0 5 3 16,-5 3 1-16,10-12 0 0,12 4-21 0,1 1-4 16,-5-1 0-16,0-4-1 0,14-3-27 0,-5-5-6 15,0 1-1-15,-5 0 0 0,5-16 39 0,0 0 8 16,14 7 2-16,3-3 0 0,-4-4-34 0,1-7 0 16,7-1 0-16,10-4 0 0,0 0 16 0,-5-7-3 15,-8-5-1-15,-1 5 0 0,-4-16 0 0,9 4 0 0,5-8 0 16,-5-8 0-16,-5 0 8 0,1-4 0 0,8-3 1 0,0 3 0 15,1-7-21-15,-5 3 0 0,0 4 0 0,4-7 0 16,9 7-12-16,-13 4-6 0,-5 1-2 0,1 7 0 16,4 3 20-16,-9 5 0 0,-4 12 11 0,-9-1-11 15,0 1 24-15,0 7-1 0,9 8-1 0,-9 4 0 16,-13 0-22-16,-1 8-8 0,14 8 0 0,-8-1 0 16,-6 9 8-16,1-1 14 0,-4 8-3 0,8 0-1 15,-4 1-10-15,4 7-14 0,-4-8 3 0,0 8 1 16,8-4 10-16,1 4 0 0,-5 0 0 0,5 8 0 15,-1-8 0-15,1 0 0 0,4 4 0 0,-4-1 0 16,-5-3 49-16,4 0 12 0,5-3 3 0,0-5 0 16,0-4-162-16,0 4-32 0,5-11-6 0,4-5-2 15</inkml:trace>
          <inkml:trace contextRef="#ctx0" brushRef="#br0" timeOffset="15345.1038">17140 117 633 0,'0'0'56'0,"0"0"-44"15,-4-8-12-15,4 8 0 0,9-8 100 0,-5 4 19 16,-8-7 3-16,-1 3 1 0,1 0-29 0,4 8-6 16,0-8 0-16,0 4-1 0,-5-7-55 0,5 11-10 15,0 0-2-15,0 0-1 0,0-8-19 0,0 8 0 16,5-12 0-16,-1 1 0 0,-4 11 0 0,0 0 0 15,0 0 0-15,0 0 0 0,5-8 0 0,-10 4 10 16,-4-4-2-16,1 8 0 0,-1-4 5 0,-4 4 1 16,0 4 0-16,-9 4 0 0,4-4 2 0,1 0 0 0,-1 0 0 15,0-4 0-15,-8 3 0 0,9 5 0 0,3-4 0 16,1 4 0-16,0 0-2 0,-4 3 0 0,3-3 0 0,6 4 0 16,-1-4-14-16,0 7 0 0,-4 1 0 0,4-4-10 15,9 3 10-15,0 5 0 0,-9-1 0 0,5 1 0 16,4-1 24-16,0-7 6 0,4 4 2 0,1-1 0 15,-5 1-10-15,4-5-2 0,9-3 0 0,0 4 0 16,-4-8-6-16,0 8-2 0,0-12 0 0,8 0 0 16,-4-8 23-16,1 4 4 0,-6-4 1 0,10-4 0 15,0 1-28-15,-5-1-4 0,0 0-8 0,4-7 11 16,1 3-11-16,-1-3 0 0,-3-5 0 0,3 5 8 16,-8-5-8-16,4 5 0 0,5-5 0 0,-10 9 8 0,-3-1-8 15,4 8 0-15,-1-3 0 0,1 3 0 0,-9 8 0 16,0 0 0-16,0 0 0 0,5 8 8 0,3 7-8 15,-3 1 0-15,-5 3 0 0,0 5 0 0,4-1 8 0,-8 5-8 16,-1 3 0-16,-8 8 8 0,0-12 0 0,4 8 0 16,-4 8 0-16,0-4 0 0,-9-8 4 0,4 8 1 15,5-4 0-15,-9 4 0 0,5 0 4 0,-1-4 1 16,1 4 0-16,-5-7 0 0,0-1 1 0,-5-4 0 16,-3-7 0-16,8-1 0 0,4 1-6 0,-4-9-1 15,-8-3 0-15,8 0 0 0,4-8-1 0,1 0-1 16,-1-8 0-16,1 0 0 0,-1 4 10 0,9-15 3 15,5-1 0-15,-1-3 0 0,-3 3-23 0,8-3 0 16,17-8 0-16,5 4 0 0,0-9 0 0,9 9 0 16,-5 4 0-16,9-5 0 0,5 5-16 0,-5 4-7 15,-5 3-1-15,1 4-697 0,4 1-139 16</inkml:trace>
          <inkml:trace contextRef="#ctx0" brushRef="#br0" timeOffset="15869.1363">17610 285 1209 0,'0'0'108'0,"-5"0"-87"16,1 7-21-16,0-3 0 0,-1 4 68 0,1-4 8 16,-1 0 3-16,5-4 0 0,0 0-27 0,0 0-4 15,0 0-2-15,14 8 0 0,-14-8 0 0,13 0 0 16,4 0 0-16,5-4 0 0,-4 0-5 0,4-4-1 16,0-4 0-16,4 1 0 0,-4-5-6 0,0 4-2 15,0 1 0-15,-5-9 0 0,1 5-9 0,-1-1-3 16,1 8 0-16,-1-11 0 0,-3 3 7 0,-6 4 1 15,1-7 0-15,0 7 0 0,-5-7-28 0,1 11 0 16,-5-8 0-16,-5 5 0 0,1-1 0 0,-5 0 10 16,0 1-2-16,9 11-8 0,-13 0 0 0,0-4 0 15,0 4-10-15,-5 0 10 0,10 7-8 0,-6-3 8 0,-3 4 0 16,-1 0 0-16,5 0-9 0,-4 7 9 0,3-7-12 16,1 4 12-16,0 3 0 0,0 5 16 0,0-8-2 0,-5 7 0 15,5 5 1-15,0-5 0 0,0 4 0 0,0 5 0 16,4-5 23-16,0 4 5 0,0-3 1 0,5 7 0 15,-5-12-29-15,9 9-6 0,0-9-1 0,5 1 0 16,-1-1-8-16,9 1 0 0,0-1 0 0,5-11 0 16,4-4 0-16,4 4 0 0,5-8 11 0,8 0-11 15,9 0-41-15,10-8-15 0,3 4-2 16,9-4-1008-16</inkml:trace>
          <inkml:trace contextRef="#ctx0" brushRef="#br0" timeOffset="-496985.3607">19505 437 1936 0,'0'0'43'0,"0"0"9"0,0 0 1 0,0 0 1 0,0 0-43 0,0 0-11 0,0 0 0 0,0 0 0 16,0 0 52-16,0 0 9 0,0 0 2 0,0 0 0 15,0 0-39-15,0 0-7 0,0 0-1 0,0 0-1 16,0 0-15-16,0 0 0 0,0 0-12 0,0 0 12 31,0 0-60-31,0 0-4 0,0 0-2 0,0 0-545 0,0 0-109 16</inkml:trace>
        </inkml:traceGroup>
        <inkml:traceGroup>
          <inkml:annotationXML>
            <emma:emma xmlns:emma="http://www.w3.org/2003/04/emma" version="1.0">
              <emma:interpretation id="{0736C2F2-3775-425B-9CF5-813C0A7F66F1}" emma:medium="tactile" emma:mode="ink">
                <msink:context xmlns:msink="http://schemas.microsoft.com/ink/2010/main" type="inkWord" rotatedBoundingBox="23627,446 24391,432 24407,1310 23643,1324"/>
              </emma:interpretation>
              <emma:one-of disjunction-type="recognition" id="oneOf4">
                <emma:interpretation id="interp20" emma:lang="" emma:confidence="1">
                  <emma:literal>is</emma:literal>
                </emma:interpretation>
                <emma:interpretation id="interp21" emma:lang="" emma:confidence="0">
                  <emma:literal>i</emma:literal>
                </emma:interpretation>
                <emma:interpretation id="interp22" emma:lang="" emma:confidence="0">
                  <emma:literal>it</emma:literal>
                </emma:interpretation>
                <emma:interpretation id="interp23" emma:lang="" emma:confidence="0">
                  <emma:literal>in</emma:literal>
                </emma:interpretation>
                <emma:interpretation id="interp24" emma:lang="" emma:confidence="0">
                  <emma:literal>if</emma:literal>
                </emma:interpretation>
              </emma:one-of>
            </emma:emma>
          </inkml:annotationXML>
          <inkml:trace contextRef="#ctx0" brushRef="#br0" timeOffset="17055.3681">20233 97 1285 0,'-17'-15'56'0,"17"15"13"0,8-4-55 0,-8 4-14 16,0-8 0-16,0 8 0 0,0-8 65 0,0 8 11 15,0 0 1-15,0 0 1 0,0 0-17 0,0 0-3 16,0 0-1-16,-13 4 0 0,5 8-57 0,-1-4 0 16,-4 11-17-16,-1 1 4 0,1 7 29 0,0 4 5 15,0 0 2-15,0 5 0 0,4-5 14 0,0 4 3 16,5-4 1-16,-1-4 0 0,-3 4-33 0,8-11-8 15,4-1 0-15,-4 1 0 0,4-4 33 0,1-5 5 16,-1-3 1-16,1 4 0 0,3-12-11 0,1 0-3 16,0 0 0-16,0-8 0 0,4 4-25 0,4-4 0 15,1 0 0-15,-5-3 0 0,9-1 21 0,0-4-1 16,-4-3 0-16,4-1 0 0,-5 1-20 0,1-12 0 16,4 4 0-16,4-16-8 0,0 4-7 0,1-4-1 15,-1 4 0-15,0 11 0 0,5-7 5 0,-5 12 1 0,5 3 0 16,0 1 0-16,-1-1 10 0,1 13 0 0,0 3-9 15,-5 4 9-15,0 0 0 0,-4 4 0 0,-4 3 0 0,-1 5 0 16,-3 0 0-16,-1 7 0 0,-4 1 0 0,-1-1 8 16,-3 5-8-16,-5-1 8 0,0-3-8 0,-5 3 8 15,1-3 13-15,-5-1 3 0,5 1 0 0,-5-1 0 16,-4-3-15-16,-5-1-9 0,5 1 12 0,0-4-12 16,-5 7 22-16,-4-11-2 0,1 3-1 0,-1-7 0 15,0 4-10-15,-5 0-1 0,-3-4-8 0,8 0 12 16,-5 0 1-16,1-4 0 0,4-4 0 0,0 4 0 15,-4-8-41-15,4 8-9 0,-4-12-2 0,8 4-654 16,-4-3-131-16</inkml:trace>
          <inkml:trace contextRef="#ctx0" brushRef="#br0" timeOffset="17184.7404">20540-343 1382 0,'0'0'61'0,"-4"-4"13"0,-5-4-59 0,5 0-15 15,-5 4 0-15,0-3 0 0,0 7 80 0,1 0 12 16,-10 0 4-16,18 0-807 0</inkml:trace>
        </inkml:traceGroup>
        <inkml:traceGroup>
          <inkml:annotationXML>
            <emma:emma xmlns:emma="http://www.w3.org/2003/04/emma" version="1.0">
              <emma:interpretation id="{C3FE761D-7FA3-4CF0-BF3F-6CCADB095E7A}" emma:medium="tactile" emma:mode="ink">
                <msink:context xmlns:msink="http://schemas.microsoft.com/ink/2010/main" type="inkWord" rotatedBoundingBox="25567,354 30136,269 30159,1507 25590,1592"/>
              </emma:interpretation>
              <emma:one-of disjunction-type="recognition" id="oneOf5">
                <emma:interpretation id="interp25" emma:lang="" emma:confidence="1">
                  <emma:literal>called</emma:literal>
                </emma:interpretation>
                <emma:interpretation id="interp26" emma:lang="" emma:confidence="0">
                  <emma:literal>Called</emma:literal>
                </emma:interpretation>
                <emma:interpretation id="interp27" emma:lang="" emma:confidence="0">
                  <emma:literal>calmed</emma:literal>
                </emma:interpretation>
                <emma:interpretation id="interp28" emma:lang="" emma:confidence="0">
                  <emma:literal>calked</emma:literal>
                </emma:interpretation>
                <emma:interpretation id="interp29" emma:lang="" emma:confidence="0">
                  <emma:literal>Walled</emma:literal>
                </emma:interpretation>
              </emma:one-of>
            </emma:emma>
          </inkml:annotationXML>
          <inkml:trace contextRef="#ctx0" brushRef="#br0" timeOffset="17864.9883">22480 8 1479 0,'30'-24'65'0,"-17"17"15"0,-4 3-64 0,0-8-16 0,-5 4 0 0,5-4 0 15,-4 5 82-15,3-5 14 0,-8 4 2 0,5-4 1 16,-1 5-52-16,0-5-11 0,-4 0-1 0,0 4-1 16,-4 1 4-16,4-1 1 0,0 0 0 0,-4 4 0 15,-5-4-39-15,-4 8 0 0,0 0 0 0,-5 0 0 16,-4 0 0-16,-4 0 0 0,4 0 0 0,-9 4 0 16,0 12 18-16,1-8 9 0,-10 3 1 0,5 9 1 15,0-1-19-15,0 9-10 0,0-9 10 0,0 8-10 16,4 1 15-16,5 3-3 0,4-4-1 0,4 4 0 15,5 1-11-15,0-5 8 0,17 0-8 0,-8 1 8 16,4 3-8-16,4-12 0 0,9 1 0 0,9-5 0 16,0 1-13-16,5 0-8 0,3-5-2 0,1 1 0 15,0 3-133-15,-1-11-28 0,19 12-4 16,-5-16-2-16</inkml:trace>
          <inkml:trace contextRef="#ctx0" brushRef="#br0" timeOffset="18272.0016">23037 183 1645 0,'0'0'36'0,"0"0"7"0,4-8 1 0,-4 8 4 0,4-7-39 0,1-1-9 15,4 4 0-15,-9 4 0 0,0 0 40 0,0 0 7 16,4-8 1-16,-4 8 0 0,0 0 6 0,0 0 2 0,0 0 0 0,0 0 0 16,0 0-8-16,0 0 0 0,-9-8-1 0,9 8 0 15,-4-4-35-15,-9 4-12 0,0 0 0 0,-1 0 9 16,-3 4-1-16,-1-4-8 0,5 8 12 0,-4 0-4 15,-1 0-8-15,0 11 0 0,1-11 0 0,-1 8 0 16,-4-1 0-16,5 5 0 0,-1-1 0 0,5 1 0 16,4-5 0-16,-4 1 0 0,0 0 0 0,9 3 0 15,4-11-9-15,4 3 9 0,-4-11 0 0,4 12 0 16,5-4-11-16,4 0 11 0,1-4-10 0,-1-4 10 16,0 0 0-16,4-4 0 0,5 0 0 0,0 0 0 15,-4-8-14-15,4 4 3 0,0-7 1 0,0-1 0 16,-5-3 10-16,1-1 0 0,-1-3 0 0,1 0 8 15,-1-5-8-15,1 1 11 0,-5 4-11 0,5-1 12 16,-5 5-12-16,0 7 0 0,-9-8 0 0,-4 20 0 16,0 0 36-16,0 0 3 0,0 0 0 0,0 0 0 15,0 0-26-15,-4 8-5 0,0 4 0 0,-5-4-8 0,4 7 0 16,5 1 0-16,-4 0 0 0,4 3 0 0,0-3 0 0,4 3 0 16,-8-3 0-16,4 3 0 0,4 1-16 0,-4-9-4 15,5 1-1-15,4 4-662 16,-1-1-132-16</inkml:trace>
          <inkml:trace contextRef="#ctx0" brushRef="#br0" timeOffset="18564.254">23620-410 1659 0,'5'-19'36'0,"-1"15"8"0,5-4 2 0,-5 8 1 0,1 0-38 0,-5 0-9 0,4 0 0 0,5 8 0 16,-5 4 68-16,5 3 12 0,-5 5 3 0,1-1 0 16,3 13-15-16,-3-13-4 0,-5 8 0 0,4 12 0 15,1-11-13-15,-1 7-3 0,-4 0-1 0,0 0 0 16,0 4-24-16,0 0-5 0,0-4-1 0,0 8 0 16,0-4 38-16,4-8 7 0,1 4 2 0,-5 4 0 15,0-11-52-15,4 3-12 0,-4-4 0 0,9 0 0 16,-5-3 0-16,-4 3 0 0,5-8 0 0,-5 1 0 15,0-1-48-15,0-3-13 0,0 0-3 0,0-5 0 16,0 1-153-16,0 0-31 16,0-12-7-16,0 0-1 0</inkml:trace>
          <inkml:trace contextRef="#ctx0" brushRef="#br0" timeOffset="18883.5161">24068-316 1130 0,'-13'-27'24'0,"13"15"6"0,8-4 1 0,-3 1 1 0,8-5-32 0,-4 5 0 16,4-1 0-16,-4 1 0 0,4-1 92 0,-4 4 12 15,-1 4 3-15,1 1 0 0,0 3-3 0,-9 4 0 0,0 0 0 0,9 0 0 16,-5 0-22-16,5 8-5 0,-5 3-1 0,-4 1 0 15,9 7-35-15,-5 9-7 0,1-1-2 0,-1 4 0 16,5 0-17-16,0 5-4 0,-5-1-1 0,9 4 0 16,-4 0 15-16,0 0 3 0,4 7 1 0,0 5 0 15,0 0-37-15,-4 3-8 0,4-7-2 0,-4 4 0 16,4-4 18-16,-8 0 0 0,8-8 0 0,-9 0 0 16,5-1 0-16,-5-10-13 0,-4 3 4 0,5 4-685 15,-10-4-137-15</inkml:trace>
          <inkml:trace contextRef="#ctx0" brushRef="#br0" timeOffset="19290.7357">24743 374 1875 0,'0'0'83'0,"0"0"17"0,9 0-80 0,-4 4-20 16,3-4 0-16,1 0 0 0,4 0 23 0,0 0 0 16,9 0 0-16,0 0 0 0,5-4-23 0,-1 0 0 15,-4 0 0-15,4-7 0 0,1 3 56 0,-6 0 6 16,6 0 2-16,-1-3 0 0,-4-1-64 0,-4 0 0 16,-1-3-14-16,1-5 2 0,-10 5 12 0,6-5 16 15,-6-3-4-15,-3 3-1 0,4 1-11 0,-5-5 0 16,-4 5 9-16,0-1-9 0,-4 1 0 0,4 3 0 15,-5 1 0-15,1 3 0 0,-1 0 0 0,5 12 14 0,0 0-2 0,-8-8 0 16,-1 5-12-16,-4 3 0 0,0 0-9 0,-1 3 9 16,6 9-10-16,-6 0 10 0,1 3-10 0,0 5 10 15,4-1-9-15,-4 9 9 0,0-1-8 0,4 4 8 16,0-7 0-16,1 3 0 0,3 0 0 0,1 4 0 16,4-7 0-16,4 7 0 0,1-12 0 0,3 5 11 15,1-1-2-15,9-3 0 0,-5 3 0 0,9-3 0 16,0-5-9-16,4 5-9 0,0-12 9 0,10 3-664 15,3-11-124-15</inkml:trace>
          <inkml:trace contextRef="#ctx0" brushRef="#br0" timeOffset="19993.9384">26358 90 1440 0,'4'-20'64'0,"1"8"12"0,-1 1-60 0,0 3-16 0,1-12 0 0,-1 9 0 15,-4-1 100-15,5 0 16 16,-5 1 4-16,0 3 1 0,0 0-53 0,-5-4-12 16,5 5-1-16,-4 3-1 0,-1-4-17 0,-3 4-3 15,-5 0-1-15,4 0 0 0,-4 4-33 0,-1 0 0 16,1-12 0-16,-4 12 0 0,-1 4 0 0,1-4 0 0,-5 8 0 0,4-4 0 15,-4 0 12-15,5 8-4 0,-1-1 0 0,1 5-8 16,-1 0 0-16,-4-1 0 0,0 9 0 0,0 7-9 16,0 0 9-16,-4 0 0 0,4 0 0 0,4 1-8 15,-4 3 8-15,5 0 0 0,4-8 0 0,0 0 0 16,4 5 0-16,4-13 0 0,5 4 0 0,-4-3 0 16,8-1 0-16,1-3 0 0,4 0 0 0,4-5 0 15,4-3 0-15,1 4 0 0,4-12 0 0,4 4 0 16,0-4 0-16,1-4 0 0,3 4 0 0,1-8 0 15,-4 0 0-15,-1-7 0 16,0-1 0-16,0 0 0 0,-4-3 32 0,0-5 8 16,0-3 1-16,5-4 1 0,-5 4-17 0,-5-12-3 0,5-8-1 0,0-4 0 0,-4 4-13 15,3-3-8-15,-3-1 10 0,4 0-10 16,-9 1 0-16,5 3 0 0,-1 0 0 0,-4 0 0 0,1 4 0 0,-6 4-15 16,1 12 2-16,-5-4 0 0,1 11 4 0,-5 5 1 15,4 3 0-15,-4 12 0 0,-4-4 8 0,-1 0-8 16,-3 4 8-16,-1 4-8 0,0 4-1 0,-4 0 0 15,0 3 0-15,4 5 0 0,-4-4 9 0,0 15-12 16,0-7 12-16,-1 7-12 0,6 0 12 0,-6 8 0 16,1 0 0-16,0 8-8 0,0 4 8 0,4 8 0 15,0-9 0-15,1 13 0 0,3-1 17 0,1-3-1 16,4 0 0-16,0-1 0 0,4-11 7 16,1 0 1-16,-1 0 0 0,0 0 0 0,1-4-12 0,-1 0-1 15,5 0-1-15,-9 0 0 16,4 0-70-16,-4-4-15 0,5 0-2 0</inkml:trace>
        </inkml:traceGroup>
      </inkml:traceGroup>
    </inkml:traceGroup>
    <inkml:traceGroup>
      <inkml:annotationXML>
        <emma:emma xmlns:emma="http://www.w3.org/2003/04/emma" version="1.0">
          <emma:interpretation id="{84C6DDBF-00E2-4ADC-A611-322F053BE255}" emma:medium="tactile" emma:mode="ink">
            <msink:context xmlns:msink="http://schemas.microsoft.com/ink/2010/main" type="paragraph" rotatedBoundingBox="3984,2090 19313,1033 19569,4734 4239,57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B9FE45-C5EB-48BA-B87A-7467E7F23047}" emma:medium="tactile" emma:mode="ink">
              <msink:context xmlns:msink="http://schemas.microsoft.com/ink/2010/main" type="line" rotatedBoundingBox="3984,2090 15494,1296 15591,2711 4081,3505"/>
            </emma:interpretation>
          </emma:emma>
        </inkml:annotationXML>
        <inkml:traceGroup>
          <inkml:annotationXML>
            <emma:emma xmlns:emma="http://www.w3.org/2003/04/emma" version="1.0">
              <emma:interpretation id="{9202EA29-4B86-410F-921D-0B3455A8F3FD}" emma:medium="tactile" emma:mode="ink">
                <msink:context xmlns:msink="http://schemas.microsoft.com/ink/2010/main" type="inkWord" rotatedBoundingBox="3993,2223 9654,1832 9735,3004 4074,3395"/>
              </emma:interpretation>
              <emma:one-of disjunction-type="recognition" id="oneOf6">
                <emma:interpretation id="interp30" emma:lang="" emma:confidence="0.5">
                  <emma:literal>capacity</emma:literal>
                </emma:interpretation>
                <emma:interpretation id="interp31" emma:lang="" emma:confidence="0">
                  <emma:literal>Capacity</emma:literal>
                </emma:interpretation>
                <emma:interpretation id="interp32" emma:lang="" emma:confidence="0">
                  <emma:literal>Rapacity</emma:literal>
                </emma:interpretation>
                <emma:interpretation id="interp33" emma:lang="" emma:confidence="0">
                  <emma:literal>rapacity</emma:literal>
                </emma:interpretation>
                <emma:interpretation id="interp34" emma:lang="" emma:confidence="0">
                  <emma:literal>capacity's</emma:literal>
                </emma:interpretation>
              </emma:one-of>
            </emma:emma>
          </inkml:annotationXML>
          <inkml:trace contextRef="#ctx0" brushRef="#br0" timeOffset="22395.9421">1214 1720 172 0,'0'0'8'0,"0"0"1"0,-4-8-9 0,0-4 0 16,-1 4 0-16,1 1 0 0,-5-5 265 0,5 8 51 16,-5 0 11-16,5-8 1 0,-1 5-217 0,1-1-44 15,-1 4-9-15,5 4-2 0,0 0-56 0,-4-8 0 16,0 4 0-16,-1 0-14 0,-4 0 29 0,1 1 5 16,3 3 2-16,-8 0 0 0,0 0-6 0,0 0-2 0,-5 3 0 15,5 1 0-15,-4 4-5 0,-5 0-1 0,-5 8 0 0,1-1 0 16,-5-3 12-16,1 3 3 15,-10 9 0-15,-4-1 0 0,5 5 5 0,-5-1 0 0,4 4 1 0,1 0 0 16,8-3 11-16,0-1 1 0,9 4 1 16,-4-4 0-16,4 1-18 0,9 3-3 0,0-8-1 0,4 5 0 15,5-9-8-15,4 4-1 0,0 1-1 0,4-1 0 16,5-3-10-16,0-5 12 0,4 5-12 0,-4-12 12 16,13 7-12-16,4-3 0 0,0 3 0 0,5-3 0 15,4-4-129-15,-9 0-28 16,40 3-6-16,-9-3-1 0</inkml:trace>
          <inkml:trace contextRef="#ctx0" brushRef="#br0" timeOffset="22813.6962">1451 1926 1335 0,'0'0'59'0,"0"0"13"0,5-11-58 0,-5 11-14 15,9-8 0-15,-5-4 0 0,5 1 81 0,-5 3 14 16,-4 8 2-16,0 0 1 0,0 0-32 0,0 0-6 15,0-12-2-15,0 12 0 0,0 0-27 0,0 0-6 16,-4-4-1-16,-5-4 0 0,0 8-9 0,-4 4-3 16,0 4 0-16,-9 0 0 0,4 4-4 0,-8 3 0 15,4 1-8-15,-4 3 12 0,-5 1-12 0,0 3 11 16,5 1-11-16,4 3 10 0,0 4-10 0,5 0 8 16,-1-3-8-16,9-5 8 0,0 4-8 0,1-7 0 0,3-1 0 0,10 1 0 15,-1-5 0-15,5 1 0 0,4-8 0 0,0 3 0 16,5-7 0-16,-5-4 0 0,4-4-10 0,1 0 10 15,0-3-8-15,3-1 8 0,-3-8 0 0,0 1-9 16,-5-5 9-16,4-3 0 0,-4-4 0 0,5-9 0 16,-5 5 0-16,5-4 0 0,-1-4 0 0,1 4 0 15,-5-4 0-15,0 8 0 0,0 0 12 0,0 3-4 16,-4 5-8-16,0 7 12 0,0 5-4 0,-9 11 0 16,0 0 0-16,0 0 1 0,0 0 0 0,4 15 0 15,5 5-9-15,-5 3 0 0,-4 4 0 0,5 5 0 16,-1 3 0-16,-4-8 0 0,4 4 0 0,1 4 0 0,4-3 0 15,-5-1 8-15,5-4-8 0,0 0 0 16,4 1-72-16,0-9-20 0,-4 1-4 0,4-9-761 16</inkml:trace>
          <inkml:trace contextRef="#ctx0" brushRef="#br0" timeOffset="23285.8977">2184 1802 1764 0,'-9'-4'39'0,"5"4"8"0,4 0 1 0,0 0 1 0,0 0-39 0,0 0-10 15,0 0 0-15,0 11 0 0,-5 1 51 0,5 8 8 16,0-5 1-16,-4 9 1 0,8 3-14 0,-4 0-3 16,-4 1-1-16,0 3 0 0,-5 4 3 0,5 4 1 0,-1-4 0 0,-4 0 0 15,-4 0 1-15,4 4 1 0,9-8 0 0,0 4 0 16,-4-7-28-16,-5 3-5 0,9-8-2 0,0 5 0 15,9-9-6-15,-9 1-8 0,-9-1 11 0,9-7-11 16,9-1 14-16,-5-7-4 0,-4-4-1 0,0 0 0 16,0 0 3-16,0 0 1 0,0 0 0 0,0 0 0 15,-8-11 7-15,3-5 2 0,5 0 0 0,0-3 0 16,-9-1-22-16,5-3 0 0,4-8 0 0,9 0 8 16,4-1 0-16,0 1 0 0,-13-15 0 0,9 3 0 15,9-4-8-15,3 4-12 0,-7-4 4 0,8 0 0 16,0 12-40-16,4-8-8 15,-4 8-2-15,0 4 0 0,-5 4 14 0,10 3 2 16,-1 5 1-16,-9 3 0 0,-3 5 41 0,-1 3 0 0,13 0 0 0,-8 8 0 0,-5 0-12 16,-4 4 2-16,-5 4 1 0,5-4 0 0,13 3 9 0,-14 1 0 15,-16 4 0-15,3 0 0 0,10 3 0 0,-10 1 0 16,-12-1 0-16,-1 1 8 0,5 3-8 0,-5-3 12 16,-3 4-4-16,-6-1 0 0,-3 1-18 0,-1 3-3 15,9-4-1-15,4 1 0 16,1-1-50-16,-5 1-11 0,0-1-1 0,4 1-565 15,5-4-113-15</inkml:trace>
          <inkml:trace contextRef="#ctx0" brushRef="#br0" timeOffset="24072.4298">2890 1934 1378 0,'0'0'30'0,"5"-15"6"0,-5-1 2 0,4 8 2 0,1 0-32 0,-5 1-8 15,0-5 0-15,0 0 0 0,0 4 57 0,0 8 11 16,0-7 1-16,0 7 1 0,0 0-19 0,0 0-4 15,-5-4-1-15,1 0 0 0,-1 0-30 0,-3 4-7 16,-6-4-1-16,1 8 0 0,0 0-8 0,-4 4 8 16,-1-1-8-16,-4 9 8 0,0-8 12 0,-4 7 1 15,-5 1 1-15,5 0 0 0,-1 3 6 0,1 1 0 16,9 3 1-16,-1 0 0 0,0 1-16 0,5 3-3 16,9-3-1-16,0-5 0 0,-1 1-9 0,5-5 0 15,13 1 0-15,-8-5 0 0,-10 1 0 0,5-12 0 16,13 4 0-16,5-4 0 0,4 0 0 0,-4-4 8 15,-1-8-8-15,1 1 8 0,12-5 0 0,-8-3 0 0,-9 3 0 16,1-11 0-16,3 3 3 0,-4-3 0 0,0 4 0 0,5-5 0 16,-9-3 17-16,8 4 3 0,-4 3 1 0,1 5 0 15,-1-1-32-15,0 5 0 0,-9 3 0 0,1 4 0 16,-5 8 0-16,0 0 0 0,0 0 0 0,4 12 0 16,1 4 0-16,-1-1 0 0,0 5 0 0,1-1 0 15,8 1 0-15,-9 7 8 0,-4-7-8 0,9 3 0 16,0 0-13-16,0-3-6 0,4-1-1 0,-9 1-636 15,-4-8-128-15</inkml:trace>
          <inkml:trace contextRef="#ctx0" brushRef="#br0" timeOffset="24228.5066">3882 1591 1324 0,'9'-8'118'0,"-5"-3"-94"16,0-1-24-16,1 4 0 0,-1-4 74 0,-8 1 10 15,-9 3 3-15,4-4 0 0,13 4-9 0,-4 8-2 16,0 0 0-16,-13 0 0 0,0 0-28 0,-9 0-5 16,4 0-2-16,-8 8 0 0,0-4-5 0,-1 8-2 15,6 3 0-15,-6-3 0 0,-3 4 7 0,3-1 2 0,5 5 0 0,0 3 0 16,5-3-1-16,-5 7 0 0,4 0 0 0,1 1 0 15,-1-5-27-15,1 4-6 0,-1 4-1 0,9-7 0 16,1-1-8-16,3 5 8 0,5-9-8 0,0 4 8 16,9-3-8-16,-5 3 0 0,9-7 0 0,1 3 0 15,-1-7 0-15,4 4-17 0,1-8 4 0,4-1-730 16,0 1-145-16</inkml:trace>
          <inkml:trace contextRef="#ctx0" brushRef="#br0" timeOffset="24428.6479">4062 1872 1638 0,'0'0'36'0,"0"0"7"0,4-4 1 0,1 0 3 0,3-4-38 0,-3 4-9 16,3 4 0-16,1 4 0 0,0 0 62 0,0 0 10 16,-5 4 3-16,1 4 0 0,-1 3 17 0,0-3 4 15,-4 0 1-15,0 3 0 0,0 1-58 0,5-1-12 16,-5 1-3-16,0 0 0 0,0-1-12 0,0 1-4 15,0-1 0-15,0-3 0 16,0 0-76-16,0-1-16 0,4-3-4 0</inkml:trace>
          <inkml:trace contextRef="#ctx0" brushRef="#br0" timeOffset="24579.0549">4382 1509 2016 0,'4'-8'179'0,"1"1"-143"0,-5 7-36 0,0 0 0 16,0 0 40-16,0 0 0 0,0 0 1 0,4 7-663 16,1 5-133-16</inkml:trace>
          <inkml:trace contextRef="#ctx0" brushRef="#br0" timeOffset="24813.6452">4869 1540 1652 0,'18'-15'73'0,"-5"11"15"0,4-4-70 0,1 0-18 16,4 4 0-16,8-3 0 0,1 3 84 0,4-8 12 15,5 4 4-15,-1 0 0 0,-4 1-48 0,5 3-10 16,-5-4-2-16,4 0 0 0,1 4-9 0,-5-4-3 15,0 4 0-15,0 1 0 16,-8-1-48-16,-6 4-9 0,1 0-3 0,-8-4-617 16,-1-4-124-16</inkml:trace>
          <inkml:trace contextRef="#ctx0" brushRef="#br0" timeOffset="25035.7216">5395 1068 2055 0,'-4'0'45'0,"4"0"10"0,0 0 1 0,0 0 2 0,0 0-46 0,0 8-12 0,0 8 0 0,4-1 0 15,-4 1 47-15,0 4 7 0,0-1 2 0,-4 4 0 16,0 5-20-16,-1-1-3 0,-3 0-1 0,-1 8 0 16,0 1 16-16,0 3 4 0,0-8 0 0,-4 8 0 15,9 0-36-15,-5 0-6 0,-4 0-2 0,9 4 0 16,-1-4-76-16,5 0-15 0,-9 0-3 0,5 0-978 15</inkml:trace>
          <inkml:trace contextRef="#ctx0" brushRef="#br0" timeOffset="25504.3009">5711 1486 2055 0,'0'0'45'0,"0"0"10"0,0 0 1 0,5 15 2 0,-5-7-46 0,0 8-12 16,4-1 0-16,-4-3 0 15,5 0 15-15,-1-1 1 0,0 1 0 0,1 4 0 0,-1-5-7 0,0-3-1 16,-4-8 0-16,9 12 0 0,-9-12 2 0,13 4 0 16,-4-4 0-16,4-4 0 0,1-4 9 0,-1 0 1 15,4-3 1-15,1-1 0 0,-1-4-21 0,1 1 0 16,-1-5 0-16,1 1 0 0,4 3-12 0,-9 8-4 15,5-11-1-15,-5 7 0 0,0 0 26 0,4 5 6 16,-3 3 1-16,-1 0 0 0,-4 4-16 0,4 4 11 16,0 4-11-16,0 3 10 0,0 5-10 0,-4 7 0 0,0 1 0 0,-5-1 8 15,-4 0-24-15,5 5-6 0,-10-5-1 0,5 8 0 16,-4-3 50-16,-9-1 9 0,4 0 3 0,-4 4 0 16,0 1-11-16,-5-1-3 0,0-4 0 0,1 0 0 15,-9 1 11-15,4-1 3 0,0 4 0 0,0 4 0 16,-5-3-18-16,1-5-3 0,4 4-1 0,0-8 0 15,0-3 7-15,5-4 2 0,-1-5 0 0,5-3 0 16,0 0 4-16,0-4 1 0,4-4 0 0,0 0 0 16,0 0 9-16,5-8 1 0,0-12 1 0,-1 5 0 15,5-5-22-15,9-3-4 0,0 0 0 0,4-5-1 0,4 5-15 16,1-1 0-16,4 1 0 0,4-4 0 16,5 7-47-16,0-11-5 0,-5 8-2 0,9-1-810 15,0 1-161-15</inkml:trace>
        </inkml:traceGroup>
        <inkml:traceGroup>
          <inkml:annotationXML>
            <emma:emma xmlns:emma="http://www.w3.org/2003/04/emma" version="1.0">
              <emma:interpretation id="{19B548DA-785E-45BE-8EF5-26C36A13DAE3}" emma:medium="tactile" emma:mode="ink">
                <msink:context xmlns:msink="http://schemas.microsoft.com/ink/2010/main" type="inkWord" rotatedBoundingBox="10863,1802 11851,1734 11916,2683 10928,2751"/>
              </emma:interpretation>
              <emma:one-of disjunction-type="recognition" id="oneOf7">
                <emma:interpretation id="interp35" emma:lang="" emma:confidence="1">
                  <emma:literal>of</emma:literal>
                </emma:interpretation>
                <emma:interpretation id="interp36" emma:lang="" emma:confidence="0">
                  <emma:literal>off</emma:literal>
                </emma:interpretation>
                <emma:interpretation id="interp37" emma:lang="" emma:confidence="0">
                  <emma:literal>Of</emma:literal>
                </emma:interpretation>
                <emma:interpretation id="interp38" emma:lang="" emma:confidence="0">
                  <emma:literal>oof</emma:literal>
                </emma:interpretation>
                <emma:interpretation id="interp39" emma:lang="" emma:confidence="0">
                  <emma:literal>oaf</emma:literal>
                </emma:interpretation>
              </emma:one-of>
            </emma:emma>
          </inkml:annotationXML>
          <inkml:trace contextRef="#ctx0" brushRef="#br0" timeOffset="26538.3339">7730 1552 1216 0,'0'0'27'0,"0"-8"5"0,0 4 2 0,0-7 0 0,-5 3-34 0,5 8 0 15,0 0 0-15,0-12 0 0,-4 4 57 0,4-3 5 16,0 11 1-16,0 0 0 0,0 0-7 0,-9-4-2 16,-4 4 0-16,4 4 0 0,0 0-9 0,-4 3-1 15,0-3-1-15,-5 12 0 0,1-4-18 0,-5 3-3 16,0 5-1-16,-4 3 0 0,-1 0 18 0,1 9 3 16,-5-9 1-16,5 8 0 0,4-7-21 0,4 3-4 15,1 0-1-15,4 4 0 0,8-11-17 0,1 3 10 16,8-3-10-16,1-1 8 0,8-7-8 0,0 0 0 15,0-4 0-15,5 3 0 0,-1-19 8 0,10 5 0 16,-5-1 0-16,0-4 0 0,-1-4 0 0,6-3 0 16,-5-1 0-16,0-4 0 0,0 1 0 0,-5-1 0 15,1 1 0-15,-5-4 0 0,0-5 10 0,0-3 2 16,-4 0 0-16,0 0 0 0,-5-8-20 0,1 4 0 16,-5 3 0-16,0-7 0 0,-5 12 0 0,5 0 0 0,-4 3 0 15,-5 13 0-15,0 3 0 0,0 4 0 0,1 4 0 0,-6 4 0 31,-3 4-68-31,4 3-12 0,-5 5-1 0,1 0-1 0</inkml:trace>
          <inkml:trace contextRef="#ctx0" brushRef="#br0" timeOffset="27200.3433">7883 1556 1364 0,'0'0'60'0,"0"0"13"0,9-4-58 0,-5-4-15 16,5 4 0-16,4-7 0 0,5 3 56 0,4 0 8 15,4 0 1-15,0 4 1 0,9-7-17 0,1 7-3 16,-1-4-1-16,4 4 0 0,-4-4-22 0,0 0-5 16,0 5-1-16,0-1-549 15,-4 4-111-15</inkml:trace>
          <inkml:trace contextRef="#ctx0" brushRef="#br0" timeOffset="26980.5111">7975 1419 1465 0,'13'-11'64'0,"-4"3"15"0,-4 4-63 0,3-8-16 16,5 5 0-16,1-9 0 0,3 4 97 0,-4 1 17 16,5-13 3-16,4 5 1 0,-5-1-47 0,1 5-10 15,-1-1-1-15,1 4-1 0,4-15-13 0,-9 4-2 16,0 3-1-16,0 1 0 0,-4-5-35 0,0 5-8 16,-5-1 0-16,1 1 0 0,-1-1 12 0,1 5 0 15,-5-1 0-15,0 4 0 0,0 1-4 0,-5-1 0 16,1 4 0-16,-1-4 0 0,-3 8 14 0,3 1 2 15,1-1 1-15,-5-4 0 0,5 4-37 0,-5 4-8 16,0 0-2-16,0-4 0 0,5 4 35 0,-5 0 7 16,9 0 2-16,0 0 0 0,0 0-36 0,0 0-7 15,0 0-2-15,0 0 0 0,0 0 37 0,0 0 7 16,-9 8 2-16,9-8 0 16,-4 12-43-16,0 3-9 0,4 5-2 0,-5-9 0 0,1 5 23 0,4 3 8 0,-5 5 0 0,1-1-9 15,-5-3 9-15,5 3 0 0,-5 4 0 0,5 5 0 16,-5 3 11-16,5 4 1 0,-1-4 0 0,1 4 0 15,-1 4-4-15,10-4 0 0,-1 4 0 0,1-4 0 16,3 0-8-16,-3-4 0 0,-1 0 0 0,1 0 0 16,-1-4 28-16,0-7 3 0,1-1 1 0,-5-4 0 15,0-3-51-15,0-4-9 16,0 3-3-16,-5 1-687 0,1-12-138 0</inkml:trace>
        </inkml:traceGroup>
        <inkml:traceGroup>
          <inkml:annotationXML>
            <emma:emma xmlns:emma="http://www.w3.org/2003/04/emma" version="1.0">
              <emma:interpretation id="{CE28D5F1-4E56-43CF-A307-F38483333C0F}" emma:medium="tactile" emma:mode="ink">
                <msink:context xmlns:msink="http://schemas.microsoft.com/ink/2010/main" type="inkWord" rotatedBoundingBox="12715,1488 15494,1296 15591,2711 12813,2903"/>
              </emma:interpretation>
              <emma:one-of disjunction-type="recognition" id="oneOf8">
                <emma:interpretation id="interp40" emma:lang="" emma:confidence="0">
                  <emma:literal>edge</emma:literal>
                </emma:interpretation>
                <emma:interpretation id="interp41" emma:lang="" emma:confidence="0">
                  <emma:literal>Edge</emma:literal>
                </emma:interpretation>
                <emma:interpretation id="interp42" emma:lang="" emma:confidence="0">
                  <emma:literal>edgy</emma:literal>
                </emma:interpretation>
                <emma:interpretation id="interp43" emma:lang="" emma:confidence="0">
                  <emma:literal>edges</emma:literal>
                </emma:interpretation>
                <emma:interpretation id="interp44" emma:lang="" emma:confidence="0">
                  <emma:literal>edged</emma:literal>
                </emma:interpretation>
              </emma:one-of>
            </emma:emma>
          </inkml:annotationXML>
          <inkml:trace contextRef="#ctx0" brushRef="#br0" timeOffset="28058.4866">9296 1494 932 0,'0'0'41'0,"0"0"9"0,0 0-40 0,0 0-10 16,13 7 0-16,4-7 0 0,1 4 92 0,0-4 17 16,-1 4 3-16,1-4 1 0,-1 0-7 0,5-4-2 15,0 0 0-15,-4 4 0 0,8-7-28 0,-8 3-7 16,-1-4-1-16,5 0 0 0,-4-8-3 0,-5 5-1 16,4-1 0-16,-4-4 0 0,1 1-39 0,-6-1-8 15,6 5-1-15,-1-1-1 0,-5-8-7 0,1 1-8 16,-4 7 11-16,-1-7-11 0,-4 7 10 0,0-4-10 15,-4 5 8-15,-1-5-8 0,-4 8 0 0,1-3 0 16,-1 3 0-16,0-4 0 0,0 4 0 0,-4 0 0 16,4 5-11-16,-4 3 11 0,0 0-20 0,-4 0 0 15,-1 0 1-15,-4 11 0 0,0-3 19 0,0 4 0 16,-4 7 0-16,0-7 0 0,-1 4 0 0,1-1 0 16,0 9 0-16,4-1 0 0,4 12 12 0,1-12 5 15,-1 5 2-15,5 3 0 0,4 0-28 0,5 0-6 0,4-7-1 0,0-1 0 16,4 1 16-16,5-1-12 0,-5-7 12 15,9-1-12 1,14-3-53-16,3-4-11 0,6-4-1 0,3-4-813 0</inkml:trace>
          <inkml:trace contextRef="#ctx0" brushRef="#br0" timeOffset="28519.3787">10270 1162 1954 0,'0'0'43'0,"0"0"9"0,-5-4 1 0,-3-4 3 15,-1 8-45-15,0 0-11 0,0-4 0 0,0 4 0 0,-4 4 47 0,0-4 7 16,-4 8 2-16,-1-4 0 0,1 4-38 0,-5 0-7 16,0 7-2-16,-5 5 0 0,1-1-9 0,0 1 0 15,-1 3 0-15,-3 8 0 0,3 1 22 0,5-5 2 16,0 4 1-16,1 0 0 0,3-3-25 0,5 3 8 16,4-8-8-16,5 8 0 0,4-15 0 0,0 3 0 15,0-7 0-15,4 0 0 0,0-4 8 0,10-1-8 16,-1-7 0-16,4 0 8 15,10-3-30-15,-10-5-6 0,9 0-2 0,-4-4 0 0,5-3 51 0,-5-1 11 16,0-3 1-16,-5-5 1 0,1-3-3 0,-1 0-1 16,1-9 0-16,-1 1 0 0,1-4-30 0,-5 0 0 15,5-4 0-15,4 1 0 0,-1-9 0 0,1 4 0 16,0-8 0-16,-4 5 0 0,8-1 0 0,-4 0-13 16,0 1 1-16,4 3 0 0,-8 0 12 0,4 4 0 15,-5 8 0-15,-3 4-9 0,-6 7 9 0,1 5 0 16,-4 3 0-16,-1 5 0 0,-4 3 0 0,0 8-10 0,-9 0 10 0,-4 8 0 15,-5 7-11-15,1 13 11 0,-5-5-10 0,0 12 10 16,0-8 12-16,-4 16 9 0,4 0 2 0,0 0 0 16,0-4-23-16,4 4 0 0,1 0 0 0,-1 0 0 15,5 0 0-15,0 3 0 0,4-10 0 0,0 6 0 16,5-3 13-16,0 0-1 0,4-3-1 0,0 3 0 16,4-8-11-16,0 0 0 0,1-4 0 0,4 1 8 15,4-9-119-15,0 1-24 0,0-5-5 0,5-3 0 16</inkml:trace>
          <inkml:trace contextRef="#ctx0" brushRef="#br0" timeOffset="29334.8815">11011 1252 460 0,'0'0'20'0,"0"0"5"0,9-12-25 0,-9 12 0 16,9-8 0-16,-9 8 0 0,0 0 219 0,9-11 38 16,-9 11 8-16,0 0 2 0,0-8-146 0,0 8-29 15,0-16-5-15,0 16-2 0,0 0-25 0,0 0-4 16,0 0-2-16,0 0 0 0,0-12-35 0,0 12-7 16,0 0-2-16,0 0 0 0,0 0 33 0,0 0 6 0,0-11 2 0,0 11 0 15,0 0-35-15,0 0-6 0,-9-8-2 0,9 8 0 16,0 0-8-16,-5-8 8 0,5 8-8 0,-8-4 8 15,-1 0-8-15,9 4 0 0,-9-4 0 0,0 8 0 16,0-4 0-16,-4 4 0 0,0 0 0 0,0 0 0 16,4 4 0-16,-8 0 0 0,-1-4 0 0,5 7 0 15,-5-3 0-15,1 4 0 0,4-4 0 0,-5 3 0 16,1 1 0-16,3 0 0 0,-3 7 0 0,4-3 0 16,8-1 0-16,-3 1 0 0,-10 0 0 0,0 3-11 15,5 1 11-15,0-1 0 0,4-7 10 0,5-1-10 16,0 5 0-16,4-8 0 0,4 0 0 0,-4-1 0 15,9 1 0-15,-9-8 0 0,0 0 0 0,0 0 0 0,0 0 0 16,0 0 0-16,0 0 0 0,0-11 0 0,0 3-11 0,4-4-8 16,9-4-1-16,0 9-1 15,-4-9-18-15,9 0-3 0,4 1-1 0,4-5 0 0,0-3 35 0,1 3 8 16,-1 5 0-16,0-5 0 0,-8 9-12 0,4-1 0 16,-5 4 0-16,5 4 0 0,-9-7 12 0,5 3 0 15,-9 8 0-15,0 0 0 0,-9 0 0 0,0 0 16 16,0 0-4-16,0 0-1 0,0 0-11 0,13 0 0 15,-4 8 0-15,-9-8 0 0,0 0 37 0,0 0 3 16,8 11 0-16,1-7 0 0,-5 4-13 0,-4-8-3 16,0 0 0-16,0 0 0 0,9 8-24 0,-4 0 0 15,-5-8 0-15,8 15 0 0,-8-3 16 0,5 3-3 16,-5-3 0-16,0 4 0 0,-5-1 1 0,5 5 0 0,-8 11 0 0,3-11 0 0,-4 7 18 0,1 0 4 31,-1 8 1-31,0 0 0 0,-4-7-14 0,0 3-3 16,-5 0-1-16,1 4 0 0,-1-4-6 0,-4-3-1 0,0-1 0 15,5 4 0-15,-5-4 0 0,0 1 0 0,4-5 0 16,-4 1 0-16,5-5 0 0,-1-3 0 0,1-9 0 0,-5 5 0 16,4 4-12-16,-4-12 0 0,9 7-12 0,-4-3 12 15,-5-4 19-15,4 0 10 0,-4 0 3 0,0 4 0 16,5-8-32-16,-1 4 0 0,1-4 0 0,-5-4 0 16,9 4 0-16,-1-4 8 0,6 0-8 0,-6 4 0 15,10-4 12-15,-5-4-4 0,5 0-8 0,-1 1 12 16,5-1-3-16,5-4-1 0,-1 4 0 0,9-3 0 15,5-9-8-15,8 1 8 0,5-1-8 0,0 1 8 16,4-5-8-16,0 1-12 0,9-5 2 0,4 1 1 16,-4 0-119-16,4 0-23 0,-4 3-5 0,0-7-565 15,4 8-114-15</inkml:trace>
          <inkml:trace contextRef="#ctx0" brushRef="#br0" timeOffset="29772.9942">11529 1501 403 0,'0'0'17'0,"0"0"5"0,0 0-22 0,0 0 0 16,0 0 0-1,0 0 0-15,0 0 196 0,0 0 36 16,13 0 6-16,0 0 2 0,5 0-85 0,-1-7-17 0,1-1-3 0,8 0-1 16,-4 4-61-16,4 0-12 0,1-8-2 0,-1 1-1 15,0-1 5-15,1 0 1 0,-1 1 0 0,-4-1 0 16,0-4-36-16,0 9-8 0,-5-13 0 0,1 4-1 16,-9 1 1-16,4-5 0 0,0 1 0 0,-4 3 0 15,0-3-10-15,-5 3-2 0,0-7 0 0,1 3 0 16,-10 5 0-16,1-5-8 0,-5 5 12 0,0-1-4 15,5 4 2-15,-5 4 0 0,-8 8 0 0,-1-7 0 16,-4 7-10-16,-4 7-12 0,-5 1 2 0,1 4 1 16,-6 4 9-16,6 3 12 0,-5 1-2 0,4 11-1 15,0-8-9-15,5 4 0 0,8 5 0 0,1-1 0 16,4 0 0-16,4-4 0 0,4 5 0 0,5-1 0 0,9-4 0 0,0 0 0 16,9-3 0-16,-1-1 0 0,9 1 0 0,5-9 0 15,0-3 0-15,0 0-715 16,4-5-145-16</inkml:trace>
          <inkml:trace contextRef="#ctx0" brushRef="#br0" timeOffset="30428.3598">9221 1653 1267 0,'0'0'28'0,"0"0"5"0,0 0 2 0,0 0 1 0,0 0-36 0,0 0 0 0,0 0 0 0,0 0 0 15,0 0 96-15,0 0 12 0,13 4 2 0,1-4 1 16,3 0-76-16,9-4-15 0,5 1-4 0,0-1 0 15,4 4-16-15,4 0 0 0,-4-8 0 0,5 4-762 16</inkml:trace>
        </inkml:traceGroup>
      </inkml:traceGroup>
      <inkml:traceGroup>
        <inkml:annotationXML>
          <emma:emma xmlns:emma="http://www.w3.org/2003/04/emma" version="1.0">
            <emma:interpretation id="{C33BC188-B6A0-4278-A0B4-985D9679F2C0}" emma:medium="tactile" emma:mode="ink">
              <msink:context xmlns:msink="http://schemas.microsoft.com/ink/2010/main" type="line" rotatedBoundingBox="11129,3256 19444,2755 19567,4794 11252,5295"/>
            </emma:interpretation>
          </emma:emma>
        </inkml:annotationXML>
        <inkml:traceGroup>
          <inkml:annotationXML>
            <emma:emma xmlns:emma="http://www.w3.org/2003/04/emma" version="1.0">
              <emma:interpretation id="{AA4895AC-D61B-4049-A5A8-51762B62CCDD}" emma:medium="tactile" emma:mode="ink">
                <msink:context xmlns:msink="http://schemas.microsoft.com/ink/2010/main" type="inkWord" rotatedBoundingBox="11129,3256 19444,2755 19567,4794 11252,5295">
                  <msink:destinationLink direction="with" ref="{642BAAA8-EF55-4DA0-8F41-B9606BACF364}"/>
                  <msink:destinationLink direction="with" ref="{6A07C06D-51F0-4BF9-96D8-F5FDFC4CAE91}"/>
                </msink:context>
              </emma:interpretation>
              <emma:one-of disjunction-type="recognition" id="oneOf9">
                <emma:interpretation id="interp45" emma:lang="" emma:confidence="0.5">
                  <emma:literal>Eases'.</emma:literal>
                </emma:interpretation>
                <emma:interpretation id="interp46" emma:lang="" emma:confidence="0">
                  <emma:literal>Eases.</emma:literal>
                </emma:interpretation>
                <emma:interpretation id="interp47" emma:lang="" emma:confidence="0">
                  <emma:literal>Esso.</emma:literal>
                </emma:interpretation>
                <emma:interpretation id="interp48" emma:lang="" emma:confidence="0">
                  <emma:literal>Essos'.</emma:literal>
                </emma:interpretation>
                <emma:interpretation id="interp49" emma:lang="" emma:confidence="0">
                  <emma:literal>Et's'.</emma:literal>
                </emma:interpretation>
              </emma:one-of>
            </emma:emma>
          </inkml:annotationXML>
          <inkml:trace contextRef="#ctx0" brushRef="#br0" timeOffset="163266.8427">12744 3018 806 0,'0'0'36'0,"0"0"7"0,0 0-35 0,0 0-8 16,-9 0 0-16,1 0 0 0,-1 0 53 0,4 0 9 15,-3-4 2-15,-1 1 0 0,0-5 0 0,0 4 0 16,1-8 0-16,3 4 0 0,-4 4 0 0,1-7 0 16,-1-1 0-16,0 4 0 0,5-11 0 0,-5 7 0 15,0 4 0-15,0-3 0 0,-4-1-52 0,4-4-12 16,-4 5 0-16,0-1 0 0,-4 4 0 0,-1-4 0 16,0 5 0-16,1-5 0 0,-5-4 18 0,4 5 1 15,-3-5 0-15,3 4 0 0,-8 1-9 0,4 3-2 16,0-8 0-16,0 1 0 15,-4 3-28-15,8-4-5 0,0 5-2 0,1-1 0 0,4 4 27 0,0 0 0 16,4 0 0-16,0 5 0 0,9 3 46 0,0 0 14 16,0 0 4-16,0 0 0 15,0 0-103-15,0 0-20 0,0 0-4 0,0 0-1 0,0 0 103 0,0 0 20 0,9 0 4 0,0 3 1 16,-1 5-52-16,1-4-12 0,-5 4 0 0,10 4 0 16,-6-8 0-16,6 3 0 0,-6 5 0 0,6-4 0 15,-1 0 0-15,0 3 0 0,4 1 0 0,-3 0 0 16,3-1 0-16,-4-3 0 0,5 4 0 0,-1-4 0 15,1 3 0-15,-1 1 0 0,1 4 0 0,4-1 0 16,4 5 0-16,1-5 0 0,-5 5 0 0,-1-4 0 16,1-1 0-16,9 1 0 0,0 3 0 0,4 1 0 15,-4-1 0-15,4 1 0 0,0-1 0 0,13 5 0 16,-8-5 54-16,-1 5 8 0,-4-9 2 0,0 5 0 16,-8-5-103-16,-1 1-20 0,-4-1-4 0,-5-3-1 15,-3 4-15-15,-1-8-3 0,-13-8-1 0,0 0-705 16</inkml:trace>
          <inkml:trace contextRef="#ctx0" brushRef="#br0" timeOffset="164489.4228">9691 3479 1036 0,'0'0'23'0,"0"0"5"0,-9 3 0 0,0 1 1 0,0 0-29 0,1-4 0 0,8 0 0 0,0 0 0 16,-9 0 57-16,9 0 6 0,0 0 1 0,0 0 0 15,0 0 0-15,0 0 0 0,0 0 0 0,13-4 0 16,4-3-52-16,5-1-12 0,5 0 0 0,3 0 0 16,14 0 54-16,0 1 8 0,4-9 2 0,9 0 0 15,1 1-52-15,-1-1-12 0,4-3 0 0,9 3 0 16,0 0 0-16,5 5 0 0,0-1 0 0,4 4 0 0,-9 4 28 15,-18 4 4-15,1 0 0 0,4 0 0 16,-4 4-52-16,-1 0-9 0,-8 4-3 0,0 0 0 0,0 0 32 0,-5 3-9 16,-3-3 9-16,-15 4 0 15,-3-4-55-15,-5 3-5 0,-8-7-2 0,-5-4 0 16,-9 8 11-16,-4 0 3 0,-1-8 0 0,-12 0 0 16,0 0 2-16,-14 0 1 0</inkml:trace>
          <inkml:trace contextRef="#ctx0" brushRef="#br0" timeOffset="164814.0315">9713 3346 1267 0,'0'0'28'0,"0"0"5"0,0 0 2 0,0 0 1 0,0 0-36 0,0 0 0 0,0 0 0 0,0 0 0 16,0 0 58-16,8 4 5 0,-8-4 1 0,18 4 0 15,-5-4-52-15,5 0-12 0,8 0 0 0,5-4 0 16,8-4 54-16,9 0 8 0,14 0 2 0,4-3 0 16,-1-1 0-16,6 0 0 0,3 1 0 0,-12 3 0 15,3 4-52-15,1-4-12 0,4 0 0 0,5 4 0 16,-5 1 0-16,0 3 0 0,-8 3 0 0,17 1 0 16,-13 0 21-16,-14 0 2 0,-3 4 0 0,-10 0 0 15,-4 0-37-15,-4-5-7 0,-9 1-2 0,-5 0 0 16,-4-4 23-16,1 4 0 0,-14-4 0 0,0 0 0 15,0 0-70-15,0 0-6 0,-9 8-2 0,-4 0 0 16,0 0-32-16,-9-1-6 0,0 5-2 0</inkml:trace>
          <inkml:trace contextRef="#ctx0" brushRef="#br0" timeOffset="165098.1714">9976 3537 1036 0,'0'0'46'0,"0"0"10"0,0 0-45 15,0 0-11-15,-5 0 0 0,1 0 0 0,0 0 53 0,4 0 9 16,-9 4 2-16,9-4 0 0,0 0-52 0,0 0-12 16,0 0 0-16,0 0 0 0,17 0 54 0,5-4 8 0,9 0 2 0,4-4 0 15,5-3 0-15,8-1 0 0,0 4 0 0,9 0 0 16,5-3-52-16,3 3-12 0,1-4 0 0,4 4 0 16,1 1 52-16,-14 3 8 0,4 0 2 0,1-4 0 15,3 0-48-15,-8 4-14 0,0 0 0 0,0 0 8 16,0 1-8-16,14-1 0 0,-10 0 0 0,1 4 0 0,-10 0 0 0,-8 0 0 15,-4 0 0-15,-5 0 0 16,-9 0 0-16,-4 4 0 0,-5 0-8 0,-3-4 8 16,-10 0-53-1,-4 0-6-15,0 0-1 0,-4 7 0 0,-5-7-136 16,-4 4-27-16,-9 0-5 0</inkml:trace>
          <inkml:trace contextRef="#ctx0" brushRef="#br0" timeOffset="165416.6864">10068 3412 1267 0,'-4'8'28'0,"-5"-4"5"0,4 4 2 0,5-8 1 0,0 0-36 0,0 0 0 15,0 0 0-15,0 0 0 0,0 0 58 0,9-4 5 16,4 0 1-16,9 4 0 0,5-4-52 0,8 4-12 16,4-4 0-16,5 0 0 0,9 0 54 0,8-3 8 15,14-1 2-15,4-4 0 0,0 4-23 0,0-3-4 16,0-5-1-16,8 4 0 0,1 1 12 0,-22 3 3 15,0 4 0-15,4-4 0 0,4 0-8 0,-3 0-2 16,3 1 0-16,-4-1 0 0,-4 4-18 0,22 0-4 16,-13 4-1-16,4-4 0 0,-5 4-29 0,-4 0-5 15,1 0-2-15,-1 0 0 0,-13 0 33 0,0 0 6 0,-5 0 2 0,-3 4 0 32,-5 0-55-32,-9-4-10 0,-9 4-2 0,-8-4-1 15,-1 0-31-15,-8 0-5 0,-9 0-2 0,0 0 0 16,0 0-18-16,-9-4-4 0,-4-4-1 0,-5 4 0 15,-4 0-86-15,1 0-16 0,-37-3-4 0,10 3-1 0</inkml:trace>
          <inkml:trace contextRef="#ctx0" brushRef="#br0" timeOffset="165677.6125">11235 3401 460 0,'-22'-4'41'0,"13"0"-33"0,5 4-8 0,4 0 0 15,0 0 130-15,0 0 24 0,0 0 5 0,9 0 1 16,13-4-85-16,4-4-17 0,9 0-3 0,4 0-1 15,5 1 20-15,5-1 4 0,3 0 1 0,18-4 0 0,-8 5-28 0,-5-1-6 16,4 4-1-16,1 0 0 0,-1 4-23 0,1-4-5 16,-1 4 0-16,5-8-1 0,-5 4 34 0,1 4 7 15,-5 0 2-15,4-4 0 0,-4 1-42 0,0-1-8 16,0 0-8-16,9-4 12 0,-5 4 29 0,1-4 7 16,-5-3 0-16,4-1 1 0,-4 0-29 0,-4 0-7 15,-5 5-1-15,1-5 0 0,-10 4-12 0,-4-4-12 16,0 9 3-16,-4-1 0 15,-9 0-120-15,-5 0-24 0,1 0-5 0,-14 4-382 16,-4 0-77-16</inkml:trace>
          <inkml:trace contextRef="#ctx0" brushRef="#br0" timeOffset="165947.7853">12099 3163 1018 0,'0'0'45'0,"0"0"10"0,0 0-44 0,0 0-11 0,0 0 0 0,0 0 0 16,0 0 108-16,9 7 20 0,0-3 4 0,4 0 1 16,5 0-65-16,-1 0-14 0,5-4-2 0,9 4-1 15,4 0-31-15,4 4-5 0,1-8-2 0,8 7 0 16,5-7-13-16,4 4 0 0,13 0 0 0,4-4 0 16,1-4 65-16,0 0 11 0,-1 1 1 0,-4-1 1 15,1-4-16-15,-10 4-3 0,5 4-1 0,0-4 0 16,-5 0-34-16,-4-4-8 0,-4 1 0 0,-1 3-1 15,-3-4-15-15,-10 4 0 0,1-4 0 0,-5 4 0 16,-9 0-123-16,-8 4-21 0,-5 0-4 0,-4 0-433 16,-9 0-87-16</inkml:trace>
          <inkml:trace contextRef="#ctx0" brushRef="#br0" timeOffset="204887.4647">9787 3486 403 0,'0'0'36'0,"0"0"-36"0,0 0 0 0,-4-7 0 15,4-1 78-15,0 0 9 0,-9 4 1 0,0 0 1 16,9 4-30-16,0 0-7 0,-9-4 0 0,5 4-1 16,4 0-34-16,-9 0-6 0,1 0-2 0,8 0 0 15,-9 0-9-15,9 0 0 0,0 0 0 0,0 0 8 16,0 0-8-16,0 0 0 0,0 0 0 0,0 0 8 15,0 0 0-15,0 0-8 0,0 0 12 0,0 0-4 16,0 0-8-16,0 0 0 0,0 0 0 0,0 0 0 16,0 0 0-16,0 0 0 0,0 12 12 0,0-4-4 15,0-8 28-15,0 0 4 0,9 11 2 0,-5-3 0 16,0 0-17-16,5 0-3 0,0 0-1 0,4-1 0 16,0-3-21-16,0 4 8 0,0-4-8 0,5 4 0 15,4-8 12-15,-4 4-3 0,-1 0 0 0,1 0 0 0,8-1 9 16,-9 1 2-16,1-4 0 0,0 0 0 0,4 8-12 15,-1-4-8-15,1-4 12 0,0 4-12 0,0-4 20 16,0 4-4-16,0 0 0 0,0 0 0 16,4-8 8-16,-4 4 2 0,0-4 0 0,0 4 0 0,-4-4-5 0,8 4-1 15,-8-4 0-15,4 0 0 0,-5 0-4 0,1 0-2 16,-1 4 0-16,5-4 0 0,-4 1-5 0,-1 3-1 16,1 0 0-16,4-4 0 0,-5 4-8 0,1 0 0 15,-1 0 0-15,1-4 8 0,-1 4-8 0,-8 0 0 16,-9 0 0-16,9-4 0 0,-5 0 0 0,-4 4 0 15,0 0 0-15,9-4 0 0,-4 0 0 0,-5 4 0 16,0 0 0-16,0 0 0 0,0-4 8 0,0 4 0 16,0 0 0-16,0 0 0 0,-14 0-8 0,1 4-11 0,-4 0 3 15,4 4 0-15,-9 0 8 0,4-1 0 0,1 1 0 0,-1 4 0 16,-4-4 0-16,4 0 0 0,-3 3 0 0,3-3 0 31,-4 4-26-31,0-4-3 0,0-1-1 0,0 1 0 0,0-8 10 0,0 4 1 0,0-4 1 0,-4 0 0 16,4 0 18-16,0 0 0 0,0-4 0 0,0 4 0 15,-4 0 0-15,4 0 9 0,0 0-1 0,5 0 0 16,-5 0 15-16,9 0 2 0,4-8 1 0,0 8 0 16,5 0 2-16,4 0 1 0,0 0 0 0,0 0 0 15,0 0-15-15,8-4-3 0,1 1-1 0,4-1 0 16,0 0-10-16,5 0 0 0,0 4 0 0,3-4 0 16,-3 4 0-16,4-4 0 0,0 4 0 0,0 0 0 15,0 0 0-15,4 0 0 0,-4 0 0 0,0 0 0 16,0 0 0-16,0 4 0 0,0-4-9 0,0 0 9 0,4 0 8 15,0 0 4-15,1 0 2 0,3 0 0 0,1 0-14 0,0-4 0 16,-9 4 0-16,4-4 0 0,9 4 0 0,-4 0 0 16,4-4 0-16,0 0 0 0,0 4 0 0,0 0-13 15,-4-7 2-15,4 7 1 0,0 0 10 0,-4 3 16 16,0-3-4-16,-1 0-1 0,1 4-11 0,0-4 12 16,-1 4-12-16,1 0 12 0,0-4-12 0,-5 0 0 15,-4 0 0-15,0 0 8 0,4 0-8 0,-4 0 0 16,5 0 0-16,-1 0 8 0,0 0-8 0,1-4 0 15,-1 0 0-15,0 0 0 0,-4 1 0 0,0 3 8 16,-4-4-8-16,-1 0 0 0,1 0 0 0,-1-4 0 16,-3 0 0-16,-6 4 0 0,1 0 11 0,-9 4-3 15,0 0-8-15,0 0 12 0,0 0-12 0,-4-3 0 16,-1-5 0-16,-3 4 0 0,-6 4-8 0,1-4 8 0,-4 4 0 0,-5 0 0 16,4 0-10-16,-8 4 10 0,0-4-8 0,-5 4 8 15,0 0 0-15,0 0-10 0,14-4 10 0,-9 0 0 16,4 3-13-16,-5-3 4 0,1 0 1 0,0-3 0 15,-5 3 8-15,9 0 0 0,-9 0 0 0,5 0-8 16,4-4 8-16,-4 4 0 0,4 0 0 0,0-4 0 16,0 4 0-16,4 0 0 0,1-4 8 0,-1 4-8 15,1 0 9-15,3 0-9 0,6 0 12 0,-1-4-12 16,0 4 0-16,9 0 0 0,0 0 0 0,0 0 0 16,0 0 8-16,0 0-8 0,0 0 0 0,0 0 0 15,9 4 0-15,4 0 0 0,0 4 0 0,0-5 0 16,1 1 0-16,-1-4 0 0,4 4 0 0,1 0 0 0,-5 0 0 15,9 0 0-15,0 0 0 0,0 0 0 0,0 0 0 0,4-4 0 16,0 0 0-16,5 0 0 0,4 0 0 0,-4-4 0 16,4 0 0-16,0 4 0 15,5-4 0-15,-1 0 0 0,5 0 0 0,0 0 0 0,0 0 0 0,0 4 0 16,-5-7 0-16,5 7 0 0,-5-4 14 0,5 0-4 16,5 0-1-16,-1 0 0 0,-4 0-9 0,4 4 10 15,5-4-10-15,4 0 10 0,0 4-10 0,0 0 0 16,-5 0 0-16,5-4 8 0,-8 4-8 0,3 0 0 15,-8-4 0-15,4 4 8 0,-4-3-8 0,0 3 0 16,-9-4 0-16,-4 0 8 0,4 0-8 0,-4 4 0 16,-5 0 0-16,0 0 8 0,-12 0-8 0,3 0 0 15,-4 0-12-15,-13 0 12 0,0 0-20 0,0 0 3 0,0 0 1 0,0 0 0 16,-8 0 4-16,-1 4 2 0,-9 0 0 0,1 0 0 16,3-1 10-16,-3 1 0 0,-5 0-9 0,-4 4 9 15,-1 0 0-15,-3 0 0 0,-5-1 0 0,4 1 0 16,-4-4 0-16,0 0-11 0,-5 0 3 0,5 0 0 15,-4 0 8-15,-1 0 0 0,1-4 0 0,-5 4 8 16,4-4 0-16,1 0 0 0,-5 0 0 0,9 0 0 16,8 0 0-16,1 0 1 0,0-4 0 0,8 4 0 15,1-4 5-15,4 0 1 0,4 4 0 0,0-4 0 16,9 4 4-16,0 0 1 0,0 0 0 0,0 0 0 16,0 0-20-16,9-4 0 0,8 4 0 0,1 0 0 15,4 4 0-15,9-4-19 0,-1 4 4 0,1-4 1 16,8 4 14-16,-3 0 16 0,7-4-3 0,-3 0-1 15,4 0-12-15,-5 0 0 0,5-4 0 0,0 4 0 0,4 0 0 16,1-4 0-16,3 4 0 0,-4-4 0 0,5 4 0 16,0-4 0-16,-1 4 0 0,1-4 0 0,-5 8 0 0,1-4 0 15,-1-4 0-15,-4 4 0 0,0 0 0 0,-1 0 0 16,1-4 8-16,-4 0-8 0,8 0 0 0,-8 1 0 16,-10-1 8-16,1-4-8 0,8 4 16 0,-8 0 0 15,-9-8 0-15,0 5 0 0,0 3-16 0,-5-4 0 16,-3 0 0-16,-1 0 0 0,-4-3 0 0,-5 3-10 15,0-4 10-15,1 4-12 0,-10-3 12 0,1 3 0 16,0-4 0-16,-5 4 0 0,0 0 8 0,-4 5-8 16,0-1 10-16,0 0-10 0,-1-4 0 0,-3 4 0 15,-5 4 0-15,4-4 0 0,-4 8 0 0,-4-4 0 16,-5 0 0-16,1 4 0 0,-1 4 0 0,0-4 0 0,1 3 0 0,-1 1-10 16,0-4 10-16,-4 0 0 0,0 0 0 0,0 4-8 15,0-4 8-15,-5 3 0 0,5 1 0 0,-4-4 0 16,4 0 0-16,-1 4 8 0,6-4-8 0,3 0 11 15,5 0-11-15,-4 3 0 0,9-3 0 0,-5 0-11 16,4 0 11-16,5 0 0 0,4-4 8 0,9 0-8 16,0 0 0-16,0 0 0 0,0 0 0 0,0 0-8 15,0 0 8-15,9 8 0 0,4-4 0 0,5-4 0 16,-1 0 0-16,5 0 0 0,9-4 8 0,4 0-8 16,4 0 0-16,1 0 0 0,-1 4 0 0,5-4-8 15,0 0 8-15,4-4 0 0,-4 5 0 0,5-5 0 16,3 4 0-16,1-4 8 0,4 4-8 0,0-4 8 15,0 4-8-15,4 1 0 0,-4 3 0 0,0-4 0 16,-4 0 0-16,0 4 0 0,-5-4 0 0,0 0 0 16,5 4 0-16,-5-4 0 0,-8 4 0 0,-1-4 0 0,9 0 0 15,-8-4-10-15,-1 5 10 0,-4 3 0 0,-4-8 0 0,-9 8 0 16,0-4 0-16,-4 0 9 16,-10 0-30-16,1 0-7 0,-9 4 0 0,0 0-1 0,0 0 16 0,-9-4 3 15,1-4 1-15,-10 8 0 0,1-3 9 0,-10 3 0 16,1 3 0-16,-5 1 0 0,-4 0 0 0,-9 4-13 15,-4 0 5-15,0 0 8 0,-5 3 0 0,0-3 0 16,-4 4 0-16,-4 0 0 0,-9-5 0 0,0 5 0 16,4 0 0-16,-9 3 0 0,1 1 0 0,-1 0 0 15,9-5 0-15,-4 1 8 0,0-4 1 0,-5 0 0 0,9 3 0 16,-4-3 0-16,4-4 11 0,5 0 1 0,4 8 1 16,0-9 0-16,13 1-1 0,0-4 0 0,5 0 0 0,4 0 0 15,4 4-11-15,5-4-2 0,4 0-8 0,4 0 12 16,5 0-12-16,4 0 0 0,5-4 8 0,4 4-8 15,0 0 0-15,0 0 0 0,13 0 0 0,9 0 0 16,4-4 0-16,0 1 0 0,10 3 0 0,-1-4 0 16,9 0 0-16,-1 0 0 0,1-4 0 0,5 4 0 15,8-4 0-15,0 4 0 0,4 1 0 0,0-5 0 16,1 0 0-16,-1 4 0 0,1-8 0 0,8 8 0 16,-4-3 0-16,0-1 0 0,8 0 0 0,5 4 0 15,-9 0 0-15,0 0 0 0,-4 0 0 0,4 1 0 16,-4 3-8-16,4-4 8 0,-8 0 0 0,4 4 0 15,4-4 0-15,-4 0 0 0,-5 0 0 0,-4 0 0 16,-4 4-8-16,4-4 8 0,-9-4 0 0,0 5 0 0,-8-1-8 16,4 0 8-16,0-4 0 0,-9 4 0 0,0 0 0 15,-9 0-8-15,-8 4 8 0,-1-4 0 0,1 4 0 0,-9 0 0 16,-1 0 0-16,-8 0 0 0,0 0-14 0,0 0-2 16,0 0-1-16,0 0 0 0,-8 8 17 0,-6 0 0 15,-3 4 0-15,-9-5 9 0,-10 1-21 0,6 0-4 16,-5 0 0-16,-5-4-1 0,-4 4 17 0,0-1-12 15,-4-3 12-15,0 0-10 0,-5 0 10 0,1 0 0 16,-5-4 0-16,4 4 0 0,0 0 0 0,1 4 0 16,-5-8 0-16,4 3 0 0,9 1 14 0,-4-4-2 15,4 4 0-15,0-4 0 0,5 4 4 0,3-4 1 16,1-4 0-16,5 0 0 0,-1 4-1 0,9 0 0 0,4-4 0 0,5 4 0 16,-4-3-5-16,8 3-2 0,5 0 0 0,4 0 0 15,0 0-9-15,0 0 0 0,8-4 9 0,10 4-9 16,4-4 0-16,4 4 0 0,5 0-10 0,0 0 10 15,-1-4 0-15,5 4 0 0,0 0 0 0,1 0 0 16,7 0 0-16,1-4 0 0,5 4 0 0,3-4 0 16,-4 4-8-16,5 0 8 0,4-4 0 0,0 4 0 15,0 0-11-15,-4 0 11 0,0-4-10 0,4 4 10 16,0-4-12-16,0-3 12 0,4-1-13 0,-8 4 5 16,4-4 8-16,0 4 0 0,0-4 0 0,-5 4 0 15,1 1 0-15,-5-1 0 0,1 0 0 0,-6 0-8 16,-3-4 8-16,-1 4 0 0,1 0 0 0,-1 0 0 15,-3 0 0-15,-1 1 8 0,0 3-8 0,-9 0 0 16,0 0 0-16,1 0 8 0,-10 0-8 0,1 0 0 0,-5 0 0 16,0 3 0-16,-4 1 0 0,-9-4 0 15,0 0-8-15,0 0-7 0,0 0-1 0,-9 4 0 0,-4-4 16 0,-5 4-9 16,1 0 9-16,-5 0-8 0,-4 0 8 0,-9 0 0 16,8-4 0-16,-8 4-8 0,0 0 8 0,-5-4 0 15,5 0 0-15,-8 3 0 0,-1 5 0 0,-5-4 0 16,-3-4 0-16,3 4 0 0,1 0 0 0,0 4 0 15,0 0 0-15,-1-5 0 0,6 1 8 0,3 0-8 16,5 0 8-16,4 0-8 0,1-4 16 0,12 4-2 16,0 0 0-16,5-4 0 0,0-4-3 0,4 4-1 15,5-4 0-15,4 4 0 0,0 0-10 0,0 0 0 16,9-4 0-16,8 0 8 0,5 0-8 0,5-3 0 16,3-1 0-16,5 4 0 0,5-4 0 0,-1 0 0 0,10-3 0 0,-1 3 0 15,5 0 8-15,-1 0-8 0,1 4 0 16,-1-7 8-16,5 3-8 0,1 0 0 0,3 0 0 0,0 0 0 15,1 1 0-15,4-1 0 0,-1 0 0 0,-3 4 8 16,-1 0-8-16,1 0 0 0,-10 0 0 0,5 0 0 16,-4 1 0-16,-5-1 0 0,1 0 0 0,-6 0 0 15,1 0-12-15,-4 0 12 0,-14 4-10 0,0-4 10 16,1 0 0-16,-5 4-9 0,-14 0 9 0,-8 0 0 16,0 0 0-16,0 0-10 0,0 0 10 0,-13 0 0 15,-9 8-8-15,0 0 8 0,0-4 0 0,-4 4 0 16,-9-5-8-16,0 5 8 0,0-4 0 0,-5 4 0 15,5 0 0-15,-4 0 0 0,-5-1 0 0,0-3 0 16,0 4 0-16,0 4 0 0,0-4 0 0,1-5 0 16,-1 1 0-16,0 0 0 0,4 0 0 0,1 0 0 0,8 0 0 15,0-4 0-15,5 0 0 0,4 0 0 0,0 4 0 16,9 0 0-16,-5-4 8 0,10 0-8 0,8 0 0 0,0 0 0 16,0 0 8-16,0 0-8 0,0 0 0 15,13-4 0-15,0 4 0 0,5-4 0 0,-1-4 0 0,9 4 0 16,5-4 0-16,4 1 0 0,0-1 0 0,5 0 0 15,-5 4 0-15,4-4 0 0,-3-3 0 0,-1 3-10 16,0 4 10-16,0 0-8 0,0-4 8 0,-4 0 0 16,-1 1 0-16,-3 3-8 0,-1-4 8 0,0 4 0 15,1-4 0-15,-5 4 0 0,0 0 0 0,-5 4 0 16,-4 0 0-16,0-3 0 0,-4 3 0 0,-9 0 0 0,0 0 0 16,0 0 8-16,0 0-8 0,0 0 0 15,0 0 0-15,0 0 0 0,0 0 0 0,0 0 0 0,0 0 0 0,0 0 8 16,0 0-8-16,-9 3 0 0,1 1 0 15,-10 0 0-15,5 0 0 0,-9 0 8 0,0 0-8 0,-4-4 0 16,-5 0 0-16,5 0 0 0,-5 4 0 0,-4 0 0 16,0-4 0-16,-5 4 0 0,1-4 0 0,-1 4 0 15,-4-1 0-15,1 5 0 0,-6-4 0 0,5 0 0 16,5 4 0-16,-5-4 0 0,0-4 0 0,0 4 0 16,5 0 0-16,-5-1 0 0,0 1 0 0,-9 0 0 15,5-4 0-15,4 4 0 0,5 0 8 0,-1 4-8 16,1-8 0-16,8 0 0 0,5 4 0 0,4-4 0 15,0 0 0-15,4 4 0 0,10-8 0 0,-1 8 0 16,9-4 0-16,0 0 0 0,0 0 0 0,0 0-8 16,9 4 8-16,4 3-8 0,4 1 8 0,1-4-8 15,-1 0 8-15,10 4 0 0,-5-4 0 0,13 0 0 0,0-1 0 0,4 5 0 16,1-4 0-16,-1 0 0 0,5-4 0 16,-4 0 0-16,4 0 0 0,-1-4-8 0,6 0 8 0,-1-4 0 15,5 1 0-15,-5-1 0 0,5 0 0 0,-5-4 0 16,0-3 0-16,-4 3 0 0,0 4 0 0,-5-7 0 15,-4 3 0-15,0-4 0 0,-8 9 8 0,4-1-8 16,-14-4 8-16,5 4-8 0,-9 0 17 0,0 5-1 16,-13 3 0-16,0 0 0 0,0 0-4 0,0 0-2 15,0 0 0-15,0 0 0 0,-4-4-10 0,-9 4 10 16,0 7-10-16,-5-7 10 0,-8 0-10 0,-5 0 0 16,-8 0 0-16,-1 0 0 0,-13 8 0 0,5-4 0 0,-9 4-10 15,0-4 10-15,-4 0 0 0,4 4-9 16,-5-1 9-16,1-3 0 0,-5 0 0 0,0 0 0 0,0 0 0 15,-4 0 0-15,-4 4 0 0,-1-4 0 0,0 3 0 16,5-3 0-16,-4 0 0 0,-1-4 0 0,0 0 8 0,1 0-8 16,4 4 11-16,-1-4-3 0,10 0 0 0,4 0 0 15,4 0-8-15,5 0 10 0,9 4-10 0,-1-4 10 16,9 0-10-16,1 0 8 0,3 0-8 0,5 0 8 16,5 0-8-16,4 4 0 0,4 0 0 0,9-4 0 15,0 0 0-15,0 0-12 0,0 0 2 0,13 0 1 16,9 4-4-16,0 0-1 0,4-4 0 0,9-4 0 15,5 4 6-15,4-4 8 0,4 0-13 0,5 0 5 16,8-4 8-16,1 0 0 0,3 4 0 0,-8 1-8 16,5-5 8-16,-5 4 0 0,0 0 0 0,4 0 0 15,1-4 0-15,-5 4 0 0,-9-7 0 0,9 7-8 0,-4 0 8 16,4 0 0-16,-5-4 0 0,1 4 0 0,-5-4 0 16,-4 8 0-16,0 0 0 0,-4 0 0 0,-5-7 0 15,0 3 0-15,-5 4 0 0,-3 0 0 0,-5-4 0 0,-5 4 0 16,1 4 0-16,-9-4 0 0,-1 0-8 0,-8 0 0 15,0 0 0-15,0 0 0 0,-13 0 8 0,-4-8 0 16,-10 4 0-16,1 4-8 0,-5 4 8 0,-8 0 0 16,-1 0 0-16,-8 0 0 0,-5 0 0 0,-4-1 0 15,0-3 0-15,-4 4-8 0,-5 8 8 0,0-4 0 16,5-4 0-16,-5 4 0 0,0-1 12 0,-4 1-1 16,-5 0-1-16,5 0 0 0,0 3 12 0,0-3 2 15,0-4 1-15,-1 4 0 0,10 0-25 0,0 0-16 0,-1-1 3 16,5 1 0-16,0-4 13 0,0-4 0 0,9 8 0 0,4-4 10 15,0-4-10-15,13 4 0 0,5-4 0 0,4-4 0 16,5 4 12-16,-1 4 0 0,5-4 0 0,13 0 0 16,0 0-23-16,0 0-4 0,0 0-1 0,13 4 0 15,5-4 16-15,-1 3 0 0,14 1 0 0,4-4 0 16,4 0 0-16,5-4-9 0,0 1 9 0,4-1 0 16,1 0-12-16,3-4 2 0,1 0 1 0,4 0 0 15,-4 1 1-15,-1-1 0 0,10 0 0 0,-5 0 0 16,4 0 8-16,-8 1-13 0,-1-5 5 0,-3 4 8 15,-5 0 0-15,-5 0 0 0,-8 1 0 0,0 3 0 16,-1-4-8-16,-8 4 8 0,-4-4 0 0,-5 4 0 16,0 0 0-16,-13 4 0 0,0 0 10 0,0 0-10 15,-9-3 12-15,-4 3-12 0,-4 3 12 0,-5 1-12 0,-5 0 12 16,-3 0-12-16,-10-4 12 0,1 4-12 0,-10 4 0 16,-3 4 0-16,-1-5 0 0,-4 5-12 0,-4 0 12 0,-1-1 0 15,1 1 12-15,-5 0-12 0,0 0 8 0,-4-5-8 16,-5-3 0-16,1 4 0 0,-5 0 12 0,4 0-4 15,1 3 0-15,3-7-8 0,6 0 15 0,-1-4-4 16,0 0-1-16,0 0 0 0,0-4 2 0,5 4 1 16,4-8 0-16,4 1 0 0,9 3 3 0,1-4 0 15,7 0 0-15,6-4 0 0,-1 5-16 0,9-1 11 16,0-4-11-16,5 8 10 0,8 0-10 0,9 4 0 16,0 0 0-16,0 0-11 15,0 0-95-15,0 0-19 0,4 12-4 0</inkml:trace>
          <inkml:trace contextRef="#ctx0" brushRef="#br0" timeOffset="-375201.3389">12371 3044 536 0,'0'0'24'0,"13"-4"4"0,-4 0-28 0,0 0 0 16,0-4 0-16,-5 0 0 0,5 5 132 0,0-5 21 16,-5 0 4-16,0 0 1 0,-4 8-37 0,5-4-7 15,-1-4-2-15,-4 8 0 0,9 0-31 0,-9 0-6 16,9-4-2-16,-9 4 0 0,9 0-37 0,-1 4-8 15,5 0-2-15,-4 0 0 0,0 4-14 0,0-4-2 16,4 4-1-16,-4 0 0 0,0-1 22 0,-1 1 4 16,-3-4 1-16,8 4 0 0,-4-4-4 0,4-4 0 15,-4 4 0-15,4 0 0 0,4 0-1 0,10 3-1 16,-1 1 0-16,9 0 0 0,-4 4-22 0,8-1-8 16,-4-3 0-16,0 4 0 0,-4 4 0 0,4-1 0 0,-4-3-11 15,0 4 11-15,-1-5 0 0,1 5 0 0,-9-4 0 16,4 3 0-16,-4-7 0 0,-4 0 0 0,-5 0 0 0,-4 0 0 15,4-1 12-15,-4-3-4 0,-9-4 0 0,0 0 0 16,0 0 12-16,0 0 3 0,0 0 0 0,0 0 0 16,0 0-10-16,0 0-1 0,0 0-1 0,-5 12 0 15,1 0-11-15,-5-1 0 0,0 5 0 0,-4 4 8 16,-4-1-8-16,-5 5 0 0,-9 3 0 0,-4 0 0 16,-5 1 0-16,-3-1 8 0,-14 4-8 0,-5 1 0 15,-8-1 0-15,4 4-14 0,-4 0 2 0,4 0 0 16,5 4 12-16,4-3 0 0,4-5 0 0,9-4 0 15,5 1-97-15,4-5-14 0,4 0-2 0,9 1-1 16</inkml:trace>
          <inkml:trace contextRef="#ctx0" brushRef="#br0" timeOffset="-294025.579">12621 2155 756 0,'0'0'33'0,"0"0"7"0,0 0-32 0,0 0-8 0,0 0 0 0,0 0 0 16,0 0 85-16,0 0 15 0,0 0 4 0,0 0 0 15,0-8-41-15,0 8-8 0,0 0-2 0,0 0 0 16,0 0-26-16,0 0-6 0,0 0-1 0,0 0 0 16,0 0-4-16,0 0-2 0,0 0 0 0,0 0 0 15,0 0 32-15,0 0 6 0,0-8 2 0,0 8 0 16,0 0-10-16,0 0-3 0,0 0 0 0,0 0 0 16,0 0-30-16,0 0-11 0,0 0 0 0,0 0 9 15,0 0 2-15,0 0 0 0,0 0 0 0,0 0 0 16,0 0 3-16,0 0 1 0,0 0 0 0,0 12 0 15,5-5-7-15,-5 5-8 0,0-4 11 0,0 4-11 0,0-1 9 0,4 1-9 16,-4 0 0-16,0 4 9 0,-4-1 3 0,4 1 1 16,0 0 0-16,0 3 0 0,0 1 9 0,0 3 2 15,-5 4 0-15,5 1 0 0,0-1-4 0,-4 1 0 16,0 7 0-16,-1-8 0 0,5 5 12 0,-4-9 1 16,-1 4 1-16,5-3 0 0,0 3-26 0,0-7-8 15,0 3 0-15,0-3 0 0,0-5 16 0,-4 1-3 16,4 0-1-16,0-5 0 0,0-11-1 0,0 0-1 15,0 0 0-15,0 12 0 0,0-12-10 0,0 0 12 16,0 0-12-16,0 0 12 0,0 0-12 0,0 0 0 16,0 0 0-16,0 0 8 15,-4 12-30-15,4-12-6 0,-5 4-2 0,5-4 0 16,-9 0-181-16,9 0-36 0</inkml:trace>
          <inkml:trace contextRef="#ctx0" brushRef="#br0" timeOffset="-293457.6196">12911 2323 403 0,'0'0'36'0,"0"-8"-36"16,9 0 0-16,-5-4 0 0,0 5 121 0,5-5 18 15,-4 0 3-15,3 4 1 0,1-3-14 0,0 7-2 16,4-8-1-16,0 4 0 0,0-4-51 0,5 1-11 15,-5 3-1-15,5 0-1 0,-1 4-32 0,1-4-6 16,-1 0-2-16,5 4 0 0,0-3-4 0,0 3-1 16,0 0 0-16,0 4 0 0,-13 0 5 0,13 4 1 15,-5-4 0-15,1 4 0 0,-1 0-5 0,-3-1-1 0,-6 9 0 16,5-4 0-16,1 4-6 0,-6-1-2 0,-3 1 0 16,-1 4 0-16,-4 3 12 0,-4-3 3 0,-5 4 0 15,0-1 0-15,-8 5 9 0,-1-5 3 0,5 1 0 16,0-1 0-16,-9 1-10 0,-4 3-2 0,8-3 0 0,-4-1 0 15,0 5-8-15,0-1-3 0,0-3 0 0,5-4 0 16,4-1 3-16,-5 5 0 0,5-5 0 0,0 1 0 16,4-4-7-16,5 3-1 0,-1-3 0 0,1-4 0 15,-5 0-8-15,9-8 12 0,4 8-12 0,-4-8 12 16,5 4 7-16,-5-4 1 0,9 4 1 0,-1-1 0 16,1-3 1-16,4 0 0 0,0 0 0 0,9-3 0 15,5-5-9-15,8 4-1 0,4-4-1 0,1 4 0 16,4 4-11-16,4-4 0 0,-4 4-10 0,8 4 10 15,-3-4-163-15,3 4-26 0</inkml:trace>
          <inkml:trace contextRef="#ctx0" brushRef="#br0" timeOffset="163649.7537">12297 2858 1036 0,'0'0'23'0,"0"0"5"0,8 8 0 0,1 0 1 0,0-4-29 0,0 0 0 0,0 0 0 0,4 0 0 16,-5 0 57-16,6 3 6 0,3 1 1 0,1 0 0 15,-5 0 0-15,4 0 0 0,1 3 0 0,0-7 0 16,3 8 0-16,6 0 0 0,-5 3 0 0,0-3 0 16,4 0-52-16,5 3-12 0,-5-3 0 0,5 3 0 15,4 5 22-15,-4-4 5 0,4-1 1 0,9 9 0 16,-5-1 12-16,-4-7 4 0,-4-1 0 0,-5-3 0 16,0 0-44-16,-8-1 0 0,4-3-8 0,-4-4 8 15,-10 0 9-15,1 0 10 0,-9-4 1 0,0 0 1 16,0 0-136-16,0 0-27 0</inkml:trace>
          <inkml:trace contextRef="#ctx0" brushRef="#br0" timeOffset="166370.3994">12608 3163 932 0,'0'0'41'0,"0"0"9"0,18 4-40 0,4-1-10 0,8 1 0 0,10 0 0 16,4-4 128-16,4-4 24 0,9 4 5 0,0-4 1 15,4 4-42-15,1 0-8 0,4-3-1 0,4 3-1 16,-4-4-17-16,4 4-3 0,-4 0-1 0,4 0 0 15,-4-4-68-15,0 0-17 0,-9 0 0 0,4 4 0 16,-8 0 0-16,-1 0 0 0,-3 0 0 0,-1 0 0 16,-13 0 26-16,4-4 2 0,-8 4 0 0,0 0 0 15,-5-4-67 1,-4 4-13-16,0 0-2 0,-4 0-1 16,-5 0-139-16,0 0-28 0,-4 0-6 0,-1 0 0 0,6-4 96 0,-10 4 19 15,0-4 4-15,-4 4-347 0</inkml:trace>
          <inkml:trace contextRef="#ctx0" brushRef="#br0" timeOffset="166533.1321">13674 3143 864 0,'27'0'76'0,"12"0"-60"16,1-4-16-16,8 0 0 0,4 0 133 0,6 4 24 15,-1-3 5-15,4-1 1 0,-4 0-41 0,0 0-8 16,4 0-2-16,5 4 0 0,-4 0-48 0,4 0-9 16,-5 4-3-16,5 0 0 0,-5 0-36 0,-8 3-7 15,-1-3-1-15,1 0-8 16,-9 0-17-16,0 4-11 0,-5-4-1 0,5 4-1 0,-4-4 45 0,-5 3 9 16,4 1 1-16,-4-4 1 15,0 0-42-15,1-4-8 0,-6 0-1 0,1-4-1 0,-5 0 17 0,-4 0 9 0,0-4-10 0,-4 5-568 16,-5-1-114-16</inkml:trace>
          <inkml:trace contextRef="#ctx0" brushRef="#br0" timeOffset="166689.9833">14947 3182 1040 0,'22'8'46'0,"-5"-4"10"0,-4-4-45 0,14-4-11 0,-1 4 0 0,9-4 0 15,0 0 103-15,9 0 18 0,9 0 4 0,-1 0 1 16,1-3-21-16,-5-1-4 0,5 0-1 0,-5 0 0 15,0 0-62-15,-4-3-13 0,-4 3-2 0,-1 0-1 0,1-4-32 0,-10 9-6 16,-8-9-2-16,0 4 0 16</inkml:trace>
          <inkml:trace contextRef="#ctx0" brushRef="#br0" timeOffset="-426245.3173">7659 3904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        <inkml:trace contextRef="#ctx0" brushRef="#br0" timeOffset="-425864.1668">9204 3798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49:48.0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5629225-09D8-4247-BB12-E4A0FCC0FF7C}" emma:medium="tactile" emma:mode="ink">
          <msink:context xmlns:msink="http://schemas.microsoft.com/ink/2010/main" type="inkDrawing" rotatedBoundingBox="32565,15554 32580,15554 32580,15569 32565,15569" shapeName="Other"/>
        </emma:interpretation>
      </emma:emma>
    </inkml:annotationXML>
    <inkml:trace contextRef="#ctx0" brushRef="#br0">13461 3000 0,'0'0'15,"0"0"1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8:45.16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E488AA2-A15D-4920-8051-7924F4563CDC}" emma:medium="tactile" emma:mode="ink">
          <msink:context xmlns:msink="http://schemas.microsoft.com/ink/2010/main" type="writingRegion" rotatedBoundingBox="5276,4357 11483,5004 10632,13177 4425,12531"/>
        </emma:interpretation>
      </emma:emma>
    </inkml:annotationXML>
    <inkml:traceGroup>
      <inkml:annotationXML>
        <emma:emma xmlns:emma="http://www.w3.org/2003/04/emma" version="1.0">
          <emma:interpretation id="{0F704215-D7C5-4CB4-AAE3-11ABA8752312}" emma:medium="tactile" emma:mode="ink">
            <msink:context xmlns:msink="http://schemas.microsoft.com/ink/2010/main" type="paragraph" rotatedBoundingBox="5541,7199 10554,4156 11434,5606 6421,86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3FD4836-FDDC-4DF7-964C-F0B364E68A97}" emma:medium="tactile" emma:mode="ink">
              <msink:context xmlns:msink="http://schemas.microsoft.com/ink/2010/main" type="line" rotatedBoundingBox="5541,7199 10554,4156 11434,5606 6421,8649">
                <msink:destinationLink direction="with" ref="{546A5BF4-FB89-4619-B620-85C8F692E689}"/>
                <msink:destinationLink direction="with" ref="{38C98E13-D561-415B-9B0D-3310CF452D0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B6A38FB-DCF7-44A0-9F2C-63719C702162}" emma:medium="tactile" emma:mode="ink">
                <msink:context xmlns:msink="http://schemas.microsoft.com/ink/2010/main" type="inkWord" rotatedBoundingBox="5541,7199 10554,4156 11434,5606 6421,8649">
                  <msink:destinationLink direction="with" ref="{48AB2895-9656-4F2E-9768-0A48A4FB59E2}"/>
                </msink:context>
              </emma:interpretation>
              <emma:one-of disjunction-type="recognition" id="oneOf0">
                <emma:interpretation id="interp0" emma:lang="" emma:confidence="0">
                  <emma:literal>16&gt;3.</emma:literal>
                </emma:interpretation>
                <emma:interpretation id="interp1" emma:lang="" emma:confidence="0">
                  <emma:literal>16&gt;3.3</emma:literal>
                </emma:interpretation>
                <emma:interpretation id="interp2" emma:lang="" emma:confidence="0">
                  <emma:literal>16&gt;3.0</emma:literal>
                </emma:interpretation>
                <emma:interpretation id="interp3" emma:lang="" emma:confidence="0">
                  <emma:literal>16&gt;3.5</emma:literal>
                </emma:interpretation>
                <emma:interpretation id="interp4" emma:lang="" emma:confidence="0">
                  <emma:literal>16&gt;3."</emma:literal>
                </emma:interpretation>
              </emma:one-of>
            </emma:emma>
          </inkml:annotationXML>
          <inkml:trace contextRef="#ctx0" brushRef="#br0">-20 1802 172 0,'0'0'16'0,"0"0"-16"16,0 0 0-16,8 4 0 0,-3-8 31 0,-5 4 3 16,0 0 1-16,9 0 0 0,-5-8 2 0,0 4 1 15,-4 4 0-15,9-4 0 0,-5 0-11 0,1 1-3 16,-5 3 0-16,9-8 0 0,-9 0 4 0,8 0 1 16,-3-4 0-16,-5 5 0 0,4-5 7 0,-4 0 0 15,5 4 1-15,-1-3 0 0,0-1 3 0,5 0 0 16,-4 1 0-16,-1-1 0 0,0 8-13 0,-4 4-3 15,0 0 0-15,9-4 0 0,-9 4 13 0,0 0 3 16,4-8 0-16,-4 8 0 0,0 0-29 0,0 0-11 0,0 0 8 0,0 0-8 16,0 0 0-16,0 0 0 0,0 0 0 0,-8 8 0 15,8-8 0-15,-5 4 0 0,1 4 0 0,-5 0 0 16,0-4 12-16,5 0-4 0,-9-1 0 0,8 5 0 16,-8 0 7-16,4 0 1 0,-4 0 0 0,5-1 0 15,-10 5 9-15,0 0 3 0,-3-1 0 0,3 5 0 16,-8 4-4-16,4-1 0 0,0 1 0 0,-9 7 0 15,0 0 13-15,-4 4 3 0,5 1 0 0,-6-1 0 16,1 0-15-16,-4 0-2 0,-1 4-1 0,1 0 0 16,-1 0-10-16,1-3-1 0,-1-1-1 0,-3-4 0 15,7 4-10-15,-3-3 0 0,4-5 0 0,4 0 0 0,9-3 0 16,0-1 0-16,0-3 0 0,5 0 0 0,-1-5 0 0,5-3 15 16,0 0-4-16,9-4-1 0,4-4-10 0,0 0 0 15,0 0 0-15,0 0 0 0,0 0 0 0,8-4 0 16,1-8 0-16,4 4 0 0,0-7 0 0,1-1 0 15,3 1-9-15,5-5 9 0,0-3 0 0,0-1 0 16,0 1 0-16,4-4 0 0,1-5 0 0,-1 1 0 16,0 4 0-16,0 0 0 0,1-1 0 0,-1 5 0 15,0 0 0-15,5-5 0 0,-9 1-8 0,9 0 8 16,-5 3 0-16,-4 1 0 0,4 3 0 0,-4 1 0 16,0-1 0-16,0 5 0 0,-4 3 0 0,-5 4 0 15,0-3 0-15,-4 3 0 0,4 0 0 0,-4 4 0 16,-9 4 0-16,0 0 0 0,0 0 0 0,0 0 0 15,0 0 0-15,-9 8 0 0,-4 7 0 0,0-3 0 0,-5 0 10 16,1 7-2-16,-10 9-8 0,1-5 8 0,0 4-8 0,-5 1 8 16,0-1-8-16,-4 0 11 0,4 1-11 0,-4-1 12 15,-4 0 7-15,4 4 1 0,0-3 1 0,0-1 0 16,-1 0-21-16,6-3 8 0,3-1-8 0,5 0 0 16,1 5 0-16,-1-9 0 0,0 1 0 0,4-5 8 15,-4 1-8-15,5-4 0 0,3-5 0 0,6 5 8 16,-5 0-8-16,8 0 0 0,-4-9 0 0,9-3 8 15,0 0-8-15,0 0 0 0,0 0 0 0,0 0 0 16,0 0 0-16,9 0 0 0,0-3 0 0,8-5 0 16,1 0 0-16,4-8-8 0,4 1 8 0,1-5 0 15,8 1 0-15,0-1 0 0,4-3 0 0,1-4 0 0,-1-5 0 16,1 1 0-16,4 0 0 0,-9 0 0 0,4 0 0 0,1-1 0 16,-1-3 0-16,1 4-8 0,-1-4 8 0,1 4 0 15,-1 0 0-15,-4 3 0 0,5 5 0 0,-5 3 0 16,-5 1 0-16,1-1 0 0,-4 5 0 0,-1 7 0 15,-9-4 0-15,-3 4 0 0,-1 8 0 0,-13 0 0 16,0 0 0-16,0 0 0 0,0 0 0 0,0 0 0 16,-9 4 0-16,0 4 0 0,-4 4 0 0,0 3 0 15,-9-3 0-15,0 4 8 0,0-1-8 0,0 9 11 16,-4 3-11-16,-9 0 12 0,4 5-12 0,-9 7 0 16,5-4-12-16,-4 8 12 0,-9-4 0 0,-1 7 0 15,1-3 0-15,-5 4 0 0,-8-4 0 0,4 4 0 16,4-8 0-16,5 4 0 0,0-4 0 0,-5 4 0 15,5-4 0-15,4 0 0 0,5-8 0 0,-1 0 0 16,5 0 0-16,0-4 0 0,4-3 0 0,0-1-9 0,10 1 9 0,-1-13-10 16,8 1 2-16,1-4 0 0,4-4 0 0,1-4 0 15,8 0 8-15,0 0 0 0,4-12 0 0,9-4-8 16,-4 1 8-16,9-9-13 0,4-3 5 0,4-8 8 16,5 4-17-16,-1-4 4 0,5-4 1 0,0-4 0 15,14-4 0-15,-5 4 1 0,-1 0 0 0,10-4 0 16,-5 1 11-16,1 3-12 0,3 0 12 0,-3 4-12 15,-1-4 12-15,0 4 0 0,-4-4 0 0,0 4-8 16,-5 8 8-16,5-4 0 0,-4 7 0 0,-5 1 0 16,0 0 0-16,-9 3 0 0,1 5 0 0,-10-1 0 15,5 9 0-15,-9-1 0 0,-4 0 0 0,0 5 0 16,-5-1 0-16,-4 8 0 0,-9-4 0 0,9 4 0 0,-8 4 0 0,-1 0 0 16,-4 3 0-16,-9 1 0 0,0 8 0 0,-5 3 0 15,1 5 0-15,-5-1 0 0,1 8 0 0,-5 1 0 16,-5 3 0-16,-4 4 0 0,-8 4 0 0,-1-1 0 15,-4 1 0-15,4 0 0 0,1 4 0 0,3-4 0 16,-3 4 0-16,3 0 0 0,-3-5 0 0,8-3 0 16,-4 4 0-16,4 0 0 0,4-4 0 0,1 0 8 15,-1-4-8-15,5-3 0 0,4-5 0 0,1 0 8 16,-1-3-8-16,0-1 0 0,5 0 0 0,8-7 8 16,-3 0-8-16,7-5 0 0,10-7 0 0,4-4 0 15,-9 0 0-15,9 0 0 0,0 0 19 0,5-8 9 16,-1-3 1-16,5-5 1 0,8-3-22 0,5-9-8 15,0 1 0-15,5-4 0 0,3 0 0 0,1-8-10 16,4-4 0-16,0 4 0 0,5 0 10 0,4 0 0 0,4 0 0 0,4-4 0 16,-3 0 0-16,3-4 14 0,1 4-3 15,-5 4-1-15,9 4-10 0,-8 8 0 0,-6-1 0 0,1 1 0 16,-13 0 0-16,0 7-17 0,-9 9 4 0,-5 3 1 16,-4 4 12-16,-4 0 0 0,-9 4 0 0,0 0-9 15,0 0 9-15,0 0 0 0,0 0 0 0,-4 16 0 16,-9-1 0-16,-1 1 0 0,-8-1 0 0,-4 5 0 15,-5 3 15-15,-8 5-2 0,-1-1 0 0,-3 4 0 16,-6 0-13-16,1 1 0 0,0 3 0 0,-9 4 0 16,4 4 0-16,-4-1-10 0,0-3 10 0,-4 4-12 15,-1 8 22-15,1-4 4 0,-5-4 1 0,5 4 0 16,-1-1-15-16,5 5 0 0,0-8 8 0,4 0-8 0,5-4 14 0,0-4 0 16,0 0 0-16,-1 0 0 0,1 4-1 0,0-8 0 15,-5 4 0-15,9 1 0 0,0-1-13 0,1 0 8 16,3-4-8-16,1 0 0 0,-1-7 8 0,5-5-8 15,4 1 0-15,9-1 0 0,5-3 0 0,4-9 0 16,4-3 0-16,9-4-10 0,0 0-2 0,4-7-1 16,14-9 0-16,4 0 0 0,8-7-9 0,6-8-2 15,7 0 0-15,1-8 0 0,9 3 24 0,0-3 0 16,4 0 0-16,0-7 0 0,0-5-18 0,0 4 1 16,9-4 0-16,-5 5 0 0,-4-1 26 0,-4 8 6 15,4-4 1-15,0 4 0 0,-5-4-16 0,1 12 0 16,-9 4 0-16,0 7 0 0,-9-3 0 0,-4 3 0 15,-1 5 0-15,-3-1 0 0,-1 0 0 0,-4 5 17 16,-5 3-1-16,-3 0-1 0,-1 4-6 0,-4 0-1 16,-5 0 0-16,-4 4 0 0,0 0-8 0,0 0 10 0,0 0-10 0,0 0 10 15,0 0-10-15,-9 8 8 0,-8 4-8 0,-1 3 8 16,1 1-8-16,-10 0 0 0,-4 7 0 0,-8-3 8 16,-5 7-8-16,-4 4 0 0,-5 4 0 0,-4 0 8 15,5 0-8-15,-10 8 0 0,5 0 0 0,-9 0 0 16,5 0 0-16,-9-4 0 0,-1 0 0 0,6 0 0 15,-6 0 0-15,6 4 8 0,3-4-8 0,1 0 8 16,-1 0-8-16,5 0 8 0,0 0-8 0,0-4 8 16,5 0-8-16,3-4 8 0,1 0-8 0,0-3 8 15,0-1-8-15,4 0 0 0,4-7 0 0,5-1 0 16,4-3 0-16,5-4 0 0,4-1 0 0,5-7 0 0,8 0-9 16,0-4-4-16,9 0-1 0,9-12 0 0,0-3-6 0,8-5-2 15,5 1 0-15,13-12 0 0,9-1 11 0,4-3 3 16,5-11 0-16,8 3 0 0,5 0-9 15,9-8-2-15,-1 4 0 0,5-3 0 0,0-1 31 0,5 4 5 16,-5-4 2-16,-5 5 0 0,-4-5-19 0,1 8 0 16,-1 0 0-16,-9 8 0 0,-13 0 0 0,5 8 0 15,-5-1 12-15,1 5-12 0,-5 3 13 0,-5 1-4 16,-4 3-1-16,-4 5 0 0,-5 3-8 0,-8-4 0 16,-5 4 0-16,0 8 0 0,-13 0 0 0,0 0 0 15,-4 8 0-15,-5 8 0 0,-4-1 0 0,-9 5 0 16,-9-5 0-16,-4 13 0 0,0-1 0 0,-5 8 0 15,-4-4 0-15,-4 4 0 0,0 4 12 0,0 0-2 16,-9 0-1-16,0-4 0 0,0 4 1 0,-9 0 0 0,-4 0 0 16,4 8 0-16,0 0-10 0,-4-4 0 0,0 4 0 0,4-8 0 15,-4 8 0-15,8-5 8 0,-4 1-8 0,1-4 0 16,-6 0 8-16,6 0-8 0,-1 0 8 0,0 0-8 16,4 0 0-16,1-4 8 0,8 0-8 0,5-3 0 15,0-1 8-15,8-4-8 0,-3-3 0 0,7-1 8 16,6-4-8-16,3-7 0 0,5 0-10 0,5 0 10 15,4-5-20-15,8 1 1 0,5-8 1 0,0 0 0 16,14-12 4-16,3 1 1 0,5-5 0 0,4-3 0 16,9-5 1-16,5-3 0 0,4-8 0 0,8 0 0 15,14-8 12-15,4 0 13 0,1-8-2 0,3 1-1 16,5 3 8-16,-4-8 2 0,4 5 0 0,-5-1 0 16,5 8-6-16,-8 0-1 0,-6 4 0 0,1 0 0 15,0 8-13-15,-9 0 11 0,-4-1-11 0,-5 9 10 0,-4 0-10 0,-5 3 0 16,-4 5 0-16,-4-1 0 0,-5 4 0 0,-8 4 0 15,-1 1 0-15,-3 7 0 0,-6-4 0 0,-8 4 8 16,0 0-8-16,0 0 8 0,-4 11-8 0,-5 1 0 16,-8 8 0-16,-1-5 0 0,-4 5 0 0,-8-1-9 15,-6 5 9-15,-7 3 0 0,-10-4 0 0,5 5 0 16,-5 3 0-16,-4 4 0 0,-13 4 0 0,4 8 0 16,-4 0 0-16,-9-1 0 0,0 5 0 0,-5-4 0 15,-3 7 0-15,8-3 0 0,0 4 0 0,4-5 0 16,-4-3 0-16,9 4 0 0,-5-4 0 0,5-1 0 15,4-7 0-15,1 0 0 0,3-7 17 0,5-1 1 16,0 4 0-16,0-8 0 0,4 4-18 0,5-7-19 16,0-1 4-16,0 1 1 0,4-5 6 0,0 1 8 0,0-5-13 0,9-3 5 15,4-4-8-15,5 0 0 0,-5 3-1 0,14-7 0 16,3 0 9-16,1-4 8 0,0 0-12 0,13 0 12 16,0-8-14-16,13-3 4 0,0-1 1 0,9-8 0 15,5-3-2-15,8 0 0 0,0-13 0 0,9 1 0 16,4 0 11-16,0-4-8 0,1 0 8 0,3 4-8 15,1-4 8-15,4 0 0 0,-4 0 8 0,4 4-8 16,4 0 0-16,-13 4 0 0,1-4 0 0,-1 7-8 16,-4 1 8-16,-5 8 0 0,-8-1 0 0,0 4 0 15,-9 1 0-15,-5 3 0 0,1 8 0 0,-5 4-8 16,-9-4 8-16,-4 4 0 0,0 0 0 0,0 0 0 16,0 12 0-16,-13 4 0 0,0-1 0 0,-5 5 11 15,1-1-11-15,-5 5 8 0,-5-1-8 0,-3 4 8 0,-5-3 0 16,-5 3 0-16,-8 0 0 0,0 5 0 0,4 3-8 0,-4-4 0 15,-5 0 0-15,-4 4 0 0,0 0 8 0,0 8-8 16,4 0 8-16,-8-4-8 0,-5 0 0 0,0-4 0 16,-4 4 0-16,0 0 0 0,13 0 0 0,0-4 8 15,0 4-8-15,4-4 0 0,9 4 0 0,0-4 0 16,0 1 0-16,5-5 0 0,-1-8 0 0,10 4 0 16,-1-11 0-16,0 0 0 0,5 3 0 0,4-7-9 15,4 3 0-15,-4-7 0 0,9 0-3 0,5-4 0 16,-1-8 0-16,9 4 0 0,9-12 3 0,-1 1 0 15,5-5 0-15,5-3 0 0,8-9-1 0,5-3 0 16,0-4 0-16,8 0 0 0,14-8 10 0,0 0-10 0,8 0 10 16,0 0-10-16,5 0 30 0,-4 0 5 0,-10 4 2 0,1 0 0 15,-5 4-27-15,5-4 0 0,-9 4 8 0,4 4-8 16,-9 0 14-16,1 7 1 0,-1 1 0 0,-3 0 0 16,-6 3-7-16,1 5-8 0,-5 7 11 0,-8 0-11 15,-1 0 9-15,-3 4-9 0,-1 0 0 16,-13 4 9-16,0 0-9 0,-5 16 0 0,-3 3 0 0,-6-3 0 15,-8 7 0-15,-4 1 0 0,-5 3-10 16,1 4 10-16,-14 1-9 0,4-1 9 0,-8 0-8 0,-5 4 8 16,1-4 0-16,-5 4 0 0,0-3 0 0,0 3 0 15,4 0 0-15,0-4 0 0,1-4 0 0,3 4 0 16,6 1 0-16,-1 3 0 0,4-8 0 0,-4 0 0 16,5 1 0-16,-1-5 0 0,1-3 0 0,4-1 0 15,4 1 0-15,0-5 0 0,1-3 0 0,3 0 8 0,10-1-8 16,-1 1-8-16,9-4 8 0,5 0-12 0,-5-5 12 15,5-3 0-15,0-3 0 0,4 3 0 0,8-8 0 0,5-4 0 16,1 0 0-16,3-3 0 0,10-5 0 0,3-3 0 16,1-4 0-16,8-1-8 0,-3-3 8 0,7 0 0 15,1-8 8-15,5 4-8 0,-1 0 8 0,0 3-8 16,5-3 8-16,4 0-8 0,4 0 12 0,1 4-3 16,-5 0 0-16,4 0 0 0,-8 3 0 0,-1 1 0 15,-3 0 0-15,-6-1 0 0,6 1-9 0,-5 0 0 16,-1 7 0-16,-3 1 8 0,-5-1-8 0,-4 5 0 15,-5 3 0-15,-4 0 8 0,-9 4-8 0,0 5 0 16,1-1 0-16,-6 4 0 0,-8 0-24 0,0 0 0 16,0 0 0-16,-8 11 0 0,-1 1 8 0,0 4 0 0,-13 3 1 0,-4 1 0 15,-1 3 15-15,1-3-9 16,-5 3 9-16,1-4-8 0,-5 5 8 0,-1-1 0 16,1-3 0-16,-4 3 0 0,-5-3 9 0,0 3-9 0,-4 0 12 0,0 5-12 15,-5-5 10-15,0 4-10 0,9-3 8 0,9 3-8 16,-4-3 0-16,-1-1 0 0,1 0 0 0,4 5 0 15,8-5 0-15,-3 0 0 0,-1-3 8 0,0-4-8 16,9-1 11-16,0 1-3 0,-4-5-8 0,4 1 12 16,0 4-12-16,5-5 0 0,4-3 8 0,-1 0-8 15,1 0 0-15,4 0 0 0,1-1 0 0,8-7 0 16,0 0 0-16,0 0 0 0,0 0 8 0,0 0-8 16,0 0 0-16,0 0 0 0,13-11 0 0,4 3 0 15,1-8 9-15,-1 5-9 0,-3-5 8 0,-1 0-8 16,0 5 10-16,4-1-10 0,-3-4 12 0,3 1-12 0,-8-1 12 15,9 1-4-15,-1-1 0 0,5 4-8 0,-4-3 17 16,3-1-3-16,6-3-1 0,-1 3 0 0,5-3 6 0,0-1 1 16,8 1 0-16,1-5 0 0,8 1-20 0,4-5 10 15,-3 1-10-15,3-4 8 0,1 4-8 0,0-8 12 16,-5 7-12-16,0-3 12 0,-4 4-12 0,0-4 0 16,4-1 9-16,-4 1-9 0,0 0 0 0,0 0 0 15,4 0 0-15,0 3 8 0,5-3-8 0,-9 8 0 16,4-5 0-16,-4 9 0 0,0-5 0 0,0 5 0 15,0-1 0-15,-5 1 0 0,1 3 0 0,-1-3 0 16,1 3 0-16,-5 1-8 16,-9-1-24-16,5 4-5 0,-5 1-1 0,-8-1 0 0,3 0 38 0,-7 1 0 15,3-5 0-15,-4 4 0 0,1 1 0 0,-1-1 0 0,-5 4 0 16,1-4 0-16,4 5 0 0,1-1 0 0,-6 0 0 16,5-4 0-16,-4 5 0 0,4-1 0 0,1 0 0 0,-1 0 0 15,-4 0 0-15,4 4 15 0,0 1-1 0,-4-1 0 16,-1-4-14-16,1 0 0 0,-9 8 0 0,0 0-10 15,0 0-8-15,0 0-2 0,0 0 0 0,0 0 0 16,0 0 11-16,0 0 9 0,0 0-13 0,0 0 5 16,0 0 8-16,0 0 0 0,5-8 0 0,-5 8-8 15,0 0-12-15,0 0-1 0,0 0-1 0,0 0 0 16,0 0-11-16,-5 12-3 0,-4-4 0 16,5 3 0-16,-5 1-83 0,-4 0-17 15</inkml:trace>
          <inkml:trace contextRef="#ctx0" brushRef="#br0" timeOffset="-519279.1877">-2170 2910 691 0,'0'0'61'0,"0"0"-49"0,0 0-12 0,0 0 0 16,-5-8 80-16,1 4 12 0,0 0 4 0,4 4 0 16,0-8 10-16,0 8 2 0,0 0 1 0,0-8 0 15,-5 1-8-15,1 3-1 0,4-4-1 0,-9 4 0 0,5 0-19 0,4 4-4 16,0 0-1-16,-9-4 0 0,0 0-18 0,0 4-3 16,9 0-1-16,0 0 0 0,0 0-36 0,0 0-7 15,0 0-2-15,0 0 0 0,0 0-8 0,0 0 0 16,-4 8 0-16,4-8-11 0,4 8 11 0,-4-8 0 15,9 8 10-15,0-1-10 0,4-3 0 0,0 0 8 16,-4 0-8-16,4 0 0 0,5 4 12 0,4-4 0 16,0-4 0-16,0 4 0 0,4-4-12 0,0 4 0 15,1-1 0-15,3 1 0 0,-3-4 0 0,8 4 0 16,-5 0 0-16,6-4 0 0,-6 4 0 0,1 0 0 16,4 0 0-16,0-4 0 0,-4 0 8 0,-5 0-8 15,0 0 0-15,1 0 0 0,-5-4 8 0,0 4-8 16,-5 0 0-16,-8-4 9 0,0 0-9 0,-9 4 0 15,9 0 0-15,-9 0 8 0,8 0-8 0,-8 0 0 16,9 0 0-16,0 4 0 0,0-4 8 0,-9 0-8 16,4 8 8-16,5 0-8 0,-5 3 0 0,1-3 8 0,-1 0-8 15,-4 4 0-15,0 3 0 0,-4-3 8 0,-5 4-8 0,4-1 0 16,1 5 10-16,-5-5-10 0,-4 5 12 0,-4-1-12 16,-10 9 20-16,5-5-2 0,-4 0-1 0,-5 1 0 15,1 3 10-15,-6 4 1 0,1-3 1 0,5 7 0 16,-5-4-9-16,-1 0-3 0,1 4 0 0,5 0 0 15,-1 0-17-15,5 4 8 0,-5-4-8 0,9-3 0 16,0-1 0-16,0 0-12 0,5 0 0 0,3 0 0 16,1-7 0-16,4 3 0 0,1-4 0 0,-1-3 0 15,9-4-162-15,-5-5-32 0,5 1-6 16</inkml:trace>
          <inkml:trace contextRef="#ctx0" brushRef="#br0" timeOffset="-433970.7094">-2653 2559 345 0,'0'0'31'0,"5"-8"-31"0,3 4 0 0,-3 0 0 15,-5 4 98-15,9-8 14 0,-5-4 2 0,5 9 1 16,-9 3-41-16,0 0-8 0,4-8-2 0,5 4 0 15,-9 4-23-15,4-4-5 0,1-4 0 0,-5 8-1 16,0 0-15-16,0 0-2 0,0 0-1 0,0 0 0 0,0 0 18 16,0 0 3-16,0 0 1 0,0 0 0 0,0 0-11 15,0 0-3-15,0 0 0 0,0 0 0 0,0 0-4 0,0 0-1 16,-9-4 0-16,9 4 0 0,0 0 8 0,0 0 2 16,-9 0 0-16,9 0 0 0,-13 0-5 0,13 0-1 15,-9 0 0-15,0 0 0 0,9 0-4 0,-8 0 0 16,8 0-1-16,-9 4 0 0,9-4-8 0,-9 4-2 15,0 0 0-15,1 0 0 0,-1 0-9 0,0 0 12 16,-4 3-12-16,4-3 12 0,0 0-12 0,5 0 0 16,-5 0 0-16,0 4 0 0,1 0 0 0,8-8 0 15,-9 7 0-15,4 1 0 0,-3 0 0 0,8-8 0 16,0 0 0-16,-5 8 0 0,1 4 0 0,-1-5 12 16,1 1-12-16,4-8 12 0,0 0-12 0,-4 8 0 15,-5 0 0-15,5 3 0 0,-1 1 0 0,1 0 8 16,-5 0-8-16,0-1 8 0,5 5-8 0,4-4 10 0,0-12-10 0,-5 7 10 15,5 5-2-15,-4 0-8 0,4-1 12 0,-4-3-4 16,4 4 11-16,0-12 1 0,0 0 1 0,0 12 0 16,0-1-1-16,4 5 0 0,-4-4 0 0,0-5 0 15,4 5-8-15,-4-4-3 0,5 4 0 0,-5-1 0 16,0-3-1-16,4 4 0 0,-4-4 0 0,0 3 0 16,5 1-8-16,-1 0 8 0,-8 3-8 0,4-7 8 15,0 4-8-15,0-4 8 0,-5 3-8 0,5-11 8 16,0 12-8-16,0-12 0 0,0 8 0 0,0-8 0 15,0 8 8-15,0 3 0 0,0-3 0 0,0-8 0 16,0 0-8-16,0 0 0 0,0 12 0 0,9-4 0 0,-5 3 25 16,1-3 3-16,-5-8 1 0,4 12 0 0,5-4-21 15,-9-8-8-15,4 7 0 0,5 1 9 0,-5 0-9 0,1 4 0 16,-5-12 0-16,4 8 0 0,1-1 0 0,-5-7 0 16,0 12 0-16,4-4 0 0,-4-8 0 0,4 8 12 15,-4-8-12-15,0 0 12 0,5 11-12 0,-5-11 0 16,4 12 0-16,-4-12 8 0,0 0-8 0,0 0 0 15,9 8 0-15,-9-8 0 0,9 4 0 0,-9-4 0 16,0 0 9-16,9 8-9 0,-1-5 13 0,-8-3-1 16,9 4-1-16,-9-4 0 0,13 4-11 0,-13-4 10 15,9 4-10-15,-9-4 10 0,0 0-10 0,13 0 0 16,0 0 9-16,-13 0-9 0,9 0 0 0,-9 0 0 16,13 4 0-16,0-4 8 0,-13 0-8 0,9 0 0 15,0-4 0-15,4 0 0 0,0 4 0 0,-4 0 0 16,0-4 0-16,4 0-8 0,-4-3 8 0,4 3 0 15,-4 0 0-15,4 4 0 0,-9-4 0 0,5-4 0 0,-5 4 0 16,5-4 0-16,0 5 0 0,-9 3 0 0,0 0 0 0,0-8 0 16,4 0 0-16,1 0 0 0,-5 0 0 0,0 8 0 15,0 0 0-15,0-7 0 0,0-5 0 0,4 4 8 16,-4 8-8-16,0-8 8 0,0 0-8 0,0-3 8 16,5 7-8-16,-5-4 0 0,4-4 0 0,0 5 0 15,-4-1 0-15,0 8 0 0,5-8 0 0,-5 4 0 16,0-4 0-16,0 0 0 0,-5 1 0 0,5-1 0 15,0 8 0-15,0 0 0 0,-4-4 0 0,0 0 0 16,-1-4 0-16,1 0 0 0,-1 5 0 0,-3-1 0 16,3-4 0-16,-4 4 0 0,5 0 0 0,-5 0 0 0,-4 0 0 15,4 0 0-15,-4 4 0 0,0 0 0 0,-5 0 0 0,1 4 9 16,-5-4-9-16,4 4 0 0,-4 4 8 0,5-4-8 16,-5 4 0-16,4-1 0 0,5 1-10 0,0-4-9 15,0 4-1-15,0 0-1 16,4 0-148-16,0 3-30 0,-13 9-5 0,9-5-2 0</inkml:trace>
          <inkml:trace contextRef="#ctx0" brushRef="#br0" timeOffset="-435748.6911">-3298 2598 518 0,'0'0'46'15,"5"-4"-37"-15,8 0-9 0,-4 0 0 16,-1 0 81-16,1 0 15 0,0 4 2 0,-9 0 1 0,0 0-39 0,0 0-7 15,0 0-1-15,9-4-1 0,0 4-1 0,-9 0 0 16,0 0 0-16,0 0 0 0,0 0 9 0,0 0 1 16,0 0 1-16,0 0 0 0,0 0-29 0,0 0-7 15,-5 8-1-15,5-8 0 0,0 8-6 0,-4 0-2 16,4 3 0-16,0-11 0 0,0 0-4 0,0 0-2 16,0 0 0-16,0 0 0 0,0 0 0 0,0 0 0 15,0 8 0-15,0-8 0 0,0 0 9 0,0 0 1 16,0 0 1-16,0 0 0 0,0 0 3 0,4 12 0 15,-4-12 0-15,0 0 0 0,0 0-8 0,0 0 0 16,0 8-1-16,0-8 0 0,0 0-7 0,0 0-8 16,5 11 11-16,-5-11-11 0,0 0 14 0,0 0-4 15,0 0-1-15,0 0 0 0,0 0 2 0,0 0 0 0,0 0 0 16,0 0 0-16,0 0-1 0,0 0 0 0,0 0 0 0,0 0 0 16,0 0 3-16,0 0 1 0,0 0 0 0,0 0 0 15,0 0-4-15,0 0-1 0,0 0 0 0,0 0 0 16,0 0-9-16,4 8 0 0,-4-8 0 0,0 0 8 15,0 0-8-15,0 0 0 0,0 0 0 0,0 0 0 16,0 0 8-16,0 0-8 0,0 0 8 0,0 0-8 16,0 0 0-16,0 0 8 0,0 0-8 0,0 0 0 15,0 0 0-15,0 0 0 0,0 0 0 0,0 0 0 16,0 0 0-16,0 0 0 0,0 0 0 0,0 0 0 16,0 0 0-16,0 0 0 0,0 0 8 0,0 0-8 15,0 0 0-15,0 0 0 0,0 0 0 0,0 0 8 16,0 0-8-16,0 0 0 0,0 0 0 0,0 0 0 0,0 0 0 15,0 0 0-15,0 0 0 0,0 0 0 0,0 0 0 0,0 0 0 16,0 0 0-16,0 0 0 0,4 12 0 0,1-1 0 16,-1 1 0-16,0 4 0 0,-4 7 0 0,0 1 10 15,-4-1-10-15,4 4 10 0,-4 8-10 0,4-3 10 16,-5-1-10-16,5 0 10 0,0 0-10 0,-4 4 10 16,4-4-10-16,4 1 10 0,-4-5-10 0,0 0 10 15,5 4-10-15,-1-3 10 0,0-1 2 0,1 0 0 16,-1 1 0-16,1-1 0 0,-5 0 13 0,0-3 3 15,0-1 1-15,0 0 0 0,0-7 4 0,0 4 1 16,-5-1 0-16,1-3 0 0,-1-5-20 0,5-3-4 16,-4 4-1-16,4-12 0 0,-9 8 0 0,9-8 0 15,0 0 0-15,0 0 0 0,0 0-1 0,-4-4-8 16,-5 0 12-16,5-4-4 0,-1-4-8 0,5-3 12 16,-4-1-12-16,4 1 12 15,-4-1-32-15,4 0-5 0,-5 5-2 0</inkml:trace>
        </inkml:traceGroup>
      </inkml:traceGroup>
    </inkml:traceGroup>
    <inkml:traceGroup>
      <inkml:annotationXML>
        <emma:emma xmlns:emma="http://www.w3.org/2003/04/emma" version="1.0">
          <emma:interpretation id="{CD9973FE-F158-4D78-80E1-83307F162212}" emma:medium="tactile" emma:mode="ink">
            <msink:context xmlns:msink="http://schemas.microsoft.com/ink/2010/main" type="paragraph" rotatedBoundingBox="5143,8296 11017,12652 9585,14583 3711,102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166142-C065-4B7F-9F4B-ED4CF0CB72F9}" emma:medium="tactile" emma:mode="ink">
              <msink:context xmlns:msink="http://schemas.microsoft.com/ink/2010/main" type="line" rotatedBoundingBox="5143,8296 11017,12652 10118,13865 4244,9509">
                <msink:destinationLink direction="with" ref="{98D1A867-154E-41B6-A806-433CAC63F76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F53429F-076A-4315-9B29-CD574C08C936}" emma:medium="tactile" emma:mode="ink">
                <msink:context xmlns:msink="http://schemas.microsoft.com/ink/2010/main" type="inkWord" rotatedBoundingBox="5143,8296 11017,12652 10118,13865 4244,9509"/>
              </emma:interpretation>
              <emma:one-of disjunction-type="recognition" id="oneOf1">
                <emma:interpretation id="interp5" emma:lang="" emma:confidence="0.5">
                  <emma:literal>sis,</emma:literal>
                </emma:interpretation>
                <emma:interpretation id="interp6" emma:lang="" emma:confidence="0">
                  <emma:literal>sissy</emma:literal>
                </emma:interpretation>
                <emma:interpretation id="interp7" emma:lang="" emma:confidence="0">
                  <emma:literal>sis</emma:literal>
                </emma:interpretation>
                <emma:interpretation id="interp8" emma:lang="" emma:confidence="0">
                  <emma:literal>sis.</emma:literal>
                </emma:interpretation>
                <emma:interpretation id="interp9" emma:lang="" emma:confidence="0">
                  <emma:literal>sons,</emma:literal>
                </emma:interpretation>
              </emma:one-of>
            </emma:emma>
          </inkml:annotationXML>
          <inkml:trace contextRef="#ctx0" brushRef="#br0" timeOffset="-472676.2064">-2284 8073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        <inkml:trace contextRef="#ctx0" brushRef="#br0" timeOffset="174720.6073">-5232 6412 666 0,'0'0'29'0,"0"0"7"0,0 0-36 0,0 0 0 0,-5-4 0 0,5 4 0 16,0 0 31-16,0 0-1 0,0 0 0 0,0 0 0 15,0 0 6-15,0 0 0 0,0 0 1 0,0 0 0 16,0 0-17-16,0 0-3 0,0 0-1 0,0 0 0 16,0 0 8-16,0 0 2 0,13 7 0 0,0-3 0 15,-4 4 18-15,0 4 3 0,4-4 1 0,0 3 0 16,5 5-9-16,-5-8-2 0,0 3 0 0,-4 1 0 16,13 0-24-16,-5 0-5 0,-3-5 0 0,-6 5-8 15,10 0 16-15,0-4-4 0,3 3-1 0,-3-3 0 16,0 4 5-16,3-1 2 0,10-3 0 0,-4 4 0 15,-6 0 3-15,10-1 1 0,-5 1 0 0,5 4 0 16,9-1-13-16,-5 5-9 0,-9-5 12 0,0 1-12 16,10 3 0-16,-10-3 0 0,-9 0 0 0,5-5 0 15,0 1 0-15,-4 4 0 0,-5-9 0 0,0 1-12 0,-8 0 12 0,3 0-12 16,5-4 12-16,-13-4-12 0,0 0 12 0,0 0 0 16,9 4 0-16,-9-4-9 0,0 0 9 0,0 0 0 15,0 0 8-15,0 0-8 0,0 0 0 0,0 0 8 16,-13-8-8-16,9 4 0 0,4 4 0 0,-9-8 0 15,-9-4 0-15,5 9 0 0,-9-5 0 0,9 0 0 16,4 4 0-16,-4-4 0 0,-9 0 0 0,5 5 0 16,4-5 0-16,-5 4 0 0,-8-4 0 0,8 4 8 15,1-4-8-15,3 1 0 0,-12 3 0 0,4-4 0 16,-4 0 0-16,-1 4 0 0,10-4 0 0,-5 1-12 16,-9-1 2-16,1 0 0 0,8 0-8 0,-5-4-2 15,1 1 0-15,0-5 0 0,-1 4 12 0,1 1 8 0,8-5-12 16,-8 1 12-16,0 3 0 0,4 0 0 0,4 0 0 0,-4-3 0 15,5-1 0-15,-5 8 0 0,4-3 0 0,5-5 0 16,4 4 20-16,-4 1-1 0,0 3-1 0,4-4 0 16,1 4-3-16,3 1-1 0,-4-1 0 0,5 4 0 15,0 0-14-15,4 4 9 0,0 0-9 0,0 0 8 16,0 0-8-16,0 0 0 0,17 4 0 0,-8 8 0 16,4-5 0-16,5 5 0 0,4-4 0 0,4 4 0 15,0-1 0-15,1 1 0 0,-10 0 0 0,9 3 8 16,10 1-8-16,-10-4 0 0,0 3 0 0,5 1 0 15,0-1 0-15,-1 5 0 0,1-1 0 0,0-3 0 16,-1 4 0-16,1-1 0 0,4 1 0 0,-4-1 8 16,-5 4 0-16,9-3 0 0,5 3 0 0,-5-3 0 15,0-1 11-15,-4 1 1 0,-1-1 1 0,6 1 0 0,3-5-5 16,-8 5-2-16,-9-4 0 0,8 3 0 0,10-3-3 16,-9 3-1-16,-5-3 0 0,0-1 0 0,5 5-10 0,0-5 0 15,-1-3 0-15,-3 4 0 0,-14-1 0 0,4-3 0 16,5 0 0-16,-4-1 0 15,-9 1-24-15,-1-4-8 0,6-4 0 0,-6 0-1 0,-8-4 10 16,0 0 3-16,0 0 0 0,0 0 0 0,0 0 20 0,0 0-11 16,-8 0 11-16,-1 0-8 0,4-4 8 0,-8-4-12 15,0 4 12-15,-9-8-12 0,0 5 12 0,0-5 0 16,0 0 0-16,-4 1-8 0,-5-1 8 0,5 0-8 16,0-3 8-16,-1 3-8 0,-3 0 8 0,-5-3 0 15,4-1 0-15,0 0 0 0,5-3 0 0,-14 3 0 0,-4-3 0 16,9-1-8-16,9 1 8 0,-9-1 0 0,-13 1 0 0,4-5 0 15,4 5 0-15,5-1 0 0,0 1 0 16,4-1 0-16,-4 1 0 0,5 3 0 0,12 5 0 16,1-5 0-16,-5 4 9 0,8 4-9 0,10-3 12 15,4 11-12-15,0 0 28 0,0 0-2 0,0 0 0 0,9 8 0 16,4-5-14-16,5 5-4 0,-5 0 0 0,9 8 0 16,4-1 1-16,5 5 0 0,-5 3 0 0,0 1 0 15,5 3-9-15,4 0 0 0,9 4 0 0,0 1 0 16,-5-1 10-16,5 0 0 0,4 0 0 0,5 0 0 15,-9 4-1-15,4-3 0 0,1 3 0 0,8-4 0 16,13 4-1-16,-9 0 0 0,-4 0 0 0,5 4 0 16,3 0-8-16,-3 0 8 0,-5-4-8 0,4-4 8 15,-4 5-8-15,0-5 0 0,0 0 0 0,-8 0 0 16,3-4 8-16,-3 1-8 0,-10-1 0 0,1-4 8 0,3 1-8 16,-7-5 0-16,-6 5 0 0,-3-5 0 0,-1 1-15 0,0-1 5 15,-4-3 1-15,-4-1 0 0,-1-3-5 0,-4 0-1 16,1-4 0-16,-6-1 0 0,-8-7 4 0,0 0 1 15,0 0 0-15,0 0 0 0,0 0 10 0,0 0-10 16,0 0 10-16,0 0-10 0,-8-7 10 0,-6-1 0 16,-3 0 0-16,-1-4 0 0,-8 1 0 0,0-9 0 15,-9 5 0-15,4-5 8 0,5 1-8 0,-5-1 0 16,-4-3-11-16,0-1 11 0,-5 1-11 0,5-4 11 16,-4 3-12-16,-1-3 12 0,5 3-18 0,-5-3 3 15,1 0 1-15,0 3 0 0,-10-7 14 0,5 4-12 0,5-4 12 16,-9 7-12-16,-1 1 12 0,1 0-9 0,13-1 9 15,4 5-8-15,5-1 8 0,0 1 0 0,-1 7 0 16,5 0-8-16,18 1 8 0,-5 3 0 0,-8 4 8 0,17 4-8 16,0 0 9-16,0 0-9 0,0 0 12 0,0 0-12 15,13 4 15-15,4 4-4 0,5 3-1 0,0 5 0 16,0-8 10-16,9 7 3 0,13 1 0 0,0 3 0 16,4 1 0-16,0 3 0 0,9 5 0 0,0-1 0 15,9 0-5-15,4 4-1 0,-4 4 0 0,9-3 0 16,-5 7-8-16,4-4-1 0,1 4-8 0,-5 0 12 15,0 4-12-15,5 3 0 0,0-3 8 0,8 4-8 16,-4 0 0-16,0 0 0 0,-5 3 0 0,1 1 0 16,0-4-21-16,-5 0-1 0,0 0 0 0,-4-5 0 15,-5-3 12-15,-4 0 10 0,0-3-13 0,-8-1 5 16,-6-8-10-16,-3 0-2 0,-5-3 0 0,-4-5 0 16,-5 1 20-16,-8-5 0 0,-1 1 0 0,1-4 0 0,-9-5 0 15,-9-7 0-15,0 0 0 0,0 0 9 0,0 0 3 0,0 0 1 16,-9 0 0-16,-9-7 0 0,1 3-13 0,-5-4 9 15,0-4-9-15,-9-3 8 0,-8 3-8 0,-1-8 0 16,1 5 0-16,-5-5 0 16,-5 1-25-16,1-1-1 0,0-3 0 0,-5-1 0 15,5 1-2-15,-9-4 0 0,0-1 0 16,-4-3 0-16,-5 4 7 0,0-4 1 0,0-4 0 0,5 3 0 0,-5 1 1 0,9-4 1 16,-9 0 0-16,5 4 0 0,4-4 2 0,0 4 0 15,0-1 0-15,8 1 0 0,1 4 16 0,0 0 0 16,8-1 0-16,5 5 0 0,4 3 22 0,5 5 2 15,9-1 0-15,-1 4 0 0,5 1 25 0,4-1 6 0,9 8 1 16,0 4 0-16,0 0-15 0,13 0-2 0,5 4-1 16,4 8 0-16,8-4-23 0,1 7-5 0,4 5-1 0,9-1 0 15,9 5-9-15,-5 3 0 0,9 4 9 0,-4 4-9 16,4 0 0-16,4 4 8 0,9 0-8 0,1 4 0 16,3 4 0-16,1 4 0 0,-1-5 0 0,1 1 0 15,-1-4 0-15,1 4 0 0,4-4 0 0,-4 0 0 16,-1 4 0-16,1-8 0 0,-9 3 0 0,4 1 0 15,-9-4 0-15,1-4 0 0,-5 4 0 0,0-3 0 16,-5-1 0-16,1-4 0 0,4 0 0 0,-9 0 0 16,1 0 0-16,-6-3 0 0,6-1 0 0,-5 0 0 15,-5 5 0-15,1-5 0 0,-1 0 0 0,-4-3 0 16,0 3 0-16,-8-4 0 0,-1 1 0 0,-4-5 0 0,0 1-13 16,-5-1-1-16,-4-7 0 0,-4 0 0 15,-4-5-12-15,-5-7-2 16,0 0-1-16,0 0 0 0,-9 4 9 0,-4-4 3 0,-5-4 0 0,1-3 0 0,-10-5 17 15,-3-4 0-15,-6 1 0 0,-3-5 0 0,-5-3 0 0,0-1 0 16,0-3 0-16,-8 0 0 0,-1-1 0 0,0-3 0 16,1 0 0-16,-5-4 0 0,0-4 0 0,0 0 0 15,-5 0 0-15,5 0 0 0,-4 0 0 0,-1-4 0 16,1 0 0-16,4 8 0 0,0-4 0 0,4 4 12 16,1 0-1-16,8 8-1 0,4-5-2 0,1 9-8 15,4 0 12-15,4-1-4 0,0 5 4 0,9 3 0 16,5 0 0-16,-1 5 0 0,9-1-4 0,1 4-8 15,3 4 12-15,5 4-4 0,0 0-8 0,13 4 12 16,5 4-12-16,-1 4 12 0,5 3-12 0,9 1 8 0,4 3-8 0,5 5 8 16,4 3-8-16,8 0 12 0,5 5-12 15,0-1 12-15,5 8-12 0,-5 0 10 0,4 4-10 0,1 0 10 16,-1 0-10-16,-4-1 0 0,0 1 0 0,5-4 8 16,-1 4-8-16,5-4 0 0,-5 0 9 0,-4 0-9 15,0-8 0-15,0 5 0 0,0-1 0 0,-4 0 0 16,0-8 0-16,-10 4 8 0,6 4-8 0,-5-3 0 15,-1-1 0-15,1-4 0 0,-9 4 0 0,1-3 0 16,3-1 0-16,-8 0 8 0,-5 0-8 0,0-7 0 16,-4-1 0-16,-4 1-13 0,-9-1 1 0,4-3 1 15,-4-4-3-15,-5-1-1 0,-4-11 0 0,0 0 0 16,0 0 3-16,0 0 1 0,0 0 0 0,-18 0 0 16,1-4 11-16,-5-3 0 0,4-1 10 0,-8-8-10 0,4 5 9 15,-4-5-9-15,-5 0 8 0,0 1-8 0,1-5 12 16,3-3-4-16,-3 3 0 0,-1 1 0 0,0-4-8 15,1 3 0-15,-6 4-12 0,6 1 12 0,-1-1 0 16,5 5 0-16,-5-1 0 0,5 4 0 0,4-4 0 16,4 8 8-16,5 1-8 0,0 3 0 0,13 0 0 0,0 0 0 15,0 0 0-15,0 0 0 0,13 11-16 0,5 5 5 16,3-1 1-16,6 1 0 0,3 0 10 0,6 7 0 16,3 0-9-16,-4 1 9 0,5-5 0 0,4 1 16 15,-1 3-2-15,-3-3-1 0,8 3 2 0,-4-3 0 16,-4 3 0-16,3 0 0 0,6 1-7 0,-5-1 0 15,-1-3-8-15,1-1 12 0,-4 5-4 0,-1-5-8 16,-4-3 11-16,0 3-11 0,-8-3 8 0,-1-1-8 0,-4 1 0 16,0 0 0-16,-9-1 0 0,0-3 0 15,-4 0 0-15,-5-5 0 0,-4-7 0 0,0 0 0 16,0 0 0-16,0 0 0 0,0 0-12 0,-13 4 3 0,0-4 1 16,-4-8 0-16,-5 1 8 0,0-5-10 0,-9 0 10 0,5 1-10 15,-1-5 10-15,-3-4 0 0,-1 5 0 0,-4-5-8 16,4 5 8-16,0-5 0 0,1 1 0 0,3 3 0 15,1 1 0-15,0 3 0 0,4-4 0 0,0 1 0 16,0 3 0-16,4 4 0 0,1 0 0 0,4 1 0 16,4 3 0-16,0 0 0 0,9 4 0 0,0 0 0 15,0 0 0-15,0 0-8 0,0 0 8 0,0 0-8 16,13 8-3-16,0-1 0 0,5 5 0 0,4 0 0 16,0-1-1-16,0 5-1 0,0 0 0 0,0-5 0 15,4 5 4-15,-4 0 1 0,-5-1 0 0,5 1 0 0,0-5 8 16,-4 5-8-16,-1-4 8 0,1-1-8 15,0-3 8-15,-1 0 0 0,-4 0 0 0,0 0-8 16,-4-1 8-16,-9-7 0 0,0 0 0 0,0 0 0 0,0 0 0 16,0 0 11-16,0 0-3 0,0 0 0 0,-9-7 4 0,5-5 1 15,-9 4 0-15,0-4 0 0,-5 1-1 0,1-5 0 16,-5 4 0-16,-5-3 0 0,1-1-12 0,0 1 0 16,-1 3 8-16,5-4-8 0,-4 1 0 0,0-1 0 15,-1 4 0-15,1-3 0 0,-5-1 0 0,5 1 0 16,0-1 0-16,-1 4 0 0,1-3-8 0,4 3 8 15,-4 0-12-15,4-3 12 0,4 3-19 0,1-4 3 16,-1 5 1-16,10 3 0 0,-6 0 4 0,10 0 1 0,4 8 0 16,0 0 0-16,0 0 10 0,9 0 0 0,4 4-9 15,9 4 9-15,0 0 0 0,0 4 0 0,8-1-9 0,-3 5 9 16,3-4 0-16,6 7 14 0,-1 1-2 0,4-1-1 16,-4 1 11-16,0-1 2 0,5 4 1 0,-1-3 0 15,-4 3-25-15,5 1 0 0,-5-1 0 16,-4-3 0-16,-1-1 0 0,1 1 0 0,-5-5 0 0,-4 5 0 15,-4-5 0-15,-1 1 0 0,-8-4-9 0,0-5 9 16,-9-7-19-16,0 0 3 0,0 0 1 0,0 0 0 16,-13 0 6-16,0-7 1 0,-9-1 0 0,-5-4 0 15,-3-3 8-15,-5-5 0 0,-9 1 0 0,0-5 0 16,0-3 0-16,0 0 0 0,-4-5 0 0,-5-3 0 16,1 0 8-16,-5 0-8 0,4-4 8 0,-9 0-8 15,1-4 11-15,0 0-3 0,-1 4 0 0,-4-4 0 0,1 4 0 16,-1 0-8-16,0 4 12 0,9 4-4 0,-4 0-8 15,12 4 0-15,1 3 0 0,4 1 8 0,0-1-8 0,14 9 0 16,-1-1 0-16,5 8 0 0,4-3 0 0,4 7-16 16,5 0 4-16,4 4 1 15,9 0-22-15,0 0-5 0,0 0-1 0,18 8 0 16,8 7-2-16,5 1-1 0,4 0 0 0,4 3 0 16,5 1 22-16,4 3 5 0,5 4 1 0,0-3 0 0,-1 3 14 0,1 0 0 15,4 1 12-15,-4 3-12 0,-1-4 26 0,-3 4-2 16,-1-3 0-16,0-1 0 0,-8-8 4 0,-5 5 0 15,0-1 0-15,-9-3 0 0,0-1-12 0,-8-7-1 0,-5-1-1 16,-4-3 0-16,-9-8 1 0,0 0 0 16,0 0 0-16,-9 0 0 0,-8-4-7 0,-5-3-8 0,-9-5 11 15,-4-8-11-15,-9 1 0 0,0-8-9 0,-4-8-1 0,-9-1 0 16,-5-3 10-16,-3-3-10 0,-1-5 10 0,-4 4-10 16,-1-4 10-16,1 0 0 0,-4-7 0 0,-5-1 0 15,0-3 18-15,-5-5 6 0,-3 5 0 0,-1-5 1 16,4 5-1-16,1-5 0 0,-9 9 0 0,4-5 0 15,0 5-10-15,5-5-2 0,-5 5-1 0,9-1 0 16,5 0-11-16,-1 1 0 0,5 3 0 0,4 4 0 16,5 0 0-16,-1 8 0 0,10 4 0 0,3 4 0 15,6 4 0-15,3 0 8 0,5 7-8 0,9 4 0 16,4 1 0-16,9 7 0 0,-1 0-12 0,14 8 12 16,0 0-40-16,0 0-1 0,14 8 0 15,8 4 0-15,13 3 1 0,4 5 1 16,5 3 0-16,0 5 0 0,8 7 15 0,6-4 4 0,-6 8 0 0,5-4 0 0,0 4 9 15,5 0 3-15,3 4 0 0,-3 0 0 0,8 0 8 0,-4 0 0 16,-5-4 0-16,5 3-8 0,-9 1 8 16,5 0 0-16,-1 0 0 0,0 0 0 0,-4 0-13 15,5-4-1-15,-5 0 0 0,0 0 0 0,-18-4 14 0,5-4-12 16,-4 0 12-16,-10-3-12 0,1-5-8 0,0-3-2 16,-9-5 0-16,-5-3 0 0,-8 0 5 0,-9-12 1 15,0 0 0-15,0 0 0 0,0-8 16 0,-9-4-10 16,-8-3 10-16,-5-5-8 0,-4-3 8 0,-5-9 8 15,-13 1-8-15,0-4 11 0,-9-8 15 0,-8-4 3 16,0 1 1-16,-5-1 0 0,0 0 6 0,-4 0 2 16,4-3 0-16,-9-1 0 0,-4 4 2 0,5-4 0 0,-1-3 0 15,5 3 0-15,0 0-30 0,4 1-10 0,-8-5 0 0,-5 4 9 16,4 1-9-16,-4 3 0 0,4-4 0 16,10 4 0-16,-6 4 0 0,10 1 0 0,-5-5 0 0,9 8 0 15,9-4 0-15,0 4 0 0,-5 0 0 0,9 8 0 16,9 3 0-16,4 5 0 0,5 0 0 0,4 7 0 15,0 4 0-15,13 5 0 0,14-1 0 0,-5 8 0 16,0 0-15-16,26 8-5 0,9 3 0 0,5 9-1 31,3 3-9-31,10 4-2 0,0 5 0 0,8-1 0 0,5 8 16 0,0 4 4 0,4-4 0 0,5 4 0 16,-5 3 12-16,0 1 0 0,0 0 0 0,0 0-9 16,1 0 9-16,-6 3-8 0,6 1 8 0,-1 0-8 15,4-5 8-15,1 5 0 0,-5 0 0 0,-4-4-8 16,4-1 8-16,-4-7 0 0,-5 0 0 0,1 0 0 15,-1 4 0-15,-4-8-8 0,0 1 8 0,-4-9-8 0,-14 0 8 16,-3-3-8-16,-1-1 8 0,-9-7-8 0,-4-5 8 16,-9 1 0-16,-13-12 0 0,0 0-8 0,0 0 8 0,-4-4 11 15,-10-4-3-15,1-3 0 0,-9-5-8 0,-8-4 8 16,-14-7-8-16,-9 0 8 0,1-4 12 0,-6-4 1 16,-3-1 1-16,-5-3 0 0,0-3-2 0,-8-5 0 15,-1 0 0-15,-8-4 0 0,0 4-8 0,-1-3-1 16,5-5-1-16,-4-3 0 0,-9 3 2 0,4 0 0 15,0 1 0-15,-4-1 0 0,4 1-1 0,5-1 0 16,-5 0 0-16,1 1 0 0,-1-1-11 0,0 5 8 16,13-5-8-16,1 8 8 0,8 0-8 0,5 1 0 15,-5 7 0-15,18 0 8 0,4 4-8 0,0 3 0 16,4 1 0-16,5 8 0 0,5-1 0 0,8 9 0 0,8-1 0 16,-3 1 8-16,-5 7-8 0,13 0 8 0,9 8-8 0,0 0 8 15,0 0-8-15,0 0-11 0,22 4 3 0,0 11 0 16,0 1-14-16,4 0-2 0,1 3-1 0,8 8 0 31,9-3-3-31,-1 7 0 0,6-4 0 0,-1 8 0 0,9 4 28 0,4 0 8 0,-4 0 0 0,1 4 0 16,3 0-21-16,-4 4-4 0,4-4-1 0,-4 0 0 15,0-4 18-15,-4 0 0 0,0 0-8 0,-1-4 8 16,-8-4 0-16,5 4 0 0,-6-8 0 0,1 5 0 16,-4-9 0-16,-5 4 0 0,0 1 0 0,-4-9 0 15,-5 1 0-15,-4-5 9 0,-5 1-9 0,-3-1 8 16,-6-3 2-16,-8-12 0 0,0 0 0 0,0 0 0 15,0 0 10-15,-8-4 1 0,-6-7 1 0,-7-5 0 16,-6 0-5-16,-8-7-1 0,-4 0 0 0,-10-9 0 0,-8-3 9 16,0 0 2-16,-8-4 0 0,-1-4 0 15,0 0-16-15,-13-3-3 0,-4-5-8 0,-1 0 12 0,14-3 3 0,-9 3 0 16,0 4 0-16,4 0 0 0,1 1-5 0,4 3-1 16,4 4 0-16,-4-4 0 0,-5 0-9 0,5 4 0 15,8 0 0-15,10 0 8 0,-1 4-8 0,5 0 0 16,4 0 0-16,0-1 8 0,9 5-18 0,0 0-4 15,0 4-1-15,4-4 0 0,5 3 7 0,4 5 8 16,-4-1-13-16,4 9 5 0,4-1 8 0,5 5 0 16,4 3 0-16,-4 0-8 0,4 4 0 0,9 4 0 15,0 0 0-15,13 12 0 16,-4-1-29-16,9 9-6 0,8 3-1 0,5 5 0 16,4 7-6-16,4-4-2 0,1 4 0 0,8 4 0 0,9 0 31 0,-4-4 5 15,-9 4 2-15,4-4 0 0,5 4 14 0,-1-4-12 0,1 0 12 0,-9-3-12 16,4 3 12-16,-4-4 0 0,4-4 0 15,-8 4 0-15,-1-7 8 0,1-1 7 0,3 1 1 0,-3-5 1 16,-9-3 1-16,-9-1 0 0,4-3 0 0,0 0 0 16,-4-4-3-16,-9-1-1 0,-13-7 0 0,0 0 0 15,13-4-3-15,-13 4-1 0,-13-7 0 0,-4-9 0 16,-10 0-10-16,1-3 0 0,-9-8 0 0,-13-1 0 16,-5-7 0-16,0 0 0 0,1-4 0 0,-14-8 8 15,-13 1-8-15,4-1-11 0,18-4 3 0,-8 0 0 16,3 5 40-16,1-9 9 0,-1 4 2 0,5 1 0 15,5-1 3-15,3 4 1 0,-8 0 0 0,9 4 0 0,13 4-11 16,4 4-1-16,5 4-1 0,0 0 0 0,-5 7-14 16,9 5-4-16,9 3 0 0,0 5 0 15,-9 7-42-15,13 0-9 0,9 4-1 16,9 8-848-16</inkml:trace>
          <inkml:trace contextRef="#ctx0" brushRef="#br0" timeOffset="175679.0593">-2210 8482 795 0,'0'0'35'0,"0"0"8"0,0 0-35 0,0 0-8 0,0 0 0 0,0 0 0 15,0 0 48-15,0 0 8 0,5-4 2 0,-5 4 0 16,0 0-34-16,9-3-6 0,-9 3-2 0,0 0 0 15,4-8-16-15,-4 8 0 0,0-8-8 0,0 4 8 16,0-4-8-16,0 0 8 0,-4 1 0 0,-1 3-9 16,1-4-7-16,-1 0 0 0,1 0-1 0,-5 1 0 15,5-1 17-15,-5-4-8 0,0 4 8 0,0-3 0 16,1-5 0-16,-5 0 0 0,4 1 12 0,-4-5-3 16,-5-3 19-16,5-1 4 0,-9-3 1 0,4 0 0 15,5 0 15-15,-4-5 2 0,-1 1 1 0,1 0 0 16,3 4-3-16,1-5 0 0,0 1 0 0,0 0 0 15,0 0-9-15,4 0-3 0,-4 3 0 0,4 5 0 16,0 0-22-16,1-1-5 0,-1 1-1 0,4-1 0 16,-3 9-8-16,3-5 8 0,-4 1-8 0,5 3 8 0,0-3-8 15,-1 3 0-15,-3 4 0 0,3-3 8 0,1 3-8 0,-1 0 0 16,1 5 0-16,4-1 0 0,-4 0 0 0,-1 0 0 16,5 8 0-16,0 0 0 0,0 0-11 0,0 0 3 15,0 0 0-15,0 0 0 0,0 0-4 0,0 0 0 16,5 8 0-16,8 4 0 0,-4-1 12 15,-1 1 0-15,1-4 0 0,0 4-8 0,0-1 8 0,-1 1 0 16,1 0 0-16,0-1 0 0,0 1 0 0,-1 4 8 16,1-1-8-16,4 1 11 0,-8-1-1 0,8 1 0 15,-4 4 0-15,4-5 0 0,-4 5-10 0,-1 3 12 16,6-3-12-16,-6-1 12 0,6 4-12 0,-1 1 0 0,-5-1 0 16,6 5 0-16,-1-1 0 0,0 0 0 0,0 0 0 0,0 5 0 15,5-5-11-15,-1 0 3 0,-3 1 0 16,3 3 0-16,-4-4-7 0,9 4-1 0,0 0 0 0,0 5 0 31,-4-1-27-31,4 0-5 0,4 0-2 0,-4 0 0 0</inkml:trace>
          <inkml:trace contextRef="#ctx0" brushRef="#br0" timeOffset="-566846.5985">-5469 5210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        </inkml:traceGroup>
      </inkml:traceGroup>
      <inkml:traceGroup>
        <inkml:annotationXML>
          <emma:emma xmlns:emma="http://www.w3.org/2003/04/emma" version="1.0">
            <emma:interpretation id="{7C5F4FB2-7613-4918-9D75-838BB79E8619}" emma:medium="tactile" emma:mode="ink">
              <msink:context xmlns:msink="http://schemas.microsoft.com/ink/2010/main" type="line" rotatedBoundingBox="6721,11518 8805,11735 8689,12853 6604,12637"/>
            </emma:interpretation>
          </emma:emma>
        </inkml:annotationXML>
        <inkml:traceGroup>
          <inkml:annotationXML>
            <emma:emma xmlns:emma="http://www.w3.org/2003/04/emma" version="1.0">
              <emma:interpretation id="{BC8D6E16-D453-4AC5-9726-ED90515FAE83}" emma:medium="tactile" emma:mode="ink">
                <msink:context xmlns:msink="http://schemas.microsoft.com/ink/2010/main" type="inkWord" rotatedBoundingBox="6721,11518 8805,11735 8689,12853 6604,12637"/>
              </emma:interpretation>
              <emma:one-of disjunction-type="recognition" id="oneOf2">
                <emma:interpretation id="interp10" emma:lang="" emma:confidence="0.5">
                  <emma:literal>Z.</emma:literal>
                </emma:interpretation>
                <emma:interpretation id="interp11" emma:lang="" emma:confidence="0">
                  <emma:literal>.</emma:literal>
                </emma:interpretation>
                <emma:interpretation id="interp12" emma:lang="" emma:confidence="0">
                  <emma:literal>s.</emma:literal>
                </emma:interpretation>
                <emma:interpretation id="interp13" emma:lang="" emma:confidence="0">
                  <emma:literal>B.</emma:literal>
                </emma:interpretation>
                <emma:interpretation id="interp14" emma:lang="" emma:confidence="0">
                  <emma:literal>o.</emma:literal>
                </emma:interpretation>
              </emma:one-of>
            </emma:emma>
          </inkml:annotationXML>
          <inkml:trace contextRef="#ctx0" brushRef="#br0" timeOffset="178934.6173">-2306 8829 792 0,'0'0'17'0,"0"0"4"0,0 0 1 0,0 0 0 0,0 0-22 0,0 0 0 16,4-7 0-16,1 3 0 0,-5 4 19 0,4-8-1 15,5 4 0-15,-9 4 0 0,9-4-18 0,-1 4-19 16,1-4 4-16,0 0 1 0,0 4 62 0,-1-4 13 16,-8 4 3-16,9 0 0 0,0 0-52 0,-9 0-12 15,0 0 0-15,0 0 0 0,0 0 0 0,0 0 0 16,0 0 0-16,0 0 0 0,0 0 54 0,0 0 8 16,0-7 2-16,0-1 0 0,-4 4-46 0,4-4-9 0,0 8-1 0,-9-4-8 15,4-4 13-15,-3 8-4 0,3-3-1 0,-4-1 0 16,5 0 0-16,-5 4 0 0,1-4 0 0,-1 4 0 15,0 0 23-15,-4 0 4 0,-5 0 1 0,5 4 0 16,-9-4 0-16,5 0 0 0,-5 0 0 0,4-4 0 0,-4 4-3 0,5 0 0 16,-5 0 0-16,4 0 0 15,5-4-33-15,-5 4-20 0,10 4 2 0,-5-4 1 16,8 0 17-16,5 0 0 0,-9 8 0 0,9-8 0 16,0 0 10-16,0 0 6 0,0 7 0 0,0-7 1 15,0 0-17-15,5 8 0 0,4 0 0 0,-1 0 0 16,1-4 0-16,0-4 0 0,4 0 0 0,-4-4 0 15,4 0 0-15,0 0 0 0,-4 0 0 0,4-4 0 16,0 1 0-16,0-5 0 0,5 0 0 0,4 0 0 16,-5-3 0-16,1-1 0 0,4 1 0 0,0 7 0 15,0-4 0-15,-5 4 0 0,5 1 0 0,-4 3 0 0,-1 4 0 0,1 0 0 16,-5 0 0-16,0 0 0 0,-4 4 0 0,-9-4 0 16,0 0 0-16,0 0 0 0,0 0 0 0,0 0 0 15,0 7 0-15,-4 1 0 0,-5 0 0 0,0 0 0 16,-4 0 0-16,-5-1 0 0,1 1 0 0,-1 4-11 15,-4-8 2-15,0 4 0 0,0-1 9 0,-4 5 12 16,4-4-2-16,-4 4-1 0,4-5-9 0,0 1 0 16,4 4 0-16,-3-4 0 0,3-1 0 0,0 1 0 15,1-4 0-15,4 4 0 0,0-4 0 0,-1 0 0 16,1-4 0-16,9 4 0 0,4-4 0 0,0 0 0 16,0 0 0-16,0 0 0 0,0 0 0 0,0 0 0 15,0 0 0-15,0 0 0 0,0-12 53 0,9 8 9 16,-1-4 2-16,6 0 0 0,-1 1-52 0,4-1-12 0,1 0 0 0,4-4 0 15,4 5 0-15,5-5 0 0,-1 0 0 0,1 0 0 32,0 1-48-32,0 3-13 0,-5 0-3 0,0 4 0 0,-4 0 76 0,-4 4 16 0,-5 0 2 0,-13 0 1 15,0 0-31-15,0 0 0 0,0 0 0 0,-9 8 0 16,0 4 8-16,-8 0-8 0,-5-1 11 0,-4 1-11 16,-5 4 29-16,-4-1-1 0,4-3 0 0,-8 3 0 15,8-3-37-15,-4-4-8 0,4 4-2 0,-4-5 0 16,4 5 31-16,5-8 5 0,0 0 2 0,4 0 0 15,4 0-29-15,1-4-6 0,-1 0 0 0,9 0-1 16,-4 4 17-16,9-4 0 0,4 0 0 0,0 0 0 16,0 0 0-16,0 0 0 0,0 0 0 0,0 0 9 0,0 0-9 15,8-4 0-15,6-4 0 0,3 4-11 16,1 0 11-16,4 0-8 0,0-4 8 0,0 5-8 0,4-1 8 0,0-4 0 16,0 4-9-16,5-4 9 0,0 0 0 0,-5 4 0 15,1 1-9-15,-1-1 9 0,-4 0 0 0,-5 0 0 16,-3 0 0-16,-1 0 0 0,-13 4 0 0,0 0 0 15,0 0 0-15,0 0 0 0,0 0 20 0,-9 8-3 16,-4-4 0-16,-5 4 0 0,1-1-6 0,-5 1-2 16,0-4 0-16,0 4 0 0,-4 0-9 0,-1-1 0 15,1 1 0-15,-5 0 0 0,5-4 0 0,0 0 0 16,4 0 0-16,4 0 0 0,0 0 0 0,5-1 0 16,0-3 0-16,4 4 8 0,-4-4-8 0,9 0 0 15,4 0-10-15,0 0 10 0,0 0 0 0,0 0 0 16,0 0 0-16,0 0 0 0,0 0 0 0,0 0 0 15,0 0 0-15,0 0 0 0,0 0 0 0,0 0 0 16,0 0 0-16,0 0 0 0,13-4 0 0,0 1 0 16,5-1 0-16,4-4 0 0,0 4 0 0,0-4 0 0,4 4 0 0,0-4 0 15,5 1 0-15,0-1 0 0,4 4 0 0,0-4 0 16,0 4 0-16,0-4 10 0,-4 8-10 0,-1-3 8 16,-3 3-8-16,-5 3 0 0,-5-3 0 0,-4 0 0 15,-4 4 0-15,-9-4 0 0,0 0 0 0,0 12 0 16,-9-4 0-16,-8 4 8 0,-1-1-8 0,-8 1 0 0,-5 4 0 0,-4-5-11 15,0 1 1-15,0-4 0 16,0 3 19-16,4-3 4 0,0-4 1 0,-4 4 0 16,5 0-14-16,3 0 0 0,1-5 0 0,0 1 0 15,4-4 0-15,4 4 0 0,1-4 0 0,3 0 0 16,1 0 0-16,0 0 0 0,4 0 0 0,9 0 0 0,0 0 0 16,0 0-18-16,0 0 2 0,0 0 1 0,0 0 23 0,0 0 5 15,9-4 1-15,4 0 0 0,0-3-14 16,5 3 0-16,0 0 0 0,-1-4 0 0,9 0 0 0,1 4 0 15,-1-3 0-15,5 3 0 0,4 0 0 16,-4-4 0-16,4 4-8 0,-5 0 8 0,1 4 0 0,-5-4 0 16,-4 4-8-16,-4 4 8 0,-5-4 0 0,-13 0 0 15,0 0 0-15,0 12 0 0,-9-4 0 0,-4 3-15 16,-4-3 5-16,-10 4 1 0,1 0 17 0,-5-1 3 16,1 1 1-16,-6 0 0 0,1-5-12 0,0 5-17 0,0-4 4 0,0 4 1 15,0-5 12-15,4 1 16 16,1-4-3-16,8 0-1 0,-5 4-12 0,10-4 0 15,4-4 0-15,-1 0 0 0,6-4 0 0,-1 4-15 0,9 0 2 0,0 0 0 0,0-8 13 0,4 0 0 16,1-3 0-16,3 3 0 0,6 0 0 0,-1 0 15 16,9 0-3-16,0 4-1 15,4-7-11-15,0 3 0 0,9-4 0 0,0 4 0 16,-4 1 0-16,4 3-16 0,0-4 4 0,-4 4 1 16,0 0 11-16,-1 0 0 0,-3 4 0 0,-5-4 8 15,-5 4-8-15,-4 4 0 0,1-4-8 0,-14 0 8 16,0 0 0-16,0 0 0 0,0 0 0 0,0 0-8 15,0 0 8-15,0 0 0 0,-9 8 0 0,0-4 0 16,0 4 0-16,5-4 0 0,-9 0 0 0,4-1-8 16,0-3 8-16,-4 0 0 0,0 0 0 0,4 0 0 0,0 0 0 15,-4-3 0-15,0-1 0 0,4 0 0 16,0 4 0-16,1-4 0 0,-1 0 0 0,9 4 0 16,0 0 0-16,0 0 0 0,-5-8 0 0,5 8 0 0,0 0 0 0,0 0 0 15,0 0 0-15,5-8 0 0,-5 8 0 16,9-4-12-16,-1-3 12 0,1 3-12 0,0 0 12 0,-9 4 14 15,0 0-3-15,0 0-1 16,0 0-64-16,0 0-13 0,0 0-2 0,0 0-731 16</inkml:trace>
          <inkml:trace contextRef="#ctx0" brushRef="#br0" timeOffset="-407458.5986">-4237 8385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          <inkml:trace contextRef="#ctx0" brushRef="#br0" timeOffset="-406235.6492">-3912 8416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      </inkml:traceGroup>
      </inkml:traceGroup>
    </inkml:traceGroup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4.2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2F4434-B4BB-447A-8112-504BA0C0A6CC}" emma:medium="tactile" emma:mode="ink">
          <msink:context xmlns:msink="http://schemas.microsoft.com/ink/2010/main" type="writingRegion" rotatedBoundingBox="11755,7892 21868,8371 21774,10368 11660,9889"/>
        </emma:interpretation>
      </emma:emma>
    </inkml:annotationXML>
    <inkml:traceGroup>
      <inkml:annotationXML>
        <emma:emma xmlns:emma="http://www.w3.org/2003/04/emma" version="1.0">
          <emma:interpretation id="{0E109DFB-420C-4850-9E70-F3F828B6B73F}" emma:medium="tactile" emma:mode="ink">
            <msink:context xmlns:msink="http://schemas.microsoft.com/ink/2010/main" type="paragraph" rotatedBoundingBox="11755,7892 21868,8371 21774,10368 11660,9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85801F-BBB1-407B-B751-BFE1429D1143}" emma:medium="tactile" emma:mode="ink">
              <msink:context xmlns:msink="http://schemas.microsoft.com/ink/2010/main" type="line" rotatedBoundingBox="11755,7892 21868,8371 21774,10368 11660,9889"/>
            </emma:interpretation>
          </emma:emma>
        </inkml:annotationXML>
        <inkml:traceGroup>
          <inkml:annotationXML>
            <emma:emma xmlns:emma="http://www.w3.org/2003/04/emma" version="1.0">
              <emma:interpretation id="{01349B37-1CC1-4192-AB75-B98D60B02FC4}" emma:medium="tactile" emma:mode="ink">
                <msink:context xmlns:msink="http://schemas.microsoft.com/ink/2010/main" type="inkWord" rotatedBoundingBox="11755,7892 13572,7978 13498,9547 11681,9461"/>
              </emma:interpretation>
            </emma:emma>
          </inkml:annotationXML>
          <inkml:trace contextRef="#ctx0" brushRef="#br0">-2277-4758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        <inkml:trace contextRef="#ctx0" brushRef="#br0" timeOffset="1418.6156">-1808-4750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        <inkml:trace contextRef="#ctx0" brushRef="#br0" timeOffset="-54284.339">-3334-5211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        <inkml:trace contextRef="#ctx0" brushRef="#br0" timeOffset="558.2646">-1966-4661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        <inkml:trace contextRef="#ctx0" brushRef="#br0" timeOffset="404.351">-1895-4692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      </inkml:traceGroup>
        <inkml:traceGroup>
          <inkml:annotationXML>
            <emma:emma xmlns:emma="http://www.w3.org/2003/04/emma" version="1.0">
              <emma:interpretation id="{06C81E35-5881-4C50-A1E3-0F33E60AAB91}" emma:medium="tactile" emma:mode="ink">
                <msink:context xmlns:msink="http://schemas.microsoft.com/ink/2010/main" type="inkWord" rotatedBoundingBox="16339,8449 18023,8529 17945,10187 16261,10107"/>
              </emma:interpretation>
              <emma:one-of disjunction-type="recognition" id="oneOf0">
                <emma:interpretation id="interp0" emma:lang="" emma:confidence="0">
                  <emma:literal>v</emma:literal>
                </emma:interpretation>
                <emma:interpretation id="interp1" emma:lang="" emma:confidence="0">
                  <emma:literal>V</emma:literal>
                </emma:interpretation>
                <emma:interpretation id="interp2" emma:lang="" emma:confidence="0">
                  <emma:literal>s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2</emma:literal>
                </emma:interpretation>
              </emma:one-of>
            </emma:emma>
          </inkml:annotationXML>
          <inkml:trace contextRef="#ctx0" brushRef="#br0" timeOffset="-47679.4588">1127-4567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        <inkml:trace contextRef="#ctx0" brushRef="#br0" timeOffset="-2787.9111">2637-4033 403 0,'0'0'17'0,"0"0"5"0,0 0-22 0,0 0 0 15,0 0 0-15,0 0 0 0,8-4 128 0,-8 4 22 16,9-8 4-16,0 5 1 0,0-5-67 0,0 4-12 16,-5 0-4-16,-4 4 0 0,9-4-9 0,-5 4-3 15,-4 0 0-15,0 0 0 0,0 0-19 0,0 0-4 16,9-8-1-16,-9 8 0 0,0 0 6 0,0 0 1 16,0-4 0-16,0 4 0 0,0-4 8 0,-4-3 1 15,-1 3 1-15,1-4 0 0,4 4-13 0,-9-4-2 16,5 4-1-16,-1 0 0 0,-4 4-5 0,5-7-2 15,0 3 0-15,-5 4 0 0,4-8-8 0,5 8-2 16,-8 0 0-16,3-4 0 0,-3-4-3 0,8 8-1 16,-9 0 0-16,0 0 0 0,0-4-7 0,0 8-1 15,1-4-8-15,-6 0 12 0,1 4-12 0,5 0 0 16,-10 0 0-16,5 0 0 0,0 4 9 0,0-1-9 16,-5-7 8-16,0 8-8 0,5 0 0 0,-4 0 0 15,-1-4 8-15,1 7-8 0,-1-7 0 0,1 4 0 0,3 0 0 16,1 0 0-16,-4-8 0 0,3 8 0 0,-3-1 0 0,8-3 0 15,9-4 0-15,0 0 0 0,-9 12 0 0,1-4 0 16,3 3 0-16,1 1 0 0,-5 4 0 0,5-5 0 16,-1 5 0-16,1 0 0 0,0 3 0 0,4 1 0 15,-5 3 0-15,1-3 0 0,4 3 0 0,0 0 0 16,0-3 0-16,0-1 0 0,0 1 0 0,4-1 8 16,1 1-8-16,-1-8 0 0,-4-1 0 0,9 1 0 15,-5-4 8-15,-4-8 0 0,0 0 0 0,9 4 0 16,0 0-8-16,4-1 0 0,4-6 0 0,1-1 0 0,4 4 25 15,-5-8 7-15,10 0 0 0,-5 0 1 0,0-3-25 0,-1-1-8 16,1 0 0-16,-4-3 0 0,0-1 0 0,-1 0 0 16,-4 1 0-16,5-5 0 0,-5 1 0 0,0-1 0 15,0-3 0-15,0-4 0 0,1 3 0 0,-6 1 0 16,1-5 0-16,4 5 0 0,-4 4 0 0,0-5 0 16,0 5 0-16,-1 3 0 0,-3 0-9 0,4 1 9 15,-1-1-8-15,-3 5 8 0,-1 3 0 0,-4 8 0 16,9-12 0-16,-9 12 0 0,0 0 0 0,0 0 0 15,0 0 12-15,0 0-4 0,4-4-8 0,-4 4-12 16,0 0 4-16,0 0 0 0,0 0 8 0,0 0 0 16,0 0 8-16,0 8-8 0,-4 0 11 0,4-8-3 15,0 11 0-15,-4-3 0 0,-1 4-8 0,1 0 8 16,4-5-8-16,0 5 8 0,0 0-8 0,-5 0 10 16,5-1-10-16,0 1 10 0,0 0 3 0,5 3 1 0,-5 1 0 0,0-4 0 15,0 3 2-15,0 1 0 0,-5 3 0 16,5 5 0-16,0 3 0 0,0 4 0 0,0 0 0 0,-4 4 0 15,0 1 0-15,-1 3 1 0,1 0 0 0,-1 0 0 16,-3 0 4-16,-1 0 1 0,4 0 0 0,1-4 0 16,0 0 2-16,-1 0 1 0,1-4 0 0,0 0 0 15,4-3-5-15,-5 3-2 0,1-4 0 0,4 0 0 16,-5-7-4-16,5 3-1 0,-4-7 0 0,4 3 0 16,-4-3-5-16,4-4-8 0,-5-1 11 0,5-11-11 15,0 0 0-15,0 0 0 0,0 0 0 0,0 0 0 16,0 8-47-16,0-8-3 0,0 0-1 0,0 0 0 15,0 0-150-15,-4-8-31 0,4-3-5 16</inkml:trace>
        </inkml:traceGroup>
        <inkml:traceGroup>
          <inkml:annotationXML>
            <emma:emma xmlns:emma="http://www.w3.org/2003/04/emma" version="1.0">
              <emma:interpretation id="{598FCA1F-3AAD-4C41-9865-FF33D95CD80A}" emma:medium="tactile" emma:mode="ink">
                <msink:context xmlns:msink="http://schemas.microsoft.com/ink/2010/main" type="inkWord" rotatedBoundingBox="20017,8353 21865,8440 21811,9589 19963,9502">
                  <msink:destinationLink direction="with" ref="{E04FC500-0159-4246-B5B3-47775A12A31E}"/>
                </msink:context>
              </emma:interpretation>
              <emma:one-of disjunction-type="recognition" id="oneOf1">
                <emma:interpretation id="interp5" emma:lang="" emma:confidence="0">
                  <emma:literal>r'</emma:literal>
                </emma:interpretation>
                <emma:interpretation id="interp6" emma:lang="" emma:confidence="0">
                  <emma:literal>r</emma:literal>
                </emma:interpretation>
                <emma:interpretation id="interp7" emma:lang="" emma:confidence="0">
                  <emma:literal>M</emma:literal>
                </emma:interpretation>
                <emma:interpretation id="interp8" emma:lang="" emma:confidence="0">
                  <emma:literal>rn</emma:literal>
                </emma:interpretation>
                <emma:interpretation id="interp9" emma:lang="" emma:confidence="0">
                  <emma:literal>rt</emma:literal>
                </emma:interpretation>
              </emma:one-of>
            </emma:emma>
          </inkml:annotationXML>
          <inkml:trace contextRef="#ctx0" brushRef="#br0" timeOffset="-40442.2753">4988-4692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          <inkml:trace contextRef="#ctx0" brushRef="#br0" timeOffset="-12532.4091">5962-4516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8:57.3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D1AB1CF-CC5E-483E-A87E-DED059720979}" emma:medium="tactile" emma:mode="ink">
          <msink:context xmlns:msink="http://schemas.microsoft.com/ink/2010/main" type="writingRegion" rotatedBoundingBox="20360,3277 28028,8488 26999,10002 19331,4791"/>
        </emma:interpretation>
      </emma:emma>
    </inkml:annotationXML>
    <inkml:traceGroup>
      <inkml:annotationXML>
        <emma:emma xmlns:emma="http://www.w3.org/2003/04/emma" version="1.0">
          <emma:interpretation id="{8AE8BF3B-2498-4564-A46F-41686F041C93}" emma:medium="tactile" emma:mode="ink">
            <msink:context xmlns:msink="http://schemas.microsoft.com/ink/2010/main" type="paragraph" rotatedBoundingBox="20360,3277 28028,8488 26999,10002 19331,47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5E5AB1-14B9-4520-9F92-030E75478926}" emma:medium="tactile" emma:mode="ink">
              <msink:context xmlns:msink="http://schemas.microsoft.com/ink/2010/main" type="line" rotatedBoundingBox="20360,3277 28028,8488 26999,10002 19331,4791"/>
            </emma:interpretation>
          </emma:emma>
        </inkml:annotationXML>
        <inkml:traceGroup>
          <inkml:annotationXML>
            <emma:emma xmlns:emma="http://www.w3.org/2003/04/emma" version="1.0">
              <emma:interpretation id="{2D4B8F74-FE7A-41AC-A63F-3A64683A1A21}" emma:medium="tactile" emma:mode="ink">
                <msink:context xmlns:msink="http://schemas.microsoft.com/ink/2010/main" type="inkWord" rotatedBoundingBox="20358,3278 27230,7932 26204,9447 19332,4792">
                  <msink:destinationLink direction="with" ref="{826637EF-DD87-4FB5-B7A5-53EA69C89740}"/>
                  <msink:destinationLink direction="with" ref="{E04FC500-0159-4246-B5B3-47775A12A31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6037-8171 288 0,'0'8'25'0,"0"-8"-25"16,0 0 0-16,0 0 0 0,0 0 112 0,0 0 16 15,0 0 4-15,0 0 1 0,0 0-59 0,0 0-12 16,0 0-2-16,0 0-1 0,0 0-31 0,4-11-7 16,1 3-1-16,-5 8 0 0,0 0-10 0,0 0-2 15,0 0-8-15,0 0 12 0,8-8-12 0,-3-4 0 16,8 8 0-16,-9 0 0 0,-4 4 12 0,0 0-1 0,0 0 0 0,0 0 0 16,0 0 24-16,0 0 5 0,0 0 0 0,0 0 1 15,0 0 14-15,0 0 2 0,0 0 1 0,0 0 0 16,0 0-30-16,0 0-7 0,0 0-1 0,0 0 0 15,0 0-20-15,0 0-16 0,0 0 2 0,0-11 1 16,-4-1 22-16,4 12 5 0,0-12 1 0,0 12 0 16,4-11-24-16,-4 11-5 0,-4-12-1 0,4 12 0 15,0 0 26-15,0 0 5 0,0 0 0 0,0 0 1 16,0 0-27-16,0 0-6 0,0 0 0 0,0 0-1 16,-4 0 41-16,4 0 9 0,0 0 2 0,0 0 0 15,0 0-23-15,0 0-12 0,0 0 12 0,0 0-12 0,0 0 12 16,0 0-12-16,-9-8 12 0,9 8-12 15,0 0 20-15,0 0-2 0,0 0-1 0,0 0 0 0,0 8-17 0,9 0 0 16,-1 0 0-16,1 3 0 0,4 1 0 0,0 7 0 16,5 5 0-16,0-1 0 0,-1-3 25 0,5-1 2 15,-4 5 0-15,8-1 0 0,-4-3-27 0,4-1 8 16,5 4-8-16,0 1 0 0,-5-1 0 0,9 5 0 16,-4-5 0-16,-1 4 0 0,-3 1 11 0,3 7-3 15,1-4-8-15,0 8 12 0,0 0 5 0,-1 4 1 16,5 4 0-16,-4-8 0 0,4-12-4 0,-4 0-1 15,-5 8 0-15,5-7 0 0,0-5-13 0,-5-4 0 16,5 1 0-16,-1-1 0 0,-3 1 0 0,3-4 0 16,-8-5 8-16,5 1-8 0,-10-4 0 0,5 0 0 15,-4-5 8-15,-10 5-8 0,6-4 0 0,-6 0 0 0,-3 4 0 16,-5-8 0-16,0 0 12 0,0 4-4 0,0-4-8 16,0 0 12-16,0 8-21 0,-9-5-5 0,5 1-1 0,-5 0 0 15,0-4 15-15,-4 4 0 0,4-4 0 0,0-4 0 31,-4 4-30-31,0-4-3 0,4-3-1 0,-4-1 0 0,-4-4 22 0,3 4 4 0,-8-7 8 0,9-1-13 16,-4-3-8-16,4 3-2 0,-9-4 0 0,0-3 0 16,4 0 34-16,1-1 6 0,-10 1 2 0,10-4 0 15,-5-1-19-15,4 1 0 0,-4 7 0 0,0-7-9 16,0 4 9-16,5-5 0 0,-9 1 0 0,4-4 0 16,0 4 11-16,0-5-3 0,-5 5 0 0,1 0 0 15,4 0-8-15,-4 7 8 0,-5-7-8 0,5 3 8 16,-5 1-8-16,5 0 0 0,-5 3 9 0,9 4-9 15,-4-3 0-15,4-1 8 0,-4 1-8 0,4 3 0 16,4 1 0-16,1 3 0 0,3-4 0 0,1 5 0 0,0-5 0 16,4 4 0-16,1-3 0 0,-1 7-8 0,0-4 8 0,0 5 0 15,5 3 0-15,4 0 0 0,-5 0 15 0,5 4-2 16,0 0 0-16,0 0 0 0,0 0-5 0,0 0-8 16,0 0 11-16,0 0-11 0,0 0 0 0,9 4 0 15,0-8 0-15,4 8 0 0,0 0 9 0,0 3-9 16,5 1 0-16,0 4 9 0,-1-4-9 0,1 3 12 15,4-3-12-15,4 4 12 0,0 4-12 0,5-1 0 16,0 1 9-16,4 7-9 0,0-3 0 0,-4 3 0 16,4 4 0-16,0 5 0 0,0-5 0 0,4 8 0 15,-4 0 0-15,5 4 0 0,-1 0 0 0,1 0 8 16,-1 0-8-16,5-4 0 0,-4 4 0 0,-1-4 0 16,-4 0 0-16,5-3 0 0,-9 3 0 0,-1-12 0 15,-3-11 0-15,3 3 0 0,-3 9 0 0,-10-9 0 16,1-3 0-16,-1-4 0 0,-4 0 0 0,-4-1 0 0,0 1 0 15,-5-8 0 1,-4 0-54-16,0 0-12 0,0 0-2 0,0 0-1 0</inkml:trace>
          <inkml:trace contextRef="#ctx0" brushRef="#br0" timeOffset="8371.3295">6370-8050 781 0,'0'0'34'0,"0"0"8"0,-9 0-34 0,5-4-8 16,-5-3 0-16,1 3 0 0,-1-4 32 0,0 0 5 16,0 4 1-16,5-4 0 0,-1 5 8 0,-3-1 2 15,-1 0 0-15,0 0 0 0,0 0-9 0,9 4-2 16,-4-4 0-16,4 4 0 0,0 0 6 0,0 0 1 16,0 0 0-16,0 0 0 0,0 0 15 0,0 0 3 15,0 0 1-15,0 0 0 0,0 0-31 0,0 0-7 16,0 0-1-16,0 0 0 0,9 12-12 0,0-8-4 15,-1 0 0-15,5-1 0 0,-13-3-8 0,9 8 0 16,0-8 0-16,4 4 0 0,-4 0 0 0,4 4 0 16,9 0 0-16,-4-1 0 0,8 5 0 0,5 4 8 15,-1-5-8-15,5 9 12 0,5-1 4 0,4 5 0 0,4-1 1 16,0 8 0-16,9 5-9 0,0-1-8 16,-4 0 12-16,4 0-12 0,4 4 9 0,1 0-9 0,-5 0 0 0,0 0 9 15,-4 0-9-15,-5 0 0 0,0 0 0 0,-4-4 8 16,0 0-8-16,-5-4 0 0,1-3 0 0,-1-5 8 15,-8 4-8-15,4-7 0 0,-9-1 0 0,5-3 0 16,-4-4 9-16,-6-1 0 0,-3-3 0 0,-5-4 0 16,0 4-9-16,-4-4 8 0,-9-4-8 0,0 0 8 15,0 0-8-15,0 0 0 0,-9-8 0 0,1 0-11 16,-6-8 11-16,-8 1-13 0,-4-5 5 0,-5 1 8 16,-4-1-16-16,-4-3 4 0,-5 3 0 0,-4-3 1 15,-1 4-25-15,1-1-4 0,-4-3-2 0,-6-1 0 16,1 1 6-16,0-1 2 0,0-3 0 0,0 0 0 0,9 0 34 15,0-1 0-15,-5 1 0 0,9-4 0 0,5 0-8 0,-1 3-8 16,1-3-2-16,4 8 0 0,4-5 18 0,5 9 0 16,-1-5 0-16,5 9 0 0,1-5 12 0,3 9 7 15,0-5 1-15,5 4 0 0,-4 5-10 0,4-5-2 16,-1 4 0-16,6 0 0 0,-1 4 20 0,4-3 4 16,5 7 1-16,0 0 0 0,0 0 1 0,18 7 0 15,0 1 0-15,12 4 0 0,10 7-8 0,4 5-2 16,4 7 0-16,9 4 0 0,4 0 4 0,5 0 1 15,-4 4 0-15,3 0 0 0,6 4-29 0,-6 0-16 16,6 0 1-16,-6-4 1 0,1 4 14 0,0 0 0 16,-5 4 0-16,10-1 0 0,-6-3 12 0,1 4-2 15,0-8 0-15,-9 0 0 0,0-12 9 0,-4 5 1 16,-5 3 1-16,-4-8 0 0,-5 0-13 0,1 1-8 0,-1-1 10 16,-8-4-10-16,0-3 0 0,-5-5 0 0,-4 1 0 0,-4-4 0 15,-10-1 0-15,1-3-20 0,-9-8 4 0,0 0 0 31,0 0-10-31,-13 0-2 0,0-4 0 0,-9-4 0 0,-4 1 12 0,-10-9 1 0,-3 0 1 0,-5-3 0 16,0-8 14-16,-13-1-9 0,0 1 9 0,-9-4-8 16,9 0 8-16,-4-1-8 0,-1-3 8 0,1 4-8 15,0-4-7-15,8 4-1 0,0 4 0 0,1-1 0 16,-1 9 16-16,9-5-9 0,-4 1 9 0,8 7-8 16,5 1 8-16,9 3 0 0,0-4 0 0,8 5-8 15,5 3 8-15,4 0 14 0,9 0-3 0,0 8-1 0,9 0 6 16,4 4 2-16,5-4 0 0,-1 8 0 0,10 0-9 15,-6 4-1-15,6-1-8 0,4 1 12 0,4 4-12 0,0-1 9 16,4 9-9-16,9-5 8 0,1 8 14 0,8 5 2 16,4 3 1-16,9 4 0 0,5 0-17 0,0 0-8 15,4 11 8-15,-1-3-8 0,1 0 21 0,-4 4-1 16,0-8 0-16,-1-1 0 0,-4-3-4 0,-4-3-2 16,-9-1 0-16,0-4 0 0,-8 0-14 0,-6-4 11 15,1-3-11-15,-4 3 10 0,-5 0-10 0,0 1 0 16,-4-9 0-16,-5 1 0 15,-8 3-34-15,-1-11-2 0,-8-1-1 0,0 1 0 0,-9 0 10 0,0-12 3 16,0 0 0-16,-14 0 0 0,-3-4 9 0,-9-4 3 16,-1-7 0-16,-12-5 0 0,-1-11 1 0,-8 0 1 15,-9-8 0-15,-9 0 0 0,5-4-1 0,-9-8 0 16,-5 0 0-16,0-3 0 0,1 3-5 0,-1-4-2 0,-4 1 0 0,9-1 0 16,4 1 8-16,5 3 2 0,13 4 0 0,-1 4 0 15,5 8 17-15,5 0 4 0,4 8 1 16,4 3 0-16,5-3-14 0,0 8-13 0,-1 3 2 15,5 4 1-15,5 1 22 0,-1 3 4 0,5 0 0 0,0 4 1 16,8-4 1-16,-3 8 0 0,8 0 0 0,0 0 0 16,0 0-7-16,0 0-2 0,13 16 0 0,4 3 0 15,5 5-9-15,13 3 0 0,5 4-10 0,13 8 10 16,4 4 0-16,8 8 0 0,6-4 0 0,3 3 0 16,1 9 0-16,8-1 0 0,-4 1 0 0,4-5 10 15,1 1 0-15,-5 0 0 0,0-5 0 0,-9 1 0 16,0 0-10-16,-8-8 0 0,-5-4 9 0,0 0-9 15,-9-4 9-15,5 0-9 0,-1-8 12 0,-4 4-12 0,-4-7 9 0,-4-1-9 16,-1-3 0-16,-8-1 9 0,0-3-9 0,-5-5 0 16,-4 1 0-16,-4-4 0 0,-5-4 0 0,0 0 8 15,-13-4-8-15,0 0 8 0,0 0-8 0,-13-8 0 16,0 4 9-16,-14-8-9 0,-3-7 9 0,-10-1-9 16,-4-7 12-16,-9 0-12 0,-4-8 0 0,-8-4 0 15,-10 4-15-15,0-8 5 16,-8-8-14-16,-5 0-2 0,1 1-1 0,-1-1 0 15,0-4-1-15,0 1 0 0,5 3 0 0,4 4 0 0,4-4 4 0,10 9 1 16,8-1 0-16,0 4 0 0,8 4 23 0,1 3-11 16,4 1 11-16,5 4-8 0,4 3-2 0,8 5 0 15,5-1 0-15,0 9 0 0,5-1 34 0,4 4 8 16,0 0 0-16,8 5 1 0,-4-5-4 0,5 4-1 16,4 4 0-16,0 0 0 0,0 0-16 0,0 0-4 15,0 0-8-15,13 8 12 0,9 7-4 0,4 9-8 0,10 3 11 16,3 8-11-16,5 4 12 0,13 0-4 0,0 8 0 0,9 4-8 15,4-1 11-15,5 1-11 0,-5 4 10 0,9-1-10 16,-5 5 18-16,5-5-2 0,-4-3-1 0,-1 0 0 16,-3-5-6-16,-6-3-1 0,-3-4 0 0,-1 0 0 15,-4-4-8-15,-4 1 0 0,0-5 0 0,-5 0 8 16,-4 0-8-16,0-4 12 0,-5 1-12 0,-4-5 12 16,-4-3-12-16,-5-1 0 0,-4-3 0 0,-4-5 0 15,-5 1 0-15,-4-4 0 0,-9-8 0 0,0 0 0 16,0 0 0-16,-5-8-12 0,-12 0 4 0,-5-7 8 15,-5-5-11-15,-12-7 11 0,-5-4-8 0,-4-4 8 0,-9-1-20 16,0 1 0-16,-5-4 1 0,-8-3 0 0,-4-5-1 0,-1-4-1 16,0 0 0-16,-4 1 0 0,5-1 12 0,-1 0 9 15,9 4-12-15,1 1 12 0,8-1 0 0,4 4 0 16,0 0 0-16,9 8 0 0,1 4 0 0,7 7 0 16,6 1 0-16,3 7 0 0,6 1 0 0,-1 3 0 15,4 0 9-15,5 5-9 0,0 3 11 0,0 4-3 16,-1 0-8-16,1 0 12 0,4 0-12 0,1 4 9 15,8-4-9-15,-9 3 8 0,0 1-8 0,9-4 0 16,0 0 0-16,0 0 0 0,0 0 0 0,0 12 0 16,0 4 0-16,0-16 0 0,0 0 0 0,5 7 0 15,-1 1 0-15,0 4-11 0,5-4 11 0,0 7-13 16,4-3 5-16,5 4 8 0,8 3-11 0,5 1 11 0,8 3-8 16,5 4 8-16,4 1 0 0,0 3 9 15,9 0 0-15,5 4 0 0,-5 0 6 0,4 4 1 0,5 4 0 0,0 0 0 16,4-4-3-16,-8 4 0 0,-1 0 0 15,-4-4 0-15,0-4 1 0,-4 0 0 0,-1 0 0 0,-3 0 0 16,3 0 2-16,1-7 1 0,-5 3 0 0,0-4 0 16,5 4 10-16,-5-3 1 0,9-1 1 0,-4 0 0 15,4-3-9-15,-4 3-3 0,-1 0 0 0,5 0 0 16,-4 1-5-16,-5-1-2 0,9 4 0 0,-8-7 0 16,-6 3-10-16,-7-4 0 0,-1 1 9 0,-9-9-9 15,0-3 0-15,-4-4 0 0,-9 0 0 0,-4-4 0 16,-9-4-8-16,0 0-7 0,-4-4-1 0,-14-8 0 15,-8-4 1-15,0-7 0 0,-5 0 0 0,-9-9 0 0,1 1-2 16,-14-8-1-16,5 0 0 0,-5 0 0 0,1 0-2 16,-1 4 0-16,-4-4 0 0,0 4 0 0,4-4-2 0,1 4-1 15,-1 0 0-15,0 4 0 16,5 3-19-16,9-3-4 0,-5 4-1 0,0 3 0 0,4-3 21 16,1 0 4-16,-1 0 1 0,1 3 0 0,4-3 5 0,-5 0 0 15,5 3 1-15,-4 1 0 0,8 3 15 0,0 5-9 16,9-1 9-16,-4 4-8 0,9-3 22 0,-1 3 5 15,-4 4 1-15,9 4 0 0,9 0 1 0,4 4 1 16,0 0 0-16,0 0 0 0,0 0 2 0,4 8 1 16,5 8 0-16,4-4 0 0,4 3-17 0,1 1-8 15,8-1 8-15,5 5-8 0,4 3 9 0,9 5-9 16,0 3 10-16,0 4-10 0,8 4 16 0,5 4-2 16,5 4-1-16,8 3 0 0,5 1 7 0,8 3 2 0,-4 9 0 15,4-5 0-15,-4 5-10 0,0-1-3 0,-4 1 0 16,-1-5 0-16,-8-7-9 0,4-1 0 0,-4-3 9 15,-4-4-9-15,-5-8 8 0,-5 4-8 0,1-8 10 16,0 5-10-16,-5-9 13 0,0 4-3 0,-4-4-1 0,0 1 0 16,4-5-9-16,-8 0 10 0,-5-3-10 0,-5-1 10 15,-3-3-10-15,-5 0 12 0,0-5-12 0,-9-3 12 16,0 4-30-16,0-4-6 0,-8-1 0 0,-5-7-1 16,0 0-10-16,0 0-1 0,-14-7-1 15,-12-9 0-15,-9-3 5 0,-5-5 0 16,-3 1 1-16,-6-8 0 0,-8-8 13 0,0 3 2 0,-4 1 1 0,-5-8 0 15,0 1 5-15,0-5 1 0,1 0 0 0,3 0 0 0,10 0 9 16,3 4 0-16,5 4 0 0,5 0-8 0,4 8 8 16,4 0-8-16,5 0 8 0,-1 7-8 0,6 1 8 15,3 4 0-15,0 3 8 0,5 0-8 0,4 1 0 0,1 3 0 16,3 0 0-16,1 1 0 0,4 11 10 0,0 0-2 16,0 0-8-16,0 0 12 0,0 0 4 0,17 7 1 15,5 5 0-15,5 4 0 0,8 7 3 0,9 4 0 16,8 9 0-16,-3 3 0 0,3 3 4 0,5 5 2 15,9 4 0-15,-4 0 0 0,3-1-10 0,6 1-1 16,-6 4-1-16,6-1 0 0,-6-3-14 0,-8 0 9 16,0-1-9-16,0-3 8 0,0-4-8 0,-4-4 10 15,-5-4-10-15,5 0 10 0,-9-4-10 0,0 1 0 16,-9-1 9-16,0-8-9 0,-4 1 10 0,-1-1-2 16,-8-7-8-16,0 3 12 0,-4-3-12 0,-1 3 0 15,-3-7 0-15,-6-4 0 0,1 0 0 0,-9-8 0 16,0 0 0-16,0 0 0 15,0 0-48-15,-13-8-13 0,-5-4-3 0,-8-7 0 0,-5-1 52 0,-4-7 12 0,-13-1 0 0,-5-7 0 16,-12-4 0-16,3-4 0 0,-8-3 0 0,4-5 0 31,0 4-54-31,9 8-8 0,0-4-2 0,9 8 0 0,4 0 52 0,5 4 12 0,4 4 0 0,8 7 0 16,10 1 48-16,-1 7 13 0,9 0 3 0,1 0 0 16,3 5-44-16,1 3-8 0,4 4-1 0,0 0-1 15,0 0 6-15,0 0 2 0,0 0 0 0,17 8 0 16,1-1-3-16,4 5-1 0,0 0 0 0,8 7 0 15,1 1-14-15,9 7 11 0,4 0-11 0,8 12 10 16,5 0 2-16,5 4 1 0,8 8 0 0,0 4 0 16,5-1 13-16,-1 1 2 0,1 3 1 0,-1 1 0 0,1-5 8 15,-5-3 2-15,-4 0 0 0,-5-4 0 0,-4-1-31 16,-4-7-8-16,-5-4 0 0,-8-3 0 0,-5-9 0 0,-4 0 0 16,-9-3 0-16,-1-1 0 0,-7-7 0 0,-1 0 0 15,-9-4 0-15,-4-8 0 0,0 0 0 0,0 0 0 16,0 0 0-16,-13-8 0 0,-5-4 16 0,-8 0 3 15,0-7 0-15,-9-1 0 0,-5-3-19 0,1 0 0 16,-1-5 0-16,-8 1 0 0,4 0-14 0,0-1-3 16,0 1-1-16,5 0 0 0,4 0 18 0,0-1 0 15,0-3 0-15,0 0 0 0,-1-4 0 0,1 4 0 16,-4-1 0-16,4 1 0 16,0 0-24-16,4 0-2 0,0 0 0 0,9 7 0 0,0 5 26 0,9-1 0 15,0 8 0-15,9 5-8 0,4 7 8 0,0 0-8 16,17 7 8-16,5 5-8 0,9 8 8 0,8-1 8 15,5 5-8-15,0 7 11 0,4 0 11 0,1 4 2 0,3 4 1 0,1 0 0 16,0 0-25-16,4 4 0 0,-5-4 0 0,1 4 0 16,-1-4 0-16,-3 0 0 0,-5 0 0 0,-5 0 0 15,-4-4 0-15,0 0 0 0,-8-4 0 0,-1-7 0 16,-9-1 12-16,1-3-4 0,-5-1 0 0,-8-7 0 16,-5-12-8-16,0 0 0 0,0 0 0 0,-5-4 0 15,-8 0-17-15,-5-12 4 0,-12-3 1 0,-5-5 0 16,-5-3-3-16,-12-4 0 0,3-8 0 0,-8 0 0 15,-4-8-21-15,-1 4-5 16,5-4-1-16,9 5 0 0,0-5 34 0,8 8 8 0,5 4 0 0,5 0 0 16,3 3 15-16,1 5 5 0,8 0 0 0,5 11 1 15,4 4-33-15,5 1-8 0,4 11 0 0,0 0-1 0,0 0 37 16,0 0 7-16,13 8 1 0,5 3 1 0,4 1-17 16,0 4-8-16,8 3 0 0,1 4 8 15,0 5-28-15,8-1-7 0,1 4-1 0,-1 0 0 16,1 5 28-16,-1-5 0 0,1 0 0 0,-1 0 0 0,-4-4 0 0,-8-3 0 15,-5-5 0-15,-1-3 0 0,-7-4 46 0,-1-1 14 16,-13-11 4-16,0 0 0 0,0 0-52 0,-9-4-12 16,-4-3 0-16,-5-1 0 0,-4-4 0 0,-4-7 0 15,0 3 0-15,-5-7 0 16,-4-1-48-16,0 1-13 0,4 3-3 0,0-3 0 0,5 0 52 0,-5 3 12 16,5-3 0-16,0 7 0 0,4-3 0 0,0-1 0 15,0 1 0-15,0 3 0 0,4 4 0 0,1 1 0 16,-5-5 0-16,4 4 0 0,-4-3 24 0,0 3 8 15,-4-8 2-15,-5 5 0 0,5-1-34 0,-9-3 0 0,4-1 0 16,-8-7 0-16,-9 0 0 0,-1-1 0 0,1-3 0 0,0 0 0 16,0-4 0-16,-1 4 0 0,5 3 0 0,-4-7 0 15,0 0 12-15,-5 0-4 0,9 0 0 0,1 4-8 16,3-4 11-16,1 0-11 0,-5-1 10 0,4 1-10 16,1 0 0-16,-1 4 0 0,1-4 0 0,-1 0 0 15,-4 4 0-15,-4-4 0 0,0-4 0 0,-5 3 0 16,-8-3 0-16,-1 0 0 0,-3-3 0 0,3-5 0 15,-8 0 0-15,8 4 8 0,5 4-8 0,5 0 0 16,4 4 0-16,4 4 0 0,4 4-9 0,5-1 9 16,4 9-8-16,5 3 8 0,-5 1 0 0,9 3-9 15,-4 0 9-15,4 0 0 0,-4 1 0 0,8 3 0 0,1-4 0 16,-1 4 0-16,5 1 0 0,-5-1 0 0,-3 0 0 0,3 0 0 16,5 0 0-16,0 1 0 0,0-5-15 0,-1 4 3 15,1-4 0-15,0 1 0 0,4 3-6 0,0 4-1 16,1 0 0-16,8 4 0 15,0 0-13-15,0 0-4 0,13 8 0 0,4 4 0 0,1 3 16 0,13 5 4 16,-1 3 0-16,10 4 0 0,4 9 16 0,0-5-12 16,8 8 12-16,-3-4-10 0,-1 8-2 0,4 0-1 15,5-1 0-15,-4 1 0 0,4-4 13 0,-4 0-11 16,-9-4 11-16,0-3-10 0,-1-5 10 0,-7-4 0 16,-1 1 10-16,0-5-10 0,-5-3 11 0,1-1-11 15,-5 1 12-15,1-4-12 0,-5 3 9 0,0-3-9 16,-5 4 0-16,1-9 9 0,-5 5 0 0,0-4 0 15,-4 0 0-15,0-4 0 0,-9-4 3 0,0 0 0 16,0 0 0-16,0 0 0 0,0 0 4 0,-14 0 2 0,-3-4 0 16,-9-4 0-16,-5-8-18 0,-4-3 8 0,-9-5-8 0,-9 1 0 15,1-8 8-15,-10 0-8 0,1-4 0 0,-5-1 0 16,0-3 0-16,-4-3 0 0,0-5 0 0,-5 0 0 16,-8-4 0-16,4 5 0 0,4-5 0 0,5 0 0 15,0 0 0-15,8 5 0 0,-3-5 0 0,3 8 0 16,1-4 0-16,4 8 0 0,-5-8 0 0,5 8 0 15,0-3 0-15,0-1 0 0,5 4 0 0,3 4 0 16,-3 3 0-16,3 1 0 0,1 0 0 0,-5 4 0 16,5-5 0-16,0 9 0 0,0 4 0 0,-5-5 0 15,5 1 0-15,0 3 0 0,4-3 0 0,4 3 0 16,5-3 0-16,0 11 0 0,9-3 0 0,4 3-12 0,4 0 12 0,5 4 8 16,4 5 0-16,0-1-8 0,1 0 16 0,3 0-3 15,5 4-1-15,0 0 0 0,-4-4 4 0,4 4 0 16,0 0 0-16,0 0 0 0,0 0-27 0,0 0-5 15,0 0 0-15,0 0-1 0,0 0 26 0,0 0 6 16,0 0 1-16,0 0 0 0,9-4-28 0,-1 0-4 16,-8 4-2-16,0 0 0 0,14-4 27 0,-6 4 6 15,-8 0 1-15,9 4 0 0,-9-4-16 0,13 4 8 16,-13-4-8-16,14 4 0 0,-1 4 0 0,0 0-21 16,4 3 3-16,1-3 1 0,-1 4 17 0,5-1 0 15,-4 1 0-15,0 0 0 0,3 0 0 0,1 3 0 16,0 1 0-16,5-5 0 0,-1 5 0 0,0 4 0 15,5-5-8-15,0 1 8 0,-1 3 0 0,6-3 0 16,-6 3 0-16,5 1 0 0,-4-5 0 0,0 5 0 16,-1-4 0-16,1-1 0 0,-9-3 16 0,0-4 0 0,-4 3 0 0,-5-3 0 15,0-4-16-15,-4 0 0 0,-9-4 0 0,0 0 0 16,0 0 0-16,0 0-16 0,0 0 1 0,-5-4 1 16,-8-8 14-16,0 1 15 0,-9-5-3 0,0 0-1 15,0 1-11-15,-9-5-11 0,5-3 3 0,-5 3 0 16,-4-3 8-16,0 0 0 0,0-5 0 0,-9 1 0 15,0 0 0-15,-4-4 9 0,-5-1-9 0,5 1 0 16,0 0 10-16,0 0-10 0,-5 3 8 0,5-7-8 16,0 4 0-16,4 0 0 0,-5 0 0 0,10 3 0 15,-5 1 0-15,5 4 0 0,3-5 0 0,-3 1 0 16,4 4 0-16,4-1 0 0,-4 1 0 0,4 3 0 0,5 1 0 16,4 3-9-16,0-3 9 0,5 3-10 0,3 5 10 15,1 3-13-15,5 0 5 0,3 0 8 0,5 8-17 0,0 0 4 16,0 0 1-16,13 4 0 0,5 4-1 0,8 4 0 15,5-1 0-15,0 5 0 0,-1 3 3 0,5 1 1 16,-8-1 0-16,3 1 0 0,-3-1 9 0,-5 1-13 16,0-5 5-16,-5-3 8 0,-4 0 0 0,5-8 0 15,-5 0 0-15,-4 3 0 0,-9-7 0 0,0 0 0 16,0 0 0-16,0 0 0 0,0 0 0 0,0 0 0 16,0 0 0-16,0 0 8 0,-9 0-8 0,-4-3 12 15,4-1-12-15,-4-4 12 0,0 4-12 0,-9-4 0 16,9 0 0-16,-9-3 0 0,0 3 8 0,-5-4-8 15,-3-3 8-15,-1-1-8 0,0-4 0 0,-4-3 0 16,0 0 8-16,0-9-8 0,-4-3 0 0,-1 4 0 16,5-4 0-16,4 4 0 0,-4 0 0 0,13-1 0 15,-4 5 0-15,4 4 0 0,0-1-13 0,9 5 5 0,0 3 8 16,4 5-13-16,0-1 13 0,5 8-11 0,4 4 11 0,0 0-10 16,0 0 10-16,0 0-8 0,0 0 8 0,9 8-8 15,-1 3 8-15,6 1 0 0,-1-4 0 0,0 8 8 16,4-5-8-16,-3 1 0 0,-1 0-8 0,4-1 8 15,-4 1 0-15,5 0 0 0,-5-1 0 0,5-3 8 16,-1 4-8-16,-4 0-8 0,1-1 8 0,-1 1-12 16,0-4 12-16,0 4 0 0,0-1 0 0,-4-3 0 15,4 0 0-15,-4 4 0 0,0-1 0 0,-1-3 0 16,-3 4 0-16,4-1 0 0,-5-3 0 0,-4-8 0 16,4 8-9-16,-4 0 0 0,0 4 0 0,0-12 0 0,0 0 9 15,-4 3-10-15,-5 1 10 0,0-4-10 0,-4-4 2 0,5 1 0 16,-6-1 0-16,1-4 0 0,-4 4 8 0,-1-4 0 15,1 0-9-15,-5 1 9 0,0-1 0 0,0-4 0 16,0 0 0-16,4 5 0 0,5-1 0 0,0 0 0 16,9 4 0-16,-5 4 0 0,4 0 14 0,5 0 7 15,0 0 2-15,0 0 0 0,0 0-23 0,0 0-15 16,5 8 3-16,4 4 0 0,4-1 12 0,4 1 16 16,1 4-3-16,8-1-1 0,5 1-12 0,4 7-8 15,0 1 8-15,5-1-13 0,3 0 22 0,1-3 5 16,0 3 1-16,-4-3 0 0,-1 3-6 0,1-3-1 15,-5-1 0-15,0-7 0 0,-4 3 0 0,-1-3 0 16,-3-4 0-16,-6 4 0 0,6-5-8 0,-10-3 8 16,1-4-8-16,-5-4 8 0,-4 8-8 0,0 0 0 15,-1-8 0-15,-8 4 8 0,0 0-8 0,0 0 10 0,0 0-10 0,0 0 10 16,-8-7-2-16,-6-1 0 0,-3-8 0 0,-1 8 0 16,-4-3-8-16,0-1 0 0,-4 0 0 0,-5-3 8 15,1-5-8-15,-1 5-17 0,-4-1 4 0,0 0 1 16,-5 5-2-16,1-1 0 0,-1-8 0 0,1 5 0 15,-1-5 14-15,5 5 0 0,0 3-10 0,9-4 10 16,0 1 0-16,4 3-11 0,4 0 11 0,5 5-8 16,4 3 8-16,5 0 0 0,4 4 0 0,0 0 0 15,0 0 0-15,0 0 11 0,9 8-3 0,8 3 0 16,-4 5-8-16,9 3 8 0,-4-3-8 0,8 4 8 16,0-1-8-16,1 1 0 0,-1 3 0 0,5 0 0 0,-1-3 0 15,6-1 8-15,-1 9-8 0,0-1 8 0,0 4-8 16,4-4 0-16,1 5 0 0,-1-5 0 0,5-4 8 0,0 5-8 15,4 3 12-15,-4-4-4 0,9 4 1 0,-5 1 0 16,5-5 0-16,-1 4 0 0,-3 0 9 0,-1 0 2 16,0-3 0-16,-4-1 0 0,0-4-20 0,-5 5 0 15,1-1 0-15,-1-4 0 16,1-3-24-16,-1-4-8 0,-4 3-1 0,-8-3-1 16,-5-5-33-16,-5 1-6 0,-4-4-2 0,1-4 0 15,-14-4-35-15,0 0-7 0,0 0-2 0,-5-12 0 16,-8 0 19-16,0 1 3 0,-5-5 1 0,-4 0 0 15,0 1 32-15,-4-5 6 0,-5 1 2 0,-4-5-234 16,0 1-46-16</inkml:trace>
          <inkml:trace contextRef="#ctx0" brushRef="#br0" timeOffset="-560107.0982">4659-8869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        <inkml:trace contextRef="#ctx0" brushRef="#br0" timeOffset="-559449.6486">5295-8615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3 0 16,6-3-13-16,-10 0-4 0,5 0 0 0,-9-1 0 15,0 5-12-15,0-1 8 0,5-3-8 0,-5 4-686 16,-5-5-141-16</inkml:trace>
          <inkml:trace contextRef="#ctx0" brushRef="#br0" timeOffset="8917.2852">6932-7406 1170 0,'0'0'52'0,"0"0"10"0,0 8-50 0,0-8-12 0,0 0 0 0,0 11 0 16,0-11 52-16,4 8 7 0,5-4 1 0,0 8 1 15,0-8-16-15,8 3-3 0,9 1-1 0,1 0 0 16,3 4 3-16,6-1 1 0,3 5 0 0,1 0 0 16,3 7-26-16,1 0-6 0,0 5-1 0,4-1 0 15,5 0 6-15,-5-3 1 0,1-1 0 0,-6 1 0 16,6-1-3-16,-1 0-1 0,-4-3 0 0,0 3 0 0,-5 5-7 0,1-5 0 16,-1-4-8-16,1 5 12 0,-10 3-3 0,5-7-1 15,-8 3 0-15,-1-7 0 0,0-1-8 0,-4 1 0 16,0-1 0-16,0-7 0 15,-4 0-48-15,-1 0-6 0,-8-4-1 0,4 0 0 16,-8-4-53-16,-5 0-10 0,0 0-2 0,-5-12-1 16,-4 0 25-16,-4 1 6 0,0-9 1 0,-9 4 0 0,0-3 54 0,0-8 11 15,-4 3 3-15,0 1 0 16,-1-1-17-16,-3 5-3 0,-1-1-1 0,5-3 0 0,-1 0 18 0,1 3 4 16,4 5 1-16,5 7 0 0,8 0 68 0,0 0 14 15,0 0 2-15,9 8 1 0,0 0 53 0,0 0 10 16,0 0 3-16,9 12 0 0,0-4-59 0,8 7-11 15,1 1-2-15,8 0-1 0,0 3-25 0,5 5-5 16,9-1-1-16,-1 4 0 0,5 4-7 0,4 1-1 16,1 3-1-16,8 4 0 0,-5 0 10 0,10 0 3 0,-5 4 0 15,4 0 0-15,-4-4-4 0,0 3-1 0,-4 1 0 16,-5-4 0-16,0 0-9 0,1-7-2 0,-1 3 0 0,-9-8 0 16,1 0-6-16,-1 0-2 0,1-3 0 0,-1-1 0 15,-4 5-8-15,-4-9 0 0,4 4 0 0,-4 1-11 31,-5-9-28-31,1-3-5 0,-5 4-2 0,-5-1 0 0,1-3-1 0,-10-4 0 16,1 0 0-16,-9-8 0 0,0 0-1 0,0 0-1 0,0 0 0 16,0 0 0-16,-9-12-15 0,-8-4-4 0,4 1 0 0,-9-1 0 15,-5-7-24-15,-3 3-4 0,-36-23-2 16,13 4 0-16</inkml:trace>
          <inkml:trace contextRef="#ctx0" brushRef="#br0" timeOffset="-561857.6772">5423-9524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          <inkml:trace contextRef="#ctx0" brushRef="#br0" timeOffset="11320.5992">8608-6579 288 0,'-5'-12'12'0,"5"12"4"0,0 0-16 0,0 0 0 15,0 0 0-15,0 0 0 0,0 0 246 0,14 8 46 16,-1 0 10-16,9 3 2 0,0 5-209 0,4 3-42 16,0 1-8-16,9 3-1 0,9 1-7 0,0-1-1 15,0 8 0-15,0 0 0 0,0 1 0 0,4 3-1 16,5 0 0-16,-1 4 0 0,5 0-19 0,0 8-3 16,0-1-1-16,0 9 0 0,5 3 0 0,-5-3-1 15,4 0 0-15,-4-5 0 0,0 1 12 0,-4-4 2 16,0-4 1-16,-1 0 0 0,-3-8-8 0,-1-4-2 15,-4-4 0-15,-5-3 0 0,-4-5-16 0,-4 1 0 16,-5-9 8-16,-8 1-8 0,-1-8 0 0,-3 0 0 16,-6-4-13-16,-8 0 5 15,0 0-32-15,0 0-7 0,-8-8-1 0,-1 0 0 16,-4-3 13-16,-1-1 3 0,-3-4 0 0,-1 5 0 0,1-5 12 0,-5 0 2 0,-4 5 1 16,-1-5 0-16,1 0 17 0,-5-3 0 0,-4-4-8 15,4 3 8-15,-4-3-13 0,5-1 1 0,3 1 0 0,1-1 0 16,4 5 0-16,4 3 0 0,5 1 0 0,4 3 0 15,1 0-16 1,8 12-4-16,0 0 0 0,8-4 0 0,6 4 52 0,3 8 9 0,1 0 3 0,8 4 0 16,5-1-2-16,4 9 0 0,0-1 0 0,0 5 0 15,5 3 3-15,3 4 1 0,6-3 0 0,-1 3 0 16,0 0 1-16,5 8 0 0,0 0 0 0,-1 0 0 16,-4 0 1-16,1 0 1 0,-5 0 0 0,-5 0 0 15,1-8-12-15,-5 0-2 0,-9 1-1 0,-4-5 0 16,0-8-9-16,-5-3-1 0,-3-4-1 0,-6-1 0 0,5-3-11 0,-8 0 0 15,-5-8 0-15,0 0 0 16,0 0-22-16,0 0-6 0,0 0-2 0,-13 0 0 16,0-8-12-16,-9 0-2 0,0-3-1 0,-5-1 0 15,1-4 9-15,-9-3 1 0,4-1 1 0,-4-7 0 16,-4 0-11-16,-1-4-3 0,1 3 0 0,4-3 0 16,-1 4 14-16,6-4 2 0,3 7 1 0,10 5 0 0,4 3 31 15,4 4 0-15,5 1 0 0,-1 3 0 0,5 8 0 0,0 0 0 16,13 4 0-16,5 4 0 0,4-1 45 0,0 9 15 15,4 0 4-15,5 3 0 0,4 5-52 0,0 3-12 16,4-4 0-16,-3 5 0 0,3 3 37 0,5 0 5 16,-9 4 1-16,4 0 0 0,5 4-18 0,-4 4-3 15,4 0-1-15,0-4 0 0,4 4-21 0,-4 0 0 16,0-8 0-16,-1 0 0 0,-3 0 0 0,-1-8 0 16,-8 5 0-16,0-9 0 0,-5 0 0 0,1-7 0 0,-6 0 0 15,-3-5 0-15,-5 1 0 0,-4-8 0 0,-9-4 0 0,0 0 0 16,0 0-16-16,0 0-5 0,-13-8-1 0,-5-4 0 15,1-3 6-15,-14-5 2 0,0-3 0 0,-8-1 0 32,4-3-10-32,-5-4-3 0,1 0 0 0,-5 0 0 0,0-1 27 0,0-3 0 0,0-4 0 0,0 4 0 15,5 0-24-15,-1 0 1 0,5 0 0 0,5 4 0 16,-1 7 23-16,5-3-11 0,-1 0 11 0,1 7-8 16,4 1 8-16,0-5 0 0,4 5 0 0,1 3 0 0,-5-3 0 0,4 3 0 15,-4 0 0-15,1 1 0 16,3-1 0-16,-4 5 0 0,0-1 0 0,0 0 0 0,5 0 0 15,-1 1 8-15,1-1-8 0,-1 0 0 0,0 1 0 0,5 3 0 16,5 0 0-16,-1 4 0 0,9 0-12 0,0 4 0 16,0 0 0-16,0 0 0 0,0 0-1 0,0 0-1 15,4 12 0-15,1 0 0 0,-5-12 14 0,0 0 0 16,0 0 0-16,0 0 0 0,0 0 12 0,0 0-2 16,0 0 0-16,0 0 0 0,0 0-10 0,-9-4 0 15,0 0 0-15,-4-4 8 0,-5 0-8 0,5 0 0 16,-4 1 0-16,3-5 0 0,-3 4 0 0,4 0-11 15,0 1 11-15,-1-1-8 0,6 0 8 0,-1 4 0 16,0 0 0-16,0 0 0 0,5 4 0 0,-5 0 8 16,5 0-8-16,-5-4 11 0,-4 4-11 0,4-4 0 15,-4 1 0-15,0-5-11 0,0 0 11 0,-5-4 0 0,0 1 0 0,1-5 0 16,-5 0 0-16,0 1 8 0,0-5-8 0,0 1 0 16,9 3 0-16,0 1-15 0,-5-1 3 0,5 0 0 31,4 9-20-31,1-5-3 0,3 8-1 0,1-4 0 15,4 8 5-15,0 0 1 0,0 0 0 0,0 0 0 0,0 0 30 0,0 0 0 0,0 16 8 0,0-16-8 16,0 0 13-16,0 0-4 0,-9 0-1 0,0 0 0 16,-4-4-8-16,0-4 0 0,0 0 0 0,-5 0 0 15,1-7 0-15,3 3 0 0,-3-3 0 0,4 3-11 16,-5 0 11-16,5 0 0 0,0 1 0 0,0 3 0 16,4 0 0-16,9 8 0 0,0 0 8 0,-9 0-8 15,9 0 0-15,-4-4 8 0,-5-4-8 0,9 8 0 0,-9-3 14 16,0-5-2-16,1 0 0 0,-1 0 0 0,-4 0-12 0,4-3 0 15,0 3 8-15,-4-4-8 0,0-3 0 0,0 3 0 16,-5 0 0-16,1 0 0 0,-1 1 0 0,1 7 0 16,-1-4 8-16,5 0-8 0,0 4 0 0,-1 0 0 15,6 1 0-15,3 3 0 0,5 0 0 0,-8 0 9 16,8 0-1-16,0 0 0 0,0 7 26 0,0 1 5 16,0 4 1-16,0 0 0 0,8-1-23 0,1 5-4 15,0-4-1-15,4 3 0 0,0 5-3 0,9-1-1 16,0 1 0-16,4 7 0 0,9 4-8 0,1 4 8 15,7 4-8-15,6 4 8 0,8 0 19 0,4 4 3 16,5-4 1-16,4 4 0 0,0-1 13 0,-4-7 2 16,-4 4 1-16,-5-8 0 0,-5 0-1 0,-3-3 0 15,-1-5 0-15,-4-4 0 0,-14-3-29 0,5-1-5 16,-4-7-2-16,-9 4 0 0,-4-9-10 0,-5 5 0 0,0-8 9 0,-4 0-9 16,-9-4 0-16,0 0 0 0,0 0 0 0,0 0-12 31,0 0-12-31,0 0-4 0,-9 0 0 0,-4-4 0 15,0-4-16-15,0 0-3 0,-5 1-1 0,0-5 0 0,1 0 26 0,-9-3 5 0,4-1 1 0,-5 0 0 16,1-3-14 0,-5-4-2-16,1 3-1 0,-1-3 0 0,-4 3 9 0,-5-3 3 0,5-1 0 0,-4-3 0 15,-1-4 21-15,-4-4 0 0,5 0 0 0,-5 0 0 16,-4 3 0-16,4-3 0 0,4-4 0 0,-4 4 0 16,1 0 0-16,-1 4 12 0,0 0-12 0,0-1 12 15,0 5-12-15,0 0 0 0,-4 3 0 0,4 1 0 16,0 0 0-16,5 3 0 0,-1-3 0 0,5 3 8 0,0-3-8 15,4 7 0-15,1 1 0 0,8-1 0 0,-5 4 0 16,10 1 0-16,4 3 0 0,8 4 0 0,-4 0 15 0,9 4 1 16,0 0 0-16,0 0 0 0,0 0 6 0,0 0 2 15,14 8 0-15,3 0 0 0,1 3-7 0,8 5-1 16,0-4 0-16,1 3 0 0,-1 5-16 0,9-1 0 16,0 5 8-16,5-1-8 0,-5 0 0 0,9 1 0 15,0 7 0-15,-1 0 0 0,1 0 0 0,0 1 0 16,4 7 8-16,9 0-8 0,1 0 13 0,3 0-1 15,-4 4 0-15,4-1 0 0,5 1-3 0,-4 0-1 16,-1 4 0-16,0 0 0 0,1 0 10 0,4 3 2 16,-5 1 0-16,1 0 0 0,-5-8 0 0,0 3 0 15,-5-3 0-15,1-4 0 0,0 0 4 0,-10-7 0 16,-3-5 1-16,-5-4 0 0,-9-3-25 0,1-9-9 16,-10-3 0-16,-4 0 0 0,1-8 9 0,-6 0 0 0,-8 0 0 0,0 0 0 15,0 0-8-15,0-8 0 0,0 8 0 16,-4-11 0-1,-5-5-32-15,-4 0-5 0,0-3-2 0,-5-1 0 0,-4 5 47 0,0-1 16 0,-8-3 0 0,-5-5 0 16,-1-3-29-16,-3-4-7 0,-5-4 0 0,-4 0-1 16,-5-1-16-1,5 1-3-15,0-4-1 0,4 0 0 0,0 0-11 16,9 8-3-16,4-4 0 0,0 4 0 0,10 4 43 0,-1-1 12 0,8-3 0 0,6 12 0 16,3 3 0-16,5 4 12 0,5 4 0 0,8 5 0 15,4 3 4-15,5 7 2 0,0 5 0 0,9 4 0 16,8-1 5-16,1 9 1 0,4-1 0 0,0 4 0 0,4 8-4 0,5 1-1 15,-5 6 0-15,4-3 0 0,5 0-10 16,-4 4-1-16,0 8-8 0,-1-4 12 0,1 4 9 0,0-1 2 16,-1 1 0-16,1-4 0 0,4 3-23 0,0-3 0 15,-9-8 0-15,1 0 0 0,-1-4 13 0,-4-3-1 16,-9-5-1-16,0-4 0 0,-9-3-11 0,-4-5 0 16,-4-7 0-16,-5-4 0 0,-13-4-12 0,0 0 12 15,0 0-10-15,-13-12 10 0,0-7-13 0,-14-1 3 16,1-7 1-16,-9 0 0 0,-5-4 9 0,1-5-13 15,-5 5 5-15,0-4 8 16,0 0-48-16,0-4-3 0,1 4 0 0,7 0 0 0,6 4 34 0,-1-1 6 16,9 9 2-16,5 4 0 0,3 3-1 0,1 4 0 15,9 1 0-15,-1 3 0 0,5 8 26 0,0 0 6 16,0 0 1-16,14 4 0 0,-1 3 4 0,4 1 1 16,1 4 0-16,8 4 0 0,0-1-14 0,5 1-2 15,0 3-1-15,0 1 0 0,-1 3 8 0,5 4 1 16,-4 1 1-16,4-1 0 0,-4 0-1 0,-5 1-1 0,1-5 0 15,-5-3 0-15,-1-5-8 0,-3 1-2 0,-9-1 0 16,0-7 0-16,-9-8-9 0,0 0 10 0,0 0-10 0,0 0 10 16,0 0-10-16,-14 0-14 0,1 0 3 0,0-8 1 31,-4 4-18-31,-1-3-4 0,0-1-1 0,1-4 0 0,-5-3-3 16,9-1 0-16,0 4 0 0,-1 4 0 0,6-3 4 0,3 3 1 15,5 8 0-15,0 0 0 0,-8-8 31 0,8 8 12 0,0 0-1 0,0 0 0 16,0 0 18-16,0 0 4 0,13 8 1 0,0 0 0 15,4 3 14-15,5 5 2 0,0 0 1 0,5-1 0 16,-1 5-28-16,5-1-6 0,4 5-1 0,-5-5 0 16,1 1-7-16,0 3-1 0,-5-3-8 0,5-1 12 0,-9 1-12 15,0-5 0-15,-9 1 0 0,0-1 0 0,-4-11 0 16,-9-4 0-16,0 0 0 0,0 0 0 16,0 0-62-16,-5-4-15 0,-8-7-3 0</inkml:trace>
          <inkml:trace contextRef="#ctx0" brushRef="#br0" timeOffset="-515104.9463">8972-6650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      </inkml:traceGroup>
        <inkml:traceGroup>
          <inkml:annotationXML>
            <emma:emma xmlns:emma="http://www.w3.org/2003/04/emma" version="1.0">
              <emma:interpretation id="{99503909-F6EE-4349-B7B4-408111F61C26}" emma:medium="tactile" emma:mode="ink">
                <msink:context xmlns:msink="http://schemas.microsoft.com/ink/2010/main" type="inkWord" rotatedBoundingBox="27331,9070 27537,9210 27408,9400 27202,9260"/>
              </emma:interpretation>
            </emma:emma>
          </inkml:annotationXML>
          <inkml:trace contextRef="#ctx0" brushRef="#br0" timeOffset="-540312.304">12043-4204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        <inkml:trace contextRef="#ctx0" brushRef="#br0" timeOffset="-538669.2906">12078-4002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      </inkml:traceGroup>
      </inkml:traceGroup>
    </inkml:traceGroup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58:53.259"/>
    </inkml:context>
  </inkml:definitions>
  <inkml:traceGroup>
    <inkml:annotationXML>
      <emma:emma xmlns:emma="http://www.w3.org/2003/04/emma" version="1.0">
        <emma:interpretation id="{93170CD4-3050-4EC8-B7CE-9A1CECDF3E91}" emma:medium="tactile" emma:mode="ink">
          <msink:context xmlns:msink="http://schemas.microsoft.com/ink/2010/main" type="writingRegion" rotatedBoundingBox="11171,13139 20302,12998 20328,14642 11197,14783"/>
        </emma:interpretation>
      </emma:emma>
    </inkml:annotationXML>
    <inkml:traceGroup>
      <inkml:annotationXML>
        <emma:emma xmlns:emma="http://www.w3.org/2003/04/emma" version="1.0">
          <emma:interpretation id="{5BD42118-FEB8-4B43-9EAC-D5F07A623B5A}" emma:medium="tactile" emma:mode="ink">
            <msink:context xmlns:msink="http://schemas.microsoft.com/ink/2010/main" type="paragraph" rotatedBoundingBox="11171,13139 20302,12998 20328,14642 11197,147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235CC0-2885-46BE-976C-17C794491B72}" emma:medium="tactile" emma:mode="ink">
              <msink:context xmlns:msink="http://schemas.microsoft.com/ink/2010/main" type="line" rotatedBoundingBox="11171,13139 20302,12998 20328,14642 11197,14783"/>
            </emma:interpretation>
          </emma:emma>
        </inkml:annotationXML>
        <inkml:traceGroup>
          <inkml:annotationXML>
            <emma:emma xmlns:emma="http://www.w3.org/2003/04/emma" version="1.0">
              <emma:interpretation id="{3D78898A-4E23-4228-9913-14B7E2E74B42}" emma:medium="tactile" emma:mode="ink">
                <msink:context xmlns:msink="http://schemas.microsoft.com/ink/2010/main" type="inkWord" rotatedBoundingBox="11171,13139 18913,13020 18939,14664 11197,14783">
                  <msink:destinationLink direction="with" ref="{8098750A-CA97-4E42-AD2E-DDD6DCBFA1F6}"/>
                  <msink:destinationLink direction="with" ref="{826637EF-DD87-4FB5-B7A5-53EA69C89740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6751-3038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        <inkml:trace contextRef="#ctx0" brushRef="#br0" timeOffset="582.1202">7672-2804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          <inkml:trace contextRef="#ctx0" brushRef="#br0" timeOffset="741025.9877">14289-3058 172 0,'0'0'8'0,"0"0"1"0,0 0-9 0,0-8 0 0,0 1 0 0,4 3 0 15,-4 4 45-15,0-8 7 0,0 0 2 0,0 8 0 16,0 0-41-16,0 0-13 0,4-8 8 0,-4 8-8 16,0 0 8-16,0 0-8 0,9-8 12 0,-9 8-12 15,0 0 0-15,0 0 0 0,0 0 0 0,0 0 0 16,0 0 0-16,0 0 18 0,0 0-2 0,9 0-1 15,-9 0 41-15,9-7 9 0,-9 7 2 0,0 0 0 16,0 0-11-16,8-4-1 0,-8 4-1 0,0 0 0 16,0 0-31-16,14-4-7 0,-6 0 0 0,-8 4-1 15,0 0-15-15,13 0 0 0,1 0 0 0,-14 0 0 16,13 0 0-16,0 0 0 0,-4 4 0 0,4 0 0 16,-13-4 0-16,0 0 0 0,13 0 0 0,-4 0 0 15,-9 0 8-15,0 0 4 0,0 0 2 0,9-4 0 16,-9 4 33-16,0 0 6 0,8-4 2 0,-8 4 0 15,0 0-1-15,0 0 0 0,0 0 0 0,0 0 0 16,0 0-34-16,0 0-8 0,0 0 0 0,0 0-1 0,-4-4-11 0,4 4 0 16,0 0 0-16,-9 0 0 0,0 0 0 0,-8 0 0 15,4-4 0-15,-9 4 0 0,-5 0 39 0,-3 0 2 16,-10 0 1-16,1 4 0 0,-5-4-14 0,-9 4-4 16,-4 0 0-16,0 4 0 0,-4-4 13 0,-5 3 3 15,0 5 0-15,5 0 0 0,-5 3-20 0,9 1-4 16,4-4-1-16,5 3 0 0,-5 5-15 0,9-1 9 15,1-3-9-15,-1 3 8 0,4-3-8 0,1 0 0 16,-1-5 0-16,10 1 0 0,3-4-10 0,10-4 10 16,-1 0-13-16,1-4 5 0,3 0 8 0,1-4 0 15,9-8 0-15,4 12 0 0,0 0 0 0,4-12 0 0,1 1 0 0,3-5 0 16,1 4 0-16,13 1-8 0,9-5 0 16,4 4 0-1,0-3-21-15,13-5-4 0,1 8-1 0,8 1 0 16,0-1 2-16,4 4 0 0,0-3 0 0,1 7 0 0,-5 0 14 0,-9 0 3 0,-4 0 1 0,-4 4 0 15,-5 4 14-15,0 4 0 0,-5-4 0 0,-3-1 0 16,-5-3 0-16,0 0 0 0,-5 0 12 0,1 0-12 16,-5 0 12-16,0 0-12 0,0-3 12 0,-4 3-12 15,0-4 8-15,0 4-8 0,-1-4 0 0,-3 4 0 16,-5 0 0-16,8 0 0 0,1 0 0 0,-9 0 0 16,0 0 0-16,0 0 0 0,0 0 0 0,0 0 0 15,0 0 21-15,0 0-2 0,0 0-1 0,0 0 0 16,-13 4 10-16,-9 0 3 0,-9-1 0 0,-8 1 0 15,-18 0 4-15,-4 4 1 0,-5-4 0 0,-4 0 0 16,-5 0-11-16,-4 0-1 0,4 0-1 0,-4-4 0 0,9 0-14 0,-4 3-9 16,-1 1 12-16,9 0-12 0,0 0 0 0,9-4 0 15,5 4 0-15,3-4 0 0,10 0 0 16,4-4 0-16,4 0 0 0,5 0 0 0,4 0-8 16,4 4 8-16,5-7 0 0,4 3-9 0,5-4 9 15,4 8-8-15,0 0 8 0,9-4-8 0,4-4 8 0,5 0-8 16,8 5 8-16,5-1-8 0,8-4 8 0,5 4 0 15,0 4 0-15,13 0 0 0,4 0 0 0,1 0 0 16,-1 0-9-16,5 0 9 16,-5 0-27-16,1 0-1 0,4-8 0 0,4 4 0 15,-9 0-3-15,1 4-1 0,-14 0 0 0,0 0 0 0,-4 0 21 0,-9 0 11 0,0 0-12 16,-8-4 12-16,-6 4 0 0,1 0 0 0,-8 0 0 0,3 4 0 16,-8 0 8-16,4 0-8 0,-4 4 0 0,0-4 0 15,-5 4 0-15,-4-8 0 0,0 0 0 0,0 0 0 16,0 7 0-16,-9 5 0 0,0-8 0 0,-4 4 0 15,-9 0 0-15,-8-1 0 0,-10-3 0 0,-8 0 9 16,-5 0 15-16,-8 4 2 0,-9-4 1 0,-1 4 0 16,-3-4-8-16,-1 3-2 0,-8-3 0 0,-5 4 0 15,0 0-8-15,1 4-1 0,3-1-8 0,1 1 12 16,4 0-12-16,0 3 0 0,0-3 8 0,4 0-8 16,5-1 0-16,0 5 0 0,4-4 8 0,5 3-8 15,4 1 0-15,4-4 0 0,0-5 0 0,5 1 0 0,4-4-11 0,5 0 2 16,-1-4 0-16,5-4 0 0,5 4 9 0,8-4 0 15,0 0 0-15,4-4-8 0,5 5 8 0,4-1 0 16,9-4 0-16,0 8 0 0,13-8 0 0,1 0 0 16,7 4 0-16,6 0-8 0,4 1 8 0,4 3 0 15,0-4-9-15,4 4 9 0,5 0-12 0,9-4 1 16,-1 4 1-16,5 0 0 16,0 8-29-16,-4-8-5 0,4 0-2 0,-4 0 0 15,-1 0-13-15,1-4-2 0,-5-4-1 0,-4 0 0 16,0 0 26-16,-9-3 4 0,5 3 2 0,-10 0 0 0,1-4 30 0,-5 4 0 15,1-3 11-15,-5 3-3 0,-5 0 20 0,1 4 4 16,-5-4 0-16,0 8 1 0,0-3-13 0,-13 3-4 16,0 0 0-16,0 0 0 0,0 0-16 0,0 0 0 15,0 0 0-15,0 0 0 0,-13 3 8 0,0 5-8 16,-5 0 12-16,-8 0-12 0,-9 0 20 0,-9 3-4 16,-4-3 0-16,-9 0 0 0,-18 0 12 0,1-4 1 0,-10 3 1 0,1 5 0 15,-5 0 2-15,5-4 0 0,-1-1 0 16,1 1 0-16,-5-4-18 0,1 0-3 0,-1 0-1 0,4 4 0 15,5-4-10-15,5 3 0 0,4-3 0 0,4 0 0 16,4 0 0-16,10 0 0 0,-1-4 0 0,5 0 0 16,8 0 0-16,5 0 0 0,5-8 0 0,3 4 0 15,10 0 0-15,8 1 0 0,-4-5 0 0,8 0 0 16,1 4 0-16,8-4 0 0,5-3 9 0,4-1-9 16,14 0 0-16,8 0 8 0,4 1-8 0,10-5 0 15,8 1 0-15,0-1 0 0,8 0-12 0,6 5 4 16,-1-5-12-16,9 0-3 0,4 1 0 0,1 3 0 15,-6 0 3-15,-3 5 1 0,-5 3 0 0,0 0 0 16,1 4 19-16,-10 4-10 0,-8-4 10 0,-1 0-8 0,-3 4 8 16,-1 0 0-16,-9-1 0 0,-4 1 0 0,-4 0 0 0,0 0 0 15,-9 0 0-15,0-4 0 0,-5 4 0 16,-4-4 8-16,-4 0-8 0,0 8 0 0,-9-8 8 16,0 0-8-16,0 0 8 0,0 0-8 0,0 0 8 0,0 0-8 15,0 0 10-15,0 0-10 0,-13 4 9 0,-9-4-9 16,0 0 8-16,-9 0-8 0,-4 0 10 0,-9 0-10 15,-4 0 12-15,-5 0-12 0,-8 4 16 0,-5-1-4 16,0-3-1-16,5 8 0 0,-9 0 1 0,0-4 1 16,-1 4 0-16,1 3 0 0,0 1-4 0,4 4-1 15,0-5 0-15,9 5 0 0,5 0-8 0,3-1 0 16,6 1 0-16,-1-4 0 0,4-1 0 0,5 1 0 16,0 4 0-16,0-9 8 0,9 1-8 0,4 0 0 15,4-4-12-15,1 0 12 0,8 0-16 0,0-4 4 0,9 0 0 16,0 0 1-16,0 0 11 0,18 0-12 0,3-4 12 0,6 0-12 15,3-4 12-15,10 0 0 0,4-3 0 0,8-5 0 16,6 4 0-16,7-7-8 0,6-1 8 0,3 1-8 16,5 3-3-16,4 1 0 0,-4-5 0 0,0 4 0 15,-4 9 11-15,0-1 0 0,-1 4 0 0,-8 4-8 16,-5 0 8-16,-8 4 0 0,0 0 0 0,-9-4-8 16,-5 8 8-16,-4-5 0 0,-4 1 0 0,-5 0 0 15,0-4 0-15,-4 4 0 0,-4 0 0 0,0 0 0 16,-5-4 0-16,0 4 0 0,0 0 0 0,-4 0 0 15,-9-4 0-15,13 4 0 0,-13-4-10 0,0 0 10 16,0 0-16-16,0 0 4 0,0 0 1 0,-9 7 0 16,-4 1 11-16,0 0-8 0,-13-4 8 0,-10 0-8 0,-7 4 21 15,-10-5 5-15,-9 1 1 0,-3 0 0 0,-6 0-2 0,-3 0 0 16,-1 0 0-16,1 0 0 0,-5 0-4 16,-5-4-1-16,1 0 0 0,0 0 0 0,-1 8-3 0,1 3-1 15,4-3 0-15,4 8 0 0,1-9-8 0,-1 5 0 16,5-4 0-16,-5 0 0 0,10 3 0 0,-1-3 0 15,0 0 0-15,0 4 0 0,5-8 0 0,4 0 0 16,-5-1 8-16,10-3-8 0,-5-3 0 0,8 3 8 16,1-8-8-16,9 4 0 0,4 0 0 0,8 0 0 15,5 0 8-15,5 0-8 0,4 4 0 0,4-4 12 16,9 4-12-16,0 0 12 0,0 0-12 0,0 0-12 16,17-4 2-16,14 4 1 0,4 0-8 0,9 0-2 15,4 0 0-15,1-3 0 0,8 3-1 0,-5-4-1 16,10 0 0-16,-1 0 0 15,0 0-5-15,1 0-1 0,4 0 0 0,-5 0 0 0,-4 4 3 0,-4-4 0 0,-5 0 0 16,0 1 0-16,-4 3 16 0,-4 0 8 0,-1-4-8 0,-4 0 8 16,-4 4 0-16,0 4 0 0,-1-4 0 0,-3 0 0 15,-5 0 0-15,0 0 11 0,0 0-1 0,-5 0 0 16,1-4-10-16,-5 4-11 0,-4 0 3 0,4 0 0 16,-4 0 8-16,-9 0 14 0,0 0-3 0,0 0-1 15,0 0-10-15,0 0 0 0,0 0-12 0,0 0 12 16,-5-8 0-16,-8 4 15 0,-9-4-1 0,-4 8 0 15,-1-4 5-15,-12 4 1 0,-5-4 0 0,-9 4 0 16,-8-3 12-16,-5 3 2 0,-17 0 1 0,-1 0 0 16,5 3-19-16,-4 1-3 0,-5 0-1 0,1-4 0 0,3 0-4 15,5 0-8-15,-4 0 11 0,4 4-11 16,0 0 10-16,4 0-10 0,5 4 8 0,9-4-8 0,4 0 0 0,4-1 0 16,0 1 0-16,10 0 0 15,3-4 0-15,1-4 0 0,8 4 0 0,5-4 0 0,4 1 0 0,0-1 0 16,9 0 0-16,4 0 0 0,0 4-9 0,9 0 9 15,0 0 0-15,0 0 0 0,18-8-11 0,3 8 11 16,1-4-10-16,9 4 10 0,4-4-23 0,5 4 2 16,4-8 0-16,8 5 0 15,1-5-11-15,8-4-3 0,1 0 0 0,4 5 0 16,4-1-12-16,-4 0-2 0,-5-4-1 0,0 8 0 0,1-3 25 0,-5-1 5 16,0-4 0-16,-9 4 1 0,5 4 19 0,-9 0 8 15,-9 4-8-15,0-3 12 0,-4 3 0 0,-5 0 0 0,-4 0 0 16,-5 0 0-16,1 0 8 0,-9 3 2 0,-9-3 0 0,8 4 0 15,-8-4-6-15,0 0-2 0,0 0 0 0,0 0 0 16,0 0-14-16,-4 8 0 0,-9 0 0 0,-5-4 0 16,-8 0 11-16,-9 0 5 0,-9 0 2 0,-9 3 0 15,-8 1-3-15,-5 0-1 0,-8-8 0 0,-10 4 0 16,5 4 8-16,-4-4 2 0,-5 3 0 0,5 1 0 16,4 0 1-16,0 0 1 0,0-4 0 0,4 3 0 15,5-3-26-15,4 0 8 0,-4 4-8 0,9-4 0 16,4 0 0-16,0 4 8 0,8-8-8 0,1 0 0 15,4 4 0-15,9-4 0 0,4-4 0 0,1 0 0 16,3 4 0-16,10-4 0 0,-1 0 0 0,5 0 0 16,4 0 0-16,9 4 0 0,0 0 0 0,14-8 0 15,3 1 0-15,9-1-9 0,10 4 9 0,7-4-10 16,14 4-1-16,0 0 0 0,9 4 0 0,0 0 0 0,9 0-11 16,-5 4-2-16,4 0-1 0,-3-4 0 15,3 0-7-15,1-4 0 16,-9 0-1-16,-1 0 0 0,-3 0 7 0,-5-3 2 0,-4 7 0 0,-5-4 0 0,-9-4 12 0,-4 4 4 15,-4-4 0-15,-9 8 0 0,-4-8 16 16,-1 8 3-16,-8-7 1 0,4 3 0 0,-9 0 9 0,-4 4 3 16,0 0 0-16,0 0 0 0,0 0-13 0,-8-4-3 15,-6 4 0-15,-7-4 0 0,-6 4 4 0,-8 4 0 16,-13-4 0-16,-5 4 0 0,1 0-12 0,-10 4 0 16,-4-1 0-16,-8 1 0 0,-1-4 10 0,1 0-10 15,-5 4 12-15,-9-4-12 0,0 0 8 0,5-1-8 16,-1 5 0-16,10 4 0 0,8-4 8 0,5-4-8 0,8 0 0 15,0 3 0-15,5-3 0 0,4 0 0 0,9 0 0 16,0 0 0-16,0 0 0 0,13 0 0 0,9-4 0 0,0 0 0 16,4-4-16-16,4 0 2 0,5 4 1 0,0 0 0 15,18-4 4-15,8-4 1 0,5 4 0 0,4 0 0 16,9-3 8-16,9-1-12 0,4-4 12 0,4 0-12 16,14 1 12-16,-1-1 0 0,5 4 0 0,0 0-8 15,0 5 8-15,-4-1 0 0,-5 4 0 0,-9 4 0 16,-8-1 0-16,-5 1 0 0,-4 4 0 0,-4 0 0 15,-10-4 0-15,-3 0 8 0,-5 0-8 0,-9 0 0 16,0-1 11-16,-13-3-3 0,0 0 0 0,0 0 0 16,-13 8 4-16,-9 0 1 0,-4-4 0 0,-5 0 0 15,0 0-13-15,-4 0 0 0,-4-4 8 0,-5 0-8 16,-9 0 0-16,-8 4 0 0,-1-4 0 0,-8 3-10 16,-9 1 10-16,0 0-10 0,0 0 10 0,0-4-10 0,0 4 10 15,5 0 0-15,-5 0 8 0,8 0-8 0,10 0 13 0,0 3-1 16,3 1-1-16,10 0 0 0,9-4-11 0,-1 4 12 15,10-4-12-15,3 0 12 0,5-4-12 0,9 0 0 16,4 0 0-16,9 0 8 0,0 0 1 0,0 0 0 16,5-8 0-16,12 0 0 0,1 0-9 0,17-4 0 15,4 1 0-15,14-5 0 0,13 4 0 0,4-3-9 16,0-1 9-16,9-3-13 0,0-1 13 0,9-3 0 16,4 3 0-16,-4 5-9 0,-5-5 9 0,-8 9 0 15,-9-1 0-15,-9 4-8 0,-14 4 8 0,-7 4 16 16,-10 0-4-16,-4 0-1 0,-13 0-11 0,-9 0-9 0,0 0 9 15,-9 8-13-15,-9 4 22 0,-12-5 5 0,-14 5 1 0,-5 0 0 16,-12 3-15-16,-5 1-13 16,-8-4 2-16,-5-1 1 0,0 5 10 0,4-8 0 0,-8 0 0 0,8-1 0 15,-4-3 0-15,9 0 0 0,9-4 0 16,4 4 0-16,0 0 0 0,8-4-8 0,10-4 8 0,-1 0-12 16,1-4 12-16,8 5 9 0,5-5-1 0,4 0-8 15,4 0 13-15,1 0-4 0,-1 4-1 0,9-3 0 16,1 3-8-16,8 4 10 0,0 0-10 0,0 0 10 15,0 0-27-15,4-12-6 0,5 4-1 0</inkml:trace>
          <inkml:trace contextRef="#ctx1" brushRef="#br0">10827-3580 0,'0'0'16</inkml:trace>
          <inkml:trace contextRef="#ctx0" brushRef="#br0" timeOffset="742391.2449">11827-2906 460 0,'0'0'41'0,"0"0"-33"15,0 0-8-15,9 0 0 0,-9 0 97 0,0 0 18 0,13-4 3 0,-13 4 1 16,0 0-45-16,5-7-9 0,-5 7-1 0,0 0-1 15,0 0-10-15,0 0-1 0,0 0-1 0,0 0 0 16,0 0-7-16,4-8-2 0,-4 8 0 0,-4-8 0 16,-1-4-29-16,1 4-5 0,-1 5-8 0,-3 3 11 15,-1-4-11-15,4 0 8 0,-3 0-8 0,-1-4 8 16,-4 0-8-16,0 0 12 0,-1 1-12 0,-3-1 12 16,-5-4 8-16,0 0 1 0,-4 1 1 0,-1-5 0 15,-3 1 12-15,3-5 2 0,-8 1 1 0,5-1 0 16,-1 4-5-16,-4-3 0 0,4-1-1 0,0 5 0 15,1-1-18-15,3 1-3 0,-3-5-1 0,3 5 0 16,-3 3-9-16,3-4 0 0,5 1 0 0,0 3 0 16,0-4 0-16,5 9 0 0,-5-5 0 0,9 0 0 15,0 0-9-15,4 1 9 0,0 3-12 0,0 0 12 16,5 0 0-16,4 8-8 0,0 0 8 0,0 0 0 16,13 4-12-16,5 0 2 0,4 4 0 0,4 4 0 15,5 7 10-15,4 1-12 0,4 3 12 0,1 0-12 0,-1 5 12 0,1-5 0 16,-1 8 0-16,1-7 0 0,-5 3 0 0,0 0 0 15,-5-7 9-15,1 3-9 0,-5-7 0 0,-4 3 0 16,-4-3-12-16,0-4 3 0,-1-1 9 0,1-3 0 16,-10 0 0-16,1-4 0 0,4 4 0 0,-13-8 0 15,9 4 0-15,0-1 0 0,0 5 0 0,-1-4 9 16,6 4-9-16,-6-8 0 0,1 8 0 0,-9-8 0 16,0 0 0-16,9 0 0 0,4 4 0 0,-13-4 0 15,0 0 0-15,9 4 0 0,4-1 0 0,-4 5 0 16,-9-8 0-16,0 0 0 0,9 4 0 0,-9-4 0 15,0 0 0-15,0 0 0 0,0 0 8 0,0 0-8 16,0 0 0-16,0 0 0 0,0 0 8 0,0 0-8 0,0 0 0 0,0 0 0 16,0 0 10-16,-5-4-10 0,1-4 8 15,-5 5-8-15,5-5 8 0,-5 4-8 0,-4 0 8 0,0-4-8 16,4 4 11-16,-4-4-3 0,-5 1-8 0,0-1 12 16,-3-4-4-16,-1 0-8 0,0 5 11 0,-5-5-11 15,1 0 9-15,0 4-9 0,-1 1 0 0,5-5 9 16,1 4-9-16,-1-4 0 0,4 5 0 0,0-5 0 15,1 4 0-15,4-4 0 0,-5 5 0 0,5-1 8 16,4 0-8-16,1 4 0 0,-1-4 0 0,9 8 0 16,0 0 0-16,0 0 0 0,0 0 0 0,0 0 0 15,13 8 0-15,0 0 0 0,9 0 0 0,0 3 0 16,0 1 0-16,4 4 0 0,5-1 0 0,4 1 0 16,-4 3 0-16,4 1 0 0,4 3 0 0,-4-3-11 15,5-1 11-15,-5 1 0 0,-4 3 0 0,-1-3 0 0,-3-5 0 0,-1 5 0 16,-4-1 0-16,-4-3 0 0,-5 0 0 0,0-5 0 15,-4 1 0-15,-5-4 0 0,5 3 0 0,-5-3 0 16,-4 4 0-16,0-12 0 0,0 8 0 0,0-8 0 16,0 11 0-16,0-11 0 0,0 0 0 0,0 0 0 0,-4 8 0 15,4-8 0-15,0 0 0 0,0 0 0 0,-5 4 0 0,5-4 0 16,0 0 0-16,0 0 0 16,-8-4 0-16,-1 4 0 0,4 0 0 0,5 0 0 15,0 0 0-15,0 0 0 16,0 0-29-16,-4-4-1 0,-5 4 0 0,9 0 0 15,0 0-30-15,-4 4-5 0,-5-4-2 0</inkml:trace>
          <inkml:trace contextRef="#ctx0" brushRef="#br0" timeOffset="71278.1499">11327-3109 1094 0,'0'0'97'0,"0"0"-77"0,-4 0-20 0,4 0 0 16,-9 0 89-16,5 4 15 0,4-4 2 0,-5 4 1 0,-4 0-14 0,9-4-2 16,0 0-1-16,0 0 0 0,0 0-30 0,0 8-5 15,-4 0-2-15,4-8 0 0,0 0-5 16,4 11 0-16,5-3-1 0,0 0 0 0,4-4-20 0,0 4-4 15,5-4-1-15,-1 3 0 0,1-3-11 0,4 4-3 16,-5 4 0-16,10-4 0 0,-10 3-8 0,1 1 0 16,8 0 0-16,-4-1 8 0,0-3-8 0,0 4 0 15,0 4 0-15,0-5 0 0,0 1 0 0,-5 4 0 16,10-9 0-16,-5 5 0 0,4 0 8 0,0-4-8 16,5-5 0-16,-5 5 8 0,1 0-8 0,-1-4 8 15,-4 0-8-15,0 0 8 0,-5-4 0 0,5 0 0 16,-4-4 0-16,-5 4 0 0,-4 0 4 0,4 0 1 15,-13 0 0-15,13 4 0 0,-13-4-2 0,0 0-1 16,0 0 0-16,4 8 0 0,1 3 8 0,-5 1 2 16,-5 0 0-16,1 3 0 0,0-3 10 0,-5 4 2 15,-9 3 1-15,1 1 0 0,-5-1-5 0,-4 1-2 0,-5-1 0 16,0 4 0-16,-8 1-3 0,4-1-1 0,-1 1 0 16,6 3 0-16,-5-4-6 0,0 1-2 0,4-1 0 0,0 4 0 15,5-7-14-15,-1 7 0 0,6-3 0 0,-1-1 0 31,4 0-32-31,0 1-7 0,-3-1-1 0,7 1 0 0,-3 3-130 16,-1-8-26-16,5 5-6 0</inkml:trace>
          <inkml:trace contextRef="#ctx0" brushRef="#br0" timeOffset="743006.6376">11827-2812 172 0,'0'0'16'0,"0"0"-16"15,0 0 0-15,0 0 0 0,0 0 172 0,0 0 31 16,0 0 6-16,0 0 2 0,5-8-116 0,-5 8-23 16,4-8-5-16,-4 8-1 0,9-8-10 0,-9 8-3 15,4-7 0-15,-4 7 0 0,0 0-11 0,0-12-2 16,0 12-1-16,0 0 0 0,-4-8-15 0,4 0-4 16,-5-3 0-16,5 11 0 0,0 0 2 0,-4-8 0 15,0 0 0-15,4 8 0 0,0 0-1 0,0 0 0 16,0 0 0-16,0 0 0 0,0 0-12 0,0 0-9 15,0 0 12-15,0 0-12 0,0 0 14 0,0 0-4 16,0 0-1-16,0 0 0 0,-9-8 4 0,9 8 1 0,0 0 0 16,0 0 0-16,0 0-2 0,0 0 0 0,0 0 0 0,0 0 0 15,4 8-12-15,-4-4 9 0,-4 4-9 0,4 0 8 16,0-5 5-16,4 5 1 0,-4-8 0 0,0 0 0 16,0 0-14-16,0 0 8 0,0 0-8 0,0 0 0 15,-4 8 19-15,4-8-3 0,-5 4 0 0,5 4 0 16,-4 0 6-16,-5-1 1 0,1 1 0 0,-1 4 0 15,-9 0-11-15,5 3-1 0,-5 1-1 0,-3 3 0 16,3 1-10-16,-4 3 10 0,0 1-10 0,-4-1 10 16,8 4 17-16,-4 1 3 0,5-5 1 0,-1 4 0 15,5-3-31-15,0-1 0 0,0 0 0 0,4 1 0 16,-4-5 0-16,4 1 0 0,0-5 0 0,0 1 0 16,5 0 0-16,0-9 0 0,-1 5 0 0,1 0 0 15,4-12-12-15,0 0-4 0,0 0-2 0,0 0-639 16,0 0-128-16</inkml:trace>
          <inkml:trace contextRef="#ctx0" brushRef="#br0" timeOffset="69751.7745">14074-2968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      </inkml:traceGroup>
        <inkml:traceGroup>
          <inkml:annotationXML>
            <emma:emma xmlns:emma="http://www.w3.org/2003/04/emma" version="1.0">
              <emma:interpretation id="{41E5E7FD-4F87-487D-9247-AAF017F3D12C}" emma:medium="tactile" emma:mode="ink">
                <msink:context xmlns:msink="http://schemas.microsoft.com/ink/2010/main" type="inkWord" rotatedBoundingBox="20089,13584 20311,13580 20319,14064 20097,14068"/>
              </emma:interpretation>
            </emma:emma>
          </inkml:annotationXML>
          <inkml:trace contextRef="#ctx0" brushRef="#br0" timeOffset="20886.1868">15846-3280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      </inkml:traceGroup>
      </inkml:traceGroup>
    </inkml:traceGroup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098750A-CA97-4E42-AD2E-DDD6DCBFA1F6}" emma:medium="tactile" emma:mode="ink">
          <msink:context xmlns:msink="http://schemas.microsoft.com/ink/2010/main" type="inkDrawing" rotatedBoundingBox="13097,12309 13622,14948 11071,15455 10546,12816" semanticType="enclosure" shapeName="Other">
            <msink:sourceLink direction="with" ref="{3D78898A-4E23-4228-9913-14B7E2E74B42}"/>
            <msink:destinationLink direction="with" ref="{48AB2895-9656-4F2E-9768-0A48A4FB59E2}"/>
          </msink:context>
        </emma:interpretation>
      </emma:emma>
    </inkml:annotationXML>
    <inkml:trace contextRef="#ctx0" brushRef="#br0">1470-515 403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0 0 16,0 1-1-16,0-5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8AB2895-9656-4F2E-9768-0A48A4FB59E2}" emma:medium="tactile" emma:mode="ink">
          <msink:context xmlns:msink="http://schemas.microsoft.com/ink/2010/main" type="inkDrawing" rotatedBoundingBox="11821,12628 11928,5350 12143,5353 12036,12631" semanticType="callout" shapeName="Other">
            <msink:sourceLink direction="with" ref="{8098750A-CA97-4E42-AD2E-DDD6DCBFA1F6}"/>
            <msink:sourceLink direction="with" ref="{8B6A38FB-DCF7-44A0-9F2C-63719C702162}"/>
          </msink:context>
        </emma:interpretation>
      </emma:emma>
    </inkml:annotationXML>
    <inkml:trace contextRef="#ctx0" brushRef="#br0">820-7632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00:13.5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42A519-831D-4B54-9E05-60F266E38DDC}" emma:medium="tactile" emma:mode="ink">
          <msink:context xmlns:msink="http://schemas.microsoft.com/ink/2010/main" type="writingRegion" rotatedBoundingBox="23456,3022 32131,2380 32407,6105 23732,6747"/>
        </emma:interpretation>
      </emma:emma>
    </inkml:annotationXML>
    <inkml:traceGroup>
      <inkml:annotationXML>
        <emma:emma xmlns:emma="http://www.w3.org/2003/04/emma" version="1.0">
          <emma:interpretation id="{3735D40B-DDA2-492C-87BE-A5A31BF1FA74}" emma:medium="tactile" emma:mode="ink">
            <msink:context xmlns:msink="http://schemas.microsoft.com/ink/2010/main" type="paragraph" rotatedBoundingBox="24894,2916 32131,2380 32298,4635 25061,51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EB729D1-D4CD-432D-8951-B1F808246A5F}" emma:medium="tactile" emma:mode="ink">
              <msink:context xmlns:msink="http://schemas.microsoft.com/ink/2010/main" type="line" rotatedBoundingBox="24894,2916 32131,2380 32209,3430 24972,3965"/>
            </emma:interpretation>
          </emma:emma>
        </inkml:annotationXML>
        <inkml:traceGroup>
          <inkml:annotationXML>
            <emma:emma xmlns:emma="http://www.w3.org/2003/04/emma" version="1.0">
              <emma:interpretation id="{E2DEAF03-4024-4DC9-B0B2-763434CC332A}" emma:medium="tactile" emma:mode="ink">
                <msink:context xmlns:msink="http://schemas.microsoft.com/ink/2010/main" type="inkWord" rotatedBoundingBox="24913,3175 26217,3079 26270,3797 24966,3894"/>
              </emma:interpretation>
              <emma:one-of disjunction-type="recognition" id="oneOf0">
                <emma:interpretation id="interp0" emma:lang="" emma:confidence="1">
                  <emma:literal>we</emma:literal>
                </emma:interpretation>
                <emma:interpretation id="interp1" emma:lang="" emma:confidence="0">
                  <emma:literal>We</emma:literal>
                </emma:interpretation>
                <emma:interpretation id="interp2" emma:lang="" emma:confidence="0">
                  <emma:literal>w</emma:literal>
                </emma:interpretation>
                <emma:interpretation id="interp3" emma:lang="" emma:confidence="0">
                  <emma:literal>WE</emma:literal>
                </emma:interpretation>
                <emma:interpretation id="interp4" emma:lang="" emma:confidence="0">
                  <emma:literal>wo</emma:literal>
                </emma:interpretation>
              </emma:one-of>
            </emma:emma>
          </inkml:annotationXML>
          <inkml:trace contextRef="#ctx0" brushRef="#br0">21378 2706 1036 0,'0'0'92'0,"0"0"-73"16,0-11-19-16,0-1 0 0,0 4 16 0,0 0-1 16,0 8 0-16,-4-4 0 0,4 4 19 0,0 0 4 15,0-7 1-15,0 7 0 0,0-12-12 0,0 12-3 16,0 0 0-16,4-12 0 0,-4-3 0 0,5 7-1 16,-5 8 0-16,8-8 0 0,-3 0 18 0,4 0 4 15,-9 8 1-15,8-7 0 0,1-1-27 0,0 4-6 0,-5-4-1 16,1 0 0-16,4 4 10 0,-5-3 2 15,5-1 0-15,-5 0 0 0,0 0-3 0,1 4 0 0,-1-3 0 0,1 3 0 16,-5 4-5-16,4-8 0 0,0 0-1 0,1 0 0 16,-5 8-3-16,0 0-1 0,4-8 0 0,1 1 0 15,-5 7-3-15,0 0-8 0,4-4 12 0,-4 4-4 16,0 0 1-16,0 0 0 0,4-4 0 0,-4 4 0 16,0 0-9-16,0 0 0 0,14 8 0 0,-10-4 8 15,5 7-8-15,-1 1 0 0,1 4 0 0,0 3 0 16,-5 4 0-16,5 1 0 0,0-1 0 0,4 5 0 15,-4 7 0-15,0-12 0 0,-1 8 0 0,-3 0 0 16,4-3 0-16,-1 3 0 0,1-8-10 0,0-3 10 16,0-1 10-16,-1 1 8 0,-3-8 2 0,-1 7 0 15,5-7-3-15,0-1 0 0,-5 1 0 0,1 0 0 16,-5-12-5-16,4 12 0 0,5-5-1 0,-9 1 0 0,4 4-11 0,-4-12 10 16,4 8-10-16,-4-8 10 0,0 0-10 0,0 0 0 15,0 0 9-15,9 7-9 0,-9-7 0 0,5 8 8 16,-5-8-8-16,0 0 0 0,0 0 10 0,0 0-2 15,0 0-8-15,0 0 12 0,4-4 4 0,0-3 1 16,1-1 0-16,-1-4 0 0,1 0 3 0,-5-3 0 16,0-5 0-16,4 1 0 0,0-5-12 0,5 1-8 15,-4 0 9-15,-1-9-9 0,0 1 8 0,1-4-8 16,8 0 0-16,-4 8 9 0,-5-1-9 0,5 5 0 16,0-4 0-16,-1 3 0 0,1 5 0 0,0-1 0 15,0 5 0-15,-1 3 0 0,1 0 0 0,0 8 0 16,0-7 0-16,0 7 0 0,-1 0 0 0,1 4-9 0,0 0 9 15,-9 0 0-15,0 0-9 0,9 8 9 0,-5 7 0 16,5 1-9-16,0 3 9 0,-1 1 0 0,-3 3 0 16,-1 1 0-16,0 7 0 0,1-4 0 0,-1 0 0 15,1 1 0-15,-5 3 0 0,0 0 0 0,4-4 0 0,-4-3 0 16,0-5 0-16,4 1 0 0,-4-1 0 0,5-7 0 16,-5-12 0-16,0 0 0 0,0 0 0 0,0 0 0 15,0 0 11-15,0 0 4 0,0 0 1 0,0 0 0 16,9-4 0-16,4-4 1 0,-4-3 0 0,4-1 0 15,-5-4-9-15,6-3-8 0,-1-8 12 0,-4 3-12 16,4-3 11-16,0 0-11 0,4-5 10 0,-3 5-10 0,-1-8 8 16,0 4-8-16,0-4 0 0,0 3 9 0,-4 9-9 15,4 0 0-15,0 3 0 0,0-3 8 0,-4-1-8 16,4 5 0-16,-4-1 0 0,4 1 0 0,1 3 0 16,-1 1 0-16,-5-1-10 0,1 4 10 15,4 1-91-15,-4-1-12 0,0 4-2 16</inkml:trace>
          <inkml:trace contextRef="#ctx0" brushRef="#br0" timeOffset="690.9824">22396 2753 1324 0,'0'0'59'0,"0"0"12"0,0 0-57 0,0 0-14 0,0 0 0 0,0 0 0 15,0 0 16-15,0 0 0 0,13-4 0 0,-4-4 0 0,4 5 24 0,-4 3 6 16,4-8 1-16,0 4 0 15,5 0-14-15,-5-4-2 0,0 0-1 0,0-3 0 16,5-1 13-16,-5 0 2 0,5-3 1 0,-5 3 0 0,-4 0-13 0,-1 1-2 16,1-5-1-16,-4 4 0 0,3-3 3 0,1-1 1 15,-5 0 0-15,1-3 0 0,-1 3-24 0,1 1-10 16,-5-1 8-16,8 1-8 0,-3 3 12 0,-1 0-4 16,-8 0 0-16,4 1 0 0,0-1-8 0,0 8 0 15,-9-4 0-15,5 4-11 0,4 4 11 0,0 0 0 16,-9 8 8-16,0-4-8 0,-4 4 0 0,0 0-8 15,4 0 0-15,-4 3 0 0,0 1 8 0,-5 4 0 16,5-1 0-16,0 9 0 0,0-5 0 0,-5 1 0 16,5 3 0-16,0-4 0 0,-5 1 0 0,9 7 0 15,1-3 0-15,-1-5 0 0,5 1 0 0,-1-1 0 16,5 1 0-16,0 3 0 0,5-3 12 0,-1 3-1 16,0-11-1-16,5 7 0 0,0 1-2 0,4-1 0 15,5-7 0-15,-5 7 0 0,9-3-8 0,0 0 0 0,8-5 0 16,-3 1 8-1,-1 0-27-15,5-1-5 0,-1-3-2 0</inkml:trace>
        </inkml:traceGroup>
        <inkml:traceGroup>
          <inkml:annotationXML>
            <emma:emma xmlns:emma="http://www.w3.org/2003/04/emma" version="1.0">
              <emma:interpretation id="{5EF86591-13ED-47C7-A894-BC795AC9BE3E}" emma:medium="tactile" emma:mode="ink">
                <msink:context xmlns:msink="http://schemas.microsoft.com/ink/2010/main" type="inkWord" rotatedBoundingBox="26984,2973 28484,2862 28544,3668 27044,3779"/>
              </emma:interpretation>
              <emma:one-of disjunction-type="recognition" id="oneOf1">
                <emma:interpretation id="interp5" emma:lang="" emma:confidence="0">
                  <emma:literal>Can</emma:literal>
                </emma:interpretation>
                <emma:interpretation id="interp6" emma:lang="" emma:confidence="0">
                  <emma:literal>can</emma:literal>
                </emma:interpretation>
                <emma:interpretation id="interp7" emma:lang="" emma:confidence="0">
                  <emma:literal>(an</emma:literal>
                </emma:interpretation>
                <emma:interpretation id="interp8" emma:lang="" emma:confidence="0">
                  <emma:literal>[an</emma:literal>
                </emma:interpretation>
                <emma:interpretation id="interp9" emma:lang="" emma:confidence="0">
                  <emma:literal>Corn</emma:literal>
                </emma:interpretation>
              </emma:one-of>
            </emma:emma>
          </inkml:annotationXML>
          <inkml:trace contextRef="#ctx0" brushRef="#br0" timeOffset="1210.5214">24081 2258 1494 0,'0'0'32'0,"0"0"8"0,0-8 0 0,0 0 3 16,0-3-35-16,4 3-8 0,-4-4 0 0,0 0 0 15,5 5 47-15,-1-5 7 0,-4 4 2 0,-4-4 0 16,4 5-13-16,-5-1-3 0,5 0 0 0,-4 4 0 0,-5-4-6 0,0 4-2 16,1 1 0-16,-1-1 0 0,-4 8-10 0,-1 3-2 15,1 1-1-15,-4 4 0 16,-5 3-19-16,-5 5 0 0,-3-1 0 0,-5 9 0 0,4-1 0 16,-4 4 0-16,0 0 0 0,0 8 0 0,0 0 0 0,-1 4 0 15,1 0 0-15,0-4 0 0,5 0 16 0,3-4-3 16,1 0-1-16,8 0 0 0,5 1 10 0,4-5 2 15,5-4 0-15,4 4 0 0,0-7-24 0,9-1 0 16,-5-3 0-16,9-1-8 0,5-3 29 0,-1-5 7 16,5 1 0-16,0 0 1 0,0-4-29 0,0 3-16 15,5-7 1-15,-1 0 1 16,0-8-161-16,5 4-32 0</inkml:trace>
          <inkml:trace contextRef="#ctx0" brushRef="#br0" timeOffset="1657.9721">24177 2667 1652 0,'0'0'73'0,"-4"-11"15"0,4 11-70 0,0 0-18 0,0-16 0 0,0 16 0 15,0-12 42-15,4 1 5 0,-4 3 1 0,0 8 0 16,0-12-33-16,0 12-7 0,0 0 0 0,0 0-8 16,-4-8 19-16,0 1-3 0,-1-1-1 0,1 0 0 15,-5 4-1-15,0 4 0 0,-4 0 0 0,9 4 0 16,-9 0 5-16,4 0 1 0,0-4 0 0,-4 8 0 15,4-5-7-15,0 5-1 0,1 4 0 0,-1-8 0 16,9-4-12-16,-9 8 0 0,0-1 0 0,0 5 0 16,5 8 0-16,0-9 0 0,4 5 0 0,0 0 0 0,0 3 0 15,0-3 0-15,0-1 0 0,0-3 0 16,-5 4 0-16,5-1 0 0,5-3 0 0,-1 0 0 0,-4-12 0 0,9 7 0 16,0 5 0-16,4-8 0 0,-4-4 0 0,-1 0 0 15,6 0 0-15,-6-4 0 0,1-4 0 0,0 0-18 16,0-3 4-16,-1 3 1 0,-3-12 13 0,4 5 0 15,-5-9 0-15,5 1 0 0,-1 0 0 0,1-1 0 16,0 1 0-16,0-4 0 0,0-1-12 0,-1 9-4 16,1-5 0-16,0 5 0 0,-5 7 16 0,5 4 15 15,-5 1-3-15,-4 7-1 0,0 0 4 0,0 0 1 16,0 0 0-16,0 0 0 0,9 7-5 0,0 9-1 16,-5 0 0-16,5-1 0 0,-4 5 2 0,-1-1 0 15,-4 1 0-15,0-1 0 0,0 5-12 0,0-5 10 16,0 1-10-16,-4-1 10 0,4 1-10 0,0-5-17 15,0 1 4-15,0-5-621 0,4 9-124 0</inkml:trace>
          <inkml:trace contextRef="#ctx0" brushRef="#br0" timeOffset="2214.2903">24423 2570 1382 0,'0'0'61'0,"-4"-12"13"0,4 0-59 0,4 5-15 0,0-1 0 0,5-4 0 15,-4 4 108-15,3 1 20 0,6-1 3 0,-6 0 1 16,6 4-62-16,3 0-12 0,1 4-2 0,-5 0-1 16,0 12-31-16,0 0-7 0,-4-1-1 0,0 1 0 15,4 7 3-15,-9 1 0 0,-4-1 0 0,0 1 0 16,0 3 0-16,0-3 0 0,-4-1 0 0,-1 5 0 0,-3-5-10 0,3 1-1 16,-8-1-8-16,4-3 12 0,1-4 2 15,-1-5 0-15,9-7 0 0,-9 8 0 0,5 0-4 0,4-8-1 16,0 0 0-16,0 0 0 0,0 0-1 0,4-12-8 15,5-3 12-15,4-5-4 0,0 1-8 0,5-5 0 16,4-3 9-16,-5 4-9 0,5-5 0 0,0-3 0 16,-4 4-12-16,-1-1 4 0,9 5 8 0,-4 4 9 15,-4 3-1-15,-1 4-8 0,-3 1 0 0,-1 3 0 16,-4 4 0-16,-9 4-12 0,13 8 12 0,-4-1 0 16,-1 1 0-16,1 4-9 0,0 4 33 0,-5-1 8 15,5 1 0-15,-5 3 1 0,5-3-25 0,-4-4-8 16,-1-1 0-16,5 5 0 0,-1 3 0 0,-3-3-16 15,8 0 4-15,-4-5 0 16,0 5-72-16,4-1-15 0,-4-3-2 0</inkml:trace>
        </inkml:traceGroup>
        <inkml:traceGroup>
          <inkml:annotationXML>
            <emma:emma xmlns:emma="http://www.w3.org/2003/04/emma" version="1.0">
              <emma:interpretation id="{465392E6-29A8-4490-BBF9-15D9D47328C1}" emma:medium="tactile" emma:mode="ink">
                <msink:context xmlns:msink="http://schemas.microsoft.com/ink/2010/main" type="inkWord" rotatedBoundingBox="29633,2565 32131,2380 32209,3430 29710,3615"/>
              </emma:interpretation>
              <emma:one-of disjunction-type="recognition" id="oneOf2">
                <emma:interpretation id="interp10" emma:lang="" emma:confidence="1">
                  <emma:literal>send</emma:literal>
                </emma:interpretation>
                <emma:interpretation id="interp11" emma:lang="" emma:confidence="0">
                  <emma:literal>sen d</emma:literal>
                </emma:interpretation>
                <emma:interpretation id="interp12" emma:lang="" emma:confidence="0">
                  <emma:literal>Sen d</emma:literal>
                </emma:interpretation>
                <emma:interpretation id="interp13" emma:lang="" emma:confidence="0">
                  <emma:literal>son d</emma:literal>
                </emma:interpretation>
                <emma:interpretation id="interp14" emma:lang="" emma:confidence="0">
                  <emma:literal>sin d</emma:literal>
                </emma:interpretation>
              </emma:one-of>
            </emma:emma>
          </inkml:annotationXML>
          <inkml:trace contextRef="#ctx0" brushRef="#br0" timeOffset="3079.9746">26560 2242 748 0,'0'0'67'0,"0"0"-54"0,0-7-13 0,-5-5 0 16,5 4 79-16,0 0 13 0,0-3 2 0,5-1 1 16,-5 4 20-16,0-4 4 0,0 1 1 15,0-1 0-15,0 4-45 0,0 0-9 0,-5 1-2 0,5 7 0 16,-4-8-38-16,0 0-8 0,-5 4-2 0,0 4 0 16,-9 0-8-16,5 4-8 0,-4 0 12 0,-1 4-12 15,-4-1 8-15,0 9-8 0,-4 0 0 0,0 3 0 16,-1-7 0-16,-3 3 0 0,-1 9 0 0,0-5 0 15,5 1 0-15,-5-1 0 0,5 1 0 0,8-1 0 16,10-3 0-16,-6-4 0 0,10-1 0 0,0 1 0 16,8 4 0-16,5-9 0 0,4 1 0 0,0 0 0 15,5 4 0-15,-1 3 0 0,5-7 0 0,0 4 0 16,0-4 0-16,0-1 0 0,0 1 0 0,0 0 0 16,-5 0 0-16,5 0 0 0,-4 3 0 0,-5-3 0 15,5 0 0-15,-5 0 20 0,-9-4-4 0,5 3 0 16,0 1 16-16,-5 4 2 0,-8 0 1 0,-1-5 0 0,1 1-7 15,-1 0-2-15,-3 0 0 0,-1 3 0 0,-4 5-13 16,0 0-2-16,-1-9-1 0,1 5 0 0,0-4-10 0,0 0 0 16,-5 0 0-16,1-1 0 15,-1 5-52-15,-4-4-10 0,-4 0-2 0,0-1-530 16,4 5-106-16</inkml:trace>
          <inkml:trace contextRef="#ctx0" brushRef="#br0" timeOffset="3618.905">26704 2496 460 0,'0'0'20'0,"0"0"5"0,0 0-25 0,0 0 0 0,0 0 0 0,0 0 0 16,0 0 44-16,0 0 4 0,0 0 1 0,0 0 0 16,0 0 14-16,0 0 2 0,0 0 1 0,14 4 0 15,-1-8 21-15,-4 4 4 0,4-8 1 0,-4 8 0 16,8-4 6-16,-4 4 2 0,-4-4 0 0,4 4 0 0,5 0-42 16,-5-4-8-16,0 0-2 0,0 0 0 0,0 4-9 0,1 0-3 15,-1-7 0-15,0-1 0 0,0 4-12 0,0 0-2 16,0 0-1-16,0-4 0 0,1 1-8 0,-6-1-1 15,1-4-1-15,4 4 0 0,-8 0 1 0,4 5 0 16,-1-9 0-16,-3 4 0 0,3-11 0 0,-3 7 0 16,-1 0 0-16,1-3 0 0,-1 3-3 0,0-4 0 15,-4 1 0-15,0-1 0 0,0 1-9 0,0 3 0 16,0-12 9-16,0 13-9 0,-4 3 0 0,0-4 8 16,4 4-8-16,-5 1 0 0,5 3 0 0,-9-4 0 15,5 8 0-15,4 0 0 0,-9 0 0 0,1 0 0 16,-10 4 0-16,5 4 0 0,-5-1 0 0,1 5 0 15,-5 0 0-15,4 3 0 0,-8-3 0 0,0 8 0 16,4-9 0-16,0 5 11 0,-5 3-11 0,10 1 0 16,8-8 0-16,0 3-11 0,5 5 11 0,0 3 0 0,-1-3 0 15,5-1 0-15,9 4 0 0,-5-3 0 0,5 3 0 0,0 1 0 16,4-1 0-16,-4-3 0 0,4-1 0 0,-4 1 0 16,4-1-8-16,0-3 0 0,0-1 0 0,-4-3-614 15,4 4-122-15</inkml:trace>
          <inkml:trace contextRef="#ctx0" brushRef="#br0" timeOffset="3992.1352">27218 2344 1382 0,'0'0'61'0,"0"0"13"0,0 0-59 16,4-8-15-16,-4 8 0 0,5-4 0 0,3 0 96 0,1 4 17 15,0 4 3-15,0 0 1 0,-1 0-46 0,1 4-10 16,4-1-1-16,1 5-1 0,-1-4-26 0,0 4-5 15,-4 3 0-15,-1 5-1 0,-3-5-17 0,-1 1-10 16,1-1 12-16,-1 1-12 0,-4 0 15 0,-4-5-4 16,-1 1-1-16,1 0 0 0,-1-4 10 0,-3-1 1 15,3 1 1-15,-4-4 0 0,9-4-22 0,-8-4 0 16,3 0 0-16,-3 0 0 0,3 0 0 0,1-7 14 16,8 3-3-16,-4-8-1 0,9 1-2 0,0-5 0 15,-1-3 0-15,1 3 0 0,0-3-8 0,4 3 0 16,5-3 9-16,4 4-9 0,-5-1 0 0,5 4 9 15,-4 1-9-15,-1 3 0 0,1 0 15 0,-5 5-4 16,0 3-1-16,0 4 0 0,-4 4-10 0,-9-4 12 0,9 11-12 16,-5-3 12-16,1 12-12 0,-5-5-9 0,4 5 9 0,-4-1-13 15,0 9 21-15,4-9 4 0,1 4 0 0,-1 5 1 16,1-9-13-16,3 5-13 0,-3-5 2 0,3 5 1 31,1-9-140-31,0 5-28 0,4-1-6 0</inkml:trace>
          <inkml:trace contextRef="#ctx0" brushRef="#br0" timeOffset="4533.8028">28490 2188 1936 0,'9'-28'86'0,"-9"17"18"0,4-5-84 16,1 4-20-16,-1-3 0 0,0 7 0 0,-4-11 43 0,0 7 4 15,0 0 1-15,-4 0 0 0,4 1-27 0,-4 3-5 16,-1 0 0-16,-4 0-1 0,1 1-15 0,-5 3 0 16,-1-4 8-16,1 8-8 0,-4 8 0 0,-5-1 0 15,-5 1 0-15,1 0 0 0,-5 4 0 0,1 3 0 16,-1 5 0-16,0-1 9 0,1 5 3 0,-1-1 1 16,0 4 0-16,9 5 0 0,9-1-2 0,-5-8-1 15,10 1 0-15,-1 3 0 0,5 0-10 0,-1 0 0 16,5-3 9-16,0-5-9 0,-4 5 0 0,4-1 9 15,4-3-9-15,1-9 0 0,-5-11 10 0,0 0-10 16,17 8 8-16,-4 0-8 0,5 0 8 0,4-4-8 16,0-8 8-16,-5 0-8 0,5 0 9 0,0-4-9 15,-4-4 10-15,4 1-10 0,-5-1 12 0,1-7-4 0,-1-5-8 16,1 1 12-16,-1-1 4 0,1-7 0 0,-1-8 0 0,1 0 0 16,0-8 4-16,3 1 0 0,-3-5 1 0,4 4 0 15,-9 0-21-15,5 1-18 0,-5-5 3 0,0 4 1 16,-4 4 14-16,4-4 0 0,-9 8 0 0,1 0 0 15,-1 8 0-15,0 0 0 0,-4 8 0 0,-4 7 0 16,4 0 0-16,-4 5 0 0,4 11 0 0,0 0 0 16,-9 7 0-16,0 9 0 0,-4 4 0 0,0 3 0 15,0 8 0-15,-1 0 8 0,1 4-8 0,0 4 0 16,0 8 20-16,0-4-2 0,4 4-1 0,0 4 0 16,1 3-4-16,3-3-1 0,1 0 0 0,4-5 0 15,4 5-12-15,5-8 9 0,0 4-9 0,4-4 8 16,0 0-8-16,5-4 10 0,3 0-10 0,-3 0 10 15,4-8-91-15,0 0-19 16,0-4-3-16,-5 1-945 0</inkml:trace>
        </inkml:traceGroup>
      </inkml:traceGroup>
      <inkml:traceGroup>
        <inkml:annotationXML>
          <emma:emma xmlns:emma="http://www.w3.org/2003/04/emma" version="1.0">
            <emma:interpretation id="{BBC6B788-50D6-4FF1-AA10-56F1FABB300B}" emma:medium="tactile" emma:mode="ink">
              <msink:context xmlns:msink="http://schemas.microsoft.com/ink/2010/main" type="line" rotatedBoundingBox="26472,4283 31461,3866 31528,4675 26539,5092"/>
            </emma:interpretation>
          </emma:emma>
        </inkml:annotationXML>
        <inkml:traceGroup>
          <inkml:annotationXML>
            <emma:emma xmlns:emma="http://www.w3.org/2003/04/emma" version="1.0">
              <emma:interpretation id="{1647500D-679F-487B-B058-421D22F1A659}" emma:medium="tactile" emma:mode="ink">
                <msink:context xmlns:msink="http://schemas.microsoft.com/ink/2010/main" type="inkWord" rotatedBoundingBox="26472,4283 27413,4205 27478,4981 26537,5060"/>
              </emma:interpretation>
              <emma:one-of disjunction-type="recognition" id="oneOf3">
                <emma:interpretation id="interp15" emma:lang="" emma:confidence="1">
                  <emma:literal>12</emma:literal>
                </emma:interpretation>
                <emma:interpretation id="interp16" emma:lang="" emma:confidence="0">
                  <emma:literal>`</emma:literal>
                </emma:interpretation>
                <emma:interpretation id="interp17" emma:lang="" emma:confidence="0">
                  <emma:literal>1</emma:literal>
                </emma:interpretation>
                <emma:interpretation id="interp18" emma:lang="" emma:confidence="0">
                  <emma:literal>22</emma:literal>
                </emma:interpretation>
                <emma:interpretation id="interp19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6131.2597">22931 3603 1058 0,'0'0'47'0,"0"0"9"0,0 0-44 0,0 0-12 0,0 0 0 0,0 0 0 15,0 0 66-15,0 0 11 0,0 0 3 0,0 0 0 16,0-7-20-16,0 7-4 0,0 0-1 0,0 0 0 15,9-12 6-15,-4 8 2 0,-5 4 0 0,0 0 0 16,0 0-10-16,13-4-1 0,-13 4-1 0,9-4 0 16,-9 4-11-16,0 0-1 0,0 0-1 0,0 0 0 15,8 4-5-15,-8-4-1 0,5 12 0 0,-5-1 0 16,4 1-9-16,-8 4-3 0,4-1 0 0,0 9 0 16,0-1-11-16,0 4-9 0,-5 1 12 0,5 3-12 15,-4 0 17-15,4 0-3 0,0 1-1 0,0-1 0 16,0 0 11-16,0-4 3 0,4 4 0 0,1-7 0 15,-5-1-4-15,4 1-1 0,-4-1 0 0,4-3 0 16,-4-5-6-16,0 1-2 0,-4-1 0 0,4-3 0 16,0 0 5-16,0-1 1 0,0-11 0 0,0 12 0 0,0-4-20 15,0-8 0-15,0 12 0 0,0-12 0 0,0 0 0 0,0 7-16 16,-4 1 4-16,4-8 0 0,0 0 12 0,0 0 0 16,0 8 12-16,0-8-12 15,-5 8-24-15,5-8-11 0,0 0-2 0,0 0-1 16,0 0-168-16,0 0-34 0</inkml:trace>
          <inkml:trace contextRef="#ctx0" brushRef="#br0" timeOffset="6742.1651">23318 3685 1551 0,'0'0'34'0,"0"-8"7"0,0-3 2 0,-5 3 1 0,5-4-36 0,0 4-8 0,5-3 0 0,-1 3 0 16,-4-4 66-16,9 1 11 0,-1-1 3 0,6 4 0 16,3-8-23-16,5 1-4 0,4 3-1 0,1-3 0 15,8-1-35-15,-4 0-7 0,4 1-2 0,-5-5 0 16,5 9-8-16,1-5 8 0,-6 4-8 0,1 4 8 15,-5 8 4-15,5 0 0 0,-9 4 0 0,0 4 0 16,-5 0-12-16,-3 4 12 0,-6-1-12 0,1 5 12 16,-9 3 16-16,0 5 3 0,-4 3 1 0,-5 0 0 0,0 5-23 0,-4-1-9 15,-5 4 8-15,1 0-8 0,-5 0 11 0,4 0-3 16,-8 0-8-16,9 0 12 0,-10 4-12 0,1-7 11 16,4 3-11-16,-4-4 10 0,-1-4 10 0,5 1 1 15,-4-5 1-15,4 0 0 16,0 1 11-16,5-5 3 0,-1-3 0 0,1-1 0 0,3 1-23 0,6-4-4 15,3-1-1-15,-4 1 0 0,9-12 0 0,0 0 0 16,0 0 0-16,14 4 0 0,-1 0 0 0,4-4-8 16,5 0 12-16,0-4-4 0,9-4 5 0,-5 0 1 15,5 5 0-15,4-5 0 0,-4-4-14 0,8 4-13 16,1 0 2-16,4 1-768 16,4-1-153-16</inkml:trace>
        </inkml:traceGroup>
        <inkml:traceGroup>
          <inkml:annotationXML>
            <emma:emma xmlns:emma="http://www.w3.org/2003/04/emma" version="1.0">
              <emma:interpretation id="{A48EFE2F-2CFE-404B-8128-A83C318BE31F}" emma:medium="tactile" emma:mode="ink">
                <msink:context xmlns:msink="http://schemas.microsoft.com/ink/2010/main" type="inkWord" rotatedBoundingBox="28584,4127 31462,3887 31528,4675 28650,4915"/>
              </emma:interpretation>
              <emma:one-of disjunction-type="recognition" id="oneOf4">
                <emma:interpretation id="interp20" emma:lang="" emma:confidence="1">
                  <emma:literal>units</emma:literal>
                </emma:interpretation>
                <emma:interpretation id="interp21" emma:lang="" emma:confidence="0">
                  <emma:literal>unit</emma:literal>
                </emma:interpretation>
                <emma:interpretation id="interp22" emma:lang="" emma:confidence="0">
                  <emma:literal>Units</emma:literal>
                </emma:interpretation>
                <emma:interpretation id="interp23" emma:lang="" emma:confidence="0">
                  <emma:literal>unite</emma:literal>
                </emma:interpretation>
                <emma:interpretation id="interp24" emma:lang="" emma:confidence="0">
                  <emma:literal>unites</emma:literal>
                </emma:interpretation>
              </emma:one-of>
            </emma:emma>
          </inkml:annotationXML>
          <inkml:trace contextRef="#ctx0" brushRef="#br0" timeOffset="7547.6624">25195 3471 403 0,'0'0'36'0,"0"0"-36"15,0 0 0-15,0 0 0 0,0 0 174 0,-9 4 28 16,1 0 6-16,-1 3 0 0,0 5-125 0,0 0-26 16,1-1-5-16,-6 5 0 0,1 0-22 0,5 3-4 15,-1 1-1-15,-4-1 0 0,4 1 9 0,0-1 2 16,9 1 0-16,-4-1 0 0,-1 1-2 0,5-1 0 16,0 1 0-16,5 3 0 0,-5-3 3 0,4 3 1 15,0 0 0-15,5 5 0 0,-4-9-7 0,3 5-2 16,1-5 0-16,0 4 0 0,0-3-4 0,-5 3-1 15,5-3 0-15,-5-1 0 0,-4-3-5 0,5-4-2 0,3-1 0 16,-3-3 0-16,-5 0-2 0,0-8-1 0,0 0 0 0,0 0 0 16,13 0 6-16,0-4 0 0,0-4 1 0,5-7 0 15,-1 3-9-15,1-8-1 0,8-3-1 0,-4-4 0 16,-4-1-10-16,-1-3 12 0,1-4-12 16,-1 4 12-16,1-8-3 0,4 4 0 0,-9 0 0 0,5 4 0 15,-5-1-9-15,-5 1 8 0,1 4-8 0,0 0 8 16,-5-1-8-16,1 5 0 0,-1-1 0 0,1 9 8 15,3-1-8-15,-3 5 0 0,-1-1 0 0,-4 4 8 32,0 8-104-32,0 0-22 0,0 0-4 0</inkml:trace>
          <inkml:trace contextRef="#ctx0" brushRef="#br0" timeOffset="8047.0879">25709 3584 979 0,'0'0'87'0,"0"0"-70"16,0 0-17-16,0 0 0 0,0 0 99 0,0 0 16 15,0 0 3-15,0 0 1 0,0 0-10 0,13 8-1 16,-4-1-1-16,-1 5 0 0,-3 4-55 0,3-1-10 0,-3 5-2 0,4-1-1 15,-1 1-1-15,-3 3 0 0,-1 1 0 0,1-1 0 16,-1 0-7-16,-4 1-2 0,4-9 0 0,-4 5 0 16,-4-1 2-16,0-7 0 0,4-12 0 0,-5 8 0 15,1 4-3-15,4-12 0 0,0 0 0 0,-5 7 0 16,1 1-10-16,4-8-2 0,0 0-1 0,0 0 0 16,0 0-3-16,0 0 0 0,0 0 0 0,4-8 0 15,5-7-12-15,4-5 0 0,-4 1 0 0,4-5 0 16,5-3 0-16,-1 0 0 0,1 0 0 0,-1-5 0 15,1 1 0-15,8 0 12 0,-4 4 0 0,-4-1 0 16,-1 5-12-16,-3 0-10 0,3 3 2 0,1 8 0 16,-1 1 8-16,-4 3 0 0,0 0 0 0,1 8 0 15,-1-4 0-15,-13 4 11 0,0 0-3 0,0 0 0 16,13 12-8-16,0 0-11 0,-4 3 3 0,0-3 0 16,-1 0 8-16,1 3 0 0,-4 1 0 0,-1-1 0 15,-4 1 0-15,0 0-8 0,4-1 8 0,-4-3-8 16,0 3 8-16,-4 1 0 0,0 0 8 0,-1-1-8 15,1 5-37-15,-1 3-12 0,-3-3-3 16,-1 3 0-16,0 0-168 0,0 1-33 0,-17 11-7 0,13-12-2 16</inkml:trace>
          <inkml:trace contextRef="#ctx0" brushRef="#br0" timeOffset="8316.0981">26472 3689 1666 0,'13'-15'74'0,"-8"7"15"0,3 4-71 0,-3-4-18 0,3 4 0 0,1 0 0 15,0 0 50-15,-9 4 6 0,0 0 2 0,0 0 0 16,0 0-8-16,0 0-2 0,4 8 0 0,1 4 0 16,-1 0-4-16,-4-1-2 0,0 5 0 0,-4-1 0 15,-1 1 2-15,1 0 0 0,4 3 0 0,0 1 0 16,-4-1-17-16,4 1-3 0,0 3-1 0,0-7 0 15,4 3-10-15,0-7-1 0,1 0-1 0,4-1 0 16,-1 1-11-16,1 0 0 0,0-8 0 0,0-1 0 16,-1 5-111-16,6-4-27 0,-6-4-6 0,-8 0-815 15</inkml:trace>
          <inkml:trace contextRef="#ctx0" brushRef="#br0" timeOffset="8767.6629">26604 3330 748 0,'0'0'67'0,"0"0"-54"0,-9-4-13 0,9 4 0 16,0 0 184-16,0 0 35 0,0 0 6 0,0 0 2 0,0 0-94 0,0 0-18 16,0 0-4-16,0 0-1 15,9 0-72-15,-9 0-14 0,13 0-4 0,-4 0 0 16,-9 0-20-16,8 0-16 0,-8 0 2 0,13 8-878 15</inkml:trace>
          <inkml:trace contextRef="#ctx0" brushRef="#br0" timeOffset="9045.3839">26898 3358 1522 0,'4'-16'68'0,"-4"16"13"0,0 0-65 0,9-8-16 0,-5 0 0 0,5 1 0 15,0 3 96-15,-1-4 15 0,1 8 3 0,4-8 1 16,0 4-44-16,1 4-9 0,3 0-2 0,1 4 0 16,4-8-30-16,0 4-6 0,4-4-2 0,5 0 0 15,-1 1-10-15,1-1-3 0,4 0 0 0,0 4 0 16,-4 0-9-16,4 0 8 0,-4 0-8 0,0-4 8 15,-5 4-20-15,0 0-5 0,-8-4-1 0,-5 4 0 32,-4 0-157-32,-9 0-31 0,0 0-6 0</inkml:trace>
          <inkml:trace contextRef="#ctx0" brushRef="#br0" timeOffset="9261.4204">27117 3143 1324 0,'0'0'118'0,"0"0"-94"16,0 0-24-16,9-4 0 0,-9 4 106 0,13 0 17 16,-13 0 3-16,4 8 1 0,9-4-29 0,-8 8-6 15,4 3 0-15,-5 5-1 0,5 3-19 0,-5 1-3 16,0 3-1-16,1 0 0 0,-5 0-20 0,0 5-4 16,0 3 0-16,-5 0-1 0,5 0-43 0,-4 0 0 15,8-4 0-15,-4 4 0 16,0 4-60-16,-4-4-13 0,0-3-3 0,-1-1-960 0</inkml:trace>
          <inkml:trace contextRef="#ctx0" brushRef="#br0" timeOffset="9769.8587">27920 3354 1440 0,'0'0'128'0,"4"-4"-103"0,-8-4-25 0,4 0 0 0,0 4 112 0,0 4 18 16,0-7 3-16,0 7 1 0,0 0-59 0,-9 3-12 16,-4 1-3-16,4 0 0 0,-9 8-48 0,5 4-12 15,-4 3 0-15,-1 1 0 0,1-1 0 0,-1 1 0 16,5 3 0-16,0-4 0 0,4 5 0 0,0-5-15 16,5 1 5-16,-1-5 1 0,1 1 9 0,4 0-10 15,0-5 10-15,4 5-10 0,5-4 10 0,0-1-8 16,-5-3 8-16,10 4-8 0,-6-4 17 0,1 3 4 15,4-3 1-15,0 0 0 0,-4 4 30 0,0-1 7 16,-5-3 1-16,1 0 0 0,-5-8-13 0,4 12-3 16,-4-1 0-16,0-3 0 0,0 8-18 0,-4-5-4 15,-5 1-1-15,0 0 0 0,0 3-13 0,-8 1 0 16,-1 0 0-16,-8-1-1100 0</inkml:trace>
        </inkml:traceGroup>
      </inkml:traceGroup>
    </inkml:traceGroup>
    <inkml:traceGroup>
      <inkml:annotationXML>
        <emma:emma xmlns:emma="http://www.w3.org/2003/04/emma" version="1.0">
          <emma:interpretation id="{9F50B21A-2B79-41BF-8756-C8123A9D68FB}" emma:medium="tactile" emma:mode="ink">
            <msink:context xmlns:msink="http://schemas.microsoft.com/ink/2010/main" type="paragraph" rotatedBoundingBox="23645,5295 32291,4993 32333,6184 23687,64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0BC51F-4954-48DE-BDF6-CBDE11AE964C}" emma:medium="tactile" emma:mode="ink">
              <msink:context xmlns:msink="http://schemas.microsoft.com/ink/2010/main" type="line" rotatedBoundingBox="23645,5295 32291,4993 32333,6184 23687,6487"/>
            </emma:interpretation>
          </emma:emma>
        </inkml:annotationXML>
        <inkml:traceGroup>
          <inkml:annotationXML>
            <emma:emma xmlns:emma="http://www.w3.org/2003/04/emma" version="1.0">
              <emma:interpretation id="{1FD2814C-75BE-4D98-A63C-3C150CE9463E}" emma:medium="tactile" emma:mode="ink">
                <msink:context xmlns:msink="http://schemas.microsoft.com/ink/2010/main" type="inkWord" rotatedBoundingBox="23661,5743 24709,5706 24726,6210 23678,6247"/>
              </emma:interpretation>
              <emma:one-of disjunction-type="recognition" id="oneOf5">
                <emma:interpretation id="interp25" emma:lang="" emma:confidence="0">
                  <emma:literal>20</emma:literal>
                </emma:interpretation>
                <emma:interpretation id="interp26" emma:lang="" emma:confidence="0">
                  <emma:literal>2°</emma:literal>
                </emma:interpretation>
                <emma:interpretation id="interp27" emma:lang="" emma:confidence="0">
                  <emma:literal>or</emma:literal>
                </emma:interpretation>
                <emma:interpretation id="interp28" emma:lang="" emma:confidence="0">
                  <emma:literal>20°</emma:literal>
                </emma:interpretation>
                <emma:interpretation id="interp29" emma:lang="" emma:confidence="0">
                  <emma:literal>OZ</emma:literal>
                </emma:interpretation>
              </emma:one-of>
            </emma:emma>
          </inkml:annotationXML>
          <inkml:trace contextRef="#ctx0" brushRef="#br0" timeOffset="-514043.6005">20948 4957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        <inkml:trace contextRef="#ctx0" brushRef="#br0" timeOffset="-515374.9436">20102 5007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      </inkml:traceGroup>
        <inkml:traceGroup>
          <inkml:annotationXML>
            <emma:emma xmlns:emma="http://www.w3.org/2003/04/emma" version="1.0">
              <emma:interpretation id="{4971832B-7986-45EC-93D7-C546C87135FB}" emma:medium="tactile" emma:mode="ink">
                <msink:context xmlns:msink="http://schemas.microsoft.com/ink/2010/main" type="inkWord" rotatedBoundingBox="26705,5210 29706,5105 29747,6275 26746,6380"/>
              </emma:interpretation>
              <emma:one-of disjunction-type="recognition" id="oneOf6">
                <emma:interpretation id="interp30" emma:lang="" emma:confidence="1">
                  <emma:literal>along</emma:literal>
                </emma:interpretation>
                <emma:interpretation id="interp31" emma:lang="" emma:confidence="1">
                  <emma:literal>a long</emma:literal>
                </emma:interpretation>
                <emma:interpretation id="interp32" emma:lang="" emma:confidence="0">
                  <emma:literal>A long</emma:literal>
                </emma:interpretation>
                <emma:interpretation id="interp33" emma:lang="" emma:confidence="0">
                  <emma:literal>O long</emma:literal>
                </emma:interpretation>
                <emma:interpretation id="interp34" emma:lang="" emma:confidence="0">
                  <emma:literal>Q long</emma:literal>
                </emma:interpretation>
              </emma:one-of>
            </emma:emma>
          </inkml:annotationXML>
          <inkml:trace contextRef="#ctx0" brushRef="#br0" timeOffset="11424.2042">23532 4996 403 0,'0'0'36'0,"0"0"-36"0,9-12 0 0,-9 4 0 0,0 8 163 0,5-8 25 15,-5 0 6-15,-5 1 1 0,5-1-97 0,-4 0-19 16,-1-4-4-16,-3 5-1 0,3-1-10 0,-3 4-1 16,-1-4-1-16,-4 4 0 0,4 0-31 0,-4 4-7 15,0-4 0-15,-1 4-1 0,1 0 5 0,0 4 2 16,0 0 0-16,0 0 0 0,0 0-30 0,-1 4 0 15,1 0 0-15,-4-1 0 0,4 5 0 0,-1 0 0 16,1-1 0-16,-4-3 0 0,3 8 8 0,1-1-8 16,-4-3 0-16,4 4 0 0,4-5 0 0,0 5 0 15,0 0 0-15,5 3 0 0,0 5 0 0,-5-1 0 16,9 4-8-16,0 1 8 0,0-5 0 0,0 0 0 16,9 5 0-16,-5-5 9 0,5 0 1 0,-1-3 0 15,6-1 0-15,-1-3 0 0,4-4-10 0,-4-4 0 16,1-5 0-16,3-3 0 0,-17 0 0 0,22-7 0 0,-4-1 0 0,-1-8 8 15,1 1 0-15,4-5-8 0,-5-3 12 16,5-1-4-16,-4-7-8 0,-1-4 8 0,1 0-8 0,-5 0 8 16,5-4-8-16,-5 4 0 0,-5-4 0 0,6 0 0 15,-1 8 0-15,0-1 0 0,-9 9 0 0,5 3 0 16,0 13 0-16,-5-1 8 0,-4 8-8 0,0 0 0 16,0 0 21-16,5 12-1 0,-5 3 0 0,0 9 0 15,0-1 9-15,0 8 2 0,-5 0 0 0,5 1 0 16,0-1-15-16,0 0-4 0,0 0 0 0,0-4 0 15,0 1-12-15,5-1 8 0,-1 0-8 0,0-7 0 16,1-1-92-16,-1 1-24 16,5-5-4-16</inkml:trace>
          <inkml:trace contextRef="#ctx0" brushRef="#br0" timeOffset="11708.3744">24112 4364 1152 0,'0'0'102'0,"0"0"-82"16,0 0-20-16,0 0 0 0,0 0 69 0,0 11 10 0,-5 9 1 0,1-1 1 15,-1 9 20-15,1-1 4 0,4 4 1 0,-4 4 0 16,-1 0-40-16,10 1-8 0,-1-1-2 0,0 0 0 15,5 8-22-15,4-4-5 0,-4-8-1 0,4 4 0 16,0 0-12-16,1-4-4 0,-1 0 0 0,0 1 0 16,-4-5 8-16,4 0 2 0,-4 1 0 0,-5-1 0 15,-4-4-35-15,0-3-7 0,0-1-2 0,-4 1-631 16,-5 3-127-16</inkml:trace>
          <inkml:trace contextRef="#ctx0" brushRef="#br0" timeOffset="12440.4991">24533 4945 576 0,'0'0'51'0,"9"-8"-41"0,-5 0-10 15,5-3 0-15,-1-5 180 0,1 4 33 0,0 1 7 0,-5-1 2 16,1 0-84-16,4 4-17 0,-9 1-3 0,0 7-1 15,0 0-39-15,0 0-8 0,0 0-2 0,0 0 0 16,0 0-27-16,0 0-5 0,0 0-2 0,-5 11 0 16,-4 5-9-16,1 3-1 0,-1 5-1 0,0-1 0 15,9 4-23-15,-4 1 0 0,-1-1 0 0,5 4 8 16,0-3-8-16,5-1 12 0,-5 0-4 0,4-3 0 16,0 3-8-16,1-8-8 0,-1-7 8 0,5 0-12 15,-5-1 12-15,5-3 0 0,0-4 0 0,4 0 8 16,5-4-8-16,-5 0 12 0,4-12-4 0,1 1 0 15,4-1-8-15,4-4 9 0,-4 1-9 0,0-5 10 16,0 1-10-16,-4-1 0 0,-5-3 9 0,0 3-9 16,0-3 0-16,-4 3 8 0,-5-3-8 0,1 4 0 15,-10-1 0-15,5 1 9 0,-4 3-9 0,-1 0 0 16,-8 1 14-16,0 3-4 0,0 4-1 0,-5 0 0 16,1 1 4-16,-1 7 1 0,1-4 0 0,-5 4 0 0,4 4-14 15,1 3 0-15,-5 1 0 0,-5 4 0 16,1 0-26-16,-5 3-8 0,5-3-2 0,0 4-659 15,-1-1-132-15</inkml:trace>
          <inkml:trace contextRef="#ctx0" brushRef="#br0" timeOffset="12702.8423">25055 4812 1875 0,'-5'-15'83'0,"5"15"17"0,0 0-80 0,0 0-20 0,0 0 0 0,0 0 0 15,0 0 57-15,9 0 7 0,0 4 2 0,0-1 0 16,0 9-20-16,-1 0-4 0,1 0-1 0,0 3 0 16,0 5-9-16,-1-1-3 0,6 1 0 0,-6-1 0 15,6 5-6-15,-6-5-2 0,5 4 0 0,-4-3 0 16,-4-1-11-16,3-3-2 0,-3-4-8 0,-1-1 12 15,-4 5-4-15,0-4 0 0,0-4-8 0,0-8 12 16,0 0 0-16,0 0-1 0,0 0 0 0,0 0 0 16,0 0 1-16,0 0 0 0,-4-8 0 0,-1-8 0 0,1 1-2 0,4-5 0 15,-4-3 0-15,8-5 0 0,0-3-10 0,5 0 0 16,0-8 9-16,4 4-9 0,5 4 0 0,-5-1 0 16,4 5 0-16,1 8 0 0,-5-1 0 0,0 5-12 15,0 3 12-15,-4 8-12 0,0 0 12 0,0 4 0 16,4 4 0-16,0 0 0 0,0 8 0 0,-4 3 0 15,0 1 0-15,4-1 8 0,-4 1-8 0,-1 3 0 16,1 5 8-16,0-5-8 0,0-3 0 0,0 3 0 16,4 1 0-16,0-4-8 15,0-1-16-15,0 1-2 0,-4-5-1 0,4 5-1101 16</inkml:trace>
          <inkml:trace contextRef="#ctx0" brushRef="#br0" timeOffset="13254.0735">26077 4847 2026 0,'4'-15'90'0,"-4"15"18"0,9-12-86 0,-4 4-22 0,-1 0 0 0,5 1 0 15,-9-5 0-15,4 4 0 0,-4 0 0 0,5 1 0 16,-5-1 11-16,-5 0-3 0,1 0 0 0,-5 0 0 15,5 4 8-15,-5-3 2 0,-9 3 0 0,5 0 0 16,-4 8-2-16,-1 0-1 0,-4 0 0 0,0 3 0 16,0 1 13-16,5 0 2 0,-1 4 1 0,1-1 0 0,-1 1-18 0,5 0-3 15,-5 3-1-15,5 1 0 16,0 3-9-16,4 1 0 0,0-4 0 0,5-1 8 16,0 1-8-16,-1-1 0 0,5 1 0 0,0-4 0 0,5-5 0 0,3 1 0 15,-8-8 0-15,5 12 0 0,8-8 0 0,-4 0 0 16,0-4 0-16,4-4 0 0,0 0 0 0,0-4-9 15,5 4 9-15,-5-7 0 0,0-5 0 0,0 4 0 16,9-3 0-16,-4-1 0 0,-1-3 0 0,1 3 0 16,4 0 0-16,-5 5 0 0,1 3 0 0,-1 0 0 15,-4 4 0-15,5 4 0 0,-5 0 0 0,-13 0 0 16,0 0 0-16,9 12 0 0,0 3 0 0,-1 5 11 16,-3-1-11-16,-5 9 10 0,-5-1 1 0,1 4 0 15,0-3 0-15,-9 3 0 0,-5 8 16 0,5-4 3 16,-5 0 1-16,1 4 0 0,-1-4-19 0,-4 0-3 15,0-4-1-15,5 1 0 0,-5-1 4 0,0-4 1 16,0 0 0-16,0-7 0 0,4-1 3 0,1-3 1 16,4-4 0-16,0-5 0 0,-1-3 1 0,1 0 0 0,0-4 0 15,4-4 0-15,1-3 10 0,-1-5 3 0,4-4 0 0,1-3 0 16,4-5-11-16,4-3-3 0,1-4 0 0,8-4 0 16,4 4-17-16,5-8-19 0,0 3 4 0,5-3 1 31,8 0-26-31,0 4-6 0,0 0-1 0,0 8-1156 0</inkml:trace>
        </inkml:traceGroup>
        <inkml:traceGroup>
          <inkml:annotationXML>
            <emma:emma xmlns:emma="http://www.w3.org/2003/04/emma" version="1.0">
              <emma:interpretation id="{D83B30D1-7C48-45DC-97FD-63FD28210820}" emma:medium="tactile" emma:mode="ink">
                <msink:context xmlns:msink="http://schemas.microsoft.com/ink/2010/main" type="inkWord" rotatedBoundingBox="30477,5056 32291,4993 32333,6177 30518,6241"/>
              </emma:interpretation>
              <emma:one-of disjunction-type="recognition" id="oneOf7">
                <emma:interpretation id="interp35" emma:lang="" emma:confidence="1">
                  <emma:literal>this</emma:literal>
                </emma:interpretation>
                <emma:interpretation id="interp36" emma:lang="" emma:confidence="0">
                  <emma:literal>thig</emma:literal>
                </emma:interpretation>
                <emma:interpretation id="interp37" emma:lang="" emma:confidence="0">
                  <emma:literal>thin</emma:literal>
                </emma:interpretation>
                <emma:interpretation id="interp38" emma:lang="" emma:confidence="0">
                  <emma:literal>thing</emma:literal>
                </emma:interpretation>
                <emma:interpretation id="interp39" emma:lang="" emma:confidence="0">
                  <emma:literal>thins</emma:literal>
                </emma:interpretation>
              </emma:one-of>
            </emma:emma>
          </inkml:annotationXML>
          <inkml:trace contextRef="#ctx0" brushRef="#br0" timeOffset="23931.275">26941 4875 748 0,'0'0'67'0,"0"0"-54"16,0 0-13-16,0 0 0 0,-4-4 128 0,4 4 22 15,0 0 5-15,0 0 1 0,0 0-67 0,0 0-13 16,0 0-2-16,0 0-1 0,0 0-25 0,0 0-6 15,0 0-1-15,0 0 0 0,0 0-1 0,0 0 0 16,0 0 0-16,0 0 0 0,9 0 4 0,4-4 1 16,-4-4 0-16,4 4 0 0,0 4 6 0,0 0 1 15,5-4 0-15,-5 0 0 0,4 0-8 0,1 1-2 16,0-5 0-16,3 4 0 0,6 0-9 0,-5-4-1 16,4-4-1-16,0 9 0 0,1-1-31 0,-1-4 8 15,0 4-8-15,-4-4 0 0,-4 4 0 0,-1 0 0 16,1 0 8-16,-5 1-8 0,5-1 0 0,-5 4-16 15,0-8 3-15,0 8 1 16,5-4-21-16,-5 0-4 0,0 0-1 0,-4 0 0 16,4 0-74-16,0 0-14 0,-4-3-3 0,4 3-767 0</inkml:trace>
          <inkml:trace contextRef="#ctx0" brushRef="#br0" timeOffset="24638.7721">27218 4430 115 0,'17'-8'0'0,"-8"8"10"0,0-8-10 0,0-3 0 0,4-1 0 0,0 4 0 15,-9 0 185-15,5-3 35 0,0 7 8 0,0-4 0 16,-5 4-84-16,-4 4-18 15,0 0-3-15,0 0-1 0,0 0-22 0,0 0-4 0,9 4 0 0,-9-4-1 16,4 12-31-16,-4 3-5 0,5 9-2 0,-1 3 0 16,-8 4-1-16,-1 4 0 0,1 4 0 0,-5 0 0 15,0 8 0-15,-4 0-1 0,0 0 0 0,0 0 0 16,0-1-10-16,-5 1-1 0,5-4-1 0,0 0 0 16,0 0-18-16,-1-4-3 0,1 0-1 0,0 0 0 15,0-4-11-15,4 0-2 0,-4-8-8 0,0 1 12 16,4-5-12-16,-4 0 8 0,4-3-8 0,5-1 0 15,-5 1 0-15,5-4-16 0,-1 3 1 0,1-3 1 32,4-5-30-32,0 1-5 0,-5 0-2 0,5-4-671 0,0-8-134 0</inkml:trace>
          <inkml:trace contextRef="#ctx0" brushRef="#br0" timeOffset="25285.2571">27797 4266 115 0,'17'-11'10'0,"-17"11"-10"0,5-8 0 0,-1 4 0 16,-4 4 124-16,5-8 22 0,-5 8 5 0,0 0 1 16,0 0-23-16,0 0-4 0,0-8-1 0,0 8 0 15,0-8-15-15,0 8-3 0,0 0-1 0,0 0 0 0,-9-7-37 0,9 7-7 16,0 0-1-16,0 0-1 0,0 0-35 0,0 0-6 15,0 0-2-15,0 0 0 0,0 0-7 0,0 0-1 16,0 0-8-16,0 0 12 0,0 7 18 0,0 5 3 16,0 4 1-16,-5-1 0 0,10 1 10 0,-10 7 1 15,1 1 1-15,-5-5 0 0,-4 9-2 0,4 3-1 16,-4 4 0-16,0 4 0 0,0-4-11 0,-5 4-3 16,5 0 0-16,-4 4 0 0,3 4-13 0,1-1-2 15,-4-3-1-15,4 4 0 0,-1-8-13 0,6 4 0 16,-6 0 8-16,6-4-8 0,3-4 0 0,-3-4 8 15,-1 8-8-15,4-11 0 0,1 3 20 0,-5-4-3 16,0-11 0-16,1 3 0 0,3-7 6 0,1 3 1 16,-9-3 0-16,4-4 0 0,0 0-12 0,0-4-1 0,9-4-1 15,-4 0 0-15,4 0-10 0,-9 0 8 0,0-8-8 16,5 4 8-16,4-8-8 0,0 1 0 0,0-9-10 0,9-3 10 16,-5-1-13-16,5-7 3 0,4 0 1 0,5 0 0 15,-1 3 9-15,5-3 0 0,-4 4-9 0,4 3 9 16,-5 1-13-16,5 4 1 0,-4 3 1 0,-5 0 0 15,4 9 11-15,-3-1 0 0,-6 0-9 0,-8 8 9 16,9 4 0-16,-9-4 0 0,9 12 0 0,0 3 0 16,-1-3 0-16,1 7 0 0,-4-3 8 0,-1 3-8 15,5-3 11-15,-5 0-3 0,1 3-8 0,-1 1 12 16,0-1-2-16,1-3-1 0,-1-1 0 0,1 1 0 16,-1 0-1-16,-4 3-8 0,9 1 12 0,-5-5-4 15,5-3-8-15,-5 0 12 0,1-5-12 0,3 1 12 0,1 0-12 16,0 0 0-16,-9-8-12 0,4 8 12 15,5-8-134-15,0 0-19 16,0 0-4-16,-1-8-832 0</inkml:trace>
          <inkml:trace contextRef="#ctx0" brushRef="#br0" timeOffset="25655.0248">28139 4871 460 0,'18'0'41'0,"-18"0"-33"0,0 0-8 0,0 0 0 16,4-4 160-16,5 0 29 0,-9 4 7 0,0 0 0 15,4-4-40-15,-4 4-8 0,0 0-1 0,0 0-1 0,0 0-34 0,0 0-6 16,0 0-2-16,0 0 0 16,0 0-29-16,0 0-7 0,0 0 0 0,9 4-1 15,-5 8-27-15,1-5-4 0,-1 5-2 0,1 0 0 16,-5 0-3-16,0 3-1 0,4 1 0 0,-4-5 0 16,0 5-10-16,-4 0-3 0,-1-1 0 0,1 5 0 15,-1-1 12-15,1 5 3 0,-5-9 0 0,5 5 0 0,-5-1-32 16,5-3 0-16,-1-4 0 0,1 3 0 15,-5-3-102-15,5 0-26 0,-1-5-6 0,5-7-1 0</inkml:trace>
          <inkml:trace contextRef="#ctx0" brushRef="#br0" timeOffset="25799.673">28337 4496 2300 0,'-18'-11'102'0,"18"11"21"0,-4 0-99 0,4 0-24 15,-9 4 0-15,4-1 0 0,1 5 28 0,0 4 0 0,-1 0 0 0,1 3 0 32,0 1-119-32,4-4-23 0,0 3-5 0</inkml:trace>
          <inkml:trace contextRef="#ctx0" brushRef="#br0" timeOffset="26262.1092">28696 4684 1324 0,'5'-4'118'0,"3"-4"-94"15,-3 4-24-15,-1-4 0 0,1-4 167 0,-1 5 29 16,-4 7 5-16,9-8 2 0,-5 0-112 0,1 4-23 16,-5 4-4-16,0 0 0 0,0 0-44 0,0 0-8 15,-5-8-1-15,5 8-1 0,-4 0-10 0,-9 4 0 16,-5 4 0-16,-4 0 0 0,0 4-12 0,-4 3 3 16,4-3 0-16,0 7 0 0,-4-3 9 0,8 7 0 15,1-3 0-15,3-1-8 0,1 1 8 0,4-1 0 16,5-3 0-16,0 3-8 0,4 1 8 0,0-8 0 15,0-12 0-15,4 15 0 0,5 1 0 0,4-1 8 16,-9-7-8-16,10 4 0 0,-1 0 0 0,0-1 0 16,4 1 0-16,-3 0 8 0,-1-1 16 0,4 1 3 15,-4 4 1-15,-4-5 0 0,0 5 13 0,-5-4 3 0,5 7 1 0,-9-3 0 16,-4-1-5-16,-1 1 0 0,1 4-1 16,-9-5 0-16,0 5-21 0,-9-5-4 0,-5 1-1 0,1-1 0 31,-9 5-174-31,0 3-35 0,-48 12-8 0,12-15 0 0</inkml:trace>
        </inkml:traceGroup>
      </inkml:traceGroup>
    </inkml:traceGroup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00:41.6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BD3A68D-378B-4E3C-AC6F-59D0AE36F39F}" emma:medium="tactile" emma:mode="ink">
          <msink:context xmlns:msink="http://schemas.microsoft.com/ink/2010/main" type="writingRegion" rotatedBoundingBox="32197,7641 27412,9521 26848,8085 31633,6205"/>
        </emma:interpretation>
      </emma:emma>
    </inkml:annotationXML>
    <inkml:traceGroup>
      <inkml:annotationXML>
        <emma:emma xmlns:emma="http://www.w3.org/2003/04/emma" version="1.0">
          <emma:interpretation id="{B5D064B3-C98E-4553-A71E-79C263C6F738}" emma:medium="tactile" emma:mode="ink">
            <msink:context xmlns:msink="http://schemas.microsoft.com/ink/2010/main" type="paragraph" rotatedBoundingBox="32197,7641 27412,9521 26848,8085 31633,6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14D3DF-40EE-4878-BECC-D6B9B6BCEBA8}" emma:medium="tactile" emma:mode="ink">
              <msink:context xmlns:msink="http://schemas.microsoft.com/ink/2010/main" type="line" rotatedBoundingBox="32197,7641 27412,9521 26848,8085 31633,6205"/>
            </emma:interpretation>
          </emma:emma>
        </inkml:annotationXML>
        <inkml:traceGroup>
          <inkml:annotationXML>
            <emma:emma xmlns:emma="http://www.w3.org/2003/04/emma" version="1.0">
              <emma:interpretation id="{60C5EC2E-E6A5-4F8D-850F-7D58EAB1F48A}" emma:medium="tactile" emma:mode="ink">
                <msink:context xmlns:msink="http://schemas.microsoft.com/ink/2010/main" type="inkWord" rotatedBoundingBox="32197,7641 29657,8639 29093,7203 31633,6205"/>
              </emma:interpretation>
              <emma:one-of disjunction-type="recognition" id="oneOf0">
                <emma:interpretation id="interp0" emma:lang="" emma:confidence="0">
                  <emma:literal>FIJI</emma:literal>
                </emma:interpretation>
                <emma:interpretation id="interp1" emma:lang="" emma:confidence="0">
                  <emma:literal>Fast</emma:literal>
                </emma:interpretation>
                <emma:interpretation id="interp2" emma:lang="" emma:confidence="0">
                  <emma:literal>Fast.</emma:literal>
                </emma:interpretation>
                <emma:interpretation id="interp3" emma:lang="" emma:confidence="0">
                  <emma:literal>Fast...</emma:literal>
                </emma:interpretation>
                <emma:interpretation id="interp4" emma:lang="" emma:confidence="0">
                  <emma:literal>Fast,</emma:literal>
                </emma:interpretation>
              </emma:one-of>
            </emma:emma>
          </inkml:annotationXML>
          <inkml:trace contextRef="#ctx0" brushRef="#br0">15053-6002 1407 0,'0'0'62'0,"4"-4"14"0,-4 4-61 0,0 0-15 0,13-4 0 0,-8-4 0 16,-1 0 96-16,-4 8 16 0,4-4 3 0,-4 4 1 15,5-7-31-15,-5-1-5 0,0 8-2 0,-5-8 0 16,1 0-14-16,4 8-2 0,-4-8-1 0,-5 1 0 16,-4 3-13-16,0 0-2 0,-1 0-1 0,6 4 0 15,-6 4-29-15,-3 4-7 0,4-4-1 0,-5 3 0 16,1 1-8-16,-5 4 0 0,4 7 0 0,-4 5 0 15,0 3 0-15,0 0 0 0,0 1 0 0,0 7-11 16,5 0 11-16,4 4 0 0,0-4 0 0,4-4 0 0,0 0 0 0,9-3 0 16,-4-1 0-16,4-8 0 0,0 1 0 15,4-8 0-15,5-5 0 0,0 1 8 0,4-8-8 0,-4 0 0 16,12-8 0-16,-3-3 8 0,4-5-8 0,0-7 0 16,0-5-11-16,0-3 11 0,0 4 0 0,0-4-9 15,-5-8 9-15,1 0 0 0,-5-4 0 0,-4-4 0 16,-1 4 9-16,1 4-9 0,-4 4 0 0,3 8 0 15,1 7 0-15,0 5 0 0,-9 3 12 0,0 12 8 16,0 0 1-16,0 0 1 0,0 0-5 0,0 12-1 16,-4 7 0-16,-1 1 0 0,1 3 4 0,4 8 1 15,-5 0 0-15,5 1 0 0,5-5-21 0,-5 0-8 16,4-3 0-16,-4 3 0 0,9-8 8 0,-5 1 8 16,5-1-8-16,-5 1 11 15,5-8-205-15,0 3-41 0</inkml:trace>
          <inkml:trace contextRef="#ctx0" brushRef="#br0" timeOffset="-527.1856">14180-6217 345 0,'0'0'15'0,"0"0"4"0,0 0-19 0,-5-4 0 0,5 4 0 0,0 0 0 16,0 0 288-16,0 0 53 0,0 0 11 0,0 0 3 15,0 0-237-15,0 0-47 0,0 0-10 0,0 0-1 16,0 0-16-16,5 8-2 0,-1 4-1 0,-4 0 0 15,9 3 3-15,-5-3 1 0,-4 7 0 0,5-3 0 0,-5 3-2 16,0 5-1-16,-5-1 0 0,5 5 0 0,-4-1 5 0,-1 4 1 16,1 0 0-16,-5 0 0 0,5 5-4 0,-5 3-1 15,0-4 0-15,-4 0 0 0,4-4-12 0,1 4-3 16,-1-4 0-16,4-3 0 0,1-1-8 0,0-4-3 16,-5-3 0-16,9-1 0 0,-5-3-5 0,5-1 0 15,-4-3-1-15,0 0 0 0,4 0-3 0,-5-5-8 16,5-7 12-16,0 0-4 0,0 0-8 0,0 0 8 15,0 0-8-15,0 0 8 0,0 0-8 0,0 0 10 16,0 0-10-16,0 0 10 0,-4-4-10 0,4 4 8 16,-4-3-8-16,-1-5 8 0,1-4-8 0,4 0 0 15,-9-3 0-15,9-1 0 0,-4-3 0 0,4 3 0 16,0-7-10-16,0 3 10 0,0-3-11 0,4-5 11 0,0-3-12 16,1 4 12-16,4-4-12 0,-1 3 12 15,1-3-12-15,0 4 12 0,0-4-12 0,-1 0 12 0,1-1-12 16,4 1 12-16,-4 0-11 0,9 4 11 0,-1 3-10 0,-4 1 10 15,5-4-10-15,-1 7 10 0,1 1-10 0,0-1 10 16,8 4-12-16,-4 1 12 0,0-1-13 0,4 5 5 16,5-1 0-16,0 0 0 0,-5 4 0 0,5 1 0 15,-1 3-2-15,-3 0 0 0,-5 4 0 0,-1 4 0 16,-3-4-1-16,0 4 0 0,-5-1 0 0,-13-3 0 16,9 16 11-16,-5 0-8 0,-4-1 8 0,-4 5-8 15,-1-1 8-15,-4 5 0 0,-8-1 0 0,-1 4 0 16,-8 1-9-16,-5 3 0 0,0-4 0 0,-8 8 0 15,0-4 31-15,-1-3 6 0,-4-5 2 0,0 1 0 16,0-5-30-16,1 1-10 0,-1-1 0 0,9-3 0 16,-1-1 10-16,6-3 0 0,-1-4 0 0,5 3 0 15,8-7-36-15,-4 0-4 16,9-4-2-16,4 0 0 0,9 0-187 0,0 0-38 0</inkml:trace>
          <inkml:trace contextRef="#ctx0" brushRef="#br0" timeOffset="910.8282">16470-6720 1832 0,'0'0'81'0,"0"-8"17"0,0-3-78 0,4 3-20 15,-4-4 0-15,0 12 0 0,0 0 69 0,0 0 11 16,0 0 1-16,0 0 1 0,0 0-22 0,-9 12-5 15,5-4-1-15,-9 11 0 0,0 5-8 0,0 3-2 16,4 0 0-16,-4 8 0 0,-1 4-20 0,-3 4-5 16,4 8-1-16,0 0 0 0,4 3 14 0,-4 5 2 15,4-5 1-15,-4 5 0 0,0 3 0 0,-5-3 0 16,5-5 0-16,0 1 0 0,-5-1-14 0,1-7-2 16,-5 4-1-16,4-12 0 0,0 0-6 0,-3-4-2 15,3-4 0-15,-4-3 0 0,0-9-10 0,9 1 0 0,0-5 9 16,0-3-9-16,4-4 0 0,0-8 0 0,0 0 0 0,5-8 0 15,4 0-16-15,4-4 1 0,-4-7 1 0,9-1 0 16,4-7-4-16,0-4-1 0,9-4 0 0,-4 4 0 16,4-5 0-16,4 1 0 0,5 4 0 0,-5 8 0 15,1 3 11-15,-6 12 8 0,-3 1-12 0,0 11 12 16,-5 3 8-16,-4 5 8 0,-1 8 1 0,1 3 1 16,0 4 6-16,0 8 0 0,-9 0 1 0,4 4 0 15,5 4-10-15,-5-4-3 0,1 0 0 0,-1 0 0 16,9-4-60-16,0-3-12 15,5-5-2-15,-1-4-1158 0</inkml:trace>
          <inkml:trace contextRef="#ctx0" brushRef="#br0" timeOffset="215.3294">15329-6084 1890 0,'13'-24'84'0,"-4"17"16"0,0-5-80 0,8 4-20 0,-4-4 0 0,9 5 0 16,0-1 91-16,5 0 13 0,-1 4 4 0,5-4 0 15,4 4-32-15,4 1-7 0,-4-1-1 0,5 0 0 0,-5 0-37 0,4 4-8 16,1-4-2-16,-5 0 0 16,0 0-21-16,0 0-12 0,0 0 2 0,-4-3 0 15,4-1-159-15,-9-4-32 0,1 0-7 0,-1 5-722 16</inkml:trace>
          <inkml:trace contextRef="#ctx0" brushRef="#br0" timeOffset="454.9959">15794-6497 748 0,'-9'3'67'0,"9"1"-54"16,-4 0-13-16,4 4 0 0,0 4 210 0,0 7 39 0,-4 5 8 16,4 3 2-16,-5 0-97 0,1 4-19 0,-5 1-4 0,0 3-1 15,0 8-35-15,-4 3-7 0,0 1-2 0,0 8 0 16,4-1-16-16,0 1-3 0,-4-4-1 0,0-5 0 15,-4 5-22-15,3 0-5 0,-3 0-1 0,-1-9 0 16,5-3-38-16,-4-3-8 0,3 3 0 0,1-12 0 31,0 4-78-31,0-8-15 0,0-7-3 0,4 0-719 0,0-5-143 0</inkml:trace>
        </inkml:traceGroup>
        <inkml:traceGroup>
          <inkml:annotationXML>
            <emma:emma xmlns:emma="http://www.w3.org/2003/04/emma" version="1.0">
              <emma:interpretation id="{5B1AFA46-87BD-446B-8E7F-C4DBB7CD172B}" emma:medium="tactile" emma:mode="ink">
                <msink:context xmlns:msink="http://schemas.microsoft.com/ink/2010/main" type="inkWord" rotatedBoundingBox="28488,8783 27304,9248 26882,8173 28066,7708">
                  <msink:destinationLink direction="with" ref="{8AE6B0D9-8EC2-413D-9994-B9C0E029FF31}"/>
                </msink:context>
              </emma:interpretation>
            </emma:emma>
          </inkml:annotationXML>
          <inkml:trace contextRef="#ctx0" brushRef="#br0" timeOffset="-649823.152">12833-5413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        <inkml:trace contextRef="#ctx0" brushRef="#br0" timeOffset="-648020.4185">12334-4980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        <inkml:trace contextRef="#ctx0" brushRef="#br0" timeOffset="-646695.8485">12341-4988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        <inkml:trace contextRef="#ctx0" brushRef="#br0" timeOffset="-648589.676">11942-4692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      </inkml:traceGroup>
      </inkml:traceGroup>
    </inkml:traceGroup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3:37.99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6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51:26.268"/>
    </inkml:context>
  </inkml:definitions>
  <inkml:traceGroup>
    <inkml:annotationXML>
      <emma:emma xmlns:emma="http://www.w3.org/2003/04/emma" version="1.0">
        <emma:interpretation id="{4081DE47-A9CF-4E13-B612-5BF9D5E8E32B}" emma:medium="tactile" emma:mode="ink">
          <msink:context xmlns:msink="http://schemas.microsoft.com/ink/2010/main" type="writingRegion" rotatedBoundingBox="4446,15766 32579,15553 32606,19011 4472,19225"/>
        </emma:interpretation>
      </emma:emma>
    </inkml:annotationXML>
    <inkml:traceGroup>
      <inkml:annotationXML>
        <emma:emma xmlns:emma="http://www.w3.org/2003/04/emma" version="1.0">
          <emma:interpretation id="{1A297D55-CAAC-4905-820D-8BE0E357AB46}" emma:medium="tactile" emma:mode="ink">
            <msink:context xmlns:msink="http://schemas.microsoft.com/ink/2010/main" type="paragraph" rotatedBoundingBox="4446,15766 32579,15553 32606,19011 4472,192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9573AF-3E5C-4141-934C-CE8433BB3202}" emma:medium="tactile" emma:mode="ink">
              <msink:context xmlns:msink="http://schemas.microsoft.com/ink/2010/main" type="line" rotatedBoundingBox="4446,15766 32579,15553 32606,19011 4472,19225"/>
            </emma:interpretation>
          </emma:emma>
        </inkml:annotationXML>
        <inkml:traceGroup>
          <inkml:annotationXML>
            <emma:emma xmlns:emma="http://www.w3.org/2003/04/emma" version="1.0">
              <emma:interpretation id="{E8B6967F-B9F9-4981-B229-D675E3EB0CD3}" emma:medium="tactile" emma:mode="ink">
                <msink:context xmlns:msink="http://schemas.microsoft.com/ink/2010/main" type="inkWord" rotatedBoundingBox="4454,16863 4973,16859 4980,17704 4461,177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482 50 889 0,'-9'0'19'0,"9"0"4"0,-4 0 1 0,4 0 2 0,-5 0-26 0,1 0 0 16,-5-4 0-16,5 4 0 0,-1 0 72 0,-4 0 8 16,5 0 3-16,0-4 0 0,-5 1-18 0,5-1-3 0,-1 0-1 15,-4 0 0-15,1 4-4 0,-1-8-1 0,9 8 0 16,0-4 0-16,-5 0-4 0,-3 0 0 15,-1 0-1-15,5 1 0 0,-5 3-12 0,0 0-3 0,-4 0 0 0,0 3 0 16,-5 1-6-16,5 0-2 0,-5 4 0 0,1 0 0 16,-5 0-16-16,4-1-3 0,-4 1-1 0,0 4 0 15,5-4-8-15,-1 3 10 0,1-3-10 0,-1 4 10 16,5-4-10-16,0 3 8 0,-5-3-8 16,5 0 8-16,4 0-8 0,1 0 0 0,8-8 0 0,-9 11 8 15,5-3-8-15,4-8 0 0,0 0 0 0,0 0 8 16,0 0-8-16,-5 8 0 0,5-8 0 0,0 0 0 15,0 0 0-15,5 8 0 0,-1 0-12 0,0-1 12 16,1 1-9-16,-1 4 9 0,-4-4 0 0,4 3 0 16,10-3 0-16,-6 0 0 0,-3 4 0 0,4-1 0 15,-1 1 0-15,6 4 0 0,-6-9 0 0,1 5 0 16,4 0 0-16,0 0 0 0,5-5 0 0,4 5 0 16,0-4 0-16,0 0 0 0,0-1 0 0,0-3 0 15,-5 0 0-15,5 0 0 0,0-4 0 0,0 4 0 0,0 4 0 0,0-4 0 16,-5 7 0-16,5-3 0 0,-4-4 0 0,-5 8-8 15,5 0 8-15,-5-1 0 0,-4 1 0 0,-1 0 0 16,-3 3 0-16,3-3 0 0,-3 4 0 0,-1-5 0 16,-4 5 0-16,0-4 0 0,-4-1 0 0,-1 5 0 15,1-1 0-15,-5 1 0 0,1-4 14 0,-1 3-3 16,-4 5-1-16,-1-5 0 0,1 1 11 0,0-4 3 16,-4 3 0-16,3 1 0 0,-3 0 5 0,-5-5 2 15,4 1 0-15,-4 0 0 16,5-5-3-16,-5 1-1 0,0-4 0 0,4 4 0 0,-3-8 1 0,-1 4 0 0,-5-4 0 15,10 0 0-15,-5 0-16 0,4-4-2 16,1 0-1-16,-1 0 0 0,1 4-9 0,3-4 0 0,1 0 0 16,4 0 0-16,1-3-12 0,3-1-8 0,1-4-2 15</inkml:trace>
        </inkml:traceGroup>
        <inkml:traceGroup>
          <inkml:annotationXML>
            <emma:emma xmlns:emma="http://www.w3.org/2003/04/emma" version="1.0">
              <emma:interpretation id="{1024CA43-8AAE-40C1-A16B-02A4EBB8A1E7}" emma:medium="tactile" emma:mode="ink">
                <msink:context xmlns:msink="http://schemas.microsoft.com/ink/2010/main" type="inkWord" rotatedBoundingBox="7127,16530 7725,16526 7735,17737 7137,1774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19.2577">2706 471 691 0,'0'0'61'0,"0"0"-49"0,0-11-12 0,4 7 0 16,-4 4 93-16,5-8 16 0,-1-4 3 0,1 5 1 15,-1-5-25-15,5 4-6 0,-5 0-1 0,-4 8 0 16,0 0-24-16,0 0-5 0,5-11 0 0,-5 11-1 16,0 0-14-16,0 0-2 0,0 0-1 0,0 0 0 15,0 0-8-15,0 0-2 0,0 0 0 0,0 0 0 16,-5 3 4-16,1 5 0 0,4-8 0 0,-9 4 0 15,5 4-9-15,-1 0-2 0,5-8 0 0,-4 8 0 16,-1 3-5-16,1 1 0 0,4-4-1 0,-4 7 0 16,-1-3-11-16,5 4 10 0,0-1-10 0,5 5 10 0,-5-1-10 15,0 1 0-15,0 3 9 0,0 1-9 0,0-1 8 0,0 4-8 16,-5-3 8-16,1-1-8 0,4 0 0 0,0 1 0 16,-4-5 0-16,4 1 0 0,-5-1 0 0,1-3 8 15,4-4-8-15,0-1 0 0,0-11 0 0,0 8 9 16,4 0-9-16,-4-8 0 0,0 0 10 0,0 0-10 15,9 0 8-15,4-4-8 0,0 0 0 0,0-4 8 16,5-3-8-16,0-5 0 0,-1 0 0 0,5-3 0 16,-4-1 8-16,3 1-8 0,6-1 0 0,-1-3 8 15,0 4-8-15,-4-1 8 0,5 1-8 0,-5-1 8 16,4 1-8-16,0 3 8 0,1 0-8 0,-1 1 0 0,-4 3 9 16,0-4-9-16,4 9 0 0,-8-1 9 15,-1 4-9-15,1 4 0 0,-5 4 10 0,-13-4-10 16,0 0 8-16,9 8-8 0,0-1 8 0,-1 5-8 0,-3 0 0 0,-1 0 8 15,0 3-8-15,-4 1 10 0,0-5-10 0,0 5 10 16,0 0 2-16,-4-1 0 0,-5 1 0 0,5-1 0 16,-5-3 8-16,0 0 3 0,-4 0 0 0,0-1 0 15,0-3 7-15,0 4 2 0,0-4 0 0,-5 3 0 16,-4-3-5-16,5 4-1 0,-1-4 0 0,0-1 0 16,5-3-3-16,-4 0-1 0,-1 4 0 0,5-4 0 15,4 0-22-15,-4 0 0 0,-4-4-10 0,3 4 10 16,-3-1-126-16,-1-3-18 0,-4-3-4 15</inkml:trace>
          <inkml:trace contextRef="#ctx0" brushRef="#br0" timeOffset="2972.1432">2934-250 1785 0,'0'-23'79'0,"0"11"17"0,0 0-77 0,-4 4-19 16,-1-3 0-16,5 7 0 0,0 4 64 0,0 0 8 15,0-12 3-15,0 12 0 16,0 0-108-16,0 0-22 0,0 0-4 0</inkml:trace>
        </inkml:traceGroup>
        <inkml:traceGroup>
          <inkml:annotationXML>
            <emma:emma xmlns:emma="http://www.w3.org/2003/04/emma" version="1.0">
              <emma:interpretation id="{2DDBA1D1-6BA1-4464-91D8-B336D5B8AA93}" emma:medium="tactile" emma:mode="ink">
                <msink:context xmlns:msink="http://schemas.microsoft.com/ink/2010/main" type="inkWord" rotatedBoundingBox="9639,16581 13463,16552 13471,17665 9648,1769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004.7465">5804 276 403 0,'0'-3'36'0,"4"-9"-36"15,-4 0 0-15,4 0 0 0,-4 5 225 0,5-5 39 16,-1 4 7-16,0 0 1 0,1-3-156 0,-5 3-32 15,4 0-7-15,-4 0-1 0,0 0-31 0,0 8-6 16,0-7-2-16,0 7 0 0,0 0-9 0,-4-8-3 16,-5 0 0-16,0 0 0 0,1 4 12 0,-6 4 3 15,1-4 0-15,-4 4 0 0,-1 0-24 0,-4 0-5 16,5 4-1-16,-1 0 0 0,-4 4 11 0,-4 0 3 16,-5 0 0-16,5 3 0 0,-5-3-11 0,0 8-1 15,-4-5-1-15,5 5 0 0,-6 0 1 0,1 3 1 0,5 5 0 16,-1-1 0-16,5-4 6 0,-1 5 1 0,5-1 0 0,5 1 0 15,-1-1-10-15,9 0-2 0,1 5 0 0,3-1 0 16,5 0-8-16,0 5 0 0,9-1 0 16,0-4 0-16,4 4-9 0,0-3 9 0,5-1-12 0,-1 0 12 31,1-3-105-31,4 3-15 0,4-8-2 0,0 1-781 0</inkml:trace>
          <inkml:trace contextRef="#ctx0" brushRef="#br0" timeOffset="4352.7946">6343 327 1677 0,'-4'-8'36'0,"-1"1"8"0,1-1 2 0,0 0 2 0,-1 4-38 0,5 4-10 16,-9-4 0-16,9 4 0 0,0 0 63 0,-4 4 10 15,-9 0 3-15,0 0 0 0,4 4-59 0,-4-1-17 16,0 5 8-16,-1-4-8 0,-3 0 0 0,-1 0 8 16,5-5-8-16,-9 5 0 0,5 4 0 0,-1-4 0 15,1 3 0-15,-1-3 0 0,1 4 0 0,3 0 0 16,1 3 0-16,0-3 0 0,0 4 12 0,0 3-3 0,8 4 0 16,-3 1 0-16,-1-1-9 0,4 1 0 15,1-1 9-15,4 0-9 0,-4 1 0 0,8-5 0 0,-4 1 0 0,4-5 0 16,1 1 0-16,4-8-8 0,-5 4 0 0,-4-12 0 15,13 3-3-15,0-3 0 0,-4 0 0 0,4-3 0 16,5-9 11-16,-5 4 0 0,4-11 0 0,1 3 0 16,-5-7 0-16,5-1 0 0,-1-7 0 0,1 0 8 15,-1-4 9-15,1-4 3 0,-1 0 0 0,5 0 0 16,-4-4 3-16,0 8 1 0,-1 3 0 0,-4 1 0 16,5 8 11-16,-9 3 2 0,-1 9 1 0,1 3 0 15,-9 8-7-15,0 0-2 0,4 15 0 0,-4 5 0 16,5 3-29-16,-5 12 8 0,-5 1-8 0,1 6 0 15,0 5 0-15,-1 4 0 0,-3-4 0 0,3 0 0 16,1-1-24-16,-1-7-8 0,5 4-2 16,0-8-980-16</inkml:trace>
          <inkml:trace contextRef="#ctx0" brushRef="#br0" timeOffset="4843.4677">6874-94 748 0,'0'0'33'0,"4"-12"7"0,1 1-32 0,-1-5-8 0,1 0 0 0,-5 1 0 16,4 3 169-16,0-4 32 0,-4 5 7 0,0-1 0 16,0 12-65-16,0 0-14 0,0 0-2 0,0 0-1 15,0 0-36-15,0 0-7 0,0 0-2 0,0 0 0 16,0 8-32-16,0 7-6 0,-4 1-2 0,0 4 0 15,4-1-13-15,-5 8-4 0,5 1 0 0,0 3 0 16,-4 0-8-16,-1 8-1 0,1 4-1 0,0 0 0 16,-1 8-1-16,1-1 0 0,-5 1 0 0,0 4 0 15,1-1 3-15,-1-3 0 0,0-4 0 0,5-4 0 0,-5-4-4 0,4 0-1 16,-3-4 0-16,3 0 0 0,1-8 1 16,-1 4 0-16,-3 0 0 0,8-3 0 15,-5-5-149-15,1 4-30 0</inkml:trace>
          <inkml:trace contextRef="#ctx0" brushRef="#br0" timeOffset="5498.5285">7221-20 403 0,'0'0'36'0,"-5"-8"-36"0,5 0 0 16,0 1 0-16,0-1 198 0,0 0 33 0,5 0 6 0,-1-3 2 15,0-1-134-15,1 0-26 0,4 0-6 0,-1 1-1 16,-3-1-24-16,3 0-4 0,-3 1-2 0,4 7 0 15,-9 4 2-15,8-12 0 0,1 4 0 0,-4 0 0 16,-5 8-1-16,0 0 0 0,8-3 0 0,-8 3 0 16,0 0-3-16,0 0-1 0,0 0 0 0,0 0 0 15,0 0-7-15,0 11-2 0,-4 1 0 0,0 4 0 16,4-5 6-16,-5 1 0 0,1 0 1 0,-1 3 0 16,1-3-5-16,0 7 0 0,-1 1-1 0,1 3 0 15,4 1-7-15,0 3 0 0,-5 4-1 0,5 4 0 16,-4 4-5-16,4 0-1 0,-4 4 0 0,-1 0 0 15,1 0-9-15,0 0-8 0,-1 0 12 0,1 0-12 16,-1-4 8-16,-3 0-8 0,-1 4 0 0,0-4 0 16,-4 0-18-1,0 0-7-15,4 4-2 0,0-4-741 0,-4-4-149 0</inkml:trace>
          <inkml:trace contextRef="#ctx0" brushRef="#br0" timeOffset="6245.9572">7545 546 1324 0,'0'0'59'0,"0"0"12"0,0 0-57 0,0 0-14 16,0 0 0-16,0 0 0 0,0 0 79 0,0 0 13 15,0 0 2-15,0 0 1 0,9 0-49 0,0 3-10 16,0-3-1-16,4 4-1 0,0-4-10 0,4 4-3 16,1-4 0-16,-5 0 0 0,-4 4 10 0,8-4 1 15,1-4 1-15,4 4 0 0,-4-4 19 0,-1-3 4 16,5-1 1-16,0 0 0 0,0 0-9 0,-5 0-1 16,1-3-1-16,0-1 0 0,-5 0-17 0,4 1-3 15,-4-5-1-15,5 4 0 0,-5-3-14 0,0 3-3 16,-4-8-8-16,0 9 12 0,0-5-12 0,-1 1 8 15,-3 3-8-15,4-4 0 0,-5 1 14 0,0 3-3 16,1 0-1-16,-5-3 0 0,0 3-10 0,0 0 0 0,-5 1 0 16,5-1 0-16,0 12 0 0,-4-12 0 0,-5 8 0 15,9 4 0-15,-4-8 0 0,-5 5 0 0,-4 3 0 0,4 3 0 16,-4 1 0-16,0 4 0 0,0-4 0 0,-1 8 0 16,-3 3 0-16,-1 5 0 0,5 3 0 0,-4 1 0 15,-5 3 0-15,4-4 0 0,1 5-10 0,3-1 10 16,-3 0 0-16,4 1 0 0,0-1 0 0,4-4 0 15,4 1 0-15,1-1 0 0,4-7 0 0,4 3 0 16,5-3 0-16,4 3-9 0,5-7 9 0,-1 4 0 31,1-1-31-31,4-3-1 0,4 3 0 0</inkml:trace>
          <inkml:trace contextRef="#ctx0" brushRef="#br0" timeOffset="6809.2091">8809 284 806 0,'0'0'72'0,"0"0"-58"16,0-8-14-16,0 8 0 0,-9-7 127 0,5 3 22 15,-1-4 5-15,1 0 1 0,-5 4-54 0,0-4-10 0,-4 5-3 0,0-1 0 16,0 4-19-16,0 0-4 0,0 0-1 0,-1 0 0 15,-3 0-14-15,4 0-3 0,-5 0-1 0,5 4 0 16,-5-1 3-16,5 9 1 0,-4-4 0 0,4 0 0 16,-5 7-31-16,5 1-7 0,-5 3 0 0,5 1-1 15,-4 3-2-15,-1 1 0 0,5 3 0 0,0 4 0 16,-1 0-9-16,1 5 0 0,5-5 0 0,-1 0 0 16,9 0 0-16,-5 0 0 0,5-7 0 0,0 3 0 15,0-7 0-15,5-1-11 0,-5-3 3 0,9-5 0 16,-1-7-4-16,1-4 0 0,9 0 0 0,-1-4 0 15,5-7 12-15,0-1 0 0,4-4 0 0,5-3 0 16,-5-5 0-16,-4 1 0 0,5-8 0 0,-1-4 0 16,-4-4 0-16,4-4 0 0,-8-4 0 0,8-4 0 15,-4 1 16-15,4-5 4 0,-4 0 2 0,0 5 0 16,0-5-6-16,0 4-2 0,-4-3 0 0,4 3 0 16,-9 0 1-16,0 5 0 0,0 3 0 0,-4 8 0 15,-5 3 13-15,5 13 4 0,-5-4 0 0,1 7 0 0,-1 4-6 0,-4 5-1 16,0 7 0-16,0 0 0 0,0 0-25 0,0 0 0 15,0 0 0-15,0 7 0 0,-4 9 0 0,-1-1 0 16,1 5 0-16,-9 7 0 0,4 1 0 0,0 3 0 16,1 8 0-16,3-4 0 0,-8 4 0 0,4 0 0 15,5 4 0-15,-5 0 0 0,0 0 12 0,1 3-4 16,-1 1 0-16,0 0 0 0,5 0-8 0,-5-4 0 16,4 3 0-16,-3-3 0 15,-1 0-68-15,5 0-16 0,-5-4-4 0,4 0-1012 0</inkml:trace>
        </inkml:traceGroup>
        <inkml:traceGroup>
          <inkml:annotationXML>
            <emma:emma xmlns:emma="http://www.w3.org/2003/04/emma" version="1.0">
              <emma:interpretation id="{342A4673-75F1-48A7-A1CE-B311FB4012E9}" emma:medium="tactile" emma:mode="ink">
                <msink:context xmlns:msink="http://schemas.microsoft.com/ink/2010/main" type="inkWord" rotatedBoundingBox="15212,16890 18863,16862 18880,19115 15230,1914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003.4933">11283 101 864 0,'0'0'76'0,"0"0"-60"0,0 0-16 0,0 0 0 16,5-8 30-16,-5 8 3 0,-5-8 1 0,1 1 0 15,-5-1 46-15,5 4 8 0,-9 0 3 0,-1 0 0 16,1-4-27-16,-4 4-4 0,3 0-2 0,-3 1 0 16,-1-1 4-16,1 0 1 0,-1 0 0 0,1 4 0 15,-1 0-13-15,1 0-2 0,-1 4-1 0,1 0 0 16,-1 0-9-16,0 3-2 0,-4 5 0 0,1-4 0 16,-1 4-36-16,4-5 0 0,1 5 0 0,-1 0 0 15,0 3 0-15,5-3 8 0,0 0-8 0,4-1 0 16,1-3 0-16,3 4 0 0,1 0 0 0,4-1 0 15,0-3-13-15,4 4-1 0,1-4 0 0,3-1 0 16,5 5 2-16,5 0 1 0,0 0 0 0,-1-1 0 0,9 1 3 16,-4 0 0-16,0-5 0 0,0 9 0 0,0 0-2 0,-4-5 0 15,-1 5 0-15,5 0 0 0,-9-1 10 0,5 1-8 16,-5-1 8-16,-4 5-8 0,0-5 20 0,-5 5 5 16,-4-12 1-16,-4 3 0 0,-1 1 21 0,-3 4 4 15,-6-5 1-15,1 1 0 0,-4 0 6 0,-1 0 2 16,1 3 0-16,-5-3 0 0,0 0-26 0,-5-1-5 15,10-3-1-15,-5 4 0 0,0-4-10 0,0-1-2 16,0 1-8-16,4 0 12 0,1-4-28 0,4 0-5 16,0 0-2-16,4 0 0 15,-4-4-145-15,8 0-28 0,-8-8-7 0,13 8-615 0</inkml:trace>
          <inkml:trace contextRef="#ctx0" brushRef="#br0" timeOffset="8486.754">11744 280 1566 0,'0'0'69'0,"9"-11"15"0,-9 11-68 0,0 0-16 0,0 0 0 0,8-8 0 16,-8 8 38-16,0 0 4 0,0 0 1 0,0 0 0 15,0 0-11-15,0 0-3 0,-8-4 0 0,-1 4 0 16,9 0-20-16,-5 8-9 0,-3 0 8 0,-5 3-8 0,4 1 45 15,0 4 4-15,0-1 1 0,0 5 0 0,-4 3-26 0,0 0-4 16,0 1-2-16,4-1 0 0,0 1-6 0,1-5-2 16,-1 5 0-16,4-9 0 0,5 1 0 0,0 3 0 15,0-7 0-15,5 0 0 0,-1-1-10 0,9-7 0 16,-4 4 0-16,4-8 0 0,5 0 0 0,-1-4 0 16,1 0 0-16,0-4 8 0,3-3-8 0,1-1 0 15,5 0 0-15,-1-3 8 0,-4-1-8 0,0-3 0 16,4-5 9-16,-4 5-9 0,-4-1 28 0,-1-3 0 15,1 3 1-15,-5 1 0 0,0-5-4 0,-4 5-1 16,0-1 0-16,-5 5 0 0,-4-5 7 0,-4 9 1 16,-1-5 0-16,-3 4 0 0,-6 5-20 0,-3 3-3 0,-5-4-1 15,-4 0 0-15,-5 4-8 0,0 4-11 0,0 0 3 16,1 0 0 0,8 8-80-16,0 4-16 0,0-5-4 0,4 9-889 0</inkml:trace>
          <inkml:trace contextRef="#ctx0" brushRef="#br0" timeOffset="9203.4159">12292 230 1497 0,'0'0'133'0,"0"0"-106"16,0 0-27-16,0 0 0 0,0 0 58 0,5-12 6 16,-5 12 2-16,8-8 0 0,1 0-30 0,4 4-7 15,1-3-1-15,-6 3 0 0,1 0-8 0,4 4-3 16,-4-4 0-16,-9 4 0 0,0 0 31 0,0 0 5 15,0 0 2-15,0 0 0 0,0 0-11 0,4 12-1 16,-4-1-1-16,0 1 0 0,-4 8-16 0,-5-1-3 16,0 1-1-16,5-1 0 0,-5 4-6 0,5-3-2 15,-5-1 0-15,5 5 0 0,4-1-14 0,-5 1 8 0,5-1-8 16,0 0 0-16,0-3 8 0,0-1-8 0,0 1 0 16,0-4 9-16,0-5-9 0,0-3-9 0,0 4 9 15,0-12-13-15,0 0 37 0,0 8 7 0,0-8 1 0,0 0 1 16,0 0-9-16,0 0-3 0,-8 7 0 0,8-7 0 15,-5 8-9-15,5-8-3 0,0 0 0 0,0 0 0 16,-4 8-9-16,4-8 0 0,0 0 9 0,0 0-9 16,0 0 0-16,0 0 0 0,0 0 0 0,0 0 0 15,0 0 0-15,0 0 0 0,0 0 0 0,0 0 0 16,0 0 0-16,0 0 0 0,0 0 0 0,0 0 8 16,0 0-8-16,0 0 0 0,0 0 0 0,0 0 8 15,0 0-8-15,0 0 0 0,0 0 0 0,0 0 0 16,0 0 0-16,0 0 0 0,0 0 0 0,0 0 8 15,0 0-8-15,0 0 0 0,9 0 0 0,-9 0 0 16,0 0 0-16,0 0 0 0,8-4 0 0,6 4 0 0,-14 0 0 16,8 0 0-16,-8 0 0 0,0 0 0 0,9 0 0 15,-9 0 0-15,0 0 0 0,0 0 0 0,0 0 0 0,9 0 0 16,0-4 0-16,-1 0 0 0,-8 4 0 0,9-8 0 16,-9 8 0-16,9-7 0 0,-9 7 0 0,9-4 0 15,0-8 0-15,4 8 0 0,4-4 0 0,-4 1 0 16,1 3 0-16,-1-4 0 0,0-4 0 0,0 0 0 15,0 1 0-15,-4-1 0 0,4 0 0 0,-4 1 0 16,0-1 0-16,-1-4 0 0,1 1 0 0,-4-1 0 16,-1 4 0-16,0-3 0 0,-4 3 0 0,0 0 0 15,0-3 0-15,-4 3 0 0,4 4 0 0,-4-3 0 16,-1-1 0-16,1 4 8 0,-1-4-8 0,5 1-13 0,-4-1 3 16,4 4 1-16,0-3 9 0,0 3 0 0,0 0 0 0,0 8 0 15,4-8-8-15,-4 8 0 0,5-8 0 0,-5 8 0 31,4-7-103-31,5 3-20 0,-9 4-4 0,9 0-1 0</inkml:trace>
          <inkml:trace contextRef="#ctx0" brushRef="#br0" timeOffset="9664.8968">12854 241 345 0,'0'0'31'0,"9"-11"-31"15,-5-1 0-15,5 0 0 0,-5 1 290 0,5 3 52 16,0 0 10-16,0 4 3 0,-9 4-239 0,0 0-48 15,13 0-10-15,-13 0-2 0,0 0-33 0,0 12-7 16,0 7-2-16,4 1 0 0,-4 3 2 0,-4 4 1 16,-1 5 0-16,1 3 0 0,-5-4 3 0,5 4 0 15,-5-4 0-15,5 0 0 0,-5-3 8 0,4-1 3 0,-3-7 0 0,3-1 0 16,-4 1-2-16,5-5 0 16,4-3 0-16,0-12 0 0,-4 12 7 0,4-12 0 15,0 0 1-15,0 0 0 0,0 0 10 0,0 0 1 16,0 0 1-16,0 0 0 0,0-8-3 0,0-4-1 0,0-4 0 0,4 5 0 15,0-9-3-15,1 5-1 0,8-5 0 0,-4-3 0 16,0-1-1-16,4 1-1 0,4-4 0 0,1 3 0 16,-1 1-15-16,5-1-4 0,0-3 0 0,5 4 0 15,-1-5-20-15,0 9 0 0,1-4 0 0,3 3 8 16,1 4-26-16,0 1-5 0,-1-1-1 0,-3 5 0 31,3 3-120-31,-3 0-25 0,-5 0-5 0</inkml:trace>
          <inkml:trace contextRef="#ctx0" brushRef="#br0" timeOffset="10071.7543">13946 78 1209 0,'0'0'108'0,"0"0"-87"0,-4-4-21 0,0-4 0 16,-1 0 82-16,-4 4 12 0,5-4 2 0,-5 4 1 15,5 1-4-15,-5-1-1 0,0 0 0 0,0 4 0 16,9 0-48-16,-8-4-11 0,-1 4-1 0,-4 0-1 16,8 4 6-16,-8 4 2 0,0-5 0 0,0 5 0 15,4 0 13-15,-4 8 2 0,0-5 1 0,0 9 0 16,-5-1-9-16,5 5-2 0,-5-1 0 0,5 1 0 16,0 3-16-16,-4 0-4 0,3 0-1 0,1 5 0 15,4-1-23-15,1 4 8 0,-1-4-8 0,4 0 0 16,-3 4 0-16,8-3-16 0,0-1 2 0,8-4-1124 15</inkml:trace>
          <inkml:trace contextRef="#ctx0" brushRef="#br0" timeOffset="10509.4843">14126 335 1267 0,'0'0'112'0,"0"0"-89"16,0 0-23-16,0 0 0 0,0 0 0 0,0 0-12 16,-9 4 2-16,1 4 0 0,8-8 10 0,-5 4 0 15,1-1 0-15,4-3-8 0,-9 8 47 0,9-4 9 16,0 4 3-16,0-8 0 0,0 0 23 0,0 0 5 16,4 4 1-16,5 0 0 0,0 0-5 0,0 0-1 15,4-8 0-15,4 0 0 0,5 0-20 0,-4 0-4 0,0-4-1 0,-1 0 0 16,5-3-15-16,-4-1-3 0,-1 0-1 0,1 1 0 15,-5-5-2-15,4 0 0 0,-3 1 0 0,-1-1 0 16,0 1-2-16,0-1-1 0,-9 0 0 0,5 1 0 16,-4-1-2-16,-1-3-1 0,-4-1 0 0,0 5 0 15,0 3-14-15,-4-4-8 0,-5 5 8 0,4-1-8 16,-3 4 14-16,-1 0-2 0,0 4 0 0,0 0 0 16,-4 4 10-16,0 0 2 0,-5 0 0 0,1 4 0 15,-5 4-4-15,4 0 0 0,1 4 0 0,-1-1 0 16,1 5-9-16,-1 3-3 0,1 1 0 0,3 3 0 15,1 5 0-15,0-5 0 0,4 4 0 0,1 1 0 16,3-1-8-16,1 0-9 0,4 1 9 0,4-1-13 16,1 4 3-16,3-4 1 0,-3 1 0 0,4-1 0 15,-1 0-121-15,5-3-24 16,9-5-5-16</inkml:trace>
          <inkml:trace contextRef="#ctx1" brushRef="#br0">12042 2273 0,'0'0'16,"0"0"-16,-74-58 16,74 19-1</inkml:trace>
        </inkml:traceGroup>
        <inkml:traceGroup>
          <inkml:annotationXML>
            <emma:emma xmlns:emma="http://www.w3.org/2003/04/emma" version="1.0">
              <emma:interpretation id="{8C21460D-3EA5-4CB5-85DF-2FD95F83BB76}" emma:medium="tactile" emma:mode="ink">
                <msink:context xmlns:msink="http://schemas.microsoft.com/ink/2010/main" type="inkWord" rotatedBoundingBox="19625,17432 19947,17429 19953,18230 19632,1823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397.7327">15403 600 1551 0,'17'-8'68'0,"-12"1"16"0,4 3-68 0,-5 0-16 16,-4 4 0-16,9-4 0 0,4 0 58 0,-4 4 8 15,-9 0 2-15,0 0 0 0,8 12-13 0,1 3-3 16,-4 5 0-16,-5 3 0 0,-5 4-15 0,1 9-3 15,4 6-1-15,0 1 0 0,-9 4 3 0,0 0 1 16,5 4 0-16,-5-5 0 0,0 1-15 0,-4 0-3 16,-4-4-1-16,3-4 0 0,1-4-8 0,-9-4-2 0,-4 4 0 15,0-7 0-15,4-5-17 0,-5-3-4 16,1-1-1-16,-5-7-668 0,1 3-134 16</inkml:trace>
        </inkml:traceGroup>
        <inkml:traceGroup>
          <inkml:annotationXML>
            <emma:emma xmlns:emma="http://www.w3.org/2003/04/emma" version="1.0">
              <emma:interpretation id="{0605E228-DE73-42A2-9FA3-409C3F9BDE5D}" emma:medium="tactile" emma:mode="ink">
                <msink:context xmlns:msink="http://schemas.microsoft.com/ink/2010/main" type="inkWord" rotatedBoundingBox="21206,16432 22102,16426 22113,17961 21218,1796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986.7622">17324-371 1094 0,'0'0'97'0,"0"0"-77"16,5-12-20-16,-1 9 0 0,5-5 41 0,0 4 5 15,-5-4 1-15,-4 8 0 0,9-8-11 0,-5 4-3 16,5 0 0-16,-9 4 0 0,0 0-3 0,5-7-1 16,-5 7 0-16,4-4 0 0,-4 4 24 0,0 0 5 15,0 0 1-15,0 0 0 0,0 0 1 0,0 0 0 16,0 0 0-16,0 0 0 0,0 0-16 0,0 0-4 15,0 0 0-15,0 0 0 0,0 0 12 0,0 0 3 16,0 0 0-16,0 0 0 0,9 0-37 0,-9 0-7 16,8 8-2-16,-3-1 0 0,4 5 6 0,-9 0 1 15,0 7 0-15,-5 1 0 0,1-1-4 0,-5 9-1 16,0 3 0-16,1 4 0 0,-1 4-11 0,-4 0 12 16,-1 8-12-16,-3-1 12 0,4 5 14 0,0 8 3 0,-1-5 1 15,6 5 0-15,-6 3-14 0,1 0-4 0,0 5 0 16,4-5 0-16,1 1-12 0,-1-9 0 0,4 1 0 0,1-1 0 15,-5-3 0-15,5-4 0 0,-1-4 0 0,1 0 9 16,0 0-20-16,-1-8-4 0,-3-4-1 0,3-8-735 16,5-3-147-16</inkml:trace>
          <inkml:trace contextRef="#ctx0" brushRef="#br0" timeOffset="17280.4295">17167 647 288 0,'0'0'12'0,"0"0"4"0,0 0-16 0,0 0 0 15,0 0 0-15,0 0 0 0,0 0 135 0,0 0 24 16,8-4 5-16,-8 4 0 0,13 0-84 0,-4-8-18 0,0 4-3 0,0-3-1 15,0 7-23-15,-1-4-5 0,-8 4-1 0,0 0 0 16,0 0 7-16,9-8 2 0,-9 8 0 16,13-8 0-16,-13 8 1 0,0 0 0 0,0 0 0 0,0 0 0 15,0 0 4-15,0 0 1 0,0 0 0 0,0 0 0 16,0 0 0-16,0 0 1 0,0 0 0 0,0 0 0 16,0 0-45-16,0 0-10 0,0 0-2 0,0 0 0 15,0 0 12-15,0 0 0 0,0 0 0 0,0 0 0 16,0 0 13-16,0 0-1 0,0 0-1 0,0 0 0 15,0 0-11-15,0 0 12 0,0 0-12 0,0 0 12 16,0 0-12-16,0 0 0 0,0 0 0 0,0 0 0 16,0 0 0-16,0 0 0 0,0 0-9 0,0 0 9 15,0 0-11-15,0 0 2 0,0 0 0 0,0 0 0 16,0 0-4-16,0 0-1 0,0 0 0 0,-13 4 0 16,4 0 14-16,9-4 0 0,0 0 0 0,0 0 0 0,0 0 0 0,-8 4 0 15,8-4 0-15,0 0 0 0,0 0 0 0,0 0 0 16,-9 0 0-16,9 0 0 0,0 0 0 0,0 0 0 15,0 0 0-15,0 0 0 0,0 0 18 0,0 0 0 16,0 0 0-16,0 0 0 0,0 0-18 0,0 0 0 16,0 0 0-16,0 0 0 0,0 0-11 0,0 0-5 15,0 0-2-15,0 0 0 0,0 8 30 0,0 3 5 16,0-11 2-16,-5 8 0 0,5 0 9 0,-4 0 1 16,0-1 1-16,-1 1 0 0,5 0 2 0,-4 4 1 15,4-4 0-15,0 3 0 0,-9 1-16 0,9 4-3 16,0-1-1-16,-4 1 0 0,4-1-1 0,0 5 0 15,0-1 0-15,4 9 0 0,-4-9 2 0,9 8 0 0,-9 1 0 16,9-1 0-16,-5-4 10 0,5 1 1 0,0-9 1 0,-5 5 0 16,9-1-18-16,0-7-8 0,-4 0 8 0,9 0-8 15,-5-5 13-15,4-3-2 0,1-4-1 0,-1 0 0 32,1-4-63-32,4 0-13 0,-5 1-2 0</inkml:trace>
          <inkml:trace contextRef="#ctx0" brushRef="#br0" timeOffset="14547.9914">16754 183 864 0,'0'0'76'0,"0"0"-60"15,0 0-16-15,9-8 0 0,0 4 138 0,4 0 25 16,-4 0 5-16,8 0 0 0,-4 1-57 0,5-1-12 15,-1 4-3-15,5-4 0 0,5 0-24 0,-1 0-6 16,5 0-1-16,4 0 0 0,4 4-6 0,1-4-2 16,8 4 0-16,0-4 0 0,1 4-34 0,-6 0-7 15,-3 0-2-15,4 0 0 0,-5 0 2 0,-4 0 0 16,1 0 0-16,-6-4 0 0,1 1-16 0,-5-1 11 0,1 0-11 0,-5 0 10 31,-5 0-100-31,-4-4-20 0,0 0-4 0,-4 4-830 0</inkml:trace>
        </inkml:traceGroup>
        <inkml:traceGroup>
          <inkml:annotationXML>
            <emma:emma xmlns:emma="http://www.w3.org/2003/04/emma" version="1.0">
              <emma:interpretation id="{6A5448C6-5F8A-4D7C-89B0-89F984D69F12}" emma:medium="tactile" emma:mode="ink">
                <msink:context xmlns:msink="http://schemas.microsoft.com/ink/2010/main" type="inkWord" rotatedBoundingBox="23518,16445 26036,16426 26047,17832 23529,1785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9662.3944">20317 452 806 0,'0'0'72'0,"0"0"-58"0,0 0-14 0,0 0 0 0,0 0 136 0,8 8 25 15,6 0 5-15,-1-1 1 0,0 1-116 0,0 0-23 16,5-4-5-16,4 0-1 0,-5-4 13 0,9 0 2 16,1-4 1-16,-1 0 0 0,0-4 23 0,1 4 5 15,-5-4 1-15,4-3 0 0,-4 3-18 0,0-4-3 16,-5 4-1-16,1-3 0 0,-5-5-1 0,5 4-1 16,-5 1 0-16,0-5 0 0,-9 4-4 0,5-3-1 15,0-1 0-15,-5 1 0 0,1-5-18 0,-1 5-3 16,0-1-1-16,1-4 0 0,-5 9-16 0,4-5 8 15,-4 4-8-15,0 1 0 0,0 3 13 0,0 8-4 16,0-12-1-16,-4 4 0 0,4 1 10 0,0 7 2 16,-5-4 0-16,5 4 0 0,-8-4-20 0,-1 0 0 15,0 0 0-15,0 0 0 0,1 4 0 0,-1-4 0 16,0 4 0-16,0 0 0 0,-4 0 0 0,4 4 0 0,1-4 0 0,-6 4 0 16,6 0 0-16,-1 0 0 0,0 0 0 0,0 0 0 15,0 0 0-15,5 3 0 0,-5 5 0 0,5 0 0 16,0-1 13-16,-1 1-1 0,1 0 0 0,4 0 0 15,-5 3-12-15,1 1 11 0,4-1-11 0,-4 5 10 16,4-5-10-16,0 5 0 0,-5 3 0 0,5 1 0 16,0 3 0-16,-4 4 0 0,4-3 0 0,4 3 0 15,1 4 0-15,-1-4 0 0,0 0 0 0,1 0 0 16,4 1 0-16,-1-1 0 0,5 0 0 0,1-4 8 16,8-3-156-16,0-5-31 15</inkml:trace>
          <inkml:trace contextRef="#ctx0" brushRef="#br0" timeOffset="20284.4171">21554 327 172 0,'0'0'16'0,"4"-12"-16"0,1 5 0 0,-1-1 0 15,0 0 260-15,-4 8 50 0,5-8 10 0,-1 0 1 16,1-3-213-16,-5 3-42 0,0 8-9 0,0-12-1 0,-5 1-12 16,1 3-1-16,-1 0-1 0,1 0 0 15,-5 0 7-15,5 4 2 0,-9 1 0 0,4-1 0 16,0 4-1-16,-4 0 0 0,0 0 0 0,0 4 0 15,-1-1-10-15,1 5-1 0,-4 0-1 0,4 0 0 0,-5 4-23 0,0-1-5 16,-3 1-1-16,3 4 0 0,0-1-9 0,1 5 0 16,-1-1 0-16,1 1 0 0,4-5 0 0,4 5 0 15,4-1 0-15,1-3 0 0,0 3 0 0,8 1-9 16,5-1 9-16,0-3-13 0,-1 0 3 0,6-1 1 16,3 1 0-16,-4-1 0 0,0-3 9 0,1 0-12 15,-1-1 12-15,0 5-12 0,-9-4 12 0,5-4 0 16,-5 3 10-16,1-3-10 0,-5-8 24 0,0 12-2 15,-5-4 0-15,-3 3 0 0,3 1 13 0,-3 0 2 16,-1-1 1-16,0-3 0 0,-4 0-4 0,4-4-1 16,-4 4 0-16,4-4 0 0,-4-1-33 0,4 1 0 15,0-4 0-15,1 4 0 16,-1-4-33-16,0 0-7 0,0-4-2 0,-4 4 0 16,4-4-187-16,-4 1-38 0,-17-17-7 0,3 4-2 0</inkml:trace>
          <inkml:trace contextRef="#ctx0" brushRef="#br0" timeOffset="19067.1832">19549 530 288 0,'0'0'12'0,"0"0"4"0,0 0-16 0,0 0 0 0,0 0 0 0,0 0 0 16,0 0 221-16,0 0 42 0,0 0 8 0,-5-8 1 15,5 0-155-15,0 8-31 0,0-7-6 0,-4-1-2 16,4 0-11-16,0 8-3 0,0 0 0 0,-4-8 0 16,4 0-11-16,0 8-2 0,0-7-1 0,-9-5 0 15,9 4-9-15,-4 0-1 0,-5 0-1 0,4 5 0 16,1-5-8-16,-5 0-2 0,5 4 0 0,-5-4 0 16,-4 4-14-16,4 0-3 0,-4 4-1 0,-5 0 0 15,1 0-11-15,-1 0 10 0,1 0-10 0,-5 4 10 0,0 0-10 16,4 0 10-16,1 4-10 0,-5-4 10 15,0 8-2-15,4-1 0 0,1 1 0 0,-1 4 0 0,1-1-8 16,-1 5 0-16,5 3 9 0,0 4-9 0,0 1 0 0,0 3 0 16,4-4 0-16,0 4-8 0,5-3 8 0,-5 3 0 15,4 0 0-15,1 0 0 0,0 4 0 0,4-3 0 16,4-5 0-16,0-4 0 0,5 1 0 0,0-5 0 16,0-7 0-16,4 0 0 0,-9-1 0 0,9-7-10 15,5-4 10-15,4-8-10 0,4 1 10 0,1-5 0 16,-1 0 0-16,5 0 0 0,-5-7-10 0,5-1 10 15,-5-3-12-15,0 0 12 0,-4-5 0 0,5 1 9 16,-6-4 1-16,6-4 0 0,-5-8 13 0,4 4 2 16,-4-4 1-16,4 0 0 0,1-4 0 0,-5 4 0 15,4 0 0-15,-4-3 0 0,0 3-8 0,-5-4-2 0,-4 4 0 16,1 4 0-16,3-4-16 0,-8 4 8 0,4 0-8 0,-4-4 0 16,0 0 8-16,-1 4-8 0,-3 4 0 0,4-4 0 15,-1 4 0-15,1 4 0 0,-4 8 0 0,3-5 0 16,1 9 0-16,0-1 0 0,0 1 0 0,-1-1-9 15,1 1 9-15,4 3 0 0,-4 1 0 0,-4 3 0 16,3 0 0-16,-3 1 0 0,-5 11 0 0,0 0-8 16,4-8 8-16,-4 8 0 0,0-8 0 0,0 8 0 15,0 0 0-15,0 0 0 0,-4-8 0 0,-1 4-8 16,5 4 8-16,0 0 0 0,0 0 0 0,-4-4-8 16,-5 0 8-16,0 4 0 0,9 0 0 0,0 0 0 15,0 0 0-15,0 0 0 0,-4 8 0 0,-5 0 0 16,5 8 0-16,-5-1 0 0,5 5 0 0,-1-1 0 0,-3 5 0 15,3 3 0-15,-4 8-8 0,5 4 8 0,-5 0 0 0,0 0 0 16,1 4 0-16,3 0 11 0,1 4-11 16,-1-5 0-16,1 1 0 0,0 8 0 0,-5 0 0 0,5-1 0 15,-1-3 0-15,-4 4 0 0,1-4 8 0,3 0 0 16,-4-5 0-16,5 1 0 0,0-4-8 0,-1-4 0 16,5 1 0-16,5-5 0 0,-1-4 0 0,0-4 0 15,-4 1 0-15,5-9 0 16,4 1-104-16,-1-8-22 0,1-4-5 0,9-8-1 0</inkml:trace>
        </inkml:traceGroup>
        <inkml:traceGroup>
          <inkml:annotationXML>
            <emma:emma xmlns:emma="http://www.w3.org/2003/04/emma" version="1.0">
              <emma:interpretation id="{A4C5A779-BD62-4FE7-9020-19993D8DC2BB}" emma:medium="tactile" emma:mode="ink">
                <msink:context xmlns:msink="http://schemas.microsoft.com/ink/2010/main" type="inkWord" rotatedBoundingBox="26399,16167 31289,16130 31300,17542 26410,1757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1206.6106">22519-597 518 0,'0'0'23'0,"0"0"5"0,0 0-28 0,0 0 0 16,-4-8 0-16,-1 4 0 0,5 4 147 0,-4-8 24 16,-1 1 5-16,1-5 0 0,4 8-72 0,0-4-14 15,0 0-3-15,4 1-1 0,1 3-12 0,-5 4-2 16,4-8-1-16,1 0 0 0,-1-4-2 0,0 9 0 16,-4 3 0-16,0 0 0 0,0 0-4 0,0 0-1 0,0 0 0 0,0 0 0 15,0 0-27-15,0 0-5 0,0 0-2 0,0 0 0 16,0 0-15-16,5 15-3 0,-5 1-1 0,0-1 0 15,-5 9 3-15,-3-5 1 0,3 9 0 0,-8-1 0 16,4 8 10-16,1 4 3 0,-6 0 0 0,1 8 0 16,0-4 0-16,0 7 0 0,0 1 0 0,0 4 0 15,-1-5-12-15,1 1-1 0,0-4-1 0,4 0 0 16,-4-1 3-16,4 1 1 0,-4 0 0 0,0-4 0 16,-4 0-18-16,3 0 0 0,-3-8 0 0,-5 4 0 15,4-4-28 1,1 0-10-16,-5-8-2 0,4-3 0 0,9-5-109 15,-4-3-23-15,0-1-4 0,4-3-480 0,1 0-96 0</inkml:trace>
          <inkml:trace contextRef="#ctx0" brushRef="#br0" timeOffset="21722.919">22800 312 1144 0,'0'0'51'0,"0"0"10"0,4-8-49 0,1 0-12 0,-1 0 0 0,-4 8 0 15,0 0 20-15,0 0 0 0,0 0 1 0,13-8 0 16,-13 8 15-16,0 0 4 0,0 0 0 0,0 0 0 16,0 0 27-16,0 0 5 0,9 8 2 0,-9-8 0 0,4 8-6 0,1 0 0 15,-1 0-1-15,0 3 0 0,-4 1-5 0,0 0-1 16,-4 7 0-16,4-3 0 0,-4 3-2 0,4 5-1 16,0-1 0-16,-5 0 0 0,5-3-14 0,0 3-4 15,0-3 0-15,0-1 0 0,0-3-19 0,0 0-4 16,0-1-1-16,5-3 0 0,-5-4-16 0,0-8-17 15,0 0 3-15,0 0 1 16,8 7-155-16,-8-7-30 0,0 0-6 0</inkml:trace>
          <inkml:trace contextRef="#ctx0" brushRef="#br0" timeOffset="21905.7841">23103 11 345 0,'-5'-11'15'0,"5"-1"4"16,-4 4-19-16,4-4 0 0,0 1 0 0,0-1 0 0,0 4 432 0,-5 0 84 0,5 8 16 0,0 0 3 15,5-7-404-15,-5 7-81 0,0 0-16 0,0 0-3 32,0 0-108-32,0 0-22 0,0 0-4 0,0 0-1 0</inkml:trace>
          <inkml:trace contextRef="#ctx0" brushRef="#br0" timeOffset="22405.3548">23449 187 1785 0,'0'0'159'0,"0"0"-127"16,0 0-32-16,0 0 0 0,0 0 120 0,0 0 19 15,0 0 3-15,0 15 1 0,0-3-73 0,0 4-14 16,0 3-4-16,0 1 0 0,0 3-52 0,0 4 0 16,0 1-8-16,0-5 0 0,5 4 8 0,-5 1 0 15,0-1 0-15,0-4 0 0,4 1 0 0,-4-5 0 0,0-3 0 0,4-4 0 16,-4 3 8-16,0-15-8 0,0 0 10 0,0 0-10 15,0 0 13-15,0 0-3 0,0 0-1 0,0 0 0 16,0 0 7-16,0 0 2 0,0 0 0 0,5-12 0 16,-1 5 11-16,0-5 3 0,5-4 0 0,-4 1 0 15,3-5-12-15,6-3-1 0,-1-1-1 0,4 1 0 16,1-4-18-16,-1-1 10 0,10 1-10 0,-1 4 8 16,5-5-8-16,4 5 0 0,-4 4 0 0,-1 3 8 15,-3 0-8-15,-1 5-9 0,0 3 9 0,-4 4-13 16,-4 0 13-16,-1 4 0 0,1 4 0 0,-1 0 0 15,-8 4 0-15,0-1 0 0,0 5 0 0,-1 0 0 16,-3 7 0-16,-5 1 0 0,4-1 0 0,-4 1 0 16,5-5 0-16,-5 5 0 0,0 3 0 0,-5 1 0 15,1-5 0-15,4 1 0 0,0-1 0 0,0 1 0 16,0-1-79-16,-5 1-13 0,5-1-2 16,0-3-666-16,-4-1-132 0</inkml:trace>
          <inkml:trace contextRef="#ctx0" brushRef="#br0" timeOffset="23871.455">24577 390 403 0,'0'0'36'15,"0"0"-36"-15,0 0 0 0,0-8 0 16,0 0 219-16,0 8 37 0,0 0 7 0,0-12 1 0,0 4-150 0,0 8-30 16,0 0-7-16,0-11-1 15,0 3-17-15,0 0-4 0,-5 0-1 0,5 8 0 0,0-11 2 16,0 11 0-16,0 0 0 0,-9 0 0 0,5-4-31 0,-5 0-5 15,9 4-2-15,-8 4 0 16,-1 0 0-16,4 0 0 0,-8-1 0 0,4 9 0 0,-4-4 6 0,0 0 0 16,-9 3 1-16,9 1 0 0,0 4-2 0,0-1-1 15,-5 5 0-15,5-1 0 0,0 5-22 0,-5-1 9 16,5 1-9-16,0-1 0 0,-5-4 0 0,10 1 0 16,-1-4 0-16,4 3 0 0,-3-7 0 0,3-1 0 15,5-11 0-15,0 0 0 0,0 0 0 0,0 0-16 16,9 8 5-16,4-8 1 0,5 4-7 0,-5-8-2 15,5 4 0-15,-1-8 0 0,9 1 0 0,-4-5 0 16,0 4 0-16,0-7 0 0,-9 3 19 0,5-4-8 16,-5-3 8-16,5-1 0 0,-1 5 0 0,5-5 0 15,-4-3 0-15,-1 3 0 0,1 1 22 0,-5 3 5 0,0 1 1 16,0-1 0-16,-4 4-6 0,0 1-1 0,-5 3 0 0,5 0 0 16,-9 8 19-16,0 0 3 0,0 0 1 0,0 0 0 15,0 0-20-15,0 0-3 0,0 0-1 0,-4 12 0 16,-1-1-20-16,1 5 0 0,-1 0 0 0,1-5 0 15,4 5 0-15,-4-1 0 0,-1 1 0 0,5 0-8 16,-4-1 0-16,4 1 0 0,0-4 0 0,0-1 0 16,4 5-93-1,1-4-19-15,3-1-3 0,-3 1-871 0</inkml:trace>
          <inkml:trace contextRef="#ctx0" brushRef="#br0" timeOffset="24158.2208">24888-94 460 0,'0'0'41'0,"0"0"-33"0,0 0-8 0,0 0-203 16</inkml:trace>
          <inkml:trace contextRef="#ctx0" brushRef="#br0" timeOffset="24471.7517">24866-51 172 0,'0'0'16'15,"0"0"-16"-15,0 0 0 0,0 0 0 0,0 0 226 0,0 0 42 16,0 0 9-16,0 0 2 0,9-8-134 15,-9 8-26-15,4-4-6 0,-4 4-1 0,9-4-17 0,0 4-4 16,0-4-1-16,4 0 0 0,0 1-35 16,0 3-7-16,5-4-2 0,-1 0 0 0,5 4-6 0,5-8-2 15,-1 8 0-15,5-4 0 0,-1 0-1 0,5 0 0 16,-4 4 0-16,4-4 0 0,0 0 3 0,-4 1 0 16,0 3 0-16,-5-4 0 0,0 4-28 0,-4-4-12 15,0 0 10-15,-4 0-10 0,-5 0 0 0,0 4 0 16,0 0 0-16,-13 0 0 15,0 0-52-15,0 0-4 0,0 0-1 0,0 0 0 16,0 0-106-16,0 0-21 0,0 0-4 0,0 0 0 0</inkml:trace>
          <inkml:trace contextRef="#ctx0" brushRef="#br0" timeOffset="25106.0519">25265-535 1148 0,'0'0'51'0,"0"-7"10"0,0-1-49 0,0 0-12 16,0 4 0-16,0-4 0 0,5 0 68 0,-5 1 12 15,4-1 1-15,-4 4 1 0,0 4-16 0,5-8-3 16,3 0-1-16,-3 1 0 0,-5 7-18 0,9-4-3 16,-1 4-1-16,5-4 0 0,-13 4 16 0,0 0 4 15,9-4 0-15,-9 4 0 0,13 0-20 0,-13 0-4 16,0 0-1-16,9 8 0 0,-9-8 3 0,0 0 1 16,5 7 0-16,-1 5 0 0,0 0-18 0,-4 0-3 15,0-1-1-15,-4 5 0 0,4 3-6 0,-4 1-2 16,-1-1 0-16,-4 5 0 0,1-1-1 0,3 4 0 15,-4 5 0-15,1-5 0 0,-1 4-8 0,0 4 12 16,0 0-12-16,1 0 12 0,-6 4 8 0,6 0 1 16,-5 0 1-16,-1 0 0 0,6 0-10 0,-6 0-1 15,-3 4-1-15,-1 0 0 0,1 0-2 0,-1 0 0 16,-4 4 0-16,0-4 0 0,0-4-8 0,0 4 0 0,1-4 0 0,3 0 0 31,0-8-30-31,5-4-2 0,5-4 0 0,-1-3-711 0,9-4-142 0</inkml:trace>
          <inkml:trace contextRef="#ctx0" brushRef="#br0" timeOffset="25456.035">25516 312 1602 0,'0'0'71'0,"0"0"14"0,0 0-68 0,-9 3-17 0,4 5 0 0,-3-4 0 16,8-4 98-16,-5 12 16 0,-4 0 3 0,5 3 1 15,-5-3-54-15,5 3-12 0,-1 1-1 0,1 0-1 16,0-1-6-16,-1 5-2 0,1-5 0 0,4 1 0 16,0 0-14-16,0-5-4 0,4 5 0 0,-4-4 0 15,9-1-14-15,-5-3-10 0,1 0 12 0,4 0-12 16,-1-4-75-16,1-1-21 0,-9-3-5 0,13 4-893 15</inkml:trace>
          <inkml:trace contextRef="#ctx0" brushRef="#br0" timeOffset="25613.4754">25752-47 172 0,'5'-16'16'0,"-1"12"-16"16,1-7 0-16,-1 3 0 0,5-4 431 0,-5 4 83 15,1 0 17-15,3 1 3 0,-8 7-353 0,0 0-70 16,5-4-15-16,-1 0-2 0,-4 4-54 0,0 0-10 0,0 0-2 0,0 0-765 31,0 0-153-31</inkml:trace>
          <inkml:trace contextRef="#ctx0" brushRef="#br0" timeOffset="26156.6481">25950 331 1364 0,'0'0'30'0,"0"0"6"0,4-8 2 0,1 4 0 0,-5 4-30 0,8-4-8 15,-8 4 0-15,9-3 0 0,-4-1 65 0,-5 4 12 16,0 0 3-16,0 0 0 0,0 0-12 0,0 0-1 16,0 0-1-16,0 0 0 0,0 0-8 0,0 0-2 15,0 0 0-15,0 0 0 0,-5-4-32 0,-4 0-6 16,1 8-2-16,-1 0 0 0,4-4-16 0,-3 4 0 15,-1 3 8-15,0 1-8 0,0-4 16 0,5 8 0 16,-5-1 0-16,5 1 0 0,-1 4-8 0,5 3-8 16,-4 1 9-16,0-1-9 0,-1 1 0 0,5-1 0 15,0 1 0-15,9-5 0 0,-5 1 0 0,5 0 0 16,0-5 0-16,4-3 0 0,0 4-8 0,5-8-2 0,-5-4 0 16,0 0 0-16,5 0 1 0,-5-4 0 0,0 0 0 15,0-4 0-15,-4 0 9 0,4-3 0 0,-4-1 0 16,0-4 0-16,-1 1 9 0,-3-1 4 0,4-7 1 15,-5 3 0-15,0-3 9 0,1 3 1 0,-1 1 1 0,-4-1 0 16,0 1 7-16,0 3 0 0,0 4 1 0,-4-3 0 16,4 7 6-16,-9-4 1 0,5 5 0 0,-1-1 0 15,5 8-32-15,-9 0-8 0,1 0 0 0,-1 0 0 32,0 4-108-32,5 3-22 0,-5 1-5 0,5-4-1 0</inkml:trace>
          <inkml:trace contextRef="#ctx0" brushRef="#br0" timeOffset="26615.1144">26415 226 2134 0,'0'0'95'0,"0"0"19"0,0 0-91 0,0 0-23 16,0 0 0-16,0 0 0 0,0 0 36 0,-4 11 4 0,-1 5 0 0,-4 4 0 15,5-1-30-15,-5 4-10 16,5 1 0-16,-5-1 9 0,-4 8-9 0,4-3 0 0,0 3 0 0,1 0 0 16,-1-4 0-16,-4 1 0 0,4-5 0 0,0 1 0 15,5-5 0-15,-5-3 0 0,0-5 0 0,5 1 0 16,4-12 0-16,0 0 0 0,-9 4 0 0,9-4 0 15,0 0 19-15,0 0 1 0,0 0 1 0,0-8 0 16,0-4 11-16,4 1 1 0,5-1 1 0,0-7 0 16,4-5-5-16,5-3-1 0,4 0 0 0,0-9 0 15,13 5-10-15,-5-4-2 0,5 0-1 0,1 0 0 16,7-4-15-16,-3 8-18 0,-1 3 4 0,-4 9 1 16,-4-1 13-16,0 9 15 0,-5-1-3 0,1 8-1 15,-10 4 9-15,1 4 3 0,-5 4 0 0,0 4 0 16,-4 3-9-16,-1 9-2 0,-8 3 0 0,0 4 0 15,0 4-3-15,-8 0-1 0,3 4 0 0,-3 0 0 16,3 0-8-16,-4 0 0 0,1 0 9 0,-6-8-9 16,6 5-88-16,-1-5-23 0,0-4-4 15</inkml:trace>
          <inkml:trace contextRef="#ctx0" brushRef="#br0" timeOffset="20733.8164">21949 105 460 0,'0'0'41'0,"0"0"-33"16,0 0-8-16,0 0 0 0,22 0 161 0,-14 0 31 15,-8 0 5-15,18-4 2 0,-18 4-62 0,13 0-12 16,0 0-2-16,0-4-1 0,1 4-3 0,3-4-1 0,1 4 0 0,-1-4 0 16,5 0-25-16,4 4-5 0,5-7 0 0,0 3-1 15,4-4-31-15,0 0-5 0,5 4-2 0,-1-4 0 16,5-3-29-16,0 3-5 0,-9 0-2 0,4 4 0 15,-8-4-13-15,0 4-16 0,-5 1 3 0,-4-5 1 32,0 4-116-32,-4 0-24 0,-5-4-4 0,-4 4 0 0</inkml:trace>
        </inkml:traceGroup>
        <inkml:traceGroup>
          <inkml:annotationXML>
            <emma:emma xmlns:emma="http://www.w3.org/2003/04/emma" version="1.0">
              <emma:interpretation id="{5FCDC97D-DD4C-41FE-A00E-5A174DDE769D}" emma:medium="tactile" emma:mode="ink">
                <msink:context xmlns:msink="http://schemas.microsoft.com/ink/2010/main" type="inkWord" rotatedBoundingBox="32565,15554 32579,15553 32580,15568 32565,15569"/>
              </emma:interpretation>
              <emma:one-of disjunction-type="recognition" id="oneOf8"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,</emma:literal>
                </emma:interpretation>
                <emma:interpretation id="interp10" emma:lang="" emma:confidence="0">
                  <emma:literal>\</emma:literal>
                </emma:interpretation>
                <emma:interpretation id="interp11" emma:lang="" emma:confidence="0">
                  <emma:literal>`</emma:literal>
                </emma:interpretation>
                <emma:interpretation id="interp12" emma:lang="" emma:confidence="0">
                  <emma:literal>'</emma:literal>
                </emma:interpretation>
              </emma:one-of>
            </emma:emma>
          </inkml:annotationXML>
          <inkml:trace contextRef="#ctx1" brushRef="#br0" timeOffset="-98200.818">28108-1307 0,'0'0'15,"0"0"1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0.9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04FC500-0159-4246-B5B3-47775A12A31E}" emma:medium="tactile" emma:mode="ink">
          <msink:context xmlns:msink="http://schemas.microsoft.com/ink/2010/main" type="inkDrawing" rotatedBoundingBox="16775,8486 22843,3732 27146,9225 21078,13979" semanticType="enclosure" shapeName="Other">
            <msink:sourceLink direction="with" ref="{FF1A9503-215F-4E78-9229-A71E68DCCC9A}"/>
            <msink:sourceLink direction="with" ref="{2BD1E348-6457-49C6-B279-301A819C5BDC}"/>
            <msink:sourceLink direction="with" ref="{598FCA1F-3AAD-4C41-9865-FF33D95CD80A}"/>
            <msink:sourceLink direction="with" ref="{2D4B8F74-FE7A-41AC-A63F-3A64683A1A21}"/>
          </msink:context>
        </emma:interpretation>
      </emma:emma>
    </inkml:annotationXML>
    <inkml:trace contextRef="#ctx0" brushRef="#br0">162-3927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  <inkml:trace contextRef="#ctx0" brushRef="#br0" timeOffset="-44450.5762">0 3982 288 0,'0'0'25'0,"0"0"-25"15,0 0 0-15,0 0 0 0,0 0 132 0,0 0 20 16,0 0 5-16,0 0 1 0,0 0-64 0,0 0-13 0,0 0-2 15,0 0-1-15,0 0-31 0,0 0-7 0,13 0 0 0,-4-4-1 16,-5 0-3-16,9-4 0 0,0 5 0 0,5-5 0 16,-1 4 7-16,-3-4 1 0,3 0 0 0,5-3 0 15,0 3 0-15,-9-4 0 0,5 4 0 0,-5-3 0 16,9-1-1-16,4-4 0 0,0 1 0 0,1 3 0 16,-1-8-16-16,-4 5-3 0,9-1-1 0,-1 1 0 15,-3-1-8-15,-1 0-2 0,0 5 0 0,-4-5 0 16,5 4-3-16,-10 1-1 0,5-5 0 0,-4 4 0 15,4 1-1-15,-5-1-8 0,10 0 12 0,-1-7-4 16,-4 3-8-16,4 1 0 0,5-5 9 0,4 5-9 16,-4-5 11-16,4 4-3 0,4-7 0 0,1 4 0 15,-1-1 1-15,5 1 0 0,0-5 0 0,-5-3 0 16,10 7 6-16,-5-3 1 0,-1 0 0 0,1-1 0 0,0-7 5 16,0 8 2-16,0-5 0 0,0 5 0 0,4-8-3 0,0 3-1 15,1 1 0-15,-1 0 0 0,-4 0-9 0,4-1-2 16,-4-3 0-16,4 4 0 0,-4-1-8 0,4 1 0 15,0-4 0-15,1 0 8 0,-1-4-8 0,0 3 0 16,-4 5 0-16,4-4 0 0,-4 4 0 0,5-1 0 16,-10-3 0-16,5 4 0 0,-5 3 0 0,-4-3 0 15,1 4 9-15,-1-1-1 0,4 1-8 0,-4 0 0 16,5-1 0-16,4 1 8 0,4-1-8 0,-4-3-16 16,-5 4 4-16,1-1 0 0,4 1 12 0,-1-4 0 0,1-1 0 15,0 5 0-15,0-1 14 0,-4 1-2 0,-1-12 0 16,-4 4 0-16,5 3-12 0,-1 1 0 0,-4-8 0 15,5 8 0-15,-5-1 0 0,9 1 0 0,-5 0 0 0,5-4 0 16,0 3 16-16,-5 1 1 0,5 0 0 0,-4 3 0 16,-1 1-17-16,5 3 8 0,-4-3-8 0,-1 4 0 15,1-5-8-15,-1 1-9 0,1-1-2 0,-1-3 0 16,0 0 28-16,1-1 6 0,4 1 1 0,-9 0 0 16,-4 0-16-16,-1-1 0 0,1 1 0 0,-5 4 0 15,5-1 0-15,-9 5 0 0,4-1 8 0,1 1-8 16,-1-1 0-16,-4 1 0 0,4-1 0 0,5 1 0 15,-5-1-10-15,1 1-8 0,3-5-2 0,5 5 0 16,-4 3 20-16,4 1-12 0,-4-5 12 0,0 8-10 0,-1-3 10 16,1 3 0-16,0-3 0 0,-5-1 0 0,0 0 0 0,-8 5 0 15,4-5 0-15,-5 4 0 0,5-3-10 0,-4-1 10 16,0-3-12-16,-1 3 12 0,1 4 0 0,-1-3 0 16,-4-5 0-16,5 9 0 0,-5-5 0 0,5 0 0 15,-5-3 0-15,9 3 0 0,-5 1 0 0,1-1 0 16,4 0 8-16,0 1-8 0,-5-1 0 0,1 5 0 15,4-5 0-15,0 4 0 0,-9 1 0 0,4 3 0 16,10-4 0-16,-10 0 0 0,1 5 0 0,4-1 0 16,-9-4 0-16,4 4 0 0,1 4 0 0,-5-3 0 15,0-1 0-15,-4 4 0 0,4 0 0 0,0 0 0 16,1-4 0-16,-1 4 0 0,-5-3 0 0,1 3 0 16,4 0 0-16,1-4 0 0,-6 4 0 0,6-4-10 15,-1 4 10-15,0 0-12 0,0-3 21 0,-4 3 4 16,0-8 1-16,-5 4 0 0,5 4-22 0,-5-3-5 0,0-1-1 15,1 0 0-15,-1 0 14 0,-4 8 0 0,5-4 0 0,-5 4 0 16,0-8 0-16,0 8 0 0,0 0 0 0,4-7 0 16,-4 7 0-16,0-8 0 0,0 8 0 0,9-4 0 15,0 0 0-15,-1 0 0 0,1 0 0 0,0 0 0 16,4 0 0-16,0 4 0 0,0 0 0 0,-4-3 0 16,4 3 0-16,-4 0 0 0,0-4 0 0,4 4 0 15,-13 0 0-15,4-8 0 0,5 4 0 0,0 0 0 16,-5-4 0-16,-4 8 0 0,5-8 0 0,4 5 0 15,-5-5 0-15,-4 8 0 0,4-4 0 0,5 0 0 16,0-4 0-16,-9 8 0 0,4-4 0 0,5-4 0 0,0 8 0 16,-5-3 0-16,5-1 0 0,-9 4 0 15,9-4 0-15,-9 4 0 0,0 0 0 0,0 0 0 0,4-4 0 0,-4 4 0 16,0 0 0-16,0 0 0 0,0 0 0 0,0 0 0 16,0 0 0-16,0 0 0 0,0 0 0 0,0 0 0 15,4-4 0-15,5-4 0 0,-4 4 0 0,-5 4 0 16,0 0 0-16,4-4 0 0,5-3 0 0,-5 3 0 15,1 0 0-15,3 0 0 0,-8 4 0 0,5-8 0 16,-1 4 0-16,-4 4 0 0,9-8 0 0,-5 4 0 16,1-3 0-16,-5 7 0 0,4-4 0 0,-4-4 0 15,4 0 0-15,1 0 0 0,-5-3 0 0,4 3 0 16,1 0 0-16,3 0 0 0,-3 0 0 0,-1 1 0 16,9-5 0-16,-4 4 0 0,4 0 0 0,5 1 0 15,-1-1 0-15,1 0 0 0,-5 0 0 0,0 0 0 16,9 1 0-16,-9 3 0 0,-4-4 0 0,0 8 0 15,0-4 0-15,-5 0 0 0,5 0 0 0,-9 4 0 16,0 0 0-16,0 0 0 0,0 0 0 0,0 0 15 0,0 0-2 0,0 0 0 16,0 0-13-16,0 0 0 0,0 0 8 0,0 0-8 15,-5-8 0-15,5 8 0 0,0 0 0 0,0 0 0 16,0 0 0-16,0 0 0 0,0 0 0 0,0 0 0 31,-8 0-31-31,-5 4 1 0,4 4 0 0,0 0-1009 0</inkml:trace>
    <inkml:trace contextRef="#ctx0" brushRef="#br0" timeOffset="-50977.4491">662-4367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18.3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E6724F9-24AE-40E9-9C1D-0382D2A64308}" emma:medium="tactile" emma:mode="ink">
          <msink:context xmlns:msink="http://schemas.microsoft.com/ink/2010/main" type="inkDrawing" rotatedBoundingBox="5145,8296 5758,8752 5175,9534 4562,9077" rotationAngle="-1318044768" semanticType="callout">
            <msink:sourceLink direction="with" ref="{DC23B65E-809E-4F91-8DD4-571959F67D73}"/>
          </msink:context>
        </emma:interpretation>
      </emma:emma>
    </inkml:annotationXML>
    <inkml:trace contextRef="#ctx0" brushRef="#br0">651 9 460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4.3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A79EAB-C25E-4552-9A73-986AF855B04D}" emma:medium="tactile" emma:mode="ink">
          <msink:context xmlns:msink="http://schemas.microsoft.com/ink/2010/main" type="writingRegion" rotatedBoundingBox="24394,11511 31821,11186 32013,15572 24586,15897"/>
        </emma:interpretation>
      </emma:emma>
    </inkml:annotationXML>
    <inkml:traceGroup>
      <inkml:annotationXML>
        <emma:emma xmlns:emma="http://www.w3.org/2003/04/emma" version="1.0">
          <emma:interpretation id="{0D3E2197-ACE0-400F-AAC8-FE9916912263}" emma:medium="tactile" emma:mode="ink">
            <msink:context xmlns:msink="http://schemas.microsoft.com/ink/2010/main" type="paragraph" rotatedBoundingBox="24387,11541 31187,11168 31252,12348 24452,127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23FA73-63C3-4796-A6A1-D1F44BB5160E}" emma:medium="tactile" emma:mode="ink">
              <msink:context xmlns:msink="http://schemas.microsoft.com/ink/2010/main" type="line" rotatedBoundingBox="24387,11541 31187,11168 31252,12348 24452,12721"/>
            </emma:interpretation>
          </emma:emma>
        </inkml:annotationXML>
        <inkml:traceGroup>
          <inkml:annotationXML>
            <emma:emma xmlns:emma="http://www.w3.org/2003/04/emma" version="1.0">
              <emma:interpretation id="{06A14B74-1E3F-411D-935E-CAA4701230CE}" emma:medium="tactile" emma:mode="ink">
                <msink:context xmlns:msink="http://schemas.microsoft.com/ink/2010/main" type="inkWord" rotatedBoundingBox="24399,11752 25223,11707 25276,12676 24452,1272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20036-4957 1378 0,'0'0'30'0,"0"0"6"0,9-8 2 0,-5 1 2 0,-4 7-32 0,4-4-8 0,-4 4 0 0,0 0 0 16,0 0 49-16,0 0 9 0,0 0 2 0,0 0 0 15,0 0-32-15,0 0-7 0,0 0-1 0,0 0 0 16,-4 11-20-16,0-3 9 0,-1 4-9 0,1-4 0 16,4 3 32-16,-5 1 0 0,1 4 0 0,4-4 0 15,0 3-18-15,0 1-4 0,0 3-1 0,-4 1 0 16,4-5 6-16,-5 5 1 0,1-1 0 0,-5 9 0 15,0-5 19-15,5-3 4 0,0-5 1 0,-1 1 0 16,1-4-16-16,-1-1-4 0,1 1 0 0,4-4 0 16,0-8-3-16,0 0-1 0,0 0 0 0,0 11 0 15,0-11-6-15,0 0-2 0,0 0 0 0,0 0 0 16,0 0 10-16,0 8 2 0,0-8 0 0,0 0 0 16,0 0-20-16,0 0 0 0,4 8 0 0,1 0 0 15,-5-8 0-15,0 0 0 0,0 0 0 0,4 4 0 16,5-4 13-16,0 0-1 0,0 0 0 0,-1 0 0 0,5 0-3 15,1-4-1-15,-1 4 0 0,4-4 0 0,1 4-8 0,-1-4 8 16,1-4-8-16,4 8 8 0,0-4 0 0,0 0 0 16,0 1 0-16,0-5 0 0,4 8 4 0,5-8 0 15,4 4 0-15,0-4 0 0,4 4 5 0,-4 0 2 16,5-3 0-16,-1 3 0 0,1-4-19 0,-9 4 0 16,4-4 0-16,-5 4 0 15,-3 0-31-15,-1 1-9 0,-4-5-3 0,0 0 0 16,-9 4-58-16,0-4-12 0,-4 0-3 0,-5 1-803 0</inkml:trace>
          <inkml:trace contextRef="#ctx0" brushRef="#br0" timeOffset="781.8164">20422-5054 345 0,'0'0'31'0,"0"0"-31"15,0 0 0-15,0 0 0 0,4-4 83 0,5-4 10 16,-5 4 3-16,5-4 0 0,0 0-12 0,0 1-3 16,0-1 0-16,-1 0 0 0,-8 8-1 0,9-8-1 15,0 4 0-15,0-3 0 0,-1-1-12 0,-3 4-3 16,-5 4 0-16,0 0 0 0,0 0 0 0,0 0 0 16,0 0 0-16,0 0 0 0,0 0-51 0,0 0-13 15,9 4 0-15,-9-4 0 0,0 0 0 0,0 0 0 16,8 4 0-16,-8-4 0 0,0 0 13 0,5 7 0 15,-5-7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1-14 0,-8 3-4 16,0 4 0-16,0 8 0 0,-1-8-8 0,1 3-3 15,0 1 0-15,4-4 0 0,0 0-13 0,4-3-8 16,-4-5 8-16,9 8-8 0,0-4 0 0,0-4 0 16,4 0 0-16,0 4 0 0,-4-3 11 0,4-5-3 15,0 4 0-15,1-3 0 0,-1-1-8 0,0 0 0 16,0-7 0-16,1-1 0 0,3-3 0 0,-4-4-17 15,5-1 4-15,0-3 1 16,-1-4-197-16,5-4-39 0,0 0-8 0,13-20-2 0</inkml:trace>
        </inkml:traceGroup>
        <inkml:traceGroup>
          <inkml:annotationXML>
            <emma:emma xmlns:emma="http://www.w3.org/2003/04/emma" version="1.0">
              <emma:interpretation id="{F667541D-A1FA-4DD3-886E-8273A7276CAC}" emma:medium="tactile" emma:mode="ink">
                <msink:context xmlns:msink="http://schemas.microsoft.com/ink/2010/main" type="inkWord" rotatedBoundingBox="27015,11397 28282,11327 28325,12111 27058,12181"/>
              </emma:interpretation>
              <emma:one-of disjunction-type="recognition" id="oneOf1">
                <emma:interpretation id="interp1" emma:lang="" emma:confidence="0">
                  <emma:literal>e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C</emma:literal>
                </emma:interpretation>
                <emma:interpretation id="interp4" emma:lang="" emma:confidence="0">
                  <emma:literal>@</emma:literal>
                </emma:interpretation>
                <emma:interpretation id="interp5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627094.7818">23616-5070 1036 0,'0'0'46'0,"0"0"10"15,0 0-45-15,0 0-11 0,0 0 0 0,0 0 0 0,0 0 142 0,0 0 26 16,0 0 6-16,0 0 1 15,0 0-99-15,13 8-20 0,0-8-4 0,5 0-1 0,-1 0-26 0,1-4-5 0,-1 0 0 0,5-4-1 0,-9 0-7 0,1 1-2 32,3-1 0-32,-4-4 0 0,5 4 50 0,-5-3 9 15,-9 3 3-15,5-4 0 16,0 4-103-16,-9-3-20 0,0-1-4 0,0 4-1 0,-4-4 69 0,-5 1 14 16,4 3 2-16,-3-4 1 0,-6 8-13 0,1-3-2 15,9 3-1-15,-5-4 0 0,-4 4 1 0,0 4 0 16,-5-4 0-16,5 4 0 0,-4 4-6 0,3-4-1 15,-8 8 0-15,5-4 0 0,-1 3-8 0,1 5 0 16,-5-4 9-16,4 8-9 0,1-5 12 0,-1 5-1 0,5-1-1 0,-4 1 0 16,3 0 6-16,1-1 2 0,4 1 0 0,-4-1 0 15,5 5 4-15,3 0 1 0,-4-5 0 0,5 9 0 16,4-1 0-16,4 0 0 0,-4-3 0 16,9 3 0-16,-4 1-11 0,8-5-3 0,-5 1 0 15,6 3 0-15,8-7-9 0,-5-1 0 0,9 5 0 0,5-8 0 31,4-5-128-31,5 5-20 0,4-8-5 0</inkml:trace>
          <inkml:trace contextRef="#ctx0" brushRef="#br0" timeOffset="626403.3425">22567-5448 1234 0,'0'0'55'0,"-4"-4"11"0,4 4-53 0,-4-8-13 0,4 4 0 0,0 4 0 16,0 0 48-16,0 0 6 0,0 0 2 0,0 0 0 15,0 0-16-15,0 0-4 0,0 0 0 0,0 0 0 16,0 0-11-16,0 0-2 0,0 0-1 0,13 0 0 16,-13 0-1-16,0 0 0 0,13 0 0 0,0 0 0 15,-13 0 8-15,9 4 2 0,-9-4 0 0,13 4 0 16,-13-4-7-16,0 0 0 0,0 0-1 0,13 4 0 16,-13-4-3-16,9 7 0 0,-9-7 0 0,0 0 0 0,9 8-3 0,-1 0-1 15,-8-8 0-15,5 12 0 16,4 0-7-16,-9-12-1 0,4 11-8 0,-4-3 12 0,4 4-4 0,5-4-8 15,-4 3 11-15,-5-11-11 0,0 8 11 0,0-8-11 16,0 0 10-16,8 12-10 0,1-1 16 0,-9-11-4 16,4 8 0-16,1 4 0 0,-1 0 0 0,1-1 0 15,-1 1 0-15,5 8 0 0,-5-5-12 0,1 1 11 16,-1 3-11-16,5 5 10 0,-5-1-10 0,0 4 12 16,1 5-12-16,4-1 12 0,-5 4-2 0,0 0 0 15,5-4 0-15,-4 1 0 0,3-1-2 0,-3 0 0 16,4-4 0-16,-1-3 0 0,1-1 0 0,0 1-8 15,-5-5 12-15,1 1-4 0,3-9-8 0,-3 1 8 16,-1 0-8-16,-4-12 8 0,0 0 4 0,0 0 1 16,0 0 0-16,0 0 0 0,0 0-13 0,0 0 0 0,0 0 8 15,0 0-8-15,-4-12 10 0,-1 0-1 0,5-3 0 16,-4-5 0-16,4 5 7 0,-4-9 0 0,-1 1 1 0,5-1 0 16,0 1-17-16,0 0 0 0,0-5 0 15,5 5 0-15,-1-1 0 0,0 1 0 0,1 0 0 0,4 3 0 16,4 1 0-16,-5-1 0 0,6 0 0 0,-1 1 0 15,0 3 0-15,0 1 0 0,5-1 0 0,-5 1 0 16,4 3 0-16,-3-4 0 0,3 8 0 0,-4-3 0 16,0 3 0-16,-4 4 0 0,-9 4 0 0,0 0 0 15,9-4-12-15,-9 4 1 0,0 0 0 0,0 0 0 16,4 12 11-16,5 0-13 0,-4-1 5 0,-1 9 8 16,-4-1 0-16,0 1 0 0,-4-1 0 0,-1 5 0 0,5-1-19 15,0 4 4-15,0-7 1 0,0 3 0 0,0-3 14 16,5-1 0-16,-1 1 0 0,-4-5 0 0,0-15 8 15,4 12 5-15,-4-12 1 0,0 0 0 0,0 0 2 0,0 0 1 16,0 0 0-16,0 0 0 0,0 0-17 0,13 0 8 16,1-8-8-16,-1 1 0 0,4-5 21 0,-3 0-2 15,-1-7-1-15,0 3 0 0,0-3-3 0,0-5-1 16,0 1 0-16,0-1 0 0,1 1 14 0,-1-1 4 16,0 1 0-16,-4 0 0 0,4 3-20 0,0-3-3 15,0 3-1-15,0 1 0 0,-4 3-8 0,0-3 0 16,0-1 0-16,-1 4 0 15,1 1-23-15,0 3-6 0,0-3-2 0,-5 3 0 16,5 4-127-16,-5 0-26 0,1-3-4 0</inkml:trace>
        </inkml:traceGroup>
        <inkml:traceGroup>
          <inkml:annotationXML>
            <emma:emma xmlns:emma="http://www.w3.org/2003/04/emma" version="1.0">
              <emma:interpretation id="{670EB038-7D0A-4743-87C5-FCC725B22B01}" emma:medium="tactile" emma:mode="ink">
                <msink:context xmlns:msink="http://schemas.microsoft.com/ink/2010/main" type="inkWord" rotatedBoundingBox="29200,11406 31194,11297 31240,12130 29246,12240"/>
              </emma:interpretation>
              <emma:one-of disjunction-type="recognition" id="oneOf2">
                <emma:interpretation id="interp6" emma:lang="" emma:confidence="0">
                  <emma:literal>can</emma:literal>
                </emma:interpretation>
                <emma:interpretation id="interp7" emma:lang="" emma:confidence="0">
                  <emma:literal>Can</emma:literal>
                </emma:interpretation>
                <emma:interpretation id="interp8" emma:lang="" emma:confidence="0">
                  <emma:literal>(an</emma:literal>
                </emma:interpretation>
                <emma:interpretation id="interp9" emma:lang="" emma:confidence="0">
                  <emma:literal>[an</emma:literal>
                </emma:interpretation>
                <emma:interpretation id="interp10" emma:lang="" emma:confidence="0">
                  <emma:literal>{an</emma:literal>
                </emma:interpretation>
              </emma:one-of>
            </emma:emma>
          </inkml:annotationXML>
          <inkml:trace contextRef="#ctx0" brushRef="#br0" timeOffset="627800.0105">25336-5366 1144 0,'-14'-12'51'0,"14"12"10"0,-4-8-49 0,0 0-12 0,-5-3 0 0,5 3 0 15,-5 0 88-15,4 4 16 0,-3-4 2 0,3 0 1 16,5 8-51-16,0 0-9 0,-9-7-3 0,9 7 0 15,0 0-28-15,-4-4-5 0,0-8-2 0,4 12 0 16,0 0 11-16,-5-8 3 0,-3 4 0 0,8 4 0 16,-9 0 15-16,-4-4 3 0,-1 4 1 0,1 8 0 15,0-4-16-15,-4 8-3 0,-10-1-1 0,-3 9 0 16,-1 3 3-16,4 1 1 0,-8 7 0 0,9 0 0 16,-5 0 1-16,5 5 0 0,0-9 0 0,4 8 0 15,0 0-11-15,0-4-3 0,9 1 0 0,0-1 0 16,-1 0-13-16,1 4 8 0,9-4-8 0,-1 1 0 15,1-1 8-15,8-4-8 0,-4-3 0 0,9-1 0 0,4 0 0 0,5-3 0 16,-5-5 0-16,13-3-10 16,1 0-93-16,8-8-18 15,9 0-4-15,0 0-759 0</inkml:trace>
          <inkml:trace contextRef="#ctx0" brushRef="#br0" timeOffset="628238.0401">25831-5062 907 0,'9'-20'40'0,"0"9"8"0,4-1-38 0,0 0-10 0,0 1 0 0,1-1 0 16,3-4 72-16,-4 5 12 0,-4-1 2 0,-5 4 1 15,1 0 15-15,-5 8 3 0,-5-8 1 0,1 5 0 16,-5-5-24-16,-4 8-5 0,0-4-1 0,0 4 0 16,-5 4-27-16,1-4-5 0,4 8-2 0,-5-1 0 15,-8 1-14-15,-1 0-4 0,1 4 0 0,4-1 0 16,0-3-8-16,0 4-1 0,0 3-1 0,0-3 0 15,5 4 5-15,4 3 1 0,-5 1 0 0,-4-1 0 16,5 9-7-16,-5 3-1 0,4 0 0 0,1 4 0 16,-5 0-12-16,8 0 0 0,-3-3 0 0,8-1 0 15,-4-4 9-15,9-3-9 0,-1-1 8 0,1-7-8 16,4-1 0-16,0-3 0 0,0-4 0 0,0-8 0 16,0 0 8-16,13 0-8 0,-4 0 0 0,8-8 8 15,-4-8-8-15,5 1 0 0,4-9 9 0,0 1-9 16,-5-8 0-16,5-4 9 0,5-1-9 0,-5 1 0 0,0 0 11 15,0 4-11-15,-5 0 10 0,-4 0-10 0,0 7 21 16,1 5-1-16,-6 3-1 0,1 4 0 0,-9 1 8 0,5 7 1 16,-5 4 1-16,0 0 0 0,0 0-18 0,0 0-11 15,4 15 12-15,0-3-12 0,-4 8 0 0,5-1 0 16,-1 1 0-16,0-1 0 0,5 4 0 0,0-3-9 16,4 3 9-16,-4-3-12 15,0 3-95-15,-1 1-19 0,1-5-4 0,4 1-1 16</inkml:trace>
          <inkml:trace contextRef="#ctx0" brushRef="#br0" timeOffset="628627.369">26024-5086 1094 0,'22'-19'97'0,"-13"11"-77"0,4-4-20 0,5 1 0 15,4-1 104-15,-5 4 16 0,5 0 4 0,-4 1 1 16,4 3-14-16,0 4-3 0,0 4-1 0,-5 3 0 15,1 1-50-15,-1 4-9 0,-4 4-3 0,5-1 0 16,-9 1-10-16,0 3-3 0,-1 1 0 0,-3 3 0 0,-1-3 0 0,-4 3-1 16,0-3 0-16,0-1 0 0,-4-3-8 0,4-1-2 15,-9 1 0-15,5-4 0 16,4 3-8-16,-5-3-1 0,1 0-1 0,4-12 0 16,-5 8-11-16,5-8 8 0,0 0-8 0,0 0 8 15,0 0 0-15,0 0 0 0,0 0 0 0,0 0 0 16,0 0-8-16,5-16 8 0,4 0-8 0,-1 1 8 0,1-5 3 0,4-3 0 15,-4-1 0-15,9 5 0 0,4-5 4 0,-9-3 1 16,0 4 0-16,4 3 0 0,-3 1-3 0,3 3 0 16,1 0 0-16,4 1 0 0,-5 7-4 0,1-4-1 15,-1 8 0-15,1 1 0 0,-5 3-8 0,5 3 8 16,-5 5-8-16,-5 0 8 0,10 0-8 0,-5 4 8 16,0-1-8-16,-4 5 8 0,4 3-8 0,0 1 0 15,-4-1 0-15,0 5 0 16,0 3-67-16,0 4-15 0,-1 4-3 0,-3 5-1026 0</inkml:trace>
        </inkml:traceGroup>
      </inkml:traceGroup>
    </inkml:traceGroup>
    <inkml:traceGroup>
      <inkml:annotationXML>
        <emma:emma xmlns:emma="http://www.w3.org/2003/04/emma" version="1.0">
          <emma:interpretation id="{FD419019-257D-4A5B-BE8E-06096B38D7AF}" emma:medium="tactile" emma:mode="ink">
            <msink:context xmlns:msink="http://schemas.microsoft.com/ink/2010/main" type="paragraph" rotatedBoundingBox="26924,12886 31415,12689 31451,13513 26960,1371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838AE85-D1A4-400A-8177-BB99E141D3B9}" emma:medium="tactile" emma:mode="ink">
              <msink:context xmlns:msink="http://schemas.microsoft.com/ink/2010/main" type="line" rotatedBoundingBox="26924,12886 31415,12689 31451,13513 26960,13710"/>
            </emma:interpretation>
          </emma:emma>
        </inkml:annotationXML>
        <inkml:traceGroup>
          <inkml:annotationXML>
            <emma:emma xmlns:emma="http://www.w3.org/2003/04/emma" version="1.0">
              <emma:interpretation id="{C4E155EE-DC8C-4E42-A1A6-32229C45ECD2}" emma:medium="tactile" emma:mode="ink">
                <msink:context xmlns:msink="http://schemas.microsoft.com/ink/2010/main" type="inkWord" rotatedBoundingBox="26925,12909 29397,12800 29425,13459 26954,13567"/>
              </emma:interpretation>
              <emma:one-of disjunction-type="recognition" id="oneOf3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30559.0538">23081-3622 864 0,'0'0'76'0,"0"0"-60"16,0 0-16-16,0 0 0 0,0 0 18 0,8 4 1 16,1 0 0-16,0 0 0 0,-5-4 26 0,5-4 6 15,4 0 1-15,5 0 0 0,-1 0 16 0,5-4 3 0,0-4 1 0,0 5 0 16,0-5-2-16,0 4 0 16,0 0 0-16,0 0 0 0,-5-3-20 0,-3-1-4 15,3 4-1-15,-4-3 0 0,-4 3-25 0,-5-4-6 16,5 4-1-16,-9 8 0 0,0-11-2 0,0 3-1 15,0 0 0-15,-4 0 0 0,-1 0 9 0,-3 1 1 0,-1 3 1 0,-4 0 0 16,4 0 0-16,-4 0 0 16,0 4 0-16,0-4 0 0,-1 4-7 0,1-4-2 15,0 4 0-15,4 0 0 0,0 0-3 0,-4 0-1 0,5-4 0 16,-1 8 0-16,0 0-8 0,0 0 0 0,-4 4 0 0,4-4 0 16,1 3 0-16,-6 1 0 0,-3 4 0 0,4 4 0 15,4-1 0-15,4 5 8 0,1-5 0 0,-5 5 0 16,5-1-8-16,0 5 10 0,-1-1-10 0,5-3 10 15,-4-1 0-15,8-3 0 0,-4 3 0 0,5-3 0 16,-5 3-10-16,4 1 0 0,0-5 0 0,9 1 8 16,5-4-80-16,4 0-16 0,0-5-3 0</inkml:trace>
          <inkml:trace contextRef="#ctx0" brushRef="#br0" timeOffset="630797.1826">23607-3813 1486 0,'0'0'66'0,"0"0"14"0,0 0-64 0,0 0-16 16,0 0 0-16,0 0 0 0,13 0 82 0,-4 4 14 15,0-1 2-15,4 5 1 0,0 0-21 0,0 4-4 16,5-4-1-16,-5 7 0 0,5 1-15 0,-5 3-3 16,0 1-1-16,4-1 0 0,-8 5-20 0,0-5-4 15,0-3-1-15,-1-4 0 0,1 3-5 0,-4 1 0 0,-5-5-1 0,0 1 0 16,-5-4-23-16,5 0 0 0,0-8 0 0,0 0 0 15,-4 8 11-15,4-8-3 0,0 0 0 0,0 0 0 16,-5 3-8-16,5-3 0 0,-8 0 0 0,8 0 8 0,-5-11-8 0,5-1 10 16,5 0-10-16,-5-7 10 15,4-5-10-15,0 5 0 0,5-8 0 0,0 3 0 16,9 1 0-16,-5 3 0 0,4 1 0 0,1-1 0 16,-1 1 0-16,5 3 0 0,-4 4 0 0,-5 1 0 15,0 7 0-15,5 0 0 0,-5 4 0 0,-4 4 12 16,4 4-12-16,-4 3 12 0,-1 1-12 0,1 4 12 15,-4-1-12-15,3 5 8 0,-3 3-8 0,-5 1 8 16,4 3-8-16,1-4 0 0,-5 1 0 0,4-1 0 16,-4 1-64-16,0 3-17 15,4-4-4-15</inkml:trace>
          <inkml:trace contextRef="#ctx0" brushRef="#br0" timeOffset="631568.9058">24787-3743 1011 0,'0'0'44'0,"5"-8"11"0,-1 0-44 0,-4 0-11 16,0 1 0-16,0-1 0 0,0-4 80 0,0 4 13 15,0-3 3-15,0 3 1 0,-4 0-29 0,-1 4-5 16,-4 0-2-16,1 0 0 0,-1 0-19 0,0 4-4 16,-8 4-1-16,3 0 0 0,-3 0-2 0,-5 4-1 15,4 0 0-15,-4 3 0 0,1 1-10 0,-1 4-3 16,-5-5 0-16,10 9 0 0,-1-4 9 0,5 7 2 16,-5 4 0-16,5 1 0 0,9-1-32 0,-5 0 0 15,0 1 0-15,9-1-10 0,0-4 10 0,5 1 12 16,4-1-2-16,4-3-1 0,-5-5-1 0,10-3 0 0,-5 0 0 15,5-5 0-15,-1-3 3 0,5-4 0 0,5-4 0 16,-1-3 0-16,-4-5 1 0,4-4 0 0,-4-3 0 16,0-5 0-16,4 5-12 0,-8-8 10 0,-1-5-10 0,-3 1 10 15,3-8-2-15,-4 4 0 0,0 0 0 0,1-4 0 16,-1-4 2-16,-4 0 0 0,-1 0 0 0,5 8 0 16,-8 0 6-16,4 8 0 0,-5 3 1 15,0 9 0-15,-4-1 29 0,5 8 6 0,-5 0 0 0,0 8 1 16,0 0-23-16,0 12-5 0,-5 8-1 0,5 3 0 15,-4 4-24-15,0 4 0 0,-5 5 0 0,4-1 0 16,-3 4 8-16,3 0-8 0,5 4 8 0,-4 0-8 16,0 0 0-16,8-1 0 0,0 5 0 0,1-4 0 15,3 0-81 1,-3-4-22-16,4-4-4 0</inkml:trace>
          <inkml:trace contextRef="#ctx0" brushRef="#br0" timeOffset="630208.2235">22804-3864 748 0,'0'0'67'0,"0"0"-54"0,0 0-13 0,0-8 0 0,5 0 80 0,-5 0 14 16,0 1 2-16,0 7 1 0,4-8-4 0,-4 0-1 16,4 0 0-16,1 0 0 0,-5 1-17 0,0-5-4 15,4 4-1-15,-4 4 0 0,0 4-10 0,0 0-1 16,0 0-1-16,0 0 0 0,-9-4-36 0,5 0-7 15,-9 4-2-15,4 0 0 0,0 4-13 0,-4 4 9 16,-4 0-9-16,-1 0 8 0,-4 3-8 0,5 1 0 16,-5 0 9-16,0 0-9 0,0 3 19 0,4-3-1 15,1 0 0-15,-5-1 0 0,4-3-18 0,5 4 0 16,4 0 0-16,5-1 0 0,4-11 0 0,-5 12 0 16,5 4 0-16,5-5 0 0,-1 1 0 0,1 0 0 15,-1-1 0-15,5 1 0 0,4-4 10 0,-4 4-2 16,4-5 0-16,0 1 0 0,0 0-8 0,5 0-14 0,-1 0 3 15,1-1 1-15,-1 5 10 0,-3-4 0 16,3-4 0-16,-4 4 0 0,0 3 0 0,1-3 0 0,-6 0 0 16,-3 4-8-16,-1-1 8 0,0 1 0 0,-4 0 0 0,-4-1 0 15,0 1 0-15,-5-4 0 0,0 4 8 0,-8-1-8 16,-1-3 10-16,1 4-2 0,-5-4-8 0,-5 3 12 16,1-3-12-16,4 4 9 0,-4-4-9 0,-1 0 8 15,5-1-36-15,5-3-8 16,4 0-2-16,13-4-551 0,0 0-111 0</inkml:trace>
        </inkml:traceGroup>
        <inkml:traceGroup>
          <inkml:annotationXML>
            <emma:emma xmlns:emma="http://www.w3.org/2003/04/emma" version="1.0">
              <emma:interpretation id="{3D3634CA-460C-4929-B5E2-0F385DAA2804}" emma:medium="tactile" emma:mode="ink">
                <msink:context xmlns:msink="http://schemas.microsoft.com/ink/2010/main" type="inkWord" rotatedBoundingBox="30693,12721 31415,12689 31451,13513 30729,13544"/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37451.4899">26397-4028 1162 0,'0'0'52'0,"5"-12"10"0,-1 8-50 15,-4 4-12-15,5-7 0 0,-5 7 0 0,8-4 67 0,-8 4 10 16,9-4 3-16,0 0 0 0,-5 0-39 0,-4 4-7 16,13 0-2-16,-13 0 0 0,0 0 0 0,9-4 0 15,4 0 0-15,-13 4 0 0,0 0 2 0,0 0 0 16,0 0 0-16,0 0 0 0,9 0-3 0,-9 0-1 16,0 0 0-16,0 0 0 0,0 0-8 0,0 0-2 15,0 0 0-15,0 12 0 0,-4 0 0 0,4-1 0 16,-9 1 0-16,5 4 0 0,-10-1-3 0,6 1-1 0,-1-1 0 15,-4 5 0-15,-5-4-3 0,5-1-1 16,-5 5 0-16,5-5 0 0,0-3-12 0,0 0 9 0,-5 3-9 0,10-3 8 16,-1-4-8-16,0 4 0 0,0-5 9 0,1 1-9 15,3-4 20-15,5-4 0 0,0 0 0 0,-4 12 0 16,-5-8-20-16,5 0-20 0,4-4 4 0,0 0 1 16,0 0 15-16,0 0 0 0,0 0 0 0,0 0 0 15,0 11 0-15,0-11 8 0,0 0 1 0,0 0 0 16,0 0 5-16,0 0 1 0,0 0 0 0,8 12 0 15,-8-12-15-15,5 8 0 0,-5-8 0 0,0 0 0 16,0 0 0-16,9 11 0 0,-1-3 9 0,-8-8-9 16,0 0 0-16,13 8 8 0,-4-4-8 0,4 0 0 15,-4 0 16-15,4-4-3 0,1 4 0 0,3 0 0 16,1-4 3-16,4 0 1 0,-5 0 0 0,1-4 0 16,8 0-5-16,5 4 0 0,-1-4-1 0,1-4 0 15,0 4 0-15,4-8 0 0,0 9 0 0,-4-5 0 0,-1 4-11 0,1-4 0 16,0 0-10-16,-5 4 10 0,0 0 0 0,-4 1 0 15,0-1 0-15,-4 4 0 0,-1-4 0 0,1 4 0 16,-9 0 0-16,4 0 0 0,-4 0 0 0,-9 0-14 16,0 0 4-16,8 0 1 15,-8 0-23-15,0 0-5 0,0 0-1 0,0 0 0 16,0 0-122-16,0 0-24 0,0 0-4 0,0 0-648 0</inkml:trace>
          <inkml:trace contextRef="#ctx0" brushRef="#br0" timeOffset="638106.4276">26783-4012 842 0,'0'0'37'0,"0"0"8"0,0 0-36 0,5-8-9 15,-10 0 0-15,5-4 0 0,0 12 104 0,5-8 18 0,-5 5 4 0,4-5 1 16,1 0-59-16,-5 8-11 15,4-12-2-15,0 4-1 0,1 1-3 0,-1 3-1 16,1-4 0-16,-1 0 0 0,0 0 2 0,-4 8 1 16,9-7 0-16,-5 3 0 0,5-4-15 0,-4 0-3 15,3 4-1-15,-3 0 0 0,4-4-11 0,-9 8-3 16,0 0 0-16,0 0 0 0,0 0 8 0,0 0 0 16,0 0 1-16,0 0 0 0,8-3-1 0,-8 3-1 15,0 0 0-15,0 0 0 0,0 0-13 0,0 0-2 16,0 0-1-16,0 0 0 0,0 0-1 0,0 0 0 15,0 11 0-15,0 1 0 0,0 0 5 0,-4 3 1 16,0 1 0-16,4 3 0 0,-5 5 4 0,-4-1 0 0,1 8 1 0,-1 1 0 16,-4-1 4-16,0 4 1 0,-1 0 0 0,-3 0 0 15,4 0 14-15,0-3 2 0,-5 3 1 0,5 0 0 16,0 0-33-16,-1-4-10 0,1 4 0 0,0 0 0 16,4-3 10-16,-4-1-10 0,0-4 8 0,4 0-8 15,1-3 8-15,3-5-8 0,1-3 0 0,-5 0 8 16,5-5-8-16,-1 1 0 0,1 0-10 0,-1-5 10 31,5-7-43-31,0 0-2 0,0 0-1 0,0 0-736 0,0 0-147 0</inkml:trace>
        </inkml:traceGroup>
      </inkml:traceGroup>
    </inkml:traceGroup>
    <inkml:traceGroup>
      <inkml:annotationXML>
        <emma:emma xmlns:emma="http://www.w3.org/2003/04/emma" version="1.0">
          <emma:interpretation id="{CF1391D6-781D-471F-B9F8-C9398D12DEC8}" emma:medium="tactile" emma:mode="ink">
            <msink:context xmlns:msink="http://schemas.microsoft.com/ink/2010/main" type="paragraph" rotatedBoundingBox="25515,13621 31959,13707 31942,14962 25498,148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AB3CA43-122E-4526-9838-CFDEC4BD4617}" emma:medium="tactile" emma:mode="ink">
              <msink:context xmlns:msink="http://schemas.microsoft.com/ink/2010/main" type="line" rotatedBoundingBox="25515,13621 31959,13707 31942,14962 25498,14876"/>
            </emma:interpretation>
          </emma:emma>
        </inkml:annotationXML>
        <inkml:traceGroup>
          <inkml:annotationXML>
            <emma:emma xmlns:emma="http://www.w3.org/2003/04/emma" version="1.0">
              <emma:interpretation id="{442B059D-BEA7-4745-BBE2-E42C3FFDA5C0}" emma:medium="tactile" emma:mode="ink">
                <msink:context xmlns:msink="http://schemas.microsoft.com/ink/2010/main" type="inkWord" rotatedBoundingBox="25512,13825 28094,13860 28083,14634 25501,14600"/>
              </emma:interpretation>
              <emma:one-of disjunction-type="recognition" id="oneOf5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41058.1868">22953-3002 1152 0,'0'0'102'0,"0"0"-82"16,0 0-20-16,0 0 0 0,9-8 88 0,-9 8 14 15,0 0 2-15,0 0 1 0,0 0-27 0,0 0-6 16,0 0 0-16,0 0-1 0,0 0-20 0,0 0-4 16,5 12-1-16,-1 0 0 0,-4 3 12 0,0 5 2 0,0 7 1 0,0 5 0 15,-4-5-1-15,-1 8-1 16,1 4 0-16,-1-4 0 0,1 0-14 0,0 4-2 15,-5-4-1-15,0 0 0 0,0 5-21 0,0-5-4 0,1-4-1 0,3 4 0 16,-8-4-16-16,4 0 0 0,-4 1 8 0,4-5-8 31,-4 0-89-31,5 1-22 0,3-9-4 0,1 4-585 0,-5-7-118 0</inkml:trace>
          <inkml:trace contextRef="#ctx0" brushRef="#br0" timeOffset="640774.2567">22760-2869 1422 0,'0'0'31'0,"0"0"6"0,0 0 2 0,0 0 1 0,0 0-32 0,0 0-8 0,0 0 0 0,0 0 0 15,0 0 93-15,5 12 17 0,-5-12 3 0,8 7 1 16,1 1-45-16,0 0-9 0,4 0-1 0,5-4-1 16,-1 4-19-16,5-1-4 0,9-7-1 0,4 4 0 15,0-4-12-15,5-4-2 0,-10 0-1 0,5 1 0 16,5 3-4-16,-1-4-1 0,-3-4 0 0,-1 4 0 15,-5 0-34-15,1 0-6 16,-9 4-2-16,-4 0-631 0,-5-4-126 0</inkml:trace>
          <inkml:trace contextRef="#ctx0" brushRef="#br0" timeOffset="639636.957">21106-2791 403 0,'-4'-16'17'0,"4"9"5"0,0-1-22 0,4 0 0 16,-8 0 0-16,4 8 0 0,0-4 181 0,0-4 32 15,0 8 7-15,0 0 0 0,-4-7-133 0,4 7-27 16,0 0-6-16,0 0-1 0,-5-8-3 0,5 8-1 15,0-8 0-15,0 8 0 0,0 0-18 0,0 0-4 16,0 0-1-16,0 0 0 0,0 0 7 0,0 0 2 16,0 0 0-16,0 0 0 0,0 0-23 0,-4 12-4 15,-1 3 0-15,1 1-8 0,0 7 39 0,-5 1 1 16,4 3 0-16,1 4 0 0,0 1-8 0,4 3 0 16,0 0-1-16,0-4 0 0,-5 0-1 0,5 0 0 15,5 1 0-15,-5-5 0 0,4-4-11 0,0 1-3 16,1-1 0-16,-1-7 0 0,5 3-8 0,-5-7-8 0,5 0 12 0,-4-1-12 15,-1-3 14-15,-4-8-4 0,0 0-1 0,13 4 0 16,-4-8-9-16,4 0 8 0,0-3-8 0,5-1 8 16,-5-4 3-16,0-4 0 0,5 1 0 0,-1-5 0 15,-4 1-3-15,0-5-8 0,1 1 12 0,-1 0-4 16,-4-5-8-16,4 1 10 0,0 4-10 0,-9-1 10 16,9-3-10-16,-4 7 0 0,-4-3 0 0,-1 3 0 15,5 5 0-15,-5-1 8 0,5 4-8 0,-5 1 0 16,-4 3 0-16,5-4-19 0,-1 8 3 0,-4 4 1 15,0 0-176-15,0 0-35 0</inkml:trace>
          <inkml:trace contextRef="#ctx0" brushRef="#br0" timeOffset="640093.6237">21492-2725 914 0,'0'0'40'0,"9"-4"9"0,0 4-39 16,4-3-10-16,-4-5 0 0,0 8 0 0,-9 0 120 0,8 0 21 15,1 0 5-15,0 8 1 0,-5-1-44 0,5 1-9 16,0 8-2-16,0-1 0 0,-1 5-28 0,-3-1-7 16,4 1-1-16,-5 3 0 0,5 1-11 0,-5-1-2 0,5-3-1 0,-5 3 0 15,5-3-18-15,-4-1-3 0,-1-3-1 0,0-1 0 16,1-3-5-16,-1 0-2 0,-4-4 0 0,0-8 0 15,0 0-13-15,0 0 9 0,0 0-9 0,0 0 8 16,0 0 8-16,0 0 2 0,0 0 0 0,0 0 0 16,9-8-1-16,-5 0 0 0,-4-8 0 0,0 1 0 15,9-5-9-15,-5-3-8 0,5-1 12 0,0 1-12 16,0-4 22-16,-1 7-2 0,1-3-1 0,0-1 0 16,4 9-31-16,0-1-5 0,-4 0-2 0,4 1 0 15,0 3 7-15,5 4 2 0,-5 4 0 0,0 1 0 16,0-1 34-16,5 4 6 0,-9 4 2 0,4-1 0 15,-4 5-32-15,0 0 0 0,-1 0 0 0,1 4 0 16,-5 3 8-16,5 1 1 0,-4-5 1 0,-1 5 0 0,0-4-10 16,1 3-9-16,-5 1 9 0,4 0-13 0,-4-1-9 0,0 1-2 15,0-1 0-15,0 1 0 16,-4 0-56-16,4 3-11 0,-5-3-2 0,1-1-1 16,4 1-113-16,-4 0-22 0,4-1-5 0,-5 1-1 0</inkml:trace>
          <inkml:trace contextRef="#ctx0" brushRef="#br0" timeOffset="640358.838">22212-2619 1209 0,'0'0'53'0,"0"0"12"0,9-4-52 0,-1-8-13 16,-3 8 0-16,4 0 0 0,-5-4 145 0,-4 8 27 0,0 0 4 0,9 0 2 15,4 0-94-15,-13 0-20 0,0 0-3 0,4 8-1 16,5 4-28-16,-4 0-5 0,-1 3-2 0,0 5 0 16,-8-1 2-16,4 1 0 0,0-1 0 0,0 5 0 15,0-5-19-15,0 1-8 0,0 3 0 0,0-7 8 16,-4 3 2-16,4 1 0 0,0-5 0 0,-5 1 0 16,5 0-20-16,0-5-4 0,0-3-1 0,0-8 0 15,0 0-145-15,9 4-30 0</inkml:trace>
          <inkml:trace contextRef="#ctx0" brushRef="#br0" timeOffset="640520.4891">22554-2822 1785 0,'0'0'159'0,"-4"-4"-127"16,-1-8-32-16,-3 8 0 0,3 0 82 0,5 4 10 15,0 0 3-15,0 0 0 0,0 0-31 0,0 0-7 16,0 0-1-16,0 0 0 15,0 0-148-15,0 12-29 0,0 0-7 0</inkml:trace>
          <inkml:trace contextRef="#ctx0" brushRef="#br0" timeOffset="643324.7871">23633-2682 831 0,'0'0'36'0,"0"0"9"0,0 0-36 0,0 0-9 0,0 0 0 0,0 0 0 16,0 0 70-16,0 0 12 15,0 0 2-15,0 0 1 0,0 0-28 0,0 0-5 16,0 0-2-16,0 0 0 0,0 0-2 0,0 0-1 0,0 0 0 0,0 0 0 16,0 0-11-16,0 0-1 0,0 0-1 0,0 0 0 15,0 0-4-15,0 0-1 0,0 0 0 0,0 0 0 16,0 0-9-16,0 0-3 0,0 0 0 0,0 0 0 15,0 0-1-15,0 0 0 0,-8 0 0 0,8 0 0 16,-9-4 2-16,0 4 0 0,0 0 0 0,1 0 0 16,-1 0 3-16,0 4 1 0,0 0 0 0,0 0 0 15,1-4-6-15,-1 4-2 0,0-4 0 0,9 0 0 16,-4 8-14-16,-5 0 0 0,5-5 8 0,-5 1-8 16,9-4 0-16,-5 8 0 0,1-4 0 0,0 4 0 15,-1 0 0-15,-4-4 0 0,5 3 0 0,0 1 0 0,4-4 0 16,-5 4 0-16,1 0 0 0,0-4 0 15,-1 3 0-15,5-7 0 0,0 0 0 0,0 0 0 0,0 0 0 0,5 12 0 16,-1-4 0-16,5 4 0 0,-5-5 0 0,5 1 0 16,0-4 0-16,-1 4 0 0,6 4 0 0,-1-8 0 15,4-1 0-15,-4 1 0 0,1 0 0 0,-1 0 0 16,-4 0-8-16,4 0 8 0,-5-4 0 0,1 8 0 16,-9-8 0-16,0 0 0 0,0 0 9 0,5 8-1 15,-5 3 0-15,-5-3 0 0,5 4 12 0,-9-4 1 16,-4 3 1-16,0 1 0 0,0 0 7 0,0-1 2 15,-5 1 0-15,5 0 0 0,-4 0-11 0,-5-1-1 16,4 1-1-16,1 0 0 0,-5-1-9 0,4-3-1 16,0 0-8-16,1 0 12 0,4-4-12 0,-5 0-10 15,9-4 2-15,1 3 0 16,-1-3-100-16,0 0-19 0,9 0-4 0,0 0-762 0</inkml:trace>
        </inkml:traceGroup>
        <inkml:traceGroup>
          <inkml:annotationXML>
            <emma:emma xmlns:emma="http://www.w3.org/2003/04/emma" version="1.0">
              <emma:interpretation id="{B0F35EC3-5FD7-4EAB-8931-AB4833D731C1}" emma:medium="tactile" emma:mode="ink">
                <msink:context xmlns:msink="http://schemas.microsoft.com/ink/2010/main" type="inkWord" rotatedBoundingBox="29067,13668 31959,13707 31942,14962 29050,14923"/>
              </emma:interpretation>
              <emma:one-of disjunction-type="recognition" id="oneOf6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44757.3163">24976-2578 986 0,'0'0'44'0,"0"0"8"0,0 0-41 0,0 0-11 15,0-4 0-15,0 4 0 0,-9-8 97 0,9 0 18 16,-4 1 3-16,-1-1 1 0,5 4-43 0,-4-4-8 16,4 8-1-16,-4-8-1 0,-1 0-39 0,-4 1-8 15,9-1-2-15,-4 4 0 0,4 4-4 0,-4-4-1 16,-5 0 0-16,0 0 0 0,0 4 8 0,1-4 2 16,3 4 0-16,-8 4 0 0,4 0 8 0,0 0 2 15,-4-4 0-15,5 8 0 0,-6 0-8 0,1-1 0 16,-4 5-1-16,-1 4 0 0,1-1 2 0,-5 5 1 15,0 3 0-15,0 1 0 0,0 7-13 0,4-4-2 16,1 4-1-16,-1 1 0 0,9-1-10 0,5-4 0 16,0-4 9-16,4-3-9 0,4-1 0 0,5-3 8 15,-5-4-8-15,5 3 0 0,4-7 8 0,0 0-8 16,5-4 8-16,-1-8-8 0,1 4 0 0,-1-12 9 0,5 4-9 16,0-7 0-16,-4-1 8 0,4 1-8 0,0-5 0 0,0-3 0 15,0-5 0-15,-5 5 0 0,1-4 0 0,4-4 0 16,-5 3 0-16,1-3 0 0,-5 0 0 0,4 4 0 15,1-1 9-15,-5 5-9 0,-4 7 0 0,0 5 9 16,-9-1 12-16,4 8 3 0,-4 4 0 0,0 0 0 16,0 0-4-16,4 12 0 0,-4 3 0 0,0 5 0 15,0 3-11-15,-4 4-9 0,0 1 12 0,4-1-12 16,8 4 9-16,-8-3-9 0,5 3 0 0,-1-4 9 16,1 0-21-16,-1 1-4 0,5-5 0 0,-5-3-690 15,1-5-138-15</inkml:trace>
          <inkml:trace contextRef="#ctx0" brushRef="#br0" timeOffset="644899.5307">25559-3089 288 0,'0'-16'12'0,"0"9"4"0,5-5-16 0,-5 0 0 16,4 4 0-16,1-3 0 0,-5 3 309 0,4-4 59 16,5 8 12-16,-9 4 3 0,0 0-244 0,0 0-49 0,0 0-10 0,0 0-1 15,4 12-17-15,1 0-3 0,-1 7-1 0,-4 1 0 16,0 7 4-16,-4 8 1 0,-1 0 0 0,1 4 0 16,4 0-19-16,-5 0-4 0,1 4-1 0,4-4 0 15,0 0-16-15,-4 4-3 0,4-4-1 0,0 0 0 16,-5 0-19-16,5-4 0 0,-4 0 8 0,4-4-8 31,0 1-19-31,0-1-7 0,0 0-2 0,4-4-1099 0</inkml:trace>
          <inkml:trace contextRef="#ctx0" brushRef="#br0" timeOffset="645413.6764">26011-2617 576 0,'0'0'51'0,"0"0"-41"15,0-8-10-15,0 0 0 0,0 8 219 0,5-8 41 16,-1-3 9-16,0 3 2 0,5 0-149 0,-4 0-30 16,-1 1-5-16,-4 7-2 0,0 0-36 0,9-4-7 15,-9 4-2-15,0 0 0 0,0 0-16 0,0 0-4 16,0 0-1-16,0 0 0 0,-5 11 4 0,1 1 1 0,-5 8 0 0,0-1 0 16,-4 8 0-16,0 1 0 0,4-1 0 15,5 4 0-15,-5-4-1 0,9 1 0 0,0-1 0 0,0-4 0 16,0 5-14-16,5-9-9 0,-1 1 12 0,0-1-12 15,5-7 9-15,-4 0-9 0,-1-5 0 0,5 1 9 16,-1-8-9-16,6 0 8 0,-10-4-8 0,9-3 8 16,-4-1-8-16,4-8 0 0,0 4 0 0,0-3 0 15,1-5 0-15,-1 1 8 0,-4-1-8 0,4-3 0 16,-5 0 0-16,1-1 0 0,-4-3 8 0,-1 0-8 16,0 3 0-16,-4 1 0 0,0-1 9 0,-4 9-9 15,0-1 8-15,-1 1-8 0,-4 3 10 0,-4 0-10 16,-4 4 17-16,4 4-2 0,-5 4-1 0,0 0 0 15,1 4-14-15,4 0-12 0,-5 0 3 0,5 4 0 16,0 0-112-16,4 3-23 16,5 1-4-16,-5 0 0 0</inkml:trace>
          <inkml:trace contextRef="#ctx0" brushRef="#br0" timeOffset="645996.4116">26384-2680 1382 0,'0'0'123'0,"0"0"-99"0,9-3-24 0,-9 3 0 16,0 0 94-16,0 0 14 0,9 0 2 0,-9 0 1 16,9 0-14-16,-5 7-2 0,5 5-1 0,-5 4 0 15,0 3-50-15,1 1-9 0,-1 3-3 0,1-3 0 16,-5 7-19-16,0-4-4 0,4 5-1 0,-4-5 0 15,4 0-8-15,-4-3 8 0,-4-1-8 0,4-3 8 16,-4 0 1-16,-1-5 0 0,1-3 0 0,4-8 0 16,0 0 9-16,0 0 2 0,0 0 0 0,0 0 0 15,0 0 14-15,-9-8 3 0,9-3 1 0,0-5 0 16,9-7-12-16,-5-1-2 0,9-3-1 0,-4-4 0 16,0-4-11-16,9-1-1 0,3 1-1 0,6 0 0 15,-1 4 10-15,0 0 1 0,1 4 1 0,-1 7 0 16,0 8-22-16,-4 1 0 0,-4 7 0 0,4 4 0 15,0 4 14-15,-5 3-2 0,-4 5 0 0,5 4 0 16,-5-1-12-16,-4 5 0 0,0 7 0 0,-1-3 0 0,-3 3 0 16,4 4-16-16,-5-4 3 0,5 5-799 15,0-5-159-15</inkml:trace>
          <inkml:trace contextRef="#ctx0" brushRef="#br0" timeOffset="646542.4479">27393-2648 345 0,'0'0'31'0,"9"-8"-31"0,-5 0 0 0,5-4 0 15,0 5 298-15,4-5 54 0,-8 4 10 0,3 0 2 16,1-3-209-16,0-1-43 0,-5 0-8 0,1 4-1 0,-1-3-54 0,0 3-10 16,1 0-3-16,-5 8 0 15,0-8-7-15,0 0-1 0,0 1-1 0,0 7 0 16,0 0-11-16,-9-8-3 0,0 0 0 0,5 0 0 16,4 8-13-16,-9 0 0 0,-4 0 0 0,0 8 0 15,-5-4 12-15,5 4-1 0,-4 3 0 0,-1 5 0 16,-4 4-11-16,0-1 10 0,0 4-10 0,0 1 10 0,-4-1-10 0,4 1 0 15,4-1 0-15,1-3 0 0,8-5-9 16,-4 1-1-16,9-1 0 0,-5-3 0 0,4 0-6 0,1-4 0 16,4-8-1-16,0 0 0 15,0 0-3-15,0 0-1 0,0 0 0 0,0 0 0 0,9 0 10 0,4-4 3 16,0-4 0-16,0 0 0 0,0-4 8 0,5 1 0 16,0-5 0-16,-1 0 0 0,1 1 0 0,4-5 0 15,-5 5 0-15,1-1 0 0,-1 1 0 0,-4 3 12 16,1 4-4-16,-1 0 0 0,0 0 10 0,0 5 2 15,-13 3 1-15,13 0 0 0,-4 3-7 0,0 5-2 16,-1 0 0-16,1 8 0 0,-4-5 0 0,3 9 0 16,-3-1 0-16,-1 5 0 0,-4-1 0 0,0 1 0 15,0 3 0-15,-4 4 0 0,4 4 2 0,-5-4 0 16,-3 4 0-16,-1 1 0 0,-4 3 0 0,0 0 0 16,-5-4 0-16,-4 4 0 0,0-4-5 0,0 4-1 15,-4-4 0-15,-5 0 0 0,5-4-8 0,0 0 0 16,4-7 0-16,0 3 0 0,0-8 0 0,0-3 0 0,4-4 0 15,1-8 0-15,4 3 0 0,-1-7 12 0,6 0-2 0,-1-3 0 16,0-9 30-16,5 0 5 0,-1-7 2 0,10-5 0 16,-1-3-23-16,9-4-5 0,0-4-1 0,1-4 0 15,7 4-18-15,1 3 0 0,0 1 0 0,5 4 0 16,8 0 0-16,0 3 0 0,0 1-10 0,0 7 10 16,-4 1-103-1,-1 3-13-15,1 4-2 0</inkml:trace>
        </inkml:traceGroup>
      </inkml:traceGroup>
    </inkml:traceGroup>
    <inkml:traceGroup>
      <inkml:annotationXML>
        <emma:emma xmlns:emma="http://www.w3.org/2003/04/emma" version="1.0">
          <emma:interpretation id="{8198C46F-D55F-402F-8FD9-B66DDD1BDEC3}" emma:medium="tactile" emma:mode="ink">
            <msink:context xmlns:msink="http://schemas.microsoft.com/ink/2010/main" type="paragraph" rotatedBoundingBox="25555,14743 30302,14674 30317,15709 25570,157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F275D28-A259-49DC-9D1B-9B3A3492C2E1}" emma:medium="tactile" emma:mode="ink">
              <msink:context xmlns:msink="http://schemas.microsoft.com/ink/2010/main" type="line" rotatedBoundingBox="25555,14743 30302,14674 30317,15709 25570,15778"/>
            </emma:interpretation>
          </emma:emma>
        </inkml:annotationXML>
        <inkml:traceGroup>
          <inkml:annotationXML>
            <emma:emma xmlns:emma="http://www.w3.org/2003/04/emma" version="1.0">
              <emma:interpretation id="{487A0D75-F5E8-428A-ADA9-6B5B7BBCC38F}" emma:medium="tactile" emma:mode="ink">
                <msink:context xmlns:msink="http://schemas.microsoft.com/ink/2010/main" type="inkWord" rotatedBoundingBox="25555,14743 27335,14718 27349,15673 25568,15699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47543.2801">21119-1568 864 0,'0'0'38'0,"0"0"8"0,0 0-37 0,-4 0-9 16,-5-4 0-16,9 4 0 0,0 0 142 0,0 0 26 15,0 0 6-15,0 0 1 0,0 0-119 0,0 0-24 16,0 0-5-16,0 0-1 0,13 4 3 0,5-4 1 16,0-4 0-16,8 0 0 0,-4 0 5 0,9 0 1 15,-5 0 0-15,5 0 0 0,-5 1-19 0,5-5-3 16,-5 0-1-16,-4 4 0 0,4-8-13 0,-4 8 8 0,0-3-8 0,-4-1 0 15,-5 8-12-15,0-8-8 0,0 8-1 16,-13 0-1 0,0 0-123-16,0 0-25 0,0 0-5 0</inkml:trace>
          <inkml:trace contextRef="#ctx0" brushRef="#br0" timeOffset="647903.5167">21427-1865 576 0,'0'0'51'0,"0"-7"-41"0,-5-5-10 0,5 12 0 0,0-4 136 0,0-4 24 16,-4 0 6-16,4 8 1 0,4-7-71 0,1 3-15 15,3-4-2-15,-3 0-1 0,4 4-22 0,-1 0-5 0,-3 0-1 0,3 4 0 0,1 4 2 0,0 0 0 32,-9-4 0-32,4 12 0 0,1-4 1 0,-5 7 1 15,0 1 0-15,0 7 0 0,-5 1-16 0,1 3-3 16,-5 4-1-16,0 8 0 0,-4 0 5 0,-4 4 1 16,-1 4 0-16,-4 0 0 0,0 0-19 0,5-1-3 15,-10-3-1-15,6 0 0 0,3-4-17 0,0 0 0 16,1-8 0-16,4-3 0 0,0-5-22 0,4 0-2 15,0-3 0-15,5-8 0 16,-1-5-183-16,5-7-37 0,0 0-7 0,0 0-1 0</inkml:trace>
          <inkml:trace contextRef="#ctx0" brushRef="#br0" timeOffset="648744.6503">21966-2091 1670 0,'0'0'148'0,"5"-11"-118"0,-1-1-30 0,0 0 0 16,-4 12 8-16,9-4-8 0,-9 4 0 0,0 0 9 15,0 0-9-15,0 0 0 0,0 0 0 0,0 0-11 16,0 0 24-16,0 12 5 0,0 4 1 0,-4 3 0 0,-1 4 10 0,-3 9 3 16,-1-1 0-16,-4 8 0 0,0 0 2 0,-5 4 1 15,0 4 0-15,1-5 0 0,-1 5-1 0,1-4 0 16,-1 0 0-16,5-4 0 0,-4 4-8 0,3 0-2 15,6-4 0-15,-6-4 0 0,1-4-3 0,0-4-1 16,0 1 0-16,0-5 0 0,0-7-20 0,4-5-13 16,4 1 1-16,1-4 1 0,4-8 11 0,0 0 0 15,-9 4 10-15,9-4-10 0,0 0 8 0,0 0-8 16,0 0 0-16,0-12 9 0,5 0-9 0,-1-7-12 16,5 3 2-16,-5-3 1 0,9-5 1 0,-4 1 0 15,4-4 0-15,5 3 0 0,-1 5-2 0,1 3 0 16,0 1 0-16,-1 3 0 0,5 0 10 0,0 4-8 0,-9 1 8 0,5 7-8 15,-5 0 8-15,4 4 0 0,-3 3 0 16,-1 1-8-16,-5 8 8 0,1-1 0 0,0 5 0 0,0-1 0 16,0 1 0-16,-5 3 0 0,5-3 0 15,-5-1 8-15,0-3-8 0,1-1 0 0,-1 1 0 0,1 0 8 16,-1-5-8-16,-4-11 0 0,0 0 8 0,0 0-8 16,4 12 0-16,-4-12 8 0,0 0-8 0,0 0 0 15,14-4 0-15,-10 0 0 0,5-4 0 0,4-3-12 16,-4-5 12-16,4 1 0 0,0-5-9 0,0 1 9 15,-4-5 0-15,4 5 0 0,0 3-9 0,0 4 9 16,-4-3 0-16,4 7 0 0,-4 0-8 0,0 8 8 16,-9 0 0-16,9 0 0 0,-1 4 0 0,6 4 9 0,-10 4 1 0,5 3 0 0,0-3 0 0,-1 3 0 31,1 1-2-31,0 0 0 0,4-5 0 0,-9 5 0 0,5-8 0 0,0 3-8 16,0-3 12-16,0 0-4 0,-1 0-8 0,-8-8 0 15,0 0 9-15,9 4-9 0,-5 0 13 0,10-4-1 16,-6 0-1-16,1-4 0 0,4-4-11 0,-4 4 0 15,4-4 0-15,0-3 0 0,1 3 0 0,-1-4 0 16,0 0 0-16,0 1 0 0,0-1 0 0,5-4 0 16,-1 5 0-16,1-5 0 0,4 0 0 0,-5 1 8 15,5 3-8-15,0-3 0 0,-4 3 0 0,-1 4 0 16,1 0-9-16,-1 0 9 0,1 1 0 0,-5 7-8 16,5 0 8-16,-5-4 0 0,4 4 0 0,-3 4 0 15,-1-4 0-15,-4 7 0 0,8 1 0 0,-4 0 0 16,-4 0 8-16,-5 0-8 0,5 3 12 0,-9 5-3 15,5-4-1-15,-10 3 0 0,1 1 14 0,-1-1 2 16,-3 1 1-16,-1 0 0 0,0-1 6 0,-4 1 1 16,0-1 0-16,-5-3 0 0,-4 4-17 0,5-1-3 0,-5-3-1 15,0 0 0-15,-4-1-11 0,4-3 8 0,-5-4-8 0,5 0 8 16,0 0-8-16,0 0 0 0,-4-4 0 0,4-4 0 16,5 4 0-16,-1-8 0 0,1 0 0 0,-1-3 0 31,5-1-119-31,-5-4-16 0,5-3-3 0,4-5-859 0</inkml:trace>
          <inkml:trace contextRef="#ctx0" brushRef="#br0" timeOffset="648911.4452">22444-1911 1789 0,'0'0'79'0,"5"-8"17"16,-1 4-77-16,1-8-19 0,-1 8 0 0,5-3 0 0,0-1 24 0,-1 8 2 15,-8 0 0-15</inkml:trace>
        </inkml:traceGroup>
        <inkml:traceGroup>
          <inkml:annotationXML>
            <emma:emma xmlns:emma="http://www.w3.org/2003/04/emma" version="1.0">
              <emma:interpretation id="{3B6C0344-F09F-4B1F-A0D5-45298422C286}" emma:medium="tactile" emma:mode="ink">
                <msink:context xmlns:msink="http://schemas.microsoft.com/ink/2010/main" type="inkWord" rotatedBoundingBox="28134,14826 30304,14794 30317,15709 28147,15741"/>
              </emma:interpretation>
              <emma:one-of disjunction-type="recognition" id="oneOf8">
                <emma:interpretation id="interp16" emma:lang="" emma:confidence="1">
                  <emma:literal>path</emma:literal>
                </emma:interpretation>
                <emma:interpretation id="interp17" emma:lang="" emma:confidence="1">
                  <emma:literal>pa th</emma:literal>
                </emma:interpretation>
                <emma:interpretation id="interp18" emma:lang="" emma:confidence="1">
                  <emma:literal>pat h</emma:literal>
                </emma:interpretation>
                <emma:interpretation id="interp19" emma:lang="" emma:confidence="0">
                  <emma:literal>p at h</emma:literal>
                </emma:interpretation>
                <emma:interpretation id="interp20" emma:lang="" emma:confidence="0">
                  <emma:literal>P at h</emma:literal>
                </emma:interpretation>
              </emma:one-of>
            </emma:emma>
          </inkml:annotationXML>
          <inkml:trace contextRef="#ctx0" brushRef="#br0" timeOffset="649976.8521">23726-1584 806 0,'-9'-8'36'0,"9"5"7"0,0-1-35 0,-5 0-8 0,5 0 0 0,0 4 0 16,0 0 241-16,0 0 47 0,0 0 8 0,0 0 3 15,0 15-207-15,-4 5-42 0,4 3-8 0,0 9-2 16,-4-1-15-16,-1 4-3 0,1 4-1 0,4 0 0 16,0-4-5-16,-5 4 0 0,5-8-1 0,0 0 0 15,0-3-15-15,0-1 0 0,5-8 8 0,-1-3-8 16,1 0 12-16,-5-5 0 0,0-11 0 0,0 0 0 15,0 0 16-15,0 0 2 0,0 0 1 0,0 0 0 0,0 0-3 0,0 0-1 16,4-11 0-16,0-5 0 0,-4 0-6 0,5-3-1 16,-1-4 0-16,-4-5 0 0,5-7-20 0,3 0 0 15,5-8 0-15,-4 0 0 16,4-4-24-16,5 5-8 0,4 3-3 0,0 3 0 16,4 5 19-16,0 8 4 0,-4-1 1 0,5 5 0 0,-5 3 11 0,0 9-12 15,-5-1 12-15,1 4-12 0,4 4 12 0,-14 4 0 16,6 0 0-16,-6 3 0 0,1 5 0 0,-4 0 0 15,-5 3 0-15,0 1 0 0,-5 0-11 0,-4 3 0 16,1 1 0-16,-6-1 0 16,-3 5-13-16,-1-5-2 0,1-3-1 0,-5-1 0 15,4 1 1-15,1-1 0 0,4-3 0 0,-1-4 0 16,1 4-14-16,4-5-4 0,1-3 0 0,8-4 0 0</inkml:trace>
          <inkml:trace contextRef="#ctx0" brushRef="#br0" timeOffset="650212.7927">24664-1529 1566 0,'0'0'34'0,"0"0"7"15,0 0 2-15,0 0 1 0,0 0-35 0,0 0-9 0,5-8 0 0,-5 0 0 16,-5-3 72-16,1 7 13 0,-5 0 3 0,0 0 0 0,-4 0-46 0,5 0-9 15,-10 0-1-15,5 4-1 0,0-4 5 0,-9 4 0 16,0 0 1-16,4 0 0 0,5 0 2 0,0 4 0 16,-5-4 0-16,-4 8 0 0,5 0-15 0,-5 3-2 15,4 1-1-15,1 4 0 0,-5-1-10 0,9 1-3 16,0 3 0-16,4 1 0 0,-4-1-8 0,8 1 12 16,-4-1-12-16,5-3 12 0,4-4-12 0,0-1 0 0,0-11 0 0,0 0 0 15,0 0-17-15,13 4 1 16,-4-8 0-16,4 4 0 0,0-7 1 0,5-5 1 15,4 0 0-15,-5-3 0 0,5-1 14 0,-9-3 0 16,1-1 0-16,-6 1 0 0,1 3 0 0,0 0 8 16,4 5-8-16,-4 7 10 0,0-4 6 0,-9 8 2 0,0 0 0 15,8 0 0-15,1 0-10 0,0 4-8 0,0 4 12 0,0 3-12 32,4 1-57-32,-5 0-19 0,6 3-3 0,-6-3-1 0</inkml:trace>
          <inkml:trace contextRef="#ctx0" brushRef="#br0" timeOffset="650432.5087">24822-1716 2070 0,'0'0'92'0,"0"0"18"15,0 0-88-15,9-4-22 0,0 0 0 0,4 4 0 16,0 0 33-16,5 0 3 0,-5 0 0 0,4 0 0 0,1 4 0 15,8-4 0-15,1 0 0 0,3 0 0 16,1 0-17-16,0 0-3 0,0-4-1 0,4 4 0 0,-5-8-15 0,1 8 0 16,0-4 0-16,-5 0 0 15,0-4-152-15,-8 5-37 0</inkml:trace>
          <inkml:trace contextRef="#ctx0" brushRef="#br0" timeOffset="650707.2108">25182-1931 345 0,'0'0'15'0,"0"0"4"0,0 0-19 0,0 0 0 0,0 0 0 0,0 0 0 16,0 8 361-16,0 8 69 0,-4-1 14 0,-1 5 2 15,-3 3-284-15,3 4-57 0,-4 5-11 0,5 7-2 16,-5 0-29-16,0 3-6 0,-4-6-1 0,0 3 0 16,4 3-44-16,1-3-12 0,-6 0 0 0,6-3 0 15,-1-1 10-15,0-4-10 0,0 0 12 0,1-4-12 32,-6 1-104-32,1-9-27 0,0 1-5 0</inkml:trace>
          <inkml:trace contextRef="#ctx0" brushRef="#br0" timeOffset="651161.0796">25533-2001 1324 0,'9'-12'118'0,"-9"12"-94"16,4-8-24-16,1 1 0 0,-1-1 32 0,5 4 3 15,0-4 0-15,-1 4 0 0,-8 4 25 0,9-4 4 16,0 0 2-16,-9 4 0 0,0 0 20 0,9-3 4 16,-9 3 1-16,0 0 0 0,8 7-13 0,-3 1-2 0,-1 4-1 0,-4 3 0 15,0 1-16-15,-4 4-3 0,-1 3-1 0,1 0 0 16,0 1-23-16,-1 7-5 0,1 0-1 0,0 4 0 16,-1 0-10-16,-4 4-3 0,5 0 0 0,-5 0 0 15,0 4 1-15,1-4 0 0,3 4 0 0,1-4 0 16,-1 0-2-16,-3-8 0 0,3 1 0 0,1-9 0 15,4 0-12-15,-4-3 0 0,4-5 0 0,-5-3 0 16,5-4 8-16,0-8 0 0,0 0-8 0,0 0 12 16,0 0-12-16,0 0 0 0,5-12 8 0,-1-3-8 15,0-9 0-15,5-3 0 0,4 0 8 0,5-5-8 16,-1-3 0-16,1 4 0 0,4 4-9 0,4 3 9 16,-4 5 0-16,4 3 0 0,-4 5 0 0,0 7 0 15,-4 4 0-15,-5 4 0 0,0 0 0 0,0 7 0 16,0 5 12-16,-4 3-4 0,0 5 0 0,-5-1-8 15,1 4 8-15,-1 1-8 0,1-1 0 0,-5-4 0 16,0 1-8-16,0-1-9 0,8-3-2 0,-3-1-1201 16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42.7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EE0472A-3048-4DE6-A769-6ADA2143E3BA}" emma:medium="tactile" emma:mode="ink">
          <msink:context xmlns:msink="http://schemas.microsoft.com/ink/2010/main" type="writingRegion" rotatedBoundingBox="27515,10567 17114,16388 16079,14539 26480,8718"/>
        </emma:interpretation>
      </emma:emma>
    </inkml:annotationXML>
    <inkml:traceGroup>
      <inkml:annotationXML>
        <emma:emma xmlns:emma="http://www.w3.org/2003/04/emma" version="1.0">
          <emma:interpretation id="{6B3C1CCD-5C6C-453D-8817-547BE923F8F6}" emma:medium="tactile" emma:mode="ink">
            <msink:context xmlns:msink="http://schemas.microsoft.com/ink/2010/main" type="paragraph" rotatedBoundingBox="27515,10567 17114,16388 16079,14539 26480,87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3288EE-8883-4285-879A-879704E5DD16}" emma:medium="tactile" emma:mode="ink">
              <msink:context xmlns:msink="http://schemas.microsoft.com/ink/2010/main" type="line" rotatedBoundingBox="27515,10567 17114,16388 16079,14539 26480,8718"/>
            </emma:interpretation>
          </emma:emma>
        </inkml:annotationXML>
        <inkml:traceGroup>
          <inkml:annotationXML>
            <emma:emma xmlns:emma="http://www.w3.org/2003/04/emma" version="1.0">
              <emma:interpretation id="{2BD1E348-6457-49C6-B279-301A819C5BDC}" emma:medium="tactile" emma:mode="ink">
                <msink:context xmlns:msink="http://schemas.microsoft.com/ink/2010/main" type="inkWord" rotatedBoundingBox="27515,10567 19741,14918 18706,13069 26480,8718">
                  <msink:destinationLink direction="with" ref="{E04FC500-0159-4246-B5B3-47775A12A31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16092-3963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        <inkml:trace contextRef="#ctx0" brushRef="#br0" timeOffset="2502.2429">14894-3401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        <inkml:trace contextRef="#ctx0" brushRef="#br0" timeOffset="5290.5774">15692-3327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0,-1 0-12 16,-3 0 1-16,4 0-671 0,-4 4-134 16</inkml:trace>
          <inkml:trace contextRef="#ctx0" brushRef="#br0" timeOffset="44912.294">19093-5772 1170 0,'-18'0'52'0,"9"-4"10"0,5 4-50 0,-1-4-12 0,5 4 0 0,0 0 0 16,0 0 105-16,0 0 19 0,-4 0 3 0,4 0 1 15,0 0-33-15,0 0-7 0,0 0 0 0,0 0-1 16,0 0-46-16,0 0-9 0,9 4-1 0,4 0-1 16,0 4-20-16,5-1-10 0,-5-3 10 0,13 0-10 15,1 0 9-15,3 0-9 0,1 0 8 0,-5 0-8 16,5 0 13-16,-5 0-2 0,1-4-1 0,-1 4 0 0,0-1 2 16,-4-3 0-16,0 4 0 0,0 0 0 0,4 0-4 15,-4 0-8-15,0 4 12 0,5 0-4 0,3-4-8 0,1-1 0 16,0 1 9-16,-1 4-9 0,-3-4 17 0,-1 0-1 15,-4 0 0-15,4-4 0 0,1 0-16 0,-5 0 0 16,0 0 0-16,-5 0 0 0,1 0 13 0,-5 0-1 16,4 4 0-16,-3-4 0 0,-14 0 7 0,0 0 1 15,0 0 0-15,0 0 0 0,8-4 7 0,-8 4 1 16,0 0 1-16,0 0 0 0,0 0-21 0,0 0-8 16,0 0 0-16,-4 12 9 0,-5-1-1 0,-4 1 0 15,-5 0 0-15,-3 7 0 0,-1-3 0 0,0 3 0 16,-5 5 0-16,5-1 0 0,-8 4-8 0,3 5 12 15,-3-1-12-15,-1 0 12 0,9-4 0 0,-9 8 0 16,1-3 0-16,3-1 0 0,-3 4 1 0,3-4 1 16,1 0 0-16,0 0 0 0,-1 5 2 0,1-1 0 15,0-4 0-15,-1 0 0 0,5 4-16 0,-4-8 0 0,4 5 0 16,-4-5 0 0,4 4-74-16,4 0-18 0,1 1-3 0,4-5-653 0,-1 0-130 0</inkml:trace>
          <inkml:trace contextRef="#ctx0" brushRef="#br0" timeOffset="734360.9004">22427-7262 806 0,'0'0'17'0,"9"-8"4"0,-1 1 1 0,1 3 2 0,-4-4-24 0,3 4 0 0,-3-4 0 0,4 0 0 15,-9 8 56-15,8-4 6 0,-8 4 2 0,0 0 0 16,0 0-52-16,0 0-12 0,0 0 0 0,0 0 0 16,0 0 0-16,0 0 0 0,0 0 0 0,0 0 0 0,0 0 0 0,0 0 0 15,-4-7 0-15,0 7 0 16,-5 0 54-16,-4 0 8 0,4 4 2 0,-4-1 0 0,0 1-52 15,-1 4-12-15,-8 0 0 0,0 4 0 0,1-1 0 0,-6 5 0 16,1-4 0-16,-5 3 0 0,-4 1 0 0,0-1 0 16,0 5 0-16,0-4 0 0,-5 3 54 0,5-3 8 15,0 3 2-15,4 1 0 0,1-1-52 0,-1-3-12 16,5 3 0-16,-1 1 0 0,5-1 0 0,5 1 0 16,-5-5 0-16,4 1 0 0,1 0 0 0,4-1 0 15,-5-7 0-15,5 0 0 0,4-4 24 0,-4 0 3 16,4-4 0-16,9 0 0 0,0 0-19 0,0 0-8 15,0 0 8-15,0 0-8 16,0 0-20-16,9-4-8 0,9-4-3 0,-5 0 0 0,4-4 31 0,5-3 0 16,0-5 0-16,13 1 0 0,-4-1 0 0,4-3 0 15,0-1 0-15,5-3 0 16,-5 0-57-16,4 3-6 0,-4-3-1 0,0 4 0 0,-4-5 103 0,-5 9 20 0,1 3 4 16,-5-3 1-16,-9 7-52 0,4-3-12 0,-3 3 0 15,-6 4 0-15,-3 4 54 0,-5 4 8 0,0 0 2 0,0 0 0 16,0 0-52-16,-5 12-12 0,-8 0 0 15,0 3 0-15,-5 5 0 0,1-1 0 0,-5 1 0 0,-4 3 0 16,-1 0 0-16,-8 5 0 0,0-1 0 0,-13 4 0 16,0 4 54-16,-9 0 8 0,0 1 2 0,0 3 0 15,-9 0-38-15,4 0-7 0,1 3-2 0,4-3 0 16,0 0-17-16,0-3-11 0,0 3 2 0,8-8 0 16,6 4 9-16,7-8 14 0,6 0-3 0,3-3-1 15,1-5-10-15,9-3 0 0,-1-4 0 0,5-5 0 16,4 1 0-16,9-8 0 0,0 0 0 0,0 0 0 0,-4-8 0 15,8-7 0-15,5-5 0 0,4 1 0 0,5-8 0 16,8-5 0-16,5-3 0 0,4-8 0 0,4 4-12 0,1-7-7 16,8-1-1-16,0-4-1 0,9 4 21 15,0 4 0-15,5 0 0 0,-5 4 0 0,-5 0 0 0,1 4 0 16,-5 4 0-16,5 4 0 16,-5 3-49-16,-4 5-12 0,-4-4-3 0,-1 7 0 15,-8 4 52-15,-5 1 12 0,0 3 0 0,-4 4 0 0,-9 0 0 0,1 4 0 16,-6 0 0-16,-8 0 0 0,0 0 48 0,0 0 13 15,-4 12 3-15,-9 3 0 0,-5 5-52 0,-12 3-12 16,-10 1 0-16,-13 11 0 0,-4-4 0 0,-4 12 0 16,-14 0 0-16,1 7 0 0,-1 5 0 0,-8 3 0 15,4-3 0-15,-9 4 0 0,5-9 20 0,4 5-1 0,4-8-1 0,9-1 0 16,5-7-18-16,4-3-14 0,9-1 2 16,4-4 1-16,4 0 3 0,1 0 0 0,4-7 0 0,4 3 0 15,9-8 21-15,0-3 5 0,5-4 1 0,4 3 0 31,-1-11-41-31,10 0-8 0,4-4-2 0,0 0 0 0,0 0 32 0,9-15 15 0,8-1-2 0,5-7 0 16,0-5-61 0,5-7-13-16,8 4-3 0,4-8 0 0,5 0 52 0,0-4 12 0,4-4 0 0,14-3 0 15,-1-5 0-15,5 0 0 0,0 1 0 0,4-1 0 16,0 8 0-16,-4 4 0 0,8 1 0 0,1 6 0 16,-9 1 0-16,0 4 0 0,-5 8 0 0,0-1 0 15,-8 1 0-15,-9 11 0 0,-5 1 0 0,-8-1 0 16,-9 4 0-16,-4 4 0 0,-10 0 0 0,-8 4 0 15,0 0 0-15,-8 4 0 0,-14 0 0 0,-5 8 0 0,-8 3 48 16,-4 5 13-16,-14 3 3 0,0 5 0 0,-4 3-52 0,0 8-12 16,-8 8 0-16,-1-1 0 0,0 5 0 0,-4 4-13 15,-9 3 2-15,4-3 1 0,-8-1 31 0,4 5 7 16,4-5 0-16,-4 5 1 0,0-8-29 0,5-5-12 16,-1 1 1-16,5-4 0 0,4 0 11 0,5-4 16 15,-1 0-4-15,5 0-1 0,9-8-11 0,4 0 0 16,0-3 0-16,5-1 0 0,4-8 0 0,4-3 0 15,9-4 11-15,0-4-11 0,5-5 0 0,3-3 0 16,10-3 0-16,-5-5 0 0,9 0 0 0,9-4 0 16,4-7 0-16,0-1 0 15,9-7-46-15,5-4-2 0,3 0-1 0,5-4 0 0,9 3 24 16,9-7 5-16,-5-4 0 0,5 4 1 0,8-3 19 0,1-1 0 16,-1 0 0-16,1 4 9 15,-5 4-39-15,0 0-8 0,0-1-2 0,-5 9 0 0,-3 0 28 0,-10 0 12 0,5 7-12 16,-9 4 12-16,-4 1 0 0,-5 3 0 0,-4 0 0 0,0 5 0 15,0-1 0-15,-9 4 0 0,0 0 8 0,-4 4-8 16,-9 0 11-16,0 0-3 0,0 0-8 0,0 0 12 16,0 0 24-16,0 0 4 0,-9 8 0 0,-4 4 1 15,-5-1-22-15,-3 5-5 0,-6 7-1 0,-8 1 0 16,-9 7 7-16,-4 4 2 0,-5 8 0 0,-8 0 0 16,-5 4-8-16,-8 7-2 0,-5 1 0 0,-5 3 0 15,1 5 4-15,4-1 1 0,-5-3 0 0,10-1 0 16,4-7-17-16,0-1 10 0,4-7-10 0,9 4 8 0,-5-8-8 15,14 4 8-15,0-4-8 0,-1 0 8 0,10-4-8 16,-1-4 0-16,5-3 0 0,9-1 0 0,4-12-8 16,5 1 8-16,-1-4-10 0,9-4 10 0,5-5-12 15,4-3 12-15,0 0-13 0,0 0 5 16,13-7-23-16,5-9-4 0,8 0-1 0,0-11 0 16,5 0 3-16,4-12 0 0,9 0 0 0,0-4 0 15,8-4 0-15,1-4 0 0,4-3 0 0,5-1 0 0,-5-3 9 16,0-1 1-16,4 1 1 0,5 7 0 0,-5 0-2 0,1 9-1 15,-1-1 0-15,-4 8 0 0,-4 3 25 0,-5 9 0 16,5 0 0-16,-14 7 0 0,-4 0 46 0,-4 9 14 16,-5-1 4-16,-4 4 0 0,-4 0-30 0,-9 4-6 0,-1 0 0 15,-8 0-1 1,0 0-43-16,0 0-9 0,0 0-2 0,-8 16 0 0,-10-1 73 0,-8 5 14 0,-1-1 4 0,-8 8 0 16,-4 1-52-16,-9 7-12 0,-5-4 0 0,-9 4 0 15,1 4 0-15,-5 4 0 0,-8 0 0 0,-1 0-10 16,-4 4 10-16,-4-1 0 0,-5 5 0 0,-4 0 0 15,4-1 21-15,-4 5 0 0,9 0 0 0,4-1 0 16,4 5-21-16,5-5-10 0,-5-3 1 16,14 0 0-16,-1-4 9 0,5-5 12 0,5-6-2 0,4-1-1 15,4-4-9-15,4-8 0 0,5-3 0 0,4-5 0 16,5-3 0-16,4-4 0 0,5-4 0 0,-1-4 8 16,9-4-8-16,5-4 0 0,4-4 0 0,4-3 0 15,5-5-9-15,9-3-4 0,8-8-1 0,5-4 0 16,8-4-13-16,5-8-2 15,0 4-1-15,8-8 0 0,10-3 6 0,-1 3 2 0,1-4 0 0,4 5 0 16,4 3-8-16,0 0-2 16,0 0 0-16,-4 4 0 0,8 4 32 0,-8 0 0 0,0 8 0 0,-4 0 0 0,-5 4 0 0,-9 3 0 15,-4 5 0-15,-5 3 0 0,-4 1 24 0,-4 3-1 16,-5 0-1-16,1 0 0 0,-5 5-5 0,-9-1-1 16,0 0 0-16,-4 4 0 0,-5 0 11 0,-4 4 1 15,0 0 1-15,0 0 0 0,-13 4 0 0,-9 8 0 16,-4 3 0-16,-9 9 0 0,-5 7-13 0,-8 4-4 15,-9 8 0-15,-9 4 0 0,-9 3 4 0,-4 5 0 16,-8 0 0-16,3-1 0 0,1 5-3 0,0-1 0 16,-5-3 0-16,4-1 0 0,-3-3-13 0,3-4 11 15,1 0-11-15,4-4 10 0,9-4-10 0,4-4 0 16,5-8 0-16,4 0 8 0,8-3 4 0,5-5 0 16,5-3 0-16,13-4 0 0,-1-5-12 0,10-3 0 0,8-4 0 0,0 0 0 15,9 0 0-15,0 0 0 16,9-8 0-16,0 1 0 0,4-1 0 0,0-4 0 0,9 0 0 15,0 1 0-15,4-1-13 0,1 0-5 0,3-3-1 0,1-5 0 16,9 1 19-16,-5-1 0 0,4-7 0 0,5 0 0 16,0-5-22-16,4 1-1 0,0 0 0 0,1-4 0 15,3 0 0-15,-3-4 0 0,3 0 0 0,1 0 0 16,-1 0 7-16,-3 4 0 0,-1 0 1 0,5 3 0 16,4 1 15-16,-9 8-9 0,-4 3 9 0,-5 5-8 15,1-1 8-15,-10 4 0 0,1 1 0 0,-9 7 0 16,-4 4 0-16,-5-4 0 0,-4 4 0 0,-9 0 0 15,0 0 0-15,0 0-8 0,0 0 8 0,-5 8 0 16,-8 0 13-16,0 3 8 0,0 5 2 0,-5-4 0 0,5 3-23 16,-5 1 0-16,1-5 0 0,-1 1 0 0,1 0 0 15,4 3 0-15,-5 1 0 0,1-4 0 0,-5 3-8 16,4 5 8-16,-4-1-8 0,0 5 8 0,-4 3 0 0,-5 8-8 16,-8-4 8-16,-5 8 0 0,-4 4 0 0,-5-4 0 15,0 4 0-15,-4 0 8 0,-9 0-8 0,5-4 9 16,-5 0-9-16,5 0 10 0,-1-4-2 0,1 0 0 15,-5-4 0-15,9 1 0 0,-4-5-8 0,8 0 0 16,9-3 0-16,0-5 0 0,9-3 0 0,4-5 0 16,1-3 0-16,3 0 0 0,10-4 0 0,4-4 0 15,8-4 8-15,5 4-8 0,0-12 0 0,9-3 0 0,0 3 8 16,8-4-8-16,10-7 0 0,3 0 0 0,1-5 0 16,9 1-11-16,-1-4-3 0,5 3-1 15,0-3 0-15,4 0 0 0,-4-4 1 0,4 0 0 0,1 0 0 16,-1 4 0-16,9-5 5 0,-9 1 1 0,5 8 0 0,-5 0 0 15,-4 3 8-15,4 9 0 0,-8-5-9 0,-1 1 9 16,-4-1 0-16,0 5 0 0,-4-5 8 0,0 5-8 16,-5 3 16-16,-4 0-3 0,-4 4 0 0,-1 1 0 15,-8 3-2-15,-9 4-1 0,0 0 0 0,0 0 0 16,0 0 4-16,-9 15 1 0,-8 9 0 0,-10 3 0 16,-8 4 1-16,-13 12 1 0,-9 0 0 0,-9 8 0 15,-4 3-9-15,-5 5-8 0,-4-1 12 0,-4 1-12 16,-9-1 8-16,4-3-8 0,-4 3 0 0,0-3 0 15,0 3 8-15,8-7-8 0,5 0 0 0,5-4 0 16,4-8 8-16,4 0-8 0,-4 0 0 0,4-4 0 0,4 0 0 16,5-4 0-16,0 0 0 0,9-3 0 0,0-5-12 15,8 0 3-15,1-7 1 0,8 0 0 0,5-9 8 0,4 5 0 16,9-8 0-16,-1 0-8 0,6-4-6 0,8 0-1 16,0-12 0-16,8 0 0 15,1-7-21-15,9-4-5 0,8-5-1 0,5-3 0 0,4 0 18 16,9-8 3-16,0-4 1 0,8-8 0 15,5-3-19-15,5-1-3 0,4 0-1 0,-1 1 0 0,1-1 15 0,0 12 4 16,0 0 0-16,0 8 0 0,-5 4 60 0,0 8 12 16,-4 3 2-16,-4 1 1 0,-5 7-16 0,-8 4-3 15,-9 8-1-15,-5 0 0 0,-9 4-15 0,1 0-2 16,-9 4-1-16,-9-8 0 0,4 12-3 0,-8-1-1 16,-5 1 0-16,-9 4 0 0,1-5 3 0,-9 5 0 15,-5 3 0-15,-4 5 0 0,-5-1-2 0,-4 4 0 16,-8 5 0-16,-5 3 0 0,-5 8-10 0,-8 3 0 15,-4 1 0-15,-5 4 0 0,-5 4 16 0,-4-5-1 0,-8 5-1 0,4-1 0 16,4 1-14-16,-4-4 11 0,4-1-11 0,0 1 10 16,5-4-2-16,4 0 0 0,5-4 0 0,12-4 0 15,5-12-8-15,9 0 0 0,4-3 0 0,4-9 0 16,10-7 0-16,8 0 0 0,4-4-11 0,1-4 11 16,8-4-17-16,9-4 1 0,0 0 1 0,4-7 0 15,9 3-4-15,1-4-1 0,3-7 0 0,5 3 0 16,0-7 20-16,9 8 0 0,-5-9 0 0,9 1 0 15,5-4-18-15,4 4-10 0,-1-9-1 0,1 5-1 16,0 0 1-16,4 0 0 0,-4 0 0 16,5-1 0-16,-1 5 15 0,-4 0 3 0,4 0 1 0,0-1 0 0,0-3 10 0,-4 4 0 15,0-1 10-15,-4 5-10 0,4 4 0 16,-1-1 0-16,-7 4 0 0,-1 9 0 0,-9-5 13 0,0 4-3 16,-4 8-1-16,-4-4 0 0,-5 8-9 0,-13-4 0 15,0 0 0-15,4 12 0 0,-8 3 0 0,-9 5 8 16,-9 3-8-16,-9 5 8 0,-4 7 4 0,-4 0 0 15,-5 4 0-15,-9 0 0 0,0 4-12 0,-4 4 12 16,0-5-12-16,-4 1 12 0,-5 0-4 0,-4 0-8 16,0 0 12-16,-1 0-4 0,1 4 1 0,-4-4 0 15,8-1 0-15,0-3 0 0,5-7-9 0,-1-1 0 16,5-4 0-16,9-3 0 0,8-5 0 0,5-3 0 16,0-5 0-16,5-3 8 0,-1 0-8 0,13-8 8 0,18 0-8 15,0 0 8-15,9-12-8 0,4-3 0 16,5-5 0-16,4 1 0 0,8-9 0 0,6-3-11 0,-1 0 3 15,4-8 0-15,5-4-5 0,4 0-1 0,1 0 0 0,8-3 0 16,-5-5-5-16,5 4-1 0,5 4 0 0,-5 8 0 16,-9 0 20-16,5 12 0 0,-14-1-8 0,1 5 8 15,-10 3-8-15,-3 8 8 0,-5 0-12 16,-5 8 12-16,-4 4 0 0,-4 0 0 0,-9-4 8 0,0 12-8 16,-4 4 15-16,-5-1-3 0,-9 5-1 0,1-1 0 15,-14 5-2-15,0 3 0 0,-4 4 0 0,-4 0 0 16,-10 4-1-16,-3 0-8 0,-5 4 12 0,0 0-4 15,0 0 4-15,0 0 1 0,0 0 0 0,-5-4 0 16,5-3-5-16,0-1 0 0,0-8-8 0,9 5 12 0,4-1-12 16,0-8 11-16,0 5-11 0,9-1 10 15,4-3-35-15,1-1-7 0,-1-3-2 0,5-1-826 16</inkml:trace>
          <inkml:trace contextRef="#ctx0" brushRef="#br0" timeOffset="735695.066">19597-5702 460 0,'0'0'41'0,"0"0"-33"16,0 0-8-16,0 0 0 0,0 0 130 0,0 0 24 16,0 0 5-16,0 0 1 0,0 0-78 0,0 0-15 15,0 0-3-15,0 0-1 0,0 0-19 0,0 0-3 16,0 0-1-16,0 0 0 0,0 0-1 0,0 0-1 0,0 0 0 0,0-8 0 16,0-3 12-16,0 11 2 15,0 0 1-15,-9-4 0 0,1-4-17 0,-1 0-3 0,-9 8-1 0,1 0 0 16,-10 0-12-16,1 0-2 0,-5 4-1 15,-4 0 0-15,-4-4 12 0,-5 8 3 0,0-4 0 0,-4-1 0 16,4 1-32-16,4-4 0 0,1 0 0 0,-1 0 0 16,5 0 0-16,5 0 14 0,3-4-1 0,5 4 0 15,0-3-5-15,5 3 0 0,-1-8-8 0,5 4 12 16,0 0-12-16,4 0 8 0,0-4-8 0,5 0 0 16,-5 5 8-16,9-5-8 0,-4 0 0 0,4 8 0 15,4-12 0-15,-4 4 0 0,5 1 0 0,-1-1 0 16,-4 8 0-16,9-8 0 0,-5 0 0 0,-4 8 0 15,-9 0 0-15,9 0 0 0,9-4 0 0,4 4 0 16,-13 0 0-16,0 0 0 0,0 0-8 0,9 4 8 16,-9-4 0-16,9 0 0 0,-9 0-8 0,0 0 8 0,9 8 0 15,-9-8 0-15,8 4 0 0,1 0 0 16,-9-4 0-16,9 0 0 0,0 0 0 0,4 0 0 0,-13 0 0 16,9-4 0-16,-1 0 0 0,6 4 0 0,3-4 0 0,-4 0 0 15,1 4 0-15,-1 0 0 0,0 4 0 0,-4 0 0 16,-9-4 0-16,13 4-10 0,0 8 10 0,0-1 0 15,5 1 0-15,-5-4 0 0,0 4 0 0,0-1 0 16,0 5 0-16,5-4 0 0,-1-1 0 0,-3 1 0 16,3 0 0-16,5-5 0 0,0 1 0 0,-4-4 0 15,3 0 0-15,1 0 0 0,5-4 0 0,-5 0 0 16,4 0 0-16,0 0 0 0,5 0-17 0,-5 0 1 16,1 4 1-16,-10-4 0 0,1 0-1 0,-1 4 0 15,-8 0 0-15,-9-4 0 0,0 0 0 0,0 0 0 16,0 0 0-16,-4 11 0 0,-1-3 16 0,-3 4-9 15,-1-4 9-15,0-4-8 0,0 3 8 0,9-7 0 16,0 0 0-16,0 0-8 0,0 0 8 0,0 0 0 0,0 0 0 0,0 0 0 16,0 0 0-16,0 0 0 0,0 0 0 0,0 0 0 15,0 0 0-15,0 0 0 0,0 0 0 0,0 0 0 16,0 0 0-16,0 0 0 0,0 0 0 0,0 0 0 16,0 0 12-16,0 0-3 0,0 0 0 0,0 0 0 15,0 0 5-15,0 0 1 0,0 0 0 0,0 0 0 16,-4 12-1-16,-1-4 0 0,-3 0 0 0,-1-1 0 15,5 1-1-15,-5 0 0 0,9-8 0 0,-5 12 0 16,1-1-13-16,0 1 11 0,-1 0-11 0,1 0 10 16,-1-1-10-16,1 1 0 0,0 0 0 0,-5 3 0 15,0 1 8-15,-4 7-8 0,0 1 12 0,-5 3-4 0,-8 4 24 16,4 0 5-16,-4 4 1 0,-5-3 0 0,-4 3-12 16,4 0-2-16,0-4-1 0,-4 4 0 0,9 0-23 15,-5 0 8-15,5-3-8 0,0-1 0 0,-1-4 0 16,1 0 0-16,0 5 0 0,8-5 0 0,1-8-8 0,-1 1-4 15,9-5 0-15,0-3 0 16,5-4-52-16,4-8-10 0,0 0-2 0</inkml:trace>
          <inkml:trace contextRef="#ctx0" brushRef="#br0" timeOffset="740358.7308">18035-4700 172 0,'0'0'16'0,"0"0"-16"0,0 0 0 0,0 0 0 15,0-7 36-15,0-1 5 0,-4-4 1 0,4 4 0 16,0-3-16-16,-5 3-3 0,5-4-1 0,0 4 0 15,5-3-31-15,-5-1-7 0,0 0 0 0,0 0-1 32,4 5-23-32,1-9-5 0,-1-3-1 0,0-1 0 0,1 8 61 0,-1 1 12 0,1 3 2 0,-5-4 1 15,0 12 54-15,0-8 12 0,0 1 1 0,0 7 1 16,0 0-10-16,0-4-1 0,0 4-1 0,0-8 0 16,0 0-38-16,0 8-8 0,0 0-2 0,0-8 0 15,0 8-27-15,0 0-11 0,0 0 8 0,0 0-8 16,0 0 18-16,0 0-2 0,-9 0 0 0,0 8 0 15,-4-4 28-15,0 12 6 0,-14 3 1 0,1 8 0 16,-5-3 6-16,-4 7 2 0,-13 4 0 0,4 0 0 16,-4 4-23-16,-5-4-5 0,5 0-1 0,4 0 0 0,-4 1-2 15,8-5-1-15,-4-4 0 0,9 0 0 0,-4-3-13 16,4-1-2-16,4 1-1 0,0-5 0 0,5-7-11 0,4 3 8 16,5-3-8-16,-1-4 8 0,5 0-8 0,4-4 12 15,-4-1-12-15,4-3 12 0,9 0-1 0,0 0 0 16,0 0 0-16,0-7 0 0,9-1-3 0,0-8-8 15,8 5 12-15,5-9-4 0,9 1-8 0,0-5 0 16,8 1 0-16,1 3-11 0,3-7 2 0,6 4 0 16,3-5 0-16,1 5 0 15,4-4-29-15,0 3-6 0,0 1 0 0,-4-1-1 16,-1 1-12-16,-3 7-3 0,-10 1 0 0,1-1 0 0,-10 4 36 0,1 1 6 16,-5 3 2-16,-4 0 0 0,-4 0 32 0,-5 4 6 0,-4-3 2 15,-9 7 0-15,0 0 28 0,0 0 5 0,0 0 2 16,-9 4 0-16,-9 3-7 0,-4 9 0 15,-8 0-1-15,-10 7 0 0,-12 8-12 0,-1 4-3 0,-13 0 0 16,5 4 0-16,-1 4-16 0,1-4-3 0,8 0-1 0,1 0 0 16,8-4-16-16,4-3-11 0,5-1 2 0,4 0-603 15,10 0-121-15</inkml:trace>
        </inkml:traceGroup>
        <inkml:traceGroup>
          <inkml:annotationXML>
            <emma:emma xmlns:emma="http://www.w3.org/2003/04/emma" version="1.0">
              <emma:interpretation id="{56E84991-0481-41EE-84A8-2C6C5B503F69}" emma:medium="tactile" emma:mode="ink">
                <msink:context xmlns:msink="http://schemas.microsoft.com/ink/2010/main" type="inkWord" rotatedBoundingBox="17632,15130 16702,15651 16205,14763 17135,1424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5378.0841">12082-2184 345 0,'0'0'31'0,"4"-12"-31"0,0 4 0 0,-4 0 0 15,0-3 134-15,5 3 21 0,-1-4 4 0,1 4 1 16,-5 8-72-16,4-7-13 0,5-5-3 0,-5 4-1 16,5 4-15-16,-5-4-4 0,1 1 0 0,-1-1 0 15,1 0-20-15,3 0-5 0,-3 0-1 0,3 5 0 16,-3-1 10-16,-5 4 1 0,4 0 1 0,-4 0 0 15,0 0 12-15,0 0 2 0,0 0 1 0,0 0 0 16,0 0-23-16,0 0-5 0,0 0-1 0,0 0 0 16,0 0 15-16,0 0 2 0,0 0 1 0,0 0 0 15,0 0-24-15,0 0-5 0,0 0-1 0,0 11 0 16,0 1 0-16,-4 4 0 0,4-1 0 0,0 5 0 0,-5-1-2 0,5 5-1 16,-4 3 0-16,4 4 0 0,-9 0 20 15,5 4 4-15,4 0 1 0,-4 4 0 0,-1 0-7 0,-4-3-2 16,5-1 0-16,0 0 0 0,-1 0-8 0,1-4-1 15,-5 0-1-15,9 4 0 0,-4-3-6 0,4-5-1 16,-5-4 0-16,1 1 0 0,-1-1-8 0,5-3 0 16,-4-1 9-16,4-3-9 0,0 3 0 0,-4-3 9 15,4-8-9-15,0-8 0 0,-5 7 0 0,5-7-16 16,0 0 2-16,0 0 0 16,0 0-157-16,0 0-31 0</inkml:trace>
          <inkml:trace contextRef="#ctx0" brushRef="#br0" timeOffset="125920.4414">12564-2165 1335 0,'0'0'29'0,"0"0"7"0,0 0 0 0,0 0 2 16,0 0-30-16,0 0-8 0,0 0 0 0,0 0 0 0,0 0 52 0,0 0 10 15,0 0 2-15,0 0 0 0,9-4-32 0,-9 4-7 16,0 0-1-16,9 0 0 0,-9 0 26 0,0 0 5 16,0 0 1-16,0 0 0 0,0 0-7 0,4 8-1 15,-4-8 0-15,0 12 0 0,-4-1-19 0,-1 1-4 16,1 0-1-16,-5 0 0 0,5-1-12 0,-5 5-4 15,0-1 0-15,1 1 0 0,-1 0 8 0,0-5 2 16,5 5 0-16,-1-4 0 0,1 3-18 0,-1-3 0 16,1-4 8-16,0 3-8 0,4-11 8 0,-5 8-8 15,1 4 9-15,4-4-9 0,0-8 8 0,0 11-8 16,0-3 0-16,0 4 0 0,4-4 15 0,1 0-3 16,-5-8-1-16,8 7 0 0,-3 1 5 0,-5-8 2 15,4 8 0-15,5 0 0 0,-9-8-8 0,9 4-2 16,4 0 0-16,0-1 0 0,0 1 26 0,5-4 5 15,-1 4 1-15,5-4 0 0,-4-4-28 0,4-3-12 16,4 3 10-16,0 0-10 0,1-4 10 0,4 4-10 16,-1-4 10-16,-3 4-10 0,-1 0 0 0,0-3 8 0,5 3-8 15,0-4 0-15,-5 4 0 0,-4 0 0 0,-9 0 0 0,9 0 0 16,-9 0 0-16,0 4 0 0,-4 0 0 0,0 0 0 31,0 0-52-31,-9 0-3 0,0 0-1 0,0 0 0 0,0 0-105 0,0 0-22 16,0 0-4-16</inkml:trace>
          <inkml:trace contextRef="#ctx0" brushRef="#br0" timeOffset="126258.0111">12863-2223 172 0,'0'0'16'0,"0"0"-16"15,0 0 0-15,0 0 0 0,0 0 260 0,0 0 48 16,0 0 11-16,0 0 1 0,0 0-168 0,-5-8-35 16,5 8-6-16,0 0-2 0,0 0-33 0,0 0-8 15,0 0 0-15,-4 4-1 0,-1 11-21 0,5 5-4 16,-4-1-1-16,-5 9 0 0,5-1 1 0,0 8 0 15,-1 0 0-15,-4 4 0 0,1 0 8 0,-1 0 2 0,0-4 0 16,-4 8 0-16,0-4-16 0,0 4-2 16,-1-4-1-16,1 0 0 0,0-8-18 0,0 4-4 0,-5 0-1 15,5-3 0-15,0-1-10 0,-4-4-11 0,3 0 3 0,1-3 0 32,0-9-193-32,9 1-39 0,-14 11-7 0,18-27-1 0</inkml:trace>
        </inkml:traceGroup>
      </inkml:traceGroup>
    </inkml:traceGroup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06:44.2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DC2FC73-38F4-4472-B03C-5962DB033D03}" emma:medium="tactile" emma:mode="ink">
          <msink:context xmlns:msink="http://schemas.microsoft.com/ink/2010/main" type="writingRegion" rotatedBoundingBox="1540,967 30736,-722 31810,17829 2614,19519"/>
        </emma:interpretation>
      </emma:emma>
    </inkml:annotationXML>
    <inkml:traceGroup>
      <inkml:annotationXML>
        <emma:emma xmlns:emma="http://www.w3.org/2003/04/emma" version="1.0">
          <emma:interpretation id="{2E93DDC3-1BA3-4A7A-9912-98C53C80CE11}" emma:medium="tactile" emma:mode="ink">
            <msink:context xmlns:msink="http://schemas.microsoft.com/ink/2010/main" type="paragraph" rotatedBoundingBox="1881,927 14855,409 14900,1548 1926,2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FB63FC-059F-46DB-9248-D825FFB753BF}" emma:medium="tactile" emma:mode="ink">
              <msink:context xmlns:msink="http://schemas.microsoft.com/ink/2010/main" type="line" rotatedBoundingBox="1881,927 14855,409 14900,1548 1926,2066"/>
            </emma:interpretation>
          </emma:emma>
        </inkml:annotationXML>
        <inkml:traceGroup>
          <inkml:annotationXML>
            <emma:emma xmlns:emma="http://www.w3.org/2003/04/emma" version="1.0">
              <emma:interpretation id="{0E6F930B-9E45-438C-A34F-3F12EF0C23B8}" emma:medium="tactile" emma:mode="ink">
                <msink:context xmlns:msink="http://schemas.microsoft.com/ink/2010/main" type="inkWord" rotatedBoundingBox="1881,927 3175,876 3220,2015 1926,206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-4 264 403 0,'0'0'36'0,"0"0"-36"16,0 0 0-16,8-11 0 0,-8 3 165 0,0 8 27 16,0-12 4-16,0 12 2 0,0 0-106 0,0 0-20 0,0-4-5 0,0 4-1 15,0 0-7-15,0 0-2 0,0 0 0 0,0 0 0 16,0 0-36-16,0 0-7 0,0 0-2 0,0 0 0 16,0 0 14-16,9-4 2 0,-9 4 1 0,13 0 0 15,-13 0 3-15,9-3 1 0,4 3 0 16,0 0 0-16,5-4 17 0,0 0 3 0,3-4 1 0,1 4 0 15,5-4-26-15,3 0-4 0,1 1-2 0,9 3 0 16,-5-12-2-16,9 12 0 0,-5-11 0 0,9 11 0 16,1-12 3-16,-10 4 0 0,5 1 0 0,4-5 0 15,5 4-23-15,-9 1 9 0,4 3-9 0,0-4 0 16,1 4 8-16,-10 8-8 0,0-11 0 0,1 7 0 16,-5 0 10-16,0 4-10 0,0 0 8 0,-4-8-8 15,-9 16 0-15,0-8-9 0,0-8 0 0,0 8 0 16,-9 0-15-16,4 0-4 0,1-4 0 15,-5 4 0-15,-13 0-43 0,9 0-9 0,-9 0-1 0,0 0-507 16,0 0-102-16</inkml:trace>
          <inkml:trace contextRef="#ctx0" brushRef="#br0" timeOffset="372.6809">619 214 972 0,'0'0'43'0,"0"0"9"0,0 0-42 0,0 0-10 0,0 0 0 0,0 0 0 15,13-12 100-15,-13 12 19 0,0 0 3 0,0 0 1 16,4-8-15-16,-4 8-2 0,0 0-1 0,9 0 0 15,-9 0-36-15,0 0-7 0,0 0-2 0,0 0 0 16,0 0-1-16,4 8-1 0,-4 8 0 0,-4-1 0 16,0 5-13-16,-5 7-2 0,0 0-1 0,-4 8 0 15,0 0-2-15,-1 4 0 0,-3 8 0 0,-1 0 0 16,-4 4-20-16,5-1-4 0,-5 5 0 0,4-4-1 16,1-4-4-16,-5-5-1 0,4 9 0 0,5-12 0 15,-4-4-10-15,-1-4 0 0,1 8 0 0,3-11 0 16,-3-1-24-16,4 0-6 0,0-3-2 0,4-5 0 15,4 1-180-15,1-12-37 0,0 7-7 16,4-15-2-16</inkml:trace>
          <inkml:trace contextRef="#ctx0" brushRef="#br0" timeOffset="824.8833">1066 549 1674 0,'0'0'36'0,"0"0"8"0,0 0 2 0,0 0 2 0,0 0-39 0,0 0-9 16,0 0 0-16,0 0 0 0,0 0 62 0,0 0 10 15,0 0 3-15,0 0 0 0,0 0-25 0,0 0-5 0,0 0-1 16,-4 4 0-16,-5 12-17 0,5-9-4 0,-5 9-1 0,4 7 0 15,-8 1-4-15,4 7-1 0,1 4 0 0,-1 0 0 16,5-4 9-16,-5 8 2 0,4-4 0 0,1 1 0 16,4-1-7-16,-4 0-1 0,-1-4 0 0,5 0 0 15,5-4-20-15,-1-3 0 0,5-1 0 0,-5-3 0 16,1-9 0-16,8 1 0 0,-5-4 0 0,6 0 0 16,-1-8 20-16,4 0 0 0,5-12 0 0,-4-4 0 15,4 1-20-15,0 3 0 0,0-3 0 0,0-5 0 16,-1-7 0-16,-3-1 0 0,0 9 0 0,-1-12 0 15,1 3 0-15,-10 1 0 0,6 0-10 0,-10 0 10 0,5-1 0 16,-9 5 0-16,0 3 0 0,-9-7 0 0,9 4 13 16,-9 3 0-16,-4 5 0 0,0-5 0 0,4 1-4 0,-8 3-1 15,3 0 0-15,-3 9 0 0,4-9-8 0,0 4 0 16,4 1-12-16,-4-1 12 16,4 4-103-16,-4 8-13 0,0 4-2 0</inkml:trace>
        </inkml:traceGroup>
        <inkml:traceGroup>
          <inkml:annotationXML>
            <emma:emma xmlns:emma="http://www.w3.org/2003/04/emma" version="1.0">
              <emma:interpretation id="{D0BE95A4-C7EF-4305-883C-C96C4FD7FFB2}" emma:medium="tactile" emma:mode="ink">
                <msink:context xmlns:msink="http://schemas.microsoft.com/ink/2010/main" type="inkWord" rotatedBoundingBox="5187,995 10036,802 10070,1664 5222,185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08.752">3808 186 748 0,'0'-3'67'0,"-4"-5"-54"0,4-4-13 0,0 4 0 16,0-3 120-16,0 3 22 0,-5 0 4 0,1-4 1 16,4 4-47-16,-4 5-10 0,4 3-2 0,-9-4 0 15,4 0-54-15,-8 4-11 0,0 4-3 0,-4 0 0 16,-1 7-12-16,0-7-8 0,-3 12 8 0,3-8-8 15,-4 7 10-15,0 1-2 0,0 3-8 0,-4-7 12 16,0 4-12-16,-5 3 0 0,0 1 0 0,5-1 0 0,4 0 0 16,0 1 9-16,0-8-9 0,0 3 8 15,4 1-8-15,5-4 0 0,5 3 0 0,3 1 8 0,1-5-8 16,4 1 0-16,4 4 0 0,5-8 0 0,-5 3 0 0,9 1 0 16,1 0 0-16,8-1 0 0,4 1 0 0,5 4 0 15,-1-1 0-15,5 1 8 0,-4-4 7 0,0 7 1 16,0 1 0-16,-1-1 0 0,-3-3-16 0,-1 3 0 15,-4 1 0-15,-9-1 0 0,0 1 0 0,-4-1-10 16,0 1 2-16,-5-5 0 0,-4 1 27 0,-4-4 5 16,-1-1 2-16,1 1 0 0,-5 0 26 0,0-5 4 15,-8 5 2-15,4 0 0 0,-5 0-20 0,-8 3-4 16,-1-7-1-16,-3 4 0 0,3-8-10 0,-3 3-3 16,-1-3 0-16,-4 4 0 0,9-4-28 0,-1 0-7 15,5-4-1-15,5 0 0 0,-1 0-6 0,1-8-2 0,8 4 0 0,5-4-613 16,4 1-123-16</inkml:trace>
          <inkml:trace contextRef="#ctx0" brushRef="#br0" timeOffset="2657.7485">4256 444 864 0,'-18'-8'38'0,"18"8"8"0,4-8-37 0,1 4-9 16,-14-7 0-16,9 3 0 0,4-8 79 0,5 8 13 15,-9 1 4-15,5-1 0 0,-10 4-20 0,5 4-4 16,5-8-1-16,-5 8 0 0,0 0-14 0,0 0-2 16,8-8-1-16,-8 8 0 0,0 0-14 0,0 0-2 15,-4 16-1-15,0-4 0 0,-1 7-9 0,5 1-3 0,-9 3 0 16,5 4 0-16,4 1-8 0,-9 3-1 0,1 4-1 0,-1 4 0 15,9-8 7-15,-5 4 2 0,-3-4 0 16,3 8 0-16,-4-11-4 0,9 3-1 0,5-4 0 0,4 0 0 16,-9-7-6-16,8-1-1 0,-3 1 0 0,8-8 0 15,4-5-12-15,1 1 0 0,4-4 8 0,4 0-8 16,1-12 28-16,3 0 4 0,-8 1 0 0,9-13 0 16,-5 1-32-16,1-9 0 0,-5-3 0 0,-1 0 0 15,-7-4 0-15,3-4 0 0,-4-8 0 0,1 0 0 16,-1-3 0-16,-5 3 14 0,1 8-2 0,4-12-1 15,-4 12-11-15,0 4-12 0,-5 4 2 0,1 3 1 16,3 9-1-16,-3 0 0 0,-5 7 0 0,0 12 0 16,0 0-98-16,0 0-19 0,-5 12-4 15</inkml:trace>
          <inkml:trace contextRef="#ctx0" brushRef="#br0" timeOffset="3289.0856">4861 327 1440 0,'26'-16'64'0,"-17"8"12"0,-4 4-60 0,8-3-16 0,4 3 0 0,1 8 0 16,-5 3 101-16,5-7 18 0,-1 12 3 0,1 0 1 15,-1 3-60-15,-4 5-12 0,1 3-3 16,-6 1 0-16,5 3-22 0,-4 4-5 16,-4-3-1-16,3-1 0 0,-3 8-5 0,-5 0-2 0,0-12 0 0,-5 5 0 15,-3-1 18-15,3 0 3 0,-4-7 1 0,1-1 0 16,-1 1-12-16,0-12-3 0,0 3 0 0,5-7 0 16,0 4-20-16,4-8 0 0,0 0 0 0,0 0 0 15,0 0 30-15,0-8 2 0,0-7 0 0,4-1 0 16,5-3-32-16,0-5 0 0,-1 1 0 0,5-8 0 15,5 3 0-15,0-3 0 0,3-8 0 0,6 8 0 16,-5-4 0-16,4 4 0 0,-4 3 0 0,4-3-10 16,-4 12 10-16,0-1 0 0,5 4 0 0,-10 5 0 15,5 7 0-15,-4 0 0 0,-5 8 0 0,9 0 0 16,-5 7 0-16,1 1 0 0,-1 8 9 0,1 3-9 0,-1-3 0 0,-3 11 0 16,-6-12 0-16,1 1 0 0,4 3 0 0,-8-3 0 15,-1 3 0-15,0-11 0 0,-4-1 13 0,5 5-4 16,-10-12-1-16,5 4 0 0,0-8-8 0,5 8 10 15,-5-8-10-15,0 0 10 0,0 0-10 0,0 0 12 16,0 0-12-16,0 0 12 0,0 0-12 0,0 0 0 16,4-12 0-16,-4-4 0 0,0 5 0 0,5-9 0 15,-1-7-14-15,9-4 5 0,0 3 9 0,5-7-8 16,-1 12 8-16,5-8-8 0,-4 3 0 0,-1 5 0 16,5 3 0-16,-4 1 0 0,-1 3 8 0,1 9 11 15,0-9-3-15,-5 12 0 0,4 0-8 0,-8 8 0 16,4 0 0-16,-4 12 0 0,4-5 0 0,-4 5 0 0,0 3 0 15,-1 5 0-15,-3-1 0 0,4-3 0 0,-1 3 0 16,6 4 0-16,-10 1 0 0,5-5 0 0,0 0 0 16,-1 5 0-1,-3-5-22-15,-1-3-6 0,0-1-2 0,5 1-1058 0</inkml:trace>
          <inkml:trace contextRef="#ctx0" brushRef="#br0" timeOffset="3888.9171">6247 319 1324 0,'0'-12'118'15,"5"4"-94"-15,8-7-24 0,5 3 0 0,-5 1 108 0,4 3 18 16,-4 0 3-16,5 0 1 0,-5 4-42 0,0 4-9 16,0 0-2-16,1 4 0 0,-1 4-13 0,-4 8-4 15,-1 3 0-15,1 0 0 0,0 1-28 0,0 7-7 16,-5 1-1-16,0 3 0 0,1-4 7 0,-5 4 1 15,4-3 0-15,-4-1 0 0,5-4-16 0,-1 5-4 16,-4-9 0-16,0 1 0 0,4-9 6 0,-4 1 1 16,0-4 0-16,0-8 0 0,0 0 11 0,0 0 2 15,0 0 1-15,0 0 0 0,9-12-7 0,-4-7-2 16,3-1 0-16,-3 1 0 0,-1-13-12 0,0 5-4 16,5 0 0-16,0-4 0 0,0 3-8 0,0-3 0 15,4 4 0-15,0 7 0 0,-4-3 0 0,-1 7 0 16,6-3 0-16,-1 11 0 0,-4 0 0 0,4 4 0 15,0 4 0-15,0 0 0 0,5 4 0 0,-1 4 0 0,-4 0-11 16,5 7 11-16,-1 1-8 0,-3 3 8 0,3 1-8 0,1-1 8 16,-1 9 0-16,-4-9 0 0,5 1 0 15,-5 7-8-15,-4-4 8 0,4 1 0 0,-4-5 0 16,4 1 0-16,-4-5 0 0,-1 1 0 0,-3-4 0 0,4 3 0 16,-9-3 0-16,0-4 8 0,0-8-8 0,-5 12 11 15,1-5-11-15,4-7 0 0,0 0 0 0,0 0-11 16,-13-4 11-16,13 4 11 0,-5-11-3 0,5-1 0 15,5-4-8-15,-1 1 0 0,5-9 0 0,0 1 8 16,-1-12-8-16,6 4 0 0,8-8 0 0,4 0-11 16,0 0 1-16,0 0 0 0,5 4 0 0,0 4 0 15,0-1 10-15,-1 9 0 0,-8 11 0 0,0-3-8 16,-4 3 8-16,-1 12 0 0,1 8 0 0,-9-4 0 0,-1 3 0 16,1 9 0-16,0 7 0 0,-5 1 0 0,-4 7 8 15,0-8-8-15,5 5 8 0,-5 3-8 0,0 0 11 16,0 0-3-16,0 0 0 0,0 5 0 0,0-9-8 0,4 4 0 15,1-4 0-15,3-3 0 16,-3 3-121-16,8-7-27 0,0-5-4 16</inkml:trace>
          <inkml:trace contextRef="#ctx0" brushRef="#br0" timeOffset="4877.3708">8037 405 990 0,'14'-12'44'15,"-6"4"8"-15,1 4-41 0,0-3-11 0,4-5 0 0,-4 4 0 16,4-8 128-16,-4 5 24 0,0 3 5 0,-1-8 1 0,-3 5-74 0,-5-1-14 16,0 4-3-16,0-3-1 0,0-1-23 0,-5 4-5 15,1 4-1-15,0-4 0 0,-1 4-9 0,-4-3-1 16,-4 3-1-16,5 4 0 0,-10 4-14 0,0 0-2 15,-4-1-1-15,1 5 0 0,-6 4-9 0,-3 4 0 16,-1-9 0-16,0 9 0 0,0 3 0 0,1 5 0 16,-1-1 0-16,5 4 0 0,4 5 0 0,0 3 0 15,9-8 9-15,-1 8-9 16,6-4-20-16,-1 4-8 0,4 1-1 0,1-1-1 16,4-8 49-16,0-4 9 0,0-3 3 0,4-1 0 0,1 1-20 0,-1-12-11 15,5 3 12-15,4-7-12 0,0 0 13 0,9-8-4 16,0 0-1-16,5-11 0 0,-1-5-8 0,5-3 0 15,-1-4 0-15,1-5 0 0,-5 5 0 0,5-12 0 16,-5 0 0-16,-4-12 8 0,0 5-8 0,-4 3 12 16,-1-4-12-16,1 4 12 0,-5 4-21 0,0 4-4 15,0 4-1-15,-4 11 0 0,-4 1 14 0,-5 7 0 16,0 12 0-16,0 0 0 0,0 12 16 0,-5-1-3 0,1 9-1 0,-1 11 0 16,1 0-12-16,-5 8 0 0,5 4 0 0,-1 4 0 15,5 4 0-15,-4-5 0 0,4-3 0 0,0 8 0 16,4-12 0-16,1 0 0 0,-1-4-13 0,1 0 4 31,-1-11-143-31,0-1-29 0</inkml:trace>
        </inkml:traceGroup>
        <inkml:traceGroup>
          <inkml:annotationXML>
            <emma:emma xmlns:emma="http://www.w3.org/2003/04/emma" version="1.0">
              <emma:interpretation id="{41F1C9B2-DB90-4246-9C27-98173DF63427}" emma:medium="tactile" emma:mode="ink">
                <msink:context xmlns:msink="http://schemas.microsoft.com/ink/2010/main" type="inkWord" rotatedBoundingBox="10617,662 13653,541 13690,1455 10653,157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244.8218">8744 194 2026 0,'-5'-19'90'0,"5"19"18"0,0-16-86 0,0 12-22 16,0-7 0-16,5 3 0 0,-5 8 24 0,0 0 0 15,0 0 0-15,0 0 0 0,0 0-7 0,0 0-1 16,4 11 0-16,1 5 0 0,-1 4-2 0,0-1-1 16,1 8 0-16,-5 5 0 0,4-9 3 0,-4 4 1 15,9 0 0-15,-9-3 0 0,4 3-9 0,-4-3-8 16,0-5 12-16,0 1-12 0,0-5 16 0,5 1-4 15,-10-5-1-15,5 1 0 0,0-12 24 0,0 0 5 16,-4 8 0-16,4-8 1 0,0 0-26 0,0 0-6 16,0 0-1-16,0 0 0 0,-4-8 4 0,4 8 0 15,0-8 0-15,4-3 0 0,0-1 0 0,1 0 0 0,3-7 0 16,1 3 0-16,0 1 16 0,9-5 3 16,-1 1 1-16,5-1 0 0,0 4-32 0,0-3 0 0,0-1 0 0,0-7 0 15,0 8-9-15,4-1-8 0,0 1-2 0,5-1 0 31,-9 1-87-31,0 3-18 0,0-3-3 0,4-1-581 0,-4 5-116 0</inkml:trace>
          <inkml:trace contextRef="#ctx0" brushRef="#br0" timeOffset="5513.4229">9599 179 1767 0,'18'-4'39'0,"-18"4"8"0,0 0 1 0,0 0 2 0,0 0-40 0,0 0-10 15,-4 8 0-15,-5 3 0 0,4 1 44 0,-3 0 8 16,-1 3 0-16,0 1 1 0,5 3 9 0,-5-3 2 16,0-1 0-16,5 5 0 0,-1-8-1 0,1 3 0 0,4-3 0 0,0 4 0 15,0-5-50-15,4 1-13 16,1-4 0-16,-5-8 0 0,8 8 0 0,-3-5 0 15,8 5 0-15,0-8 0 0,0 0 0 0,-4 0-11 16,-9 0 1-16,13 0-701 16,0-11-140-16</inkml:trace>
          <inkml:trace contextRef="#ctx0" brushRef="#br0" timeOffset="5659.9604">9832-215 806 0,'-18'-12'36'0,"14"8"7"0,-5-4-35 0,0 1-8 0,1 3 0 0,-1-4 0 16,-4 8 360-16,4 0 71 0,0 0 13 0,0 0 4 16,1 4-308-16,3 0-60 0,-4 7-13 0,5 1-822 15,0 0-164-15</inkml:trace>
          <inkml:trace contextRef="#ctx0" brushRef="#br0" timeOffset="6432.822">10174 120 1209 0,'0'0'108'0,"0"-4"-87"16,-4-4-21-16,8 1 0 0,-4 7 68 0,4-8 10 16,1 0 2-16,4 0 0 0,-1 0 7 0,6-3 1 15,3 3 1-15,1-4 0 0,-1 4-31 0,10-3-6 16,-1 3-2-16,13-8 0 0,-4 5 2 0,9 3 1 15,0-4 0-15,0 4 0 0,-9 4-42 0,5 1-11 16,-5-1 0-16,0 4 0 0,-4 4 0 0,-5-4 0 16,0 3 0-16,-4 5 0 0,-9-4 0 0,0 4 0 15,-8 4 0-15,-1 3 0 0,-8 1 0 0,-1 7 0 16,-8-3 0-16,0 7 0 0,-9 4 33 0,5-3 5 16,-10 3 1-16,1-4 0 0,0 0-12 0,-5 5-3 15,0 6 0-15,-4-10 0 0,4-1-24 0,1 4 0 0,-5 0 8 16,4-3-8-16,5-1 0 0,-1-4 0 0,10 1 0 0,4-5 0 15,-1 1 18-15,6-8 2 0,3 7 0 0,5-11 0 16,0 4-20-16,9-5 8 0,4 5-8 0,5-12 0 16,-1 4 40-16,10-4 0 0,3-4 1 0,1 4 0 31,4-8-84-31,0 0-17 0,5 5-3 0,-5-13-683 0,4 0-137 0</inkml:trace>
          <inkml:trace contextRef="#ctx0" brushRef="#br0" timeOffset="6681.4482">10323 299 1670 0,'-13'-11'148'0,"13"11"-118"16,-9 0-30-16,5-4 0 0,4 4 84 0,-9 0 10 15,0 0 2-15,5 4 1 0,-5 0-57 0,9-4-11 16,0 0-2-16,0 0-1 0,0 0-14 0,5 7-4 16,-5-7 0-16,13 8 0 0,9-4 3 0,0 4 0 15,8-8 0-15,1-8 0 16,9 4-123-16,-1 0-25 0,1 0-5 0,8-3-1 0</inkml:trace>
          <inkml:trace contextRef="#ctx0" brushRef="#br0" timeOffset="7069.3321">11214 179 1036 0,'0'0'92'0,"0"0"-73"0,0 0-19 0,0 0 0 16,0 0 99-16,13-4 16 0,0 4 3 0,5 0 1 16,-1 0-17-16,1 0-3 0,4 0-1 0,4-8 0 15,0 4-32-15,5-4-6 0,0-3-2 0,4 3 0 16,-4-4-24-16,4 4-5 0,-5-7-1 0,1-1 0 15,0 4-8-15,-5-3-3 0,1 7 0 0,-6-12 0 16,6 9-17-16,-10-5 0 0,-4 4 0 0,-4 1 0 16,-4 3 0-16,-1-8 0 0,-4 5 0 0,0 3 0 0,-9 0 55 0,0 4 7 15,-8-8 2-15,-5 5 0 0,0-1-64 0,-4 4 0 16,-5 4-12-16,0 4 2 0,1 4 10 0,-1-1-8 16,0 5 8-16,0 4-8 0,5 3 17 0,4 5 4 15,0 7 1-15,-4 4 0 0,8-4-14 0,1 4-13 16,-1 4 2-16,1-8 1 0,8 1 10 0,0-1 14 15,0 4-3-15,9 0-1 0,0-8-10 0,5 1 0 16,-1 3 0-16,5-8 0 0,4 1 0 0,5-1 0 16,-1-4 0-16,10 1 0 0,3-4 24 0,10-5 2 0,4-3 1 0,4-8-760 31,0 4-152-31</inkml:trace>
        </inkml:traceGroup>
        <inkml:traceGroup>
          <inkml:annotationXML>
            <emma:emma xmlns:emma="http://www.w3.org/2003/04/emma" version="1.0">
              <emma:interpretation id="{D195D3BB-95D5-4EE7-85DA-3DAD4A1A9218}" emma:medium="tactile" emma:mode="ink">
                <msink:context xmlns:msink="http://schemas.microsoft.com/ink/2010/main" type="inkWord" rotatedBoundingBox="14765,766 14869,762 14892,1344 14788,1349"/>
              </emma:interpretation>
              <emma:one-of disjunction-type="recognition" id="oneOf3">
                <emma:interpretation id="interp3" emma:lang="" emma:confidence="1">
                  <emma:literal>-e:</emma:literal>
                </emma:interpretation>
                <emma:interpretation id="interp4" emma:lang="" emma:confidence="1">
                  <emma:literal>-e :</emma:literal>
                </emma:interpretation>
                <emma:interpretation id="interp5" emma:lang="" emma:confidence="0">
                  <emma:literal>-C :</emma:literal>
                </emma:interpretation>
                <emma:interpretation id="interp6" emma:lang="" emma:confidence="0">
                  <emma:literal>` :</emma:literal>
                </emma:interpretation>
                <emma:interpretation id="interp7" emma:lang="" emma:confidence="0">
                  <emma:literal>be :</emma:literal>
                </emma:interpretation>
              </emma:one-of>
            </emma:emma>
          </inkml:annotationXML>
          <inkml:trace contextRef="#ctx0" brushRef="#br0" timeOffset="7345.1168">12899-67 2271 0,'-9'-8'100'0,"4"0"22"0,1 1-98 0,0 3-24 16,-1-8 0-16,5 8 0 0,0 4 38 0,0 0 2 16,0 0 1-16,0 0 0 0,5-4 19 0,8 4 3 15,-4 0 1-15,-1 4 0 0,1 0-64 0,0-4-15 16,0 12-1-16,-9-12-1 0,8 0 17 0,1 0 0 16,-9 0 0-16,0 0 0 15,9 7-68-15,-5 5-11 0,5 0-1 0,-4 0-990 16</inkml:trace>
          <inkml:trace contextRef="#ctx0" brushRef="#br0" timeOffset="7538.9869">12929 452 2257 0,'0'0'49'0,"0"0"11"0,0 0 1 0,0 0 3 0,0 0-51 0,9 0-13 0,0 0 0 0,-9 0 0 16,9 0 72-16,-9 0 12 0,0 0 3 0,0 0 0 15,8 0-47-15,-8 0-10 0,0 0-2 0,0 0 0 16,0 0-16-16,0 0-4 0,0 0-8 0,0 0 12 16,0 0-12-16,0 0-18 0,0 0 4 0,0 0-1172 15</inkml:trace>
        </inkml:traceGroup>
      </inkml:traceGroup>
    </inkml:traceGroup>
    <inkml:traceGroup>
      <inkml:annotationXML>
        <emma:emma xmlns:emma="http://www.w3.org/2003/04/emma" version="1.0">
          <emma:interpretation id="{48702D50-1229-4075-AD8D-C66D4FC73535}" emma:medium="tactile" emma:mode="ink">
            <msink:context xmlns:msink="http://schemas.microsoft.com/ink/2010/main" type="paragraph" rotatedBoundingBox="1966,3073 28973,1509 29203,5483 2196,70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7B8823-0CBA-4426-841D-5EAE7F275529}" emma:medium="tactile" emma:mode="ink">
              <msink:context xmlns:msink="http://schemas.microsoft.com/ink/2010/main" type="line" rotatedBoundingBox="1966,3073 28973,1509 29093,3570 2085,5133"/>
            </emma:interpretation>
          </emma:emma>
        </inkml:annotationXML>
        <inkml:traceGroup>
          <inkml:annotationXML>
            <emma:emma xmlns:emma="http://www.w3.org/2003/04/emma" version="1.0">
              <emma:interpretation id="{0E8425AE-8DF4-4E47-981C-70BEB5BCA446}" emma:medium="tactile" emma:mode="ink">
                <msink:context xmlns:msink="http://schemas.microsoft.com/ink/2010/main" type="inkWord" rotatedBoundingBox="2010,3832 3399,3752 3452,4678 2063,4759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9555.6953">171 3166 1152 0,'-17'-27'102'0,"8"15"-82"0,0 0-20 0,5-3 0 16,-1-1 74-16,1 0 10 0,4 1 3 0,0-1 0 15,0 1 4-15,0 3 1 0,0-4 0 0,4 8 0 16,1-3-50-16,-1 3-10 0,0 0-1 0,1 0-1 15,-5 8-13-15,0 0-2 0,0 0-1 0,0 0 0 16,9 12 5-16,4 8 1 0,-5-1 0 0,6 8 0 16,-1 12-20-16,4 0 0 0,-3 0 0 0,3 12 0 15,1 4 0-15,-1 3 0 0,1 1 0 0,-5-5 0 16,4 1 0-16,-8-4 0 0,4-9 0 0,1 5 0 0,-6 0 0 16,1-8 8-16,-5-4 0 0,1-4-8 0,-1-11 31 15,5-1-1-15,-9-3 0 0,0-4 0 16,0-12 4-16,0 0 1 0,0 0 0 0,0 0 0 0,0 0-7 0,0 0 0 15,0-8-1-15,0-4 0 0,-9 0-15 0,9-7-2 16,-9-1-1-16,9 1 0 0,-4-4-9 0,0-1 0 16,-1-7 9-16,5-4-9 0,0 0 0 0,0 0 0 15,5-4 0-15,3 0 0 0,1 0 0 0,4 4 0 16,-4-1 0-16,4 5 0 0,5 0 0 0,-1 0 0 16,1 4 0-16,0 3-8 0,-1 5 8 0,1 7 0 15,-1-4 0-15,-4 5-8 0,0 7 8 0,1 0 0 16,-1 4-9-16,-4 4 9 0,-9-4-11 0,13 11 3 15,0 1 0-15,-4 8 0 0,-1 3 8 0,1 8-12 16,0 0 12-16,-5 8-12 0,5 0 12 0,4 0-13 16,-13 4 5-16,9-4 8 0,0 0-8 0,-5-4 8 0,1-7 0 15,3-1 0-15,1-4 0 0,0 1 0 0,-5-9 0 0,-4 1 0 16,5 0 0-16,-1-9 0 0,5 1 10 0,-9-8-10 16,0 0 19-16,4 0-3 0,5-8-1 0,4 1 0 15,-4-1 9-15,0-8 3 0,0-3 0 0,-5-5 0 16,14-3-5-16,-10-4-1 0,14-8 0 0,-9-8 0 15,9 0 1-15,0-3 0 0,5 3 0 0,-1-8 0 16,-4 4-9-16,0 1-1 0,0 7-1 0,0 4 0 16,-5 8-11-16,1-1-9 0,-5 9 9 0,9 4-13 15,-18-1-78-15,9 8-15 16,1 5-3-16,-14 7-610 0,8 0-121 0</inkml:trace>
          <inkml:trace contextRef="#ctx0" brushRef="#br0" timeOffset="9907.1734">1395 3544 1378 0,'0'0'61'0,"0"0"13"0,0 0-59 0,0 0-15 16,13-4 0-16,0 0 0 0,5-3 65 0,-5-5 11 15,0 4 1-15,5-4 1 0,-9-7-20 0,4 3-4 16,-13 1-1-16,4-1 0 0,9-3-35 0,-8-5-7 15,-5 1-2-15,0-1 0 0,0 1 55 0,0 0 12 0,0-1 1 16,0 1 1 0,-5-5-86-16,1 9-18 0,0-4-3 0,-5 3-1 0,0 4 40 0,0 5 8 0,5-1 2 0,4 4 0 15,-13 0-4-15,4 1 0 0,0 7 0 0,0 4 0 16,-4 7-16-16,0 1 8 0,-4 0-8 0,-5 7 0 16,4 1 11-16,0 3-11 0,1 4 10 0,-5 5-10 15,0-1 11-15,0 4-11 0,5-4 12 0,3 4-12 16,6 0 28-16,-1 0-2 0,4 0 0 0,1 1 0 15,4-5-6-15,4 0-2 0,10 0 0 0,-1 0 0 16,4-3-18-16,1-5 10 0,8 0-10 0,14-3 8 16,-5-1-8-16,9 1-12 0,0-8 2 0,4-8-1052 15</inkml:trace>
        </inkml:traceGroup>
        <inkml:traceGroup>
          <inkml:annotationXML>
            <emma:emma xmlns:emma="http://www.w3.org/2003/04/emma" version="1.0">
              <emma:interpretation id="{39C283B9-25AE-462B-B1E8-B87A583B3371}" emma:medium="tactile" emma:mode="ink">
                <msink:context xmlns:msink="http://schemas.microsoft.com/ink/2010/main" type="inkWord" rotatedBoundingBox="5553,3213 8830,3023 8897,4196 5621,4385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1200.2543">3685 2433 1378 0,'-13'-20'61'0,"9"12"13"0,-1 1-59 0,5-5-15 15,0 0 0-15,5 0 0 0,-1 5 67 0,5-5 10 16,0 4 3-16,4 4 0 0,0 4-29 0,0 0-6 16,5 4-1-16,-1 8 0 0,1 3-24 0,4 5-6 15,-5 7-1-15,1 12 0 0,-1 8-1 0,-3 4-1 16,-6 7 0-16,1 5 0 0,-4 3 11 0,-5-8 2 16,-5 1 1-16,1 3 0 0,-1-3 4 0,1-5 1 0,-5-3 0 15,0 0 0-15,5 0-4 0,0-9-1 0,-1 1 0 0,-4-8 0 16,9 1-4-16,-8-5-1 0,8-8 0 0,-5-3 0 15,1-1-8-15,0-7-1 0,4 0-1 0,0-12 0 16,0 0-2-16,0 0 0 0,0 0 0 0,0 0 0 16,0 0-8-16,0 0 10 0,0-4-10 0,4-4 10 15,-4-4-10-15,4-3 0 0,-4-9 0 0,9 1 0 16,0-8 0-16,4 3 0 0,0-11 0 0,5 0 0 16,4 4 0-16,0 4-9 0,0 0 9 0,-1 3 0 15,-3 5-8-15,0 0 8 0,4 7 0 0,-5 0 0 16,1 13 0-16,-5-9-8 0,0 4 8 0,4 4 0 15,1 4 0-15,0 0 0 0,-5 0 0 0,0 12 0 0,0 0-10 16,-9 3 10-16,5 1-8 0,0 3 8 0,0 5 0 0,0-1 0 16,-5-3 0-16,-4-1 0 0,4 4 0 0,-4 1 0 15,9 3 0-15,-5 0 0 0,1-3-16 0,4-1 1 16,-1 5 1-16,6-5 0 16,-1 4-166-16,0-3-34 0,9 19-6 0,0-24-2 0</inkml:trace>
          <inkml:trace contextRef="#ctx0" brushRef="#br0" timeOffset="11598.9651">5260 2901 1594 0,'0'0'71'0,"0"-8"14"0,0 8-68 0,0 0-17 0,0-12 0 0,0 12 0 15,-4-4 60-15,0-4 8 0,-5 5 1 0,-4 3 1 16,-1 3-10-16,-3 5-1 0,-1-8-1 0,-4 8 0 15,-4 4-30-15,0 3-7 0,-5 5-1 0,0 3 0 16,1 1-11-16,-1 7-9 0,-4 0 12 0,4 4-12 16,14 4 0-16,-5-4 0 0,4-4 0 0,1 1 0 15,3-1 12-15,6 0-4 0,-1 0 0 0,4-3-8 16,1-13 24-16,4 5-1 0,4-5-1 0,5-3 0 16,-4 0-22-16,3-8 0 0,-8-4 0 0,14 0 8 15,7 0-8-15,1-8 0 0,-8-8 0 0,3 1 0 16,5-5-25-16,0 1-3 15,-9-13-1-15,5 1 0 0,4 0 15 0,-9-8 3 0,9 0 1 0,-5-8 0 0,1 8 10 16,4-4 0-16,-5 8-9 0,-4 4 9 0,1 4 0 16,-1 7-9-16,0 5 9 0,-4 11 0 0,-9 4 0 0,9 4 0 15,-1 7 8-15,1 5-8 0,-5-1 8 0,1 9-8 16,-1 3 0-16,1 8 0 0,-1 0 9 0,5 4-9 16,-5-4 8-16,1 4-8 0,-1-3 0 0,0-1-9 15,5 0 0-15,-5-4-931 16</inkml:trace>
          <inkml:trace contextRef="#ctx0" brushRef="#br0" timeOffset="11921.2489">5717 2667 2138 0,'0'0'47'0,"0"0"9"0,0 0 3 0,8 7 1 0,1 9-48 0,4 0-12 0,-8 11 0 0,8-4 0 15,-9 9 34-15,5-1 4 0,-5 0 1 0,5 8 0 16,-4 0-5-16,3 0-1 0,-3 0 0 0,-1 0 0 16,5 0-6-16,0 0-2 0,-1-8 0 0,1 0 0 15,0-3 0-15,0-1 0 0,-5-4 0 0,5-3 0 16,0-5 9-16,-1-3 2 0,1 0 0 0,0-8 0 16,-5-4-36-16,10 0 0 0,-1-8 0 0,0-4 0 15,0-3 21-15,0-5 1 0,9-3 0 0,0-1 0 16,0-3-6-16,4-4-2 0,-4-8 0 0,5 4 0 15,-5-4-14-15,-1 0 9 0,-7 0-9 0,3 4 8 0,5 3-8 16,-4 1 0-16,-1 4 0 0,-4 0 0 16,-4 3-21-16,4 5-7 0,-4-1 0 0,0 9-1 15,0-1-216-15,-5 8-43 0,9-12-9 0,-13 16-2 0</inkml:trace>
          <inkml:trace contextRef="#ctx0" brushRef="#br0" timeOffset="12220.5885">6594 3049 1728 0,'18'-12'153'0,"-10"4"-122"15,6 1-31-15,3-1 0 0,9-4 56 0,1 0 6 16,-1 1 1-16,5-5 0 0,-5-3-4 0,0 3-1 16,5-7 0-16,-5 3 0 0,-8 1-26 0,4-5-4 15,-9 1-2-15,0 3 0 0,0-3-16 0,-4 3-10 0,-4-3 12 16,-1 0-12-16,-4 7 28 0,0 0-2 0,-4 1 0 0,-1 3 0 15,1 4 3-15,-5 0 1 0,-4 5 0 0,-5 3 0 16,1 3-18-16,-5 5-3 0,-4 4-1 0,4 4 0 16,-5 7 6-16,1 4 1 0,4 1 0 0,4-1 0 15,-3 4-15-15,7 0 9 0,1 0-9 0,4 1 8 16,5-1-8-16,0 0 12 0,-1-4-12 0,10 5 12 16,3-5-12-16,1 0 0 0,9-7 0 0,-1 3 0 15,14 0-79-15,0-3-17 16,8-8-4-16,9-5-1 0</inkml:trace>
        </inkml:traceGroup>
        <inkml:traceGroup>
          <inkml:annotationXML>
            <emma:emma xmlns:emma="http://www.w3.org/2003/04/emma" version="1.0">
              <emma:interpretation id="{4479E532-9B6E-4DD9-A474-B9EE9D638C2C}" emma:medium="tactile" emma:mode="ink">
                <msink:context xmlns:msink="http://schemas.microsoft.com/ink/2010/main" type="inkWord" rotatedBoundingBox="11144,3393 11944,3347 11982,4004 11182,4050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3212.8846">9700 2678 1494 0,'0'-23'66'0,"0"23"14"0,5-8-64 0,-5 0-16 0,4 1 0 0,0-5 0 15,-4 4 80-15,0-4 12 0,0 5 4 0,-4-5 0 16,0 0-20-16,-1 0-3 0,-4 5-1 0,5-1 0 16,-5 0-48-16,-4-4-9 0,4 5-3 0,-4-1 0 15,0 4-12-15,4 0 9 0,-4 0-9 0,0 4 8 16,-5 0-8-16,5 4 0 0,-4 4 0 0,-1 7 8 15,1 1 14-15,-5 3 2 0,0 13 1 0,0 3 0 16,0 8-25-16,4 3-12 0,-4 5 0 0,0 0 1 16,9-8 11-16,-4 0 0 0,4 3 0 0,-1-3 0 0,6-4 8 15,3-4 0-15,1-3 0 0,4-5 0 0,0-8-8 16,0 1 0-16,0-12-8 0,0-8 8 0,0 0 0 16,13 0 0-16,0-4 9 0,0-8-9 0,5 0 16 15,4-7-3-15,4-4-1 0,0-5 0 0,5 1 0 0,0-16 0 16,0-4 0-16,-5-3 0 0,-4 3-3 0,0 0-1 15,0-8 0-15,4 9 0 0,-4 3 20 0,0 8 3 16,-5 7 1-16,1 13 0 0,0-9-20 0,-5 16-3 16,4 8-1-16,-4 4 0 0,1 8-8 0,-1 4 0 15,0 7 0-15,0 4 0 0,-4 1 0 0,4 3 0 16,0 4 0-16,0-8 0 0,5 4 0 0,-1 1 0 16,5-5-14-16,0 0 5 15,9-7-59-15,-5-1-12 0,5 1-3 0,9-5-940 0</inkml:trace>
        </inkml:traceGroup>
        <inkml:traceGroup>
          <inkml:annotationXML>
            <emma:emma xmlns:emma="http://www.w3.org/2003/04/emma" version="1.0">
              <emma:interpretation id="{0144D329-A49E-4BA6-A1CB-C753D855D760}" emma:medium="tactile" emma:mode="ink">
                <msink:context xmlns:msink="http://schemas.microsoft.com/ink/2010/main" type="inkWord" rotatedBoundingBox="14785,2331 21891,1919 21979,3428 14872,3840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365.4207">15566 2413 806 0,'0'0'36'0,"0"0"7"0,0 0-35 0,13-4-8 0,0 0 0 0,5 0 0 15,4 4 260-15,-5 0 51 0,1-3 9 0,8-1 3 16,1-4-195-16,-1 0-40 0,0 4-7 0,1-8-1 16,-1 5-48-16,0-1-8 0,-4-4-3 0,0 0 0 15,0 1-21-15,-9-1 0 0,5-7 0 0,-10-1 0 16,1 4 0-16,-4 1 0 0,-1-5 0 0,0 5 0 15,-4-5 8-15,-4 1-8 0,0 3 8 0,-5 1-8 16,0-5 0-16,0 5 0 0,5 3 0 0,-5 4 0 16,0 8 11-16,-4 0-3 0,-4 4 0 0,-1 4 0 15,1 7-8-15,-5 5 0 0,-5 7 0 0,1 4 0 16,-5 4 25-16,5 0 3 0,4 4 1 0,0 4 0 16,5 4-14-16,-5-4-3 0,8 4-1 0,6 0 0 15,3-1-11-15,1-3 0 0,4 0 0 0,4-4 0 16,5-4 0-16,4-7-11 0,0-5 3 0,5-3-733 15,8-5-147-15</inkml:trace>
          <inkml:trace contextRef="#ctx0" brushRef="#br0" timeOffset="15591.5487">16895 2047 2016 0,'-4'-12'179'0,"0"-4"-143"16,4 9-36-16,0 7 0 0,0 0 76 0,-14-12 9 15,1 16 2-15,-4 4 0 0,-1-1-28 0,-4 5-6 16,-4 8-1-16,0 3 0 0,-1 0-28 0,1 5-7 16,-5 3-1-16,1-8 0 0,3 12-6 0,5 0-2 15,-4 0 0-15,4 1 0 0,4-9 26 0,1 4 5 16,4 4 1-16,4-4 0 0,0-11-32 0,5 3-8 0,4-3 0 0,4-1 0 16,5 5 0-16,4-9-12 0,5 1 4 0,-1-4-801 15,10-1-160-15</inkml:trace>
          <inkml:trace contextRef="#ctx0" brushRef="#br0" timeOffset="15781.2577">17049 2023 1958 0,'4'-8'43'0,"-4"5"9"0,5-9 1 0,3 8 3 0,1 0-45 15,4 0-11-15,5 0 0 0,0 4 0 0,3-4 65 0,10 4 11 16,0-4 3-16,13 1 0 0,-5-1-53 0,9 4-10 15,5-4-3-15,0 0 0 0,-5-4-13 0,-4 4 8 16,4 4-8-16,-8 0 0 16,-10-4-80-16,-3 0-23 0,-5 4-4 0,0 0-509 15,-5-4-103-15</inkml:trace>
          <inkml:trace contextRef="#ctx0" brushRef="#br0" timeOffset="15981.3521">17711 1216 1324 0,'0'0'118'0,"0"0"-94"16,0 0-24-16,9 4 0 0,9 8 142 0,-5 3 24 0,0 9 5 0,-4 7 1 16,-5 0-48-16,1 8-10 15,3 0-2-15,-8 8 0 0,-4 0-27 0,-5-1-5 0,14 9-2 0,-14 0 0 16,-4-1-25-16,0 5-5 0,8-1 0 0,-8 8-1 16,0 1-30-16,-5-1-5 0,-4-4-2 0,0 5 0 15,0-9-10-15,1 5-11 0,-1-5 3 0,0 4 0 16,0-7-117-1,0-4-23-15,9-1-5 0</inkml:trace>
          <inkml:trace contextRef="#ctx0" brushRef="#br0" timeOffset="16320.701">18040 2460 979 0,'0'0'87'0,"0"0"-70"0,0 0-17 0,18-8 0 0,0 4 203 0,3 0 37 16,-7-3 7-16,8-1 1 0,4 0-128 0,5-4-27 16,-1-3-5-16,1-1 0 0,0 0-71 0,-1-3-17 15,6-1 0-15,-6 5 0 0,-3-9 16 0,-1 1-1 16,0 0 0-16,1-1 0 0,-5 1-24 0,-5 7-5 16,-4-11-1-16,0 8 0 0,-4-1 49 0,-4 1 10 15,-5 3 1-15,4 4 1 0,-4 1-22 0,0 3-5 16,-9 0-1-16,0 4 0 0,-4 4 36 0,0-8 7 15,-4 16 2-15,-5-8 0 0,-9 16-50 0,9-5-13 16,4 9 0-16,-4 3 0 0,-4 1 0 0,4 7 0 16,0-4 0-16,9 8 0 0,0-4 0 0,4 4 0 15,-4 1 0-15,4-1 0 0,9 4 0 0,0-4 0 16,0-4 0-16,5 4 0 16,-1-4-56-16,5 0-16 0,4 1-3 0,4-5-1 0</inkml:trace>
          <inkml:trace contextRef="#ctx0" brushRef="#br0" timeOffset="14323.0165">13649 2460 1324 0,'0'-4'118'0,"0"-4"-94"16,-5-3-24-16,5-1 0 0,0 0 58 0,0 0 7 15,-4 1 2-15,0-5 0 0,-1 4 23 0,5 1 5 16,-4-1 1-16,-1-4 0 0,-3 5-48 0,-1-1-8 16,0-4-3-16,0 5 0 0,-4-1-17 0,4 0-4 15,-8 1-1-15,4 3 0 0,-5 0-7 0,5 4-8 16,-5 0 11-16,1 0-11 0,-9 8 12 0,-1 0-12 15,1 0 12-15,-5 8-12 0,-4 3 0 0,-4 5 0 16,-5 3 0-16,-4 5 0 0,8 7 10 0,-4 4-10 16,5 0 8-16,4 4-8 0,8-1 9 0,10 9-9 15,4-4 10-15,4 4-10 0,4-8 8 0,14-1-8 0,0-3 0 16,4-3 0-16,5-5 20 0,4-8-1 0,0 1-1 16,4-5 0-16,0-11-18 0,0 0 0 0,-4-8 0 15,9 0 0-15,-9-8 14 0,4-4-4 0,1 0-1 0,-5-7 0 16,0-4-9-16,4-9 0 0,-9 1 0 0,10-8 0 15,-5-4 0-15,4-4 10 0,-8-3 1 0,8-5 0 16,-4 1-3-16,0-9-8 0,0-7 12 0,4-4-4 16,0 4-8-16,1-8 0 0,3 0 0 0,6-8 8 15,-1 8-20-15,0 0-5 0,-5 0-1 0,1 4 0 16,0 8-3-16,-9 7-1 0,0 4 0 0,-5 20 0 0,-4-4 22 16,-4 20-9-16,-4 3 9 0,-5 8 0 0,0 8 0 0,-5 8 0 15,-8 8 0-15,-5 7 0 0,1 12 0 0,-5-3 0 16,-4 3 0-16,-5 11 0 0,5-3 0 0,-5 8 0 15,5 0 0-15,4 3 0 0,4 5 10 0,-4 3 9 16,9 1 1-16,0 3 1 0,4-8-13 0,0 5-8 16,5-5 10-16,0 5-10 0,4-5 16 0,0-7-4 15,4 0 0-15,-4-1 0 0,0 1-12 0,0 0 0 16,4-12 0-16,-4 4 0 16,5-1-142-16,3-6-25 0,6 14-5 0,3-22 0 0</inkml:trace>
          <inkml:trace contextRef="#ctx0" brushRef="#br0" timeOffset="14566.1153">14324 2273 1324 0,'9'-16'59'0,"-9"16"12"0,0 0-57 0,0 0-14 0,0 0 0 0,0 0 0 15,0 0 168-15,-9 12 32 0,5 7 5 0,0 1 2 16,-1 3-124-16,1 5-25 0,-1 3-5 0,-3 0-1 0,3 0-23 16,1 0-5-16,-5 4 0 0,5 4-1 0,-1 0-11 0,1-3-1 15,0-5-1-15,-1 0 0 16,5 0-10-16,-4-4-14 0,8-3 3 0,-4-1-1035 16</inkml:trace>
          <inkml:trace contextRef="#ctx0" brushRef="#br0" timeOffset="14713.1084">14430 1867 2034 0,'0'-23'90'0,"0"15"18"0,4 0-86 0,-4 8-22 16,0 0 0-16,0 0 0 15,9 16-71-15,-9-1-18 0,0 1-4 0,0 4-1 0</inkml:trace>
          <inkml:trace contextRef="#ctx0" brushRef="#br0" timeOffset="15046.3076">14741 2132 1144 0,'0'0'51'0,"0"0"10"0,5 12-49 0,8 0-12 0,-9 7 0 0,5-3 0 15,-5 7 96-15,5 8 17 0,0-3 3 0,0 7 1 16,-5 0-18-16,0 0-4 0,5 0-1 0,0 4 0 16,-9-4 0-16,0 0 0 0,4 0 0 0,1 1 0 15,-5-5-28-15,4 0-6 0,-8-4 0 0,8 1-1 16,-4-5-13-16,0-7-2 0,0-5-1 0,0 1 0 0,0-12-11 0,0 0-1 16,0 0-1-16,0 0 0 0,0 0 9 15,5-8 1-15,3-7 1 0,1-1 0 0,0-11-9 0,4-1-1 16,5-3-1-16,-1-4 0 0,1-4-13 0,-1 0-2 15,1-8-1-15,4 4 0 0,4 0-14 0,5 8 0 16,-9 4 0-16,8 0 0 16,-3 4-42-16,-1 3-8 0,0 1-2 0,1 7 0 15,-1 5-121-15,-4 3-25 0,0 0-5 0,4 4-1 0</inkml:trace>
          <inkml:trace contextRef="#ctx0" brushRef="#br0" timeOffset="16785.3773">19519 2047 2188 0,'9'-35'97'16,"-5"23"20"-16,1 0-93 0,-5-3-24 0,0 3 0 0,0 4 0 16,-9 4 56-16,0-4 6 0,0-3 2 0,0 3 0 15,-8 4-52-15,4 0-12 0,-5 4 0 0,1 0 0 0,-5 4 0 0,4 4 0 16,-4 7 0-16,-4 1 0 0,0 7 37 0,-1 1 5 15,1 7 1-15,-5 4 0 0,0 0-19 0,1 4-3 16,3-4-1-16,5 8 0 0,1-4-20 0,3 4 0 16,9-8 0-16,0 4 8 0,5 0-8 0,0-4 0 15,-5-8 0-15,5 1 0 0,4-1 0 0,4-4 0 16,-4-3 0-16,13-8 0 0,0-5 10 0,9-3 1 16,4-4 0-16,1-7 0 0,-1-5-11 0,0 0-16 15,5-3 4-15,-4-5 1 0,-1-11 21 0,-4 0 4 16,4 3 1-16,0-15 0 0,-4-3-24 0,0-1-5 15,9-12-1-15,0-7 0 0,4 0 15 0,4-4 0 16,-4-1 0-16,14-10 0 0,3 3 0 0,-3 3 0 16,-6-3 0-16,6 0 0 0,-5 8 0 0,-9 12 0 15,-5 3 0-15,-3 4 0 0,-5 16 0 0,-9 8 0 16,0 0 0-16,-9 15 0 0,-4 12 0 0,0 0 0 16,-13 20 0-16,-9 7 0 0,-4 4 0 0,4 12 0 0,0 4 0 15,-9 7 0-15,1-11 0 0,3 8 0 0,5 0 0 16,0 7 0-16,9-3 0 0,0-5 0 0,0 5 0 15,13 4 0-15,0-5 0 0,4 1 0 0,1-5 0 0,8 1 0 16,4 0 0-16,1-8 0 0,0 0 0 0,3 3 0 16,-3 1 0-16,8-8 0 0,-4 0 0 0,0 4-1182 15</inkml:trace>
        </inkml:traceGroup>
        <inkml:traceGroup>
          <inkml:annotationXML>
            <emma:emma xmlns:emma="http://www.w3.org/2003/04/emma" version="1.0">
              <emma:interpretation id="{EC259A8D-772A-40DC-A4EB-05A9276BC2C6}" emma:medium="tactile" emma:mode="ink">
                <msink:context xmlns:msink="http://schemas.microsoft.com/ink/2010/main" type="inkWord" rotatedBoundingBox="23918,1983 28984,1690 29093,3570 24027,3863"/>
              </emma:interpretation>
              <emma:one-of disjunction-type="recognition" id="oneOf8">
                <emma:interpretation id="interp12" emma:lang="" emma:confidence="1">
                  <emma:literal>aph</emma:literal>
                </emma:interpretation>
                <emma:interpretation id="interp13" emma:lang="" emma:confidence="1">
                  <emma:literal>a ph</emma:literal>
                </emma:interpretation>
                <emma:interpretation id="interp14" emma:lang="" emma:confidence="0">
                  <emma:literal>a p h</emma:literal>
                </emma:interpretation>
                <emma:interpretation id="interp15" emma:lang="" emma:confidence="0">
                  <emma:literal>ap h</emma:literal>
                </emma:interpretation>
                <emma:interpretation id="interp16" emma:lang="" emma:confidence="0">
                  <emma:literal>a P h</emma:literal>
                </emma:interpretation>
              </emma:one-of>
            </emma:emma>
          </inkml:annotationXML>
          <inkml:trace contextRef="#ctx0" brushRef="#br0" timeOffset="18851.1205">24911 1941 1497 0,'0'-15'66'0,"0"15"14"0,4-12-64 0,1 0-16 0,-1 5 0 0,0-1 0 16,-4-12 55-16,9 9 7 0,-4-1 2 0,-5 0 0 15,-5 4 0-15,-4 4 0 0,9 4 0 16,-4-3 0-16,-9-5-27 0,-5 8-5 0,1 4 0 0,-5 3-1 16,0 9 0-16,-9 0 0 0,1 3 0 0,-1 5 0 15,0 3-23-15,-4 0-8 0,4 4 0 0,-4 1 0 16,0-5 0-16,9 4 0 0,4-4 0 0,4 1 0 16,1 3 0-16,4-12 0 0,4-3 0 0,9-4 0 15,0-1 35-15,4-3 1 0,9 0 0 0,1-8 0 16,7-4-20-16,6-4-4 0,-5 0-1 0,4-7 0 15,5-5 4-15,-1 1 1 0,-3-12 0 0,-1-1 0 16,5-3 4-16,-5 0 2 0,0-4 0 0,5 4 0 16,-4-4-34-16,-1 8-8 0,0 4 0 0,-4-1-1 0,-4 9 68 15,-1 7 13-15,1 0 4 0,-5 9 0 0,-4 6-52 16,-5 5-12-16,0 0 0 0,1 12 0 0,-1-1-13 0,-8 4-6 16,-5 5-1-16,5 7 0 15,8 4-19-15,-4 0-4 0,-4 4-1 0,-1-4-693 16,1-4-139-16</inkml:trace>
          <inkml:trace contextRef="#ctx0" brushRef="#br0" timeOffset="19329.2992">25512 1652 1728 0,'0'0'76'0,"0"0"16"0,0 0-73 0,0 0-19 0,0 0 0 0,0 7 0 15,0 5 106-15,-4 8 18 0,8-1 3 0,-4 12 1 16,-4-8-65-16,4 5-13 0,0-1-2 0,-5 4-1 16,5 8-11-16,-4 0-3 0,0 0 0 0,-1 4 0 15,1-4-5-15,-1 3 0 0,1-3-1 0,-5 4 0 16,5-4-5-16,4 0-1 0,-5-4 0 0,1 4 0 16,0-4 3-16,-1-4 1 0,1-4 0 0,-1-3 0 15,1-1-11-15,0-4-2 0,4-3-1 0,0-4 0 16,0-12-2-16,0 0 0 0,0 0 0 0,0 0 0 15,0 0 12-15,0 0 3 0,0-16 0 0,0-3 0 16,0-1-13-16,0-7-3 0,-5-4 0 0,5 0 0 16,0-1-16-16,0-3-4 0,5-7-1 0,-1-1 0 15,5 0 13-15,0-4 0 0,4 1 0 0,9-1 0 0,0 0 11 16,4 1 5-16,9 3 0 0,5 0 1 0,4 0-27 0,0 8-6 16,4 0 0-16,0 4-1 15,-4 4-38-15,4 3-7 0,-8 9-2 0,4 3 0 0,-5 1 52 0,1 11 12 16,-1 0 0-16,1 0 0 0,-5 7 0 0,0 1 0 15,-4 8 0-15,-5-5 0 0,-8 5 0 0,-9 3 0 16,-5 5 0-16,-8-1 0 0,-9 4 0 0,-1-3 15 16,-12 3-3-16,0 0-1 0,-5 0-11 0,0 4 12 15,-8-3-12-15,-1 3 12 0,1-8-24 0,-10 1-4 16,1-5 0-16,-5 0-1 16,5 1-89-16,4-5-18 0,9-3-3 0,0-4-581 15,0-4-116-15</inkml:trace>
          <inkml:trace contextRef="#ctx0" brushRef="#br0" timeOffset="19805.6418">26819 826 1785 0,'0'0'159'16,"0"0"-127"-16,0 0-32 0,9 4 0 0,-4 8 96 0,3 3 12 15,-8 5 4-15,5-1 0 0,-5 8-90 0,4 1-22 16,-4 3 0 0,0-4 0-16,0 8 54 0,0 4 6 0,-4 8 2 0,-1 0 0 0,-3 0-48 0,-1 19-14 15,4-11 0-15,-3 11 8 0,3-4 30 0,-4-3 6 16,1-1 2-16,-1 5 0 0,-4-5-22 0,0 5-5 15,-1-5-1-15,1 5 0 0,0-9-9 0,0 1-1 16,0-5-8-16,-5-3 12 0,5-4-12 0,0-8-8 16,0-4 8-16,0-11-13 0,8-1 13 0,-4-3 0 15,5-4 0-15,4-12 0 0,0 0 48 0,0 0 13 16,0 0 3-16,4-8 0 0,5-4-52 0,4-3-12 16,1-9 0-16,-1-3 0 0,4-8 0 0,1-4 0 15,-1-4 0-15,10 0 0 0,-1 0 0 0,5 4 0 16,-1 0 0-16,5 8 0 0,1 0 0 0,-6 11 0 15,1 5 0-15,-9 7 0 16,4 0 0-16,1 8 0 0,-5 0 0 0,-1 8 0 0,-3 0 0 0,0 3 0 0,-5 1 0 16,4 11 0-16,-8 9 0 0,0 3 0 0,-5 0 0 0,-4 4 0 31,0 4-44-31,0 0-12 0,-4 0-3 0,4 3-759 0,-5-7-152 0</inkml:trace>
          <inkml:trace contextRef="#ctx0" brushRef="#br0" timeOffset="18138.6936">22770 2031 460 0,'13'-27'41'0,"-4"15"-33"0,4 0-8 0,0-3 0 0,0-1 181 0,1 1 35 16,3-5 6-16,1 4 2 0,-5 5-76 0,-4-9-14 16,-1 1-3-16,5 3-1 0,-8 1-106 0,-1-1-24 15,-4 0 0-15,-4-3 0 0,-1 7 51 0,-3 0 9 16,-10-7 3-16,1 7 0 0,-10 1-50 0,5 3-13 15,-8 0 0-15,-1 4 0 0,-4 4 41 0,0 4 3 16,-5 4 1-16,1 0 0 0,-1 3-22 0,-4 5-5 16,1 3-1-16,-1 5 0 0,9 3-17 0,-5 0 0 15,9 1 8-15,1 7-8 0,8 0 0 0,4 4 0 16,1-4 0-16,3 0 0 0,10-8 0 0,4 5 0 16,0-5 0-16,9 0 0 0,0-7-15 0,-1-5 0 15,6-3 0-15,3-8 0 0,5 0 5 0,4-4 1 16,-4-4 0-16,0-4 0 0,5 0 9 0,-5-7 0 15,-5-1 0-15,5-3 0 0,0-5 12 0,0-3-3 0,-5-4 0 16,5-4 0-16,0-1 5 0,-4-3 1 0,8 0 0 16,0-3 0-16,-4 6-15 0,0 5 0 0,0 4 0 0,0 7 0 15,0 5 0-15,-4 3 0 0,-1 8 0 0,-4 4 0 16,5 4 0-16,-5 12 0 0,0-1 0 0,0 13 0 16,-4 7 0-16,0 4 8 0,-5 8-8 0,1 3 0 15,-5 5 19-15,-9-1-3 0,0 5 0 0,-4 7 0 16,-9-3-16-16,0-1 0 0,0 0 0 0,-8 5 0 15,3-9 0-15,-3 5 0 0,-6-5 0 0,1 1 0 16,0-9 12-16,-4-7-2 0,-5 0 0 0,0 0 0 16,0-12 6-16,0 0 2 0,5-7 0 0,4-5 0 0,0-7-3 15,-1-4-1-15,6-4 0 0,8-4 0 0,4-4 9 0,1-8 1 16,4-4 1-16,4-3 0 0,4-4 3 0,5-5 0 16,0-15 0-16,9 0 0 0,13-7-15 0,0-1-2 15,13 0-1-15,18 1 0 0,-1-13-10 0,10 13-14 16,4-5 3-16,4 8 1 0,-4 0-1 0,-1 8 0 15,1 4 0-15,0 8 0 16,-9 4-153-16,-4 3-30 0,-5 5-6 0</inkml:trace>
          <inkml:trace contextRef="#ctx0" brushRef="#br0" timeOffset="18459.4767">23459 1766 1670 0,'0'0'74'0,"0"0"15"0,9-8-71 0,-1 4-18 0,1 4 0 0,4 4 0 16,-4 0 74-16,4 8 11 0,-4 3 3 0,4 9 0 15,-4-1-26-15,0 8-5 0,-1 0-1 0,6 8 0 16,-6 0-44-16,1 4-12 0,-4 0 0 0,3 4 0 16,1 0 52-16,-5-12 9 0,-4 4 2 0,5-4 0 15,-5 0-50-15,4-8-13 0,-4 1 0 0,-4-5 0 16,4-7 48-16,0-1 5 0,-5 1 1 0,5-8 0 15,0-8-21-15,0 0-4 0,0 0-1 0,0 0 0 16,5-8 8-16,-1-4 2 0,5-3 0 0,-5-9 0 16,5 1-24-16,-4-8-5 0,8-5-1 0,0-6 0 15,-4-1 18-15,4 0 3 0,-4-8 1 0,13 4 0 16,4 4-48-16,0 8-10 0,0 4-1 0,5 4-1 16,0 3-78-16,0 5-16 0,4 7-4 0,-5 4-648 15,-3 1-131-15</inkml:trace>
        </inkml:traceGroup>
      </inkml:traceGroup>
      <inkml:traceGroup>
        <inkml:annotationXML>
          <emma:emma xmlns:emma="http://www.w3.org/2003/04/emma" version="1.0">
            <emma:interpretation id="{7A1E1659-E550-4F98-A7BA-FE695BD74175}" emma:medium="tactile" emma:mode="ink">
              <msink:context xmlns:msink="http://schemas.microsoft.com/ink/2010/main" type="line" rotatedBoundingBox="3838,5477 12791,4652 12944,6318 3992,7143"/>
            </emma:interpretation>
          </emma:emma>
        </inkml:annotationXML>
        <inkml:traceGroup>
          <inkml:annotationXML>
            <emma:emma xmlns:emma="http://www.w3.org/2003/04/emma" version="1.0">
              <emma:interpretation id="{8F9A948A-7B67-47DE-8483-74042997B498}" emma:medium="tactile" emma:mode="ink">
                <msink:context xmlns:msink="http://schemas.microsoft.com/ink/2010/main" type="inkWord" rotatedBoundingBox="3865,5768 6559,5520 6668,6706 3974,6954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1454.8007">3962 5303 1796 0,'0'0'40'0,"0"0"8"0,0 0 1 0,0 0 1 0,0 0-40 0,4-8-10 0,0-4 0 0,10 5 0 15,-1 7 66-15,0-4 11 0,5 0 3 0,3-4 0 16,6 4-18-16,-1-4-3 0,-4 1-1 0,13-1 0 16,5-4-19-16,8 8-4 0,-4-4-1 0,0 1 0 15,-1-1-11-15,1 4-3 0,0-4 0 0,-13-4 0 16,0 5-42-16,-5 3-9 0,0 0-1 0,-4 4-1 16,0-4-123-16,-4 4-25 0,-18 0-5 0,17 0-1 15</inkml:trace>
          <inkml:trace contextRef="#ctx0" brushRef="#br0" timeOffset="21635.7944">4067 5560 1836 0,'0'0'81'0,"0"0"17"0,0 0-78 0,0 0-20 16,0 0 0-16,13 4 0 0,13-4 50 0,-4-4 6 15,0 0 2-15,9-3 0 0,4-1-10 0,5 0-3 16,4 0 0-16,-1 0 0 0,10-3-29 0,-5-1-7 15,-4 0-1-15,4 5 0 16,5-5-60-16,0 0-12 0,-5 0-2 0,0 5-861 0</inkml:trace>
          <inkml:trace contextRef="#ctx0" brushRef="#br0" timeOffset="21176.1607">2900 5077 979 0,'4'-4'87'0,"1"-8"-70"16,-1-3-17-16,1 3 0 0,3 0 110 0,-3-3 18 16,-1 3 4-16,0-4 1 0,1 1-25 0,-1 3-4 15,1-4-2-15,-10 1 0 0,5 7-62 0,-4-4-12 16,-5 1-2-16,0-1-1 0,-4 4 4 0,4-4 1 16,-4 1 0-16,0 3 0 0,-9 0-1 0,5 4 0 15,-5-4 0-15,0 4 0 0,0 4 6 0,-5 4 1 16,1 0 0-16,-5 4 0 0,5 0-36 0,-5 4 0 15,-4-5 0-15,5 9 0 0,-10-4 0 0,1 3 0 16,-1 5-11-16,1-1 11 0,-1 5 0 0,5-1 0 16,0 4 10-16,0 5-2 0,0 3-8 0,4 4 0 15,9 4 0-15,-4 3 0 0,-5 5 0 0,5-4-13 0,8 7 3 16,5-3 1-16,4 0 9 0,0 0 8 0,5-1-8 16,4 5 11-16,4-1-11 0,10 1-11 0,-1-8 3 15,0-4 0-15,9 0 8 0,0-4 0 0,-5-8 0 0,10 0 0 16,8-4 17-16,-5-3-1 0,10-5 0 0,4-7 0 15,-5-8-16-15,10-8 0 0,-6-4 8 0,1-7-8 16,5-5 12-16,-6-3-2 0,10-9 0 0,-9 1 0 16,0 0-10-16,0 0 0 0,-9 0 0 0,-4-4 0 15,-5-1 0-15,-4 5 8 0,-5-4-8 0,-3 8 0 16,-10 3 0-16,0 1 0 0,-4 0 0 0,-4 11 0 16,-9-4 0-16,0 5 0 0,-1 7 8 0,-3 0-8 0,-1 4 0 15,-8 0 12-15,0 4-12 0,4 4 12 16,0-1 16-16,0 1 3 0,4 0 1 0,1 0 0 0,8 0-32 15,9-8-12-15,0 0 1 0,0 0 0 0,4 3 11 0,5 5 0 16,4-8 0-16,9 0 0 0,5 0 9 0,3-4 4 16,5 0 1-16,5 4 0 0,-5-7-14 0,4 3 0 15,1 0 0-15,4 0 0 16,-5 4-149-16,5-4-23 0,4 4-5 0</inkml:trace>
        </inkml:traceGroup>
        <inkml:traceGroup>
          <inkml:annotationXML>
            <emma:emma xmlns:emma="http://www.w3.org/2003/04/emma" version="1.0">
              <emma:interpretation id="{3479BE30-6A61-497E-B0AF-84E10A3153A0}" emma:medium="tactile" emma:mode="ink">
                <msink:context xmlns:msink="http://schemas.microsoft.com/ink/2010/main" type="inkWord" rotatedBoundingBox="7599,5130 10129,4897 10275,6483 7745,6717"/>
              </emma:interpretation>
              <emma:one-of disjunction-type="recognition" id="oneOf10">
                <emma:interpretation id="interp18" emma:lang="" emma:confidence="0">
                  <emma:literal>VE)</emma:literal>
                </emma:interpretation>
                <emma:interpretation id="interp19" emma:lang="" emma:confidence="1">
                  <emma:literal>V, E)</emma:literal>
                </emma:interpretation>
                <emma:interpretation id="interp20" emma:lang="" emma:confidence="0">
                  <emma:literal>VIEI</emma:literal>
                </emma:interpretation>
                <emma:interpretation id="interp21" emma:lang="" emma:confidence="0">
                  <emma:literal>VIE)</emma:literal>
                </emma:interpretation>
                <emma:interpretation id="interp22" emma:lang="" emma:confidence="0">
                  <emma:literal>V,E)</emma:literal>
                </emma:interpretation>
              </emma:one-of>
            </emma:emma>
          </inkml:annotationXML>
          <inkml:trace contextRef="#ctx0" brushRef="#br0" timeOffset="22622.8224">6875 4535 0 0,'-31'-28'0'0,"22"17"0"0,1-5 0 0,-1 4 0 16,4-7 0-16,1 11 0 0,0-4 571 0,4 8-115 16,0 4 92-16,0 0 19 0,0 0-411 0,8 8-83 15,1 8-16-15,9 3-3 0,-1 5-34 0,5 3-6 16,5 8-2-16,-1 4 0 0,9 8 0 0,0 4-1 16,-4-5 0-16,4 9 0 0,0 0 8 0,-4-1 1 15,-1 5 1-15,-3-1 0 0,-5-7 11 0,0 4 3 16,-5-5 0-16,1 1 0 0,-5-8-11 0,-4-4-1 0,4-4-1 15,-4-8 0-15,-5-3 12 0,5-9 2 0,-5-3 1 0,1 0 0 16,-5-12-7-16,0 0-2 0,8 0 0 0,-3-12 0 16,3 0 0-16,1-7 0 0,0-5 0 0,4-7 0 15,0 0-8-15,5-4-3 0,-5-4 0 0,9-4 0 16,-4-4-2-16,8-15-1 0,-4 3 0 0,4 1 0 16,0 3-14-16,1 1 0 0,3-1 0 0,1-4 0 15,-5 9 0-15,1-1 0 0,-5 4 0 0,0 4 0 16,-5 8 0-16,-4 4-8 0,1 0 8 0,-6 7-10 15,1 1-146-15,0 11-28 16,-5 5-7-16</inkml:trace>
          <inkml:trace contextRef="#ctx0" brushRef="#br0" timeOffset="22859.7561">8301 4948 2246 0,'4'4'49'0,"0"4"11"0,1 11 1 0,-1 1 3 0,1 7-52 0,3 4-12 16,-8-3 0-16,0 7 0 0,0 8 72 0,-8-4 12 16,-1 0 3-16,-4 3 0 0,-9-3-35 0,4 0-6 0,1 4-2 0,-10-8 0 15,5 1-36-15,-4-1-8 0,-5-4 0 0,5 4 0 31,0-8-128-31,-5 4-26 0</inkml:trace>
          <inkml:trace contextRef="#ctx0" brushRef="#br0" timeOffset="21915.5344">6221 4230 2282 0,'5'-11'50'0,"-5"3"10"0,0 0 3 0,0 8 1 15,0 0-51-15,0 0-13 0,0 0 0 0,-14 12 0 16,-3 3 0-16,-10 9 0 0,1 3-12 0,-5 12 12 16,1 4 0-16,-5 8 16 0,4-1-2 0,0 5 0 0,1 4 10 0,3-1 3 15,1 1 0-15,4 3 0 0,-4-4 2 0,8 1 1 16,1-1 0-16,8 1 0 0,0-1-5 0,5 5-1 15,-1-1 0-15,10 1 0 0,3-5-24 0,6 1 0 16,-1-1 0-16,0 1 0 0,9-1 0 0,-5-7 0 16,10 3 0-16,-5-3 0 15,0 8-164-15,4-9-37 0</inkml:trace>
        </inkml:traceGroup>
        <inkml:traceGroup>
          <inkml:annotationXML>
            <emma:emma xmlns:emma="http://www.w3.org/2003/04/emma" version="1.0">
              <emma:interpretation id="{2BE9E320-6AEF-4B44-8466-ABAB1288095E}" emma:medium="tactile" emma:mode="ink">
                <msink:context xmlns:msink="http://schemas.microsoft.com/ink/2010/main" type="inkWord" rotatedBoundingBox="10982,5081 12815,4912 12944,6318 11111,6487"/>
              </emma:interpretation>
            </emma:emma>
          </inkml:annotationXML>
          <inkml:trace contextRef="#ctx0" brushRef="#br0" timeOffset="24098.9893">9187 5276 1954 0,'0'0'87'0,"0"0"17"0,0 0-83 0,0 0-21 0,0 0 0 0,13 0 0 16,0 0 72-16,0 0 9 0,5-4 3 0,4 4 0 16,4-4-46-16,5 4-9 0,4-12-1 0,9 4-1 15,4 1-27-15,-4-1 0 0,4 4 8 0,1-4-705 16,3 8-141-16</inkml:trace>
          <inkml:trace contextRef="#ctx0" brushRef="#br0" timeOffset="23466.2615">9332 4585 1346 0,'0'0'60'0,"0"0"12"16,0 0-58-16,0 0-14 0,0 0 0 0,0 0 0 0,0 0 120 0,0 0 22 15,0 0 4-15,4 12 1 0,-4 4-62 0,4-1-12 16,1 9-2-16,4-1-1 0,-5 4-26 0,0 1-6 16,1-1-1-16,-1 12 0 0,1 4-8 0,-5-4-1 15,0 0-1-15,0 4 0 0,-9-4-13 0,4 0-2 16,-3 0-1-16,-1 0 0 0,0 4-11 0,-4-4 0 16,0-4 0-16,0 0 0 15,-5-4-108-15,5-4-21 0,4-7-4 0,-4-8-797 16</inkml:trace>
          <inkml:trace contextRef="#ctx0" brushRef="#br0" timeOffset="23717.1712">9235 4589 1706 0,'-9'-15'76'0,"9"3"15"0,-4 0-73 0,4 1-18 0,0-1 0 0,4 0 0 16,-4-3 62-16,9 3 9 0,0-4 1 0,0 5 1 15,4-9-13-15,4 1-4 0,5 3 0 0,5 0 0 16,-1 1-20-16,9 3-4 0,0-4 0 0,9 5-1 16,-4-1-15-16,3 0-2 0,6 5-1 0,-1-1 0 15,5 4-13-15,-9 4 0 0,4 0 0 0,-4 0 0 16,0 4-12-16,-5 0-4 0,-4 0-2 0,0 3 0 16,-4-3-44-1,0 4-9-15,-5 0-1 0,-9 0-1 0,5-4-101 0,-8 7-20 16</inkml:trace>
          <inkml:trace contextRef="#ctx0" brushRef="#br0" timeOffset="23922.5713">9406 4851 806 0,'-17'7'36'0,"8"-3"7"16,-4-4-35-16,4 4-8 0,5 0 0 0,4-4 0 0,0 0 224 0,0 0 42 15,0 0 9-15,0 0 1 0,13-8-162 0,9 4-33 16,4-3-6-16,5-5-2 0,4-4-17 0,9 1-3 15,0 3-1-15,4-4 0 0,0 5-31 0,0 3-6 16,-4 0-2-16,5 0 0 0,-10 0-13 0,1 1 0 16,-5-1 0-16,0 4 0 15,-9 0-64-15,5 0-15 0,-9 4-3 0,0 0-858 0</inkml:trace>
          <inkml:trace contextRef="#ctx0" brushRef="#br0" timeOffset="24428.7912">10608 4082 2026 0,'0'0'44'0,"9"-7"10"0,-4-1 2 0,8 0 1 0,0 8-45 0,4 4-12 16,10 4 0-16,-1 7 0 0,5 5 36 0,0-1 4 16,4 8 2-16,-5 9 0 0,-3 3 34 0,-1 3 6 15,-4 5 2-15,-5 12 0 0,-3-1-8 0,-1 5-2 16,-13-1 0-16,0 4 0 0,-5 1-10 0,-8-5-1 15,-4 0-1-15,-5 5 0 0,-5-9-29 0,1 1-5 16,-5-1-2-16,1-3 0 0,-5-1 4 0,4-3 1 0,-4-4 0 0,4-4 0 31,-4 0-101-31,0-8-20 0,4-8-4 0,-4 0-1 16,4-7-155-16,1-4-31 0,-36 7-7 0,31-19 0 0</inkml:trace>
        </inkml:traceGroup>
      </inkml:traceGroup>
    </inkml:traceGroup>
    <inkml:traceGroup>
      <inkml:annotationXML>
        <emma:emma xmlns:emma="http://www.w3.org/2003/04/emma" version="1.0">
          <emma:interpretation id="{E1C82011-9337-4CF1-A318-1C0E6F956772}" emma:medium="tactile" emma:mode="ink">
            <msink:context xmlns:msink="http://schemas.microsoft.com/ink/2010/main" type="paragraph" rotatedBoundingBox="2358,7409 30178,5380 30302,7080 2482,91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2BD425-7862-49D1-BA2C-829DFED2A156}" emma:medium="tactile" emma:mode="ink">
              <msink:context xmlns:msink="http://schemas.microsoft.com/ink/2010/main" type="line" rotatedBoundingBox="2358,7409 30178,5380 30302,7080 2482,9109"/>
            </emma:interpretation>
          </emma:emma>
        </inkml:annotationXML>
        <inkml:traceGroup>
          <inkml:annotationXML>
            <emma:emma xmlns:emma="http://www.w3.org/2003/04/emma" version="1.0">
              <emma:interpretation id="{4EBCBB7E-8499-4016-A078-312672C87973}" emma:medium="tactile" emma:mode="ink">
                <msink:context xmlns:msink="http://schemas.microsoft.com/ink/2010/main" type="inkWord" rotatedBoundingBox="2410,8117 3793,8016 3855,8853 2471,8954"/>
              </emma:interpretation>
              <emma:one-of disjunction-type="recognition" id="oneOf11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28934.019">557 7366 403 0,'-9'-23'17'0,"5"11"5"0,0 4-22 0,-1-8 0 15,1 1 0-15,-5-1 0 0,9 8 258 0,-4-3 47 16,4-1 10-16,0 4 1 0,0 8-204 0,0 0-40 16,0 0-9-16,0 0-2 0,0 0-45 0,0 0-8 15,4 12-8-15,9 4 9 0,-4-5-9 0,4 13 8 16,-8-1-8-16,8 4 8 0,-5 1 9 0,6 3 2 16,-6-4 0-16,6 8 0 0,-1 4 8 0,0-4 1 15,-4 4 1-15,-5 4 0 0,5 0 7 0,0-4 0 0,-1 0 1 16,-3 0 0-16,-10 0-13 0,5 4-4 0,9-8 0 0,-4 0 0 15,-5-4 2-15,8-7 0 0,-8-1 0 16,5-3 0-16,-1-9-22 0,-4 1 0 0,0-12 0 0,0 0 0 16,0 0 13-16,9 4 5 0,-9-4 1 0,9-8 0 15,-1-7 22-15,1-1 5 0,0-4 1 0,-5-7 0 16,5 0-33-16,0-4-6 0,0-4-8 0,-5 0 11 16,0-4-11-16,1 3 0 0,4-3 0 0,-1 4 8 15,-3-4-8-15,4 8 0 0,-9 0 0 0,4 4 0 16,5-1 0-16,0 9 0 0,-1 3 0 0,1 5 0 15,4 3 0-15,-13 8 0 0,13 0 0 0,5 8 0 0,-1 3-15 16,1 5-8-16,0 3-1 0,-1 1-1 0,1 3 10 0,-1 1 3 16,1-1 0-16,-1-3 0 0,-8 7-3 0,4 0 0 15,-4-3 0-15,4-5 0 0,-4-7 15 0,-9-1 0 16,0-11-10-16,0 0 10 0,9 12 0 0,-9-12 0 16,0 0 0-16,0 0 0 0,0 0 8 0,9 4 0 15,-9-4 0-15,13 0 0 0,0-8 21 0,-4-3 4 16,4-5 1-16,-4 0 0 0,4-3-20 0,0-1-4 15,0-7-1-15,5 0 0 0,-1-1 14 0,-4-3 2 16,5 0 1-16,-5-4 0 0,9 0-1 0,-9 0 0 16,0 4 0-16,5 3 0 0,-9-3-17 0,4 4-8 15,4-1 8-15,-8 9-8 16,4-1-38-16,0 9-13 0,-4-1-2 0,4 4-717 16,-4 4-143-16</inkml:trace>
          <inkml:trace contextRef="#ctx0" brushRef="#br0" timeOffset="29299.1941">1593 7690 979 0,'17'0'87'0,"-4"-4"-70"0,-4 0-17 0,13 0 0 16,-4 0 84-16,8 0 12 0,-9-4 4 0,5-3 0 15,0 3-12-15,0 0-3 0,0-8 0 0,-9 1 0 16,5-1-29-16,-5-3-7 0,0-1-1 0,-4 1 0 15,4 3-1-15,-4-3-1 0,0-5 0 0,-1 1 0 0,-3-1-2 16,-5 1 0-16,0 4 0 0,0-1 0 0,0-7-5 0,0 7-2 16,-5-3 0-16,1 7 0 0,0 1-26 0,-1 3-11 15,-8 0 8-15,4 4-8 0,1 1 0 0,-1 7 0 16,-9 0 0-16,1 7 0 0,4 5 0 0,-5 4 0 16,-8 7 0-16,8 8 0 0,-4 4 0 0,5 1 0 15,-1 3 0-15,1 0 0 0,-1 0 0 0,5 0 15 16,4-4-4-16,0 4-1 0,1 0 10 0,3-4 3 15,1-4 0-15,4 0 0 0,4-4-1 0,1-3 0 16,-1 3 0-16,9-7 0 0,-4-1-10 0,8-3-1 16,1-5-1-16,13 1 0 0,-9-4-21 0,8-4-4 15,5 0-1-15,9-4 0 16,9 0-171-16,0-4-34 0</inkml:trace>
        </inkml:traceGroup>
        <inkml:traceGroup>
          <inkml:annotationXML>
            <emma:emma xmlns:emma="http://www.w3.org/2003/04/emma" version="1.0">
              <emma:interpretation id="{1A4821EE-8180-4458-83B9-DFB69B1D9D51}" emma:medium="tactile" emma:mode="ink">
                <msink:context xmlns:msink="http://schemas.microsoft.com/ink/2010/main" type="inkWord" rotatedBoundingBox="5730,7211 10976,6828 11092,8417 5846,8799"/>
              </emma:interpretation>
              <emma:one-of disjunction-type="recognition" id="oneOf12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5530.0946">5791 6777 1497 0,'0'0'66'0,"-9"-4"14"0,-4-4-64 0,4 1-16 15,9 7 0-15,0 0 0 0,-8 0 33 0,-5 0 3 16,4 0 1-16,0 0 0 0,-4 3 14 0,4 1 2 15,-8 4 1-15,3 4 0 0,1 0-30 0,-4-1-7 16,-1 5-1-16,1 3 0 0,3-3-16 0,6 0 10 16,-6 3-10-16,6 1 8 0,-1-1-8 0,0-3 8 15,9 3-8-15,0 1 8 0,5-1-8 0,-5 1 10 16,0-1-10-16,8 1 10 0,5-1 20 0,-4 5 4 16,0-5 1-16,4-3 0 0,0-1 16 0,0-3 3 15,1 4 1-15,-1-1 0 0,-4 1 5 0,-1-5 2 16,1 1 0-16,0-4 0 0,-5 4-31 0,1-5-7 15,-10 5 0-15,5 0-1 0,-4 0-15 0,-5 3-8 0,-4-3 8 16,0 3-8-16,-5 5 0 0,1-4-18 0,-1 3 3 16,-4 1-739-16,-4-1-148 0</inkml:trace>
          <inkml:trace contextRef="#ctx0" brushRef="#br0" timeOffset="35808.8944">6331 6800 2026 0,'0'0'90'0,"4"-7"18"0,5-1-86 0,0 0-22 16,4 4 0-16,4 0 0 0,1 4 54 0,4-4 6 15,4 4 2-15,1-4 0 0,3 1-38 0,5-1-8 16,-4-4-2-16,9 0 0 0,-1 0-14 0,-4 0 8 16,0-3-8-16,5 3 0 0,-5 0 0 0,-4 0 0 15,-9 1 0-15,4-1 0 16,-4 0-108-16,-9 4-14 0,0-4-3 0,-4 4-770 0</inkml:trace>
          <inkml:trace contextRef="#ctx0" brushRef="#br0" timeOffset="36069.6083">6704 6134 1612 0,'0'0'144'0,"0"-12"-116"0,0 12-28 0,0 0 0 16,0 0 96-16,0 0 12 0,0 0 4 0,0 0 0 15,4 15-44-15,-4 5-8 0,0 3-1 0,-4 9-1 16,-1-1 3-16,1 8 1 0,0 4 0 0,-5 7 0 15,0-3-13-15,0 0-2 0,5 11-1 0,-1 1 0 16,-3-1-10-16,-1 5-3 0,0-5 0 0,0 1 0 16,5-1-17-16,-5 1-4 0,0-1-1 0,-4 1 0 15,9-1-11-15,-5-3 0 0,0-4 0 0,1-1 0 16,3-3-84-16,1-4-16 0,-1-4-4 0,-3-8-653 16,3-7-131-16</inkml:trace>
          <inkml:trace contextRef="#ctx0" brushRef="#br0" timeOffset="36259.1567">6993 7015 2055 0,'0'0'45'0,"0"0"10"0,9 8 1 0,-5 3 2 0,5 1-46 0,-4 0-12 15,-1 3 0-15,5-3 0 0,-9 8 63 0,9-9 10 16,-5 1 3-16,0 4 0 0,1-5-52 0,-1 5-9 15,0-4-3-15,1-1 0 0,-1 1-12 0,1 0 0 0,-5-12 0 16,4 8 0-16</inkml:trace>
          <inkml:trace contextRef="#ctx0" brushRef="#br0" timeOffset="36398.609">7243 6598 2476 0,'-13'-28'110'0,"9"17"22"0,-1-1-105 0,1 4-27 0,4 8 0 0,0 0 0 16,0 0 59-16,0 0 6 0,0 0 2 0,0 16 0 16,0 3-219-16,-4 1-43 0</inkml:trace>
          <inkml:trace contextRef="#ctx0" brushRef="#br0" timeOffset="34741.2349">4361 7175 961 0,'0'-4'42'0,"-4"0"10"0,4 0-42 0,-9 0-10 16,4 0 0-16,1-3 0 0,-5 3 100 0,0-4 19 16,1 4 3-16,3 0 1 0,10 0-72 0,-5 4-15 15,-13-4-2-15,8-4-1 0,1 5-17 0,-1-1-3 16,5 4-1-16,-8 0 0 0,-1-4-12 0,-4 4-16 15,-1 4 3-15,6-4 1 0,8 0 28 0,-9 4 7 0,0 3 1 16,-4 1 0-16,-5 0 0 0,5 0 0 0,-4 3 0 0,-1 1 0 16,-8 4 0-16,8-1 1 0,1 9 0 0,-1-5 0 15,-4 5-7-15,0-1-2 0,0 4 0 0,5-3 0 16,4 3 7-16,-5-4 1 0,5 1 0 0,4-1 0 16,9-3-9-16,0-1-2 0,0 1 0 0,0-5 0 15,5 5-5-15,3-5 0 0,1 1-8 0,4-4 12 16,-4-1 2-16,4-3 0 0,0 0 0 0,9-8 0 15,-4 0-1-15,-1-8 0 0,1 0 0 0,4-3 0 16,0-5-4-16,0 1-1 0,0-9 0 0,4 1 0 16,5-5 4-16,-5-3 1 0,5-4 0 0,0-4 0 0,-1 0 8 15,5-4 2-15,-8-7 0 0,3-5 0 0,1 0-13 0,0 1-2 16,-5-9-8-16,0-3 12 0,5 4-12 0,-5-9 9 16,1 1-9-16,-1 4 8 0,0 4-8 0,-4 7 0 15,5 4 0-15,-5 4 0 0,-5 12 0 0,1 4 0 16,-9 4-9-16,-1 7 9 0,1 5 0 0,-9 7 0 15,0 8 0-15,0 0 0 0,0 0 0 0,-13 8 0 16,-5 7 0-16,1 9 0 0,-1-1 0 0,9 8 0 16,-8 4 0-16,4 1 0 15,0 3 0-15,-1 3 0 0,6 5 8 0,-6 4-8 0,6-4 15 0,-1-4-3 16,5 0-1-16,-5 15 0 0,4-11 23 0,5-4 5 16,0 0 1-16,0-4 0 0,5-4-40 0,-1 0 0 15,-4 0 0-15,5-4-8 0,-1 4 8 0,0-4 0 16,1 1 8-16,-1-5-8 15,0 4-78-15,-4-7-20 0,0-5-4 0</inkml:trace>
          <inkml:trace contextRef="#ctx0" brushRef="#br0" timeOffset="34997.6044">5072 7066 1324 0,'0'0'118'0,"0"0"-94"0,0 0-24 0,-9 0 0 0,9 0 109 0,0 0 18 16,-9 7 3-16,0 1 1 0,1 0-21 0,3 4-4 15,1-1-1-15,-1 1 0 0,5 4-41 0,0-1-9 16,5-3-2-16,-5 4 0 0,4-1-15 0,1 5-3 16,-5-5-1-16,8 5 0 0,-8-5-34 0,5 5 0 15,-5-8 0-15,4 7 0 16,1 1-19-16,-1-5-10 0,-4 1-3 0,0-4 0 15,0-1-144-15,0-3-28 0,0-8-7 0,0 0-1 0</inkml:trace>
          <inkml:trace contextRef="#ctx0" brushRef="#br0" timeOffset="35138.7937">5137 6512 1324 0,'0'0'118'0,"-4"-8"-94"0,0-8-24 0,-1 5 0 16,1 3 168-16,4 8 28 0,0 0 7 15,0 0 1-15,4-8-136 0,-4 8-28 0,0 0-4 0,9 8-2 32,-5 4-194-32,1 3-40 0</inkml:trace>
          <inkml:trace contextRef="#ctx0" brushRef="#br0" timeOffset="37279.1156">7586 6824 1436 0,'0'0'64'0,"8"-4"12"0,1-4-60 0,0 4-16 16,4 4 0-16,0 0 0 0,0 4 108 0,1 4 18 15,3 0 4-15,1 7 1 0,-1 5-58 0,1 3-11 16,-5 5-2-16,-4-1-1 0,-1 4-18 0,1 0-3 16,-4-3-1-16,-5 3 0 0,-5-4 5 0,1-7 1 0,-1-5 0 0,-3 5 0 15,-1-5-1-15,0-3 0 0,5 0 0 16,4-12 0-16,0 0-24 0,0 0-5 0,0 0-1 0,0 0 0 16,-9 0-12-16,9 0 0 0,-4-8 0 0,4 0 0 15,0-8 27-15,4 1 2 0,5-9 1 0,-5-3 0 31,9 0-48-31,0-8-10 0,1-4-1 0,3 8-1 0,1-1 21 0,4-3 9 0,0 4-8 0,0-4 8 16,4 4-10-16,0 0 10 0,1 3-12 0,3 1 12 16,-8 7-9-16,0 9 9 0,0 7 0 0,-4 8-9 15,-1 7 9-15,-8 9 0 0,0 7-9 0,-5 1 9 16,5 3 0-16,-9 4 0 0,0 0 0 0,0 4 0 16,0 0 0-16,4 0 0 0,-4 0 8 0,0-4-8 15,0 0 0-15,5-4 0 0,-5-3 0 0,4-1 0 16,-4 0-161-16,0 1-31 0</inkml:trace>
          <inkml:trace contextRef="#ctx0" brushRef="#br0" timeOffset="37803.8048">8994 6738 1335 0,'0'0'59'0,"0"0"13"0,0 0-58 0,-4-4-14 0,-5-4 0 0,4 1 0 15,-8-1 112-15,0 0 19 0,4 4 4 0,-4-4 1 16,0 8-45-16,0-4-9 0,0-3-2 0,-1 7 0 16,1 0-48-16,-4 3-9 0,4 1-3 0,-5 4 0 15,0 4-11-15,1 3-9 0,4 5 12 0,-9 3-12 16,4 1 16-16,1 3-4 0,-1 0-1 0,5 5 0 15,0-1-11-15,0 4-11 0,4-8 3 0,0 4 0 16,9-7 8-16,-4-1 0 0,4-3 0 0,0-1 0 16,0-7 0-16,4 0 0 0,-4-12 0 0,9 3 0 15,0 1 0-15,4-11 9 0,0 3-9 0,5-12 0 16,-5 0 16-16,4-7-4 0,5 0-1 0,5-5 0 16,-1 1-11-16,0-4 0 0,1-4 0 0,-6 0 8 15,1-8-8-15,5 4 0 0,-1 0 0 0,0 4 0 0,1 3 0 16,-5 5 8-16,0 8-8 0,-5 3 12 0,1 8 2 15,-5 4 1-15,0 4 0 0,-4 8 0 0,0 8-15 0,-5 7 9 16,0 4-9-16,1 9 8 0,-5-1-8 0,0 8 8 16,-5 3-8-16,-3 5 8 0,-1 8 16 0,-4-1 4 15,-1 1 0-15,-3-1 0 0,-5-3-28 0,4-5 0 16,-4 1 8-16,1-4-8 0,-6-4 8 0,-4-4-8 16,1-4 12-16,-1-8-4 0,5 0 13 0,-5-7 3 15,5-1 0-15,-1-3 0 0,1-8-6 0,0 0-1 16,4-8 0-16,4 0 0 0,1-4 13 0,-1-4 2 15,1-8 1-15,8 1 0 0,0-5-14 0,9-3-3 16,0-12-1-16,4 4 0 0,10-5-6 0,8 1-1 16,-1-8 0-16,10 4 0 15,4 0-32-15,5-3-8 0,-5 3 0 0,9 3-1 16,-5 5-178-16,1 8-35 0,39-24-7 0,-22 16-2 0</inkml:trace>
        </inkml:traceGroup>
        <inkml:traceGroup>
          <inkml:annotationXML>
            <emma:emma xmlns:emma="http://www.w3.org/2003/04/emma" version="1.0">
              <emma:interpretation id="{2F83F1C9-2755-416D-8D15-D6A64B7C69C2}" emma:medium="tactile" emma:mode="ink">
                <msink:context xmlns:msink="http://schemas.microsoft.com/ink/2010/main" type="inkWord" rotatedBoundingBox="11446,6746 15981,6416 16089,7889 11553,8220"/>
              </emma:interpretation>
              <emma:one-of disjunction-type="recognition" id="oneOf13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38361.0795">10455 6711 2257 0,'0'-12'100'0,"0"12"20"0,0 0-96 0,0 0-24 0,0 0 0 0,0 0 0 15,4 12 53-15,-4-1 6 0,5 1 1 0,-1 8 0 16,-4-1-26-16,4 5-5 0,-4-5-1 0,0 4 0 16,0 1 10-16,5-5 2 0,-5 9 0 0,0-5 0 15,0-3-32-15,-5 3-8 0,5-4 0 0,0 1 0 16,-4-4-82-16,4-5-18 0,0 5-3 0,0-8-1 0</inkml:trace>
          <inkml:trace contextRef="#ctx0" brushRef="#br0" timeOffset="38495.3105">10784 6254 2523 0,'-4'-23'112'0,"-5"15"23"0,4 0-108 0,1 5-27 16,4 3 0-16,0 0 0 15,-9 0-32-15,5 11-11 0,-5 1-2 0,9 7-675 16,-4 1-136-16</inkml:trace>
          <inkml:trace contextRef="#ctx0" brushRef="#br0" timeOffset="38853.8321">11372 6524 1094 0,'-9'-8'97'0,"5"0"-77"0,-5 4-20 0,-4 0 0 16,4-8 188-16,-4 5 33 0,4 3 7 0,-4 0 2 15,-5 4-117-15,5 4-23 0,0 4-5 0,-5-5-1 0,1 1-53 0,4 4-11 16,-5 4-3-16,9 3 0 0,-4-3-17 0,4 4 10 15,5-1-10-15,4 5 8 0,0-1-8 0,4-3 0 0,1 3 0 0,8 1 0 0,0-4 23 16,0 7 2 0,-4 0 1-16,4 1 0 0,0-5 13 0,-8 9 2 15,4-5 1-15,-5 8 0 0,-8-4 5 0,4 5 1 16,-9-5 0-16,4 4 0 0,-8 4-23 0,0-4-4 16,-4-3-1-16,-5-1 0 0,0-4-20 0,-5-3 8 15,5-8-8-15,0-1 0 16,5 1-148-16,-1-4-33 0,-26 0-7 0,23-20-2 0</inkml:trace>
          <inkml:trace contextRef="#ctx0" brushRef="#br0" timeOffset="39270.5793">11964 5716 2329 0,'4'-7'51'0,"5"-1"10"0,-4 0 3 0,3 4 2 0,-8 4-53 0,0 0-13 0,0 0 0 0,9 0 0 16,0 12 23-16,-5 7 1 0,1 1 1 0,-5 15 0 15,4 4 18-15,-8 8 3 0,-1 7 1 0,1 9 0 16,-5-5-9-16,0 12-2 0,-8 0 0 0,4 12 0 16,-5-4-9-16,1 0-3 0,-1-4 0 0,5 1 0 15,-5-5-12-15,5-8-4 0,-4-3 0 0,-1-5 0 16,5-3-8-16,-5-8 0 0,1 0 0 0,-1-8 0 15,1-8 0-15,-1 0 0 0,1-11 0 0,3-4 0 0,-3-4 28 16,8-5 3-16,0-6 1 0,1-1 0 16,3-12-52-16,5 0-9 0,0-7-3 0,5-4 0 0,3-4 32 15,1-1 0-15,9-7 0 0,4 0 0 0,4 0-16 0,5 0 4 16,-1-4 0-16,1 12 0 0,0 4 3 0,-5 4 1 16,-4 7 0-16,0 8 0 0,-4 8 8 0,-1 12 0 15,-4 3 0-15,0 9 0 0,-4 3 0 0,-4 8 11 16,-5 4-3-16,4 0 0 0,-4 4 4 0,-4 0 0 15,4-4 0-15,0 8 0 0,4-8-12 0,0 0 0 16,5-4 0-16,4-12 0 16,0-3-102-16,5-5-22 0,4-3-5 0</inkml:trace>
          <inkml:trace contextRef="#ctx0" brushRef="#br0" timeOffset="39694.4256">12499 6836 403 0,'0'0'36'0,"0"0"-36"0,0 0 0 0,0 0 0 0,0 0 214 0,13-4 36 16,5 0 7-16,-5 0 2 0,0 0-95 0,5 0-20 15,-5 4-3-15,5 0-1 0,-1 0-20 0,1 0-4 16,-1-4 0-16,5 0-1 0,-4 4-35 0,4-8-8 16,-5 5 0-16,1-5-1 0,-1-4-11 0,-3 4-1 15,3-3-1-15,-4-5 0 0,-4 4-30 0,4-3-7 16,-4-1-1-16,0 0 0 0,-9 1-20 0,4-1 0 16,-4 1 0-16,0-1 0 0,0 0 0 0,-4 1 0 15,-1-1 0-15,-3 8-8 0,8 8 8 0,-9-3-12 16,-9-1 12-16,5 4-12 0,-4 4 12 0,-5 3 0 15,0 5 0-15,-5 0-8 0,5 11 8 0,-4 1 0 16,4-1 10-16,-4 4-10 0,8 1 12 0,-4 3-4 16,5-4-8-16,4 4 12 0,4-3-12 0,0-1 9 15,9-4-9-15,0 1 8 0,4-5-8 0,10 1 0 16,-1-9 0-16,4 5 0 16,10-4-98-16,-1-8-22 0,5 3-4 0,4-11 0 0</inkml:trace>
          <inkml:trace contextRef="#ctx0" brushRef="#br0" timeOffset="40177.0945">13741 6375 2188 0,'13'-11'97'0,"-13"11"20"0,0 0-93 0,0 0-24 0,0 0 0 0,0 0 0 15,0 0 56-15,-9-4 6 0,-4 4 2 0,-4 4 0 0,-1 3 0 0,-4 5 0 16,-4 4 0-16,-1 3 0 0,-3 1-64 0,-1 3-12 15,0 4-2-15,-4 1-1 0,0-1 39 16,4 4 7-16,5 8 1 0,0-4 1 0,4 0-21 0,4-3-4 16,1-1 0-16,8 0-8 0,0-4 18 0,5-3-3 15,-1 3-1-15,5-7 0 0,5-1-14 0,-1-3 9 16,5-5-9-16,0-3 8 0,-5 4 0 0,5-8 0 16,0 0 0-16,-1 3 0 0,1-10 20 0,4-1 3 15,1-4 1-15,3-4 0 0,1-3-32 0,-1-5 0 16,1-3 0-16,8-5 0 0,0-3 0 0,1-4 0 15,-1-8 0-15,5-8 0 0,4 1-9 0,0-9-8 16,0-3-2-16,9-4 0 0,-5-1 19 0,-3-3 0 16,3 0 0-16,0-12 0 15,-3 0-38-15,-6 8-4 0,5 0-1 0,-8 4 0 0,-10 15 18 0,1 8 3 16,-5 8 1-16,0 8 0 0,-8 12 21 0,-1 7 0 16,0 4 0-16,-4 8 0 0,-8 16 0 0,-1 11 0 15,-4 4 0-15,-5 16 0 0,0 4 36 0,1 3 11 16,-1 9 2-16,1 3 1 0,-1 0 2 0,10-11 0 15,-1 3 0-15,0 13 0 0,0 7-21 0,0-12-4 0,1-12-1 0,-1-3 0 16,0 4 18-16,-4 15 4 0,4-15 1 0,0 3 0 16,5-7-37-16,-5-4-12 0,5-8 0 0,-5 0 0 15,5-4-61 1,-5-4-19-16,5-4-4 0,4-7-1296 0</inkml:trace>
          <inkml:trace contextRef="#ctx0" brushRef="#br0" timeOffset="38078.6875">9608 6633 2487 0,'0'0'55'0,"0"0"11"0,0 0 2 0,0 0 2 16,9 11-56-16,-5 5-14 0,-4 4 0 0,0-1 0 16,5 12 11-16,-5-3-1 0,0 7 0 0,4 4 0 0,-4 0 7 0,0-4 2 15,4 4 0-15,1-4 0 0,-1 0 13 0,1-4 2 16,-1-4 1-16,5-7 0 0,-5-1-15 0,5-7-2 15,0-4-1-15,4 0 0 0,0-4-1 0,5 0-1 16,-1-8 0-16,1-8 0 0,4-4 21 0,0-7 4 16,-1-4 0-16,6-1 1 0,-5-3-25 0,0 4-6 15,0-8-1-15,0 4 0 0,-1-8-9 0,-3 3 0 16,0-3-10-16,-1 0 10 16,1 0-113-16,-1 8-17 0,1-4-3 0,-5 8-1064 15</inkml:trace>
        </inkml:traceGroup>
        <inkml:traceGroup>
          <inkml:annotationXML>
            <emma:emma xmlns:emma="http://www.w3.org/2003/04/emma" version="1.0">
              <emma:interpretation id="{1FB98CE3-E1D5-4DD4-B629-99D249660B4C}" emma:medium="tactile" emma:mode="ink">
                <msink:context xmlns:msink="http://schemas.microsoft.com/ink/2010/main" type="inkWord" rotatedBoundingBox="18057,6418 24447,5952 24539,7218 18150,7684"/>
              </emma:interpretation>
              <emma:one-of disjunction-type="recognition" id="oneOf14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7960.4028">17856 6247 1555 0,'0'0'68'0,"0"0"16"0,0 0-68 0,9 4-16 0,-5 3 0 0,5 1 0 16,4 4 108-16,-8 7 19 0,-5 1 3 0,0 3 1 16,8-3-79-16,-8 3-16 0,-4 4-4 0,0-3 0 15,-1-1 7-15,5 1 1 0,0-9 0 0,-4 5 0 16,0-5-13-16,-1 1-3 0,1-8 0 0,4 3 0 15,-9-3 16-15,9-8 4 0,0 0 0 0,0 0 0 16,0 0 6-16,0 0 2 0,0 0 0 0,13-8 0 16,-4 1-16-16,0-5-4 0,-1-4 0 0,1-3 0 15,4-1 0-15,5-3 0 0,-5 0 0 0,0-5 0 16,5 1-32-16,4-4 0 0,8 3 0 0,-3-3 0 16,-5 4-22-16,4 0-11 0,9-5-3 15,5 5-816-15,-10 0-163 0</inkml:trace>
          <inkml:trace contextRef="#ctx0" brushRef="#br0" timeOffset="48142.136">18510 6114 1854 0,'-9'-19'82'0,"18"15"17"0,4-4-79 0,9 0-20 15,0 0 0-15,4 0 0 0,1 1 42 0,8-5 5 16,4 0 1-16,-4-3 0 0,0 3-20 0,0 0-3 15,9-7-1-15,-4 7 0 0,-5 4-24 0,-4-3 0 16,-5-1 0-16,0 0 0 16,1 4-112-16,-10-3-27 0</inkml:trace>
          <inkml:trace contextRef="#ctx0" brushRef="#br0" timeOffset="48396.6774">18971 5334 2156 0,'0'0'48'15,"0"8"9"-15,8 4 3 0,-3 3 0 0,-5 5-48 0,0 3-12 0,4 4 0 0,9 9 0 16,5-1 50-16,-14 0 8 0,-13 12 2 0,5 3 0 0,4 5 3 0,-4-1 1 16,-5 5 0-16,-4 3 0 0,0-7-20 0,4 3-3 15,4-3-1-15,-3 0 0 0,-6-9-28 16,6 5-12-16,8-4 8 0,-5 0-8 0,-8-4 0 15,9-4 0-15,4-4 0 0,0 4 0 16,0 0-132-16,0-8-32 0,-9 0-7 16,9-8-1-16</inkml:trace>
          <inkml:trace contextRef="#ctx0" brushRef="#br0" timeOffset="48575.5272">19576 5962 2419 0,'0'0'53'0,"0"0"11"0,0 0 3 0,-4 12 1 0,-1 7-55 0,1 1-13 0,-1 7 0 0,1 0 0 16,0 4 0-16,-1 1 0 15,-3-1 0-15,3-4 0 0,1 0 30 0,-1 1 3 0,1-5 1 0,0 4 0 32,-1-3-54-32,1-5-12 0,4 5-1 0,-5-5-699 0,1-3-140 15</inkml:trace>
          <inkml:trace contextRef="#ctx0" brushRef="#br0" timeOffset="48705.1028">20015 5646 2502 0,'-9'-23'111'0,"9"23"22"16,-4-8-106-16,4 8-27 0,0 0 0 0,0 0 0 0,-5 8 23 0,-8 0-1 16,0 3 0-16,0 9-777 15,-5 7-155-15</inkml:trace>
          <inkml:trace contextRef="#ctx0" brushRef="#br0" timeOffset="48966.9849">20765 5759 1209 0,'17'-15'53'0,"-8"7"12"0,0-4-52 0,-9 12-13 16,0 0 0-16,0 0 0 0,0 0 132 0,0 0 23 15,0 0 5-15,-13-4 0 0,0 0-39 0,0 8-8 16,-5-4-1-16,-8 12-1 0,-1 7-24 0,-3 1-5 16,-1 3-1-16,0 5 0 0,1-1-13 0,-1 4-4 15,0 0 0-15,5 4 0 0,8-3-20 0,1 7-5 16,-1-8-1-16,9 4 0 0,5-4-22 0,0 4-5 0,-5-4-1 16,4 4 0-16,5-3-10 0,0 3 0 0,-4-4 0 15,8 0-854-15,1 0-170 0</inkml:trace>
          <inkml:trace contextRef="#ctx0" brushRef="#br0" timeOffset="49567.2586">21055 6067 2016 0,'-5'0'179'0,"5"0"-143"16,0 0-36-16,0 0 0 15,0 0 30-15,0 0-1 0,9 8 0 0,4 0 0 16,5 0 9-16,-5-1 2 0,4-3 0 0,1 0 0 0,8 4-3 0,1-8 0 15,3 0 0-15,1 0 0 0,0-4-9 0,-1-4-1 16,1-3-1-16,0-5 0 0,-1-3-4 0,-3-1-1 16,4 1 0-16,-1-9 0 0,1 1-11 0,-5-4-2 15,5 0-8-15,0-1 12 0,-5 1-12 0,-4 0 0 16,0 0 8-16,-5 4-8 0,5-1 14 0,-8 1 0 16,-1 7 0-16,-5 1 0 0,-3 3-25 0,-1 1-5 15,1 7 0-15,-5-4-1 0,-5 8 5 0,-4 0 2 16,-4-3 0-16,0 7 0 0,0 0 30 0,0 4 5 15,-9-1 2-15,0 9 0 0,0 4-27 0,0 3 0 16,0 1 0-16,0-1 0 16,5 9-20-16,-1-5-10 0,-4 4-2 0,5 8 0 0,3 0 32 0,-3 1 0 15,-1 3 0-15,5 0 0 0,4-8 0 0,1 4 0 16,8 0 0-16,-5-4 0 0,5 0 0 0,0-3 12 0,5-5-4 16,8 0-8-16,-4 1 12 0,4-9-12 15,0 1 12-15,9-4-12 0,0-5 17 0,4-3-3 0,0-4-1 16,10-4 0-16,3 1-13 0,-4-5 9 0,5-4-9 0,-1 0 8 15,5-3-8-15,4-1 8 0,0-7-8 0,5-1 8 16,-5 5-8-16,5-8 0 0,0-1 0 0,8-3 0 16,-8 8-14-16,4-5-2 0,-5 5 0 0,1 7 0 15,-5 1 16-15,-8 7-9 0,-5 4 9 0,-9 4-8 16,1 4 8-16,-1 0 0 0,-17 0 8 0,4 8-8 16,0 3 15-16,-9 5-2 0,1-1 0 0,-5 1 0 15,-5 3-13-15,5 0 0 0,-4 5 0 0,-5-5 0 16,-8-7 40-16,4-5 4 0,-5 5 2 0,0-4 0 15,1-1-22-15,-9 5-5 0,-1-4-1 0,-8-1 0 0,0-7-18 16,-13 4 0-16,-1-4 0 0,6 0 0 0,-1-4 14 0,4 0-1 16,1-8 0-16,4 4 0 0,0-4-13 0,8 1 0 15,1-5-12-15,0 4 12 16,4-4-168-16,0-3-26 0,-18-24-6 16,18 8-890-16</inkml:trace>
          <inkml:trace contextRef="#ctx0" brushRef="#br0" timeOffset="47283.9281">16224 6364 1630 0,'5'-8'36'0,"-1"-4"7"0,5 0 1 0,4 1 3 0,-4-5-38 0,4 4-9 0,-4 1 0 0,4-5 0 15,0 4 66-15,4-3 11 0,1 3 3 0,0-3 0 16,3-1-39-16,1 4-7 0,-4 1-2 0,4-1 0 16,-5 4-42-16,1 4-9 0,-5-4-1 0,0 8-1 15,-4 0 45-15,-9 0 8 0,0 0 3 0,4 16 0 16,-4 0-56-1,-8 11-11-15,-1 4-3 0,-4 4 0 0,-5 4 59 0,1 8 12 0,-5-4 3 0,0 8 0 16,-5-5-11-16,10 5-3 0,8-4 0 0,0-4 0 16,1-4-37-16,3-4-7 0,1-8-1 0,-1-3-1 15,1-5 21-15,0-7 8 0,-1-1 0 0,5-11 0 16,0 0 28-16,0 0 6 0,9-11 1 0,4-1 0 0,5-4 14 16,-1-3 3-16,1-4 1 0,4-5 0 0,-5-3-29 15,5-4-7-15,0 4-1 0,5-8 0 0,-6 8 7 0,6-5 1 16,-5 1 0-16,4 0 0 0,5 4-20 0,-5 4-3 15,0-4-1-15,1 7 0 0,3 5-8 0,-3-1 0 16,-1 5 0-16,-4 3 0 16,-4 4-76-16,4 4-18 0,-9 4-3 0,4 0-658 15,-4 0-131-15</inkml:trace>
          <inkml:trace contextRef="#ctx0" brushRef="#br0" timeOffset="47660.3688">17238 6527 1623 0,'0'0'36'0,"0"0"7"0,0 0 1 0,0 0 2 0,0 0-37 0,0 0-9 0,0 0 0 0,8-7 0 16,1-5 15-16,0 0 1 0,4-3 0 0,0 3 0 15,5-8 28-15,-1 5 7 0,1-1 1 0,8-3 0 16,-4-1-16-16,4-3-2 0,-4 3-1 0,-4-3 0 16,-1 0-9-16,-3-1-1 0,8 1-1 0,-9-1 0 15,-4 5 8-15,-5-5 2 0,5 5 0 0,-1-1 0 16,-8 5 3-16,-4 3 1 0,0 0 0 0,-9 9 0 0,-1-1 8 0,-3 8 1 16,-10-1 1-16,-3 9 0 0,3 4-46 15,-3-1 0-15,-1 9 0 0,0-1 0 0,5 4 11 0,4 5 2 16,-4-1 1-16,8-4 0 0,5 4-14 15,4 1 9-15,0-5-9 0,9 0 8 0,5 0-8 0,4-3 0 16,-1-5 0-16,6 5 0 16,3-1-24-16,1 4-6 0,4-7-2 0,-5-1-698 15,9 1-140-15</inkml:trace>
        </inkml:traceGroup>
        <inkml:traceGroup>
          <inkml:annotationXML>
            <emma:emma xmlns:emma="http://www.w3.org/2003/04/emma" version="1.0">
              <emma:interpretation id="{0AA5D237-E1E4-4466-9EBB-B18E4DED2A9C}" emma:medium="tactile" emma:mode="ink">
                <msink:context xmlns:msink="http://schemas.microsoft.com/ink/2010/main" type="inkWord" rotatedBoundingBox="27121,6272 28550,6167 28624,7179 27194,7283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0777.2836">25837 5564 1350 0,'-53'-19'60'0,"40"11"12"0,17 0-58 0,14-4-14 0,8-3 0 0,-4 3 0 15,-4 4 87-15,-10-3 14 0,-3-1 3 0,-1 0 1 16,1 1-33-16,-10-1-6 0,-4 0-2 0,5 0 0 16,-9 5-51-16,0-1-13 0,-1 0 0 0,-3 0 0 15,-9 4 0-15,-1 0 0 0,1 1 0 0,-5 3 0 16,-4 7 0-16,0-3 0 0,4 0 0 0,-8 0 0 16,4 8 0-16,4-1 0 0,-8 1 0 0,8 0 0 15,5 0 34-15,-5-1 4 0,4 1 1 0,6 4 0 16,-1-1-31-16,4-3-8 0,5 3 0 0,4-3 0 15,0 0 0-15,5 0 9 0,4 3-9 0,9 1 10 16,4 3-10-16,4 1 0 0,5-1 0 0,5 1 8 16,3-1-8-16,10 5 0 0,-1 3 0 0,18 0-11 0,-4-7 11 0,0 7 0 15,-5 0 10-15,0 8-10 0,-4-3 0 0,-9-1 0 16,-4 0 0-16,-5-4-10 0,-8 1 10 0,-5-9 0 16,-9 4 0-16,1-3 0 0,-5-4 18 0,-9 3 2 15,-4-7 1-15,0 3 0 0,-5-7 36 0,-4 0 7 16,5 0 2-16,-10 0 0 0,-8-5-42 0,0 1-8 15,-4-4-1-15,-1 0-1 0,1 0-14 0,4 0 0 16,-1-7 0-16,10-1 0 16,-5 0-78-16,9 4-18 0,-4-8-4 0,9 1-900 0</inkml:trace>
          <inkml:trace contextRef="#ctx0" brushRef="#br0" timeOffset="51062.0467">26582 5943 2001 0,'18'-12'88'0,"-18"12"20"15,13 0-87-15,0 4-21 0,1-4 0 0,-1 8 0 16,0-1 80-16,-4 9 11 0,4-4 2 0,-4 3 1 0,-1 1-33 0,-3-1-6 15,-5 1-2-15,0 7 0 0,-5-3-21 0,-8 3-4 16,0-7 0-16,-9 3-1 0,-4 1-17 16,-5-1-10-16,-13 1 12 0,0-1-12 0,5 1 0 0,-9-1 0 15,-10-3 0-15,1 0 0 16,5-1-44-16,4-3-16 0,-1 3-4 0,1-3-1049 16</inkml:trace>
        </inkml:traceGroup>
        <inkml:traceGroup>
          <inkml:annotationXML>
            <emma:emma xmlns:emma="http://www.w3.org/2003/04/emma" version="1.0">
              <emma:interpretation id="{77EBC78F-9D01-4B78-92FE-6655ECAE4BCD}" emma:medium="tactile" emma:mode="ink">
                <msink:context xmlns:msink="http://schemas.microsoft.com/ink/2010/main" type="inkWord" rotatedBoundingBox="29422,5721 30199,5665 30302,7080 29525,7137"/>
              </emma:interpretation>
              <emma:one-of disjunction-type="recognition" id="oneOf16">
                <emma:interpretation id="interp28" emma:lang="" emma:confidence="0">
                  <emma:literal>Y</emma:literal>
                </emma:interpretation>
                <emma:interpretation id="interp29" emma:lang="" emma:confidence="0">
                  <emma:literal>y</emma:literal>
                </emma:interpretation>
                <emma:interpretation id="interp30" emma:lang="" emma:confidence="0">
                  <emma:literal>t</emma:literal>
                </emma:interpretation>
                <emma:interpretation id="interp31" emma:lang="" emma:confidence="0">
                  <emma:literal>x</emma:literal>
                </emma:interpretation>
                <emma:interpretation id="interp32" emma:lang="" emma:confidence="0">
                  <emma:literal>+</emma:literal>
                </emma:interpretation>
              </emma:one-of>
            </emma:emma>
          </inkml:annotationXML>
          <inkml:trace contextRef="#ctx0" brushRef="#br0" timeOffset="51496.9298">27627 5424 1382 0,'-27'-4'61'0,"27"4"13"0,0 0-59 0,-8-4-15 16,-6 0 0-16,6 4 0 0,8 0 123 0,0 0 21 16,0 0 5-16,0 0 1 0,0 0-38 0,0 0-8 15,0 0-2-15,0 0 0 0,4-8-42 0,9 4-9 16,5-3-2-16,8-1 0 0,5 0-15 0,8 4-3 16,5-4-1-16,4 4 0 0,1-3-7 0,3-1-2 15,1-4 0-15,0 4 0 0,-5 4-21 0,0-3 0 16,-4-1-10-16,4 4 10 15,-4 0-78-15,-4 0-9 0,-1 0-1 0,-8 0-992 0</inkml:trace>
          <inkml:trace contextRef="#ctx0" brushRef="#br0" timeOffset="51976.6726">28122 4909 1267 0,'18'-16'28'0,"-18"16"5"0,9-7 2 0,0-1 1 0,-1 0-36 0,-3 0 0 0,3 0 0 0,1 5 0 15,0-5 54-15,0 0 4 0,4 0 1 0,-4 0 0 16,-5 4 8-16,5-3 1 0,-5 3 1 0,-4 4 0 0,9-8 7 0,-5 4 2 16,-4 4 0-16,9-4 0 0,-9 4-28 0,0 0-6 15,0 0 0-15,0 0-1 0,0 0-12 0,0 0-3 16,0 0 0-16,0 0 0 0,0 0 12 0,0 0 3 16,-4 8 0-16,-1 8 0 0,-3-5-35 0,-1 5-8 15,0 3 0-15,5 5 0 0,-9-5 16 0,4 5 0 16,0 3 1-16,-4 8 0 0,-5 4 24 0,1 0 5 15,-5 4 1-15,0 4 0 0,0 0-20 0,0 3-4 16,-4 1-1-16,4 0 0 0,4-1 8 0,1 1 2 16,-5 4 0-16,0-5 0 0,0 5-9 0,9-12-2 15,-1 0 0-15,1 4 0 0,0-1-7 0,0-3-2 16,4 4 0-16,-4-8 0 0,9 0-28 0,-5 4-5 16,5-4-2-16,8-4 0 0,0-4 43 0,9-4 8 15,5-3 1-15,8-1 1 16,5-7-150-16,9-1-31 0,8 1-5 0</inkml:trace>
        </inkml:traceGroup>
      </inkml:traceGroup>
    </inkml:traceGroup>
    <inkml:traceGroup>
      <inkml:annotationXML>
        <emma:emma xmlns:emma="http://www.w3.org/2003/04/emma" version="1.0">
          <emma:interpretation id="{DFA5A0C9-4328-458F-98A5-6875793AD0F4}" emma:medium="tactile" emma:mode="ink">
            <msink:context xmlns:msink="http://schemas.microsoft.com/ink/2010/main" type="paragraph" rotatedBoundingBox="2526,9833 29236,7824 29354,9391 2644,114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84B175-76CE-4AE8-8234-3EEA2A80339C}" emma:medium="tactile" emma:mode="ink">
              <msink:context xmlns:msink="http://schemas.microsoft.com/ink/2010/main" type="line" rotatedBoundingBox="2526,9833 29236,7824 29354,9391 2643,11401"/>
            </emma:interpretation>
          </emma:emma>
        </inkml:annotationXML>
        <inkml:traceGroup>
          <inkml:annotationXML>
            <emma:emma xmlns:emma="http://www.w3.org/2003/04/emma" version="1.0">
              <emma:interpretation id="{4B66F852-035C-4421-8A35-6D36F96D46CF}" emma:medium="tactile" emma:mode="ink">
                <msink:context xmlns:msink="http://schemas.microsoft.com/ink/2010/main" type="inkWord" rotatedBoundingBox="2559,10280 4777,10113 4862,11234 2644,11401"/>
              </emma:interpretation>
              <emma:one-of disjunction-type="recognition" id="oneOf17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5433.6399">1057 9737 1083 0,'0'-8'48'0,"0"0"10"0,0 1-46 0,0-1-12 15,5-8 0-15,-5 8 0 0,8-3 92 0,1-1 16 16,-9 0 3-16,5 5 1 0,-1-5-35 0,0 4-6 16,5 0-2-16,-9 8 0 0,0 0-31 0,0 0-6 15,0 0-2-15,0 0 0 0,0 0-10 0,0 0-3 16,0 0 0-16,-4 12 0 0,-1 4 20 0,-3 7 4 16,3 4 1-16,-12 8 0 0,4-3 13 0,-1 7 2 15,-8 3 1-15,5 5 0 0,-5 0 2 0,0 0 1 16,4 3 0-16,-3-3 0 0,-6 0-41 0,10-4-9 15,4 0-2-15,-1 4 0 0,1-8-9 0,0 0 0 16,0-8-10-16,4 0 10 0,0-4 0 0,5-7 0 16,-9 3 0-16,8-7 0 0,1-1 0 0,0 1 0 15,-1-8 8-15,5-8-8 16,0 0-56-16,0 0-14 0,0 0-3 0,0 0-628 16,0 0-126-16</inkml:trace>
          <inkml:trace contextRef="#ctx0" brushRef="#br0" timeOffset="59023.4003">1044 9932 864 0,'0'0'76'0,"-4"-4"-60"15,4 0-16-15,-5 0 0 0,5 4 224 0,0 0 41 16,0 0 9-16,0 0 2 0,14-8-160 0,-1 8-31 0,4-3-6 0,5 3-2 16,0-4-45-16,9 4-10 0,0 4-2 0,-5-1 0 15,9 5-20-15,0 4 0 0,5 4 0 0,-5-1-649 16,0 1-135-16</inkml:trace>
          <inkml:trace contextRef="#ctx0" brushRef="#br0" timeOffset="59021.3949">1005 9593 1324 0,'0'0'118'0,"0"0"-94"0,0-8-24 0,0 8 0 16,0 0 80-16,0-8 12 0,4 0 3 0,5 4 0 16,0-3-22-16,8 3-4 0,1-4-1 0,-1 0 0 15,14 0-20-15,-9-3-4 0,9-1 0 0,-1-4-1 16,5 1 6-16,1-1 2 0,3-3 0 0,5-1 0 0,-9 1-39 0,4 3-12 15,1 0 0-15,-1 5 0 0,-3-1 0 0,-1 4-19 16,-5 0 3-16,1 5 0 16,-9 3-33-16,0 3-7 0,-9 1 0 0,5 4-1 15,-5 0-17-15,-9 4-3 0,-4-1-1 0,-4 5-730 16</inkml:trace>
          <inkml:trace contextRef="#ctx0" brushRef="#br0" timeOffset="59025.437">2071 9807 1382 0,'0'0'123'0,"-9"-4"-99"16,-4 0-24-16,0 1 0 0,0 3 114 0,-5 3 18 16,5-3 3-16,-5 4 1 0,1 4-71 0,-1 0-13 15,1 4-4-15,-1-1 0 0,1 1-25 0,-1 4-6 16,5 3-1-16,-5 4 0 0,5 1 4 0,0 3 0 16,0 0 0-16,0 5 0 0,8-1-5 0,-4-4-1 15,9 0 0-15,-4 1 0 0,8-1-1 0,-4 0 0 16,9-7 0-16,-4-1 0 0,3 1-5 0,1-5 0 15,4-3-8-15,5-8 12 0,4 0-3 0,-9-8-1 16,9-4 0-16,4-3 0 0,1-5-8 0,-1 0 12 16,0-7-12-16,1 0 12 0,-1-1-12 0,0-3 0 15,-8-4 0-15,4-1 0 0,-9-3 0 0,0-4 0 16,-4 0 0-16,-5 4 8 0,5 0-8 0,-9 8 0 0,-4 0 0 0,-1 3 0 16,-4 9 0-16,1 3 8 0,-6 0-8 15,1 8 0-15,4 0 0 0,-8 8 0 0,-1 0 8 0,1 8-8 16,-1 7 0-16,1 5-17 0,-1-1 4 0,5 5 1 31,-5 3-139-31,5-4-27 0</inkml:trace>
          <inkml:trace contextRef="#ctx0" brushRef="#br0" timeOffset="59026.8228">2602 9686 2257 0,'0'0'49'0,"0"0"11"0,0 0 1 0,0 0 3 0,4 16-51 0,0 0-13 15,1-1 0-15,4 5 0 0,-5 7 0 0,0 8 0 16,1-4 0-16,-1 4 0 0,-4 0 11 0,5 4-1 16,-1 0 0-16,-4 0 0 0,-4-4-10 0,4 1 0 15,-5-5 0-15,5-4 0 0,0-4 13 0,0-3 1 16,-4-4 0-16,4-5 0 0,0 1 27 0,0-12 6 15,0 4 1-15,0-4 0 0,0 0 6 0,0 0 2 16,0 0 0-16,0-8 0 0,-5-8-26 0,10 1-5 16,-1-9-1-16,-4-3 0 0,5-4 13 0,-1-4 3 15,9-4 0-15,0-4 0 0,5-8-32 0,4 8-8 16,0 4 0-16,0 8 0 16,4 4-32-16,-4 4-8 0,-5 7-2 0,5 0 0 15,0 5-115-15,5 3-23 0,-1 4-5 0</inkml:trace>
        </inkml:traceGroup>
        <inkml:traceGroup>
          <inkml:annotationXML>
            <emma:emma xmlns:emma="http://www.w3.org/2003/04/emma" version="1.0">
              <emma:interpretation id="{B78FFA42-C397-410F-A416-93EB59B94445}" emma:medium="tactile" emma:mode="ink">
                <msink:context xmlns:msink="http://schemas.microsoft.com/ink/2010/main" type="inkWord" rotatedBoundingBox="6700,9625 9614,9406 9706,10638 6793,10857"/>
              </emma:interpretation>
              <emma:one-of disjunction-type="recognition" id="oneOf18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59034.7609">4874 9636 1094 0,'5'0'97'0,"-5"0"-77"15,0 0-20-15,0 0 0 0,0 0 129 0,0 0 23 16,0 0 4-16,4 7 0 0,0-3-68 0,5 0-15 16,0 0-2-16,4 0-1 0,9 0-16 0,-4-4-3 15,4 4-1-15,4-4 0 0,0-4-2 0,5 0 0 16,0-4 0-16,-1 0 0 0,1-3-22 0,0-1-5 16,-1-4-1-16,1 1 0 0,-5-5-11 0,5 1-9 15,-4-1 12-15,3 1-12 0,-3-1 11 0,-6 1-11 0,6-5 10 0,-10 5-10 16,1-4 0-16,-5-1 0 0,0 1 0 0,-4 3 0 15,0-3 0-15,0 3 0 0,-9 1 0 0,4 3 0 16,-8 5 0-16,4-1 0 0,-5 4 0 0,-4 4 0 16,5 0 0-16,-9 8 0 0,-5 0-10 0,1 4 10 15,-10 11 0-15,1 1 0 0,-5 3 0 0,1 8 0 16,-1 1 0-16,-4 3 0 0,4-4 9 0,-4 4-9 16,4 0 20-16,5-4-2 0,0 4-1 0,4 1 0 15,4-5 7-15,9 4 2 0,-4 0 0 0,9-4 0 16,4 0-26-16,0 1 0 0,4-5 0 0,5 0 0 15,0-3 0-15,4-1 0 0,5-4 0 0,3-3 0 16,6 0-114-16,4-9-28 0</inkml:trace>
          <inkml:trace contextRef="#ctx0" brushRef="#br0" timeOffset="59038.1799">6212 9382 1785 0,'0'0'159'0,"-4"-8"-127"15,-5-3-32-15,5-1 0 0,-1 4 108 0,-3 0 16 16,-6 1 4-16,6 3 0 0,-5 0-82 0,-1 8-16 16,-8 0-3-16,1 3-1 0,-1 5 8 0,0 8 2 15,-5-1 0-15,1 8 0 0,0 5-8 0,-1-1-2 16,1 4 0-16,4 0 0 0,0 0-7 0,5 0-2 16,-1 0 0-16,5-4 0 0,0-3-9 0,8-5-8 15,1-7 12-15,4-1-12 0,4-3 0 0,1 0 0 16,8-4 0-16,0-5 0 0,5-3 0 0,-1-7-14 15,1-9 1-15,4 0 0 0,4-3-7 0,-4-8-2 0,4-1 0 0,-4-3 0 16,0 0 22-16,0-4-11 0,0 0 11 0,-4 0-8 16,-1 3 8-16,-4 5 0 0,0 0 0 0,-4 7 0 15,4 1 0-15,-4 7 0 0,-9 4 0 0,0 8 0 16,0 0 0-16,0 0 0 0,0 16 0 0,0 3 8 16,0 5-8-16,-4-1 0 0,-5 1 0 0,9 7 0 15,0-4 0-15,0 4-13 0,4-3 3 0,5-5-730 16,-5 0-147-16</inkml:trace>
          <inkml:trace contextRef="#ctx0" brushRef="#br0" timeOffset="59039.1799">7112 9172 2120 0,'-9'-8'94'0,"0"4"19"0,5-4-90 0,-9 8-23 15,-1 0 0-15,-3 8 0 0,-9 0 60 0,-1 3 8 16,1 5 2-16,-5 0 0 0,-4 7-42 0,0 4-8 16,0 1-1-16,0 3-1 0,0 4 14 0,4-4 2 15,9 0 1-15,0 0 0 0,5 1-8 0,3-5-2 16,1 0 0-16,9 1 0 0,4-5-15 0,4-4-10 16,5 5 12-16,4-9-12 0,5 1 0 0,4-4 0 15,0-1 0-15,4-3 0 16,5 0-77-16,4-8-23 0,0 4-4 0,0-12-980 0</inkml:trace>
          <inkml:trace contextRef="#ctx0" brushRef="#br0" timeOffset="59040.1799">7485 8544 2178 0,'0'0'48'0,"0"0"9"0,0 0 3 0,0 0 1 15,0 0-49-15,0 11-12 0,-5 9 0 0,5 3 0 16,0 8 36-16,0 1 5 0,0 7 1 0,5 4 0 16,-5-1 14-16,4 1 2 0,0 0 1 0,-4 0 0 15,0 4-8-15,0 0-2 0,0-4 0 0,0 3 0 0,-4 5-21 0,-5 0-4 16,1 0 0-16,-1-5-1 0,0-3-11 0,-4-4-3 16,4-4 0-16,0-7 0 0,0-5-9 0,1 0 0 15,-1-3 0-15,5-8 0 0,-1-1 0 0,1 1 0 16,4-12 9-16,0 0-9 0,0 0 0 0,0 0 0 15,4-16 0-15,5 5 0 0,0-9 0 0,4 1 0 16,0-5 0-16,0-7-8 0,0 4 8 0,5 0 0 16,-1-1 0-16,5 1 0 0,0 4 0 0,-4 3 0 15,-1 8 0-15,1 5 0 0,-5 3 0 0,5 8 0 16,4 3 0-16,-5 5 0 0,1 8 0 0,-1-1 0 16,5 1 0-16,-4 7 0 0,-5 0 0 0,0 4 0 15,-4-3 0-15,0 3 0 16,-1 0-204-16,1 0-41 0</inkml:trace>
        </inkml:traceGroup>
        <inkml:traceGroup>
          <inkml:annotationXML>
            <emma:emma xmlns:emma="http://www.w3.org/2003/04/emma" version="1.0">
              <emma:interpretation id="{90D977C9-5519-4E5A-BBCD-AD77DA6595C4}" emma:medium="tactile" emma:mode="ink">
                <msink:context xmlns:msink="http://schemas.microsoft.com/ink/2010/main" type="inkWord" rotatedBoundingBox="11572,9153 14606,8924 14709,10291 11675,10519"/>
              </emma:interpretation>
              <emma:one-of disjunction-type="recognition" id="oneOf19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59646.5438">9744 9140 1594 0,'0'0'35'15,"13"0"7"-15,0 0 2 0,5 0 1 0,0 0-36 0,3 0-9 0,1 4 0 0,0-4 0 16,0-4 68-16,0 0 11 0,5 1 2 0,-6-1 1 0,6 0-22 0,-1-8-5 16,0 0-1-16,10-3 0 0,-6-1-27 0,1 1-6 15,-9-1-1-15,4-4 0 0,1 5-7 0,-6-1-1 16,-7-3-1-16,8-1 0 0,-9 1 5 0,-4 3 0 15,4-3 1-15,-9-1 0 0,0-3-17 0,-4 3 0 16,-4 1 0-16,0-1 0 0,-5 5-11 0,5-5 11 16,-5 5-12-16,0 3 12 0,0 0 0 0,0 4 0 15,1 8 10-15,-1 0-2 0,-4 4-8 0,0 4 0 16,-5 4 0-16,-4 3 0 0,0 9 0 0,-4 3 12 16,4 4-2-16,0 4-1 0,-4 0-9 0,8 4 12 15,5 0-12-15,0-3 12 0,4-1 0 0,-4-4 1 16,13 0 0-16,0 4 0 0,0-4-4 0,9 1-1 15,-1-5 0-15,1 0 0 0,9-3-8 0,-1-5-11 16,1 1 3-16,8-9 0 16,5 1-169-16,0-8-34 0,34-8-6 0,-8-4-2 0</inkml:trace>
          <inkml:trace contextRef="#ctx0" brushRef="#br0" timeOffset="60189.9183">10994 8977 172 0,'5'-16'8'0,"-5"12"1"0,-5-8-9 0,5 1 0 0,-4-1 0 0,4 4 0 15,0-4 397-15,-4 1 78 0,-5-1 15 0,5 4 3 16,-5 0-319-16,4 1-64 0,-3 3-13 0,8 4-2 16,0 0-59-16,0 0-11 0,-14 0-2 0,1 4-1 15,-4 3-6-15,-1 1-2 0,-4 0 0 0,0 8 0 16,5-1 2-16,-10 5 0 0,1 3 0 0,4 4 0 0,0 1-16 0,5-1 8 16,-1 0-8-16,1 1 0 0,3 3 0 15,1 0 8-15,9 0-8 0,-5-3 0 0,0-5 0 16,9 0 0-16,0-3 8 0,0-1-8 0,5 1 0 0,-1-8 0 15,1-1 0-15,-5-11 0 0,13 8 0 0,0-8 0 16,0 0 0-16,0-8 0 0,9 0 8 0,0-7-8 16,4-1 0-16,1-7 0 0,-5-1 9 0,4 1-9 15,-4-4 8-15,0-4-8 0,-5-1 10 0,1-7-10 16,-1 0 12-16,5-4-12 0,-4-3 11 0,4-5-11 16,0-4 10-16,4-7-10 0,-4 0 8 0,0-5-8 15,4 5 0-15,1-8 9 0,-1 3-9 0,-4 5 0 16,4 7-12-16,-4 1 12 0,-4 7-12 0,-1 8 12 15,-4 12-12-15,1 7 12 0,-6 5 0 0,-3 7 0 16,-5 8 0-16,0 0 0 0,-9 15 0 0,-4 13 12 16,0 7-12-16,-9 4 12 0,0 8-2 0,-5 3 0 0,-8-3 0 15,0 12 0-15,5-1-10 0,-6 1 0 0,1-1 0 16,9 4 0-16,4-3 0 0,5-1 0 0,3 1 0 0,1-8 0 16,0-5 0-16,9-3 0 0,-1-8 0 0,5-3 0 15,5-1-20-15,-1-8 0 0,-4-3 0 0,9-1-1112 16</inkml:trace>
          <inkml:trace contextRef="#ctx0" brushRef="#br0" timeOffset="61046.1059">11885 8840 1566 0,'13'-12'34'0,"-4"8"7"0,-5-3 2 0,5 3 1 0,-4 0-35 0,-5 4-9 16,0 0 0-16,0 0 0 0,0-8 84 0,0 8 16 16,-5-8 2-16,1 4 1 0,-5 0-35 0,5-3-6 15,-1 3-2-15,-4 0 0 0,5 4-13 0,4 0-3 16,0 0-1-16,0 0 0 0,0 0-26 0,0 0-5 16,0 0 0-16,0 0-1 0,0 0-11 0,-9 0 0 15,9 0 0-15,-8-4 0 0,-1 4 0 0,9 0 0 16,-5-4 0-16,-8 4 0 0,4 4 0 0,-4-4 0 15,5 4 0-15,-10-4 0 0,0 8 0 0,-4-4 0 16,5-1 0-16,-9 9 0 0,-1-4 0 0,1 0 0 16,0 0 8-16,-1 3-8 0,1-3 0 0,0 4 0 15,4-1 0-15,-5 1 0 0,10 4 0 0,-1-1 0 16,5 1-8-16,-4-4 8 0,8-1 0 0,0 5 0 16,5-4 0-16,-1-1 0 0,5 1 0 0,0-4 0 0,9 0 0 15,4-1 0-15,0-7 0 0,9 0 0 0,-4 0 0 0,13-7 0 16,-1-5 0-16,5 0 0 0,-4 1 9 0,4-1-9 15,0-4 0-15,5 1 0 0,-5-5 0 0,0 1-8 16,0 3 8-16,0-3 0 0,0 3 0 0,0 0 0 16,-4 5 0-16,-5-1 0 0,1 8 0 0,-1 0-8 15,-4 4 8-15,-9 8 0 0,0 4 0 0,-4 3 0 16,0 1 0-16,-9 11 0 0,-9 0 0 0,0 9 0 16,-8 3 0-16,-10 3 12 0,1 1-4 0,-13 8 0 15,-5 0-8-15,0-4 11 0,-9-1-11 0,1-3 12 16,-1 0-12-16,-4-8 8 0,9-4-8 0,-1-3 8 0,6-5-8 15,3-3 0-15,5-5 0 0,9-7 8 0,-1 0-8 16,5 0 10-16,5-8-10 0,8 0 10 0,0-8-2 16,5-4 0-16,-1 0 0 0,10 1 0 0,8-5-8 15,5-3-11-15,-1-1 3 0,9 1 0 0,10-1-5 0,3 1-1 16,1-1 0-16,3 5 0 0,6-1 4 0,-5 4 1 16,4 1 0-16,0 7 0 0,-8-4 0 0,3 4 0 15,1 0 0-15,0 4 0 16,0 0-14-16,4-4-2 0,-4-4-1 0,4 4 0 0,1 1 1 0,-5-5 0 15,-5 0 0-15,-4-4 0 0,9 1 13 0,-5-1 4 16,-3-4 0-16,3-3 0 0,-4-5 22 0,-4 1 5 16,0-8 1-16,-1 0 0 0,1 3 15 0,-5-3 3 15,-4-4 1-15,0-4 0 0,-4 4-8 0,-1 0-2 16,-4 0 0-16,1 0 0 0,-6 3-11 0,1 1-2 16,-9 4-1-16,0 3 0 0,0 5 6 0,-4 7 2 0,-1 1 0 15,-3 3 0-15,-1 8 1 0,-9 8 0 0,5-1 0 0,-4 9 0 16,-5 7-2-16,0 5 0 0,0 3 0 0,-5 8 0 15,1-4-3-15,4 8-1 0,0 0 0 0,0 0 0 16,5-4-3-16,-1 0-1 0,5-4 0 0,4-4 0 16,5-4 8-16,0 1 2 0,4-9 0 0,8 1 0 15,10-1-8-15,4-7 0 0,0-1-1 0,13 1 0 16,0-4-36-16,0-4-7 16,13 0-2-16,1-4-833 0,-1 0-166 0</inkml:trace>
        </inkml:traceGroup>
        <inkml:traceGroup>
          <inkml:annotationXML>
            <emma:emma xmlns:emma="http://www.w3.org/2003/04/emma" version="1.0">
              <emma:interpretation id="{4251B045-F326-433B-9A57-E4760D64819F}" emma:medium="tactile" emma:mode="ink">
                <msink:context xmlns:msink="http://schemas.microsoft.com/ink/2010/main" type="inkWord" rotatedBoundingBox="16947,9027 17888,8956 17962,9948 17022,10019"/>
              </emma:interpretation>
              <emma:one-of disjunction-type="recognition" id="oneOf20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2051.6212">15097 8563 1378 0,'0'0'30'0,"0"0"6"0,0 0 2 0,0 0 2 0,-5 8-32 0,1 4-8 0,4-5 0 0,0 5 0 16,0-12 93-16,4 12 18 0,5 0 3 0,0-5 1 15,4 1-57-15,9 0-11 0,0-8-3 0,4 0 0 16,0-4 17-16,5-4 3 0,4 0 1 0,5-7 0 15,4-1-25-15,-1-3-4 0,1-1-2 0,0-3 0 16,0 3-14-16,-4 5-4 0,-1-1 0 0,1-3 0 0,-5-1-3 16,-5 1-1-16,1-5 0 0,0 5 0 0,-1-1 8 15,-8-3 2-15,0-1 0 0,5 5 0 0,-10-4-8 16,5-1-2-16,-4 1 0 0,-5 3 0 0,0 1-12 0,-4-1 0 16,0 5 0-16,-5-1 0 0,-4 0 0 0,0 5 0 15,0 3 0-15,-4 0 0 0,-1 0 0 0,-4 4 0 16,-4 1 0-16,-4 3 0 0,-5 3 0 0,0 1 0 15,-4 4 0-15,-5 0 0 0,0 0 0 0,-4 3 0 16,0-3 0-16,0 4 0 0,0 0 0 0,0-1 0 16,0 1 0-16,-5 4 0 0,9-1 0 0,1-3 9 15,-1 4-1-15,0-1 0 0,5 1 2 0,4-1 0 16,-4 1 0-16,8 3 0 0,-4 1-10 0,0-1 8 16,5 5-8-16,-1-1 8 0,1 1 20 0,-5-1 3 15,8 4 1-15,-3 1 0 0,4 3-16 0,0 0-4 16,-1 0 0-16,6 4 0 0,-1-3 7 0,9 3 1 15,0-4 0-15,4 4 0 0,5-4 8 0,4-4 3 0,0 5 0 0,9 3 0 16,0-8-16-16,5 0-3 0,3-3-1 0,10 3 0 16,4-7-11-16,13 3 8 0,4-11-8 0,5 3 8 31,0-7-49-31,4-4-11 0,0 4-1 0,9-8-1226 0</inkml:trace>
        </inkml:traceGroup>
        <inkml:traceGroup>
          <inkml:annotationXML>
            <emma:emma xmlns:emma="http://www.w3.org/2003/04/emma" version="1.0">
              <emma:interpretation id="{6983AFC7-1CB5-42DF-9F2D-12F0C59E7C19}" emma:medium="tactile" emma:mode="ink">
                <msink:context xmlns:msink="http://schemas.microsoft.com/ink/2010/main" type="inkWord" rotatedBoundingBox="21030,8814 23008,8665 23078,9589 21099,9737"/>
              </emma:interpretation>
              <emma:one-of disjunction-type="recognition" id="oneOf21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63858.0737">19203 8122 1191 0,'13'-19'26'0,"-8"11"6"0,-5-7 0 0,0-1 2 0,4-4-34 0,5 1 0 15,-5-1 0-15,5 1 0 0,-5 0 140 0,1 3 22 16,4 4 4-16,-5 4 1 0,-4 1-63 0,0 7-12 15,0 0-2-15,0 0-1 0,0 0-39 0,0 15-8 0,0 9-2 16,0 7 0-16,-4 4-22 0,-5 4-5 0,0 4-1 16,0 7 0-16,5 1 7 0,-5 4 1 0,-4-5 0 15,4 5 0-15,5-4 9 0,-1-1 3 0,1-7 0 16,4 0 0-16,0-8-21 0,0-3-11 0,4-5 12 0,-4-4-12 16,0-7 21-16,0-4-2 0,0-12-1 0,0 0 0 15,0 0 24-15,9-4 5 0,4 0 1 0,5-8 0 16,-5-4-26-16,5-3-5 0,-1-4-1 0,5-5 0 15,0-3-6-15,-5 0-2 0,10-8 0 0,-5 0 0 16,0 0-8-16,0 0 0 0,4 4 0 0,0-4 0 16,-4 8 0-16,5 3 0 0,-10 9 0 0,9 3-11 15,-8 4 11-15,-5 5-8 0,5 7 8 0,-5 7-8 16,0 5 8-16,-4 8-12 0,0 7 12 0,-5 4-12 0,-4 8 12 0,4 4 0 16,1-4 0-16,3 4 0 0,-3 0 0 0,-1-4 0 15,5 0 0-15,-5-8 0 0,5-4 0 0,-4-3 0 16,3-5 0-16,-3-3 0 0,-1-1 0 0,0-7 0 15,-4-8 0-15,0 0 0 0,9 4 0 0,4-4 0 16,-13 0 0-16,14-8 0 0,-6 1 0 0,6-5 8 16,3-8-8-16,1 5 11 0,-5-5 23 0,4-3 5 15,1-4 1-15,4-5 0 0,-5 1-26 0,5-8-5 16,0 0-1-16,0-4 0 0,0 4 3 0,0-8 0 16,4 5 0-16,1-5 0 0,-5 0-11 0,0 0 0 15,4 4 0-15,-4 4 0 16,-5 0-88-16,5 8-9 0,0 0-3 0,-4 11-730 15,-5 5-146-15</inkml:trace>
          <inkml:trace contextRef="#ctx0" brushRef="#br0" timeOffset="64309.3467">20519 8466 1681 0,'0'0'36'0,"0"0"8"0,5-4 2 0,-5 4 2 0,8-4-38 0,1 0-10 15,0 0 0-15,9 0 0 0,-1 0 56 0,5-4 10 16,0 1 2-16,4-5 0 0,5 0-10 0,0 1-2 15,8-5 0-15,1 0 0 0,-1-3-11 0,1 3-2 16,-5-3-1-16,4 3 0 0,-4-3-29 0,-4 3-5 16,0-7-8-16,-5 3 11 0,-4 5-3 0,-4-5 0 15,-10 1 0-15,5-1 0 0,-8 4 28 0,-5 1 6 16,0 3 1-16,-5 0 0 0,-3 1-19 0,-1-1-4 16,-4 4-1-16,-5 4 0 0,-4 0-5 0,0 4-1 15,-4 4 0-15,0 8 0 0,-9 4 16 0,4 3 3 16,0 5 1-16,0-1 0 0,1 8-33 0,-1 0 0 15,5 4 0-15,-1 1 0 0,5-1 13 0,5 0-4 16,4 4-1-16,0 0 0 0,4-8 4 0,4 4 0 0,5-4 0 16,0 0 0-16,5-3-12 0,-1-1 0 0,9-4 0 0,1 1 0 15,7-5-14-15,10 1-5 0,4-1-1 0,14-7-794 16,3-4-159-16</inkml:trace>
        </inkml:traceGroup>
        <inkml:traceGroup>
          <inkml:annotationXML>
            <emma:emma xmlns:emma="http://www.w3.org/2003/04/emma" version="1.0">
              <emma:interpretation id="{48B2D4F3-457E-4FF5-B214-51BE0DF0C218}" emma:medium="tactile" emma:mode="ink">
                <msink:context xmlns:msink="http://schemas.microsoft.com/ink/2010/main" type="inkWord" rotatedBoundingBox="25443,8265 29248,7979 29347,9304 25543,9590"/>
              </emma:interpretation>
              <emma:one-of disjunction-type="recognition" id="oneOf22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5361.521">23696 7452 1479 0,'17'-20'65'0,"-8"9"15"0,0-1-64 0,-5 0-16 15,5 0 0-15,0 5 0 0,-5-1 108 0,-4 8 18 0,0 0 4 0,0 0 1 16,0 0-67-16,4 12-14 0,-4-1-2 0,5 9-1 16,-5 3-23-16,0 4-4 0,0 9 0 0,0 3-1 15,0 0 12-15,-5 3 2 0,5 5 1 0,0 8 0 16,0-1-10-16,5 5-3 0,-5-1 0 0,4 5 0 15,-4-9 6-15,0 5 1 0,-4-5 0 0,4-3 0 16,0-4-3-16,-5 0 0 0,-3 0 0 0,-1-8 0 16,5-4-16-16,-5-8-9 0,0 0 10 0,0 1-10 15,-4-9 31-15,4-3 0 0,0-5 0 0,-4 1 0 16,5-4-18-16,8-8-3 0,0 0-1 0,0 0 0 16,-9 0-9-16,0-8 12 0,5-4-12 0,-1 1 12 15,5-5-4-15,5-3 0 0,-1-5 0 0,9 1 0 0,5-8-8 16,4-1 0-16,-5 1 0 0,5-4 0 15,9 0 0-15,0 4 0 0,4-4 0 0,0 7 0 0,-5 1 0 0,1 4 0 16,-5 7 0-16,5 0 0 0,-13 5 0 16,4 3-9-16,0 4 9 0,-9 8 0 0,0 4-10 15,0 3 10-15,0 1-8 0,-4 8 8 0,4-1 0 0,-4 8 0 16,0 1 0-16,0-1-8 16,-1 4-17-16,5 0-3 0,-4 5-1 0,4-5 0 15,1 4-55-15,-6-4-10 0,6 0-2 0,-1-3-985 0</inkml:trace>
          <inkml:trace contextRef="#ctx0" brushRef="#br0" timeOffset="65747.3817">25279 8033 1375 0,'9'-20'60'0,"-9"20"14"0,5-8-59 0,-1 1-15 0,-4 7 0 0,0-8 0 15,-4-4 101-15,-1 4 18 0,1 1 3 0,-5 3 1 16,0-4-34-16,-4 4-6 0,0 0-2 0,-5 0 0 16,-8 4-47-16,4 4-10 0,-4 0-1 0,-5 4-1 15,0 0 35-15,-4 3 7 0,5 5 2 0,-5 3 0 16,-1 1-39-16,1-1-8 0,5 9-2 0,-1-5 0 16,9 4-17-16,-4 1 0 0,8-5 0 0,5 0 0 0,0 5-9 15,0-1-9-15,8-7-2 0,1-1 0 0,-1 1 30 0,5-5 6 16,5 1 0-16,-1-8 1 0,5 3-17 0,0-7-12 15,0-4 1-15,8 4 1 0,-8-8 10 0,8-4 0 16,1-3-9-16,4-1 9 0,9-4 0 0,-5-7-11 16,0 0 11-16,1-5-8 0,8-3 8 0,-5-4 0 15,5 0 0-15,-4 0 0 0,-4 0 0 0,3 7 16 16,-8 1-4-16,0 8-1 0,-4-1 10 0,-5 8 3 16,-4 5 0-16,-9 7 0 0,13 4-5 0,-4 7-1 15,-9 1 0-15,4 11 0 0,0 1-18 0,-4-1 0 16,-4 4 0-16,0 8 0 15,-1-3-20-15,-4 7-8 0,5-4-2 0,-5 4-726 16,-4 0-144-16</inkml:trace>
          <inkml:trace contextRef="#ctx0" brushRef="#br0" timeOffset="66088.6203">25749 7853 1728 0,'0'0'153'0,"9"-7"-122"0,4 3-31 0,0 4 0 16,-4 4 60-16,0 7 5 0,-1 1 2 0,1 8 0 15,-5-1 12-15,1 4 2 0,-1 5 1 0,1 3 0 16,-1 4-15-16,-4 0-3 0,0-4-1 0,0 4 0 16,0 0-19-16,0 1-3 0,0-5-1 0,0 0 0 0,4 0-11 15,1-4-2-15,-5 1-1 0,4-9 0 16,1 1-9-16,-1-9-1 0,5-3-1 0,-9-8 0 0,9 8 11 0,-1-8 2 15,5 0 1-15,5-4 0 0,-5-4 9 0,0-3 2 16,5-5 0-16,-5-3 0 0,9-1-13 0,-4-3-3 16,-1-9 0-16,9 1 0 0,-4 0-11 0,5-4-2 15,-1-4-1-15,9-4 0 0,-4 0-10 0,8 0 0 16,10 0 0-16,-6 1 0 16,-3 10-20-16,-1 5-5 0,1 4-2 0,-5-1 0 15,-9 13-128-15,-4 3-25 0,-4 8-6 0,-9 8-986 0</inkml:trace>
          <inkml:trace contextRef="#ctx0" brushRef="#br0" timeOffset="66489.4174">26942 8146 1728 0,'0'0'38'0,"13"0"8"0,5-4 2 0,-1 0 0 0,10 0-39 0,-1-4-9 0,-8 1 0 0,8-1 0 15,9 0 53-15,-4 0 9 0,0 0 2 0,-1-3 0 16,-3-1 0-16,-1-4 0 0,0 1 0 0,-4-1 0 16,-4-3-52-16,-1 3-12 0,-4 1 0 0,1-1 0 15,-1-4 54-15,-9 1 8 0,5 7 2 0,-5-3 0 16,1-1-52-16,-10 4-12 0,1 1 0 0,-5-1 0 0,5 8 0 0,-9 0 0 15,-5-4 0-15,-4 4 0 0,0 4 0 0,-4 0 0 16,0 0 0-16,-10 8 0 0,6 4 54 0,-1 0 8 16,0 7 2-16,1 5 0 0,-6 3-52 0,6 4-12 15,3 0 0-15,5 4 0 0,5 0 0 0,-1-7 0 16,5-1 0-16,4 4 0 0,5 0 36 0,4-3 4 16,4-1 0-16,5 0 1 0,4-3-14 0,5 3-3 15,8-4-1-15,1 1 0 0,-1-5-23 0,0 1-20 16,9-5 4-16,0 1 1 15,1 0-154-15,-1-5-31 0</inkml:trace>
        </inkml:traceGroup>
      </inkml:traceGroup>
    </inkml:traceGroup>
    <inkml:traceGroup>
      <inkml:annotationXML>
        <emma:emma xmlns:emma="http://www.w3.org/2003/04/emma" version="1.0">
          <emma:interpretation id="{94EE2B87-6032-4DCA-B0BA-A3BBB1234DEA}" emma:medium="tactile" emma:mode="ink">
            <msink:context xmlns:msink="http://schemas.microsoft.com/ink/2010/main" type="paragraph" rotatedBoundingBox="3159,11744 21261,10463 21377,12093 3274,133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9DC598-5C68-492A-BD07-CC1CF56F5E6A}" emma:medium="tactile" emma:mode="ink">
              <msink:context xmlns:msink="http://schemas.microsoft.com/ink/2010/main" type="inkBullet" rotatedBoundingBox="3202,12359 3822,12316 3876,13083 3256,13127"/>
            </emma:interpretation>
          </emma:emma>
        </inkml:annotationXML>
        <inkml:trace contextRef="#ctx0" brushRef="#br0" timeOffset="68278.6336">1724 11734 1209 0,'0'0'53'0,"0"-8"12"0,0-4-52 0,5 1-13 0,-5 3 0 0,4 0 0 15,-4-4 111-15,4 4 19 0,5-3 4 0,-4-1 1 0,-1 0-74 0,0 5-14 16,1-5-3-16,-1 0-1 0,0 0-23 0,-4 1-4 16,9 3 0-16,-9-4-1 0,0 1 25 0,0 3 4 15,-9-4 2-15,5 4 0 0,0-3 5 0,-1 3 1 16,-3 0 0-16,-1 0 0 0,-4 0-36 0,-1 4-6 15,6 1-2-15,-14-5 0 0,4 8 3 0,1-4 0 16,-1 4 0-16,-8 4 0 0,4 0-11 0,4 0 8 16,1 3-8-16,-5 1 8 0,4 0-8 0,1 4 10 15,-1-1-10-15,1 1 10 0,-1 4-10 0,0-1 0 16,10 5-10-16,3-1 10 0,-17 5 0 0,14 3 0 16,-1 8 0-16,0 0 0 0,5 4 0 0,-5 0 0 15,4 12 0-15,5-4 0 0,0-5 0 0,5 1 0 16,-5 0 0-16,9-4 0 0,-5-4 0 0,5-3 0 15,0-1 0-15,-1-8 0 0,6-3 0 0,-6-5 0 0,5-3 0 16,1-4 0-16,3-4 0 0,1-8 0 0,-1-4 12 0,1-4-12 16,-1-3 0-16,1-5 0 0,-1-3 0 0,5-5 0 15,-4 1 11-15,-5-8-2 0,0 4 0 0,0-8 0 16,-4-4 13-16,4 0 2 0,-4-4 1 0,0 8 0 16,0-4-13-16,-1 4-2 0,6 8-1 0,-14 4 0 15,8 7-1-15,-3 5 0 0,-1 7 0 0,-4 8 0 16,0 0 4-16,0 0 1 0,13 8 0 0,1 11 0 15,-1 1-13-15,4 3 0 0,1 5 0 0,-1 7 0 16,1-4 0-16,4 8-12 0,-5-4 12 0,5 4-13 16,0 0-90-16,5-4-17 0,-1-4-4 15</inkml:trace>
      </inkml:traceGroup>
      <inkml:traceGroup>
        <inkml:annotationXML>
          <emma:emma xmlns:emma="http://www.w3.org/2003/04/emma" version="1.0">
            <emma:interpretation id="{B7202B31-D242-458B-B424-45F32E74D8AB}" emma:medium="tactile" emma:mode="ink">
              <msink:context xmlns:msink="http://schemas.microsoft.com/ink/2010/main" type="line" rotatedBoundingBox="6106,11536 21261,10463 21377,12093 6221,13165"/>
            </emma:interpretation>
          </emma:emma>
        </inkml:annotationXML>
        <inkml:traceGroup>
          <inkml:annotationXML>
            <emma:emma xmlns:emma="http://www.w3.org/2003/04/emma" version="1.0">
              <emma:interpretation id="{88B85203-08CE-4D69-80DE-D739B1F5A09F}" emma:medium="tactile" emma:mode="ink">
                <msink:context xmlns:msink="http://schemas.microsoft.com/ink/2010/main" type="inkWord" rotatedBoundingBox="6131,11896 8265,11745 8333,12709 6200,12860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0011.8272">5357 11274 806 0,'0'0'72'0,"0"0"-58"16,0 0-14-16,0-8 0 0,0 8 76 0,0 0 13 15,0 0 3-15,0 0 0 0,0 0 18 0,4-8 4 16,-4 8 1-16,0 0 0 0,0 0-29 0,0 0-6 16,0 0 0-16,0 0-1 0,0 0-11 0,0 0-3 15,0 0 0-15,0 0 0 0,0 0-21 0,0 16-5 16,0-1-1-16,-4 5 0 0,4 3-14 0,-9 4-4 15,5 1 0-15,-1 3 0 0,1 0 1 0,-5 4 0 16,5 0 0-16,-1 4 0 0,1-4 2 0,-5 4 0 16,5 0 0-16,-1-7 0 0,1 3 1 0,0-4 0 0,-1-4 0 15,1 4 0-15,-1-11-4 0,1-1-1 0,0-3 0 16,-1-1 0-16,1-7 0 0,4-8 0 0,0 8 0 0,0-8 0 16,0 0-6-16,0 0-1 0,0 0 0 0,-4-8 0 15,4-3 1-15,0-5 0 0,-5-4 0 0,1-3 0 16,4-4-13-16,0-8 11 0,0 0-11 0,4-12 10 15,1 0-10-15,3-4 0 0,1-3 0 0,4-1 0 16,9 1-18-16,0 3-2 0,0 0-1 0,0 12 0 16,4 0 1-16,5 4 1 0,0 8 0 0,-5 7 0 15,0 5 9-15,-4 7 2 0,0 8 0 0,5 0 0 16,-10 8 8-16,1 7-13 0,-1 5 5 0,1-1 8 16,-9 5-17-16,-5 3 4 0,0 0 1 0,-4 1 0 0,-4-5 12 15,-5 8 0-15,-4-4 0 0,-5 1-9 0,1-1 1 0,-1 0 0 16,-4-3 0-16,1-5 0 15,-6-3-29-15,5-1-6 0,-4-3-1 0,4 0 0 16,-4 0-168-16,8-5-33 0</inkml:trace>
          <inkml:trace contextRef="#ctx0" brushRef="#br0" timeOffset="70527.6143">6243 11281 115 0,'0'0'10'0,"0"0"-10"0,0 0 0 0,0 0 0 16,0 0 280-16,0 0 53 0,0 0 11 0,0 0 3 15,0 0-175-15,0 0-36 0,-4-4-6 0,-1 4-2 16,1-7-41-16,0 3-9 0,-1 0-2 0,-4 0 0 15,1 0-18-15,-1 0-4 0,0 4-1 0,0 0 0 16,-4 4-24-16,4 0-5 0,-4 0 0 0,4 4-1 16,-4 3-11-16,0 5-1 0,-4 3-1 0,-1 1 0 15,9 3-10-15,-4 5 0 0,0-1 9 0,-5 4-9 16,5 4 0-16,0-7 8 0,0 3-8 0,0-4 0 16,4 0 0-16,0-7 0 0,5-1 0 0,-1-7 0 0,5 0-12 15,0-12 2-15,14 0 1 0,-6-4 0 16,1 0-15-16,9-12-4 0,4 1 0 15,4-5 0-15,-4-3 16 0,9-4 2 0,-1-5 1 0,1 1 0 0,-5-4 9 0,5 0 0 16,-5 0 0-16,5 0 0 0,-5-4 11 0,1 4-3 16,-1 3 0-16,-8 5 0 0,-5 8 4 0,0-1 0 15,-9 8 0-15,-4 12 0 0,0 0 25 0,0 0 6 16,0 0 1-16,0 12 0 0,-9 8-26 0,5 3-5 16,-5 0-1-16,5 9 0 0,0-5 0 0,-1 4 0 15,1-4 0-15,4 5 0 0,0-5-3 0,0 0-1 16,4-3 0-16,1-1 0 0,8-3-25 0,0-5-6 15,0 1-1-15,5-1-1108 0</inkml:trace>
          <inkml:trace contextRef="#ctx0" brushRef="#br0" timeOffset="69393.0194">4835 11114 172 0,'9'-12'8'0,"-9"4"1"0,0 0-9 0,-5-3 0 16,14-5 0-16,-9 4 0 0,-4 1 310 0,-5-1 60 15,0 0 12-15,-4 1 2 0,4 3-246 0,-4 0-50 16,-5 4-9-16,-4 4-3 0,9 0-19 0,-4 4-4 0,-10 0-1 0,5 8 0 16,-4 3-34-16,0 1-7 0,4-1-2 15,-4 9 0-15,-5-1 14 0,4 1 2 0,-3 7 1 0,-1 0 0 16,5 4 2-16,-1 4 1 0,-3 0 0 0,8 4 0 16,4-4-12-16,5 4-2 0,-4-4-1 0,8 0 0 15,4 0-14-15,1-4 11 0,4 0-11 0,0 0 10 16,9-4-10-16,0-3 0 0,4-5 0 0,4-3 8 15,5-1-8-15,0-3 0 0,9-5 0 0,-5-3 0 16,9-8-15-16,0 0-5 0,5-4 0 0,8-4-993 16</inkml:trace>
        </inkml:traceGroup>
        <inkml:traceGroup>
          <inkml:annotationXML>
            <emma:emma xmlns:emma="http://www.w3.org/2003/04/emma" version="1.0">
              <emma:interpretation id="{B5DAAD8B-5BFF-4C83-AEA0-C6F05A4ECE82}" emma:medium="tactile" emma:mode="ink">
                <msink:context xmlns:msink="http://schemas.microsoft.com/ink/2010/main" type="inkWord" rotatedBoundingBox="8812,11344 12033,11116 12148,12738 8927,12966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71847.0628">9218 10302 1954 0,'0'0'43'0,"0"0"9"0,0 0 1 0,0 0 3 0,4 12-45 0,0 0-11 15,-4 7 0-15,5 1 0 0,-5 3 72 0,4 1 13 16,-4 7 3-16,-4 0 0 0,4 4-41 0,-5 8-8 16,-3 0-2-16,-1 8 0 0,-4-5-11 0,-5 9-2 15,1 4-1-15,-5-1 0 0,0 4-23 0,-5 1 0 16,-3 7 0-16,3 0 0 16,-3-3-69-16,3-5-19 0,1-4-3 0,8-3-922 0</inkml:trace>
          <inkml:trace contextRef="#ctx0" brushRef="#br0" timeOffset="72449.4994">9613 10942 1440 0,'0'0'128'0,"-5"12"-103"0,5 3-25 0,0 5 0 15,0-1 93-15,0 1 14 0,0-1 2 0,0-3 1 16,5-4-33-16,-1 3-6 0,5-3-2 0,4-4 0 16,0-4-26-16,9 0-6 0,0-1-1 0,4-6 0 15,1-1-19-15,-1-4-4 0,-4-4-1 0,4-3 0 16,0 3-12-16,1-8 0 0,-1-7 0 0,0 4 0 16,-4-1 0-16,5 1-8 0,-5-1 8 0,0 5-13 15,-1 3 13-15,-3 1 0 0,0 3 12 0,-5 4-12 16,0 4 26-16,4 4-2 0,-8 4 0 0,4 4 0 15,-4 4-24-15,4 3 8 0,0 9-8 0,-4 3 0 16,-4 4 14-16,-5 4-2 0,4 0-1 0,-8 4 0 0,-1 4 23 16,1 0 5-16,-5 0 1 0,-4 0 0 0,0-4 0 15,-5 4 1-15,1-8 0 0,-1 0 0 0,1 0 2 0,-1 0 0 16,-8 0 0-16,4 1 0 0,0-1-9 0,-5-4-2 16,1 4 0-16,-5 0 0 0,5-8-20 0,-5 5-4 15,1-5 0-15,-5 0-8 0,4-3 0 0,-4 3 0 16,8-8 0-16,1-3 0 0,4-8 8 0,5-1-8 15,-1-3 9-15,5 0-9 0,4-8 20 0,-4-3-3 16,4-5 0-16,5-8 0 0,4-3 13 0,9 0 2 16,-5-9 1-16,5-3 0 0,4-4-33 0,9-4 0 15,4-7 0-15,5 7 0 16,13-4-28-16,0-4-12 0,4 1-2 0,0-1-1 16,5-4-54-16,8 5-11 0,1-1-3 0,-1 4-1117 0</inkml:trace>
          <inkml:trace contextRef="#ctx0" brushRef="#br0" timeOffset="71014.7741">7511 11176 921 0,'0'0'82'0,"4"-12"-66"0,1 5-16 0,-1 3 0 15,1-4 131-15,-5-4 22 0,0 4 5 0,-5-3 1 16,5 11-36-16,-4-8-7 0,-5 0-2 0,0 0 0 15,0 0-34-15,1 1-6 0,-5-1-2 0,-1 0 0 16,-3 4-39-16,4 0-8 0,-1 0-1 0,1 4-1 16,-4 0-23-16,-1 4 0 0,1 0 0 0,-5 8-8 15,4 0 16-15,-4 3 4 0,0 1 1 0,0 3 0 16,-4 5 19-16,4 3 3 0,-4 4 1 0,4 4 0 16,0-4-2-16,0 8 0 0,0-3 0 0,4 3 0 15,-8-4-18-15,13 0-3 0,0 0-1 0,4-4 0 16,5-4-12-16,4 1 0 0,4-5 0 0,5-3 0 0,4-1-15 15,0-7 1-15,13 3 0 0,1-7 0 16,4-8-162-16,-1-4-33 0</inkml:trace>
          <inkml:trace contextRef="#ctx0" brushRef="#br0" timeOffset="71234.3105">7818 11336 1872 0,'0'0'83'0,"0"0"17"0,0 0-80 0,-4 12-20 0,4-1 0 0,-5 5 0 15,-3 0 117-15,3 3 20 0,1 4 4 0,-5-3 1 16,9-1-71-16,0 1-15 0,-4-4-2 0,4 3-1 16,4-3-10-16,-4-1-3 0,0-3 0 0,4 0 0 15,1-1-32-15,4 1-8 0,-1-4 0 0,5-8 0 31,1 0-186-31,3 0-39 0</inkml:trace>
          <inkml:trace contextRef="#ctx0" brushRef="#br0" timeOffset="71366.6053">8121 10915 403 0,'-13'-8'36'0,"4"4"-36"0,5-8 0 0,-5 5 0 15,4-1 431-15,1 0 79 0,0 4 16 0,-1-4 3 0,5 8-361 0,0 0-72 16,0 0-14-16,0 0-3 15,0 12-163-15,5 0-32 0,-1-5-6 0</inkml:trace>
          <inkml:trace contextRef="#ctx0" brushRef="#br0" timeOffset="71601.7477">8454 10837 1674 0,'18'-8'36'0,"-1"4"8"0,5-4 2 0,0 4 2 0,5 0-39 0,3 1-9 16,1-1 0-16,8 4 0 0,-3-4 104 0,7 4 20 15,1-4 3-15,9 0 1 0,0 0-24 0,8-4-5 16,-4 0-1-16,4 1 0 0,-8-1-59 0,0 0-12 0,-5 0-3 16,0-3 0-16,1 3-24 0,-1-4 0 0,-9 0-9 0,-4 5 9 31,0-1-168-31,-8-4-28 0</inkml:trace>
        </inkml:traceGroup>
        <inkml:traceGroup>
          <inkml:annotationXML>
            <emma:emma xmlns:emma="http://www.w3.org/2003/04/emma" version="1.0">
              <emma:interpretation id="{11849DB7-1721-4947-AFA9-6D031066A8BF}" emma:medium="tactile" emma:mode="ink">
                <msink:context xmlns:msink="http://schemas.microsoft.com/ink/2010/main" type="inkWord" rotatedBoundingBox="15187,11083 16866,10964 16954,12208 15275,12327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6982.4842">14553 11004 1796 0,'0'0'40'0,"0"0"8"0,0 0 1 0,0 0 1 0,0 0-40 0,0 0-10 0,0 0 0 0,0 0 0 0,0 0 60 15,0 0 9-15,0 0 3 0,13 4 0 0,-4-4-45 16,4 0-9-16,0-4-2 0,4 1 0 0,5-1 1 0,0-4 0 15,0 0 0-15,5-4 0 0,3 5 0 0,1-5 0 16,0 0 0-16,-1-3 0 0,1 7-9 0,0-4-8 16,-9 0 9-16,-5-3-9 0,1 3 11 0,-1 0-11 15,-3 1 12-15,-1-1-12 0,-5 0 8 0,-3 4-8 16,-1-3 0-16,5-1 0 0,-9 4 0 0,-4 0 0 16,-1 1 8-16,5 3-8 0,-4-4 0 0,-5 4 0 15,0 0 0-15,-4 0 0 0,0 4 0 0,-5 0 0 16,-4 0 0-16,1 4 0 0,-1 0 0 0,0 4 0 15,0-4 0-15,0 4 0 0,-5 3 0 0,6 1 12 16,-6 4-3-16,5-1 0 0,0 5 17 0,-4 3 3 16,4 4 1-16,0 5 0 0,0-1 10 0,0 0 3 15,5 4 0-15,4-4 0 0,-5 0-3 0,9 5 0 16,5-1 0-16,-1-4 0 0,1 0-25 0,8-4-6 16,-4-3-1-16,9-1 0 0,0-7-8 0,4 3 0 15,0-7 0-15,9-4 0 0,5 0 0 0,3-5-14 0,10-3 3 0,8-3-797 16,5-5-159-16</inkml:trace>
          <inkml:trace contextRef="#ctx0" brushRef="#br0" timeOffset="76196.4494">14004 10357 723 0,'31'-12'32'0,"-31"12"7"0,0 0-31 0,0 0-8 0,13-7 0 0,5 3 0 16,-1-4 32-16,-4 0 6 0,5 0 1 0,-5 0 0 15,5 1 38-15,-5-1 8 0,4 0 2 0,-4-4 0 16,1 5 15-16,-1-1 3 0,0 0 1 0,-4 0 0 16,-1 0-15-16,-3 4-3 0,4 1-1 0,-9 3 0 0,0-8-13 0,0 8-2 15,0-8-1-15,0 8 0 0,0-4-24 0,0 4-5 16,0 0-1-16,-5-8 0 0,1 0-21 0,-1 5-4 15,-8-5 0-15,5 4-1 0,-1 0 1 0,-4 0 0 16,-1 4 0-16,6-8 0 0,-10 8 0 0,5-4 0 16,-5 4 0-16,-4-4 0 0,1 8 3 0,-1 0 1 15,-9-4 0-15,5 4 0 0,-10 4-20 0,1 0 0 16,-4 3 0-16,-1 5 0 0,-3 0 0 0,-1-1 0 16,-5 5 0-16,6 7 0 0,-1 0 0 0,0 1 0 15,0 3 0-15,4 8 10 0,5 0 14 0,9 4 4 16,-5 0 0-16,5 3 0 0,4-7-8 0,9 0-2 15,4 0 0-15,0-3 0 0,5-5-9 0,8 0-1 16,1-4-8-16,3 1 12 0,1-5-12 0,9 0 11 16,-1-3-11-16,10 3 10 0,8-3-2 0,0-1-8 15,4 1 12-15,5-5-4 0,13-7-8 0,0 4 0 0,9-4 0 16,0-1 0 0,0-3-152-16,4 0-24 0,-4-4-4 0,8-4 0 0</inkml:trace>
        </inkml:traceGroup>
        <inkml:traceGroup>
          <inkml:annotationXML>
            <emma:emma xmlns:emma="http://www.w3.org/2003/04/emma" version="1.0">
              <emma:interpretation id="{7C593EF0-FF80-4E2F-AA77-66581F32D830}" emma:medium="tactile" emma:mode="ink">
                <msink:context xmlns:msink="http://schemas.microsoft.com/ink/2010/main" type="inkWord" rotatedBoundingBox="18064,11034 19292,10947 19383,12234 18155,12321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77950.0436">16198 10154 806 0,'0'0'36'0,"0"0"7"0,0 0-35 0,0 0-8 15,-9 0 0-15,9 0 0 0,0 0 190 0,-9 0 36 16,0 8 7-16,9-8 2 0,0 0-131 0,0 0-27 15,0 0-5-15,0 0 0 0,0 0-3 0,0 0 0 16,9 12 0-16,0-4 0 0,4 3-26 0,5 1-6 16,4 0-1-16,4 3 0 0,0 1-10 0,9-1-2 15,1 5-1-15,12 3 0 0,-4-3 8 0,4 3 1 16,0 1 1-16,5-5 0 0,-5 5-33 0,5-5 0 16,-1-3 0-16,5-1 0 0,0-3 0 0,0 0 0 0,1-5 0 15,-1 1 0-15,-9-4 0 0,0 0 0 16,0-4 0-16,-8 4 0 0,-1 0 0 0,-8 0 0 0,0-4 0 15,-9 4 0-15,-5 3 0 0,1-3 0 0,-1 4 0 0,-4 0 0 16,-8 0 13-16,-5-8-4 0,9 8-1 0,-5 3 0 16,-4 1 5-16,-4-4 1 0,4 3 0 0,-5-3 0 15,-4 4-3-15,5 0-1 0,-5-1 0 0,1-3 0 16,-1 4 18-16,-4 0 3 0,-1-5 1 0,1 9 0 16,0-4-16-16,-4 3-4 0,-5 5 0 0,-5-1 0 15,-3 5 7-15,-6-1 1 0,-3 4 0 0,-5 1 0 16,0-1 16-16,-8 4 3 0,-1 0 1 0,0 1 0 15,5-5-15-15,0 0-2 0,0 4-1 0,-1-3 0 16,1 3 7-16,0-8 2 0,4 5 0 0,-4-5 0 0,-1 0-23 0,10 1-8 16,4-1 0-16,4-7 0 15,0 3-21-15,5-3-11 0,4-1-1 0,5-3-1 16,3 0-35-16,6 0-7 0,3-5-2 0,5 5 0 16,0-12-112-16,9 8-22 0,17 7-5 0,1-11-1 0</inkml:trace>
        </inkml:traceGroup>
        <inkml:traceGroup>
          <inkml:annotationXML>
            <emma:emma xmlns:emma="http://www.w3.org/2003/04/emma" version="1.0">
              <emma:interpretation id="{7F2A1D5B-BAE8-4D90-9D47-EFAD773D0E59}" emma:medium="tactile" emma:mode="ink">
                <msink:context xmlns:msink="http://schemas.microsoft.com/ink/2010/main" type="inkWord" rotatedBoundingBox="20442,11100 21302,11039 21355,11789 20496,11849"/>
              </emma:interpretation>
              <emma:one-of disjunction-type="recognition" id="oneOf27">
                <emma:interpretation id="interp43" emma:lang="" emma:confidence="0">
                  <emma:literal>O</emma:literal>
                </emma:interpretation>
                <emma:interpretation id="interp44" emma:lang="" emma:confidence="0">
                  <emma:literal>0</emma:literal>
                </emma:interpretation>
                <emma:interpretation id="interp45" emma:lang="" emma:confidence="0">
                  <emma:literal>o</emma:literal>
                </emma:interpretation>
                <emma:interpretation id="interp46" emma:lang="" emma:confidence="0">
                  <emma:literal>.</emma:literal>
                </emma:interpretation>
                <emma:interpretation id="interp47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78963.6153">19120 10318 990 0,'0'0'44'0,"0"0"8"15,22-16-41-15,-5 5-11 0,-4-5 0 0,-4 4 0 16,4 5 95-16,-4-1 17 0,-5-4 3 0,-4 12 1 0,5-8-48 0,-1-3-10 16,-8-1-2-16,-1 8 0 0,-3-4 11 15,-1 4 1-15,0-3 1 0,-4 7 0 0,-5-4-5 0,-4 8 0 16,1-4-1-16,-1 7 0 0,-9 5-8 0,0 0-2 16,-4 3 0-16,0 9 0 0,4 3-21 0,1 4-4 15,-10 4 0-15,1 4-1 0,8 0 10 0,0 0 3 16,0 4 0-16,5 0 0 0,0-4-20 0,4 0-3 15,4-4-1-15,5 4 0 0,-4-8-6 0,12-3-2 16,1-1 0-16,8 4 0 0,-4-7 20 0,13-1 3 16,1-3 1-16,3-1 0 0,5-3-32 0,4-5 0 15,1-3 0-15,12-4 0 0,9 4 0 0,-4-8 0 16,-4 0-13-16,4-8 4 0,0 4 9 0,4-4 9 16,0-3-1-16,0-5-8 0,-8 4 8 0,-5-3-8 15,0-1 0-15,-4-3 0 0,-5-5 0 0,0 1 0 16,-4-4 0-16,0-5 0 0,-4 1 10 0,-1-4-2 15,-3-8 0-15,-6 0 0 0,1 0-8 0,-5 0 10 16,1 4-10-16,-5 0 10 0,-5 4 1 0,-3 4 0 0,-1 4 0 16,-4 3 0-16,-5 9-3 0,1-1 0 0,-1 5 0 0,-13 3 0 15,1 4-8-15,-5 4 0 0,-1 4 0 0,-7 4 0 16,-1 3-18-16,0 5-6 0,4-1 0 0,5 5-1 16,9-1-133-1,0 5-26-15,-1-1-6 0,10 1-1 0</inkml:trace>
        </inkml:traceGroup>
      </inkml:traceGroup>
    </inkml:traceGroup>
    <inkml:traceGroup>
      <inkml:annotationXML>
        <emma:emma xmlns:emma="http://www.w3.org/2003/04/emma" version="1.0">
          <emma:interpretation id="{9981AA18-3130-4985-A7F5-6136038D14AA}" emma:medium="tactile" emma:mode="ink">
            <msink:context xmlns:msink="http://schemas.microsoft.com/ink/2010/main" type="paragraph" rotatedBoundingBox="2826,13581 27282,12333 27367,13992 2910,152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C2F648-EA73-4FEA-BE85-93D9B63B2A1B}" emma:medium="tactile" emma:mode="ink">
              <msink:context xmlns:msink="http://schemas.microsoft.com/ink/2010/main" type="line" rotatedBoundingBox="2826,13581 27282,12333 27367,13992 2910,15241"/>
            </emma:interpretation>
          </emma:emma>
        </inkml:annotationXML>
        <inkml:traceGroup>
          <inkml:annotationXML>
            <emma:emma xmlns:emma="http://www.w3.org/2003/04/emma" version="1.0">
              <emma:interpretation id="{9E3825A0-2014-4306-B73E-9C27664BEBC9}" emma:medium="tactile" emma:mode="ink">
                <msink:context xmlns:msink="http://schemas.microsoft.com/ink/2010/main" type="inkWord" rotatedBoundingBox="2837,13811 5681,13666 5749,14997 2905,15142"/>
              </emma:interpretation>
              <emma:one-of disjunction-type="recognition" id="oneOf28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95244.6207">2619 13493 1238 0,'0'0'55'0,"-4"-4"11"0,4-4-53 0,0 4-13 16,0 4 0-16,0-8 0 0,0 0 80 0,0 4 14 16,-5-3 2-16,5 7 1 0,0-8-26 0,0 0-6 15,-4-4-1-15,0 1 0 0,4 3-8 0,-5-4-1 16,1 0-1-16,-1 1 0 0,-3-1-8 0,3 0-2 16,-3 5 0-16,-1-5 0 0,9 4-12 0,-13 0-4 0,4 0 0 0,-4 5 0 15,0-1-5-15,-1 4-2 16,1 0 0-16,-4 4 0 0,3-4-9 0,-7 11-1 0,-1 1-1 0,0 7 0 15,-9 9-10-15,0 3 0 16,-4 0 0-16,4 8 0 0,1 4 0 0,8 0 0 0,0 0 0 0,-4 0 0 16,8 0 0-16,0 3 0 0,5 1 0 0,4-4 0 15,9-8 0-15,-4 0 0 0,8-7 0 0,1-5 0 16,4-4 0-16,-1-7 0 0,1 0 0 0,4-8 0 16,1 0 11-16,3-4-3 0,-4-8-8 0,5-4 12 15,-1 0 5-15,5-7 1 0,0-4 0 0,0-5 0 16,0-3-18-16,0 0-9 0,-9-8 1 0,5 4 0 15,-5-4 8-15,0 0 0 0,-4 0 0 0,4 4 8 16,-4 0-8-16,0 7 0 0,-5 1 8 0,0 8-8 16,1 7 15-16,-1 0-2 0,-4 4 0 0,0 8 0 15,0 0-4-15,0 0-1 0,0 0 0 0,0 0 0 0,4 8-8 0,5 4 0 16,-4 0 0-16,3 3 0 0,1-3 0 16,-4 3 0-16,3 1 0 0,6 0 0 0,-1 3 0 0,0 1 0 15,0-1 0-15,0 5 0 0,5-1 0 0,-5 0 0 16,0 5-8-16,0-1 8 15,0 0-97-15,1-3-15 0,-1 3-4 0,0-4-892 16</inkml:trace>
          <inkml:trace contextRef="#ctx0" brushRef="#br0" timeOffset="95579.3813">3106 13430 2156 0,'0'0'48'0,"0"0"9"0,-9-8 3 0,5 1 0 0,4 7-48 0,0-8-12 16,-4 4 0-16,4 4 0 15,0-8 34-15,0 0 5 0,4 0 1 0,5 1 0 16,0-1-11-16,4 0-1 0,0 0-1 0,0 0 0 16,5 5-1-16,4-5 0 0,-1 4 0 0,-3 0 0 15,4 0-7-15,0 4-2 0,-5 4 0 0,5 0 0 16,0 4-1-16,0 3 0 0,-4 1 0 0,-1 8 0 15,-3-1-1-15,3 4-1 0,-4 1 0 0,0 7 0 16,1-4 0-16,-1 8 0 0,0-3 0 0,-4 7 0 16,4-8-5-16,-4 4-1 0,-1-4 0 0,1 0 0 15,0 1-8-15,-5-5 8 0,1-4-8 0,-1 1 8 16,14-1-8-16,-5-7 0 0,-4-1 0 0,4-3 8 16,0 0-68-16,4-5-15 0,-3-3-2 15,-1-8-695-15,4 0-138 0</inkml:trace>
          <inkml:trace contextRef="#ctx0" brushRef="#br0" timeOffset="95833.8174">3808 13196 1324 0,'0'0'118'0,"0"0"-94"15,0-8-24-15,0 8 0 0,0 0 79 0,0 0 11 16,0 0 2-16,-4 12 1 0,4 0-9 0,-9 7-1 0,5 1-1 0,-5 7 0 15,-4 0 1-15,-5 5 0 0,1 3 0 0,-1 4 0 16,-13 4-5-16,5 3-1 0,0-3 0 0,-1 4 0 16,-3 4-18-16,-1-4-4 0,-4-1-1 0,0 1 0 15,4 0-19-15,5-8-4 0,-5-4-1 0,0 0 0 16,5 0-30-16,0-4 8 0,-1 1-8 0,5-9 0 16,5 0-84-1,-1-3-19-15,5-1-4 0,0-3-669 0,0 0-133 0</inkml:trace>
          <inkml:trace contextRef="#ctx0" brushRef="#br0" timeOffset="94403.4858">1220 13017 288 0,'0'0'25'0,"0"0"-25"15,0 0 0-15,4-8 0 0,0-4 196 0,-4 12 35 16,0 0 6-16,5-8 2 0,4 1-140 0,-1 3-28 15,1-4-6-15,-4 4-1 0,-5 4-32 0,4-4-6 16,5-4-2-16,-9 8 0 0,0 0 4 0,0 0 0 16,0 0 0-16,0 0 0 0,0 0 12 0,0 0 4 15,-5 12 0-15,5 4 0 0,0-1 3 0,-4 9 1 16,-5-1 0-16,0 4 0 0,1 8-10 0,-6 1-2 16,6 10 0-16,-1-3 0 0,0 4-14 0,-4 4-3 15,0-4-1-15,0-1 0 0,4 1 2 0,-9 0 0 0,10 0 0 16,-1 0 0-16,0-5 1 0,-4-3 1 15,4 0 0-15,5 0 0 0,-1-7-3 0,-8-5-1 0,4 0 0 0,5-7 0 16,0 3-2-16,-1-7 0 16,1-5 0-16,-1 1 0 0,-3 0-6 0,8-4-2 0,0-8 0 0,0 0 0 15,0 0-8-15,0 0 0 0,0 0 9 0,-9 3-9 16,9-3 9-16,0 0-9 0,0 0 12 0,-9-7-12 16,5-5 13-16,4 0-4 0,-9-3-1 0,9-5 0 15,-4 1 8-15,4-9 0 0,0-3 1 0,0 4 0 16,4-8-17-16,5 0 0 0,-9-4 0 0,8 0-9 15,1 0 9-15,4-4 0 0,-8 4 8 0,4 0-8 16,-1 0 0-16,1 0 0 0,4 0-12 0,-4-4 4 0,0 0 8 0,4-4 0 16,0 4 0-16,0 0 0 0,5 4 0 15,-5 8 0-15,5 0 0 0,-10 4 0 0,5 3 0 0,1 1-8 16,-6 7 8-16,6 5 0 0,-6-1 0 0,1 4 0 16,0 0 0-16,0 8-8 0,-9 0 8 0,8 8 0 15,1 0 0-15,-4 8 0 0,-5 7 0 0,4 4 0 16,5 4 0-16,0 8 0 0,-5 0 0 0,5 8 12 15,-5 4-4-15,5 0 0 0,4-1-8 0,-4 1 12 16,0 4-4-16,4-5 0 0,4-3 0 0,-4 0 1 16,1-8 0-16,-6 0 0 0,6-8-9 0,-6-4 0 15,10-3 0-15,-18-1 0 0,0-7 12 0,0-1-2 16,9-7-1-16,-5 4 0 0,-4-12 18 0,0 0 3 16,0 0 1-16,0 0 0 0,4-16-17 0,-4 5-3 15,0-9-1-15,0 1 0 0,0-9 0 0,0-3 0 0,0 0 0 16,5-4 0-16,-1 4-10 0,5-8 0 0,-5 4 0 15,1-1 0-15,8 1 0 0,-4 0 0 0,4 4 0 16,0 0 0-16,5 4 0 0,-1-5-9 0,5 5 9 0,-9 4-13 16,5 3 13-16,-1 5 0 0,-4 3 0 0,1 0 0 15,-1 8 0-15,-13 4 0 0,0 0-8 0,13 4 8 16,0 4 0-16,-4 4 0 0,0-1-10 0,-5 5 10 16,0 3 0-16,5 1 0 0,-4-1 0 0,-1 1 0 15,0 3 0-15,1-3 0 0,-1 3 0 0,1 1 0 16,-1-1 8-16,0 0-8 0,1-3 0 0,3 3 8 15,-3 1 0-15,4-1-8 0,-5 4 12 0,5 1-4 16,-5-1-8-16,1 0 0 0,-1 1 9 0,0-1-9 16,1 8-69-16,-1 0-19 0,1 0-3 15</inkml:trace>
        </inkml:traceGroup>
        <inkml:traceGroup>
          <inkml:annotationXML>
            <emma:emma xmlns:emma="http://www.w3.org/2003/04/emma" version="1.0">
              <emma:interpretation id="{EE804880-0BCC-4AF8-9C17-5DDCA57E6A0D}" emma:medium="tactile" emma:mode="ink">
                <msink:context xmlns:msink="http://schemas.microsoft.com/ink/2010/main" type="inkWord" rotatedBoundingBox="6687,13472 9682,13319 9758,14820 6764,14973"/>
              </emma:interpretation>
              <emma:one-of disjunction-type="recognition" id="oneOf29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96749.5768">5159 13114 1558 0,'0'0'69'0,"5"-8"15"0,-5 8-68 0,0-11-16 0,0 11 0 0,4-8 0 16,-4 8 100-16,5-8 17 0,-5 8 3 0,4-8 1 15,-4 8-39-15,0 0-8 0,0 0-2 0,0 0 0 16,9 4-41-16,-5 8-9 0,1-4-2 0,-1 11 0 16,-4 5-2-16,-4 3-1 0,4 8 0 0,-9 0 0 15,0 4 10-15,-4 4 1 0,0 0 1 0,-5 4 0 16,-4 3 0-16,5 5 0 0,-10 0 0 0,5-5 0 16,-4 1 4-16,4 0 1 0,0-4 0 0,0-5 0 0,9-3-22 15,0 0-12-15,-5-7 12 0,5-1-12 0,4-8 0 16,5 1 0-16,0-5 0 0,4 1 0 15,0-5-60-15,0 1-5 0,-5-5-2 0,5-3-700 16,-4 0-140-16</inkml:trace>
          <inkml:trace contextRef="#ctx0" brushRef="#br0" timeOffset="97005.809">4988 13270 1926 0,'5'-11'42'0,"-5"-1"9"0,8-4 1 0,-3-3 3 0,4 3-44 0,4 1-11 16,-9-1 0-16,9 4 0 0,1 1 58 0,-1-5 10 0,4 4 1 0,1 4 1 15,8-3-38-15,-4 3-8 0,9 0-2 0,-1-4 0 16,6 1-14-16,-1-1-8 0,4 0 10 0,1 1-10 16,3 3 0-16,-7 0 8 0,-1 0-8 0,0 0 0 15,-4-3 0-15,-5 3 0 0,5 0 8 0,-5 4-8 16,0 0-31-1,-8 0-9-15,-1 4-1 0,-4 0-1 16,1-3-37-16,-14 3-7 0,0 0-2 0,0 0-492 0,0 0-98 0</inkml:trace>
          <inkml:trace contextRef="#ctx0" brushRef="#br0" timeOffset="97183.7756">5085 13582 1594 0,'0'0'71'0,"0"0"14"0,0 0-68 0,9 4-17 15,-1 0 0-15,1 0 0 0,4-4 104 0,-4 0 18 16,4 0 3-16,5-8 1 0,4 4-39 0,0-4-8 16,0 1-2-16,0-5 0 0,4 4-51 0,0-4-10 15,1 5-3-15,-1-1 0 16,0-4-132-16,0 4-26 0,23-11-6 0,-19 3-1 0</inkml:trace>
          <inkml:trace contextRef="#ctx0" brushRef="#br0" timeOffset="97414.9217">6278 12525 2336 0,'-17'-7'104'0,"12"7"20"0,5 3-99 0,-9 5-25 0,5 12 0 0,-5-1 0 16,1 12 36-16,-1 5 3 0,-4-1 0 0,-5 8 0 15,0 3-7-15,1 5 0 0,4 4-1 0,-5 7 0 16,1 0 4-16,-5 1 1 0,9 3 0 0,-5-3 0 15,5 3-22-15,-5-8-4 0,5 1-1 0,-4-1 0 16,3-7-9-16,1 4 8 0,-4-9-8 0,-1 5 8 16,5-4-97-1,0-4-20-15,0-8-4 0,4 0-638 0,-4-8-127 0</inkml:trace>
          <inkml:trace contextRef="#ctx0" brushRef="#br0" timeOffset="97753.8561">6458 13372 1843 0,'0'0'164'0,"0"0"-132"15,0 0-32-15,0 0 0 0,0 0 135 0,0 0 20 16,-4 12 4-16,-5-1 1 0,0 1-108 0,0 8-22 16,1-1-4-16,-1 5-1 0,4 3-14 0,-3 1-3 15,-1-1-8-15,0 0 12 0,0 5-4 0,5-5 0 16,0-7-8-16,4 3 12 0,4-3-12 0,0-1 9 15,5-7-9-15,0 4 8 0,8-4-8 0,-3-8 0 16,3 0 0-16,5-8 0 0,4 0 8 0,-4-4 0 16,5-8 0-16,-1 0 0 0,0-7-8 0,1 3 0 15,-1-3 9-15,-4-5-9 0,-9-7 0 0,5 4 8 16,-5 3-8-16,0-3 0 0,-13 4 14 0,4-1-2 0,-8 5 0 16,4 3 0-16,-9 1 24 0,5 7 5 0,-9-4 1 15,4 8 0-15,-4 4-16 0,-1 0-3 0,-7 8-1 0,3 4 0 16,0 4-34-16,-3 4-8 0,-1-1 0 0,-5 9-1 15,5 3-172 1,-4 1-35-16</inkml:trace>
          <inkml:trace contextRef="#ctx0" brushRef="#br0" timeOffset="98210.5844">7085 13360 2253 0,'0'0'49'0,"0"0"11"0,0 0 1 0,0 0 3 0,-4 8-51 0,4 3-13 16,-4 1 0-16,-1 4 0 0,1 3 23 0,-1 1 1 16,5 3 1-16,-4-3 0 0,4 3-14 0,0 0-3 15,0-3-8-15,4 3 12 0,-4-7-12 0,9 0 0 16,-4-1 0-16,3-7 0 0,1 4 32 0,4-8 0 15,1-4 0-15,-1 0 0 0,4-4-32 0,1-8 0 16,-1 0 0-16,1 1 0 0,-1-9 0 0,1 1 0 16,-5-1 0-16,5-3 0 0,-5-1 0 0,4 5 8 15,-8-1-8-15,4 5 0 0,-4 3 10 0,0 4-1 16,-9 8 0-16,0 0 0 0,0 0 4 0,4 12 1 0,-4 7 0 0,-4 9 0 16,-5 3-6-16,5 0 0 0,4 4-8 15,-5 0 12-15,1 0-12 0,0-3 9 0,4 3-9 16,4-8 8-16,0 0-8 0,1-7 0 0,4-1 9 0,4-7-9 15,0 0 19-15,0-9-1 0,5 1 0 0,3-11 0 16,1-5 17-16,5-4 3 0,-1-3 1 0,0-5 0 16,-4-3-6-16,5 0-1 0,-1-4 0 0,0-8 0 15,-4 7-20-15,0-7-4 0,0 4 0 0,0 0-8 16,-4 4 8-16,-1 0-8 0,1-4 0 0,-1 7 0 16,1 1-53-16,-9 4-15 0,4 3-2 15,-5 5-768-15,1-1-154 0</inkml:trace>
        </inkml:traceGroup>
        <inkml:traceGroup>
          <inkml:annotationXML>
            <emma:emma xmlns:emma="http://www.w3.org/2003/04/emma" version="1.0">
              <emma:interpretation id="{57B09976-4A55-4BD0-9956-4701314D6C83}" emma:medium="tactile" emma:mode="ink">
                <msink:context xmlns:msink="http://schemas.microsoft.com/ink/2010/main" type="inkWord" rotatedBoundingBox="10992,13514 16012,13257 16079,14569 11059,14825"/>
              </emma:interpretation>
              <emma:one-of disjunction-type="recognition" id="oneOf30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99205.3551">9349 13064 921 0,'5'-8'82'0,"-5"0"-66"15,4-4-16-15,0 4 0 0,-4 5 115 0,5-1 19 16,-5-8 4-16,0 4 1 0,0 4-42 0,0 4-8 16,-5-4-1-16,5 4-1 0,0 0-39 0,0 0-8 15,0 0-2-15,0 0 0 0,0 0-18 0,0 0-3 16,-4 16-1-16,4 3 0 0,-4-3 6 0,4 0 1 16,0-1 0-16,-5 5 0 0,5-1 11 0,0 1 2 15,0-1 1-15,-4 9 0 0,4 3 1 0,0-4 0 16,-5 4 0-16,5 4 0 0,-4 0 3 0,4 1 1 15,-4 3 0-15,-1 3 0 0,1 1-10 0,-5 0-1 16,0 0-1-16,5 0 0 0,-5-8-14 0,-4 0-2 16,4 0-1-16,1 0 0 0,-6-7-5 0,6 3-8 15,-1-12 11-15,0 5-11 0,0-5 0 0,0-3 0 16,1-4 0-16,3-1 0 16,1-3-36-16,-5-4-15 0,5 0-2 0,4-4-1 15,0 0-122-15,-5 0-24 0,1-8-4 0</inkml:trace>
          <inkml:trace contextRef="#ctx0" brushRef="#br0" timeOffset="99526.9065">9332 12989 1530 0,'13'-31'68'0,"-4"16"13"16,-1-5-65-16,6 1-16 0,3-1 0 0,9 1 0 0,5 7 69 15,-5-4 11-15,-4 5 1 0,5 3 1 16,-1 0-14-16,5 0-4 0,0 4 0 0,4 4 0 0,-5 4-29 0,5 0-7 16,1 0 0-16,-6 4-1 0,1 0 2 0,-9 3 1 15,4 5 0-15,-8 3 0 0,-1 1-3 0,-8 3-1 16,0 5 0-16,-5-1 0 0,-8 0 4 0,-5 4 1 16,0 5 0-16,-8-1 0 0,-5 0-10 0,-5-4-1 15,-3 0-1-15,-1 4 0 0,0-7-7 0,1-1 0 16,-5 0-1-16,-1-3 0 0,6-1-11 0,-5-7 0 15,8-1 0-15,-3-3 8 0,3-4-8 0,5-1-16 16,5-3 4-16,-1 0 1 16,5 0-75-16,0-4-15 0,0-4-3 0,4 0-921 0</inkml:trace>
          <inkml:trace contextRef="#ctx0" brushRef="#br0" timeOffset="100037.4364">10060 13028 748 0,'0'8'67'0,"4"-4"-54"0,-4 4-13 0,0 4 0 16,0 3 124-16,0 5 21 0,0-1 5 0,0 9 1 15,0-1-19-15,-4 0-4 0,0 4-1 0,-1 1 0 16,5-5-27-16,-4 0-6 0,4 0-1 0,0 1 0 0,-5-1-37 0,5-4-7 15,5 1-1-15,-5-1-1 0,0-3-8 0,0-5-2 16,4 1 0-16,5-4 0 0,-5-1-2 0,-4-3-1 16,0-8 0-16,0 0 0 0,0 0-8 0,0 0-2 15,0 0 0-15,0 0 0 0,9 0 17 0,-9 0 3 16,5-12 1-16,-5-3 0 0,4-1-12 0,-4-3-2 16,4-5-1-16,1-3 0 0,-1 4-8 0,9-9-2 15,0 1 0-15,9-8 0 0,0 0-12 0,0 0-8 16,5 0 10-16,8 0-10 0,-5 8 0 0,1 4 0 15,0 7 0-15,0 1 0 16,-10-1-52-16,6 9-9 0,-10 3-3 0,1 4-1182 0</inkml:trace>
          <inkml:trace contextRef="#ctx0" brushRef="#br0" timeOffset="100241.6454">10780 13212 2329 0,'-5'-16'103'0,"5"12"21"0,-4-4-99 0,4 5-25 0,0 3 0 0,0 0 0 16,0 0 40-16,0 0 4 0,-9-4 0 0,0 8 0 15,0-1-32-15,1 5-12 0,-6 0 8 0,6 4-8 16,-1 3 8-16,-4-3-8 0,4 4 8 0,0-1-8 16,-4 5 0-16,4-1 0 0,5 1 0 0,-5-1 0 15,0-3 0-15,9 3 0 0,0-3 0 0,0 0 0 16,0-1 0-16,5-3 0 0,4-4 0 0,-1-1 0 15,5-3 0-15,1 0 0 0,3-4 0 0,1-4 0 0,4 0 0 0,0-3-11 16,0-1 11-16,-5-4-12 16,5-3 12-16,0-1 0 0,-5-4 0 0,5-3 0 0,-8 4 0 0,-1-5 0 15,-9 1 0-15,1-5 0 0,-1 5 0 0,0-4 14 16,-4 7-3-16,0 1-1 0,-4 3 35 0,0 1 7 16,-5 3 2-16,0 0 0 0,-4 4-18 0,0 1-3 15,-5-1-1-15,1 8 0 0,-1 0-32 0,0 8 0 16,-3 3 0-16,-1 1-842 15,0 7-161-15</inkml:trace>
          <inkml:trace contextRef="#ctx0" brushRef="#br0" timeOffset="102536.3776">11543 12533 1123 0,'0'0'49'0,"0"0"11"0,0-8-48 0,0 1-12 15,-4-1 0-15,4 8 0 0,0 0 101 0,0 0 18 16,0 0 3-16,0 0 1 0,0 0-59 0,0 0-12 16,0 0-3-16,-5 8 0 0,5 3-21 0,0 5-4 15,0 3 0-15,0 5-1 0,5 3-4 0,-5 0-1 16,4 5 0-16,-4 7 0 0,-4 0 12 0,4 3 2 15,-5 5 1-15,1 4 0 0,-9 0 8 0,8 3 2 16,-4 5 0-16,5-1 0 0,-9-7-2 0,0-4 0 0,0 0 0 16,8-5 0-16,-4-3-22 0,5-3-5 0,-5-5-1 0,5-4 0 15,-1 0-13-15,1-3 11 0,-5-9-11 16,5 1 10-16,4-4-2 0,-4-5 0 0,4-7 0 0,0 0 0 16,-5 8 0-16,5-8 0 0,0 0 0 0,0 0 0 15,0 0 2-15,9-8 0 0,0-7 0 0,-1-1 0 16,6-3-10-16,3-1 0 0,1-7 0 0,8 0 0 15,0-1 0-15,5-3-12 0,-5 0 2 0,9 4 1 16,-4-1 9-16,0 5-12 0,0 3 12 0,-1 1-12 16,-3 7 1-16,-5 1 0 0,4 3 0 0,-9 8 0 15,1 0 11-15,-5 4 0 0,0 0 0 0,0 3-8 16,-4 5 8-16,0 0 0 0,-5-1 0 0,1 5 0 16,-5 0 0-16,-5-1 0 0,1 1 0 0,-5-1 0 15,-4 1 0-15,0 0 0 0,-5-1 0 0,-4 1 11 0,1 3 14 16,-10-3 3-16,4-4 1 0,-8 3 0 0,0 1-18 0,5-1-11 15,-6-3 12-15,6-4-12 0,-1 0 0 16,5 0 0-16,-1-5 0 0,5 1 0 0,1-4 0 0,3 0-11 16,0-4 0-16,5-3-725 15,9-1-146-15</inkml:trace>
          <inkml:trace contextRef="#ctx0" brushRef="#br0" timeOffset="102902.2977">12491 12557 345 0,'13'-24'31'0,"-9"12"-31"0,0-3 0 0,1 3 0 15,-1-3 328-15,1 3 60 0,-1 4 12 0,-4 8 3 0,0 0-214 16,0 0-42-16,0 0-9 0,0 12-2 0,0 3-64 16,0 9-12-16,-4 7-4 0,4 4 0 0,-9 0-38 0,4 0-8 15,-3 8-2-15,-1 0 0 0,0 4 7 0,0 0 1 16,1-1 0-16,-6 5 0 0,6-4-7 0,-5 0-1 15,4 0 0-15,-4-1 0 0,-1-3 18 0,1 0 3 16,0 0 1-16,0 0 0 16,0 0-121-16,0-8-24 0,-1 0-5 0</inkml:trace>
          <inkml:trace contextRef="#ctx0" brushRef="#br0" timeOffset="103264.5696">12648 13223 1566 0,'0'0'69'0,"0"0"15"0,14-3-68 0,-6-1-16 0,6 0 0 0,3 4 0 16,-4-8 60-16,5 4 8 0,-1-8 1 0,5 1 1 16,-4-1 6-16,4 0 2 0,0 1 0 0,0-5 0 15,0 0-33-15,-5 1-6 0,-8-1-2 0,9 1 0 16,-5-1 0-16,-5-4 0 0,-3 5 0 0,4-5 0 15,-1 5 14-15,1-1 2 0,-4 1 1 0,-5-1 0 16,4 4-34-16,-4 1-8 0,-4 3 0 0,4 8-1 16,-5-8 17-16,1 8 4 0,-5 0 1 0,-4 0 0 15,4 8-23-15,0 0-10 0,-8 3 8 0,-1 1-8 16,1 7 0-16,-1-3 0 0,1 4 0 0,-1-1 0 16,5 1 0-16,-5-1 0 0,5 1 0 0,0-1 0 15,0 1 0-15,4-1 0 0,0 1 0 0,0-5 0 0,5 5-8 16,4-1 8-16,0 1 0 0,4-1 0 0,-4 1-12 15,9-1 1-15,0 1 1 0,0-1 0 16,4 1-150-16,0-1-29 0,0-3-7 16</inkml:trace>
          <inkml:trace contextRef="#ctx0" brushRef="#br0" timeOffset="103804.4759">13271 13122 1785 0,'5'-8'39'0,"-1"-3"8"0,5-1 1 0,0 4 4 0,0 0-42 0,4 0-10 16,0 1 0-16,-4 3 0 0,4 4 21 0,0 0 3 0,0 4 0 0,-4 3 0 15,4-3 31-15,0 8 6 0,-4 0 2 0,4 3 0 16,-4 5 6-16,0-1 2 0,4 1 0 0,-9 3 0 16,5 1-15-16,-5-1-2 0,1 0-1 0,-5 1 0 15,0-5-5-15,-5 1-2 0,5-5 0 0,-4 1 0 16,4 0-30-16,-4-5-7 0,4-11-1 0,-5 8 0 15,-3 0 5-15,8-8 1 0,0 0 0 0,0 0 0 16,-9 0-5-16,0-4-1 0,0-4 0 0,9 0 0 16,0-7 0-16,0-1 0 0,0-3 0 0,5-5 0 15,3-7-8-15,1 4 8 0,9-8-8 0,4 4 8 16,0-5-8-16,4 5-12 0,0 4 2 0,5 0 1 16,-5 7 9-16,5 1 0 0,-9 3 0 0,0 8 0 15,0 0 0-15,-5 8 0 0,-4 8 0 0,1 4 0 0,-6 0 0 16,1 11 0-16,0 0 0 0,-5 5 0 0,-4 7 0 0,5-4 0 15,-1 4 0-15,-4-4 0 0,0-3 0 16,0-1 0-16,0 0 0 0,0-3 0 0,0-5 0 0,-4-3 0 16,-1-1 0-16,1-3 0 0,4-4 0 0,0-8 0 15,0 0 0-15,0 0 0 0,0 0 0 0,0 0 0 16,0 0 0-16,0-8 0 0,0-4 0 0,0 1 0 16,4-9 0-16,1 1 0 0,-1-5 27 0,5 1 4 15,4-4 1-15,5-5 0 0,-1 5-32 0,5 0 0 16,0-4 0-16,0 7 0 0,4 1 0 0,-4 7 0 15,5 4 0-15,-6 5 0 0,-7 3 0 0,3 4-16 16,1 0 1-16,-5 4 1 0,0 3 14 0,0 5 0 16,-4 4 0-16,0 3 0 0,0 1 0 0,-5-1 0 15,0 5-10-15,1-1 10 16,-1 0-92-16,-4 5-15 0,-4-1-2 0</inkml:trace>
        </inkml:traceGroup>
        <inkml:traceGroup>
          <inkml:annotationXML>
            <emma:emma xmlns:emma="http://www.w3.org/2003/04/emma" version="1.0">
              <emma:interpretation id="{CB68F701-4A18-47A3-8934-9FA8864F57F9}" emma:medium="tactile" emma:mode="ink">
                <msink:context xmlns:msink="http://schemas.microsoft.com/ink/2010/main" type="inkWord" rotatedBoundingBox="17878,13217 18656,13177 18703,14111 17926,14151"/>
              </emma:interpretation>
              <emma:one-of disjunction-type="recognition" id="oneOf31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04858.8468">16084 12853 345 0,'0'0'31'0,"0"0"-31"16,0 0 0-16,4-12 0 0,-4 12 293 0,5-11 53 16,-1-1 10-16,-4 12 3 0,0 0-208 0,0 0-42 15,0 0-8-15,0 0-1 0,0 0-29 0,0 0-6 16,0 0-1-16,0 0 0 0,-4 8-24 0,-1 3-4 16,-4 5-2-16,1 3 0 0,-6 9-19 0,6-1-4 0,-1 4-1 15,4 0 0-15,-3-3-10 0,3 3 0 16,5-4 0-16,5 4 0 0,-1-3 0 0,5-1 0 0,-5-7 0 15,5-5 0-15,0-3 10 0,0-4-10 0,4-4 12 0,0-1-12 16,0-6 35-16,5-5 0 0,-1-4 0 0,5 0 0 16,-4-7-9-16,4-1-2 0,4 1 0 0,0-5 0 15,-8 5 0-15,4-8 0 0,8-5 0 0,1 5 0 16,0 0-16-16,4 3-8 0,-4 5 0 0,-1-1 8 16,1 5-8-16,0 3 0 0,-9 0 0 0,4 5 0 15,-4 3-24-15,0 4-6 16,0 4-2-16,-5 3 0 0,1 1 32 0,-1 4 0 0,-3 4 0 0,3 3 0 15,-8 4 0-15,4-3 16 0,-4-1-1 0,0 1-1 16,-1 3 2-16,-3 1 1 0,-5-5 0 0,4 1 0 0,-4-1 3 16,0-3 0-16,-9 3 0 0,5-3 0 15,-5-4 6-15,1-1 2 0,-6 1 0 0,-3 0 0 0,-1-4-4 0,1-1 0 16,-5-3 0-16,4 4 0 0,-8-8-24 0,4 0 0 16,-4 0 0-16,-1-4 0 0,-3 0 8 15,3-4-8-15,1-3 8 0,-5-1-8 0,5 0-11 0,0-7-7 16,-1-1-2-16,10-3-1288 15</inkml:trace>
          <inkml:trace contextRef="#ctx0" brushRef="#br0" timeOffset="104989.7752">16531 12463 1440 0,'0'-12'128'0,"0"-7"-103"0,5-1-25 0,-5 5 0 15,8-5 206-15,-3 1 36 0,-1 3 7 0,1 4 2 16,-1 1-150-16,0 3-29 0,5 4-7 0,-9 4-797 15,0 0-160-15</inkml:trace>
        </inkml:traceGroup>
        <inkml:traceGroup>
          <inkml:annotationXML>
            <emma:emma xmlns:emma="http://www.w3.org/2003/04/emma" version="1.0">
              <emma:interpretation id="{9FDD7ECA-0CBA-41AE-B999-786831B4A68A}" emma:medium="tactile" emma:mode="ink">
                <msink:context xmlns:msink="http://schemas.microsoft.com/ink/2010/main" type="inkWord" rotatedBoundingBox="20328,12797 21657,12729 21730,14149 20401,14217"/>
              </emma:interpretation>
              <emma:one-of disjunction-type="recognition" id="oneOf32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06949.3745">19422 11901 1422 0,'5'-15'63'0,"-5"15"13"0,4-12-61 0,1 4-15 16,-5 8 0-16,0 0 0 0,0 0 112 0,0 0 19 15,0 0 4-15,0 0 1 0,-14 4-33 0,-3 4-7 16,-1 4 0-16,-4 3-1 0,-4 9-59 0,0-1-12 0,-1 8-3 15,-3 4 0-15,-1 4-7 0,0 4-2 0,9 0 0 0,0 8 0 16,5 3 23-16,4-3 4 0,0 8 1 0,4-1 0 16,9-3-40-16,-9 3 0 0,-4-3 0 0,4-4 0 15,9-1 0-15,-4-3 0 0,-18-4 0 0,4 0 8 32,1-4-84-32,-5 0-16 0,4 0-3 0,-8 0-593 0,-9-4-118 0</inkml:trace>
          <inkml:trace contextRef="#ctx0" brushRef="#br0" timeOffset="107576.3999">19554 12966 655 0,'0'0'28'0,"9"-4"8"0,4 4-36 0,-4-4 0 0,8 4 0 0,-4-4 0 15,1-3 107-15,3 3 14 0,1-8 3 0,-1 4 1 16,-4 0 3-16,5 1 0 0,-5-1 0 0,5 0 0 15,-10 4-23-15,-8 4-4 0,0 0-1 0,0 0 0 16,0 0-10-16,0 0-2 0,-8 4-1 0,-10 0 0 16,-4 8-41-16,0 3-8 0,-4 9-2 0,-5-1 0 15,5 4-20-15,0 4-5 0,4-3-1 0,-5 3 0 16,10-4-10-16,-1 4 8 0,5-3-8 0,9-5 8 0,-5 1-8 16,9-9 0-16,0 1 0 0,9-1 8 0,-5-7-8 0,5 0 0 15,4-4-12-15,0-4 12 0,9-8-12 16,-4 4 12-16,8-8-10 0,0 1 10 0,-4-1 0 15,5 0 0-15,-5-7 8 0,-1 3-8 16,1-3 24-16,-4-1-3 0,-1 1 0 0,1-5 0 0,0 5-9 0,-5-5-3 16,-4 5 0-16,-1-1 0 0,-3 5 3 0,-5-5 0 15,-5 5 0-15,-3-1 0 0,-1 4 0 0,-9 5 0 16,1-5 0-16,-5 4 0 16,0 4-62-16,-5 4-12 0,1 0-2 0,-5 4-1028 0</inkml:trace>
          <inkml:trace contextRef="#ctx0" brushRef="#br0" timeOffset="106659.1639">18475 12709 1609 0,'0'0'35'0,"0"0"7"0,4-4 2 0,9 0 2 0,-4 0-37 0,4 0-9 0,0 0 0 0,5-4 0 16,4 4 68-16,4 1 11 0,-8-5 2 0,8 4 1 16,9-4-14-16,-4-4-2 0,4 5-1 0,5-5 0 15,17 4-20-15,0-4-4 0,-5 1-1 0,5 3 0 16,-4 0-18-16,4-4-4 0,-4 5-1 0,-1-1 0 15,-3 0-7-15,-6 0-2 0,1 0 0 0,-9 1 0 16,0 3-26-16,-4 0-6 0,-5 0 0 0,1-4-1 16,-5 4-55-16,-5 0-12 0,1 0-1 15,-5 0-827-15</inkml:trace>
          <inkml:trace contextRef="#ctx0" brushRef="#br0" timeOffset="108430.3407">18992 12826 288 0,'-13'-8'12'0,"13"8"4"0,-4 0-16 0,4 0 0 16,0 0 0-16,0 0 0 0,-9-8 174 0,0 4 32 15,9 4 6-15,0 0 2 0,0-8-131 0,0 8-27 0,9-7-4 0,-4-1-2 16,8 4 4-16,-9-4 1 0,-4 8 0 0,9-4 0 16,8-4-6-16,-8 1-1 0,-9 7 0 0,0 0 0 15,9-8 8-15,-5 4 2 0,-8-8 0 0,0 8 0 16,-1 0-16-16,5 4-3 0,0 0-1 0,0 0 0 15,-13-4-14-15,13 4-4 0,0 0 0 0,0 0 0 16,0 0-3-16,0 0-1 0,0 0 0 0,4-3 0 16,10 3 24-16,-14 0 5 0,0 0 1 0,0 0 0 15,0 0-20-15,0 0-4 0,0 0-1 0,-5 7 0 16,5 9 19-16,-9-4 3 0,5 11 1 0,-9 4 0 16,-9 1-24-16,9 7-5 0,4-4-1 0,-4 8 0 0,-9-8 8 15,4 4 2-15,5 4 0 0,4 4 0 16,5-8-16-16,-5 0-8 0,0-3 8 0,1-1-8 15,12-8 0-15,-8 1-15 0,-1-5 3 0,10 1-762 16,12-9-152-16</inkml:trace>
        </inkml:traceGroup>
        <inkml:traceGroup>
          <inkml:annotationXML>
            <emma:emma xmlns:emma="http://www.w3.org/2003/04/emma" version="1.0">
              <emma:interpretation id="{48AAF67A-C75F-46F7-9F00-B78F27C16606}" emma:medium="tactile" emma:mode="ink">
                <msink:context xmlns:msink="http://schemas.microsoft.com/ink/2010/main" type="inkWord" rotatedBoundingBox="23760,12512 27282,12333 27356,13792 23834,13972"/>
              </emma:interpretation>
              <emma:one-of disjunction-type="recognition" id="oneOf33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10664.4784">21919 12666 1796 0,'0'0'40'0,"0"0"8"0,0 0 1 0,0 0 1 0,0 0-40 0,0 0-10 16,0 0 0-16,0 0 0 0,13 0 60 0,5 4 9 15,-1-4 3-15,9 0 0 0,5 0-40 0,4 0-8 16,5-4-2-16,8 0 0 0,-4 0-13 0,4 0-9 16,0 4 12-16,5-4-12 15,-9 0-67-15,0 4-20 0,-5-4-4 0,5 4-1 0</inkml:trace>
          <inkml:trace contextRef="#ctx0" brushRef="#br0" timeOffset="110450.8701">22103 12334 1458 0,'0'0'32'0,"0"0"6"0,0 0 2 0,0 0 1 0,0 0-33 0,0 0-8 0,9 4 0 0,-9-4 0 16,0 0 72-16,9 8 12 0,-1-4 2 0,6 0 1 15,-1-8-13-15,4 4-2 0,1 0-1 0,4-4 0 0,4-8-8 0,5 4-2 16,8-7 0-16,-4 3 0 0,5-3-22 0,-1-1-5 16,1-4-1-16,-1 1 0 0,-4 7-25 0,1-3-8 15,-6-5 0-15,1 5 0 0,-9-5 0 0,-5 4 0 16,1-3 0-16,-5 3 0 0,0-7 16 0,-4 3-3 16,-5-3-1-16,5 0 0 0,-4-1-12 0,-5 1-16 15,0-4 3-15,0 3 1 0,-5-3 12 0,1 3 0 16,-5-3 0-16,0 4 0 0,5 3-9 0,-9-3 1 15,4 3 0-15,-4-3 0 0,0 4 8 0,-1-1-8 16,1 4 8-16,0 1-8 0,4-1 8 0,1 5 0 16,-1 3 0-16,0 0 0 0,0 4-8 0,5 0 0 15,-5 0 0-15,9 4 0 0,0 0 8 0,-4 4 0 16,-5 4 0-16,5 0 0 0,-1 7 0 0,1 1 0 16,-1 3 0-16,5 1 0 0,-4 3 0 0,4 1 0 15,-4 7-9-15,4 8 9 0,-5 0 0 0,1 4 13 16,-5 4-1-16,0 3-1 0,1-3 26 0,-1 4 6 0,-4 3 1 15,-5 5 0-15,5-5-16 0,-5 1-4 0,-4 4 0 0,5 3 0 16,4-7 12-16,0 3 1 0,4-3 1 0,0-5 0 16,-4-3-24-16,4 0-5 0,0-4-1 15,5 0 0-15,-5-4-8 0,5 0 10 0,-1-8-10 0,1 0 10 16,-5-7-44 0,-4-5-9-16,0 1-1 0,4-1-1 0,-4 1-145 15,-5-5-29-15</inkml:trace>
          <inkml:trace contextRef="#ctx0" brushRef="#br0" timeOffset="110878.3291">23169 12381 2145 0,'0'0'47'0,"0"0"9"0,0 0 3 0,0 0 2 0,-4 12-49 0,4-1-12 0,-5 5 0 0,1 0 0 16,0 7 56-16,4-3 9 0,-5 7 2 0,1 4 0 16,-1-4-25-16,1 1-5 0,0-5-1 0,4 4 0 15,0 1-22-15,0-5-5 0,4-3-1 0,0-1 0 16,1 1-8-16,-1-5-11 0,1-3 3 0,-1 3 0 15,5-7-189-15,0 0-38 0,-9-8-7 16,22-4-2-16</inkml:trace>
          <inkml:trace contextRef="#ctx0" brushRef="#br0" timeOffset="111032.2029">23424 12018 1908 0,'-9'-23'84'0,"9"23"18"0,0-4-82 0,0 4-20 15,0 0 0-15,0 0 0 16,0 0-20-16,0 0-9 0,0 0-2 0,0 20 0 0</inkml:trace>
          <inkml:trace contextRef="#ctx0" brushRef="#br0" timeOffset="111387.2733">23621 12276 1911 0,'9'-8'42'0,"4"4"9"0,9 0 1 0,0 4 2 0,-5-4-43 0,5 4-11 0,0 4 0 0,5 0 0 16,-5 0 82-16,-5 8 14 0,1 3 4 0,-1 5 0 16,1 7-55-16,-5 0-10 0,-4 5-3 0,-5-1 0 15,0-4-5-15,1 4-2 0,-5-3 0 0,-5-1 0 16,5 0 19-16,-4-3 3 0,0-5 1 0,-1-3 0 15,-3-1-48-15,3-3-16 0,1-4 0 0,-1 0 0 16,-3-5 16-16,8-3 11 0,0 0-2 0,0 0 0 16,0 0-1-16,0-11-8 0,-5-5 12 0,10 1-4 0,3-5 24 15,-3-3 4-15,4-5 0 0,-1 1 1 0,5 0-19 16,1-4-4-16,3 3-1 0,1 1 0 0,-1 4-13 16,1 7 11-16,-1 0-11 0,1 9 10 0,-5-1-10 15,0 4 0-15,-4 4 0 0,0 4 0 0,4 7 0 0,-4-3 0 16,0 8 0-16,-5 7 0 0,5-3 0 0,-1 3 0 15,1 1 0-15,-4 3 0 16,-1 0-69-16,5 0-7 0,-5 1 0 0,1-1-1108 0</inkml:trace>
          <inkml:trace contextRef="#ctx0" brushRef="#br0" timeOffset="114358.0081">24981 12537 1119 0,'35'-8'49'0,"-35"8"11"0,0 0-48 0,0 0-12 16,0 0 0-16,0 0 0 0,13 0 0 0,-13 0 8 15,0 0-8-15,0 0 0 16,0 0-15-16,0 0-9 0,0 0-1 0,0 0-1 0,0 0 59 0,0 0 12 16,0 0 3-16,-4-8 0 0,-5 5 12 0,5-5 2 15,-5 0 1-15,5 4 0 0,-5-4 4 0,5 4 1 16,-5 0 0-16,4 1 0 0,-3 3 7 0,8 0 1 15,-9-4 1-15,9 4 0 0,0 0-53 0,0 0-12 16,-9-4-1-16,9 4-1 0,-4-4-10 0,4 4-14 0,0 0 3 0,0 0 1 16,0 0 20-16,0 0 4 0,0 0 1 0,0 0 0 15,0 0-15-15,0 0 0 0,0 0 0 0,0 0 0 16,0 0-9-16,0 0-5 0,0 0-1 0,0 0 0 16,0 0 26-16,0 0 5 15,0 0 0-15,0 0 1 0,0 0-17 0,0 0 0 0,0 0 0 0,0 0 0 16,-9 8 0-16,9-8 0 0,0 0 0 0,0 0 0 15,-9 7 0-15,9-7 0 0,0 0 0 0,-4 4 0 16,-5 4 0-16,9-8 0 0,0 0 0 0,0 0 0 16,0 0 0-16,0 0 0 0,0 0 8 0,0 0-8 15,-4 0 0-15,4 0 10 0,-9 0-10 0,9 0 8 16,0 0 12-16,0 0 1 0,0 0 1 0,0 0 0 16,-5 4-8-16,5-4-2 0,0 0 0 0,0 0 0 0,0 0-12 15,0 0 0-15,0 0 0 0,0 0 0 0,0 0 0 0,0 0 0 16,0 0 8-16,0 0-8 0,0 0 0 0,0 0 0 15,0 0 0-15,0 0 0 0,0 0 8 0,0 0-8 16,0 0 0-16,0 0 0 0,0 0 13 0,0 0-3 16,0 0-1-16,0 0 0 0,-8-8 7 0,8 8 2 15,0 0 0-15,0 0 0 0,-5-4-6 0,5 4 0 16,0 0-1-16,0 0 0 0,0-7-11 0,0 7 0 16,0 0 0-16,0 0 8 0,0 0-8 0,0 0 0 15,0-8 0-15,0 8 0 0,0 0 0 0,0 0 0 16,0 0 0-16,0 0 0 0,-4-4 0 0,4 4 0 15,-5-4 0-15,5 4 0 0,0 0 0 0,0 0 0 16,-4-4 0-16,4 4 0 0,-9-4 0 0,9 4 0 16,0 0 0-16,-4 0 0 0,-5-4 0 0,9 4 0 15,-9 0 0-15,9 0 0 0,-4-4 0 0,4 4 0 16,-9-4 0-16,9 4 0 0,-4 0 0 0,4 0 0 0,0 0 0 0,0 0 0 16,0 0 0-16,0 0 0 0,0 0 0 0,0 0 0 15,-9 4 0-15,5 0 0 0,4-4 0 0,-9 0 0 16,0 0 0-16,5 0 0 0,-5 0 0 0,9 0 0 15,-4 4 0-15,-1 0 0 0,1-4-8 16,4 0 8-16,0 0 0 0,0 0 0 0,-5 8 0 0,1 0 0 16,4-8 0-16,-4 4 0 0,4-4 0 0,-5 11 0 15,-4-7 0-15,1 4 0 0,-1 0 0 0,0 0 0 16,0 3 0-16,1-3 0 0,-6 4 0 0,6-1 8 16,3-3-8-16,-4 4 10 0,1 0-10 0,3-1 10 15,5 5-10-15,-4 0 0 0,0-5 0 0,-1 5 0 0,5 3 0 16,0-3 0-16,0 0 0 0,9-1 0 0,-5 1 14 15,1-1 7-15,3-3 2 0,1 0 0 0,0-4-23 16,4-1 0-16,0 1 0 0,-4 4 0 0,0-8 0 0,0 0 0 16,-9-4 0-16,8 4-8 0,6-1-1 0,-14-3 0 15,0 0 0-15,8 0 0 0,-8 0 33 0,14-7 6 16,-6 3 2-16,1 0 0 0,0-4-10 0,4 0-2 16,0 0 0-16,-4-3 0 0,0-1-6 0,4 0-2 15,0 1 0-15,5-9 0 0,-10 5 23 0,6-5 4 16,3-3 1-16,1-5 0 0,8 1-24 0,-8-4-4 15,-1 4 0-15,1-5-1 0,8-3-11 0,-4 4 0 16,-5-4 9-16,5 0-9 0,-4 0 23 0,4 0 0 16,-5-4 0-16,5 0 0 0,-4 0-23 0,-1 0 0 15,-3 0 0-15,3 0 0 16,-4 0-20-16,0 0-9 0,1 4-2 0,3-1 0 0,-8 5 15 0,4 4 4 16,-4 0 0-16,4 3 0 0,-4 5 3 0,0-1 1 15,-1 5 0-15,-3-1 0 0,-1 8 8 0,1-3-12 0,-5 3 12 0,4 4-12 16,0 0 12-16,-4 4 0 0,0 0 0 0,0 0 0 15,0 0 0-15,-8 8 0 0,-1 0 0 0,0 11 0 16,0-3 0-16,0 11 0 0,-4 4 0 0,0 8 0 16,0 4 0-16,0-4 0 0,0 8 0 0,-5 0 0 15,5-1 0-15,-5 1-12 0,10 4 4 0,-6 0 0 16,1-5 36-16,0 1 8 0,4 4 2 0,5 0 0 16,0-5-27-16,4 1-11 0,0-4 8 0,0 0-8 15,8-4 23-15,1-8-1 0,-5 0 0 0,5 1 0 16,4-9-120-16,1 0-24 0,3 1-5 15</inkml:trace>
        </inkml:traceGroup>
      </inkml:traceGroup>
    </inkml:traceGroup>
    <inkml:traceGroup>
      <inkml:annotationXML>
        <emma:emma xmlns:emma="http://www.w3.org/2003/04/emma" version="1.0">
          <emma:interpretation id="{EDF644E5-B16D-43F3-8652-E5CCED8E5254}" emma:medium="tactile" emma:mode="ink">
            <msink:context xmlns:msink="http://schemas.microsoft.com/ink/2010/main" type="paragraph" rotatedBoundingBox="2381,15427 27322,14090 27426,16030 2485,173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1FBCE3-4715-4C3E-B5D0-7C3D48309966}" emma:medium="tactile" emma:mode="ink">
              <msink:context xmlns:msink="http://schemas.microsoft.com/ink/2010/main" type="line" rotatedBoundingBox="2381,15427 27322,14090 27426,16030 2485,17367"/>
            </emma:interpretation>
          </emma:emma>
        </inkml:annotationXML>
        <inkml:traceGroup>
          <inkml:annotationXML>
            <emma:emma xmlns:emma="http://www.w3.org/2003/04/emma" version="1.0">
              <emma:interpretation id="{684C8477-9848-478F-B9C8-302515C2A230}" emma:medium="tactile" emma:mode="ink">
                <msink:context xmlns:msink="http://schemas.microsoft.com/ink/2010/main" type="inkWord" rotatedBoundingBox="2381,15427 4307,15324 4392,16922 2467,17025"/>
              </emma:interpretation>
              <emma:one-of disjunction-type="recognition" id="oneOf34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17167.8523">1215 14904 889 0,'-9'-19'39'0,"5"11"9"15,0 0-39-15,4 0-9 0,4 1 0 0,0-5 0 16,1 4 66-16,-5-4 11 0,9 5 3 0,-5-5 0 16,0 4 25-16,5 0 6 0,-9 4 1 0,0 4 0 0,9-4-16 0,-9 4-2 15,0 0-1-15,0 0 0 0,4 8-29 0,5 12-5 16,-18-1-2-16,1 9 0 0,3 11-17 0,-8 3-3 16,-5 5-1-16,1 4 0 0,-5 4-16 0,0-1-3 15,0 9-1-15,0-1 0 0,0-4-8 0,-4 5-8 16,8-1 9-16,-4 1-9 0,5-5 0 0,-5-3 8 15,9 3-8-15,4-3 0 0,0-1 0 0,-4-3 0 16,13-4 0-16,-13-4 0 0,4 0-16 0,0-8-5 16,5 0-2-16,0-8 0 15,-1 4-139-15,-4-7-28 0</inkml:trace>
          <inkml:trace contextRef="#ctx0" brushRef="#br0" timeOffset="116827.7549">548 15528 1332 0,'0'0'59'0,"0"0"12"0,-8 0-57 0,8 0-14 15,0 0 0-15,0 0 0 0,0 0 55 0,0 0 8 16,0 0 1-16,0 0 1 0,0 0-11 0,0 0-2 16,0 0-1-16,0 0 0 0,8-8-8 0,1 1-2 15,-9-1 0-15,9 0 0 0,0 0-5 0,-1 4 0 16,6 0-1-16,-6 1 0 0,6 3-21 0,3 0-4 15,1 0-1-15,4 0 0 0,8 0-9 0,-8 3 0 16,5-3 0-16,3 0 0 0,1 0 0 0,9 0 0 16,-5-3 0-16,4 3-11 0,5-4 11 0,-5 0 0 15,1 0 0-15,-5 0 8 0,0 0-8 0,0 0 0 16,-4 0 0-16,0 0 8 16,-9 0-36-16,0-3-6 0,-5 3-2 0,-4 0-552 15,0 0-112-15</inkml:trace>
          <inkml:trace contextRef="#ctx0" brushRef="#br0" timeOffset="118144.9759">1707 14682 1216 0,'0'0'27'0,"0"0"5"0,0 0 2 0,0-8 0 0,0 0-34 0,0-3 0 15,0 3 0-15,4-4 0 0,-4 0 59 0,4-3 5 16,1-5 0-16,4 5 1 0,-5-1-10 0,5 1-3 16,-5-1 0-16,5 0 0 0,-5 5 4 0,1-1 0 15,3 4 0-15,-8 8 0 0,0 0 5 0,0 0 2 16,0 0 0-16,0 0 0 0,0 0-27 0,0 8-4 15,0 8-2-15,-4 3 0 0,4 8 0 0,-4 8 0 16,-5 8 0-16,0 8 0 0,0 8-15 0,1 7-3 16,-10 8-1-16,5 8 0 0,0 4-2 0,-5 3 0 15,1-3 0-15,-1 0 0 0,1 4-9 0,-5-8 8 16,0-8-8-16,8 0 8 0,-7-8-8 0,7-4 0 16,-3-11 0-16,4-4 0 0,-5-4 0 0,5-12 0 15,0-4 0-15,0-7 0 0,-5-1 25 0,9-7 7 16,1-4 0-16,8-8 1 0,0 0-19 0,-9-8-4 15,4 0-1-15,1-7 0 0,0-9 1 0,8-3 0 16,0-4 0-16,1-4 0 0,4-1-10 0,4 1 0 16,4 0 0-16,-4 8 0 0,1 4 0 0,3 3 0 15,1 1 8-15,-1 11-8 0,-4 0 0 0,5 12-11 0,-1 0 3 0,5 8 0 16,-4-1 0-16,4 5 0 0,0 3 0 0,-5 1 0 16,5-1 8-16,5 1 0 0,-10-1 0 0,5-3 0 15,4-4-10-15,-4-1 10 0,5-3-12 0,-5-4 12 16,4-4-13-16,5-4 4 0,-1 0 1 0,1-11 0 15,-5 3 8-15,10-8 0 0,-1 1 0 0,0-1 0 16,-9-3 0-16,5 4 12 0,4-5 0 0,-9 1-1 16,5-1-11-16,-5 1-14 0,-4 0 3 0,-4 3 1 15,-1 1 10-15,-8-1 0 0,0 4 10 0,-5 5-10 16,1-1 16-16,-5 0-4 0,-9 5 0 0,0-1 0 0,0 0-2 16,-4 0-1-16,-9 4 0 0,5 0 0 0,-5 4-9 0,4 0 10 15,5 4-10-15,-9 0 10 0,0 4-10 16,0 4 0-16,0 3 0 0,0 1-11 0,0 7 11 0,5 1 0 15,-5 3 0-15,4 0 0 0,5 4 0 16,0 5 0-16,4-5 0 0,5 4 0 0,-1 0 0 0,5-4 0 16,5 0 0-16,4-3 0 0,8-5 0 0,9-4 0 15,5-3 0-15,9-4 0 0,-1-4 0 0,14-5-10 16,13-6 10-16,4-5-10 16,0 0-141-16,9-4-28 0</inkml:trace>
        </inkml:traceGroup>
        <inkml:traceGroup>
          <inkml:annotationXML>
            <emma:emma xmlns:emma="http://www.w3.org/2003/04/emma" version="1.0">
              <emma:interpretation id="{6B4316BC-D3C3-4A69-9003-E21E764598A7}" emma:medium="tactile" emma:mode="ink">
                <msink:context xmlns:msink="http://schemas.microsoft.com/ink/2010/main" type="inkWord" rotatedBoundingBox="6132,15568 11034,15306 11119,16890 6217,17153"/>
              </emma:interpretation>
              <emma:one-of disjunction-type="recognition" id="oneOf35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21099.1485">7107 15563 1324 0,'9'0'118'0,"0"0"-94"16,4 0-24-16,0 4 0 0,0-4 32 0,5 0 3 16,4 0 0-16,-5-4 0 0,5 0 58 0,5 1 12 15,-5-5 3-15,0-4 0 0,0 4-29 0,4-3-6 16,0-5-1-16,-4 0 0 0,0 1-12 0,-4-1-4 16,4 1 0-16,-9-1 0 0,4-4-3 0,1 1-1 15,-5-1 0-15,-4 1 0 0,-1-1-33 0,-3 1-7 16,-1-1-2-16,1 5 0 0,-1-5 10 0,-4 9 1 0,0-1 1 0,0 0 0 15,0 8-8-15,0 4-2 16,-13 0 0-16,0 4 0 0,-9 12-12 0,-5-1 0 16,1 5 0-16,0 11 0 0,-5 0 19 0,0 1 1 15,1-1 0-15,3 4 0 0,5 0-20 0,5 0 0 16,-5-4 0-16,9 4 0 16,4-3-22-16,0-5-8 0,9-4-2 0,5 1 0 0,-1-5 6 0,9-3 1 0,5-1 0 0,4-7 0 31,4 0-200-31,9-4-40 0,44-8-8 0,-18-4-2 0</inkml:trace>
          <inkml:trace contextRef="#ctx0" brushRef="#br0" timeOffset="121459.3466">8222 15189 345 0,'4'-8'31'0,"-4"-4"-31"15,0 1 0-15,0-1 0 0,0 12 284 0,0 0 50 16,0 0 10-16,-9-4 3 0,1-4-176 0,-1 8-35 16,-4 0-8-16,-1 4 0 0,6 0-56 0,-5 4-12 15,-1 4-1-15,1-1-1 0,0 5-34 0,4 3-6 16,-4 5-2-16,4-5 0 0,1 9-16 0,-1-9 8 16,4 5-8-16,-3-1 0 0,3-4 0 0,-4 1 0 15,5-1 0-15,4 1 0 0,0-1 13 0,-4-3-4 16,4-4-1-16,0 3 0 0,4-3 13 0,-4 0 3 15,0-1 0-15,0 5 0 0,0-4 7 0,0-4 1 16,0 3 1-16,-4 9 0 0,4-9-1 0,-5 5-1 16,1 0 0-16,-5-1 0 0,5 5 3 0,-5-5 1 15,0 1 0-15,-4 0 0 0,4-5-15 0,1 1-4 16,-6 3 0-16,6 1 0 0,-1-4-16 0,0-1-14 16,0-3 2-16,0 0 1 15,5 4-174-15,-5-8-35 0</inkml:trace>
          <inkml:trace contextRef="#ctx0" brushRef="#br0" timeOffset="121824.6543">8625 15068 1612 0,'5'-4'144'0,"-5"4"-116"16,0 0-28-16,4-4 0 0,1 0 111 0,-1 0 16 15,-4 4 3-15,9-3 1 0,-1 3-51 0,6 0-11 16,3 0-1-16,1 0-1 0,4 0-35 0,4 0-8 16,0-8 0-16,5 4-1 0,0 4-1 0,-1-4 0 15,6 0 0-15,-1-4 0 0,0 0-22 0,0 1 0 16,-4-1 0-16,-5 4 0 16,0-4-88-16,-4 0-23 0,-4 1-4 0,-1 3-552 15,-4-4-110-15</inkml:trace>
          <inkml:trace contextRef="#ctx0" brushRef="#br0" timeOffset="122077.9992">9108 14440 2253 0,'-4'-12'100'15,"4"12"20"-15,0 0-96 0,0 0-24 0,0 0 0 0,0 0 0 16,0 0 26-16,4 12 0 0,0 0 0 0,-8 7 0 15,4 9 17-15,0 7 3 0,-9 0 1 0,0 8 0 0,-4 0 7 0,-4 3 2 16,-5 5 0-16,0 8 0 0,0 3-31 0,0 4-5 16,0 1-2-16,0 3 0 0,0-4-18 0,0 4 0 15,5-3 0-15,-5 3 0 0,4-8 0 0,1-3-14 16,-1-1 2-16,5-3 1 16,-5-4-121-16,10-1-25 0,-6-3-5 15,6-4-1-15</inkml:trace>
          <inkml:trace contextRef="#ctx0" brushRef="#br0" timeOffset="119143.054">4479 14865 921 0,'-8'-23'40'0,"8"15"10"0,-5-4-40 0,5 1-10 16,0-1 0-16,0 0 0 0,0 4 155 0,-4-3 29 15,4 3 5-15,0 0 2 0,-9 0-69 0,9 4-14 16,0 4-2-16,0 0-1 0,0 0-46 0,0 0-10 16,0 0-1-16,0 0-1 0,0 0-31 0,0 0-5 15,0 12-2-15,4 4 0 0,-4-1 11 0,5 1 3 16,-10 11 0-16,5 1 0 0,0 7 6 0,-4-4 2 16,0 4 0-16,-5 4 0 0,0 8 3 0,0 0 1 15,-4-1 0-15,-4 9 0 0,3-4-12 0,-3 7-3 16,4-7 0-16,-5 3 0 0,5 1-20 0,4-4 9 15,1-1-9-15,-1-3 0 0,9 0-9 0,4 0-9 16,-4-8-2-16,5 0 0 16,-1-4-175-16,0-4-35 0</inkml:trace>
          <inkml:trace contextRef="#ctx0" brushRef="#br0" timeOffset="119674.2499">5120 15423 1209 0,'0'0'53'0,"4"-12"12"0,1 4-52 0,3-3-13 15,-3-5 0-15,4 4 0 0,-5 1 123 0,0-1 21 16,1-4 5-16,-1 9 1 0,-4-5-43 0,-4 4-9 16,8-4-2-16,-4 5 0 0,0 3-37 0,-4-4-8 15,-1 0-2-15,1 4 0 0,4 4-21 0,0-8-4 16,-9 5 0-16,0-1-1 0,1 4-11 0,-1-4-3 16,0 8 0-16,0-4 0 0,-13 4-9 0,5 3 0 15,-1 1 0-15,1 4 8 0,-5 3-8 0,-9 5 0 16,0-1 0-16,1 5 0 0,8 3 0 0,0 0 0 15,-4 5 0-15,17 3 0 0,9 0-9 0,-9 0 9 16,-4 0 0-16,4 0 0 0,5-4-8 0,4-3 8 0,8-5 0 16,-3 0 0-16,4-3-13 0,-1-1 4 15,6-7 1-15,-1-4 0 0,-13-8-6 0,17 0-1 0,10-4 0 0,-1-8 0 16,-9 4 15-16,5-7 0 0,0-1 0 0,5-7 0 16,-10 0-11-16,1-1 11 0,-9-3-12 15,4 0 12-15,0-1 0 0,-4 1 0 0,-9 0 0 16,0-1 0-16,0 1 0 0,0 8 17 0,0-1-3 15,-5 8-1-15,1 1 9 0,-1 7 2 0,1 4 0 0,4 0 0 16,0 0-15-16,-9 15-9 0,1 1 12 0,3 11-12 16,1 1 20-16,-1 3-4 0,-3 0 0 0,3 4 0 15,10 0-44 1,-1 0-8-16,-4 0-3 0,4 4-1023 0</inkml:trace>
          <inkml:trace contextRef="#ctx0" brushRef="#br0" timeOffset="119989.8895">5493 15314 2199 0,'4'-8'48'0,"-4"8"11"0,-4-8 1 0,4 8 2 0,0 0-50 0,0 0-12 16,13 4 0-16,-4 4 0 0,0 4 15 0,-1 3 0 15,-3 1 0-15,-1 3 0 0,5 1 5 0,-5-1 0 16,1 9 1-16,3 3 0 0,-3-4-21 0,-5 4 9 15,0 0-9-15,-5 1 0 0,5-1 14 0,0-8-4 16,0 1-1-16,0-1 0 0,-8-3 25 0,-1-5 5 0,0-3 1 0,0-1 0 16,5 1-21-16,-5-4-4 15,9-8-1-15,0 0 0 0,-9 0 22 0,5-4 5 0,-5-8 1 0,5 1 0 16,4-1-16-16,0-4-3 0,4-7-1 0,1-4 0 16,3-1-22-16,6-3 8 0,-1-8-8 15,4 0 0-15,5 0 0 0,9 0 0 0,0 0 0 16,4 8 0-1,4 0-76-15,1 7-20 0,-1 1-4 0,5 7-1046 0</inkml:trace>
          <inkml:trace contextRef="#ctx0" brushRef="#br0" timeOffset="120759.4314">6634 15411 230 0,'0'0'10'0,"0"0"2"0,0 0-12 0,0-8 0 0,-5-3 0 0,5 3 0 16,-4 0 259-16,-1 0 49 0,1 1 9 0,4-1 3 15,-4 0-181-15,-1 4-36 0,5 4-7 0,-4-8-2 16,4 0-33-16,-5 5-6 0,1-5-2 15,4 8 0-15,0-8-21 0,-4 4-4 0,-1-4 0 0,5 4-1 16,-4 0-3-16,0-3-1 0,-1 3 0 0,-4 0 0 16,5 0-7-16,-5 4 0 0,0 0-1 0,-4 4 0 15,0 0-7-15,-4 4 0 0,-1-1-8 0,-4 5 12 16,-4 4-12-16,-1-1 8 0,-8 5-8 0,5-1 0 16,-6 5 0-16,6 3 0 0,8 0 0 0,0 1 0 15,4 3 0-15,5 0 0 0,0 4 0 0,9-4 0 16,-1-3 0-16,1-5 0 0,8-4 0 0,1 5 0 15,-1-9 0-15,5 1 0 0,0-8 0 0,4 0 0 0,-4-5 10 16,4-6-10-16,4-1 10 0,5-4-10 0,0-4 24 0,0 1 0 16,4-9-1-16,1-3 0 0,8-1-9 0,-4-7-2 15,4 4 0-15,0-4 0 0,0-5-12 0,4 5 8 16,-4 4-8-16,0 4 0 0,-4-1 8 0,0 12-8 16,-9 1 0-16,4 3 0 0,-13 8 8 0,0 0-8 15,5 8 0-15,-5 3 9 0,-8 9-1 0,-5 3 0 16,0 1 0-16,-5 7 0 0,-8 8 10 0,-5 0 2 15,1 8 0-15,-9 0 0 0,-1-1-2 0,-3 5 0 16,-1-4 0-16,0 0 0 0,-4-5-10 0,4-3-8 16,-4-3 12-16,0-5-12 0,4-4 14 0,-8 0-4 15,8-3-1-15,-4-5 0 0,0-3-9 0,-4-1 0 0,8-3 0 16,0-4 0-16,0 0 0 0,1-4 12 16,3 0-2-16,10-4 0 0,-5-4 18 0,9-4 3 0,-5 0 1 0,14-4 0 15,-1 1-32-15,5-5 0 0,5-3-8 0,4-5 8 16,13-3-17-16,-1 0 3 0,10-5 1 0,9 1 0 31,4 0-28-31,4 4-6 0,0-1-1 0,9-3-708 0,-4 4-141 0</inkml:trace>
        </inkml:traceGroup>
        <inkml:traceGroup>
          <inkml:annotationXML>
            <emma:emma xmlns:emma="http://www.w3.org/2003/04/emma" version="1.0">
              <emma:interpretation id="{FBAAEE65-B3BF-4512-ACB5-4B9214E17730}" emma:medium="tactile" emma:mode="ink">
                <msink:context xmlns:msink="http://schemas.microsoft.com/ink/2010/main" type="inkWord" rotatedBoundingBox="13074,15349 18235,15072 18293,16160 13133,16437"/>
              </emma:interpretation>
              <emma:one-of disjunction-type="recognition" id="oneOf36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24207.37">12074 14896 1670 0,'4'-23'148'0,"1"15"-118"0,-5-3-30 0,4-1 0 0,5 0 96 0,4 4 14 16,0 1 2-16,0 3 1 0,5 4-45 0,-1 4-10 15,5-1-2-15,0 5 0 0,-4 8-40 0,-1 7-16 16,-8 1 11-16,0 3-11 0,0 4 0 0,-1 4 0 15,-3 0 0-15,-1 0 0 0,1 4 13 0,-1-3-3 16,-8-1-1-16,-1-4 0 0,5-4 1 0,-4-3 0 16,4-5 0-16,0 1 0 0,0-5 25 0,-5-3 5 15,5-12 0-15,0 0 1 0,-8 8-19 0,8-8-4 16,0 0-1-16,0 0 0 0,-9-4 17 0,4-8 3 16,1 0 1-16,4-3 0 0,0-9-15 0,0 1-3 15,4-8-1-15,5-4 0 0,-4 0-7 0,3-1 0 16,6-3-1-16,7 0 0 0,6-3-11 0,3 6 0 15,6 1 0-15,-6 4-11 0,5 8 11 0,-4 3 0 0,0 5 0 16,0 3 0-16,-5 8 0 0,0 0 0 0,0 8 0 0,-4 8 0 16,0-1 0-16,-8 9 0 0,3 3 0 15,-4 5-8-15,0 3 8 0,-8 4 0 0,-1 4-9 0,1-4 9 16,-5 4 0-16,-5-4 0 0,5-4 0 0,-4 1 0 16,-1-5 0-16,-3-4 0 0,3-3 0 15,-4-1 0-15,1-7 0 0,-1 0 8 0,5-5-8 0,4-7 0 16,-9 0 8-16,9 0-8 0,-5-3 8 0,1-9-8 15,0 4 8-15,4-8-8 0,0 1 8 0,0-9-8 16,8-3 8-16,1 0-8 0,0-8 0 0,4 0 8 16,5 0-8-16,-1-1 0 0,5 1 0 0,-4 4 0 15,4 4 0-15,4 0 0 0,0 11 0 0,-8 4-11 16,-5 1 11-16,5 7 0 0,-1 4 10 0,1 4-10 16,-5-1 0-16,0 13 0 0,0-4 0 0,-4 7 0 0,0 1 0 15,-1 7 0-15,-8-4 0 0,9 5 0 0,-4-1 0 0,-1 4 0 16,0 0 0-16,1 1 0 15,-5-1-151-15,0 0-23 0,-5 24-5 0,-3-16-1 16</inkml:trace>
          <inkml:trace contextRef="#ctx0" brushRef="#br0" timeOffset="124516.4627">13697 14854 2127 0,'0'-8'47'0,"0"0"9"0,0 0 3 0,4 0 1 0,-4 8-48 0,0 0-12 0,0 0 0 0,0 0 0 15,0 0 12-15,0 0 0 0,-4 4 0 0,0 4 0 16,-1 4-12-16,-8-4 0 0,0 7 9 0,0 1-9 15,-5 3 8-15,5 5-8 0,0-1 8 0,-5 4-8 16,5 1 17-16,0 3-1 0,0 0 0 0,4 0 0 16,-4 4 0-16,4 0 0 0,5-3 0 0,-5-1 0 0,9-4 4 0,0 0 0 15,0-3 0-15,4-5 0 16,1-3-11-16,-5 0-1 0,9-5-8 0,-1 1 12 0,1-8 4 16,4-4 0-16,0-4 0 0,1 0 0 0,8 0-1 15,-1-8 0-15,-3 1 0 0,8-9 0 0,-8 1-3 16,8-5 0-16,1-3 0 0,-1 0 0 0,-4-1 0 0,4-3-1 15,-4-4 0-15,0 4 0 0,-4 4-2 0,-5-8 0 16,-5 3 0-16,1 1 0 0,-4 0 18 0,-1 8 3 16,-4-1 1-16,-4 5 0 0,-1 3-15 0,-8 4-4 15,0 1 0-15,-5 7 0 0,-8 4-12 0,4 4 9 16,-9 3-9-16,1 1 8 0,-5 8-19 0,4-1-4 16,9 1-1-16,0 7 0 15,4 1-182-15,1 3-37 0</inkml:trace>
          <inkml:trace contextRef="#ctx0" brushRef="#br0" timeOffset="124761.9719">14263 14783 1926 0,'0'0'42'0,"0"0"9"0,4 12 1 0,-4 0 3 0,0 3-44 0,0 9-11 0,0-5 0 0,-4 5 0 16,4-1 75-16,-4 4 13 0,-1-3 2 0,5 3 1 16,0 0-38-16,0-3-7 0,0-1-2 0,5-7 0 15,-1-1-8-15,0-3-3 0,5-4 0 0,4 0 0 16,-13-8 15-16,18-4 4 0,-1 0 0 0,5-8 0 16,0 0-24-16,5 1-5 0,-1-5-1 0,0-7 0 0,-4-1 16 15,0-3 3-15,0 0 1 0,0-4 0 0,0 3-27 16,-4-3-6-16,-5 0-1 0,4 4 0 0,-4 3-8 0,1 1-12 15,-6 3 2-15,1 5 1 16,0 3-165-16,0 4-33 0</inkml:trace>
          <inkml:trace contextRef="#ctx0" brushRef="#br0" timeOffset="125208.328">14908 14904 2070 0,'-4'-15'92'0,"4"15"18"0,8-8-88 0,1 0-22 0,4 0 0 0,0 4 0 15,-8 0 23-15,8 4 0 0,0 4 0 0,0 0 0 16,0 4-4-16,5 0-1 0,-5 4 0 0,5 3 0 16,-5 5 3-16,0-5 1 0,0 1 0 0,-4 3 0 15,0 1-7-15,-9-5-2 0,0 1 0 0,0 0 0 0,-9-5 22 16,-4 1 4-16,0-4 1 0,-5 0 0 16,5-4-17-16,4-1-3 0,-8 1-1 0,8-8 0 15,-4 1-11-15,8-5-8 0,-3-4 9 0,8 4-9 16,-5-3 36-16,10-5 0 0,3-4 1 0,5-3 0 0,1 0-28 0,8-1-9 15,-5-7 0-15,9 4 0 0,1-1 8 0,-1 5-8 16,-4 4 0-16,4 3 0 0,-4 4 0 0,-4 4 0 16,-1 5 0-16,1 3 0 0,-5 3 0 0,-4 9 0 15,0 0 0-15,-1 7 0 0,1 1 0 0,0 7 0 16,-5 4 0-16,1 1 0 0,4 3 0 0,-5 0 0 16,0 0 0-16,5-4-802 15,-5 4-164-15</inkml:trace>
          <inkml:trace contextRef="#ctx0" brushRef="#br0" timeOffset="126191.1438">15632 14674 748 0,'0'0'67'0,"0"0"-54"0,0 0-13 0,0 0 0 16,0 0 236-16,0 0 44 0,0-8 8 0,0 8 3 15,0 0-132-15,0 0-27 0,0 0-4 0,9-4-2 16,-1 1-74-16,6-1-16 0,7 4-2 0,6 0-1 15,-1 0 0-15,5 0 0 0,0-4 0 0,4 0 0 16,0 0-33-16,4 0 0 0,-4 0 0 0,5-4 0 16,-1 1 0-16,1-1 0 0,-1 0 0 0,1 0 0 15,-5 0 0-15,-4 1 0 0,-1 3 0 0,1-4 0 32,-9 4-123-32,4-4-31 0,-4 4-6 0,0-4-2 0</inkml:trace>
          <inkml:trace contextRef="#ctx0" brushRef="#br0" timeOffset="123440.9373">11824 14951 1436 0,'0'0'64'0,"0"-8"12"0,0 8-60 0,4-8-16 0,5-3 0 0,-5 3 0 15,-4 8 48-15,5-8 6 0,-1-4 2 0,0 5 0 16,1-1-12-16,-5 0-1 0,0 0-1 0,0-3 0 15,0 3-8-15,-5 4-2 0,5-4 0 0,-4 0 0 16,0 0-7-16,-1 5-1 0,-8-1-1 0,4-4 0 16,1 4 5-16,-6-4 2 0,-3 0 0 0,-1 4 0 15,-4 1 12-15,-4-5 2 0,4 4 1 0,-4 4 0 16,-1 0-20-16,1 4-4 0,4-4-1 0,-4 11 0 16,-9 1-10-16,4 12-2 0,0-1-8 0,1 12 12 0,-5 8-12 0,4 4 0 15,0 7 0-15,5 5 0 0,4-5 0 0,4 1 0 16,5 0-8-16,0-5 8 0,9 1 0 0,-5-4-10 15,9-4 10-15,0-8-8 16,0 0-18-16,4-12-3 0,1-3-1 0,-1-8 0 0,-4-12 14 16,0 0 4-16,13 0 0 0,5-4 0 0,-1-8 12 0,1-4 16 15,-1 1-3-15,5-9-1 0,0-3 7 0,0 0 1 16,0-4 0-16,-4-5 0 0,-1 1-1 0,-4-8 0 16,5-3 0-16,-5 3 0 0,5-8-10 0,-5 0-1 15,4 1-8-15,-4-5 12 0,1 8-12 0,3 4 0 16,1 4 0-16,4 4 0 0,-5 12 0 0,1 3 0 15,-1 5 0-15,5 7 0 0,-4 4 0 0,-5 8 0 0,4 4 0 0,-8 3 0 16,4 9 0-16,-8 3 0 0,4 1 0 0,-9 7 0 16,4 0 8-16,0 0-8 0,-8 1 11 15,4 3-11-15,-4 0 0 0,4 0 0 0,-5-4 0 0,1 0 0 32,-5 0-125-32,5-3-26 0</inkml:trace>
          <inkml:trace contextRef="#ctx0" brushRef="#br0" timeOffset="126497.9893">16110 14261 1130 0,'0'0'24'0,"9"-8"6"0,-5-4 1 0,5 1 1 0,4 3-32 0,-4 0 0 15,0 0 0-15,-1 4 0 0,-8 4 115 0,9 0 16 16,0 0 3-16,-9 0 1 0,4 12-4 0,1 4-1 15,-1 3 0-15,-4 8 0 0,0 5-30 0,-4 3-5 16,-5 4-2-16,0 7 0 0,0 1-14 0,-4 4-3 16,-4-4-1-16,4 0 0 0,-1-1-25 0,1 1-5 15,0 0-1-15,-4 0 0 0,8 0-12 0,-4-1-4 0,-1-3 0 0,6 4 0 32,-5-4-48-32,4-4-9 0,0-4-3 0,0-4 0 15,0 0-101-15,1-3-21 0,-6-5-4 0</inkml:trace>
        </inkml:traceGroup>
        <inkml:traceGroup>
          <inkml:annotationXML>
            <emma:emma xmlns:emma="http://www.w3.org/2003/04/emma" version="1.0">
              <emma:interpretation id="{44E67D7A-6386-4357-9FA3-F6105BE4ACB5}" emma:medium="tactile" emma:mode="ink">
                <msink:context xmlns:msink="http://schemas.microsoft.com/ink/2010/main" type="inkWord" rotatedBoundingBox="20251,14819 21796,14736 21871,16132 20325,16215"/>
              </emma:interpretation>
              <emma:one-of disjunction-type="recognition" id="oneOf37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27392.2444">18813 14483 1688 0,'-5'-23'75'0,"1"15"15"0,4-4-72 0,4 0-18 16,1 1 0-16,-10 3 0 0,1 0 82 0,-1 0 13 16,5 8 2-16,0 0 1 0,-8-4-33 0,3 1-6 15,-3-1-2-15,8 4 0 0,-9 0-29 0,0 4-7 16,-9-1-1-16,1 9 0 0,4 0 1 0,-9 7 0 0,-9 9 0 0,5-1 0 16,-1 8 11-16,1 0 1 0,-5 0 1 0,1 0 0 15,-1 0-18-15,5 1-4 0,12-5-1 0,1 0 0 16,-4-4-11-16,4 1 0 0,13-9 9 0,4 1-9 15,0-1 0-15,5-7 8 0,4 3-8 0,5-7 0 16,4-4 0-16,4-4 0 0,-8 0 0 16,8-8 0-16,5 0 0 0,-1 1 8 0,-3-9-8 0,-1 4 0 15,0-7 0-15,-4-1 9 0,5-3-9 0,-10 0 0 16,-4-5 9-16,1 1-9 0,3-4 0 0,-4 3 9 16,0-3-9-16,-4 0 12 0,9-4-12 0,-5 4 12 15,4 3-1-15,-8 1 0 0,-13 8 0 0,4-1 0 16,4 5-3-16,-4 3-8 0,-9 0 12 0,5 4-4 15,4 8-8-15,-13 4-17 0,-5 4 4 0,-8 4 1 16,4 3-152-16,-4 9-29 0</inkml:trace>
          <inkml:trace contextRef="#ctx0" brushRef="#br0" timeOffset="128089.0456">19238 14740 1785 0,'9'-7'159'0,"0"3"-127"0,0-4-32 0,4 0 0 15,0 4 72-15,9 0 9 0,0 0 2 0,4-3 0 16,0 3-23-16,14 0-4 0,-1 0 0 0,5 4-1 16,9-4-38-16,-1 0-7 0,1 0-2 0,4 0 0 15,-4 4-111-15,-1 0-22 0</inkml:trace>
          <inkml:trace contextRef="#ctx0" brushRef="#br0" timeOffset="127887.7755">19436 14471 2127 0,'8'-19'94'0,"-3"15"20"0,-1-4-91 0,5 0-23 0,4 1 0 0,5-1 0 16,-1 4 32-16,5-8 1 16,9 4 1-16,-5 1 0 0,5-1-21 0,0-4-4 15,-1-4-1-15,5 1 0 0,-4-1 5 0,-5 1 1 16,1-1 0-16,-1 0 0 0,-4 1-6 0,-4-5 0 0,-5 5-8 0,0-5 12 15,-4 1 20-15,-1-5 4 0,-8 5 1 0,5-1 0 16,-5-3-13-16,0 3-4 0,-5 1 0 0,5-1 0 16,-4 5-6-16,4-1-2 0,-9-3 0 0,5 7 0 15,-5-4 16-15,5 5 4 0,-1-1 0 0,-3 0 0 16,3 1-32-16,-4-1 0 0,5 4 0 0,-5 0 0 16,0 1-10-16,1 3-8 0,-1 0-2 0,0 0 0 15,5 0 20-15,-9 4 0 0,4 0 0 0,9 0 0 16,-9 8 0-16,-4-4-13 0,4 7 4 0,-4 1 1 15,4 0 8-15,0-1 0 0,5 1 0 0,-9 8 0 16,0-5 0-16,0 5-13 0,4-1 5 0,-4 5 8 16,4 3 0-16,-4-4 0 0,-5 1 14 0,9 7-4 15,1 0-10-15,-6 4 0 0,6 4 9 0,3 4-9 16,1 0 12-16,4 0-1 0,-5 4-1 0,10 0 0 0,-5 3 10 0,0 1 1 16,4-4 1-16,1 3 0 0,-5 1 2 0,0 0 1 15,0 3 0-15,0-3 0 0,-5 0-5 0,-4-4-2 16,1-1 0-16,-1-3 0 0,-4-4 0 0,0-4 0 15,-5 1 0-15,0-5 0 16,5-4-71-16,-4-4-15 0,-1-3-2 0,1-4-1181 0</inkml:trace>
        </inkml:traceGroup>
        <inkml:traceGroup>
          <inkml:annotationXML>
            <emma:emma xmlns:emma="http://www.w3.org/2003/04/emma" version="1.0">
              <emma:interpretation id="{79BB0B18-D518-42E6-96C7-34BE4CB629C9}" emma:medium="tactile" emma:mode="ink">
                <msink:context xmlns:msink="http://schemas.microsoft.com/ink/2010/main" type="inkWord" rotatedBoundingBox="23271,14577 27336,14359 27426,16030 23361,16248"/>
              </emma:interpretation>
              <emma:one-of disjunction-type="recognition" id="oneOf38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31809.0612">23125 13652 1612 0,'9'-19'144'0,"-5"11"-116"0,1-4-28 0,-1 9 0 15,-4 3 104-15,5-8 16 0,-5 8 2 0,0 0 1 16,0 0-35-16,0 0-6 0,-5 8-2 0,1 7 0 16,-5 9-25-16,0 3-6 0,1 8-1 0,-6 12 0 15,1 3-20-15,-4 5-4 0,3 0 0 0,1 11-1 16,5 0-23-16,-1 4 0 0,4 1 0 0,1-1 0 16,4 4 8-16,0-8 4 0,0 4 1 0,4-3 0 15,1-1-13-15,-1-4-15 0,-4-3 3 0,-9-1 1 16,1-3-154-16,-1-4-31 0</inkml:trace>
          <inkml:trace contextRef="#ctx0" brushRef="#br0" timeOffset="131960.6873">23700 14300 1857 0,'0'0'82'0,"0"0"18"0,-4 0-80 0,-5 4-20 0,4 7 0 0,-3-3 0 16,-5 4 38-16,-1 0 4 15,1 11 1-15,0 4 0 0,0 8-19 0,0-3-3 16,0 3-1-16,-1 4 0 0,1 0-20 0,4-4 8 16,5 4-8-16,0-4 0 0,4 4 0 0,0-4 0 0,4-8 0 0,5-3 0 15,4-1 0-15,0-3 8 0,0-5-8 0,1-3 0 16,-1-8 24-16,4-4 0 0,-4-4 0 0,5 0 0 15,-1-8 4-15,5 1 0 0,0-5 1 0,0-7 0 16,0 3 5-16,0-7 1 0,4-1 0 0,-4-7 0 16,5-4 4-16,-5 0 1 0,0-4 0 0,-5 4 0 15,1-3-26-15,-5 6-5 0,-4 1-1 0,-5 8 0 16,-4 8-8-16,0-1 8 0,-4 4-8 0,-10 5 8 16,-7 7 20-16,-1 0 3 0,-5 8 1 0,-3 8 0 15,-10-5-148-15,5 13-28 0,0-1-7 0</inkml:trace>
          <inkml:trace contextRef="#ctx0" brushRef="#br0" timeOffset="132450.0119">24095 14374 2091 0,'13'-27'46'0,"-4"15"10"0,4-8 1 0,0 5 2 0,5 3-47 16,-1 4-12-16,1 4 0 0,4 4 0 0,-5 0 47 0,1 12 7 16,-1 4 2-16,-3-1 0 0,-1 5-37 0,-9 7-7 0,-4 8-2 15,0 4 0-15,0 0-2 0,-4 0-8 16,-1 4 12-16,1-4-4 0,4-4-8 0,0-4 0 0,4 1 0 0,1-5 0 16,-1-8-9-16,5-3 9 0,-5-4-12 0,9-5 12 15,5-7-13-15,4 0 4 0,4-7 1 0,5-5 0 16,0 0 8-16,-1-3 0 0,1-9 0 0,0 1 0 15,-1-1 0-15,1-3 11 0,-4 0-1 0,-1 3 0 16,-4 1 27-16,-5 4 6 0,1 3 1 0,-9 4 0 16,-1 4 16-16,1 5 3 0,-9 3 1 0,0 0 0 15,5 7-37-15,3 5-7 0,-3 4-2 0,4 3 0 16,-5 1-18-16,5-1 0 0,-1 5 0 0,6-5 0 16,-1 4 0-16,0-7 0 0,0 0 0 0,5-1 0 15,-1-3 0-15,1-4 0 0,4 0 8 0,0-5-8 16,4 1 10-16,-4 0-2 0,4-8 0 0,1 4 0 15,-1 4 23-15,0-8 4 0,1 0 1 0,-6 1 0 16,1-1-12-16,0 0-3 0,0-4 0 0,-4-4 0 0,-5 1-10 0,5-1-3 16,-1-4 0-16,-4 1 0 0,5-5-8 15,-5-3 0-15,4-5 0 0,-3 1 0 0,8-8-16 0,-5 0-6 16,1 0-1-16,-1-4 0 16,5-4-125-16,0 0-24 0,-4 0-6 0</inkml:trace>
          <inkml:trace contextRef="#ctx0" brushRef="#br0" timeOffset="131263.9154">21432 14713 2250 0,'9'-19'49'0,"-1"11"11"0,1 0 1 0,9 0 3 0,-1 0-52 0,10 1-12 16,3 3 0-16,5-4 0 0,5 8 11 0,-1-4-1 15,5 0 0-15,4 4 0 0,5 4-10 0,0-4 0 16,-5 0 0-16,5 0-676 16,-1 4-136-16</inkml:trace>
          <inkml:trace contextRef="#ctx0" brushRef="#br0" timeOffset="131085.0778">21831 14421 1407 0,'0'0'62'0,"0"0"14"0,0 0-61 0,0 0-15 0,0 0 0 0,0 0 0 15,9-4 88-15,-9 4 16 0,4-8 2 0,-4 8 1 16,0 0-28-16,0 0-6 0,0 0-1 0,9-8 0 16,0 0-28-16,0 4-7 0,4 1-1 0,0-1 0 15,0-4-18-15,5-4-4 0,4 0-1 0,-1-3 0 16,6-1-13-16,-1-3 0 0,0 3 8 0,1-3-8 16,-1 3 8-16,-4-3-8 0,0-1 11 0,-5 1-11 15,1-1 12-15,0-3-4 0,-5-1 0 0,-4 5-8 16,-1-9 0-16,-3 9 0 0,-5-8 0 0,0 7-12 15,-9-3 12-15,5 3 0 0,-5-3 0 0,0 3 0 0,0 1 0 16,-4 3 0-16,0 1 0 0,0-5 0 0,0 5 0 0,4 3 0 16,4 0 0-16,-3 4 0 0,-1 1 0 0,0-1 0 15,5 4 0-15,4 4 0 0,0 0 0 0,-9 0 0 16,9 0 0-16,-13 8 0 0,8 3 0 0,-3 5 0 16,-1 3 0-16,0 1 0 0,5 7 0 0,-1 1 0 15,1-1 0-15,4 8-9 0,0 4 17 0,-5 0 4 16,1 8 1-16,4 0 0 0,-9-1 14 0,5 9 2 15,0 3 1-15,-1 5 0 0,1-5-3 0,-1 1-1 16,-3-5 0-16,3 5 0 0,1-4 2 0,-1-5 0 16,5 9 0-16,-4-12 0 0,4 3 3 0,-4-3 1 15,4 0 0-15,-5 0 0 0,1-4-32 0,4-1 0 0,-4-3 0 0,-1-3 0 16,1-1-10-16,-1-8-8 0,-3 0-2 0,3-3 0 31,-4-1-121-31,5 0-25 0,-9-3-5 0</inkml:trace>
          <inkml:trace contextRef="#ctx0" brushRef="#br0" timeOffset="134198.4497">24718 14432 288 0,'0'0'25'0,"0"0"-25"15,0 0 0-15,0 0 0 0,0 0 155 0,0 0 25 16,0 0 6-16,0 0 1 0,0 0-67 0,0 0-12 16,0 0-4-16,0-7 0 0,0 7-27 0,0 0-5 15,0 0-2-15,0 0 0 0,0 0-32 0,0 0-6 16,-5-12-2-16,5 12 0 0,0 0-30 0,0 0 0 15,0 0 0-15,5-12 0 0,-5 4 24 0,0 8 4 16,0 0 2-16,0 0 0 0,9-7-5 0,-5-5-1 16,0 4 0-16,5-4 0 0,-4 5 23 0,-1-1 4 15,0 0 1-15,-4 0 0 0,5 0-10 0,-1 1-2 16,-4-5 0-16,0 12 0 0,0 0-13 0,0-4-3 16,0-4-1-16,0 8 0 0,0 0-12 0,0 0-3 15,0 0 0-15,0 0 0 0,0 0-8 0,0 0 0 16,0 0 0-16,0 12 0 0,-4 3 0 0,4-3 0 0,-5 0 0 0,5 0 0 15,-4 3 12-15,0-3 0 0,4 0 0 0,-5 3 0 16,-4-3 16-16,5 3 3 0,-5 1 1 0,5 0 0 16,-5 3-16-16,-4-7-2 0,0 3-1 0,0 1 0 15,-9 0-4-15,0 3-1 0,0-3 0 0,-5-1 0 16,-3 1-18-16,3 0-4 0,-3-1-1 0,8 5-734 16,0-5-147-16</inkml:trace>
        </inkml:traceGroup>
      </inkml:traceGroup>
    </inkml:traceGroup>
    <inkml:traceGroup>
      <inkml:annotationXML>
        <emma:emma xmlns:emma="http://www.w3.org/2003/04/emma" version="1.0">
          <emma:interpretation id="{FC551CA6-2B91-433A-9855-48188FD27742}" emma:medium="tactile" emma:mode="ink">
            <msink:context xmlns:msink="http://schemas.microsoft.com/ink/2010/main" type="paragraph" rotatedBoundingBox="3387,17159 31727,16152 31787,17848 3448,188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884BC5-89AC-4B6C-860C-3425A9808539}" emma:medium="tactile" emma:mode="ink">
              <msink:context xmlns:msink="http://schemas.microsoft.com/ink/2010/main" type="line" rotatedBoundingBox="3387,17159 31727,16152 31787,17848 3448,18856"/>
            </emma:interpretation>
          </emma:emma>
        </inkml:annotationXML>
        <inkml:traceGroup>
          <inkml:annotationXML>
            <emma:emma xmlns:emma="http://www.w3.org/2003/04/emma" version="1.0">
              <emma:interpretation id="{84938A2E-568B-4CC2-A111-36FC29CBBAF7}" emma:medium="tactile" emma:mode="ink">
                <msink:context xmlns:msink="http://schemas.microsoft.com/ink/2010/main" type="inkWord" rotatedBoundingBox="3387,17159 6316,17055 6376,18742 3447,18846"/>
              </emma:interpretation>
              <emma:one-of disjunction-type="recognition" id="oneOf39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35513.7554">1531 17088 1566 0,'0'0'34'0,"0"0"7"0,-4-4 2 0,-1-4 1 0,5-3-35 0,0 11-9 0,0 0 0 0,0 0 0 16,0 0 52-16,9-4 9 0,4-4 2 0,0 0 0 15,1 4-23-15,3 0-5 0,1 1-1 0,8 3 0 16,0 0-4-16,5-4-1 0,0 0 0 0,4-4 0 0,0 8-21 0,4 0-8 31,1 0 0-31,4 0 0 0,0-4 13 0,4 4-3 0,0 0-1 0,-4 0 0 0,-9 0-9 16,5 0 0-16,4-4 9 0,-9 4-9 0,0 0 0 15,-5 0 0-15,1 0 0 0,-9 0-12 16,0 0-103-16,-4 0-21 0,-18 0-4 0</inkml:trace>
          <inkml:trace contextRef="#ctx0" brushRef="#br0" timeOffset="135818.4908">2198 16593 1324 0,'0'0'118'0,"-9"-8"-94"0,5 0-24 0,-5 0 0 16,9 8 16-16,0-7-2 0,0 7 0 0,0 0 0 16,0 0 31-16,0 0 7 0,0 0 0 0,0 0 1 15,0 0-15-15,0 0-3 0,-4 11-1 0,4 5 0 0,-5 3 3 0,1 9 1 16,4 7 0-16,-4 4 0 15,-5 8 21-15,0-1 4 0,-4 5 1 0,0 4 0 16,-1 7-3-16,-7 1 0 0,3 3 0 0,-8 4 0 16,4 0-30-16,-5 0-7 0,-3 1 0 0,3-1-1 15,-3 0-13-15,-1 0-2 0,0-4-8 0,5-7 12 16,-5-4-12-16,9-5 0 0,-4-7 0 0,8-8-10 16,10-7-28-16,-10-9-6 0,14-3 0 0</inkml:trace>
          <inkml:trace contextRef="#ctx0" brushRef="#br0" timeOffset="136430.5659">2812 16347 1450 0,'0'0'64'0,"0"-8"14"0,0-3-62 15,5-1-16-15,3 0 0 0,1 1 0 0,-4 3 52 0,8-4 8 0,0 0 2 0,-4 1 0 16,-1 3 10-16,-3-4 3 16,-5 12 0-16,0 0 0 0,0 0-19 0,0 0-4 0,0 0-1 0,0 0 0 15,0 0-13-15,0 0-2 0,0 0-1 0,0 0 0 16,4 8-9-16,1 8-2 0,-10-1 0 0,-4 5 0 16,5 3-9-1,-9 8-3-15,0-3 0 0,4 11 0 0,0 0 3 0,-4 7 0 0,-5 5 0 0,5 0 0 16,0 3-3-16,4 9 0 0,-8 3 0 0,4 4 0 15,-9 0-12-15,4 5 11 16,-4-1-11-16,0 0 10 0,0-8-10 0,0 4 0 0,0-11 9 0,1-1-9 16,3-3 0-16,-4-8 0 0,5-4 0 0,-1-8 8 15,0-4-8-15,5-12 0 0,0 1 0 0,4-5 0 16,1-7 0-16,-1-4 0 0,9-4 0 0,0 0 0 16,0 0 0-16,0-12 0 0,-5-7 8 0,10-1-8 15,-1-7 8-15,5-4-8 0,0-4 10 0,8 0-10 16,5 0 11-16,-9 0-11 0,9-4 12 0,0 7-12 15,0 9 0-15,0 0 0 0,0 7 0 0,0 8 0 16,4 4 0-16,-4 12 0 0,0 0 0 0,0 7 0 0,0 9 8 0,0-1-8 16,0 5 0-16,0-1 0 15,-5 4 0-15,10-4 0 0,-5 8 8 0,-5 1-8 16,5-5-78-16,0 4-19 0,-4 0-4 0</inkml:trace>
          <inkml:trace contextRef="#ctx0" brushRef="#br0" timeOffset="137037.1898">3663 17424 633 0,'0'0'56'16,"0"0"-44"-16,-8-8-12 0,8 0 0 0,4 0 144 0,-4 8 26 0,-4-8 6 0,-1 1 0 15,5-5-51-15,5 4-10 0,-1 0-3 0,-4 8 0 16,4-8-6-16,-4 1-2 0,-4-1 0 0,0 0 0 16,-10 0-27-16,6 4-5 0,8-3-2 0,0 7 0 15,0-8-22-15,-5-4-4 0,-4 4 0 0,5 4-1 16,4 4-23-16,-4-7-4 0,-14 3 0 0,5 0-1 16,4 4-15-16,0 4 0 0,-12 0 0 0,-6 7 0 15,1-3 0-15,0 12 0 0,-1-5 0 0,1 12 0 16,-5 1 0-16,0 3 0 0,10-4 0 0,3 8 0 0,0-3 0 15,10-1 0-15,-1-8-11 0,5 1 11 0,8-5-20 0,5-3 4 16,-1-5 1-16,6-3 0 0,12-8-5 0,0-8-2 16,-4-3 0-16,13-5 0 0,5-7 8 0,-1-5 2 15,-4 1 0-15,-4 0 0 0,-9-1 12 0,4 1 0 16,9 0 9-16,-8 0-9 0,-18 11 14 0,8 0-3 16,1 5-1-16,-5 7 0 0,-13 4 8 0,0 0 2 15,4 8 0-15,1 7 0 0,8 5 4 0,-13 7 2 16,-5 4 0-16,1 0 0 0,8 1-18 0,1-1-8 15,-14 0 8-15,9-4-8 0,0 0 0 0,4-3 0 16,5-9 0-16,0 1 0 0,-9-8 0 0,4 0 0 0,14-8 0 16,-1 0 0-16,-3-8 0 0,3 0 0 0,5-4 0 15,4-7 0-15,-4 3 0 0,5-3 0 0,-5-1 0 16,-1 1 0-16,1-1 0 0,0 1 0 0,-4-8 0 0,-1-1 0 16,1 1 8-16,0 0-8 0,-10-1 0 0,5-7 8 15,-4 0-8-15,0-8 10 0,9-4-10 0,-5-3 10 16,-9-1-2-16,1-4 0 0,8-7 0 0,4 0 0 15,-8-5-8-15,4 5 0 0,0 0 9 0,0 3-9 16,5 4 0-16,0 5 8 0,-14 11-8 0,5 4 0 16,4 11 0-16,0 9 0 0,-9 3 0 0,-4 12 0 15,0 0 10-15,5 16-2 0,-5 7-8 0,-5 8 12 16,-12 12-12-16,8 8 11 0,5-1-11 0,-5 9 10 16,-13 3 9-16,0 1 1 0,9-5 1 0,0 1 0 15,0-1-13-15,-1 1-8 0,-3-9 10 0,8 1-10 16,0 0 18-16,1-8-2 0,-6 0-1 0,1-8 0 15,9 0-15-15,-5-4 0 0,5-4 0 0,-1 1 0 0,1-9 0 16,8 1 0-16,5-5 0 0,-5-3 0 16,1 0-111-16,4-1-25 0,13-7-4 0,0 0-608 15,-5-4-120-15</inkml:trace>
          <inkml:trace contextRef="#ctx0" brushRef="#br0" timeOffset="137331.3927">4102 16741 1036 0,'-31'12'92'0,"18"-4"-73"0,0-5-19 0,0 1 0 15,4 4 45-15,-4 4 6 0,-5-4 1 0,5-1 0 16,4-3-12-16,1 0-1 0,-5 4-1 0,4-4 0 0,0 0-17 0,0-4-3 15,5 0-1-15,-1 0 0 16,-3 0 12-16,8 0 3 0,0 0 0 0,0 0 0 16,0 0 38-16,8-8 8 0,10 0 2 0,0 4 0 15,3 0-8-15,1-3-2 0,5 3 0 0,3 0 0 16,14 0-22-16,-4 0-4 0,-9 4 0 0,12-4-1 16,6 4-24-16,-1 4-5 0,0 0-1 0,0 0-682 15,-4 0-137-15</inkml:trace>
        </inkml:traceGroup>
        <inkml:traceGroup>
          <inkml:annotationXML>
            <emma:emma xmlns:emma="http://www.w3.org/2003/04/emma" version="1.0">
              <emma:interpretation id="{66A25D9C-1E61-41C5-B837-5BC260C09868}" emma:medium="tactile" emma:mode="ink">
                <msink:context xmlns:msink="http://schemas.microsoft.com/ink/2010/main" type="inkWord" rotatedBoundingBox="7957,17472 10014,17399 10051,18447 7995,18520"/>
              </emma:interpretation>
              <emma:one-of disjunction-type="recognition" id="oneOf40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38394.9483">6765 16850 1105 0,'0'0'48'0,"0"0"12"0,5-8-48 0,-1-3-12 16,0-1 0-16,5 0 0 0,0 1 93 0,-5-1 17 16,1-4 3-16,3 5 1 0,1-5-17 0,-4 4-3 15,3 1-1-15,-3-5 0 0,-5 4-5 0,0-3 0 16,0 3-1-16,0-4 0 0,-5 5-21 0,-3-5-4 15,3 4-1-15,-4 1 0 0,-4 3-22 0,0 0-5 16,0 4-1-16,-9 0 0 0,4 0-15 0,-3 8-3 16,-6-4-1-16,-4 4 0 0,-4 4-14 0,0 0 8 15,-4 4-8-15,-5-1 0 0,4 1 0 0,-3 4 0 16,-6-1 0-16,5 5 0 0,1-1 0 0,3 5 0 0,5 3 0 16,0 4 0-16,4 4 0 0,9 0 0 0,5 8 0 15,4 0 0-15,4 4 0 0,9-4-8 0,0 4 8 0,4 3 0 16,5 1-9-16,0-4 9 0,8 0 0 0,1 3-9 31,4-3-30-31,4 4-5 0,-4-8-2 0,9-4 0 16,-1 0-130-16,5-4-25 0,9-4-6 0</inkml:trace>
          <inkml:trace contextRef="#ctx0" brushRef="#br0" timeOffset="138789.5904">7274 17283 576 0,'0'0'51'16,"0"-8"-41"-16,-4-3-10 0,4 3 0 0,-5-4 170 0,1-3 32 16,0-1 6-16,-5 0 2 0,4 1-58 0,1-1-12 15,0-3-3-15,-1 7 0 0,1-4-22 0,-5 9-5 16,0-5-1-16,1 4 0 0,3 0-53 0,-4 4-12 16,-4 0-1-16,4 4-1 0,-8 0-27 0,4 8-6 15,-9 0-1-15,4 8 0 0,1 3-8 0,-5 1 12 16,-5 7-12-16,5-4 12 0,1 9 3 0,3-1 1 15,0 0 0-15,10 0 0 0,-6 0-16 0,6-3 0 16,-1-5 8-16,9 0-8 0,0-3 0 0,0-4 0 16,4-1 0-16,1-3 0 15,3-4-42-15,6-8-11 0,3 0-3 0,1-8 0 16,4-4 11-16,0-3 1 0,4-1 1 0,-4 0 0 0,4-3 23 0,1-8 5 16,-10-1 1-16,1 1 0 0,-1 0 14 0,1-5 12 15,-5-3-3-15,0 0 0 0,-4 8 21 0,0 4 4 0,-5-1 1 0,0 12 0 16,1 1 19-16,-5 11 4 0,0 0 1 0,0 0 0 15,0 0-27-15,4 15-4 0,1 5-2 0,-5 3 0 16,4 8-26-16,0-3 0 0,1 3 8 0,-5 0-8 16,0 4 0-16,4 0-17 0,-4 0 4 0,4 1-735 15,-4-1-146-15</inkml:trace>
          <inkml:trace contextRef="#ctx0" brushRef="#br0" timeOffset="139235.8417">7643 17135 2138 0,'0'-20'47'0,"0"9"9"0,0-1 3 0,4 4 1 0,5-3-48 0,4 3-12 16,-4 0 0-16,4 8 0 0,4 0 40 0,1 8 6 15,0 0 1-15,-5 7 0 0,0 1-34 0,4 7-13 16,-3 1 11-16,-1 3-11 0,-5 0 8 0,-3 4-8 15,-1 1 0-15,1 3 9 0,-5-4 8 0,-5 0 2 16,1-4 0-16,-5 5 0 0,0-5-1 0,1 0 0 16,-10-3 0-16,5-1 0 0,4-4-6 0,-4-7 0 15,0 0-1-15,4-4 0 0,0-1-3 0,0-7-8 0,9 0 12 0,-4-7-4 16,0-9 1-16,4-3 0 0,4-5 0 0,5 1 0 16,0-8-9-16,8-1 12 0,1-3-12 0,4 0 12 15,4-4-12-15,0-4 0 0,5 4 0 0,0 0 0 16,-1 8 0-16,1 4 8 0,-5 7-8 0,1 5 0 15,-1 3 0-15,0 8 0 0,-8 0 8 0,4 8-8 16,-9 8 0-16,0 7 0 0,-4 1 0 0,-5 3 0 16,-4 4-13-16,5 9-2 0,-1-1 0 0,-4 0-746 15,-4 0-150-15</inkml:trace>
        </inkml:traceGroup>
        <inkml:traceGroup>
          <inkml:annotationXML>
            <emma:emma xmlns:emma="http://www.w3.org/2003/04/emma" version="1.0">
              <emma:interpretation id="{AB3E540B-D053-46C3-87E7-7783D1A3E5BF}" emma:medium="tactile" emma:mode="ink">
                <msink:context xmlns:msink="http://schemas.microsoft.com/ink/2010/main" type="inkWord" rotatedBoundingBox="11497,16930 12795,16884 12842,18220 11545,18266"/>
              </emma:interpretation>
              <emma:one-of disjunction-type="recognition" id="oneOf41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40532.2521">9810 16269 518 0,'4'-19'46'0,"1"7"-37"0,-1 0-9 0,0-3 0 15,1 3 140-15,4-4 25 0,-5-3 6 0,5 3 1 16,-5 1-41-16,5 3-8 0,0-4-2 0,0 5 0 15,-5-1-28-15,5 0-5 0,-1 1-2 0,1 3 0 16,-4 0-18-16,3 4-3 0,-8 4-1 0,0 0 0 16,0 0-17-16,0 0-4 0,5 8-1 0,-1 11 0 15,-4 1-20-15,0 11-4 0,-4 8-1 0,-5 8 0 16,5 11-2-16,-5 9-1 0,-4-1 0 0,0 4 0 0,-1 0-4 16,6-3-1-16,-1 3 0 0,-4-8 0 0,4 1 2 15,0-1 0-15,0 0 0 0,5-3 0 0,-5-4-11 0,0-9 10 16,1-3-10-16,-1-4 10 0,0-4-2 0,0-3-8 15,1-13 12-15,-6 1-4 0,1-1 3 0,0-3 0 16,4-9 0-16,-4 1 0 0,4-8-3 0,1 0-8 16,-1 0 12-16,4-8-4 0,1 1-8 0,0-5 10 15,8 0-10-15,5-7 10 0,0-1-10 0,4-3-11 16,4-8 3-16,10-1 0 0,3-3-4 0,5 0-1 16,0-8 0-16,5 8 0 0,-1 0 1 0,5 4 0 15,0 4 0-15,-4 3 0 0,-1 9 12 0,-4 7 10 0,-4 0-2 16,-5 8 0-16,-4 4-8 0,-4 4 0 0,-5 7 0 15,-4 1 0-15,-5 0 0 0,0 3 0 0,-8 4 0 16,4-3 0-16,-4 3 8 0,-5 5 4 0,0-5 0 0,-4 4 0 16,0-3-1-16,-9 3 0 0,-4-4 0 0,-1 1 0 15,-3-1-11-15,3 1 0 0,-3-5 9 0,-6-3-9 32,1-1-24-32,-4-3-10 0,4 0-2 0,0-4 0 15,-5-8-98-15,9 3-20 0,10-3-4 0</inkml:trace>
          <inkml:trace contextRef="#ctx0" brushRef="#br0" timeOffset="140766.9716">10516 17053 1382 0,'0'0'123'0,"-4"-4"-99"16,0 0-24-16,4 4 0 0,0 0 106 0,0 0 16 15,0 0 3-15,0 0 1 0,0 0-71 0,0 0-15 16,13 4-2-16,0 0-1 0,9 0-9 0,-5-8-3 16,10-4 0-16,-5-3 0 0,4-5 15 0,5 4 2 15,-1-3 1-15,1-5 0 0,-5 5 1 0,1-1 1 0,-1 0 0 0,-4 1 0 16,0-1-9-16,-9 1-3 0,0-1 0 0,0 0 0 15,1 1 0-15,-6-1 0 0,-3 1 0 0,-5 3 0 16,0 4-1-16,-9-4-1 0,5 5 0 0,-5-1 0 16,0 0-11-16,-4 4-3 0,-5 4 0 0,-4 4 0 15,0 0-17-15,-8 8 0 0,3-1 0 0,-3 9 0 16,3-1 0-16,-3 9 0 0,3 3 0 0,1 0 0 16,4 4 0-16,0 0 0 0,0 4 0 0,9-4 0 15,0 0 0-15,8 0 0 0,1 1 0 0,4-5 0 16,4-4 0-16,1 4 0 0,8-3-12 0,9-9 12 31,-5 1-50-31,10-1-4 0,8-7-1 0,13-4 0 0,0-8-178 0,9 0-36 16</inkml:trace>
        </inkml:traceGroup>
        <inkml:traceGroup>
          <inkml:annotationXML>
            <emma:emma xmlns:emma="http://www.w3.org/2003/04/emma" version="1.0">
              <emma:interpretation id="{7A9955E8-D078-417C-AF3F-97CCB69A0ED6}" emma:medium="tactile" emma:mode="ink">
                <msink:context xmlns:msink="http://schemas.microsoft.com/ink/2010/main" type="inkWord" rotatedBoundingBox="14543,16910 17706,16797 17750,18023 14587,18135"/>
              </emma:interpretation>
              <emma:one-of disjunction-type="recognition" id="oneOf42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141706.0149">13355 16460 1382 0,'0'0'123'0,"0"-8"-99"0,-5-3-24 0,5 3 0 15,0 0 51-15,-4 0 5 0,-5 1 0 0,5-1 1 16,-5 0 16-16,-4 0 3 0,4 0 1 0,-8 4 0 16,-1 4-40-16,-4 0-8 15,-4 0-1-15,-5 4-1 0,0 0-7 0,-4 0-2 0,0 4 0 0,0 4 0 16,-4 3 8-16,8 1 2 0,5-1 0 0,-1 9 0 16,5-1-8-16,0-3 0 0,0 3-1 0,5 1 0 15,8 3-11-15,0-4-8 0,9-3 9 0,-4-1-9 16,4 5 13-16,4-1-3 0,5 0-1 0,0 1 0 15,4-5-9-15,0 1 0 0,0 3 0 0,1-3 0 16,-6-1 0-16,6 5 8 0,-1-5-8 0,0 1 0 16,0 3 0-16,0-3 0 0,-4-1 0 0,0 1 0 15,-1-1 0-15,-3 1 0 0,-5-5 0 0,0 5 0 16,-9 3 20-16,5 0 8 0,-9-7 1 0,4 4 1 16,-4-5 3-16,-1 1 1 0,1-1 0 0,-9-3 0 15,5 0-19-15,-5-4-4 0,4-1-1 0,-4 1 0 0,5-4 1 0,-1 0 0 16,5-4 0-16,-4 0 0 0,3 0-11 15,-3-4-11-15,4 0 3 0,4 0 0 16,-4-4-174-16,8 1-34 0</inkml:trace>
          <inkml:trace contextRef="#ctx0" brushRef="#br0" timeOffset="142057.7045">13548 17018 1926 0,'0'0'42'0,"0"-4"9"0,0 0 1 0,0 4 3 0,4-4-44 0,5 4-11 0,0 0 0 0,0-4 0 16,4 0 21-16,4-3 3 0,5 3 0 0,9-8 0 15,0 0-2-15,-1-3 0 0,5-1 0 0,-4 1 0 16,4-1-11-16,-4-4-3 0,0 1 0 0,-1 3 0 0,-8-3 23 0,0 3 4 16,-4 1 1-16,-5-5 0 15,0 5-6-15,-4-1-1 0,0 0 0 0,-1-3 0 16,-8 3 5-16,0 1 1 0,-4-1 0 0,0 0 0 16,-5 5-17-16,-4-1-3 0,0 4-1 0,-5 0 0 15,1 5-4-15,-1 3-1 0,-8 0 0 0,4 0 0 0,-5 7-9 0,1 5 0 16,0 0 0-16,-1 3 0 0,-3 5 0 0,3-1 0 15,1 9 0-15,0-5 0 0,4 4 0 0,4 1 0 16,5 3 0-16,0-4 0 0,0 4 0 0,8-3 0 16,-3-1 0-16,3-4 0 0,10 5 0 0,-5-9 0 15,4 1 0-15,5-1 0 16,4 1-90-16,4-1-14 0,1-7-2 0,4 0-923 0</inkml:trace>
          <inkml:trace contextRef="#ctx0" brushRef="#br0" timeOffset="142426.0083">14237 16761 1440 0,'0'0'128'0,"0"0"-103"0,8 0-25 0,1-4 0 16,0 8 116-16,4-1 17 0,0 1 4 0,5 8 1 15,-1 0-65-15,1 3-13 0,-5 1-2 0,5 3-1 16,-5 5-13-16,0 3-4 0,-4-3 0 0,0-1 0 15,-5-4-24-15,0 1-6 0,-8 3-1 0,0-7 0 16,-5 0 11-16,0-1 1 0,0-7 1 0,0 0 0 16,-4 3 7-16,9-11 2 0,-5 4 0 0,5-4 0 15,4 0-20-15,0 0-11 0,-9-15 12 0,9 3-12 16,4 0 18-16,1-7-3 0,4-8-1 0,-1-1 0 16,5 1-5-16,5 0-1 0,4-1 0 0,0-3 0 15,0 4-8-15,0 3 10 0,-5 9-10 0,5-5 10 16,-4 13-2-16,-1-5-8 0,-3 8 12 0,-1 4-4 15,-5 4 5-15,6 4 1 0,-1-1 0 0,-4 1 0 0,-1 8-6 16,1-1-8-16,-5 5 11 0,5-1-11 0,-4 5 8 16,3-1-8-16,-3 1 0 0,-1-1 0 0,5-3 0 15,-5-1-19-15,1 1 3 0,-1-1-784 16,-4-3-157-16</inkml:trace>
          <inkml:trace contextRef="#ctx0" brushRef="#br0" timeOffset="142841.7673">15057 16491 1220 0,'0'0'54'0,"0"0"11"0,0 0-52 0,9 0-13 0,-9 0 0 0,9 0 0 0,-9 0 81 0,0 0 14 15,0 0 2-15,0 0 1 0,0 0-20 0,8 0-4 16,-3 0-1-16,4 0 0 0,4 4-13 0,0-4-2 15,0 0-1-15,5-4 0 0,4 4-7 0,4 0-2 16,0-3 0-16,5-5 0 0,-5 0-8 0,5 0-3 16,4 0 0-16,0-3 0 0,9-1-5 0,-4 0-2 15,-5 1 0-15,4 3 0 0,-4 0-14 0,0 0-2 16,-4 0-1-16,0 4 0 0,-1 4-13 0,-8 0 0 16,0 0 0-16,0 0 0 15,-4 0-30-15,-5 4-6 0,4-4 0 0,-8 4-682 16,-9-4-136-16</inkml:trace>
          <inkml:trace contextRef="#ctx0" brushRef="#br0" timeOffset="143123.7714">15575 15969 1551 0,'0'-20'68'0,"4"13"16"0,-4-1-68 0,0 8-16 0,0 0 0 0,5-8 0 16,-5 8 64-16,0 0 10 0,0 0 2 0,0 0 0 16,4 12-8-16,-4-1 0 0,0 13-1 0,-4 3 0 15,-1 4-5-15,1 8-1 0,-5 4 0 0,-4 8 0 16,0-4 3-16,0 7 0 0,-5 5 0 0,5-1 0 16,0 1-7-16,-5-1-1 0,5-3 0 0,0-4 0 15,0 3-36-15,-1-7-7 0,1 4-1 0,0-5-1 16,-4-3-3-16,3 0-8 0,1-4 12 0,-4-4-4 15,4 0-116 1,-5-3-24-16,5-5-5 0</inkml:trace>
        </inkml:traceGroup>
        <inkml:traceGroup>
          <inkml:annotationXML>
            <emma:emma xmlns:emma="http://www.w3.org/2003/04/emma" version="1.0">
              <emma:interpretation id="{A5C5FC28-3C2E-486E-A16F-F543F7A2A46F}" emma:medium="tactile" emma:mode="ink">
                <msink:context xmlns:msink="http://schemas.microsoft.com/ink/2010/main" type="inkWord" rotatedBoundingBox="19675,16601 22815,16489 22868,17977 19728,18089"/>
              </emma:interpretation>
              <emma:one-of disjunction-type="recognition" id="oneOf43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144267.8806">17812 16585 1609 0,'0'0'71'0,"9"-8"15"0,9 0-69 0,4 1-17 0,8-5 0 0,1 0 0 16,-5 4 59-16,14 1 8 0,4-1 1 0,0-4 1 15,4 4-17-15,-4 1-4 0,-5-1-1 0,9 4 0 0,5 0-29 0,-9 0-6 16,-9 0 0-16,5 4-924 16</inkml:trace>
          <inkml:trace contextRef="#ctx0" brushRef="#br0" timeOffset="144071.6315">18207 16183 1836 0,'0'0'81'0,"0"0"17"0,0 0-78 0,0 0-20 0,0 0 0 0,0 0 0 16,0 0 52-16,13 4 6 0,-13-4 2 0,9 0 0 15,0 4-16-15,4-4-2 0,9-4-1 0,-4 0 0 16,-14-3-23-16,5-1-5 0,13-4-1 0,0 0 0 16,-5 1-4-16,5-5-8 0,-4 0 11 0,4-3-11 15,-1 3 18-15,-3-3-3 0,-9-1-1 0,-5 1 0 16,9-1-5-16,-4-3-1 0,-4 3 0 0,-5-3 0 0,-5 4-8 0,5-5 0 15,-9 1 0-15,5-1 0 16,-5 1 9-16,0 3 0 0,-4 1 0 0,0 3 0 0,-4 1-9 16,8 7 0-16,0-4 0 0,0 5-11 0,5 3 19 15,-9 0 4-15,4 0 1 0,9 4 0 0,0 0-13 0,0 0 0 16,-13 4 0-16,4 0-10 0,9-4 2 0,-9 11 0 16,0 1 0-16,-4 7 0 0,0 5 8 0,0 7 0 15,9 4-9-15,-5 8 9 0,-4 8 0 0,4-1 0 16,9 5 0-16,-5 4 0 0,1 7 28 0,0 0 6 15,-1 0 2-15,5-3 0 0,0-1-12 0,-4 1-3 16,-5-5 0-16,5-3 0 0,-1-5 0 0,-3 1 0 16,-6 0 0-16,1-4 0 0,4-1-12 0,-4-3-9 15,-4 4 12-15,-1-4-12 16,-4-4-76-16,5-4-21 0,4-4-5 0,-1-3-1 16,-3-5-83-16,4-3-17 0</inkml:trace>
          <inkml:trace contextRef="#ctx0" brushRef="#br0" timeOffset="144801.6935">18966 16386 1670 0,'-9'0'148'16,"9"0"-118"0,0 0-30-16,0 0 0 0,0 12 53 0,5 0 5 0,-1 3 1 0,1 5 0 15,8 7-10-15,-13 8-1 16,0-4-1-16,0 8 0 0,4 0-2 0,0-4 0 0,-12 8 0 16,3-4 0-16,5-4-2 0,-4 4-1 0,0-7 0 0,-5-1 0 15,0-4-3-15,5-7-1 0,8-1 0 0,-4-3 0 16,-4-9-2-16,4-7-1 0,0 0 0 0,0 0 0 15,0 0 1-15,0 0 0 0,0 0 0 0,4-7 0 16,9-5-9-16,0-4-2 0,-13 1 0 0,5-5 0 16,3-3-2-16,1-4-1 0,-9-1 0 0,0-3 0 15,9-4-9-15,4 0-1 0,5-4-1 0,-1 0 0 16,10 4-11-16,-1-4 8 0,9 0-8 0,0 0 8 16,0 0-23-16,0 8-5 0,9-1 0 0,-4 5-1 31,-1 4-169-31,1 3-34 0,25-3-6 0,-25 15-2 0</inkml:trace>
          <inkml:trace contextRef="#ctx0" brushRef="#br0" timeOffset="144992.6695">19778 16566 1652 0,'0'0'73'0,"0"0"15"0,-5-4-70 0,5 4-18 16,0 0 0-16,-4 0 0 0,0 0 119 0,-1 0 20 15,-8 0 4-15,9 4 1 0,-5-1-52 0,0 1-11 16,0 4-1-16,5 4-1 0,-5 0-53 0,0 7-10 0,1-3-3 0,-1 7 0 16,5-3-13-16,-1-1 8 0,1 4-8 0,4-3 0 15,0-1 0-15,0 1 0 0,4-4-8 0,1-1 8 16,3-3 0-16,5-4 0 0,-4 3 10 0,0-11-2 15,4 0-8-15,0 0 0 0,0-4 0 0,1 1 0 16,-1-5 0-16,0-4 0 0,0 0 0 0,-4-3 0 16,4-1 0-16,0 1 0 0,-4-5 0 0,0 1 0 15,0-1 0-15,-5 1 9 0,0-5-9 0,1 1 0 16,-5 3 0-16,0-3 0 0,0 3 0 0,-5 1 0 16,-3 3 12-16,3 1-12 0,-8-1 12 0,0 8-12 15,0-3 22-15,-9 7-2 0,4 0-1 0,-4 8 0 16,-4 3-19-16,-5 1 0 0,1 8 8 0,-6 3-8 15,6 1-92-15,3 3-23 0,-3-3-4 0</inkml:trace>
          <inkml:trace contextRef="#ctx0" brushRef="#br0" timeOffset="145590.184">20041 16503 1630 0,'18'-12'72'0,"-10"5"16"0,6 3-71 0,-1 4-17 16,0-4 0-16,0 4 0 0,0 0 54 0,0 4 7 15,-4 0 2-15,0 3 0 0,0 1 0 0,-1 4 0 16,-3 4 0-16,4-1 0 0,-5 1-23 0,0 3-5 16,1 9-1-16,-5-9 0 0,4 4 2 0,-4 1 1 15,5 3 0-15,-5-3 0 0,0-5-5 0,0 1-2 16,0-5 0-16,0-3 0 0,0 0-8 0,-5-1-2 0,5-11 0 0,0 8 0 15,0-8-2-15,0 0-1 0,0 0 0 0,0 0 0 16,0 0-1-16,0 0 0 0,0 0 0 0,0-8 0 16,5-7-5-16,-1 3-2 0,0-4 0 0,5-3 0 15,0-1-9-15,4 1 0 0,-4-5 0 0,4 1 8 16,5-4-8-16,-1 3 0 0,1-3 0 16,8 8 8-16,-4-5-8 0,4 9 8 0,-4-5-8 0,0 12 8 15,0-3-8-15,-4 11 0 0,3 3 9 0,-7 5-9 16,3 0 0-16,-4 12 0 0,1-1 0 0,-1 8 0 15,0 1 0-15,-4 7 0 0,-5 0 0 0,0 0 0 16,1 8 8-16,-5-4-8 0,-5 4 10 0,1 0-10 16,0-4 10-16,-1 0-10 0,1-8 10 0,-5 0-10 15,5-4 0-15,-1-3 8 0,-3-5-8 0,3-3 0 16,5-4 0-16,0-12 9 0,0 0-9 0,0 0 8 16,0 0 9-16,5-8 2 0,-1-4 0 0,0-4 0 15,5-7 10-15,4-4 3 0,0-4 0 0,1-5 0 0,3-3-19 16,1-3-3-16,-1-1-1 0,5-4 0 0,4 8-9 0,1 4 10 15,-5 7-10-15,4 5 10 0,-8 7-10 0,4 9 0 16,-5 3 0-16,1 4 0 0,-5 0 0 0,0 8 0 16,0 3 0-16,-4 5 8 0,-5-1-8 0,1 5 0 15,-1 3 0-15,-4 1 0 0,4-1 0 0,-4 1 0 16,5-1 0-16,-5 0 0 0,0 5-16 0,0-5-6 16,0-3-1-16,4-1 0 15,1-3-169-15,-1-1-35 0,5-3-6 0,-5 0-2 0</inkml:trace>
        </inkml:traceGroup>
        <inkml:traceGroup>
          <inkml:annotationXML>
            <emma:emma xmlns:emma="http://www.w3.org/2003/04/emma" version="1.0">
              <emma:interpretation id="{BA607050-B015-47A9-A80C-8AA872B53D2C}" emma:medium="tactile" emma:mode="ink">
                <msink:context xmlns:msink="http://schemas.microsoft.com/ink/2010/main" type="inkWord" rotatedBoundingBox="24971,17118 25713,17092 25744,17960 25002,17987"/>
              </emma:interpretation>
              <emma:one-of disjunction-type="recognition" id="oneOf44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146879.2773">23814 16371 576 0,'0'0'51'15,"0"0"-41"-15,4-8-10 0,-4 8 0 16,0-8 292-16,0 0 57 0,0-4 11 0,0 5 3 0,5 3-208 0,-5-4-42 16,0-4-8-16,-5 1-1 0,5-1-52 0,-4 4-11 15,0 0-1-15,-1 0-1 0,1 1-31 0,0 3-8 16,-10-8 0-16,1 8 0 0,0 0 0 0,-9 0 9 15,0 0-9-15,-4 4 0 0,-5 0 17 0,0 4-3 16,1 4-1-16,-5 0 0 0,-5 0 3 0,9 3 0 16,1 1 0-16,3 0 0 0,5 0-6 0,5 3-1 15,-1 1 0-15,1-1 0 0,8 5-9 0,5 3 0 16,-1-3 0-16,1-1 0 0,4 5 0 0,4-1-14 16,5-3 5-16,4-1 1 15,0 1-20-15,5-1-3 0,4 1-1 0,0-1 0 0,4-3 8 0,5 3 2 16,8-3 0-16,-4 3 0 0,5 1 22 0,-5 3-9 0,0-3 9 0,-4-1 0 15,-5 5-8-15,0-5 8 0,-8 1 0 0,-5-1 0 16,-4 1 0-16,0-5 9 0,-5 9 1 0,-4-9 0 16,-4-3 26-16,4 3 4 0,-5 1 2 0,-3 0 0 15,3-5-13-15,-8 1-2 0,0-4-1 0,-5 4 0 16,1-1 10-16,-10 1 1 0,-3 0 1 0,-1-1 0 16,-4-3-22-16,-5 4-4 0,5-4 0 0,-4-1-1 15,-1 1 3-15,5-4 1 0,0 4 0 0,0-8 0 16,0 4-15-16,4-4-8 0,1 0 8 0,-1 0-13 31,-4 0-120-31,8-4-24 0,1 4-5 0,0-4-914 0</inkml:trace>
        </inkml:traceGroup>
        <inkml:traceGroup>
          <inkml:annotationXML>
            <emma:emma xmlns:emma="http://www.w3.org/2003/04/emma" version="1.0">
              <emma:interpretation id="{8AC72E4A-ABC6-408B-8E55-421713E81136}" emma:medium="tactile" emma:mode="ink">
                <msink:context xmlns:msink="http://schemas.microsoft.com/ink/2010/main" type="inkWord" rotatedBoundingBox="27837,17354 28564,16341 29203,16800 28476,17812"/>
              </emma:interpretation>
              <emma:one-of disjunction-type="recognition" id="oneOf45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147945.8664">26117 16296 633 0,'0'0'56'0,"0"0"-44"15,0 0-12-15,0 0 0 0,0 0 26 0,0 0 3 16,0 0 1-16,0 0 0 0,0 0-30 0,0 0 8 0,0 0-8 0,0 0 0 16,0 0 19-16,0 0 1 0,-8 0 0 0,-1 0 0 15,0 0 72-15,9 0 16 0,-9-3 2 16,9 3 1-16,0 0 9 0,0 0 3 0,-8 0 0 0,8 0 0 16,0 0-21-16,0 0-4 0,0 0-1 0,0 0 0 15,0 0-39-15,0 0-8 0,0 0-2 0,13-8 0 16,-5 0-18-16,14 0-4 0,0 0-1 0,13 4 0 15,5-3-1-15,-1-1 0 0,5 0 0 0,0 4 0 16,9-4 10-16,-1 1 2 0,1 3 0 0,-5 0 0 16,1 0-36-16,-5 0 0 0,-1 0 0 0,1 0-12 15,-4-4 12-15,-1 8 0 0,-4 0 0 0,5 0 0 16,-5-4-18-16,-4 4-1 0,-1 4 0 0,-3-4 0 16,-1 0-112-16,-4-4-22 15,4 4-5-15,1-3-457 0,-6 3-91 0</inkml:trace>
          <inkml:trace contextRef="#ctx0" brushRef="#br0" timeOffset="148067.3806">26881 15743 1580 0,'0'0'35'0,"4"-12"7"0,1-4 2 0,3 1 0 0,-3-5-36 0,-1 9-8 0,1-1 0 0,-1 4 0 15,0 0 81-15,-4 8 15 0,0 0 2 0,0 0 1 16,0 0-31-16,0 0-5 0,0 0-2 0,0 0 0 16,9 12-21-16,-9 4-4 0,0 3 0 0,0 8-1 15,-9 5 2-15,1 7 1 0,-1 3 0 0,0 5 0 16,-4 8 8-16,-5-1 2 0,1 5 0 0,-1-1 0 15,-4 5-5-15,5 3-1 0,-5-7 0 0,4 3 0 16,-4-3-15-16,5-5-3 0,-1-3-1 0,1 0 0 16,3-9-23-16,1 1 8 0,0 0-8 0,0-8 0 15,0 0 0-15,0-3-15 0,4-1 3 0,0-8 0 16,5 1-144 0,-1-9-29-16,1 1-6 0,4-1-857 0</inkml:trace>
        </inkml:traceGroup>
        <inkml:traceGroup>
          <inkml:annotationXML>
            <emma:emma xmlns:emma="http://www.w3.org/2003/04/emma" version="1.0">
              <emma:interpretation id="{F3056B2C-943E-43A0-B692-1B750E4F5169}" emma:medium="tactile" emma:mode="ink">
                <msink:context xmlns:msink="http://schemas.microsoft.com/ink/2010/main" type="inkWord" rotatedBoundingBox="28563,17145 28629,17143 28630,17149 28564,17151"/>
              </emma:interpretation>
              <emma:one-of disjunction-type="recognition" id="oneOf46">
                <emma:interpretation id="interp66" emma:lang="" emma:confidence="0">
                  <emma:literal>-</emma:literal>
                </emma:interpretation>
                <emma:interpretation id="interp67" emma:lang="" emma:confidence="0">
                  <emma:literal>_</emma:literal>
                </emma:interpretation>
                <emma:interpretation id="interp68" emma:lang="" emma:confidence="0">
                  <emma:literal>.</emma:literal>
                </emma:interpretation>
                <emma:interpretation id="interp69" emma:lang="" emma:confidence="0">
                  <emma:literal>,</emma:literal>
                </emma:interpretation>
                <emma:interpretation id="interp70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153989.7014">26670 16269 691 0,'0'0'61'0,"0"0"-49"16,0 0-12-16,9 0 0 0,0-4 44 0,4 4 5 15,-13 0 2-15,9 0 0 0,-1 0 0 0,1 4 0 16,-9-4 0-16,9 0 0 0,-9 0-51 0,0 0-20 15</inkml:trace>
        </inkml:traceGroup>
        <inkml:traceGroup>
          <inkml:annotationXML>
            <emma:emma xmlns:emma="http://www.w3.org/2003/04/emma" version="1.0">
              <emma:interpretation id="{6FE81A07-2634-4E0B-980E-493704AAF2CB}" emma:medium="tactile" emma:mode="ink">
                <msink:context xmlns:msink="http://schemas.microsoft.com/ink/2010/main" type="inkWord" rotatedBoundingBox="29305,17401 29726,17386 29744,17897 29323,17911"/>
              </emma:interpretation>
              <emma:one-of disjunction-type="recognition" id="oneOf47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148861.1529">27688 16581 691 0,'0'0'61'0,"9"-4"-49"15,4-4-12-15,-4 5 0 0,0-5 175 0,-9 8 32 16,4-8 6-16,0 4 2 0,5-4-69 0,-9 8-14 16,0-8-2-16,0 8-1 0,0 0-29 0,4-7-7 15,-4-1-1-15,0 8 0 0,0 0-38 0,0 0-8 16,0 0-2-16,-13-4 0 0,5 8-17 0,-1 0-4 15,0 0-1-15,-4 3 0 0,0 5-6 0,0 0 0 16,4 0-1-16,-9 7 0 0,1 1 1 0,-5 7 0 16,4 0 0-16,-4 0 0 0,5 5-2 0,-1-1 0 0,1 0 0 15,-1 0 0-15,0 0 2 0,5 1 0 0,5-5 0 16,-1-4 0-16,0 1-16 0,5-5 0 0,-1-7-12 16,5 4 12-16,0-5 0 0,5 1 0 0,-5-12 0 0,8 4 0 15,6-4 0-15,-1 4 0 0,4 0 0 0,5-8 0 16,0-4 0-16,4 0 0 0,5 4 0 0,0-4 0 0,0 1 0 0,-1-5 0 15,-8 0 0-15,5-3 0 16,-1 3 0-16,-4-4 0 0,-9 1 0 0,0-1 0 16,0-3 0-16,0 3 11 0,-4-3-3 0,-4-1-8 15,-5-3 13-15,0 3-4 0,-5 1-1 0,-4-5 0 16,1 5 8-16,-5-1 0 0,-1 1 1 0,1-1 0 16,-4 1-17-16,3-5 10 0,-3 5-10 0,-1 3 8 15,5 5-8-15,-4-5 0 0,4 4 0 0,-1 4-11 16,-3 1-91-16,4 3-18 15,-5 0-4-15,5 4-1004 0</inkml:trace>
        </inkml:traceGroup>
        <inkml:traceGroup>
          <inkml:annotationXML>
            <emma:emma xmlns:emma="http://www.w3.org/2003/04/emma" version="1.0">
              <emma:interpretation id="{3A417330-BC72-449B-A2DD-4277D1932CDA}" emma:medium="tactile" emma:mode="ink">
                <msink:context xmlns:msink="http://schemas.microsoft.com/ink/2010/main" type="inkWord" rotatedBoundingBox="30816,16282 31730,16249 31787,17848 30873,17881"/>
              </emma:interpretation>
              <emma:one-of disjunction-type="recognition" id="oneOf48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150288.7767">29689 15478 633 0,'0'0'56'15,"0"0"-44"-15,4-4-12 0,9 0 0 16,-8-4 70-16,-1 0 12 0,0 0 2 0,1 1 1 0,4-1 19 0,-5 0 4 16,0 0 1-16,1 0 0 0,-1 1-9 0,0-1-3 15,-4 0 0-15,0 8 0 0,9-4-29 0,-9 4-7 16,5-4-1-16,-5 4 0 0,0 0-28 0,0 0-7 16,8-4-1-16,-8 4 0 0,0 0 0 0,0 0 0 15,0 0 0-15,0 0 0 0,0 0 9 0,0 0 2 16,-8 12 0-16,-1-4 0 0,4 3 1 0,-3 1 0 15,-1 0 0-15,-4 0 0 0,0-1-4 0,-5 5 0 16,1-1 0-16,-1 5 0 0,0-4-8 0,1 7-3 16,-1 0 0-16,1 1 0 0,-1 3-1 0,1 4 0 15,-5 4 0-15,4 4 0 0,-4 4-4 0,0 0-2 16,0 8 0-16,-4 3 0 0,0-3 16 0,-1 8 3 0,-3 7 1 16,3 0 0-16,-3 0 4 0,3 5 1 0,-3-1 0 0,3 0 0 15,-3-8-10-15,3 5-1 0,5-9-1 0,0 1 0 16,-8-5-16-16,8-7-3 0,4 0-8 0,1-8 12 15,8-4-12-15,-4-4 0 0,8-7 8 0,1-5-8 32,13-3-60-32,4-5-14 0,0-11-3 0,13 0-1 15,9 0-160-15,9-7-32 0,44-32-6 0,-9-4-2 0</inkml:trace>
          <inkml:trace contextRef="#ctx0" brushRef="#br0" timeOffset="150009.1544">29022 16047 864 0,'0'0'76'0,"0"0"-60"0,0 0-16 0,0 0 0 16,-5-8 132-16,1 4 23 0,0 0 5 0,4 4 0 16,0 0-39-16,0 0-8 0,8-4-1 0,1-3-1 15,4 7-50-15,1-4-9 0,3 0-3 0,1 0 0 16,8 0-19-16,0 4-4 0,5-4-1 0,8 4 0 16,-3 0 6-16,-6-4 1 0,5-4 0 0,0 4 0 15,1 1 4-15,-6-1 0 0,5-4 1 0,-4 4 0 16,4-4-5-16,-4 0 0 0,0 1-1 0,4-1 0 15,0 0-11-15,-4 4-3 0,-1-4 0 0,-3 0 0 16,-6 5-17-16,1-1 0 0,0 0-8 0,0 4 8 16,-4-4-51-16,-9 4-4 15,-1-4-1-15,-8 4-1004 0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10:29.18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E82C1DE2-09D6-41C5-8D89-7C8F21638CA1}" emma:medium="tactile" emma:mode="ink">
          <msink:context xmlns:msink="http://schemas.microsoft.com/ink/2010/main" type="writingRegion" rotatedBoundingBox="2522,1101 30993,-1061 32152,14194 3681,16358"/>
        </emma:interpretation>
      </emma:emma>
    </inkml:annotationXML>
    <inkml:traceGroup>
      <inkml:annotationXML>
        <emma:emma xmlns:emma="http://www.w3.org/2003/04/emma" version="1.0">
          <emma:interpretation id="{2D809614-33CE-49C3-9E29-90EA962D563F}" emma:medium="tactile" emma:mode="ink">
            <msink:context xmlns:msink="http://schemas.microsoft.com/ink/2010/main" type="paragraph" rotatedBoundingBox="2623,1061 31063,-532 31396,5407 2956,70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15B587-F740-41AD-BE58-129F6DFC7FA5}" emma:medium="tactile" emma:mode="ink">
              <msink:context xmlns:msink="http://schemas.microsoft.com/ink/2010/main" type="line" rotatedBoundingBox="2698,1020 31119,89 31178,1914 2758,2845"/>
            </emma:interpretation>
          </emma:emma>
        </inkml:annotationXML>
        <inkml:traceGroup>
          <inkml:annotationXML>
            <emma:emma xmlns:emma="http://www.w3.org/2003/04/emma" version="1.0">
              <emma:interpretation id="{33903FFD-D66B-41BF-AF68-5B8F608F2199}" emma:medium="tactile" emma:mode="ink">
                <msink:context xmlns:msink="http://schemas.microsoft.com/ink/2010/main" type="inkWord" rotatedBoundingBox="2698,1020 4990,945 5041,2523 2750,25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7 355 806 0,'4'0'72'0,"-4"0"-58"15,0 0-14-15,0 0 0 0,0-11 68 0,0 11 12 16,0 0 1-16,0 0 1 0,-13-4-14 0,13 4-2 16,0 0-1-16,0 0 0 0,0 0-34 0,0 0-7 15,0 0-2-15,0 0 0 0,0 0 16 0,0 0 3 16,0 0 1-16,0 0 0 0,0 0-14 0,0 0-4 16,0 0 0-16,0 0 0 0,0 0 12 0,0 0 3 15,0 0 0-15,0 0 0 0,0 0-13 0,0 0-2 0,0-4-1 0,9-8 0 16,-5 4 15-16,14 1 3 0,-18-1 1 0,4 4 0 15,5-4-25-15,8 4-5 0,-12-4 0 0,3-3-1 16,10 3 14-16,-1-4 3 0,-3 8 1 0,3-4 0 16,1 1-7-16,-5 7-2 0,0-8 0 0,5 4 0 15,-1 0-8-15,1 4-1 0,-1 0-1 0,-4 0 0 16,5-8-10-16,0 4 12 0,8 0-12 0,-9 1 12 16,5 3-4-16,5 0-8 0,-1-8 12 0,0 4-4 15,5 0-8-15,4 0 8 0,0-4-8 0,0 4 8 16,0-3-8-16,5-5 0 0,-9 4 0 0,4-4 0 0,0 1 10 15,-4 3-10-15,4-4 12 0,-9 4-12 0,5-7 9 16,-5 7-9-16,-8-4 0 0,3 4 9 0,1 1-9 0,0 3 0 16,-9-8 0-16,5 8 8 0,-5 0-8 0,0 4 0 15,-4-8 0-15,0 8 0 0,-9 0-12 0,9 8-5 16,-1-8-1-16,1 0 0 16,0 4-20-16,-9-4-4 0,0 0-1 0,4 8 0 15,-4 0-23-15,0-8-5 0,0 0-1 0,0 19 0 16,-8-7-102-16,-1 4-21 0</inkml:trace>
          <inkml:trace contextRef="#ctx0" brushRef="#br0" timeOffset="616.2483">678 336 403 0,'-13'-27'17'0,"8"19"5"0,1 4-22 0,4-8 0 16,0 4 0-16,4-3 0 0,1 3 175 0,-1-4 30 16,0 4 7-16,-4 1 0 0,0 7-81 0,5-8-17 15,-1 0-3-15,-4 8-1 0,0 0-53 0,0 0-10 16,0-4-3-16,0 4 0 0,5-12-14 0,-5 12-3 15,0 0-1-15,0 0 0 0,0 0-9 0,0 0-1 16,0 0-1-16,0 0 0 0,4-4-3 0,-4 4 0 16,0 0 0-16,0 0 0 0,0 0-1 0,0 0-1 15,0 0 0-15,0 0 0 0,0 0 9 0,0 0 1 16,0 0 1-16,0 0 0 0,-4 8-21 0,-1 0 0 16,-4 0 0-16,5 4 0 0,0-5 8 0,-1 9 1 15,1-4 0-15,-5 7 0 0,0 5-9 0,-4 7 8 0,-4 4-8 16,3 12 8-16,1-8 12 0,-9 11 3 0,0 5 0 15,-4 3 0-15,4-3 8 0,0 0 1 0,5-1 1 0,-1 1 0 16,-4-1-9-16,5-7-3 0,-5 0 0 0,9 0 0 16,-5-8-8-16,9-4-1 0,-4 0-1 0,4-8 0 15,1 1-2-15,-1-13 0 0,4 5 0 0,1-9 0 16,4 1-1-16,-9-4 0 0,5 0 0 0,4-8 0 16,0 0-8-16,0 0-11 0,0 0 3 0,0 0 0 15,0 0-119-15,13-8-23 16,-4 0-5-16</inkml:trace>
          <inkml:trace contextRef="#ctx0" brushRef="#br0" timeOffset="2263.378">1424-117 518 0,'-5'0'46'0,"5"0"-37"15,0 0-9-15,5-11 0 0,-5 3 77 16,8 8 14-16,-8-12 2 0,9 5 1 0,-4-5-14 0,3 8-2 16,-3-4-1-16,4 0 0 0,-5-3-17 0,0 7-3 15,5-8-1-15,-5 4 0 0,-4 8-19 0,5-8-4 16,-1-3-1-16,5 3 0 0,-5-4 13 0,1 1 3 15,-1 3 0-15,5-4 0 0,-5 4 4 0,1-3 2 16,-1 3 0-16,-4 8 0 0,5-8-17 0,-5 8-3 16,0 0-1-16,0 0 0 0,0 0-19 0,0 0-4 15,0 0-1-15,0 0 0 0,0 0-9 0,0 0 8 16,0 0-8-16,0 0 8 0,0 0-8 0,0 0 0 16,0 0 0-16,0 0 0 0,0 0 0 0,0 0 0 15,0 0 0-15,0 8 0 0,-5 0 0 0,1 3 8 16,-1 1-8-16,1 0 0 0,-5 3 17 0,5 5-1 15,-5-1-1-15,0 1 0 0,0 7-4 0,-4 4-1 0,0 4 0 0,-4 4 0 16,3 4 8-16,1 4 2 0,-9 8 0 0,5 3 0 16,4 1 4-16,-5-1 0 0,5 8 1 0,-9-11 0 15,0 0-2-15,0-1-1 0,9 1 0 0,-5-5 0 16,-4 5-9-16,5-8-1 0,4 4-1 0,-5 3 0 16,-4 1 5-16,5-1 0 0,-1-7 1 0,1 0 0 15,-5-4-1-15,9-8-1 0,-5 0 0 0,5-4 0 16,0-3-6-16,4-5-1 0,-4-4 0 0,0-3 0 15,8-4 4-15,-4-4 0 0,5 7 0 0,4-7 0 16,-9-4-4-16,9-4 0 0,0 0 0 0,0 0 0 16,0 0 1-16,0 0 0 0,0 0 0 0,5-12 0 0,-1-3-9 15,-4-5 8-15,4-3-8 0,5 3 8 0,0-11-8 0,0 0 0 16,4 0 0-16,0-1 0 0,-4-7 0 0,8 0-9 16,-3 4 9-16,3-4-13 0,-4 0 0 0,0 4 0 15,5 4 0-15,-1 4 0 0,1 3 2 0,0 5 1 16,-5-1 0-16,0 1 0 0,4 7 10 0,-8 8 0 15,4 0-9-15,-4 0 9 0,-4 4-8 0,3 4 8 16,-3 4-10-16,3 0 10 0,-8 4 0 0,5 3 0 16,-1 5 0-16,5-1 10 0,-9 5-10 0,9-5-12 15,-5 4 2-15,5 1 1 0,-5-1 9 0,5 5 0 16,4-5 0-16,-4 0 0 0,0 5 12 0,0-9-3 16,-1 5 0-16,6-5 0 0,3-3-9 0,1-5 0 15,-1 5 0-15,5-4 0 0,0-5 0 0,0-3 0 16,0 0 0-16,0-4 0 0,9 0 0 0,-14 0 8 15,9-4-8-15,-4-3 12 0,5-1-12 0,-1-4 0 16,-4 0 9-16,4 1-9 0,1-5 0 0,-1 4 9 0,-4-7-9 16,0 3 0-16,4 1 8 0,-8-5-8 0,-1 5 0 0,1-1 0 15,-1 0 9-15,-3-3-9 0,-1-1 0 0,0 1 9 16,4-5-9-16,-8 1 0 0,-4-4 0 0,3-1 0 16,1 1 0-16,-5-4 0 0,-8 0 0 0,4 3 8 15,-9-7-8-15,5 12 0 0,-5-8-10 0,0 7 10 16,-4 1-10-16,4 7 10 0,1 5-10 0,-5-5 10 15,4 12-9-15,-4 4 9 0,-1 0-8 0,6 8 8 16,-10 4 0-16,1 11-8 0,-1 8 8 0,0 0 0 16,1 8 0-16,-5 8 0 0,4 4 0 0,1 4 0 15,4-5 0-15,0 5 14 0,4-4-2 0,9-9 0 0,0 1 4 16,0-4 1-16,0 0 0 0,13-7 0 0,0-5-3 0,13-4-1 16,5 1 0-16,9-5 0 0,3-11-1 0,6 4-1 15,-1-8 0-15,5-1 0 0,4-6-21 0,0-1-4 16,-5-8-1-16,1 4-780 15,0-7-156-15</inkml:trace>
        </inkml:traceGroup>
        <inkml:traceGroup>
          <inkml:annotationXML>
            <emma:emma xmlns:emma="http://www.w3.org/2003/04/emma" version="1.0">
              <emma:interpretation id="{A5966227-54FF-41C1-9800-D2EAF2CAE401}" emma:medium="tactile" emma:mode="ink">
                <msink:context xmlns:msink="http://schemas.microsoft.com/ink/2010/main" type="inkWord" rotatedBoundingBox="7388,1598 10135,1508 10161,2313 7414,240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793.584">6232 429 1922 0,'18'-31'85'0,"-10"20"18"0,1-5-83 0,-4 4-20 0,3 1 0 0,1-1 0 15,-9 12 44-15,0 0 5 0,0 0 1 0,9 8 0 16,-5 3-32-16,1 5-6 0,-1 3-2 0,-4 13 0 15,0-9-2-15,0 12-8 0,0-8 12 0,0 9-4 16,4-5 10-16,-4 8 2 0,-4 0 0 0,4-4 0 16,0 0-3-16,0 0 0 0,4-8 0 0,-4 5 0 15,5-5 2-15,-5-4 0 0,4 5 0 0,1-9 0 16,-5-11-4-16,0 4-1 0,0-12 0 0,0 0 0 0,0 7 3 16,0-7 1-16,0 0 0 0,0 0 0 0,0 0 10 0,0-11 1 15,0-5 1-15,4-3 0 0,0-9-17 16,5 1-3-16,4-4-1 0,1 0 0 0,3 3-9 0,5-7 0 15,0 0 0-15,4 4 0 0,1 7 0 0,-1-7 0 16,5 4-12-16,-1-4 12 0,1 11 0 0,0 5 0 16,-9 3 0-16,4 4 0 0,0-4 0 0,1 9 0 15,-5 6 0-15,4 1 0 0,-4 4 0 0,-5 12 0 16,1-5 0-16,-5 5 0 0,0 3 0 0,-4 4 0 16,-9 1 0-16,4-1 0 0,-4 0 0 0,0 1 0 15,0-1 0-15,-4 0 0 0,0-7 21 0,-1-1 9 16,5 1 2-16,-4-5 0 0,-1-3-32 0,5 0 0 15,0-12 0-15,0 0 0 0,0 0 0 0,0 0 0 16,0 0 0-16,0 0 0 0,0 0 11 0,0-16-11 0,0 1 12 16,9-9-12-16,0 1 0 0,9-5 0 15,-1-3 0-15,9-8-12 0,-4 4-5 0,5 4-1 0,-1-8 0 0,5 8 0 16,-5 0 18-16,5 7-10 0,-5 5 10 0,0-1-8 16,1 8 8-16,-1 5 0 0,0 7-9 0,-8 0 9 15,4 4-12-15,-5 3 1 0,-3 5 1 0,3 4 0 16,-4-9 10-16,0 5 0 0,1 8 0 0,-1-5 0 15,-9 1 0-15,1 3 0 0,-1-3 0 0,9 7 0 16,-4 1-102 0,0-1-18-16,-5 1-4 0,5 3-1 0</inkml:trace>
          <inkml:trace contextRef="#ctx0" brushRef="#br0" timeOffset="14212.1443">5333 433 662 0,'0'0'29'0,"8"-7"7"0,1 3-36 0,0-8 0 15,0 4 0-15,-5 0 0 0,5 1 76 0,0-1 9 16,-5 4 2-16,-4 4 0 0,5-8 4 0,-5 8 1 16,4-8 0-16,-4 8 0 0,0 0-12 0,0-4-1 15,4-7-1-15,-4 11 0 0,-4-8-11 0,4 8-3 16,-4-8 0-16,-5 4 0 0,0 0-21 0,0 0-5 15,-4-3-1-15,4 3 0 0,-4 4-6 0,0-4-2 16,0 0 0-16,0 4 0 0,-1 0-21 0,-3-8-8 16,-1 4 0-16,-4 4 9 0,5 0-9 0,-5 4 10 15,-4 4-10-15,-5-8 10 0,5 12-10 0,-5-1 0 16,0 5 0-16,-4 3 8 0,0 1-8 0,0 3 12 0,0 5-12 16,0 7 12-16,8-4 22 0,1 12 5 0,0 0 1 0,4 3 0 15,4 5-32-15,1-4-8 0,4 0 0 0,-1-4 0 16,6 0 0-16,3-4 11 0,1 0-11 0,8-4 12 15,1-8-3-15,-1 4 0 0,5-11 0 0,0-1 0 16,8-3-1-16,5-1 0 0,4-7 0 0,1-8 0 16,-1-4 4-16,9-7 1 0,5-9 0 0,-1 1 0 15,5-13-1-15,-5 1-1 0,1-4 0 0,4-4 0 16,-5-16-11-16,5 1 12 0,-4-1-12 0,-5-7 12 0,0 3-1 16,-5 1 0-16,1-5 0 0,-4 17 0 0,-6-5-11 15,-7 16 0-15,3 8 0 0,-8 3 0 0,0 5 0 0,-5 11 0 16,-4 8 0-16,0 0 0 0,-4 4 0 0,-1 11 15 15,-3 9-3-15,-1 3 0 0,4 8-3 0,-3 4-1 16,-1 0 0-16,4 0 0 0,10 0-8 0,-5-4 12 16,0 4-12-16,0-4 12 0,9-3-12 0,-5-1 0 15,0 0 0-15,5-4 0 0,0-7-17 0,0 3-6 16,0 1-1-16,4-13-724 16,-5 5-144-16</inkml:trace>
        </inkml:traceGroup>
        <inkml:traceGroup>
          <inkml:annotationXML>
            <emma:emma xmlns:emma="http://www.w3.org/2003/04/emma" version="1.0">
              <emma:interpretation id="{3BFD9CF2-F64E-448E-A644-7C990C9E08EA}" emma:medium="tactile" emma:mode="ink">
                <msink:context xmlns:msink="http://schemas.microsoft.com/ink/2010/main" type="inkWord" rotatedBoundingBox="10762,1012 14406,893 14452,2300 10808,241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5227.8465">8259 554 1681 0,'4'-11'36'0,"1"3"8"0,-5 4 2 0,4-4 2 0,-4 0-38 0,0 8-10 16,0 0 0-16,0 0 0 0,0-8 85 0,0 8 15 15,0 0 4-15,-9 0 0 0,1 4-56 0,-6 0-12 16,6 4-1-16,-5 8-1 0,-5-1-10 0,5 1-1 16,-9 3-1-16,4 5 0 0,5-1-22 0,0 8 0 15,-5 1 0-15,5-1 0 0,9 0 0 0,0 0 0 0,-1-4 0 0,5 9 8 16,5-9-8-16,3 4 11 0,1-11-11 0,4 3 12 16,0-4-12-16,5-3 10 0,4-4-10 0,0-8 10 15,-5 0 0-15,5-8 0 0,0-4 0 0,-4-4 0 16,4-3-1-16,0-5 0 0,-5-3 0 0,1-5 0 15,-1 1-1-15,-4-16-8 0,5 4 12 0,-5 0-4 16,0 0-8-16,-4-4 8 0,4 4-8 0,-4 4 8 16,0 4-8-16,-5 0 0 0,5 0 0 0,-9 11 8 15,0 1 10-15,-4 7 2 0,-1 0 0 0,1 12 0 16,-5-12-9-16,-4 16-2 0,0 4 0 0,0 0 0 16,-5 8-30-16,0 3-7 0,-3 1 0 15,3 7-1064-15</inkml:trace>
          <inkml:trace contextRef="#ctx0" brushRef="#br0" timeOffset="15555.73">9036 480 1875 0,'0'0'41'0,"0"0"9"0,0 0 2 0,0 0 0 0,0 0-41 0,0 0-11 16,0 12 0-16,0 0 0 0,0-1 42 0,-5 9 6 16,1-5 2-16,-5 9 0 0,5-5 4 0,-10 5 1 0,10-1 0 0,-5 4 0 15,9 1-34-15,-4-5-6 0,8 0-2 16,-4 5 0-16,9-13-4 0,-5 5-1 0,5-5 0 0,4-3 0 16,1 0 3-16,-1 0 0 0,0-12 0 0,0-8 0 15,5 0 15-15,4-4 3 0,-5-7 1 0,5-5 0 16,0 9-2-16,-4-16 0 0,8 3 0 0,-4-3 0 15,0 4-12-15,-5-1-2 0,5-7-1 0,0 0 0 16,0 4-23-16,-9 8-5 0,0-9-1 0,1 9 0 16,3 4-153-1,-8 3-31-15</inkml:trace>
          <inkml:trace contextRef="#ctx0" brushRef="#br0" timeOffset="15914.0341">9795 445 2134 0,'0'0'95'0,"0"0"19"0,13 0-91 0,0 0-23 15,0 4 0-15,0 8 0 0,-4-5 13 0,9 9-1 16,-10 0-1-16,5 3 0 0,5 1 23 0,-9 7 5 16,4-8 1-16,-4 1 0 0,0-1 12 0,-1 1 4 15,-3-1 0-15,-1 1 0 0,0-4-32 0,-4-1-5 16,5 1-2-16,-5-8 0 0,0-8-9 0,0 0-8 15,0 0 9-15,0 0-9 0,0 0 37 0,0 0 2 16,0 0 0-16,0-8 0 0,-5 0-20 0,10-4-4 16,-5 1-1-16,9-9 0 0,-1 1-5 0,6-1-1 15,3 4 0-15,-4-3 0 0,5-1-8 0,-1 1 8 16,-8 3-8-16,9 1 8 0,-1-5 19 0,5 9 3 16,0-1 1-16,-4 4 0 0,4 4-18 0,-5 4-3 0,1-8-1 15,-1 8 0-15,-4 8-9 0,5-8 8 0,-9 4-8 0,4 4 8 16,-4 0-8-16,4-1 0 0,-4 1 0 0,4 4 0 31,-4-4-33-31,-1 3-9 0,1 9-2 0,4-12 0 0,0 3-165 0,1 9-34 16</inkml:trace>
          <inkml:trace contextRef="#ctx0" brushRef="#br0" timeOffset="16237.3967">10865 410 1954 0,'0'0'87'0,"0"0"17"0,4-12-83 0,1 8-21 16,-5 4 0-16,9-4 0 0,-1 1 43 0,10-1 4 15,-1 0 1-15,5-4 0 0,5 4 16 0,3-4 3 16,1-3 1-16,9-1 0 0,4-4-21 0,4-3-4 16,4-1-1-16,1 5 0 0,-5-5-25 0,1 5-5 15,-1-5 0-15,0 1-1 0,-8 7-11 0,-5-4 0 16,-5 5 0-16,1-5 0 16,-9 0-54-16,0 1-3 0,-9-1-1 0,5 1 0 15,-10-5-120-15,-3 4-24 0,4 5-5 0,-9-9-1 0</inkml:trace>
          <inkml:trace contextRef="#ctx0" brushRef="#br0" timeOffset="16445.6984">11642-382 1497 0,'0'0'66'0,"0"0"14"0,0-11-64 0,0 11-16 0,0-8 0 0,0 8 0 16,0 0 157-16,0 0 28 0,-9 4 6 0,4 11 1 15,-8 9-103-15,5 3-20 0,-6 12-4 0,1 12-1 0,0-4 0 0,0 11 0 16,0 0 0-16,0 13 0 0,-5 3-10 0,0 0-2 15,1 4-1-15,-5 4 0 0,4-8-14 0,5-4-2 16,0 0-1-16,4 0 0 0,-4-7-20 16,0-1-4-16,4-3-1 0,0 3 0 15,-8-7-81-15,4-8-17 0,4-5-3 0,5 1-1144 16</inkml:trace>
        </inkml:traceGroup>
        <inkml:traceGroup>
          <inkml:annotationXML>
            <emma:emma xmlns:emma="http://www.w3.org/2003/04/emma" version="1.0">
              <emma:interpretation id="{710FD0F5-A5CD-49C3-9133-005D69C18EFE}" emma:medium="tactile" emma:mode="ink">
                <msink:context xmlns:msink="http://schemas.microsoft.com/ink/2010/main" type="inkWord" rotatedBoundingBox="16900,683 18302,637 18358,2334 16955,238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7813.0702">15428-11 1810 0,'35'-24'80'0,"-22"17"17"0,-4-5-77 0,0 0-20 16,4 0 0-16,0-7 0 0,0-1 36 0,0 1 4 15,-4 0 1-15,4-9 0 0,-4 1-33 0,-5 0-8 16,1-5 0-16,-1 1 0 0,-4 0 53 0,0-4 9 16,0 0 2-16,-4 4 0 0,-1-1-64 0,1 5-12 15,0 0-2-15,-1 0-1 0,-4 3 24 0,1 5 5 16,-1-5 1-16,-4 13 0 0,4-1-15 0,0 0 0 15,-4 4 0-15,9 8 0 0,4 0 0 0,0 0 0 16,0 0 0-16,0 0 0 0,0 0 0 0,0 0 0 16,-9 0 0-16,-4 12 0 0,4 0 0 0,0 3 0 15,5 5 0-15,-1-1 0 0,-3 9 0 0,3 3 0 16,1 4 0-16,-5 4 0 0,5 8 34 0,-5 3 4 16,-4-3 1-16,0 4 0 0,-1 0-11 0,1-1-3 15,0 5 0-15,-4 3 0 0,-1 5 23 0,5-5 4 16,0 12 0-16,0 1 1 0,-5-1-25 0,9-4-4 15,-4 0-2-15,0 5 0 0,0-5-5 0,0-4-1 16,-1 1 0-16,6 3 0 0,-6-7-16 0,6-1-9 0,-10-15 1 16,9 4 0-1,-4-8-138-15,0-4-27 0,0-16-6 0</inkml:trace>
          <inkml:trace contextRef="#ctx0" brushRef="#br0" timeOffset="17977.8989">15125 429 2372 0,'-4'-15'52'0,"4"15"12"0,0-12 1 16,-5 4 1-16,1-3-53 0,0 3-13 0,4 4 0 0,0 4 0 0,0 0 48 0,0 0 6 15,0 0 2-15,0-8 0 0,0 8-48 0,13-4-8 16,0 0 0-16,9 4-8 16,9-11-41-16,-1 7-8 0,10 0-2 0,8-4-1020 15</inkml:trace>
          <inkml:trace contextRef="#ctx0" brushRef="#br0" timeOffset="17371.1806">14511 106 864 0,'0'0'76'0,"4"-8"-60"0,1 0-16 0,3-4 0 15,1 1 144-15,0 3 25 0,-5 4 6 0,1-4 1 16,-5 8-39-16,0 0-7 0,-9-8-2 0,0 16 0 15,-8 0-81-15,-5 4-17 0,4 3-3 0,-8 5-1 16,-5 11-7-16,5-4-2 0,-5 5 0 0,0-5 0 16,1 4-17-16,3 0 10 0,5 4-10 0,0-11 8 15,9-1-8-15,5-3 10 0,8-1-10 0,0 1 10 0,4-1-2 16,5-11-8-16,-5 4 12 0,14-8-4 0,-5-1 2 0,9-3 0 16,-5 0 0-16,5-3 0 0,0-1-2 0,5-8 0 15,-1 4 0-15,5-7 0 0,-5-1-16 0,5-7-4 16,-1-5-1-16,-8 9 0 0,0-5 13 0,4-3 0 15,1 0 0-15,-5-1 0 0,4-7 0 0,0 8 0 16,-4-8 0-16,5-4 0 0,-10 8 0 0,-4 0 0 16,-8 7 0-16,4 1 0 0,-9 3 48 0,0 1 13 15,-5 3 3-15,-8 4 0 0,0 1-52 0,-5 3-12 16,-4-4 0-16,5 8 0 0,-5 0 0 0,0 4 0 16,4 4 0-16,-4 4 0 0,0 0 0 0,5 4 0 15,-5 3 0-15,4 5-714 16,5-1-146-16</inkml:trace>
        </inkml:traceGroup>
        <inkml:traceGroup>
          <inkml:annotationXML>
            <emma:emma xmlns:emma="http://www.w3.org/2003/04/emma" version="1.0">
              <emma:interpretation id="{2EFCCF35-EB1D-4B4E-94BC-DE0592E6C77E}" emma:medium="tactile" emma:mode="ink">
                <msink:context xmlns:msink="http://schemas.microsoft.com/ink/2010/main" type="inkWord" rotatedBoundingBox="20727,468 24281,351 24327,1757 20773,187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9503.8985">19289-779 518 0,'0'0'46'0,"4"-12"-37"0,5 4-9 0,0-4 0 16,-1 5 135-16,1-5 25 0,0 4 4 0,4-4 2 16,-4 5-48-16,0 7-10 0,-1-12-1 0,-3 8-1 15,-5 4 1-15,0 0 0 0,0 0 0 0,0 0 0 16,0 0-39-16,0 0-7 0,0 0-1 0,0 16-1 15,0-9-24-15,0 5-5 0,0 8-1 0,-5-1 0 16,5 1 1-16,-8 7 0 0,3 12 0 0,-4 0 0 16,5 0 4-16,-5 8 1 0,1-1 0 0,-6 13 0 15,-3-1 12-15,4 1 2 0,-1-1 1 0,1-3 0 16,5 0-7-16,-1-1-2 0,-4-7 0 0,4 0 0 16,4 3-26-16,-3-3-6 0,3-8-1 0,-3 8 0 0,3-16-8 15,-4 4-11-15,5-7 3 0,-5-1 0 16,0-4-202-16,1 1-40 0</inkml:trace>
          <inkml:trace contextRef="#ctx0" brushRef="#br0" timeOffset="19845.6653">19784-241 2188 0,'0'-12'48'0,"0"12"11"0,0 0 1 0,0 0 1 0,0 0-49 0,0 0-12 15,5 12 0-15,-5-4 0 0,0 11 0 0,-5 1 0 0,-8 7 0 0,4 4 0 16,-4-4 0-16,-4 4 0 0,-1 5 0 0,1-5 0 16,3 8 0-16,6-8 0 0,-1 0 0 0,0 4 0 15,5-7 0-15,-1-5 0 0,5 4 0 0,5-3 0 16,4-5 54-16,-1-3 8 0,1-1 2 0,9-7 0 16,-1-4-52-16,5 4-12 0,0-8 0 0,4-12 0 15,1 4 0-15,-5-11 0 0,8-5 0 0,-3 5 0 16,-1-4 0-16,-4-16 0 0,4 3 0 0,1 1 0 15,-5 0 0-15,4-4 0 0,0-4 0 0,1 4 0 16,-6 8 0-16,1 0 0 0,-13 4 0 0,0 3 0 16,-5 9 0-16,-8-1 0 0,-9 1 0 0,-5 7 0 15,-4 8 54-15,-4 0 8 0,-5 0 2 0,-4 8 0 16,0 3-103-16,0 1-20 0,0 0-4 0,0 7-683 16,4-3-137-16</inkml:trace>
          <inkml:trace contextRef="#ctx0" brushRef="#br0" timeOffset="20350.3606">20649-214 1890 0,'13'-27'84'0,"-4"19"16"0,-5 0-80 0,-4 8-20 15,0 0 0-15,0 0 0 0,4 8 50 0,-4 4 6 16,0 3 0-16,-8 5 1 0,-1-1-17 0,0 9-3 0,-4 10-1 0,4-10 0 16,-4-1-9-16,4 4-3 0,0 0 0 0,5-3 0 15,0-1-15-15,4-4-9 0,0 1 10 0,4-1-10 16,0-3 10-16,5-5-10 0,4-3 10 0,1-8-10 16,3 0 20-16,5-4-3 0,-4-4 0 0,8-8 0 15,-4 1-17-15,4-1 8 0,0-8-8 0,-4-3 0 16,-8 3 19-16,3-3-3 0,1-4-1 0,4 7 0 15,-9-11-3-15,4 8 0 0,-4-1 0 0,5 5 0 16,-9 11 5-16,0-8 1 0,-5 12 0 0,-4 4 0 16,0 0 1-16,0 0 0 0,-4 20 0 0,-1-1 0 15,1-3-19-15,-1 11-12 0,-3-3 1 0,8 7 1 16,4-4 10-16,9 1 14 0,-8-9-3 0,3 4-1 16,10-3-10-16,-1-1-16 0,1 1 4 0,0-4 1 15,-1-5 11-15,1 1 0 0,4-4 0 0,0-4 0 0,-1-4 9 0,-3 0 1 16,0-8 0-16,-1 0 0 0,1 0-10 0,-1-3 0 15,-4-9 0-15,5 1 0 0,-5-1 53 0,0-7 9 16,0 3 2-16,1-3 0 0,-1 0-52 0,0 7-12 16,0-11 0-16,0 4 0 0,5 3 54 0,-5 1 8 15,4-8 2-15,1 4 0 16,-5-1-103-16,5 1-20 0,4 0-4 0,-5 3-1 16,1-7-51-16,-5 8-10 0,9-5-3 0,0 5-1024 0</inkml:trace>
          <inkml:trace contextRef="#ctx0" brushRef="#br0" timeOffset="19112.3433">18038 137 2019 0,'0'0'44'0,"0"0"10"0,0 0 2 0,0 0 0 16,0 0-44-16,13 4-12 0,1-4 0 0,3 12 0 0,9-12 40 0,-4 0 5 15,-4 3 2-15,8 1 0 0,18 0-38 0,-4 4-9 16,-10-8 0-16,5 0 0 0,1-12-12 0,-1 5-4 16,-5 7 0-16,1-12-1 15,0 4-143-15,-5 0-29 0,0 0-6 0</inkml:trace>
          <inkml:trace contextRef="#ctx0" brushRef="#br0" timeOffset="18914.8486">18271-11 633 0,'35'0'56'0,"-35"0"-44"0,0 0-12 0,0 0 0 16,0 0 142-16,0 0 26 0,0 0 6 0,17 0 1 15,-17 0-37-15,18-8-7 0,0 4-2 0,-1-8 0 16,1 5-52-16,-1-9-10 0,5 4-3 0,0-7 0 15,4 3-12-15,-4 4-2 0,0-15-1 0,0 4 0 16,0 3-27-16,-4-7-6 0,-1 0 0 0,1-1-1 16,-5 1-15-16,0 0 0 0,-4-4 0 0,0-1 0 15,-5 1 0-15,-4 4 11 0,0-4-11 0,-4 3 10 16,4 1-10-16,-5-4 0 0,-4 4-10 0,5 3 10 0,0 1-8 16,-1 3 8-16,-3 5 0 0,3-1-9 0,-4 1 9 15,5 3-8-15,-5 4 8 0,5 4-8 0,-5 0 8 16,0 0-12-16,1 4 12 0,-1 0-12 0,9 0 20 0,-9 4 4 15,5 4 1-15,-5 4 0 0,4 3-13 0,1-7 0 16,0 8 0-16,-1 3 0 16,5 5-48-16,-4 3-13 0,-1 4-3 0,5-4 0 0,-4 9 103 15,0 3 20-15,-1 3 4 0,5 9 1 0,-4-4 0 0,0 4 0 16,-5 3 0-16,4-3 0 0,1 3-52 0,0-7-12 16,-1 12 0-16,1-9 0 0,4 1 53 0,0 0 8 15,0 0 2-15,4-1 0 0,-4-7-42 0,0 0-8 16,5-8-1-16,-5 0-1 0,0-7-11 0,0-1-14 15,-5 0 3-15,5-7 1 16,-4-9-54-16,-9 5-10 0,0-8-2 0,-5 3-663 16,5 9-132-16</inkml:trace>
        </inkml:traceGroup>
        <inkml:traceGroup>
          <inkml:annotationXML>
            <emma:emma xmlns:emma="http://www.w3.org/2003/04/emma" version="1.0">
              <emma:interpretation id="{46E1FBE7-25B6-4FD6-A002-117BE8DA7217}" emma:medium="tactile" emma:mode="ink">
                <msink:context xmlns:msink="http://schemas.microsoft.com/ink/2010/main" type="inkWord" rotatedBoundingBox="26606,808 31137,660 31169,1619 26637,1768"/>
              </emma:interpretation>
              <emma:one-of disjunction-type="recognition" id="oneOf5">
                <emma:interpretation id="interp5" emma:lang="" emma:confidence="0">
                  <emma:literal>ross</emma:literal>
                </emma:interpretation>
                <emma:interpretation id="interp6" emma:lang="" emma:confidence="0">
                  <emma:literal>rose</emma:literal>
                </emma:interpretation>
                <emma:interpretation id="interp7" emma:lang="" emma:confidence="0">
                  <emma:literal>Voss</emma:literal>
                </emma:interpretation>
                <emma:interpretation id="interp8" emma:lang="" emma:confidence="0">
                  <emma:literal>voss</emma:literal>
                </emma:interpretation>
                <emma:interpretation id="interp9" emma:lang="" emma:confidence="0">
                  <emma:literal>moss</emma:literal>
                </emma:interpretation>
              </emma:one-of>
            </emma:emma>
          </inkml:annotationXML>
          <inkml:trace contextRef="#ctx0" brushRef="#br0" timeOffset="27609.5925">25957-280 1267 0,'5'-20'56'0,"-5"20"12"0,4-8-55 0,0 5-13 0,1-9 0 0,-1 8 0 15,5 0 105-15,-9 4 19 0,0 0 3 0,0 0 1 16,0 0-52-16,0 0-9 0,0 0-3 0,0 12 0 16,0 7-28-16,0 1-7 0,-4-1-1 0,4 5 0 15,-5-1-52 1,5 4-10-16,0 5-2 0,0-5-1 0,-4 4 88 0,4-4 17 0,0 1 4 0,0 3 1 16,0-4-29-16,0-4-7 0,0 5-1 0,0-9 0 15,-5 1-17-15,5-5-4 0,0 1-1 0,0 0 0 16,0-9 0-16,0 5 0 0,0-12 0 0,0 0 0 15,0 0 10-15,0 0 1 0,0 0 1 0,0 0 0 16,9-12 10-16,0 5 1 0,-5-13 1 0,5 4 0 16,4-7-25-16,0-4-5 0,1-1 0 0,3 1-8 0,1 4 0 15,8-5 0-15,-4 5-10 0,4 7 10 0,5-11 0 0,-9 8 0 16,-4 7 0-16,-1-7 0 0,1-1-21 0,-5 4 3 16,0 5 1-16,0-1-758 15,-4 4-151-15</inkml:trace>
          <inkml:trace contextRef="#ctx0" brushRef="#br0" timeOffset="28023.3716">26804-191 1728 0,'13'-11'76'0,"-13"11"16"0,0 0-73 0,0 0-19 0,0 0 0 0,0 0 0 15,0 0 54-15,-4 0 7 0,-14 4 2 0,1 7 0 16,-1 1-38-16,-4 8-7 0,0-1-2 0,0 0 0 16,-4 1-24-16,8 3-6 0,1-3-1 0,4 3 0 15,0 5 29-15,-1-5 6 0,6 4 0 0,3-7 1 16,5-1-33-16,0 1-8 0,9-5 0 0,0-3-1 15,4 0 41-15,0-4 8 0,5-5 1 0,8-3 1 16,0 4-16-16,5-11-3 0,0-5-1 0,-5 4 0 16,5-11 10-16,0-1 1 0,8 1 1 0,-4-5 0 0,-13 1 18 15,4-5 3-15,-8 5 1 0,-1 0 0 0,-3-1-19 16,-6 1-3-16,1 3-1 0,-4 5 0 0,-1-1-21 0,-8 5 0 16,-5-1 0-16,4 0 8 0,-3 8-8 0,-10 0 0 0,-8 4 0 0,-1 0-716 15,5 4-144-15</inkml:trace>
          <inkml:trace contextRef="#ctx0" brushRef="#br0" timeOffset="28355.2892">27699-386 1728 0,'0'0'38'0,"0"0"8"0,13 0 2 0,-4-7 0 0,-9 7-39 0,0 0-9 0,4-4 0 0,-4 4 0 16,0 0 17-16,0 0 2 0,0 0 0 0,0 0 0 16,0 0-2-16,-13 4 0 0,-9-4 0 0,5 7 0 15,4-3 6-15,-1 4 1 0,-3 4 0 0,-5 3 0 16,0-3-16-16,4 4-8 0,5 3 8 0,0 1-8 15,0 3 40-15,9 1 4 0,4-1 1 0,0 0 0 16,0 9-21-16,8-13-4 0,1 0 0 0,0 1-1 16,-5-1 25-16,5 5 4 0,-9-9 2 0,4 5 0 15,-4-4-29-15,-4 3-5 0,-9-7-2 0,-5 7 0 0,1-11 40 0,-10 8 8 16,-3-1 2-16,-1 1 0 16,-4-4-89-16,0 7-18 0,4-11-3 0,-8 4-1085 15</inkml:trace>
          <inkml:trace contextRef="#ctx0" brushRef="#br0" timeOffset="28760.0758">28427-292 1958 0,'-13'-19'87'0,"13"19"17"0,9-8-83 0,-5 0-21 0,-8 0 0 0,-5 0 0 16,-4 4 0-16,0-3 0 0,0 3 0 0,-5 0 0 15,1 0 48-15,-10 4 4 0,1 0 2 0,0 0 0 16,-1 4-42-16,1 0-12 0,0 7 0 0,4-7 0 15,0 8 0-15,4 4 0 0,5-1 0 0,-4 5 0 16,8-1 0-16,0 5 0 0,5-5 0 0,-1 5-8 16,1 3 16-16,4 4 4 0,4-12 1 0,-4 9 0 15,0-1 0-15,0-4 0 0,5 5 0 0,-5 3 0 16,-5-4 36-16,1-3 7 0,-9-1 2 0,4 4 0 0,-4 5-5 16,-9-13-1-16,0 4 0 0,0 1 0 0,0-5-15 15,-9-3-3-15,1 7-1 0,-1-11 0 0,0 4-25 16,0-1-8-16,-4 1 0 0,0-4-1221 15</inkml:trace>
          <inkml:trace contextRef="#ctx0" brushRef="#br0" timeOffset="26729.9797">24523-155 576 0,'0'0'51'0,"4"-12"-41"0,0 4-10 0,5 4 0 16,-4-4 104-16,3 1 20 0,1 3 3 0,0 0 1 15,0-8-26-15,-5 4-5 0,0 8-1 0,1-11 0 16,-5 11-51-16,4-8-10 0,1 0-3 0,-5 8 0 16,4-12 26-16,-4 1 5 0,4 3 1 0,-4-4 0 15,0 4-8-15,0-7 0 0,0 3-1 0,5 0 0 16,-5 4-37-16,-5-3-7 0,5 3-2 0,-4-8 0 0,0 1 44 0,-5 7 9 15,4-4 2-15,-3 4 0 16,-5-3-103-16,4 3-20 0,-4-4-4 0,-1 1-1 0,1 3 52 0,0 4 12 16,-4-4 0-16,-1 4 0 0,-4 4 41 0,5-12 11 15,-5 12 3-15,0 0 0 0,4 0-44 0,-8 4-11 16,-1 4 0-16,-3 8 0 0,3-1 9 0,1 5 0 16,0 15 0-16,-5-4 0 0,0 8-9 0,5 4-12 15,-5 8 2-15,5-8 1 0,-5 0 1 0,5-1 0 16,4 1 0-16,0 0 0 0,5-4 20 0,3 4 4 15,1-8 0-15,9 8 1 0,-1-16-17 0,5 5-11 16,0-9 2-16,9-4 0 0,0 1 20 0,4-8 4 16,5-1 1-16,4-11 0 0,0 0 2 0,8-11 1 15,5-1 0-15,0 0 0 0,-4-3-8 0,4-1-2 16,5-3 0-16,-1-9 0 0,-4-3-9 0,5 0 0 16,-9 0 9-16,4-4-9 0,-5-4 25 0,1 0 1 0,0 3 0 15,-9-3 0-15,0 4-39 0,-5 4-8 0,-4 4-2 16,1 4 0-16,-10-1 23 0,5 5 0 0,-9 7 0 0,4 0 0 15,0 4 13-15,-4 8-2 0,0 0-1 0,0 0 0 16,0 0-10-16,0 0 0 0,-4 16-10 0,0 0 10 16,4-1 0-16,0 5 18 0,0 3-2 0,0 1-1 15,4 3-43 1,0-4-8-16,-4 4-1 0,5 5-1 0,-1-5 14 0,-4 4 2 0,5-4 1 0,3 1 0 16,-3-1-33-16,4-4-6 15,-1 1-2-15</inkml:trace>
          <inkml:trace contextRef="#ctx0" brushRef="#br0" timeOffset="27242.8693">25479-272 932 0,'0'0'41'0,"0"0"9"0,0 0-40 0,9-8-10 0,-5 0 0 0,-4 8 0 15,9-8 76-15,-9 8 14 0,4-12 2 0,-4 5 1 16,0 7-1-16,9-8-1 0,-9-4 0 0,0 4 0 16,0 8-34-16,0-4-6 0,0-7-2 0,0 3 0 15,-4-4-49-15,4 12-9 0,0 0-3 0,-9-4 0 16,-9 0 61-16,1 4 12 0,-5 0 3 0,0 0 0 15,0 4-52-15,-4 4-12 0,-5 8 0 0,5-1 0 16,-5 5 33-16,5 3 4 0,-9-3 1 0,8 7 0 16,1-4-10-16,4 5-1 0,4-1-1 0,1 0 0 0,4 4-26 15,0-3 0-15,4-1 0 0,4 0 0 0,1 1 0 0,4 7 0 16,0-12 0-16,4 4 0 0,5-3 0 0,0-5 0 16,4 1 0-16,5-1 0 0,4-3 0 0,0 0 0 15,4-5 0-15,0-3-972 16</inkml:trace>
        </inkml:traceGroup>
      </inkml:traceGroup>
      <inkml:traceGroup>
        <inkml:annotationXML>
          <emma:emma xmlns:emma="http://www.w3.org/2003/04/emma" version="1.0">
            <emma:interpretation id="{FED16F82-8FEC-4525-8AA2-95BBED9047C9}" emma:medium="tactile" emma:mode="ink">
              <msink:context xmlns:msink="http://schemas.microsoft.com/ink/2010/main" type="line" rotatedBoundingBox="2823,3181 28686,1732 28775,3318 2912,4767"/>
            </emma:interpretation>
          </emma:emma>
        </inkml:annotationXML>
        <inkml:traceGroup>
          <inkml:annotationXML>
            <emma:emma xmlns:emma="http://www.w3.org/2003/04/emma" version="1.0">
              <emma:interpretation id="{C1285AE8-6D74-4A06-BEBE-7B3D20C5FDEF}" emma:medium="tactile" emma:mode="ink">
                <msink:context xmlns:msink="http://schemas.microsoft.com/ink/2010/main" type="inkWord" rotatedBoundingBox="2823,3181 6326,2985 6410,4473 2906,4670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0146.6256">160 2918 1094 0,'0'0'97'15,"0"0"-77"-15,5-8-20 0,-5 8 0 0,0 0 131 0,13 0 22 16,-9 0 5-16,5 4 1 0,8 0-104 0,1-1-21 15,-1 5-4-15,1-4-1 0,-5 0 2 0,9-4 0 16,0 0 0-16,4 0 0 0,1 0-3 0,3-8 0 16,1 0 0-16,4-7 0 0,5-5-3 0,4-3-1 15,-5 3 0-15,1-7 0 0,-1 0 0 0,5 0 0 16,-9-1 0-16,5-3 0 0,-10 0 4 0,-3 0 0 16,-1-1 0-16,-9 1 0 0,5 0-13 0,-8 0-3 0,-1 0 0 0,-9-1 0 15,9 1-1-15,-13 0-1 16,0 4 0-16,-9 7 0 0,5 5-10 0,-5 7 0 15,-8 4 0-15,-1 4 0 0,1 0 0 0,-18 12 0 16,-5 7 0-16,-4 5 0 0,13 7 0 0,-17 4 0 0,4 8 0 0,5 4 0 16,-1-1 0-16,10 9 0 15,8-4 0-15,-9 7 0 0,13-3 0 0,1-1 0 0,8-3 14 16,9 0-4-16,0-4-10 0,0-5 8 0,0-3-8 0,13-3 8 16,0-9 4-16,5 0 0 0,0-7 0 0,3-1 0 15,6 5-3-15,4-5 0 0,-10-3 0 0,10-5 0 16,0 5-25-16,-9-4-4 0,9-5-2 0,-1 5-690 15,5-12-139-15</inkml:trace>
          <inkml:trace contextRef="#ctx0" brushRef="#br0" timeOffset="30513.4842">1590 2871 691 0,'0'-12'61'0,"5"-4"-49"15,-1 5-12-15,1-5 0 0,-5 1 273 0,4-5 52 16,-4 4 11-16,0 5 1 0,4-1-201 0,-4 0-41 15,-4 1-8-15,4 3-2 0,-4 0-29 0,-1 0-7 16,5 8-1-16,-9-4 0 0,1 0-10 0,-10 4-2 16,5 8-1-16,-5 0 0 0,-4 8-24 0,0-1-11 15,-4 13 10-15,0-5-10 0,4 4 0 0,0 4 0 16,0 5 0-16,0 3 0 0,9-8 0 0,4 4 0 16,-4-4 0-16,9 0 0 0,8-3 0 0,5-5-8 15,0 0 8-15,-1-7 0 0,10-4 0 0,-14-1 0 16,9-3 0-16,5-4 0 0,8-4 0 0,-4-4 0 15,5-4 0-15,-1 1 0 0,0-9-14 0,1 0 4 16,-1-3 1-16,-4-5 0 0,-5 1 9 0,-4 0 0 16,5-9 0-16,-5 5 0 0,-8 0 0 0,-1 0 0 15,-4-1-9-15,0 1 9 0,0 4 0 0,0 7 0 16,0 0 8-16,-4 12-8 0,4 4 0 0,0 0-11 0,-5 4 1 16,-4 12 0-16,5 3 10 0,0 5 16 0,4 3-4 15,-5 4-1-15,5-3-11 0,5-1-16 0,3 0 4 0,1 4 1 16,0-3 0-16,4-1 0 0,0 0 0 0,0 5-1066 15</inkml:trace>
          <inkml:trace contextRef="#ctx0" brushRef="#br0" timeOffset="32090.8844">1683 2637 403 0,'8'4'36'0,"-8"-4"-36"15,0 0 0-15,0 0 0 0,0 0 80 0,0 0 8 16,0 0 3-16,0 0 0 0,0 0-31 0,0 0-7 15,0 0-1-15,0 0 0 0,0 0 10 0,0 0 2 16,0 0 0-16,0 0 0 0,0 0 6 0,0 0 2 16,0 0 0-16,0 0 0 0,0 0-16 0,0 0-4 15,0 0 0-15,-8-8 0 0,3 0-23 0,5 8-5 16,0 0 0-16,0 0-1 0,0 0 17 0,0 0 4 16,0 0 1-16,0 0 0 0,0 0-20 0,0 0-4 0,0-8-1 15,0 8 0-15,0 0 10 0,0 0 2 16,0 0 0-16,0 0 0 0,-9-8-16 0,9 8-4 0,0 0 0 0,0 0 0 15,-13 0-3-15,4 0-1 0,1 8 0 0,-1 0 0 16,-4 0-8-16,4 4 8 0,-4-1-8 0,0 5 8 16,-5 3-8-16,5 1 0 0,0 3 0 0,0-3 0 15,-1-1 0-15,10 5-11 0,-5-1 3 0,5 4 0 16,-1 1-52-16,5 3-9 16,5 0-3-16,-1-4 0 0</inkml:trace>
          <inkml:trace contextRef="#ctx0" brushRef="#br0" timeOffset="30784.0002">2705 2524 2199 0,'4'-12'48'0,"-8"-4"11"0,-1 5 1 0,5-1 2 0,9 4-50 0,-9-4-12 16,-4 5 0-16,-9-1 0 0,4 0 34 0,-4 8 4 16,13 0 1-16,-14 4 0 0,-7 4-10 0,3 11-1 15,5-7-1-15,-9 11 0 0,0 5-3 0,0 11 0 16,4 4 0-16,-3-1 0 0,-1-3 3 0,0 8 0 16,4 0 0-16,1 0 0 0,-1-4 0 0,9-4 0 15,0 0 0-15,9-4 0 0,5-8-15 0,4-3-4 16,4-5 0-16,4-3 0 0,10-9-23 0,3-3-5 15,14-4 0-15,-4-4-1 16,-10-3-150-16,10-5-29 0,4-4-7 0,0 1-1 0</inkml:trace>
          <inkml:trace contextRef="#ctx0" brushRef="#br0" timeOffset="31151.6364">3130 1716 2253 0,'0'0'49'0,"0"0"11"0,0 0 1 0,5 16 3 0,-5 4-51 0,0 3-13 0,0 0 0 0,4 8 0 15,-4 12 29-15,0 0 3 0,4 8 1 0,-4 11 0 16,0 12 19-16,0 4 3 0,-8 0 1 0,8 12 0 0,-5-8-20 0,5 4-4 16,-13 4-1-16,4-5 0 0,1-7-7 15,8-4-2-15,0-3 0 0,0-9 0 0,0-11-12 0,0-4-2 16,0-12-8-16,0-4 12 0,-5-4 0 0,10-3-1 15,-1-13 0-15,5-3 0 0,-9-8 4 0,0 0 1 16,9-12 0-16,-1-3 0 0,5-5-2 0,1-11 0 16,-1-4 0-16,0-8 0 0,0-4-14 0,9-3 0 15,9-1 8-15,-5 0-8 0,-4 12 10 0,4 4-1 16,-4 0 0-16,5 12 0 0,-5 3-9 0,-1 8-17 16,1 8 4-16,0 4 1 0,-4 4 12 0,4 12 0 15,0 3 0-15,-5 5 0 0,-4-1 8 0,5 8-8 16,-5 1 0-16,5 3 0 0,-1 4 0 0,1 0 0 15,-1 0 0-15,1 4-870 16,-5-8-178-16</inkml:trace>
        </inkml:traceGroup>
        <inkml:traceGroup>
          <inkml:annotationXML>
            <emma:emma xmlns:emma="http://www.w3.org/2003/04/emma" version="1.0">
              <emma:interpretation id="{824DCA89-67B0-413E-803D-BA1578B36EB0}" emma:medium="tactile" emma:mode="ink">
                <msink:context xmlns:msink="http://schemas.microsoft.com/ink/2010/main" type="inkWord" rotatedBoundingBox="7342,3458 7995,3422 8035,4148 7383,4185"/>
              </emma:interpretation>
              <emma:one-of disjunction-type="recognition" id="oneOf7">
                <emma:interpretation id="interp11" emma:lang="" emma:confidence="1">
                  <emma:literal>e</emma:literal>
                </emma:interpretation>
                <emma:interpretation id="interp12" emma:lang="" emma:confidence="0">
                  <emma:literal>@</emma:literal>
                </emma:interpretation>
                <emma:interpretation id="interp13" emma:lang="" emma:confidence="0">
                  <emma:literal>C</emma:literal>
                </emma:interpretation>
                <emma:interpretation id="interp14" emma:lang="" emma:confidence="0">
                  <emma:literal>c</emma:literal>
                </emma:interpretation>
                <emma:interpretation id="interp15" emma:lang="" emma:confidence="0">
                  <emma:literal>,</emma:literal>
                </emma:interpretation>
              </emma:one-of>
            </emma:emma>
          </inkml:annotationXML>
          <inkml:trace contextRef="#ctx0" brushRef="#br1" timeOffset="5.04776E7">4729 2448 576 0,'0'0'51'0,"0"0"-41"0,0 0-10 0,0 0 0 0,0 0 104 0,0 0 20 16,0 0 3-16,0 0 1 0,0 0-54 0,0 0-10 15,0 0-3-15,0 0 0 0,0 0-15 0,0 0-3 16,0 0-1-16,0 0 0 0,0 0-8 0,0 0-2 16,0-3 0-16,0 3 0 0,0 0 2 0,0 0 0 15,0 0 0-15,0 0 0 0,0 0 3 0,0 0 1 16,0 0 0-16,0 0 0 0,0 0-17 0,0 0-3 15,0 0-1-15,0 0 0 0,0 0-17 0,0 3 10 16,0-3-10-16,0 0 8 0,0 0-8 0,-4 13 0 16,4-13 0-16,0 3 0 0,0-3 0 0,0 0 0 15,0 0 0-15,0 0 0 0,0 0 0 0,0 0 0 0,0 0 0 0,0 0 0 16,0 0 0-16,0 0 0 0,0 0 0 0,0 0 8 16,4 6-8-16,3-3 10 0,3-3-10 0,4-3 10 15,-7-3-10-15,4 6 8 0,0 0-8 0,3-3 8 16,-4-4-8-16,-3 1 0 0,8 3 0 0,-5-3 8 15,1-4-8-15,-1 10 0 0,4-9 0 0,-7 9 8 16,4 0-8-16,0-9 0 0,-1 9 0 0,4-10 0 16,-3 4 0-16,-1 6 0 0,1-10 0 0,0 1 0 15,6 6 0-15,-3-3 0 0,4-4-9 0,-7 1 9 16,6 6 0-16,-3-10 0 0,4 10 0 0,-7-13 0 16,3 16 0-16,0-12 0 0,-7 2 0 0,7 4 9 15,-11 0 19-15,5 3 3 0,-1-4 1 0,-7 7 0 0,3-3-19 16,-3 3-3-16,4-6-1 0,-4 6 0 0,3-3 5 0,-3 3 1 15,0 0 0-15,0 0 0 0,0-6-15 0,0 6 0 16,-3-3 8-16,-1-4-8 0,1 4 0 16,-1-3 0-16,-3 6 0 0,3-3 0 0,1-4-9 15,3 1 9-15,-7 6 0 0,0-3-9 0,3 3 9 0,-3-9 0 16,7 2 0-16,0 7-8 0,-7-9 8 0,0 9 0 16,4-3 0-16,-1-3 0 0,1 6 0 0,-1-10 0 15,-3 10 0-15,0 0 0 0,3-6 8 0,-3 6 1 16,0 0 0-16,7 0 0 0,0 0-1 0,-7-3 0 15,0-4 0-15,0 7 0 0,0-3 0 0,0-3-8 16,7 6 12-16,0 0-4 0,0 0 8 0,0 0 2 16,-7-3 0-16,7 3 0 0,0 0-18 0,0 0 0 15,-7 0 8-15,7 0-8 0,0 0 0 0,0 0 0 16,0 0 0-16,0 0 0 0,0 0 0 0,0 0 0 0,-11 3 8 0,4-3-8 16,-3 9 8-16,-4-2-8 0,10-4 9 0,-10 3-9 15,3 4 0-15,-3-4 0 0,7-3 0 0,-3 6-10 16,-1-2 10-16,0 2 0 0,4-6 8 0,-7 10-8 15,7-10 0-15,-3 3-8 0,-1-3 0 0,4 4 0 16,-4-4 8-16,4 6 0 0,0-9 0 0,-3 6 0 16,6-3 0-16,-3 7 0 0,0-10 0 0,0 6 0 15,0 0 0-15,3-2 0 0,-3 5 0 0,0-9 0 16,4 9 0-16,-4-2 0 0,3-4 0 0,1 3 8 16,-1-3-8-16,4 10-8 0,-7-10 8 0,4 6-12 15,-1-2 12-15,4-7 0 0,0 9 0 0,0-9 0 16,0 0 0-16,-3 9 0 0,-1-6 0 0,0 7 8 15,4-4-18-15,0 4-3 0,-7-4-1 0,0-3 0 0,4 6 22 0,-1-9 5 16,-3 7 1-16,4 2 0 0,-1-9-14 16,4 3 0-16,-7 10 8 0,0-13-8 0,4 3-9 15,3-3-5-15,-4 6-1 0,0-3 0 0,4 7 25 0,0-10 5 16,0 0 1-16,0 6 0 0,4-3-16 0,0 7 0 16,-4-1 0-16,0-9-10 0,3 6 10 0,-3 4 11 15,0-10-3-15,4 9 0 0,-1 0 0 0,4 1-8 16,-7-4 12-16,4 4-4 0,-4-1-8 0,0 0 0 15,3-2 9-15,-3 2-9 0,4-6 0 0,-4 7 0 16,3-1 0-16,1-3 0 0,-1 4 0 0,-3-4 0 16,4 6 0-16,-4-12 0 0,3 0 0 0,-3 0 0 15,0 0 0-15,7 16 0 0,-7-16 0 0,0 0 0 0,0 0 0 16,8 10 8-16,-5-1 1 0,-3-9 1 0,0 0 0 0,4 9 0 16,-1 1 2-16,4-1 1 0,-7-3 0 0,4 4 0 15,-4-1-5-15,3 1-8 0,-3-10 11 0,4 6-11 16,3-3 8-16,-7-3-8 0,0 0 0 0,0 0 0 15,3 9 0-15,4-2 0 0,-7-7 0 0,7 3 0 16,4 3 0-16,-4-6 0 0,4 3 0 0,-4-3 0 16,0 13 16-16,-4-13 0 0,11 3 0 0,-14-3 0 15,7 9-25-15,4-2-6 0,-4-4-1 0,-3 3 0 16,3-6 16-16,3 3 8 0,-3-3 0 0,0 6-8 16,0-2 9-16,4-4-9 0,0 0 0 0,-4 6 9 15,3-6-9-15,-3 0 0 0,0 0 0 0,0 3 0 16,4-3 9-16,0 6 0 0,-11-6 0 0,7 0 0 15,7 0-9-15,-4 0 10 0,4 0-10 0,4 0 10 0,-4 0-10 16,7 0 0-16,-3 0 0 0,-4 0 8 0,7-6-8 0,-7 6 0 16,4 0 0-16,0 0 0 0,-4 0 0 0,7-3 0 15,-14-3 0-15,7 6 0 0,0-4 0 0,-3-2 0 16,3 6 0-16,-4 0 0 16,-2-3-27-16,2 3-4 0,1 0-1 0,-1 0-1051 0</inkml:trace>
        </inkml:traceGroup>
        <inkml:traceGroup>
          <inkml:annotationXML>
            <emma:emma xmlns:emma="http://www.w3.org/2003/04/emma" version="1.0">
              <emma:interpretation id="{F4E986BB-6ED0-4E2B-86BC-C22FBBE3AE6C}" emma:medium="tactile" emma:mode="ink">
                <msink:context xmlns:msink="http://schemas.microsoft.com/ink/2010/main" type="inkWord" rotatedBoundingBox="9103,3114 14630,2804 14700,4055 9173,4365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3967.1928">7066 2145 903 0,'4'-15'40'0,"-4"15"8"0,4-12-38 0,1 4-10 15,-5 0 0-15,4-3 0 0,-4 3 83 0,0-4 14 16,-4 4 3-16,4 8 1 0,0 0-29 0,-5-7-7 16,-3-1-1-16,-1 4 0 0,5 0 0 0,-5 0 0 15,-4-4 0-15,-1 8 0 0,1 0-51 0,-4 0-13 16,-1 0 0-16,1 0 0 0,-1-7 44 0,-8 14 5 16,4-7 2-16,-5 4 0 0,1 0-31 0,-5 4-5 15,5 8-2-15,-5-1 0 0,1 9-13 0,-1-1 0 16,-4 4 0-16,0 12 0 0,0 0 0 0,4 4 0 15,5 4 0-15,-1-4 0 0,1 4 34 0,8-4 4 16,1-1 1-16,13 5 0 0,-1-4-31 0,10 0-8 0,-1 4 0 16,9-4 0-16,5-8 0 0,-1 0 12 0,10 0-4 0,-1-4 0 31,5-3-32-31,4-5-7 0,0-4-1 0,0-3 0 0,-4-4-149 16,4-4-31-16,4-8-5 0,9 0-2 0</inkml:trace>
          <inkml:trace contextRef="#ctx0" brushRef="#br0" timeOffset="34387.9957">7610 2535 633 0,'4'-7'56'0,"5"-1"-44"15,0-4-12-15,-1 0 0 0,6 1 174 0,-6-1 33 16,1 0 6-16,0-7 2 0,0 3-118 0,-5 1-23 16,0 3-5-16,1-4-1 0,-5 8-25 0,-5 5-6 15,1-9-1-15,0 8 0 0,-5 0-1 0,-4 0-1 16,0 0 0-16,-1 4 0 0,-3 4 0 0,-1 0 0 15,-4 4 0-15,0 0 0 0,1-1-11 0,-6 5-3 16,1 0 0-16,4 3 0 0,4-3 4 0,5 4 1 16,-4 3 0-16,-1-7 0 0,5 4-40 0,-5 3-8 15,5 4-1-15,4-3-1 0,1-4 40 0,-1 3 8 16,5 1 1-16,4-1 1 16,0 1-43-16,4-1-9 0,0-3-1 0,5-1-1 15,-5-3-5-15,5 0-1 0,4-5 0 0,-4 5 0 0,-4-8 45 0,3 0 9 16,1-4 1-16,0 0 1 0,4-8-33 0,0-4-8 15,0 5 0-15,1-5-1 0,-1-4 21 0,0-3 0 0,-4-1 0 0,4 1 0 16,0-1 0-16,-4-3 0 0,0 0 0 0,4-1 0 16,-5 1 0-16,-3-1 13 0,-1 5-1 0,5 3-1 15,0 5-11-15,0 3-16 0,-1 4 4 0,-8 4 1 16,0 0 37-16,9 4 7 0,4 7 2 0,0 1 0 16,-8 4-25-16,4-1-10 0,-1 5 8 0,-3 3-8 15,-1 1 0-15,1-1 0 0,-1 0 0 0,0 9 0 16,1-9-47-1,-5 4-1-15,4 1-1 0,0-5-829 0</inkml:trace>
          <inkml:trace contextRef="#ctx0" brushRef="#br0" timeOffset="34785.8341">8079 2368 748 0,'18'-20'33'0,"-10"12"7"0,6-3-32 0,-1 3-8 16,0-4 0-16,0 4 0 0,9 1 211 0,0 7 40 15,-4 0 8-15,3 3 1 0,1 1-155 0,0 4-31 16,-4 4-6-16,4 7-2 0,-5 1-21 0,-3 3-4 16,-1 5-1-16,-5-1 0 0,1-4 10 0,-4 5 2 15,-5-1 0-15,4 0 0 0,-8 4-36 0,4-7-6 16,-5-1-2-16,-4 4 0 0,5 1 7 0,0-9 1 16,-1-3 0-16,5-1 0 0,-4 1-7 0,4-4-1 15,-4-8 0-15,4-4 0 0,0 0-8 0,0 0 0 16,0 0 0-16,13-4 0 0,-5-12 28 0,1 1 3 15,4-9 1-15,1 5 0 0,3-5-32 0,1-3 0 16,-1 4 0-16,5-13 0 0,0 5 0 0,4 0 0 16,-4 4 0-16,5-1 0 0,-1 5 0 0,-4 0 0 0,-5 7 0 0,5 0 0 15,-4 9 0-15,-5 3 0 0,0 0 0 0,0 8 0 16,-13-4 11-16,9 11-11 0,-4 5 12 0,3 0-12 16,-8 3 10-16,9 1-10 0,0 3 8 0,0-3-8 15,4-1 33-15,-9 1 2 0,1 3 0 0,3-4 0 16,1 1-35-16,0-1-20 0,0 1 2 0,4-1 1 15,-9 1 27-15,5-4 6 0,4-1 0 0,-4 5-793 16,0-1-159-16</inkml:trace>
          <inkml:trace contextRef="#ctx0" brushRef="#br0" timeOffset="36326.3585">9119 2512 460 0,'0'0'20'0,"0"0"5"0,0-12-25 0,4 4 0 16,1-3 0-16,-1-1 0 0,0 8 180 0,5 0 32 15,0-7 5-15,0 3 2 0,0 0-108 0,-1 0-22 16,6 4-4-16,-1 0-1 0,-5 0-11 0,6 4-2 16,-1 4-1-16,0 0 0 0,0 8-35 0,-4 0-7 15,4 3-2-15,-4 1 0 0,-5 7-10 0,5-3-3 16,-5-1 0-16,5 1 0 0,-9 3 24 0,0 1 5 15,0-9 1-15,5 5 0 0,-5-9-15 0,0 5-2 16,0-4-1-16,0-1 0 0,4 1 15 0,-4-8 4 16,0 4 0-16,0-8 0 0,0 0-21 0,0 0-4 15,0 0-1-15,0 0 0 0,0 0-18 0,0-16 0 0,4 1 8 0,1-1-8 16,-1-4 0-16,0 1 0 0,1-4 0 16,8-5 0-16,-4 1 22 0,4 0 1 0,0-5 0 15,9 5 0-15,0 0-37 0,4 3-7 0,-4 1-2 16,5 4 0-16,3 7 23 0,-3 0 18 0,-5 4-3 0,-5 8-1 15,1 0-14-15,-1 8 0 0,-4 0 0 0,5 8 0 16,-1-5-9-16,-3 5 9 0,-1-1 0 0,-4 5-9 16,-1-1 1-16,1 1 0 0,-5-1 0 0,1 5 0 15,-5-5-59-15,0 5-11 16,-5-5-2-16,1 9-915 0</inkml:trace>
          <inkml:trace contextRef="#ctx0" brushRef="#br0" timeOffset="36670.553">10106 2379 1728 0,'0'0'76'0,"-4"-7"16"0,4 3-73 0,4 0-19 16,0 8 0-16,1 0 0 0,-5-4 68 0,0 0 11 15,-9 11 1-15,5 9 1 0,4-5-52 0,-9 5-10 16,5 3-3-16,-1 1 0 0,10-5 12 0,-1 8 3 15,-4-7 0-15,0 3 0 0,4-3-31 0,-4-1 0 16,5-3 0-16,-1-4 0 0,5 3 10 0,0-7-10 16,-1 0 10-16,6 0-10 0,-1-4 12 0,4-4-4 15,1-4-8-15,4-4 12 0,0 0-3 0,0-4-1 0,4 1 0 16,0-1 0-16,-8-8-22 0,4-3-5 0,-5 4-1 16,1-5 0-16,-5 1 68 0,-4-1 12 0,4-3 4 0,-4 4 0 15,0-5-52-15,-1 1-12 0,-3 4 0 0,-5-5 0 16,-5 9 24-16,1 3 3 0,-5-3 0 0,5 7 0 15,-5 8 8-15,-4 0 1 0,0 8 1 0,-9 0 0 16,-5 8-81 0,-8 7-16-16,-13 1-3 0,4 7-1050 0</inkml:trace>
          <inkml:trace contextRef="#ctx0" brushRef="#br0" timeOffset="36933.7868">10922 2036 1728 0,'0'-8'153'0,"0"-3"-122"15,4 3-31-15,1 4 0 0,4-4 85 0,-5 4 11 16,5-4 3-16,0 5 0 0,-1-1-43 0,1 0-9 16,4 4-2-16,9-4 0 0,-4 0-5 0,8 0 0 15,0 0-1-15,10 0 0 0,3-4-24 0,5 5-5 16,9-5-1-16,4 0 0 0,0 0-9 0,-5 0 0 15,1 1 0-15,4-1 0 0,-9 0 27 0,0 4 3 16,-4-4 1-16,0 0 0 0,-4-3-31 0,-1 3 0 16,-4 4-8-16,0 0 8 15,-13-4-131-15,0 4-19 0,-4 1-4 0</inkml:trace>
          <inkml:trace contextRef="#ctx0" brushRef="#br0" timeOffset="37234.0118">11703 1529 2188 0,'-4'-4'48'0,"4"4"11"0,-9-4 1 0,9 4 1 16,0 0-49-16,0 0-12 0,-13 8 0 0,13-8 0 16,0 0 0-16,-13 12 0 0,8 0 0 0,1-1 0 0,-1 1 0 0,1 0 0 15,4 3 0-15,0 1 0 0,0 0 34 16,0-1 4-16,4 5 1 0,1-1 0 0,-5 5-11 0,4 3-3 15,1 0 0-15,-5 8 0 0,4 0 8 0,-4 12 2 16,4-4 0-16,-8 8 0 0,0 7-5 0,-5-3-1 16,0 7 0-16,-4 1 0 0,0-5-29 0,-5 1 0 15,-4-1 0-15,0 1 0 0,5-9 36 0,-1-3 2 16,9-4 0-16,-4 0 0 0,-4-4-30 0,8-8-8 16,0 0 0-16,0-7 0 15,5-9-116-15,4-7-25 0,0 0-5 0</inkml:trace>
        </inkml:traceGroup>
        <inkml:traceGroup>
          <inkml:annotationXML>
            <emma:emma xmlns:emma="http://www.w3.org/2003/04/emma" version="1.0">
              <emma:interpretation id="{6B17178B-264F-42E1-B715-8CEC18A60753}" emma:medium="tactile" emma:mode="ink">
                <msink:context xmlns:msink="http://schemas.microsoft.com/ink/2010/main" type="inkWord" rotatedBoundingBox="17442,3018 19543,2679 19674,3490 17573,3829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8292.3252">14796 2184 1130 0,'0'0'50'0,"0"0"10"0,13 0-48 0,0 4-12 16,5 0 0-16,-1-4 0 0,10 0 84 0,-1-4 13 16,5-4 3-16,0 1 1 0,12-5-12 0,1-4-2 15,-4-3-1-15,4-5 0 0,-5 9-16 0,-4-5-3 16,-4-3-1-16,4 7 0 0,-9-11-20 0,-4 4-4 16,5-1-1-16,-10 1 0 0,1 3-5 0,4-3-2 15,-5 0 0-15,-8-5 0 0,0 5-17 0,-5-1-3 0,-4-3-1 16,0 4 0-16,-4-8 3 0,-9 11 1 0,-1 1 0 0,-3 3 0 15,-1 0-25-15,-8 13-6 0,4-1-1 0,-4 4 0 16,-1 0 24-16,1 4 5 0,0 3 1 0,-5 5 0 16,0 4-30-16,5 3-5 0,-5 5-2 0,1 3 0 15,-1 0 35-15,0 0 7 0,0 5 2 0,5 3 0 16,4-4-22-16,5 8 0 0,-1 4 0 0,9 0 0 16,5-8 0-16,8 0 0 0,5 4 0 0,0 0 0 15,8-4 47-15,1 0 5 0,0-4 0 0,3 0 1 16,1 1-33-16,-4-9-6 0,0-3-2 0,3-1 0 15,-3 1-12-15,4-9-8 0,-4-3 8 0,3 0-13 16,-3 0-159-16,4-8-32 16,4 0-7-16,5-8-1 0</inkml:trace>
          <inkml:trace contextRef="#ctx0" brushRef="#br0" timeOffset="38556.198">15691 2028 1555 0,'4'-11'138'0,"5"-1"-110"16,0-8-28-16,0 5 0 0,4-5 95 0,4 5 13 15,1-5 4-15,4 1 0 0,0-1 5 0,0-3 2 16,4 3 0-16,-4 1 0 16,0 3-60-16,4 1-12 0,1-5-3 0,-1 9 0 0,0 3-12 0,-4 4-2 15,0-4-1-15,5 8 0 0,-6 8-29 0,1-8 0 16,-4 12 0-16,0 3 0 0,-1 5 0 0,1-1 0 16,-5 4 0-16,4 5 0 0,1-1 57 0,-5-4 6 15,0 1 1-15,5 3 0 0,-5 0-64 0,4-3 0 16,1 3-16-16,0-7 3 0,-1-1 13 0,1 1 0 0,4-1 12 15,-5-3-12-15,5-5 0 0,-4-3 0 0,-1 4 0 0,5-8-12 32,-4 4-33-32,-5-8-7 0,4 4 0 0,-3-1-1 15,-6-6-213-15,-3-1-42 0</inkml:trace>
          <inkml:trace contextRef="#ctx0" brushRef="#br0" timeOffset="38771.5765">16854 1584 1497 0,'0'0'133'0,"0"-4"-106"0,-13-4-27 0,4 4 0 0,0 0 148 0,0 4 24 16,-8 8 4-16,-5-4 2 0,0 8-107 0,-5-1-22 15,1 5-4-15,0 4-1 0,-9-1-24 0,0 4-6 16,0 5-1-16,-1 7 0 0,-3-12 15 0,4 8 2 16,-9 1 1-16,4 3 0 0,-3 8 18 0,-1-8 4 15,0 4 1-15,9-4 0 16,0 4-54-16,4 0 0 0,0 4-8 0,5 0 0 15,0-1-66-15,4 1-13 0,4-4-2 0,1 8-986 0</inkml:trace>
        </inkml:traceGroup>
        <inkml:traceGroup>
          <inkml:annotationXML>
            <emma:emma xmlns:emma="http://www.w3.org/2003/04/emma" version="1.0">
              <emma:interpretation id="{70769B15-0464-4843-AB3D-F6761B7563DF}" emma:medium="tactile" emma:mode="ink">
                <msink:context xmlns:msink="http://schemas.microsoft.com/ink/2010/main" type="inkWord" rotatedBoundingBox="20023,2564 23728,2357 23786,3385 20081,3592"/>
              </emma:interpretation>
            </emma:emma>
          </inkml:annotationXML>
          <inkml:trace contextRef="#ctx0" brushRef="#br0" timeOffset="39126.8878">17994 1623 1785 0,'-4'-20'159'0,"4"13"-127"0,0-9-32 0,4 8 0 16,-4 0 71-16,0 1 8 0,0-5 1 0,0 4 1 15,0 0-10-15,-4 0-3 0,-9 1 0 0,4-1 0 16,0 0-32-16,-4 4-8 0,-4-4 0 0,-5 4-1 15,4 4-36-15,-4 8-7 0,-4 0-2 0,-5 8 0 0,-4-5 29 16,0 13 5-16,4 3 2 0,-4 4 0 0,0 0 22 0,0 1 4 16,4 7 0-16,5-4 1 0,-5 4-9 15,5-4-1-15,-9 4-1 0,8 0 0 0,10-8 12 0,-1 8 2 16,-4 0 1-16,9-8 0 0,9-4-57 0,-1 1-12 16,10-1-3-16,4 0 0 15,-5 1-9-15,18-13-1 0,4 1-1 0,5-4 0 16,-9 3-183-16,17-3-37 0</inkml:trace>
          <inkml:trace contextRef="#ctx0" brushRef="#br0" timeOffset="39448.4882">18122 2028 1958 0,'0'0'87'0,"0"0"17"0,0 0-83 15,0 0-21-15,0 0 0 0,13 4 0 0,4 0 0 0,-4 0 0 0,-13-4 0 0,18 4 0 16,4-4 56-16,0 4 6 0,0-8 2 0,0 4 0 15,8-8-52-15,1 4-12 0,4 0 0 0,0-7 0 16,-4 3 0-16,0 0 0 0,0-4 0 0,-5 1 0 16,0-5 54-16,-4 0 8 0,0 1 2 0,-4-1 0 15,-1-3-52-15,1-1-12 0,-10-3 0 0,10-1 0 16,-5-3 0-16,0 0 0 0,1 0 0 0,-1-5 0 16,-9 9 0-16,-4 4 0 0,4 3 0 0,-4 4 0 15,-4-3 34-15,-5 11 4 0,-4 4 1 0,0 4 0 16,-5 3-19-16,-4 9-3 0,1 0-1 0,-6 3 0 15,-3 5-6-15,3 3-2 0,1-8 0 0,0 5 0 16,4 7-8-16,-5-4 0 0,1 0 0 0,4 9 0 0,9-13 0 16,0 8 0-16,-5-4 0 0,9 5 0 15,1-5-106-15,8 0-26 0,4-7-6 0,5 3-901 16</inkml:trace>
          <inkml:trace contextRef="#ctx0" brushRef="#br0" timeOffset="39772.9205">19043 1950 1497 0,'0'0'133'0,"0"0"-106"15,9 0-27-15,-1 0 0 0,1 4 0 0,9-4 0 16,-5 4 0-16,9-4 0 0,-5 0 28 0,5 4 1 16,5-4 0-16,-1 0 0 0,-4 0 5 0,9-4 1 15,-1 0 0-15,6-4 0 0,-6 1 23 0,5-1 5 0,-8 0 1 16,3 0 0-16,-8-3 5 0,0-5 2 0,0 0 0 15,0 5 0-15,-4-5-11 0,4 4-3 0,0-3 0 0,-9-1 0 16,0 1 6-16,-4 3 1 0,-5-4 0 16,0 5 0-16,1 3-44 0,-10-4-8 0,1 0-1 0,-5 5-1 15,5 7-10-15,-9 0-14 0,-5 4 3 0,1 3 1 16,-10 1 31-16,1 8 7 0,0-1 0 0,-1 1 1 16,-3 7-46-1,3-3-10-15,5-5-1 0,0 5-1 0,0-1 29 0,9 1 0 0,0-5 0 0,4 5 0 16,1-1 0-16,3-3 0 0,5 4 0 0,5-1 0 15,3-3-194-15,6 3-33 0</inkml:trace>
          <inkml:trace contextRef="#ctx0" brushRef="#br0" timeOffset="40264.5457">20521 1872 2419 0,'0'-7'53'0,"5"-1"11"0,-5-4 3 0,4 4 1 0,-4-7-55 0,5 3-13 15,-5 0 0-15,0 1 0 0,-5-1 54 0,1 0 8 16,-1 8 2-16,1-7 0 0,-9 3-52 0,0 8-12 16,-5-12 0-16,1 8 0 0,-1 4 0 0,-8 4 0 15,-5 0 0-15,0 4 0 0,5 4 0 0,0 3 0 16,-5 5 0-16,5 3 0 0,-1 0 0 0,1 1 0 16,4 3 0-16,0 4 0 0,5 0 0 0,3-3 0 15,6 3 0-15,-1-4 0 0,5-3 0 0,-1-5 0 16,5 1 0-16,5-5 0 0,-1 1 8 0,0-8 0 15,9-1-8-15,1-7 12 0,3 0-12 0,1-3-8 0,4-1 8 0,4-8-13 16,5 0 25-16,-1-11 4 0,1-1 2 0,4-3 0 16,-4 4-10-16,4-5-8 0,0-7 9 0,0-4-9 15,0 0 11-15,0-11-11 0,0-1 12 0,9-7-12 16,-9-1 10-16,5 1-10 0,-1-5 8 0,1 5-8 16,-1 3-21-1,-3 4-10-15,-6 8-1 0,-3-3-1 0,-1 7 69 0,-4 4 13 0,-9 11 3 0,-4-3 1 16,4 7-36-16,-9 1-7 0,5 3-2 0,-9 5 0 15,4-1-8-15,-4 4 0 0,0 0 9 0,0 8-9 16,0 0 0-16,0 0 0 0,0 0 0 0,0 0 0 16,-8 12 0-16,-1 7 0 0,0 5 0 0,-4 3 0 0,0 0 0 15,0 5 0-15,-1-1 0 0,1 4 0 16,0 8 0-16,0-4-10 0,0 0 1 0,0 4 0 0,4 0 9 16,0 3 0-16,5-3 0 0,-5 8 8 0,5-4-8 0,-1 0 11 15,5-4-11-15,0-1 12 16,0 1-61-16,0 4-12 0,5-12-3 0,-1 4-751 15,5-8-150-15</inkml:trace>
        </inkml:traceGroup>
        <inkml:traceGroup>
          <inkml:annotationXML>
            <emma:emma xmlns:emma="http://www.w3.org/2003/04/emma" version="1.0">
              <emma:interpretation id="{00C17B4A-2BE5-415E-8690-A10B7940B1A5}" emma:medium="tactile" emma:mode="ink">
                <msink:context xmlns:msink="http://schemas.microsoft.com/ink/2010/main" type="inkWord" rotatedBoundingBox="26007,1915 28688,1765 28775,3318 26094,3468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1264.0222">23342 1615 1339 0,'0'0'29'0,"0"0"7"0,0 0 0 0,9 0 2 0,4-12-30 0,-4 8-8 0,0 1 0 0,9-5 0 16,-1 4 100-16,9-4 18 0,1 4 4 0,8-4 1 15,9 4-8-15,4 1-2 0,5 3 0 0,4 0 0 16,0 0-63-16,0 0-13 0,4-4-2 16,1 0-1-16,-10-4-9 0,5 0-1 0,-9 4-1 0,-8-4 0 15,-5 5-23-15,0-1-15 0,-4 0 3 0,-5 0-691 16,1-4-137-16</inkml:trace>
          <inkml:trace contextRef="#ctx0" brushRef="#br0" timeOffset="41515.241">24251 995 1728 0,'0'-16'76'0,"0"16"16"0,0-7-73 0,0 7-19 0,0-8 0 15,0 8 0-15,0 0 83 0,0 0 13 16,0 0 2-16,0 11 1 0,0 1-56 0,-9 4-11 16,-4 7-3-16,-5 8 0 0,-4-7 28 0,-4 11 6 15,4 4 1-15,-9 8 0 0,1-1-52 0,-1 5-12 16,0 4 0-16,5 3 0 0,-5 1 54 0,5-1 8 16,-5-3 2-16,5 3 0 15,4-3-78-15,0-4-15 0,0-12-3 0,0 7-1 0,4-7 17 0,-4-4 3 16,-4-3 1-16,4-5 0 15,-4-4-186-15,0-3-37 0</inkml:trace>
          <inkml:trace contextRef="#ctx0" brushRef="#br0" timeOffset="42201.3454">25084 519 1861 0,'0'0'40'0,"0"0"9"0,0 0 2 0,13 4 2 16,-4 0-42-16,0 4-11 0,-5 0 0 0,5-1 0 16,-5 9 35-16,10-8 5 0,-10 7 0 0,5 5 1 0,-5-1 6 0,1 5 1 15,-1 7 0-15,-4 8 0 0,-4 8-3 0,-5-4 0 16,0 11 0-16,-9 5 0 0,-3-1-19 0,-6 1-4 15,-8-1-1-15,0 5 0 0,0-9 35 0,0 5 6 16,-5-5 2-16,-4 5 0 0,5-8-55 0,0-1-9 16,3 1 0-16,6 4 0 0,3-16 0 0,1-4 0 15,4 0 0-15,5-8 0 0,3 0 0 0,1-7 0 16,9-5 0-16,-5-7 0 0,5 0 0 0,4-8 0 16,0 0 0-16,0 0 0 0,0 0 16 0,0 0-1 15,13-16-1-15,0 1 0 0,5-1-14 0,8-7 11 16,0-1-11-16,5-7 10 0,4 0-10 0,5-4 0 15,-10 4-12-15,5 3 12 0,5 5-17 0,-9 4 4 16,-1 7 1-16,-3 0 0 0,-6 4 12 0,1 1 0 16,-8 7 0-16,-1 3 0 0,0 1-21 0,0 8 1 0,0 4 1 15,5 3 0-15,-5 1 31 0,0 3 5 0,0 0 2 16,5 1 0 0,-5-1-39-16,9 1-7 0,0-5-1 0,0-3-1 0,4-1 46 0,5-3 10 0,4-4 1 0,9 0 1 31,-5 3-51-31,5-7-10 0,0-4-3 0,4 0 0 0,1 0 35 0,-10 0 0 0,1-4 0 0,-1-7 0 15,-4 7 0-15,0-8 0 0,-4-4 8 0,0-3-8 16,-5-1 29-16,-4-3 0 0,4-8 0 0,-8 4 0 16,4-1-29-16,-5 5-15 0,1-4 2 0,-5 3 0 15,-9-7 21-15,1 4 4 0,-5 3 0 0,0 5 1 16,-9 3-13-16,-4 4 0 0,0 9 0 0,-5-1 0 16,1 8 0-16,-5-1 0 0,0 5 0 0,-9 8 0 0,5 3 0 15,-5 1 0-15,0 3 0 0,0 1 0 0,1-1 15 16,3 4 0-16,1 5 0 0,4-1 0 0,0-4-24 0,9 0-5 15,4 5-1-15,9-1 0 0,5 4 35 0,8-12 8 16,4 8 0-16,10-3 1 0,-5 3 5 0,4-8 1 16,-4 5 0-16,9-9 0 15,-1 4-79-15,1 1-16 0,4-5-4 0,5 1-751 16,8-1-150-16</inkml:trace>
        </inkml:traceGroup>
      </inkml:traceGroup>
      <inkml:traceGroup>
        <inkml:annotationXML>
          <emma:emma xmlns:emma="http://www.w3.org/2003/04/emma" version="1.0">
            <emma:interpretation id="{7F1EBDF5-C517-444B-BEBF-D69DB91A4DBF}" emma:medium="tactile" emma:mode="ink">
              <msink:context xmlns:msink="http://schemas.microsoft.com/ink/2010/main" type="line" rotatedBoundingBox="2844,5697 16783,3999 16995,5743 3057,7441"/>
            </emma:interpretation>
          </emma:emma>
        </inkml:annotationXML>
        <inkml:traceGroup>
          <inkml:annotationXML>
            <emma:emma xmlns:emma="http://www.w3.org/2003/04/emma" version="1.0">
              <emma:interpretation id="{8F7E7496-2263-4081-A0D4-69DB1FA4DDF1}" emma:medium="tactile" emma:mode="ink">
                <msink:context xmlns:msink="http://schemas.microsoft.com/ink/2010/main" type="inkWord" rotatedBoundingBox="2857,5802 6543,5353 6694,6593 3008,7042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3323.7528">709 4688 1036 0,'0'-19'46'0,"0"11"10"0,4 0-45 0,-4-4-11 15,0-3 0-15,0 3 0 0,4 0 124 0,1 1 24 16,-5-1 4-16,0-4 0 0,0 5-54 0,0-5-11 0,-5 0-3 0,5 5 0 15,5 3-52-15,-5-4-10 0,0 0-2 0,-5 5-1 16,-3-1-19-16,-6 4 0 0,10-4 0 0,-9 4 0 16,4 4 32-16,-4 0 2 0,-13 0 1 0,8 4 0 15,0 4-56 1,5 0-11-16,-13 0-3 0,4 3 0 0,-4 9 66 0,-1-1 13 0,1 1 2 0,-5 3 1 16,1 4-35-16,-1 1-12 0,0 3 9 0,5 4-9 15,-5 4 8-15,9 0-8 0,0-4 8 0,9 4-8 16,4-4 0-16,-4 4 8 0,13-4-8 0,0 4 0 15,5-4 11-15,3-3-3 0,1 3-8 0,4 0 12 0,0-4-12 16,5 0-12-16,4 4 3 0,0-3 0 16,4-1-24-16,5-12-5 0,4 1-1 0,5-1 0 15,-1-3-113-15,5-8-22 0,4-4-5 0,5-4-1 16</inkml:trace>
          <inkml:trace contextRef="#ctx0" brushRef="#br0" timeOffset="43703.2973">1367 4899 1209 0,'-5'-20'53'0,"1"12"12"0,4-3-52 0,0-5-13 16,0 0 0-16,0 1 0 0,4 7 207 0,1-8 38 15,-1 9 8-15,0-5 2 0,1 0-160 0,-5 4-32 16,0 1-7-16,0-1 0 0,4 0-32 0,-4 8-7 16,0 0-1-16,0 0 0 0,-13-4-8 0,13 4-8 0,-9 8 9 0,-4 0-9 15,-13 7 0-15,8 5-10 0,-4 3 0 0,0 8 0 16,-8 1 10-16,3-1 11 0,5 4-3 0,0 4 0 15,5-8-8-15,-1 0 0 0,1-3 0 0,8-1 0 16,5-4 0-16,4 1 0 0,-5-5 0 0,5 1 0 16,5-9 0-16,3 1 0 0,1-4 0 0,0 0 0 15,-5-4 0-15,9 0 0 0,9-8 0 0,-4 0 0 16,4-8 0-16,4 0 0 0,-4-3 0 0,4-5 0 16,1-3 0-16,-5-1 0 0,-5-3 0 0,1 0 0 15,4-4 0-15,0-4 0 0,-5 3 0 0,1-3 0 16,-1-4 0-16,-3 8 0 0,-6 12-12 0,5 3 12 15,-4 4 0-15,0 4 12 0,-9 8 0 0,0 0 0 16,0 0-12-16,0 0 0 0,4 4-10 0,5 8 10 0,-4 8-8 16,-1-1 8-16,0 1 0 0,5 7-9 15,0 0-23-15,-5 8-4 0,5-4 0 0,-5 5-649 16,1-1-130-16</inkml:trace>
          <inkml:trace contextRef="#ctx0" brushRef="#br0" timeOffset="44170.6302">2442 4754 1555 0,'0'0'138'0,"0"-7"-110"16,0 7-28-16,0 0 0 0,0 0 173 0,0 0 30 15,0 0 5-15,0 0 2 0,-5 7-150 0,1 5-29 0,-1 8-7 16,1-1 0-16,0 8-12 0,-1 5-3 0,1 3 0 0,-5 0 0 15,5 0 12-15,-1 4 3 0,1 0 0 16,-5 4 0-16,5-4-6 0,-5 4-1 0,0-4 0 0,5 0 0 16,-5 0-3-16,0-4-1 0,5-4 0 0,-1 4 0 15,5-8 11-15,-4-7 3 0,4-1 0 0,0 1 0 16,-4-8-27-16,4-1 0 0,0-11 0 0,0 0 0 16,0 0 12-16,0 0-4 0,0 0 0 0,-5-8 0 15,-3-7 4-15,3-1 0 0,1-3 0 0,-1-9 0 16,5-3-12-16,0 0 8 0,5 0-8 0,-1-12 8 15,5 0-8-15,4-8 0 0,5-7 0 0,4-5 0 16,-1 1-14-16,10 0-5 0,9-5-1 0,8 1 0 16,0 4-12-16,5 3-4 0,-5 8 0 0,9 5 0 15,0 11 20-15,-9 3 3 0,-4 9 1 0,0 3 0 0,-4 9 12 0,-5 3 0 16,-5 4 0-16,-8 4 0 0,5 4 0 0,-5 4 0 16,-5 3 0-16,-4 5 0 0,-13 0 0 0,5 3 0 15,-5 5 0-15,-5 3 10 0,-12 0 0 0,-5 4 0 16,0 1 0-16,-9 7 0 0,1 3-10 0,-10 1 0 15,-13-4 0-15,5 8 0 16,9-8-56-16,-5-4-6 0,-9 0-2 0,0 0 0 16,10-11-131-16,3-1-26 0</inkml:trace>
          <inkml:trace contextRef="#ctx0" brushRef="#br0" timeOffset="44617.4109">3810 4735 172 0,'18'-12'8'0,"-9"4"1"0,4 1-9 0,-4-5 0 0,-5 4 0 0,5 0 0 16,4-3 382-16,-4 3 74 0,-9 0 16 0,0 0 2 16,-5-4-292-16,5 12-58 0,0 0-12 0,0-3-3 15,-4-1-40-15,0 0-8 0,-5 0-1 0,0 0-1 16,-4 4-38-16,0 0-7 0,-1 0-2 0,-3 4 0 15,-1 0 4-15,1 4 0 0,-9-5 0 0,8 13 0 0,0 0-16 16,1 7 0-16,-5-3 0 0,0 7-10 0,0 4 10 0,5 0 0 16,-5 4 0-16,0 4 0 0,4 0 0 0,5-11 0 15,0 3 0-15,0-4 0 0,-5 0 0 0,5-3 0 16,9-1 0-16,4-7-8 0,-5-4-5 0,5-1-1 16,0-11 0-16,18 8 0 0,4-8 5 0,0-4 1 15,-14-8 0-15,14-3 0 0,9-9 8 0,-9 1 0 16,0-4 0-16,0-8 0 0,0 0 0 0,0-4 0 15,0 0 0-15,-5 0 0 0,-8-4-13 0,4 4-1 16,9 4 0-16,-9 15 0 16,0 1 40-16,-4-1 8 0,0 8 2 0,0 5 0 0,-5-1-2 0,-4 8 0 15,0 0 0-15,4 8 0 0,1 3-34 0,-5 9 0 16,0 3 0-16,0 1 0 0,4-1 12 0,1 0-4 16,-1 5 0-16,0 3-8 15,1 0-24-15,4-4-12 0,4 1-3 0,0-1-741 0,0 0-149 16</inkml:trace>
        </inkml:traceGroup>
        <inkml:traceGroup>
          <inkml:annotationXML>
            <emma:emma xmlns:emma="http://www.w3.org/2003/04/emma" version="1.0">
              <emma:interpretation id="{537EC5EB-8DBD-48C1-A76C-A8A2EAD5072B}" emma:medium="tactile" emma:mode="ink">
                <msink:context xmlns:msink="http://schemas.microsoft.com/ink/2010/main" type="inkWord" rotatedBoundingBox="7323,5235 10480,4850 10683,6512 7525,6897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4934.1468">5113 4403 2055 0,'14'-19'45'0,"-10"11"10"0,-4-8 1 0,4 5 2 15,1 3-46-15,-1-4-12 0,-4 4 0 0,-4-3 0 0,-1 7 72 16,1 0 13-16,-5 4 3 0,0 0 0 0,-4 0-36 0,0 4-6 16,-5 4-2-16,1-1 0 0,-5 5-25 0,-4 8-6 15,-1-5-1-15,-3 9 0 0,-1-5 22 0,-4 5 4 16,4 3 1-16,9 4 0 0,0 0-22 0,0 0-4 16,5 1-1-16,4 3 0 0,-1 0-12 0,6 0 9 15,-1-8-9-15,5 4 8 0,-1-3-8 0,5-1 0 16,-4-7 9-16,8-1-9 0,1-3 0 0,3-1 0 15,1-3 0-15,0 0 0 16,0-5-106-16,4 1-16 0,4-4-3 0,1 0-981 0</inkml:trace>
          <inkml:trace contextRef="#ctx0" brushRef="#br0" timeOffset="45123.5244">5447 4587 1324 0,'0'0'59'0,"0"0"12"0,0 0-57 0,0-8-14 0,0 0 0 0,0 8 0 16,0 0 184-16,0 0 35 0,0 0 6 0,-9 8 2 16,0 0-130-16,5 3-25 0,-1 1-6 0,1 8-1 15,-9-1-9-15,9 8-1 0,-1-3-1 0,1-1 0 16,-1 1-34-16,5-1-6 0,0-4-2 0,0 5 0 16,0-5-12-16,9 1 0 0,0-5-9 0,4 1 9 15,0 0-156-15,0-9-24 0,1 1-6 0,3-4-1 16</inkml:trace>
          <inkml:trace contextRef="#ctx0" brushRef="#br0" timeOffset="45258.4425">5745 4271 1843 0,'0'-12'164'0,"-4"0"-132"16,4 1-32-16,-5 3 0 0,5 8 146 0,0 0 22 15,0 0 5-15,0 0 1 16,0 0-316-16,0 0-63 0,9 19-13 0,-9-19-2 0</inkml:trace>
          <inkml:trace contextRef="#ctx0" brushRef="#br0" timeOffset="45482.9939">5912 4255 2012 0,'22'-19'89'0,"-9"11"19"0,4 0-87 0,10 0-21 15,-1 0 0-15,5 1 0 0,4-1 44 0,0 0 4 0,9 0 0 0,4 4 1 16,0-3-4-16,5-1-1 0,0-4 0 0,8 4 0 16,1-3-19-16,-1-1-4 0,-4 0-1 0,4 0 0 15,-4-3-20-15,-4-1 0 0,0 5 0 0,-1-5 0 16,-8 8 0-16,0 0 0 0,-13-3 0 0,0-1 0 16,-9 4-98-1,-5 4-24-15,-4-4-5 0,-8 1-1 0</inkml:trace>
          <inkml:trace contextRef="#ctx0" brushRef="#br0" timeOffset="45688.8352">6794 3678 2545 0,'-13'-4'56'0,"13"4"11"0,0 0 2 0,0 0 3 0,-9 8-57 0,0 8-15 15,5-1 0-15,-5 5 0 0,-4 3 26 0,-1 0 2 16,6 5 1-16,-1 3 0 0,5 8 13 0,-5 4 2 15,-4 4 1-15,4 3 0 0,-4-3-29 0,0 8-5 16,4-1-2-16,-4 1 0 0,-1-1-9 0,1 1 0 16,0-4 0-16,0 3 0 15,0 1-119-15,-5 3-25 0,1-3-6 0</inkml:trace>
          <inkml:trace contextRef="#ctx0" brushRef="#br0" timeOffset="46203.2698">7070 4240 1497 0,'0'0'66'0,"0"0"14"0,0 0-64 0,0 0-16 0,0 0 0 0,0 0 0 16,0 0 195-16,-9 15 35 0,5-3 7 0,0 0 2 15,4-12-178-15,0 15-35 0,0-15-7 0,4 12-2 16,-4 3-17-16,4-3 0 0,1-4 0 0,3 0 0 15,6 3 0-15,-1-7 0 0,0 0 0 0,5-8 0 16,3 0 55-16,1 1 7 0,5-1 2 0,-1-8 0 16,0 4-103-16,1-4-20 0,-5 5-4 0,0-5-1 0,-1-4 103 15,1 5 20-15,-8-1 4 0,-1 4 1 0,0 0-52 16,-4-3-12-16,4 3 0 0,0 0 0 0,5 4 0 16,-1 4 0-16,1 0 0 0,4 0 0 0,-5 4 0 0,1 4 0 15,-5 0 0-15,4 3 0 0,1 5 0 0,-5 3 0 16,0 1 0-16,0 3 0 0,-4 5 0 0,0-5 0 15,-5 4 0-15,1 1 0 0,-1 7 27 0,-4-4-1 16,-4 8 0-16,-5-4 0 0,-4 12-11 0,-5-4-3 16,1 4 0-16,-10-1 0 0,-3 1 7 0,-5 0 1 15,4 4 0-15,-4-1 0 0,4-3 3 0,-4 4 1 16,4-4 0-16,-4-1 0 0,0-7-24 0,4-7 0 16,5-1 0-16,0-8 0 0,4-3 11 0,4-5-3 15,1-7 0-15,-1 0 0 0,5-4 13 0,0-8 3 16,4-4 0-16,5-4 0 0,-1 1 16 0,10-9 3 15,-1-7 1-15,5 0 0 0,4-5-28 0,5 1-6 16,8-12-1-16,5 0 0 0,4-3-9 0,0-5-17 0,4 0 4 16,9 1 1-1,10 11-76-15,-1-4-16 0,0 4-2 0,4 0-1 16,-4 7-130-16,-4 1-27 0,56-19-4 0,-25 18-2 0</inkml:trace>
        </inkml:traceGroup>
        <inkml:traceGroup>
          <inkml:annotationXML>
            <emma:emma xmlns:emma="http://www.w3.org/2003/04/emma" version="1.0">
              <emma:interpretation id="{181ED36E-1773-4813-AC65-7A6A271F4A25}" emma:medium="tactile" emma:mode="ink">
                <msink:context xmlns:msink="http://schemas.microsoft.com/ink/2010/main" type="inkWord" rotatedBoundingBox="12288,4547 13659,4380 13843,5896 12473,6063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7710.8698">10461 4325 2156 0,'0'0'48'0,"9"-4"9"0,0-3 3 0,9 3 0 0,8-4-48 0,-4 0-12 15,4 0 0-15,5-3 0 0,4-5 24 0,18-3 4 0,-1-5 0 0,5 5 0 32,0-1-106-32,5 1-21 0</inkml:trace>
          <inkml:trace contextRef="#ctx0" brushRef="#br0" timeOffset="47557.2089">10558 3974 2026 0,'9'-23'90'0,"4"11"18"0,4-3-86 0,5-1-22 16,0-3 0-16,5-1 0 0,-1 1 70 0,5-5 10 15,4 1 1-15,0-8 1 0,-9 3 7 0,1-3 2 0,-1 0 0 0,-4 0 0 16,-5 0-82-16,-4-1-9 0,-4-3-16 0,0-4 4 16,0 8 21-16,-9-4 4 0,0-4 1 0,0 0 0 15,0-4-14-15,0 4 0 0,0 4 0 0,-5 0 0 16,5 0 0-16,-4 7 16 0,4 5-2 0,-4 4 0 15,-1 3-14-15,5 8 0 0,-4 4 0 0,4 4-10 16,-5 4-5-16,1 8-1 0,-5 0 0 0,1 7 0 16,-6 8 16-16,1 1 0 0,-4 7 12 0,4 8-12 15,-1 0-12-15,1-1-8 0,0 1-3 0,4 8 0 16,0 0 23-16,1-1 12 0,3 1-2 0,5 4 0 16,-4-5 2-16,4 1 1 0,4 0 0 0,-4-12 0 15,0 8 41-15,0 3 8 0,0 1 2 0,5 4 0 16,-5-9-52-16,0 5-12 0,-5 0 0 0,1 11 0 0,-5-11 0 0,-4-4 12 15,4-1-3-15,-8-7-1 0,-1 0-8 0,5-7-14 16,-5-1 3-16,1-4 1 16,4 0-133-16,-5 1-26 0,1-5-6 15,3-3-924-15</inkml:trace>
          <inkml:trace contextRef="#ctx0" brushRef="#br0" timeOffset="47149.6774">9970 4013 1382 0,'57'-19'61'0,"-57"19"13"0,0 0-59 0,0 0-15 0,0 0 0 0,0 0 0 16,0 0 94-16,-4-8 16 0,-1 8 3 0,-8 8 1 15,0 4-56-15,-9 3-11 0,0 5-3 0,-4 3 0 16,-1 4 1-16,1 8 0 0,0 4 0 0,0 4 0 16,4 0-4-16,0-4-1 0,4 0 0 0,5 0 0 15,0 0-25-15,8-8-6 0,1 1-1 0,4-1 0 16,4-8-8-16,1-3 0 0,4-1 0 0,4-7 0 15,0-4 0-15,4-8 8 0,1 0-8 0,4-8 8 16,0-4 0-16,4 1 0 0,-4-9 0 0,9 1 0 16,-5-9 2-16,5 5 0 0,-5-4 0 0,0-9 0 15,-8 5 19-15,-5-4 4 0,0-4 1 0,-4 4 0 16,4-4-22-16,-4 8-4 0,0 0 0 0,-9 3-8 16,-5 9 37-16,1-1 1 0,-5 5 0 0,1 3 0 15,-1 0-47-15,-9 5-10 0,-4 3-1 0,0 4-1 16,0 0 21-16,0 4 0 0,5-1 0 0,-5 9 0 15,4-4-97-15,1 4-15 0,8-5-4 0,-4 5-912 16</inkml:trace>
        </inkml:traceGroup>
        <inkml:traceGroup>
          <inkml:annotationXML>
            <emma:emma xmlns:emma="http://www.w3.org/2003/04/emma" version="1.0">
              <emma:interpretation id="{CB39A891-2F15-4256-B368-93B48E0EF51F}" emma:medium="tactile" emma:mode="ink">
                <msink:context xmlns:msink="http://schemas.microsoft.com/ink/2010/main" type="inkWord" rotatedBoundingBox="15680,4497 16827,4358 16841,4474 15695,4613"/>
              </emma:interpretation>
              <emma:one-of disjunction-type="recognition" id="oneOf14">
                <emma:interpretation id="interp22" emma:lang="" emma:confidence="0">
                  <emma:literal>-</emma:literal>
                </emma:interpretation>
                <emma:interpretation id="interp23" emma:lang="" emma:confidence="0">
                  <emma:literal>_</emma:literal>
                </emma:interpretation>
                <emma:interpretation id="interp24" emma:lang="" emma:confidence="0">
                  <emma:literal>~</emma:literal>
                </emma:interpretation>
                <emma:interpretation id="interp25" emma:lang="" emma:confidence="0">
                  <emma:literal>)</emma:literal>
                </emma:interpretation>
                <emma:interpretation id="interp26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5.05389E7">12973 3318 230 0,'0'0'20'0,"0"0"-20"0,0 0 0 0,0 0 0 16,0 0 51-16,0 0 5 0,0 0 2 0,0 0 0 16,0 0-43-16,0 0-15 0,0-5 9 0,0 5-9 15,0-15 0-15,0 5 0 0,0 0 8 0,0 10-8 16,0 0 60-16,0 0 9 0,0 0 3 0,0-10 0 15,0 10 3-15,0 0 1 0,0 0 0 0,0 0 0 16,0 0-16-16,0 0-4 0,0 0 0 0,0 0 0 16,0 0-22-16,0 0-5 0,0 0-1 0,0 0 0 15,0 0-13-15,0 0-3 0,0 0-1 0,0 0 0 0,0 0 6 16,0 0 2-16,0 0 0 0,0 0 0 0,0 0 4 0,11 0 1 16,6 0 0-16,-5 0 0 0,-12 0 4 0,22 5 2 15,-5-5 0-15,6 0 0 0,-6-10 5 0,5 5 1 16,1 0 0-16,5 0 0 0,0 0-8 0,1 0-2 15,-1 0 0-15,6 0 0 0,6-5-8 0,-7 5-2 16,1-5 0-16,-5-1 0 0,-1 1-4 0,0 5-2 16,1 0 0-16,-1-5 0 0,-6 5-10 0,7 0 0 15,-7 0 0-15,7 0 0 0,-7 0 0 0,1 0 0 16,5-5 0-16,-5 5 0 0,-1 5 8 0,1-5-8 16,-6 0 12-16,0 0-4 0,0 0 3 0,0 5 0 15,0-5 0-15,0 5 0 0,-6 0 2 0,6-5 1 16,-17 5 0-16,0 0 0 0,11 0-22 0,-11 0-5 15,0 0-1-15,0 0 0 0,0 0 14 0,17 5-9 0,-17-5 9 0,0 0-8 16,0 0 8-16,0 0-10 0,12 5 10 0,-12-5-10 16,11 5 2-16,-11-5 0 0,11 5 0 0,1 0 0 15,5 0 8-15,0-5 0 0,-1 0 0 0,7 0 0 16,-6-5 0-16,0 0-8 0,-17 5 8 0,11 0 0 16,-11 0-21-16,12-5 1 0,-12 5 0 0,0 0 0 31,0 0-28-31,0 0-4 0,0 0-2 0,0 0-706 0</inkml:trace>
        </inkml:traceGroup>
      </inkml:traceGroup>
    </inkml:traceGroup>
    <inkml:traceGroup>
      <inkml:annotationXML>
        <emma:emma xmlns:emma="http://www.w3.org/2003/04/emma" version="1.0">
          <emma:interpretation id="{34561674-A732-4A6C-83D2-B303EB1463BF}" emma:medium="tactile" emma:mode="ink">
            <msink:context xmlns:msink="http://schemas.microsoft.com/ink/2010/main" type="paragraph" rotatedBoundingBox="3349,8969 29689,6925 30040,11441 3700,13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5CFD22-8A91-4EEE-AA18-48F3BAD669C3}" emma:medium="tactile" emma:mode="ink">
              <msink:context xmlns:msink="http://schemas.microsoft.com/ink/2010/main" type="line" rotatedBoundingBox="3349,8932 26859,7146 27009,9112 3499,10898"/>
            </emma:interpretation>
          </emma:emma>
        </inkml:annotationXML>
        <inkml:traceGroup>
          <inkml:annotationXML>
            <emma:emma xmlns:emma="http://www.w3.org/2003/04/emma" version="1.0">
              <emma:interpretation id="{57971E0F-6D70-48AF-88BC-04021F0F9FAF}" emma:medium="tactile" emma:mode="ink">
                <msink:context xmlns:msink="http://schemas.microsoft.com/ink/2010/main" type="inkWord" rotatedBoundingBox="3384,9388 6494,9152 6601,10564 3491,10800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236308.3941">1152 8225 1152 0,'0'0'51'0,"0"0"10"0,-9-4-49 0,9 4-12 0,0 0 0 0,0 0 0 16,0 0 44-16,-5 4 7 0,1 8 1 0,0-4 0 16,4 7-22-16,-5 5-4 0,1 3-1 0,-5 8 0 15,0 4-4-15,1 8-1 0,-6 4 0 0,1 4 0 16,0 3 43-16,-4 5 8 0,8-1 1 0,-13 5 1 16,9-5 10-16,-5 1 1 0,5-5 1 0,4 1 0 15,-8-4-17-15,4-4-4 0,-1-1-1 0,1 1 0 16,0 0-28-16,0-8-6 0,0 0-1 0,4-4 0 15,-4-4-17-15,4 0-11 0,-4-3 12 0,8-5-12 16,1-3 0-16,-5-1 0 0,1-7 0 0,3-1-12 16,5-3-102-16,0-8-20 15,-9 0-4-15,5-8-789 0</inkml:trace>
          <inkml:trace contextRef="#ctx0" brushRef="#br0" timeOffset="236548.1095">937 8873 1458 0,'0'0'64'0,"0"0"14"0,0 0-62 0,0 0-16 16,0 0 0-16,0 0 0 0,0 0 73 0,0 0 12 15,0 0 3-15,0 0 0 0,0 0-16 0,8-4-4 16,1-4 0-16,4 0 0 0,1 4-24 0,-1-4-6 16,4 4-1-16,10 1 0 0,-5-9 3 0,8 4 0 15,5 0 0-15,9 0 0 0,-4 1-18 0,4-1-3 16,-1 0-1-16,6 4 0 0,-1 0-9 0,0 0-1 15,-4 0-8-15,-4 1 12 0,-1 3-22 0,1-4-5 16,-5 0-1-16,-5 4 0 16,1-4-128-16,0 4-25 0,-9-4-6 0,0 4-1 0</inkml:trace>
          <inkml:trace contextRef="#ctx0" brushRef="#br0" timeOffset="236922.9355">1731 8237 633 0,'0'-24'28'0,"0"13"6"0,4-5-34 0,1 1 0 16,-5-5 0-16,0 1 0 0,8 3 235 0,-3 0 40 15,-1-3 8-15,0 3 1 0,1 5-147 0,-1-1-29 16,1 4-7-16,3-4-1 0,-8 5-57 0,5-1-12 16,-5 8-3-16,0 0 0 0,0 0 8 0,9 8 2 15,-5 3 0-15,0 9 0 0,1 7-25 0,-5 4-5 16,-5 12 0-16,-3 4-8 0,3 8 34 0,-8 3 0 16,0 4 0-16,0 1 0 0,0 3 14 0,-5 4 2 15,0-3 1-15,5-1 0 0,-4 0-12 0,-1-3-3 16,5-5 0-16,-5-3 0 0,1-1-18 0,4-7-4 15,0 0-1-15,-1 0 0 0,-3-4-13 0,8-8 0 16,-4 0 0-16,0-4 0 16,4-8-128-16,-4-3-20 0,0-1-3 0</inkml:trace>
          <inkml:trace contextRef="#ctx0" brushRef="#br0" timeOffset="237526.2395">2354 8646 1501 0,'13'-15'66'0,"-13"7"14"0,4-4-64 0,-4 1-16 16,5-1 0-16,-1 4 0 0,0-4 93 0,1 5 15 15,-5 7 4-15,0 0 0 0,0 0-54 0,0 0-10 16,0 0-3-16,0 0 0 0,0 0-21 0,0 0-4 15,-5 11 0-15,1 5-1 0,-5 3-9 0,5 5-2 16,-5 7 0-16,0 0 0 0,1 4 10 0,-1 0 2 16,0 4 0-16,5-7 0 0,-1 3-2 0,1-4 0 0,4 4 0 0,0-8 0 15,4 1-6-15,1-5 0 0,-1 0-1 0,0-7 0 16,5 0-11-16,-4-5 10 0,3-3-10 0,1 0 10 16,9 0-10-16,-5-8 0 0,4-4 0 15,1 0 0-15,-5-4 0 0,5 0 0 0,-1-7-12 0,1-1 12 16,-1 0-19-16,-4-7 4 0,5 0 1 0,-5-5 0 15,0 1 14-15,-4 0 0 0,-4-4 0 0,-1-1 0 16,5 1-11-16,-9 0 11 0,0 0-12 0,-5 0 12 16,5 7 0-16,-4 1 9 0,4 3 1 0,-9 1 0 15,0 3 12-15,1 8 2 0,-1 1 1 0,-4 3 0 16,-1 0 2-16,1 8 0 0,0 3 0 0,0 5 0 16,-5 4-44-16,5-1-9 0,0 9-2 0,0 3 0 15,0 0-148-15,4 5-29 0</inkml:trace>
          <inkml:trace contextRef="#ctx0" brushRef="#br0" timeOffset="237957.9263">3007 8510 2170 0,'0'0'48'0,"-8"0"9"0,3 0 3 0,5 0 1 0,0 0-49 0,0 0-12 0,0 0 0 0,-4 12 0 16,4 3 15-16,-4 1 0 0,4 7 0 0,0 1 0 15,0 7-5-15,0-4-1 0,0 4 0 0,4 0 0 16,-4 1 2-16,4-5 0 0,1-4 0 0,3 5 0 16,-3-9 1-16,4 1 1 0,-5-9 0 0,9 5 0 15,-8-8-1-15,8-4 0 0,-13-4 0 0,13-4 0 16,0-8-12-16,0 0 11 0,-4-3-11 0,4-5 10 15,0-3 8-15,0 3 2 0,1-7 0 0,-6 0 0 16,1-1-20-16,0 5 0 0,4-4 8 0,0 7-8 16,-4 1 0-16,4 7 0 0,-4 4 0 0,4 4 0 15,-4 4 12-15,0 8 0 0,-5 8-1 0,5 3 0 16,0 9 8-16,-5 3 1 0,5 0 1 0,-5 8 0 16,9 0 7-16,-4-4 2 0,0 0 0 0,4-4 0 0,5-3-16 15,-5-5-3-15,-9-7-1 0,9-1 0 0,14-7 0 16,-10-8 0-16,-17 0 0 0,18-12 0 0,4-3 6 15,0-9 2-15,4-7 0 0,-4 0 0 0,-5-8-7 16,5-4-2-16,5-8 0 0,-5 1 0 0,-5-5-9 0,1 4 0 16,-5-3 0-16,4 3 0 15,1 4-32-15,-5-3-8 0,0 3-1 0,-4 4-1 16,0 0-113-16,0 4-22 0,4 4-5 0,-9 4-1 0</inkml:trace>
        </inkml:traceGroup>
        <inkml:traceGroup>
          <inkml:annotationXML>
            <emma:emma xmlns:emma="http://www.w3.org/2003/04/emma" version="1.0">
              <emma:interpretation id="{0BC32E66-EA5D-4CCA-9991-6294C469B6C6}" emma:medium="tactile" emma:mode="ink">
                <msink:context xmlns:msink="http://schemas.microsoft.com/ink/2010/main" type="inkWord" rotatedBoundingBox="8420,8688 9875,8577 9994,10145 8539,10256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239183.089">6368 8288 921 0,'0'0'40'0,"0"0"10"0,0 0-40 0,0 0-10 16,0 0 0-16,0-8 0 0,-9 4 116 0,1-4 22 0,-1 0 4 0,0 0 1 15,0 1-39-15,0-1-8 0,1 0-2 0,-1 0 0 16,5 0-26-16,-5 1-6 0,0-1-1 0,5-4 0 16,-5 4-34-16,4 4-7 0,-3 1-2 0,8 3 0 15,-9 0-18-15,-9 3 0 0,5 5 8 0,-9 8-8 16,0 3 0-16,0 9 0 0,-4 7 0 0,-5 8 0 15,-4 3 0-15,-4 9 0 0,-1 0 0 0,5-1 0 16,4 5 14-16,5-1-4 0,4-7-1 0,5-4 0 16,3-4 4-16,6-4 1 0,3-8 0 0,5 0 0 15,0-8-14-15,5-3 11 0,3-8-11 0,1-5 10 16,4-3 10-16,1-8 1 0,8-3 1 0,4-1 0 16,9-12-22-16,0-3 0 0,0-4 0 0,0-8-12 15,5-1 12-15,4 1 0 0,-5-4 10 0,1-4-10 16,-1-3 0-16,-4-5 0 0,0-4 0 0,-4-7 0 15,0-8 0-15,-1-8 8 0,5-8-8 0,-4-4 9 0,0 1-9 16,0-5 10-16,-1 4-10 0,1 1 10 0,0 3-10 0,-9 8 0 16,0 4 0-16,-5 15 0 0,1 9 0 15,-5 7 0-15,-9 15 0 0,5 5 0 0,-9 7 50 0,0 5 5 16,0 11 1-16,0 0 0 0,-9 19-37 0,0 5-7 16,1 11-2-16,-1 4 0 0,-9 7-10 0,5 9 0 15,-4 3 9-15,4 5-9 0,-5 3 8 0,5 8-8 16,-5-4 8-16,1 8-8 0,4 4 11 0,-5-8-3 15,5 1 0-15,0-9 0 0,0 0-8 0,4-7 8 16,-4-5-8-16,4-7 8 0,4 0-8 0,-3-8 0 16,3 0 0-16,5-4 0 15,0-8-132-15,5-7-18 0</inkml:trace>
          <inkml:trace contextRef="#ctx0" brushRef="#br0" timeOffset="239599.3807">7110 8167 1796 0,'-5'-4'40'0,"1"0"8"0,4 4 1 0,0 0 1 0,-5-8-40 16,5 8-10-16,-8 0 0 0,3 4 0 0,1 0 34 0,-5 8 5 15,0 7 1-15,1 1 0 0,-6 7 6 0,-3 4 2 16,4 4 0-16,-5 4 0 0,5 0 3 0,0 0 1 16,-5 0 0-16,5 0 0 0,4-4-26 0,5 4-5 15,-5-8-1-15,9-3 0 0,0-1 10 0,0 0 2 16,9-7 0-16,-5-5 0 0,5-3-32 0,4 0 0 16,0-8 0-16,1-4 0 0,7 0 0 0,-3-12 0 15,0-4 0-15,-1 1 0 0,9-9 0 0,-4 1 0 16,-4 0 0-16,0-5 0 0,-1-3 0 0,1 4 8 15,-1-4 0-15,-4 3 1 0,-4-3-9 0,0 4 0 16,0-4 9-16,-1 3-9 0,-8 5 24 0,0-4 0 16,0 7 0-16,-8 1 0 0,-1-1 5 0,0 1 2 15,-8 7 0-15,3-4 0 0,1 9-31 0,-4-1 8 16,-5 0-8-16,0 4 0 16,4 4-29-16,1 4-9 0,-5 0-2 0,0 4-741 0,-5-1-149 0</inkml:trace>
        </inkml:traceGroup>
        <inkml:traceGroup>
          <inkml:annotationXML>
            <emma:emma xmlns:emma="http://www.w3.org/2003/04/emma" version="1.0">
              <emma:interpretation id="{9A690991-43D5-4EE0-9B04-CED5A224B117}" emma:medium="tactile" emma:mode="ink">
                <msink:context xmlns:msink="http://schemas.microsoft.com/ink/2010/main" type="inkWord" rotatedBoundingBox="11516,9101 12991,8989 13044,9688 11569,9800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240656.1302">8864 8026 1792 0,'5'-19'40'0,"-5"19"8"0,-5-12 1 0,5 4 1 0,0 8-40 0,0 0-10 16,0 0 0-16,0 0 0 0,0 0 35 0,0 0 5 15,0 0 0-15,-4 8 1 0,0 8-17 0,-1 3-3 16,1 5-1-16,-5 11 0 0,9 4-6 0,-4 0-2 0,-1 4 0 0,5-1 0 16,5-3-12-16,-1 0 9 0,1-7-9 15,3-1 8-15,5-4 0 0,-4-7 0 0,0-1 0 0,4-7 0 16,-4 3 4-16,4-7 1 0,-4-4 0 0,4-4 0 15,0-4 13-15,0-4 2 0,1-3 1 0,-1-1 0 16,-5-4-29-16,6-3 0 0,-6-1 0 0,1-7 0 16,4 0 0-16,-4-4 0 0,0-8 0 0,0 0 0 15,-5 4 8-15,9-1 0 0,-4 5-8 0,0 4 12 16,-5 4 5-16,5 7 1 0,0 8 0 0,-5 4 0 16,-4 4-2-16,0 0 0 0,13 4 0 0,-4 4 0 15,0 8-16-15,-5-1 10 0,5 9-10 0,0-1 8 16,4 0 0-16,-4 5-8 0,-1-9 12 0,1 5-4 15,0-1 6-15,0-7 1 0,4-1 0 0,-4-3 0 16,4 0-15-16,-4-5 0 0,4-7 0 0,0 0 0 0,0 0 8 16,5-7 0-16,-5-5-8 0,4 0 12 0,-3 0 6 0,-6-3 1 15,5-5 0-15,-4 5 0 0,4-5 13 0,1 1 2 16,-1-1 1-16,0 1 0 0,-4-1-11 0,4 5-1 16,0-1-1-16,-4-3 0 0,-5 7-14 0,5-4-8 15,0-3 10-15,4-1-10 0,-4 1 0 0,-1-1 0 16,1 1 0-16,0-1 0 0,0 5-13 0,0-5-9 15,-1 1-2-15,1 3 0 16,0 0-157-16,0 5-32 0</inkml:trace>
          <inkml:trace contextRef="#ctx0" brushRef="#br0" timeOffset="241031.4371">9935 8132 1094 0,'0'0'48'0,"13"-12"11"0,-4 4-47 0,8-4-12 0,1 5 0 0,0-5 0 15,3-4 168-15,-7 1 31 0,-6-1 6 0,10-3 2 16,0-1-116-16,-1 1-23 0,-4-1-5 0,5 1-1 16,4-1-37-16,0-3-7 0,-9 3-2 0,4 1 0 15,-3-5 2-15,-1 5 0 0,-5-1 0 0,1 1 0 16,-4 3 14-16,-5 1 4 0,0 3 0 0,-5 0 0 15,1 4 9-15,-5 4 3 0,-4-3 0 0,4 7 0 0,-8 0-25 16,-5 7-5-16,4-3-1 0,-8 8 0 0,-1 4-9 16,-3 3-8-16,-1 1 9 0,-4 3-9 0,4 4 20 15,5 1-3-15,0 3 0 0,4 4 0 0,-5-4 7 0,5 4 0 16,5-4 1-16,8 1 0 0,-4-1-25 0,9 0 0 16,4 0 0-16,4-3 0 0,0-1 12 0,9 0-4 15,1-3 0-15,12 3 0 0,0-8-8 0,9 1 0 16,5-5-10-16,4-3 10 0,0-4-8 0,4 0 8 15,0-4 0-15,5-4-9 16,-1 0-198-16,1-8-39 0</inkml:trace>
        </inkml:traceGroup>
        <inkml:traceGroup>
          <inkml:annotationXML>
            <emma:emma xmlns:emma="http://www.w3.org/2003/04/emma" version="1.0">
              <emma:interpretation id="{AD945AC6-7C0F-46CD-B11C-238B97C50C79}" emma:medium="tactile" emma:mode="ink">
                <msink:context xmlns:msink="http://schemas.microsoft.com/ink/2010/main" type="inkWord" rotatedBoundingBox="15523,8395 21501,7941 21612,9402 15634,9856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287056.3444">13511 7402 115 0,'13'-4'10'0,"-13"4"-10"16,4-7 0-16,-4 7 0 0,0 0 191 0,0 0 36 16,0 0 7-16,0-12 2 0,0 4-122 0,0 4-24 0,0 4-5 0,0 0-1 15,0-8-23-15,0 8-5 0,0 0 0 0,-4-3-1 16,-5-5-6-16,5 4-1 0,4 4 0 0,-5-8 0 16,-4 4-6-16,1 0-2 0,8 4 0 0,0 0 0 15,0 0-8-15,0 0-1 0,-9 0-1 0,-4 4 0 16,0-4 0-16,-1 4 0 0,1 0 0 0,-4 4 0 15,-1 0-12-15,1-1-2 0,-1 5-1 0,-4 0 0 16,-4 3 1-16,-1 1 1 0,1 3 0 0,-5 5 0 16,1 3 19-16,-5 0 3 0,0 1 1 0,-1 7 0 15,1-4-23-15,0 4-4 0,5 0-1 0,-1-4 0 16,4 4 3-16,10 1 0 0,-1-1 0 0,5 4 0 16,0-4-6-16,9 4-1 0,8-8 0 0,5 4 0 15,4-4-8-15,9 4 0 0,0-3 0 0,4-1 0 0,5-4 0 0,4 0 12 16,0-7 0-16,5-8 0 0,-5-5-12 15,4-3 0-15,-4-4-12 0,5-4 12 16,-5-3-51-16,4-5-2 0,-4 0-1 0,1-3 0 16,-1-5-139-16,-5 1-28 0,-8 3-6 0,9-7-1 0</inkml:trace>
          <inkml:trace contextRef="#ctx0" brushRef="#br0" timeOffset="287400.0982">13805 7730 1036 0,'0'0'92'0,"0"0"-73"15,0 0-19-15,0 0 0 0,0 0 172 0,0 0 30 0,0 0 6 0,0 0 2 16,0 0-106-16,0 0-22 16,0 0-4-16,-9 8-1 0,0-1-44 0,0 9-9 0,-4 0-1 15,4-1-1-15,-8 5-12 0,4 3-2 0,-1 1-8 0,-3 3 12 16,8 4-12-16,-4-4 0 0,0-3 8 0,8 3-8 16,1 0 17-16,4-3 1 0,0-5 0 0,4 1 0 15,1-1-18-15,8 1 8 0,-4-5-8 0,4-3 0 16,4-4 0-16,1-4 0 0,0 0 0 0,3-4 0 15,1-8 20-15,5 0-2 0,-1-4-1 0,-4-7 0 16,0-1-3-16,4 1-1 0,-4-1 0 0,0-7 0 16,4 4-1-16,-4-5-1 0,5-3 0 0,-5 4 0 15,-5-4 7-15,-4 3 2 0,-8 5 0 0,3 0 0 16,1 3-20-16,-4 1 0 0,-5 3 8 0,-5 8-8 0,-4 0 10 16,-8 4-2-16,-1 1 0 0,-8 3 0 0,0 3-8 15,-1 5 0-15,1-4 0 0,0 8 0 0,-5 0-10 0,9-1-4 16,-4 5-1-16,-1 3 0 15,6 5-136-15,-1-5-27 0,4 1-6 0,-4-1 0 0</inkml:trace>
          <inkml:trace contextRef="#ctx0" brushRef="#br0" timeOffset="287962.197">14305 7628 2070 0,'26'-15'45'0,"-13"7"10"0,0 0 1 0,1 0 3 0,3 5-47 0,1-1-12 16,-5 4 0-16,4 4 0 0,-4 3 44 0,1 1 6 0,-1 4 2 0,0 0 0 16,-4 7-26-16,-5 1-5 0,1 3-1 0,-1 4 0 15,-4-3 1-15,0 7 0 0,-4-4 0 0,-1 4 0 16,1-7-3-16,-1 3-1 0,-3 0 0 0,-1-3 0 16,4-5 7-16,1-3 0 0,0-1 1 0,-1 1 0 15,1-4 0-15,4-12 0 0,0 0 0 0,0 0 0 16,0 0-4-16,0 0-1 0,0 0 0 0,0 0 0 15,0 0-9-15,4-12-3 0,1 0 0 0,3-3 0 16,1-1-8-16,4-3 0 0,1-1-12 0,-1-3 12 16,4 3-10-16,1 5 10 0,-5-1 0 0,4 0-9 15,1 1 9-15,4 3 9 0,0 0-1 0,0 5-8 16,-5-1 0-16,5 4 0 0,0 4-10 0,0 4 10 16,-4 4 0-16,4-1 0 0,0 9 0 0,0 0 0 15,-5-1 0-15,1 5 0 0,-10 3 0 0,1 4 0 16,0-7-33-16,-5 3 1 0,1 1 0 15,-5-1 0-15,-5-3 32 0,5-1 0 0,-4-3 0 0,0-5 0 0,-5 1 20 0,4 0 8 16,-3-4 2-16,3-1 0 0,-4-3-30 0,9-4-10 16,0 0 0-16,0 0 0 0,0 0 10 0,0 0 14 15,5-11-3-15,-1-1-1 0,9 0-10 0,1-7 0 16,3-5 0-16,1-3 8 0,-1 0-8 0,10-1 0 16,-6 1 0-16,6 0 0 0,-1 3 0 0,-4 5 0 15,9-4 0-15,-5 7 0 0,-4 0 0 0,0 5 0 16,4-1 0-16,-4 4 0 0,-9 8 0 0,5 4 0 15,-5 0 0-15,5 4 0 0,-5 3 0 0,-4 5 0 16,-1 0 0-16,1-1 0 0,-4 5 0 0,-1-1 0 16,0 1 0-16,-8 3 0 0,4 1-13 0,-4 3-5 15,-1-4-1-15,1 1 0 16,-9-1-90-16,4 0-19 0,0 1-3 0,-4-1-574 0,0 5-115 0</inkml:trace>
          <inkml:trace contextRef="#ctx0" brushRef="#br0" timeOffset="288460.7132">15810 7660 2113 0,'0'0'46'0,"0"0"10"0,0 0 1 0,0 0 3 0,0 0-48 0,0 0-12 16,0 0 0-16,8 7 0 0,-8-7 44 0,5 12 7 15,-1 0 1-15,-4 3 0 0,4 1-28 0,-4 4-4 16,-4-1-2-16,4 4 0 0,0 1 13 0,-4-1 2 16,4 5 1-16,-5 3 0 0,5 0-11 0,0-4-3 15,0 4 0-15,0 1 0 0,-4 3 20 0,4-4 3 16,0 4 1-16,0-4 0 0,-4 0-26 0,4 1-5 16,-5-5-1-16,1-4 0 0,-1 1 0 0,5-5 0 15,-4-3 0-15,4-1 0 0,0-3-3 0,0-12-1 16,0 0 0-16,0 0 0 0,0 0 20 0,0 0 3 15,-9 0 1-15,9 0 0 0,-9-8-20 0,5-3-4 16,0-5-8-16,-1-7 12 0,1-1 1 0,4-3 0 16,0-4 0-16,0-4 0 0,4-4-13 0,1 0 0 15,3-8 0-15,10 0 0 0,-5 0 0 0,9-3 0 16,0-1 0-16,9 0 0 0,4 4-16 0,-4 1-2 0,4-1-1 0,0 0 0 31,0 4-12-31,4 12-2 0,-4 0-1 0,-8 15 0 0,-1 1 25 0,-4 7 9 16,4 0 0-16,-8 4-9 0,4 8 9 0,-5 0-13 0,1 8 5 0,-1 3 8 15,-3 9-16-15,-6-1 5 0,-3 4 1 0,-5 0 0 16,-5 5 10-16,-3 3-12 0,-6 0 12 0,-7 0-12 16,-1-4-8-16,0 4-3 0,-5 0 0 0,-3 0 0 15,3 1 11-15,1-13 1 0,4 4 1 0,0-3 0 16,0-1-169-16,0-3-33 0</inkml:trace>
          <inkml:trace contextRef="#ctx0" brushRef="#br0" timeOffset="288823.1729">16827 7515 1785 0,'0'0'159'0,"0"0"-127"16,0 0-32-16,0 0 0 0,0 0 44 0,-4 8 4 15,-5 4 0-15,-4 7 0 0,-4 1 12 0,3 3 2 16,1 5 1-16,0-1 0 0,-5 4-19 0,10 0-3 16,-1 0-1-16,0 1 0 0,5-5-23 0,-1 0-5 15,5-3 0-15,5 3-1 0,4-4 24 0,4 1 5 16,-5-5 0-16,10 1 1 0,8-1-13 0,1-11-4 16,-5 4 0-16,0-4 0 0,-1-8 24 0,1 0 5 15,14-8 1-15,-10 0 0 0,-4-4-25 0,0-3-5 16,4-5 0-16,5-3-1 0,-9 3-23 0,0-3 0 0,-5-1 0 15,1-7 0-15,-1 4 34 0,1 4 2 0,-9-5 1 16,-1 1 0-16,6 0-28 0,-6-1-9 0,-3 1 0 0,-5 0 0 16,4 3-11-16,0 1-9 0,-4 4-1 0,0-5-1 15,0 5-178 1,-4-1-36-16</inkml:trace>
          <inkml:trace contextRef="#ctx0" brushRef="#br0" timeOffset="289090.0638">17464 7278 1497 0,'35'-12'66'0,"-18"12"14"0,-4-4-64 0,14 0-16 16,12-4 0-16,5 4 0 0,4-3 89 0,-4 3 15 15,0-4 2-15,9 4 1 0,-5 0-38 0,5 0-7 0,-10-4-2 0,6 4 0 16,-5 1-28-16,-5-5-5 16,-4 0-2-16,-4 0 0 0,0 0-25 0,-1 1 0 15,-3-5 0-15,-1 4 0 0,-4-4 0 0,-5 5 8 16,-3-5-8-16,-1-4 0 16,-9 1-201-16,1-1-46 0</inkml:trace>
          <inkml:trace contextRef="#ctx0" brushRef="#br0" timeOffset="289338.8551">18187 6751 1324 0,'14'-8'118'0,"-10"0"-94"0,-8-3-24 0,4-1 0 16,4 4 130-16,-4 0 22 0,4 5 4 0,-4-1 0 16,-8 4-42-16,8 0-9 0,0 0-1 0,0 0-1 15,-9 7-50-15,4 9-9 0,5 4-3 0,-4 7 0 16,-5 4 7-16,0 8 2 0,-8 4 0 0,4 4 0 15,0 0-4-15,-1 11-1 0,-12-3 0 0,9 7 0 16,-1 0-17-16,0-3-4 0,-3 3-1 0,3-3 0 0,0 3-15 0,1 1-8 16,-1-9 10-16,1 5-10 0,-1-5 0 15,-4-3-10-15,5 0 0 0,-5-1 0 16,0 1-178-16,-4 0-36 0</inkml:trace>
          <inkml:trace contextRef="#ctx0" brushRef="#br0" timeOffset="289689.3233">18275 7792 1728 0,'31'-8'76'0,"-14"1"16"0,-3 3-73 0,12-4-19 0,0 0 0 0,5-4 0 15,0 1 0-15,-1-5 0 0,1 4 0 0,4-7 0 16,-4-4 45-16,0 3 6 0,4-3 1 0,-5 3 0 15,-8 5-8-15,5-5 0 0,-1 1-1 0,-8-5 0 16,-1 5 13-16,1-1 2 0,-10-3 1 0,1 7 0 16,-4 1-17-16,-1 3-3 0,0 0-1 0,1 1 0 15,-10-1 22-15,5 4 4 0,-4 0 0 0,0 4 1 16,-5 0-33-16,0 1-6 0,-4-1-2 0,0 8 0 0,-9-4-16 0,0 7-8 0,4-3 8 0,-8 4-8 16,0 0 9-16,4 4-9 15,-5 3 10-15,1 1-10 0,4-1 9 0,0 1-9 16,5 7 8-16,-1 1-8 15,1-1 8-15,3 4-8 0,1 1 8 0,4 3-8 16,5-4 0-16,0 0 0 0,8 5 0 0,5-1 0 16,4 0-31-16,9 4-8 0,0 0-1 0,13-4-764 15,4 5-153-15</inkml:trace>
        </inkml:traceGroup>
        <inkml:traceGroup>
          <inkml:annotationXML>
            <emma:emma xmlns:emma="http://www.w3.org/2003/04/emma" version="1.0">
              <emma:interpretation id="{52BB8BC9-101F-45B9-955A-F9C97700967B}" emma:medium="tactile" emma:mode="ink">
                <msink:context xmlns:msink="http://schemas.microsoft.com/ink/2010/main" type="inkWord" rotatedBoundingBox="23938,7368 26859,7146 27009,9112 24087,9334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290510.5862">21311 7305 1720 0,'62'-4'38'0,"-49"0"8"0,-13 4 2 0,0 0 0 0,0 0-39 0,0 0-9 0,0 0 0 0,0 0 0 0,22-8 70 0,0 0 12 16,8 5 2-16,1-5 1 0,4 4-51 0,5-8-10 15,-1 4-3-15,9-3 0 0,1-1 1 16,-1 0 0-16,-4 1 0 0,4-1 0 0,0 4-10 0,1 0-1 16,-6 0-1-16,1 1 0 0,-4-1 1 0,-5 4 0 15,-4 0 0-15,-1 0 0 16,-8 0-112-16,-4 4-23 0,-5 0-4 0</inkml:trace>
          <inkml:trace contextRef="#ctx0" brushRef="#br0" timeOffset="290815.7646">22140 6408 1728 0,'-8'-8'38'0,"8"8"8"0,0 0 2 0,0 0 0 0,-9 0-39 0,0 0-9 15,0 8 0-15,0 0 0 0,-4 3 0 0,5 1 0 0,-6 8 0 0,6 3 0 16,-6 4 53-16,-3 12 9 0,-1 4 2 0,-4 8 0 16,9 3 0-16,-4 5 0 0,-1 3 0 0,1 5 0 15,-5-5 0-15,4 0 0 0,-4 5 0 0,5-1 0 16,-1-4-17-16,1 1-3 0,-1-5-1 0,5-11 0 15,-5 0-28-15,5 0-6 0,0 0-1 0,-5-5 0 16,-4 1 20-16,1 0 3 0,-1-4 1 0,-9 12 0 16,5-8-121-16,-1-4-24 0,1-12-5 0,0-4-616 15,4-7-123-15</inkml:trace>
          <inkml:trace contextRef="#ctx0" brushRef="#br0" timeOffset="291675.8951">22991 6030 1958 0,'0'-28'43'0,"5"17"9"0,4-1 1 0,-5 0 3 0,5 0-45 0,0 1-11 16,-1 7 0-16,1 4 0 0,4-4 46 0,-4 0 7 0,-9 4 2 16,4 8 0-16,1 0-37 0,-1 7-7 0,-4 5-2 0,0 3 0 15,0 1-9-15,-4 7 0 0,-1 8 0 0,-3 11 0 16,-1-3 0-16,-4 4 0 0,4 4 0 0,-9 11 0 16,1-8 46-16,-5 13 7 0,4-1 2 0,-4 8 0 15,1-4-37-15,-1 0-7 0,-5 0-2 0,-3 4 0 16,3-4 23-16,5-4 4 0,-4-3 0 0,4-1 1 15,-4-4-26-15,4-3-11 0,4-1 8 0,-4-7-8 16,5-4 0-16,4-8 8 0,-5-8-8 0,5-4 0 16,0-7 12-16,0-9-4 0,4 1 0 0,0-8 0 15,5-4-8-15,4 0 0 0,-5-12 0 0,1 1 0 16,4-9 0-16,0-3 0 0,4-8 0 0,5-1 0 16,0-3 0-16,4 0-11 0,0-4 3 0,9 0 0 0,0 4 8 15,4 0-8-15,1 4 8 0,-1 7-8 0,0 5 0 0,1 3 0 16,-1 5 0-16,-4 7 0 0,-5 4 8 0,1 8-10 15,-5 3 10-15,5 5-10 0,-1 3-1 0,1 9 0 16,-1-1 0-16,5 4 0 0,0 0 11 0,0 4-8 16,0-3 8-16,4-1-8 0,-4-4 8 0,9 0 11 15,-5-7-3-15,9-1 0 0,-8-7-8 0,12-4 0 16,-4 0 0-16,14-4 0 0,-1-8 0 0,0 0 0 16,0 0 0-16,9-8 0 0,-4 4-14 0,0-7 5 15,-1-1 1-15,1-3 0 0,0-9 8 0,-5 1 0 16,0 0 0-16,0-4 8 0,5 3 0 0,-9-3 0 15,4 0 0-15,-8-4 0 0,-5 0-22 0,-4 0-4 16,-5 3-1-16,-4 1 0 0,-13 4 39 0,-1 0 7 0,-3 3 1 0,-5 5 1 16,-9-5-17-16,-4 9-3 0,-14 3-1 0,1 4 0 15,-9 8-8-15,0 4 0 0,-5 4 9 0,5 8-9 16,-4-1 16-16,-1 5-2 0,1-1 0 0,-1 8 0 16,5 5 0-16,-4 3 0 0,4 0 0 0,4 4 0 15,5 4-4-15,8 0-1 0,1-4 0 0,8 4 0 16,4-1 3-16,10 1 1 0,4 0 0 0,8 0 0 15,1-4 0-15,8 0 0 0,0-4 0 0,9 0 0 16,1-7 10-16,3-5 1 0,0-4 1 0,10 1 0 16,-1-12-56-16,5 0-11 0,-1-5-2 0,10-3-783 15,-10 0-156-15</inkml:trace>
        </inkml:traceGroup>
      </inkml:traceGroup>
      <inkml:traceGroup>
        <inkml:annotationXML>
          <emma:emma xmlns:emma="http://www.w3.org/2003/04/emma" version="1.0">
            <emma:interpretation id="{1E183B2C-A4C3-4BFF-93EB-97E44F72C1A6}" emma:medium="tactile" emma:mode="ink">
              <msink:context xmlns:msink="http://schemas.microsoft.com/ink/2010/main" type="line" rotatedBoundingBox="3605,11905 29917,9863 30040,11441 3727,13483"/>
            </emma:interpretation>
          </emma:emma>
        </inkml:annotationXML>
        <inkml:traceGroup>
          <inkml:annotationXML>
            <emma:emma xmlns:emma="http://www.w3.org/2003/04/emma" version="1.0">
              <emma:interpretation id="{65C25089-F838-41F9-8086-B475E6D238C3}" emma:medium="tactile" emma:mode="ink">
                <msink:context xmlns:msink="http://schemas.microsoft.com/ink/2010/main" type="inkWord" rotatedBoundingBox="3624,12151 8556,11768 8637,12814 3705,13197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303166.926">937 11287 460 0,'0'0'41'0,"0"0"-33"0,0 0-8 15,0-8 0-15,0 0 161 0,4 0 31 16,0 0 5-16,-4 1 2 0,9-5-97 0,-9 4-19 0,9 0-4 0,-5 0-1 16,5-3-19-16,0-1-4 0,0 0-1 0,-1 5 0 15,1-9-8-15,0 4-2 0,4-3 0 0,0-1 0 16,1 4-5-16,-1-3-2 0,4 3 0 0,-4-4 0 16,5 1-9-16,-1-1-3 0,-8 5 0 0,9-5 0 15,4 4-7-15,-9 1-2 0,4-1 0 0,-3 4 0 16,3 0-16-16,-4 4 0 0,0 0 8 0,-4 4-8 15,0-3 0-15,0 6 0 0,0 1 0 0,-1 8 0 16,1 0 0-16,-4 7 12 0,3 9-4 0,-3 3-8 16,-1 8 8-16,-4 4-8 0,-4 3 0 0,4 5 0 15,-5-4 8-15,1 4-8 0,-5-1 0 0,0-3 0 16,5 4 8-16,-5-4-8 0,0-5 0 0,-4-3 0 16,4-7 0-16,-4-1 0 0,5 0 0 0,-1-8 0 0,-4-3 15 0,4-4-1 15,4-1 0-15,5-7 0 0,-8 0-5 16,8-8-1-16,0 0 0 0,0 0 0 0,0 0 0 0,0 0 0 15,0 0 0-15,0 0 0 0,0-12 0 0,0-4-8 16,0 1 12-16,4-5-4 0,5-7-8 0,0-4 0 16,-5 0 0-16,9-4 8 0,-4-8-8 0,8 0 0 15,1 0 0-15,0 8 0 0,4-4 0 0,-5 4 0 16,-4 0 8-16,5 0-8 0,-1 3 0 0,1 5 0 16,-1 8 0-16,5-1 0 0,0 1 0 0,0 7 0 15,0 0-12-15,-4 4 12 0,4 1 0 0,0 3 0 16,0 4 0-16,-5 4 0 0,5-1 0 0,0 5 0 15,-4 8 0-15,-1-1 0 0,1 9 0 0,-5-1 0 16,4 8-12-16,-4 5 12 0,-4-1 0 0,-4 4 0 16,-1 0 12-16,0 0-4 0,1 0-8 0,-5 0 0 15,-5-4-10-15,1-4 10 0,0 4 0 0,-1-4 0 0,-4 0 0 16,1-3 10-16,-1-1-10 0,0-8 10 0,-4 5-10 0,4-5 10 16,-4-3-2-16,9-4 0 0,-5-5 0 0,0 5 0 15,5-12 2-15,-1 4 0 0,5-4 0 0,0 0 0 16,-4-12-10-16,4 1 12 0,0-5-12 0,4-3 12 15,5-9-12-15,0-3 0 0,0-4 9 0,4-8-9 16,9 0 0-16,-9-8 0 0,9-3 0 0,4 3 0 16,1 1 0-16,3 3 0 0,5-4 0 0,-4 8-8 15,4 4 8-15,0 8-12 0,0 4 12 0,-4 7-12 16,-5 5 12-16,1 3 0 0,3 8 8 0,-8 8-8 16,0 0 9-16,5 4-9 0,-10 3 12 0,5 5-12 0,-4 3 20 0,-1 1-2 15,1 3-1-15,-5 1 0 0,4-5-7 0,-3 1-2 16,-1-1 0-16,-4 1 0 0,-1-1-8 0,1-3 0 15,0 3 9-15,-5 1-9 16,-4-5-19-16,5 5-8 0,-1-5-1 0,-4 5-695 16,4 3-138-16</inkml:trace>
          <inkml:trace contextRef="#ctx0" brushRef="#br0" timeOffset="304082.5177">3192 11181 1105 0,'4'-11'48'0,"-4"11"12"0,0-8-48 0,0-4-12 0,0 4 0 0,0 8 0 16,5-8 63-16,-5 5 10 0,-5-5 3 0,1 0 0 15,4 8-20-15,-5-4-3 0,-3-4-1 0,3 4 0 16,5 4-17-16,-9-4-4 0,1 1-1 0,-1-1 0 16,-4 4 2-16,0 4 1 0,-1-1 0 0,1 5 0 15,-9 0-33-15,5 8 0 0,-1-1 0 0,-4 1-12 16,-8 3 12-16,-1 5 0 0,4 7 0 0,1 0 10 16,-5 0-1-16,5 4 0 0,0 4 0 0,4 0 0 15,4 0-9-15,1 0 10 0,4 0-10 0,4-4 10 16,4-3-10-16,1-5 8 0,8-4-8 0,-4-3 8 0,5-1-8 15,-5-3 12-15,4-4-12 0,-4-12 12 0,0 0 4 0,0 0 2 16,9-4 0-16,9-8 0 0,-1-4 12 0,5-3 2 16,0-4 1-16,0-5 0 0,4-7-20 0,5 0-4 15,-9-8-1-15,0 0 0 0,0 0-8 0,-5-3 0 16,1-1 0-16,-5 4 8 0,0 0-8 0,0 4 0 16,-4 4 0-16,0 8 0 0,-9 3 12 0,4 5-2 15,1 7-1-15,-1 0 0 0,-4 12 27 0,0 0 6 16,0 0 1-16,0 0 0 0,0 12-22 0,0 8-4 15,0-1-1-15,0 8 0 0,0-3-4 0,0 7-2 16,0 0 0-16,0 0 0 0,0 1-10 0,0-5 0 16,4 0 0-16,-4-3 8 0,0 3-8 0,5-4 0 15,-1 4 0-15,-4-3 0 16,5-5-72-16,-5 5-16 0,8-5-3 0,-3-3-876 0</inkml:trace>
          <inkml:trace contextRef="#ctx0" brushRef="#br0" timeOffset="304417.8623">3477 11205 1839 0,'9'-20'81'0,"-9"20"18"15,4-12-79-15,0 5-20 0,5-1 0 0,0 0 0 0,-5-4 45 0,5 5 6 16,0-1 1-16,4 0 0 0,0 0-18 0,-4-4-3 15,4 5-1-15,0-1 0 0,5-4-16 0,-5 4-3 16,5-3-1-16,-5 3 0 0,9-4 9 0,-5 4 1 16,1 1 1-16,-5 3 0 0,5 0-3 0,-1 4-1 15,5 0 0-15,-4 8 0 0,-5-1-1 0,4 9 0 16,1 3 0-16,4 1 0 0,0 7 15 0,0 1 2 16,-5 11 1-16,1-4 0 0,-1 0-6 0,-4 0-2 15,-4 4 0-15,0 0 0 0,9-4-16 0,-10 4-10 16,1-8 12-16,-5 0-12 0,1-3 0 0,4-1 0 15,-5-4 0-15,0-3 0 16,1-5-72-16,4 1-19 0,8-8-3 0,1 0-619 16,-1-5-124-16</inkml:trace>
          <inkml:trace contextRef="#ctx0" brushRef="#br0" timeOffset="304685.8931">4258 10904 1652 0,'0'0'36'0,"0"0"8"0,0 0 2 0,0 0 0 0,0 0-37 0,-5 0-9 0,1 4 0 0,-5 8 0 16,1 0 53-16,-6 7 9 0,-8 8 2 0,0 1 0 15,1 7-15-15,-1 8-2 0,-13 0-1 0,-1 0 0 0,6 3-9 0,-5-3-1 16,0 4-1-16,-1-4 0 0,1 0-11 0,0-4-1 15,4 0-1-15,5-8 0 0,0-4-22 0,0 1 0 16,8-5 0-16,0-4 8 0,1-3-20 0,4 0-4 16,0 3-1-16,4-3-642 15,4-5-128-15</inkml:trace>
          <inkml:trace contextRef="#ctx0" brushRef="#br0" timeOffset="304984.5399">4661 11111 1728 0,'0'0'76'0,"0"0"16"0,0 0-73 0,0 0-19 0,0 0 0 0,0 0 0 16,0 0 70-16,0 0 10 0,0 0 3 0,0 0 0 15,-8 8-38-15,-1 0-7 0,5 7-2 0,-1 1 0 16,1 3 9-16,-1 5 2 0,1-1 0 0,4 4 0 16,0-3-3-16,0-1 0 0,0 5 0 0,0-5 0 15,4-4-28-15,1 5-5 0,-1-5-2 0,1-3 0 16,-5-4-9-16,4 3-11 0,0-3 3 0,1-4 0 16,-1-1-141-16,9-3-28 0,5-11-6 15,-5-5-1-15</inkml:trace>
          <inkml:trace contextRef="#ctx0" brushRef="#br0" timeOffset="305122.6544">4833 10596 2318 0,'-9'-19'103'0,"4"15"21"0,-3-4-100 0,3 4-24 16,-4-4 0-16,9 8 0 0,0 0 40 0,0 0 4 15,0 0 0-15,0 0 0 16,0 0-222-16,-4 12-44 0</inkml:trace>
          <inkml:trace contextRef="#ctx0" brushRef="#br0" timeOffset="306031.8701">5083 11107 172 0,'0'0'8'0,"0"0"1"0,0-12-9 0,0 1 0 16,4-1 0-16,0 4 0 0,1-7 312 0,-1 3 60 15,9 0 12-15,-4 4 2 0,4 1-230 0,0-1-45 16,1 4-10-16,-1 0-1 0,4 4-28 0,1 4-6 16,4 0-1-16,-5 8 0 0,5-1-32 0,0 9-6 15,-4-1-2-15,-5 5 0 0,4 3-12 0,-3 0-2 0,-1 4-1 16,-4 1 0-16,-5-1-10 0,-4-4 0 0,4-3 0 0,-4-1 0 15,0-4 9-15,-4 1 3 0,4-1 1 0,-4-7 0 16,-5 0 5-16,4-4 1 0,5-8 0 0,0 0 0 16,0 0 3-16,0 0 1 0,-8 0 0 0,8 0 0 15,0 0-23-15,-9-8 9 0,4-4-9 0,1-3 0 16,-5-5 10-16,9-7-10 0,9-4 8 0,-9-1-8 16,4 1 0-16,5-4 0 0,4 4 0 0,5 0 0 15,-5-1-12-15,5 9 12 0,-5 4-10 0,4-1 10 16,1 4 0-16,0 5 0 0,-5 3 0 0,4 8 10 15,1 0-10-15,-5 8 0 0,0 3 0 0,5 1 0 16,-5 4 0-16,0 3 0 0,0 1 0 0,0-1 0 0,-4 5 0 16,4-5 0-16,-4 1 0 0,0-1 0 0,0 5 0 15,-5-5 0-15,0 1 0 0,-4-1 0 0,5-3 0 0,-10-1 0 16,5-3 0-16,0 0 0 0,-8-5 0 0,3 1 12 16,1 0-12-16,-5 0 12 0,5-4-12 0,-1 0 0 15,1-4 0-15,4 0 0 0,0 0 0 0,0 0 0 16,0 0 0-16,0 0 0 0,0 0 0 0,0 0 0 15,0 0 0-15,0-8 0 0,0-4-12 0,4-3 12 16,5-5-12-16,-5-3 12 0,10-5 0 0,-6 5 0 16,1 0 0-16,4-1 0 0,0-3 0 0,5 3 0 15,-5 5 0-15,0-1 0 0,0 9 0 0,1-1 0 16,-6 4 0-16,6 4 0 0,-14 4 0 0,8 4 8 16,1 4-8-16,0 8 8 0,-5-1 4 0,5 5 0 0,-5-1 0 15,1 5 0-15,-1-5-4 0,1 5 0 0,-1-1 0 16,-4 0 0-16,9 1-8 0,-9-5 0 0,4 5 0 15,1-9 0 1,-1 1-105-16,0-1-17 0,5-3-3 0,-5 0-1 0</inkml:trace>
        </inkml:traceGroup>
        <inkml:traceGroup>
          <inkml:annotationXML>
            <emma:emma xmlns:emma="http://www.w3.org/2003/04/emma" version="1.0">
              <emma:interpretation id="{94BB380D-A72F-43D8-B31D-ABF8978CA466}" emma:medium="tactile" emma:mode="ink">
                <msink:context xmlns:msink="http://schemas.microsoft.com/ink/2010/main" type="inkWord" rotatedBoundingBox="9070,12234 10603,12115 10642,12610 9109,12728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306379.9229">6381 10936 2156 0,'0'0'48'0,"0"0"9"0,0 0 3 0,0 11 0 0,0 1-48 0,-4 4-12 16,4-1 0-16,0 5 0 0,-4-1 19 0,4 5 1 15,-5-5 1-15,5 8 0 0,0-3 7 0,0-1 0 16,0 4 1-16,5-3 0 0,-1-5 11 0,5 5 1 15,-5-5 1-15,9 1 0 0,-4-5-24 0,0-3-5 16,8-4-1-16,-4 0 0 0,1 3 4 0,-1-11 1 16,0 0 0-16,5-7 0 0,-5-1 15 0,0-4 2 15,9-7 1-15,-5-1 0 0,1 1-35 0,-1-5 0 16,-3-3 0-16,3 0 0 0,-4-5 13 0,0 1-4 16,-4 0-1-16,4 0 0 0,-4 3-8 0,4 1 8 15,-8 4-8-15,3 3 8 16,-3 5-97-16,-5 7-20 0,4-4-4 0,-4 12-1000 0</inkml:trace>
          <inkml:trace contextRef="#ctx0" brushRef="#br0" timeOffset="306987.1541">7088 11017 2296 0,'0'0'51'0,"0"0"10"0,8 8 3 0,1 4 0 0,0 4-52 0,0-5-12 15,0 1 0-15,-1 0 0 0,1 3 39 0,4 1 5 16,-4-1 0-16,0 5 1 0,0-4-29 0,-5 3-5 16,0 1-2-16,-4-9 0 0,5 5-1 0,-1-4 0 15,-4-1 0-15,0 1 0 0,0-4 4 0,0-8 1 16,0 0 0-16,0 0 0 0,0 0-1 0,0 0 0 15,0 0 0-15,0 0 0 0,0 0 3 0,0-12 0 16,0 0 0-16,4-3 0 0,1-5-15 0,4-3 9 16,-5 3-9-16,5-7 8 0,4 4 2 0,0-5 0 15,-4 1 0-15,8 4 0 0,-3-1-10 0,-1 5 0 16,4-1 0-16,-4 9 0 0,1-1 20 0,-6 4-2 16,-3 0 0-16,8 8 0 0,-4 0-18 0,4 8 0 15,-4 0 8-15,4 4-8 0,4-1 0 0,-3 9 0 16,-6-5 0-16,5 5 0 0,1-1 0 0,-6 1 0 15,1-1 0-15,0 1 0 0,0-5 0 0,-5 1 0 0,1 0 0 16,-1-5 0-16,-4 5 0 0,0-4 0 0,0-12 8 0,0 0-8 16,0 11 0-16,0-3 0 0,0-8 8 0,0 0-8 15,0 0 10-15,0 0-2 0,0 0 0 0,0 0 0 16,4-12-8-16,1-3 0 0,3-1 0 0,1-3 0 16,4-1 0-16,1-3 0 0,3-4 0 0,1-1 0 15,4 5 0-15,0-4 0 0,-5-1 0 0,5 5 0 16,-4-1 0-16,3 1 0 0,-3 4 0 0,0 3-11 15,-1 4 11-15,-4 4 11 0,-4 1-3 0,4 7 0 16,-4 4 6-16,0 3 1 0,-5 5 0 0,1 4 0 16,3 3 5-16,-3 5 2 0,-5-1 0 0,0 4 0 0,0 1-1 15,4-1 0-15,-4 0 0 0,4 0 0 0,-4 1-11 16,0 3-2-16,5-8-8 0,-5 1 12 0,0-1-12 0,0 1 0 16,4-5 0-16,1-3 0 15,-1-5-156-15,0 1-25 0,5-4-5 0</inkml:trace>
        </inkml:traceGroup>
        <inkml:traceGroup>
          <inkml:annotationXML>
            <emma:emma xmlns:emma="http://www.w3.org/2003/04/emma" version="1.0">
              <emma:interpretation id="{FC3E3774-8076-4F98-A91F-E3AFF7206A88}" emma:medium="tactile" emma:mode="ink">
                <msink:context xmlns:msink="http://schemas.microsoft.com/ink/2010/main" type="inkWord" rotatedBoundingBox="13314,11883 15691,11698 15736,12288 13360,12472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308977.8544">11431 10670 1105 0,'-13'-7'48'0,"13"7"12"0,0 0-48 0,0 0-12 0,0 0 0 0,4-8 0 16,-4 0 60-16,5 0 9 0,-1 0 3 0,-4 4 0 16,4-3 3-16,1 3 1 0,-5 4 0 0,4-8 0 15,-4 8-21-15,0-8-4 0,5 0-1 0,-5 8 0 16,0 0-19-16,0-4-4 0,0-3-1 0,0 7 0 15,0 0 11-15,0 0 3 0,0-8 0 0,0 8 0 16,0 0-23-16,0 0-4 0,0-8-1 0,0 8 0 16,0 0 0-16,0 0 0 0,0 0 0 0,0 0 0 15,0 0-12-15,0 0 9 0,0-4-9 0,0 4 8 16,0 0-8-16,0 0 0 0,0 0 0 0,0 0 0 16,-5-8 0-16,5 8 0 0,0 0 0 0,0 0 0 15,0 0 8-15,0 0 0 0,0 0 0 0,0 0 0 0,0 0-8 0,0 0 0 16,0 0 0-16,-9 0 0 0,1 0 0 15,-1 0 0-15,9 0 0 0,-9 0 0 0,0-4 0 0,1 4 0 16,-6 0-8-16,1 0 8 0,0-3 0 0,0 3 0 16,0 0-9-16,0-4 9 0,-1 4-10 0,1 0 2 15,4 0 0-15,-4 0 0 0,5 0 8 0,-6 0 14 16,1-4-3-16,4 8-1 0,1 0-10 0,-5-4 0 16,4 0 0-16,-4 0 0 0,-1 0 0 0,1 0 0 15,0 3 0-15,0 1 0 0,0-4 0 0,-5 8 0 16,1-4 0-16,-1 4 0 0,-4-4 0 0,0 4 0 15,-4-1-9-15,0 5 9 0,4-4 0 0,-5 4 0 16,1-5 0-16,4 5 0 0,0 0 0 0,0-1-10 16,-4 5 10-16,8 0-8 0,1 3 8 0,-1 5 11 0,1-5-3 15,-1 4 0-15,1 1-8 0,3-1 10 0,6 1-10 16,-6-1 10-16,6 0-10 0,3 1 0 0,-3-1 0 0,8-3 8 16,-5 7-8-16,5-7 0 0,0-1 0 0,5 1 0 15,-1-1 0-15,0 1 0 0,5-9 0 0,0 1 0 16,0-4 8-16,-1 0-8 0,1-1 8 0,4-3-8 15,-13-4 20-15,9 0-2 0,9 0 0 0,-1-8 0 16,-4 1-8-16,9-5-2 0,0 0 0 0,5-3 0 16,-5-5-8-16,4-3 12 0,-4-1-12 0,4 1 12 15,0-8-12-15,1 3 0 0,-1-3 0 0,5-4 8 16,-5 0-8-16,-4 0 0 0,0 0 0 0,0 4 0 16,0 3 9-16,-5-3-9 0,1 8 10 0,0-1-10 0,-10 5 23 15,5 7-2-15,-4-3 0 0,0 3 0 0,-5 4 5 0,-4 8 1 16,0 0 0-16,0 0 0 0,0 0-12 0,0 0-3 15,0 0 0-15,5 8 0 0,-1 4-12 0,1-1 0 16,-5 9 0-16,0-1 0 0,0 5 0 0,0 3 0 16,4 0 0-16,-4 1 0 0,0 3 0 0,4 0 8 15,1-4-8-15,-1 4 0 0,0-3 0 0,1 3 0 16,-1-4 0-16,5 4 0 16,-5 5-36-16,1-9-8 0,4 4 0 0,-1-4-693 15,1-3-139-15</inkml:trace>
          <inkml:trace contextRef="#ctx0" brushRef="#br0" timeOffset="309847.8593">11870 10620 1983 0,'0'-4'44'0,"-5"-4"8"0,5-4 3 0,0 4 1 0,0 1-45 0,0-1-11 0,0 0 0 0,9 0 0 16,0 0 44-16,0 5 8 0,-1-5 0 0,10 8 1 0,-5-4-27 0,9 8-6 15,0 0 0-15,0 3-1 0,0 1-3 0,0 8 0 16,-5-1 0-16,-3 1 0 0,-1 4 2 0,-4-1 0 15,-1 4 0-15,1 1 0 0,-9 3 26 0,4 0 4 16,-8 1 2-16,4 3 0 0,-4-4-2 0,-1 1-1 16,-3-1 0-16,-1-4 0 0,-4 1-31 0,4-5-5 15,-4 1-2-15,-1-1 0 0,1-3-9 0,5-5 0 16,-1 1 0-16,4-8 0 0,5-4 0 0,0 0 0 16,0 0 0-16,0 0-11 0,0 0 11 0,0 0 0 15,-4-8 0-15,8-7 0 0,1-1 0 0,-1-3 8 16,5-1-8-16,4-3 0 0,5-5 0 0,-5-3 8 15,0 4-8-15,9-4 0 0,0-4 0 0,9 3 0 16,-5-3 0-16,5 4 0 0,4 4 0 0,-5-1 0 16,1 5 8-16,0 4-8 0,-5 3 0 0,0 4 0 15,-4 4 0-15,5 1-8 0,-10 7 8 0,5 0-10 16,-4 4 10-16,-1 7-10 0,1 1 10 0,-1 4 0 0,-3 3-9 16,3 1 9-16,-8 3 0 0,0 4 0 0,-5-3 0 0,0 7 0 15,-4-4 0-15,-4 0 0 0,0 5 0 0,-1-5 0 16,-4-4 0-16,-4 1 8 0,5-5-8 0,-6-3 8 15,6-1-8-15,-6-3 0 0,6-4 9 0,3 0-9 16,5-8 0-16,0 0 8 0,0 0-8 0,0 0 0 16,0 0 0-16,0 0 0 0,5-8 0 0,8-4 8 15,-4-3-20-15,4-1-4 0,-4-11-1 0,8-1 0 16,1-3-3-16,-1 0 0 0,1-4 0 0,4 0 0 16,4 0 8-16,-4 4 2 0,0 3 0 0,-5 1 0 0,1 7 10 15,0 5 0-15,-5 7 0 0,4 4 0 0,-4 0 18 16,1 8-1-16,-1 0 0 0,-4 8 0 0,4-1-1 15,0 5 0-15,-4 4 0 0,4-1 0 0,-4 1-6 0,4 3-2 16,-5-4 0-16,1 5 0 0,0-1-8 0,0 1 0 16,0-5 0-16,-1 1 0 15,6-1-83-15,-10 1-12 0,9-9-2 0</inkml:trace>
        </inkml:traceGroup>
        <inkml:traceGroup>
          <inkml:annotationXML>
            <emma:emma xmlns:emma="http://www.w3.org/2003/04/emma" version="1.0">
              <emma:interpretation id="{9F8CB970-F38F-4AFB-ABBB-0649D858BFE7}" emma:medium="tactile" emma:mode="ink">
                <msink:context xmlns:msink="http://schemas.microsoft.com/ink/2010/main" type="inkWord" rotatedBoundingBox="16277,11171 20014,10881 20108,12092 16371,12382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310055.8964">13862 10401 2113 0,'0'0'93'0,"-9"0"20"0,4 4-90 0,-3 8-23 0,3 0 0 0,-8 3 0 15,0 5 17-15,-5 7-1 0,1 4 0 0,-5 4 0 16,4 0 32-16,1 0 7 0,-5 4 1 0,4 0 0 15,1 0-13-15,4-7-3 0,4-1 0 0,4-4 0 16,5-3-23-16,5-9-5 0,-1 1 0 0,5-5-1 16,0-3 1-16,8-8 1 0,1-4 0 0,4 0 0 15,0-11-13-15,4-1 0 0,5-3 0 0,-1-5 0 16,1-3 14-16,0 0 0 0,4-1 0 0,-4-3 0 16,-1-4 1-16,1 4 0 0,-9-4 0 0,4 4 0 15,-8 3-15-15,-5 1 0 0,0 4 0 0,-8 7 0 16,-5 0 22-16,-5 5-2 0,-4 3 0 0,-8 4 0 0,-9 0 6 0,-1 8 1 15,1 4 0-15,0 4 0 0,-5-5-35 0,0 9-8 16,1 0 0-16,3 3-1 16,-4 4-188-16,10 1-38 0</inkml:trace>
          <inkml:trace contextRef="#ctx0" brushRef="#br0" timeOffset="310404.1932">14327 10401 403 0,'0'0'36'0,"4"-4"-36"0,-4 4 0 0,0 0 0 15,4 0 470-15,-4 0 87 0,9 8 18 0,-4 4 3 16,3 0-437-16,-8 3-87 0,5 1-18 0,-1 3-3 15,-4 5-1-15,0-1 0 0,5 4 0 0,-1-3 0 16,-4-1-16-16,4-3-3 0,1 3-1 0,-1-3 0 16,0-5 0-16,1 5 0 0,4-9 0 0,4 1 0 15,-4-4 23-15,4 0 4 0,0-4 1 0,4-4 0 16,5-4-27-16,-4 0-5 0,8-8 0 0,1 0-8 16,-1 1 16-16,0-5-4 0,5-3-1 0,0-5 0 15,-5 1-11-15,0-1 0 0,-8-3 9 0,-1 4-9 16,1-5 0-16,-5 1 0 0,-9 4 0 0,1-1-8 15,4 1-104-15,-1-1-20 16,-8 1-4-16,5 7-1064 0</inkml:trace>
          <inkml:trace contextRef="#ctx0" brushRef="#br0" timeOffset="310762.7305">15051 10382 2055 0,'17'0'91'0,"-4"0"19"0,0 0-88 0,5 8-22 16,-5-5 0-16,5 5 0 0,4 0 68 0,-9 4 10 15,4-1 2-15,1 5 0 0,-5 0-10 0,0 3-2 16,0 1 0-16,-4-1 0 0,0 5-20 0,-5-5-5 0,1-3-1 0,-5-1 0 16,0 5-12-16,-5-5-2 0,5-7-1 0,0 4 0 15,-4 0 2-15,4-5 1 0,0-7 0 0,0 0 0 16,0 0-14-16,0 0-4 0,0 0 0 0,0 0 0 15,9 0-12-15,-1-11 8 0,6 3-8 0,-1-12 0 16,9 1 10-16,0-1-10 0,0-7 10 0,4 0-10 16,-9-1 0-16,10 1 8 0,3 0-8 0,1 3 0 15,-4 1 8-15,-1 7-8 0,-4 5 11 0,0-1-11 16,-9 12 25-16,0 0-1 0,-4 0-1 0,4 12 0 16,-4-4-13-16,0 3-2 0,-5 9-8 0,9-1 12 15,-9 1-12-15,1-1 11 0,-1 5-11 0,5-1 10 16,-5-3-82-16,5 3-17 15,0-4-3-15,-5-3-1224 0</inkml:trace>
          <inkml:trace contextRef="#ctx0" brushRef="#br0" timeOffset="311062.6114">16266 10179 2476 0,'0'0'110'0,"0"0"22"0,0 0-105 0,13-4-27 16,5 0 0-16,8 4 0 0,0 4 33 0,5-4 2 0,8-4 0 0,1 4 0 15,4-8 4-15,8 1 1 0,5-5 0 0,14 0 0 16,-6 0-17-16,1 5-3 0,-9-5-1 0,0 4 0 15,0-4-19-15,-4 1 0 0,0-1 0 0,-10 0 0 32,-3-3-18-32,4-1-7 0,-5 4-2 0,-4-3 0 15,-17 3-177-15,-5-3-35 0</inkml:trace>
          <inkml:trace contextRef="#ctx0" brushRef="#br0" timeOffset="311316.3343">16950 9660 1954 0,'-4'-23'87'0,"8"15"17"0,-4 0-83 0,9 0-21 16,4 5 0-16,-13 3 0 0,0 0 93 0,0 0 15 16,9 11 2-16,-5 13 1 0,-4 3-31 0,-4 12-5 15,-5 4-2-15,9 11 0 0,-4 5 0 0,-5 3 0 16,-13 12 0-16,9 4 0 0,9 0-7 0,-5-3-2 15,-13-1 0-15,0 4 0 0,9-8-36 0,0-4-8 16,-5-7-2-16,5-5 0 0,0 1-18 0,4-12 0 16,-4 0 0-16,4-12 0 15,-9-8-145-15,14-7-30 0</inkml:trace>
        </inkml:traceGroup>
        <inkml:traceGroup>
          <inkml:annotationXML>
            <emma:emma xmlns:emma="http://www.w3.org/2003/04/emma" version="1.0">
              <emma:interpretation id="{7110855C-9BBD-471A-BA8F-D5F01360FCEE}" emma:medium="tactile" emma:mode="ink">
                <msink:context xmlns:msink="http://schemas.microsoft.com/ink/2010/main" type="inkWord" rotatedBoundingBox="21693,10551 23347,10423 23463,11926 21810,12054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312107.8911">19368 9980 1555 0,'0'-8'138'0,"0"-3"-110"0,4-1-28 0,0-4 0 16,1 5 104-16,4-1 15 0,-5 4 3 0,0-4 1 15,5 1-41-15,-9 3-8 0,4 0-2 0,-4 8 0 16,0 0-36-16,0 0-7 0,-13 4-1 0,0 8-1 0,-4 3 13 0,-10 9 2 16,1 3 1-16,-5 8 0 15,-4 4-14-15,9 0-2 0,0 4-1 0,-1 0 0 0,5 0 11 0,0-4 3 16,5 4 0-16,-1-4 0 0,5-4-29 0,4 4-11 16,5-4 8-16,4-4-8 0,4-11 0 0,5-1 0 15,4-7 0-15,0-4 0 0,5-8 0 0,-1-4 0 16,10-8 0-16,-1-4 0 0,0 1 0 0,1-9 0 15,-1-3 0-15,5-4 0 0,0-4 0 0,-1 0 0 16,-3-8 0-16,3-4 0 0,5 4 0 0,-8 0 0 16,-5 0 0-16,4 4 0 0,-4 0 0 0,0 8 0 15,-5 0 0-15,1 7 0 0,-9 9 10 0,-5-1-10 16,5 5 12-16,-9 3-12 0,0 8 0 0,-13 4 0 16,-5 0 0-16,-4 3-12 15,-4 5-100-15,0 8-19 0,-10-1-4 0</inkml:trace>
          <inkml:trace contextRef="#ctx0" brushRef="#br0" timeOffset="312725.3751">19973 10210 2545 0,'0'-8'56'0,"0"1"11"0,0-1 2 0,4 0 3 0,1 4-57 0,-1 0-15 16,1-8 0-16,8 9 0 0,0-1 41 0,9-4 6 15,0 4 1-15,9-4 0 0,4 4-48 0,0-4-10 16,9 5-2-16,4-5 0 16,0 4-128-16,-4-4-25 0,48-8-6 0,-26 1-1 0</inkml:trace>
          <inkml:trace contextRef="#ctx0" brushRef="#br0" timeOffset="312532.0899">20153 9824 1785 0,'0'0'159'0,"4"-12"-127"0,9 1-32 0,1-5 0 15,-6 4 44-15,10 1 4 0,4-5 0 0,9 0 0 0,-5-3 35 0,5 3 7 16,-1-3 2-16,5-1 0 0,1 1-59 16,-6-5-11-16,-3 1-2 0,-1 0-1 0,0-1-19 0,-4-7 8 15,-4 4-8-15,4-8 0 0,-9 4 17 0,0-1-3 16,-9-3-1-16,5 0 0 0,-4 4-13 0,-5 0 0 16,-5 7 0-16,5 1 0 0,-9 3 42 0,1 5 2 15,-1-1 1-15,-4 8 0 0,-1 1-26 0,-3 3-6 16,-1 0-1-16,1 8 0 0,-5 0-4 0,0 0 0 15,0 3-8-15,4 9 12 0,1-4-12 0,-1 3 0 16,5 1 0-16,0 7 0 0,9 5-10 0,-5-1-5 16,5 4-1-16,-1 4 0 0,10 8 16 0,-5 4 0 15,0 0 0-15,4 3 0 0,0-3 20 0,-8 4 1 16,0-4 0-16,-5 7 0 0,0 1 15 0,-4-1 4 16,0 1 0-16,-5 0 0 0,-4 3-7 0,5-3-1 15,3 3 0-15,-7 1 0 0,-1-5-17 0,4-3-4 16,0 0-1-16,5 3 0 0,0-11-10 0,0 4 0 15,4-4 0-15,-4-4-11 16,4-4-80-16,1-8-16 0,-1 1-3 0,4-9-1093 0</inkml:trace>
        </inkml:traceGroup>
        <inkml:traceGroup>
          <inkml:annotationXML>
            <emma:emma xmlns:emma="http://www.w3.org/2003/04/emma" version="1.0">
              <emma:interpretation id="{4F766889-D0BB-4612-AC44-A16BCA6B6C67}" emma:medium="tactile" emma:mode="ink">
                <msink:context xmlns:msink="http://schemas.microsoft.com/ink/2010/main" type="inkWord" rotatedBoundingBox="25642,10195 29917,9863 30040,11441 25765,11773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314014.4262">22983 9688 1216 0,'0'0'54'0,"0"0"11"0,0 0-52 0,0 0-13 0,13 0 0 16,0 0 0-16,0 0 65 0,5 0 11 0,8-4 1 0,-4-4 1 16,9 0 21-16,4-4 4 0,4-3 1 0,1-5 0 15,-5 1-30-15,4-1-6 0,-4-7 0 0,1 4-1 16,-1-5-40-16,-5 1-8 0,1 0-2 0,0-4 0 16,0 3 0-16,-10 5 0 0,1-4 0 0,5-1 0 15,-10 1-17-15,-4 0-17 0,1-1 3 0,-1 1 1 16,-4 0 61-16,-1-4 13 0,-3-1 3 0,-5 5 0 15,0 4-52-15,-5-5-12 0,-3 5 0 0,-1 0 0 16,0 3 0-16,0 1 0 0,-4-1 0 0,4 1 0 16,-4 7 0-16,4 0 0 0,5 0 0 0,-5 5 0 15,-4-1-16-15,4 4-5 0,9 4-2 0,-9-4 0 16,-12 4 23-16,3 0 0 0,18 0 0 0,-4 12 0 16,-5-1 0-16,0 5 0 0,0 4 0 0,9-1 0 0,-4 4 0 15,4 5 0-15,0-1 0 0,-5 4 8 0,1 0 0 0,4 8-8 16,4-3 12-16,-4 6-4 0,5 1 15 0,-5 0 2 15,0 8 1-15,0 4 0 0,0-5 20 0,-5 9 4 16,1-5 1-16,4 1 0 0,-4-4 9 0,-5-1 3 16,5 1 0-16,-1 4 0 0,1-9-35 0,-5 5-8 15,0-4 0-15,5 0-1 0,-5-1-19 0,0-3 0 16,1-4 0-16,3 0 0 0,-4-4 0 0,5-7 0 16,-5 3 0-16,0-4 0 15,1-3-21-15,-1-1-8 0,0-3-2 0,0 3 0 16,-4 0-40-16,0-7-8 0,4 0-1 0,0-5-1 15,-4 1-143-15,5-4-29 0</inkml:trace>
          <inkml:trace contextRef="#ctx0" brushRef="#br0" timeOffset="314190.9101">23062 9949 748 0,'4'-8'67'0,"5"0"-54"0,0 0-13 0,8-3 0 15,1-1 269-15,4 4 51 0,4-3 11 0,0 3 1 16,1-4-160-16,-1 4-33 0,5 4-7 0,-1 0 0 16,-3 4-118-16,-1 0-23 0,-4 0-5 0,4 4-1 15,1 4-161-15,-1 0-32 0</inkml:trace>
          <inkml:trace contextRef="#ctx0" brushRef="#br0" timeOffset="314499.6245">24479 8865 1728 0,'0'0'76'0,"-5"-4"16"0,5-4-73 0,0 8-19 16,0 0 0-16,0 0 0 0,0 0 106 0,0 0 18 15,0 0 3-15,5 16 1 0,-5 3-52 0,0 5-9 16,-5 3-3-16,1 8 0 0,0 0-23 0,-1 8-5 16,1-4 0-16,-5 8-1 0,0 0-5 0,1 3-1 0,3 1 0 15,-4 4 0-15,5-5 28 0,-5 1 6 0,0 3 1 0,1-3 0 16,3-4-52-16,-4 0-12 0,1 0 0 0,-1-1 0 31,5-7-19-31,-5 4-6 0,0-4-2 0,0 0 0 16,0-4-161-16,-4-7-33 0,5-1-7 0,-6-11 0 0</inkml:trace>
          <inkml:trace contextRef="#ctx0" brushRef="#br0" timeOffset="315386.1806">25260 9559 1774 0,'8'-24'39'0,"-3"13"8"0,-1 3 1 0,1-4 3 0,-5 1-41 0,4 3-10 15,-4 0 0-15,0 8 0 0,0 0 94 0,0 0 17 16,-4-8 3-16,4 8 1 0,0 0-71 0,-14 0-15 16,6 8-2-16,-5 8-1 0,-1 3-17 0,-3 4-9 15,-5 5 10-15,4 3-10 0,-4 0 15 0,0 4-3 0,5 0-1 0,-1 4 0 16,-4-4 12-16,9 1 2 0,5-1 1 0,-1 4 0 16,4-8-11-16,5 4-3 0,0-4 0 0,9-4 0 15,4-3-4-15,0-5 0 0,5-3-8 0,4 0 12 16,4-5 0-16,-4-3 0 0,9-4 0 0,-5-4 0 15,5-4-4-15,0 0-8 0,-1-8 11 0,-3 1-11 16,-1-5 10-16,5-3-10 0,-5-1 8 0,0-7-8 16,1-4 10-16,-5-4-10 0,-5 3 12 0,1-3-12 15,-5 4 9-15,-4-4-9 0,-5 4 0 0,0 3 9 16,-4 5-1-16,0 0-8 0,0 3 12 0,-4 5-4 16,-5-1 14-16,0 4 2 0,-8 4 1 0,-1 1 0 15,-4 3-17-15,-4 0-8 0,0 8 0 0,-5 0 8 16,0 7-96-16,5 1-19 15,-5 4-4-15,1-1-994 0</inkml:trace>
          <inkml:trace contextRef="#ctx0" brushRef="#br0" timeOffset="315857.0746">26014 9461 2016 0,'13'-19'89'0,"-8"7"19"0,-1 4-87 0,-4 8-21 16,0 0 0-16,0 0 0 0,0 0 53 0,0 0 7 16,5 8 0-16,3 12 1 0,-3-1-47 0,-1 5-14 0,1 3 0 15,-1 4 8-15,0 0 2 0,1 0 1 0,-1 1 0 0,1-1 0 16,3-4 3-16,1 0 1 0,4-3 0 0,0-5 0 16,1 5 1-16,3-9 0 0,1-3 0 0,-1-4 0 15,1 0-8-15,4-4 0 0,4-4-8 0,0-8 12 16,1 0 8-16,3-4 2 0,-3-3 0 0,3-1 0 15,-3 0-10-15,-1 1-1 0,0-9-1 0,-4 5 0 16,0-4 1-16,0 3 0 0,-4 4 0 0,-5 5 0 16,-4-5 8-16,-1 8 1 0,-3 4 1 0,-5 4 0 15,0 0-5-15,0 0 0 0,0 16-1 0,-9 7 0 16,-4 9-24-16,0 3-5 0,0 0-1 0,4 4 0 16,0 4 15-16,5 0 0 0,4-8 0 0,0 4 0 15,4-4 11-15,5-8 5 0,0 0 0 0,4-3 1 16,0-5-17-16,0-7 10 0,5 0-10 0,4-8 8 0,-1-4 18 15,1-4 3-15,5-8 1 0,-1 0 0 0,0-3 16 16,1-5 3-16,8-11 1 0,-4 0 0 0,-1-4-18 0,1 0-4 16,0 0-1-16,4-4 0 0,-9 3-14 0,5-3-2 15,-5 0-1-15,5-3 0 16,-9-1-10-16,4 0 0 0,-8 0 0 0,8 0 0 16,-9 0-88-16,5 4-16 0,-4 4-3 0,-5 0-759 15,-4 4-152-15</inkml:trace>
        </inkml:traceGroup>
      </inkml:traceGroup>
    </inkml:traceGroup>
    <inkml:traceGroup>
      <inkml:annotationXML>
        <emma:emma xmlns:emma="http://www.w3.org/2003/04/emma" version="1.0">
          <emma:interpretation id="{CC24056B-A4CB-4385-A7B8-078032E51E09}" emma:medium="tactile" emma:mode="ink">
            <msink:context xmlns:msink="http://schemas.microsoft.com/ink/2010/main" type="paragraph" rotatedBoundingBox="3696,13981 22578,12526 22762,14908 3880,163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BE44EA-E9EC-4FB3-B60B-C54B5B18ED46}" emma:medium="tactile" emma:mode="ink">
              <msink:context xmlns:msink="http://schemas.microsoft.com/ink/2010/main" type="line" rotatedBoundingBox="3696,13981 22578,12526 22762,14908 3880,16363"/>
            </emma:interpretation>
          </emma:emma>
        </inkml:annotationXML>
        <inkml:traceGroup>
          <inkml:annotationXML>
            <emma:emma xmlns:emma="http://www.w3.org/2003/04/emma" version="1.0">
              <emma:interpretation id="{7AC39B7D-BBBE-4D43-A275-EB2F3DB166D6}" emma:medium="tactile" emma:mode="ink">
                <msink:context xmlns:msink="http://schemas.microsoft.com/ink/2010/main" type="inkWord" rotatedBoundingBox="3699,14014 7195,13745 7297,15066 3800,15336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318245.1928">1055 13716 1645 0,'0'0'72'0,"13"-4"16"0,0-4-70 0,5 1-18 16,0-1 0-16,12 0 0 0,1-4 72 0,8 4 10 16,-3-7 2-16,7-1 1 0,1-3-27 0,5 3-6 15,-1-3 0-15,0 3-1 0,-8-3-40 0,-5 3-11 16,0 0 0-16</inkml:trace>
          <inkml:trace contextRef="#ctx0" brushRef="#br0" timeOffset="318051.3089">1332 13190 1422 0,'0'0'63'0,"0"0"13"0,8-8-61 0,-8 8-15 15,9-8 0-15,0 4 0 0,8-4 60 0,1 4 10 16,-5-3 2-16,5 3 0 0,-1-4-1 0,1 0 0 16,-1 0 0-16,1-3 0 0,-1-1-27 0,1 0-6 15,0 1-1-15,-1-1 0 0,1 0-21 0,-5-3-4 16,4 3 0-16,-4-4-1 0,1 1-11 0,-6-1 0 16,6-3 9-16,-6 3-9 0,1 0 0 0,0 1 8 15,0-1-8-15,-5 1 0 0,-4-5 0 0,4 4 8 16,-8 1-8-16,0-5 0 0,-1 5 0 0,-3-1 0 15,3-3 0-15,-8 3 0 0,4 0 0 0,-4 9 0 16,4-5 0-16,-4 4-8 0,0-4 8 0,0 5 0 0,0 3-9 16,-5 4 9-16,1-4-12 0,3 8 3 0,-8-4 0 15,5 8 0-15,-1 3-6 0,5 1-1 0,-4 4 0 0,3 7 0 16,1 4 16-16,0 8 13 0,9 4-2 0,-5 0-1 16,5 12-10-16,4-4 8 0,4 0-8 0,0 7 8 15,1 1 11-15,-1-1 1 0,5 1 1 0,0 0 0 16,-1-1 9-16,-3 5 2 0,4-5 0 0,-1 5 0 15,6-5-13-15,-10 1-3 0,0-4 0 0,1 3 0 16,-5-7-16-16,0 4 0 0,-5-4 0 0,-3-1-684 16,-1-3-140-16</inkml:trace>
          <inkml:trace contextRef="#ctx0" brushRef="#br0" timeOffset="318716.5673">1998 13388 1440 0,'9'0'128'0,"-4"0"-103"0,-5 0-25 0,4 8 0 16,0 4 134-16,5 4 22 0,-9 3 4 0,9 8 0 15,-9 1-116-15,0 3-24 0,9 4-5 0,-9 0-1 16,-5 0-14-16,1 4 9 0,4-4-9 0,0 0 8 16,-5-3-8-16,1 3 8 0,0-4-8 0,4-8 8 15,0 1 2-15,-5-9 0 0,5 1 0 0,0-16 0 16,0 0 22-16,0 0 5 0,0 0 1 0,0 0 0 0,9-8-2 0,0-8-1 16,0 1 0-16,-1-5 0 0,1-3 8 0,4 0 1 15,5-9 1-15,-5 1 0 0,5 0-21 16,-5-8-5-16,0 0-1 0,4 0 0 0,1 0-2 0,0 0-1 15,-1 4 0-15,1 4 0 0,-5-1-15 0,4 9 0 16,-3 7 0-16,-1 1 0 16,-4 3-104-16,4 4-18 0,-5 8-3 0</inkml:trace>
          <inkml:trace contextRef="#ctx0" brushRef="#br0" timeOffset="318951.6089">2924 13466 1324 0,'22'-7'118'0,"-18"-1"-94"0,-4-4-24 0,9 4 0 16,0-3 151-16,0 3 25 0,-9-4 6 0,4 4 1 15,-4 8-58-15,0 0-11 0,0 0-2 0,0 0-1 16,0 0-35-16,0 0-8 0,0 0 0 0,-4 12-1 15,-1 4-39-15,-3 7-8 0,-1 0-2 0,0 9 0 0,0 3-8 0,0 0-2 16,-4 0 0-16,5 0 0 16,3 0-8-16,-4 0 0 0,5-7-12 0,4 3 12 0,-4-4 0 0,8-4 0 15,0-3 0-15,5-8 12 0,-4-1-26 0,8-3-5 16,4-12-1-16,1-4 0 0,4-3 9 0,-5-5 2 16,10-3 0-16,-5-5 0 0,4 1 9 0,-4-4-13 15,0-5 5-15,-5 1 8 0,1 0-10 0,-5 0 10 16,-9-4 0-16,5 0-9 0,-9-1 9 0,0 9 0 15,0-4 0-15,-4 8 0 0,-5 7 0 0,0 4 0 16,0 4 0-16,-8 5 0 0,-1 3 8 0,-4 7 0 16,-4 5 0-16,4 4 0 0,-4 3-8 0,0 5-12 15,-5-1 4-15,9 0 0 16,0 5-171-16,0-5-33 0</inkml:trace>
          <inkml:trace contextRef="#ctx0" brushRef="#br0" timeOffset="319566.456">3389 13494 1926 0,'0'-20'42'0,"0"12"9"0,9-3 1 0,4-1 3 0,0 0-44 0,0 5-11 0,9-1 0 0,0 4 0 15,0 4 45-15,5 8 7 0,-6-1 2 0,1 5 0 16,0 8-36-16,0-1-7 0,-9 8-2 0,1-3 0 15,3 7 7-15,-8 0 0 0,0 0 1 0,-9-3 0 16,4 3 16-16,-4 0 3 0,0-7 1 0,-4-1 0 16,4 0 0-16,-5-3 0 0,1-5 0 0,4-3 0 15,-4 0-7-15,4-12-2 0,0 0 0 0,0 0 0 16,0 0 2-16,0 0 0 0,0-16 0 0,0 1 0 0,4-5-16 16,5 1-3-16,-5-5-1 0,0 1 0 0,5-4-10 0,0-1 10 15,0 1-10-15,4 0 10 0,0-5 1 16,0 9 0-16,0-4 0 0,1 7 0 0,3 1-11 0,-4 3 8 15,0 4-8-15,1 5 8 0,-1 7-8 0,4 4 0 16,-8-1 0-16,0 9 0 0,8 4 0 0,-3-1 0 16,-1 1 0-16,0 3 0 0,0 5 0 0,0-5 0 15,0 5 0-15,1-5 0 0,-6 1 0 0,-3-1 0 16,-1-3 0-16,1-1 0 0,-5 1 0 0,0 4 0 16,0-9 0-16,4-3 8 0,5 4-8 0,-9-12 0 15,0 0 0-15,-5 8 0 0,5-8 0 0,0 0 0 16,0 0 0-16,0 0 0 0,0 0 0 0,0 0 0 15,0 0 0-15,0-12 0 0,0-4 0 0,0-3 12 0,0-5-12 0,13-3 12 16,1-4-12-16,8-4 0 16,4 0-12-16,5 0 12 0,-1-1 0 0,5 5 0 0,1 4 0 15,-1 4 0-15,-5 7 0 0,1 0 0 0,-9 9 0 0,0 3 0 16,0 4 12-16,0 4-4 0,-9 3 0 0,4 9 0 16,-3-4 0-16,-1 7 0 0,-4 1 0 0,-1-1 0 15,-3 1-8-15,4-1 0 0,-1 1 0 0,1 3 8 16,4 0-20-16,-8 1-5 0,3-5-1 0,6 5-826 15,-6-1-164-15</inkml:trace>
        </inkml:traceGroup>
        <inkml:traceGroup>
          <inkml:annotationXML>
            <emma:emma xmlns:emma="http://www.w3.org/2003/04/emma" version="1.0">
              <emma:interpretation id="{F4D0ED60-A895-46CC-9D1A-C174F6A25B43}" emma:medium="tactile" emma:mode="ink">
                <msink:context xmlns:msink="http://schemas.microsoft.com/ink/2010/main" type="inkWord" rotatedBoundingBox="10074,14020 10990,13950 11063,14904 10148,14975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322459.4222">8277 12761 576 0,'0'0'25'0,"0"0"6"0,0 0-31 0,0 0 0 16,0-4 0-16,0 4 0 0,0 0 192 0,0 0 33 16,-5-12 7-16,5 4 0 0,-4 0-111 0,4 8-22 15,-5-3-5-15,5 3-1 0,-4-8-25 0,0 0-6 0,-5 0-1 16,0 0 0-16,5 1-11 0,-5-1-2 0,-4 4-1 0,0 0 0 15,-5 0 1-15,1 4 0 0,-1 0 0 0,-4 0 0 16,0 0-2-16,0 4 0 0,-4-4 0 0,0 8 0 16,-5 0-34-16,0 3-12 0,0 1 0 0,-4 4 9 15,0-1-18-15,4 1-4 0,-4 3-1 0,0 1 0 16,5-5 14-16,-6 5 0 0,6-1 0 0,-1-3 0 16,5 3 8-16,-5 1 5 0,5-4 1 0,4 3 0 15,9-11-14-15,-5 7 0 0,5-3 0 0,4-4 0 16,9-8 0-16,0 0 0 0,9 12 0 0,4-1 0 15,9-3-31-15,9 0 1 0,4-4 0 0,0 4 0 16,0-4 14-16,4 3 4 0,5-3 0 0,-4 0 0 0,-1 8 0 0,-4-4 0 16,0 3 0-16,-4-3 0 0,4 8 12 0,-8-1 0 15,-1 5 0-15,-4-1 0 0,4 1 0 0,-4 3 0 16,-9-3 0-16,5 3 0 0,-5-7 0 0,0 3 0 16,0 1 0-16,-4 3 0 0,-4-3 0 0,-1-1 12 15,-8 1-4-15,-1-1-8 0,-4-3 46 0,-4 3 2 16,0 1 1-16,-5-1 0 0,1-3-24 0,-1 3-5 15,-8-3 0-15,0-1-1 0,-5 1-7 0,0-4 0 16,1 3-1-16,-6-3 0 0,-3 0 6 0,4 3 2 16,-9-3 0-16,5-4 0 0,-5 0-19 0,0-1 8 15,0-3-8-15,4 0 0 0,1-4-12 0,8 0-8 16,5-4-3-16,4-3-756 0,4-5-151 16</inkml:trace>
        </inkml:traceGroup>
        <inkml:traceGroup>
          <inkml:annotationXML>
            <emma:emma xmlns:emma="http://www.w3.org/2003/04/emma" version="1.0">
              <emma:interpretation id="{1EF8FE10-85DE-4666-AB83-5A9AA0725C01}" emma:medium="tactile" emma:mode="ink">
                <msink:context xmlns:msink="http://schemas.microsoft.com/ink/2010/main" type="inkWord" rotatedBoundingBox="13433,13347 14885,13236 14995,14660 13543,14772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323161.1954">10764 12714 288 0,'0'0'25'0,"13"-4"-25"16,9 0 0-16,0 0 0 0,-4-4 212 0,8 4 38 16,-4 1 7-16,4-1 2 0,1 4-79 0,3 0-16 15,-3-4-4-15,8 4 0 0,-5 4-68 0,6-4-13 16,3 0-3-16,1-4-1 0,8 4-20 0,-4-4-4 16,4 0-1-16,-4 0 0 0,-5 0-34 0,5 0-6 15,-9-4-2-15,5 1 0 0,-5-1-8 0,0-4 0 16,-4 4 0-16,-5 1 0 0,0-5-13 0,-4 4-2 15,0 0 0-15,-9 0 0 16,-4 1-103-16,4-5-21 0,-8 0-4 0</inkml:trace>
          <inkml:trace contextRef="#ctx0" brushRef="#br0" timeOffset="323457.4922">11624 12043 864 0,'0'0'76'0,"0"-12"-60"0,0 12-16 0,0-7 0 16,0-9 164-16,4 4 29 0,-4 4 7 0,5 1 0 15,-5 7-92-15,0 0-20 0,0 0-3 0,0 0-1 16,0 0-35-16,0 0-7 0,0 0-2 0,0 7 0 16,0 9 5-16,-5 0 1 0,1 11 0 0,-9 4 0 15,0 4 4-15,-9 12 1 0,4 0 0 0,-4 7 0 16,0 1 0-16,0 7 0 0,-8-3 0 0,-1 7 0 15,0-3-2-15,-4-1 0 0,0 4 0 0,4 1 0 16,1-5-31-16,3-3-6 0,1-1-2 0,4-7 0 16,0-1-10-16,0-3 10 0,9-4-10 0,-4 0 10 15,3-8-10-15,6 0 0 0,-1-11 0 0,4 3 8 16,1-8-97-16,4-3-20 0,0-4-4 0</inkml:trace>
          <inkml:trace contextRef="#ctx0" brushRef="#br0" timeOffset="323989.2911">12032 12952 1209 0,'0'0'53'0,"4"-4"12"0,5-4-52 0,-4-4-13 0,3 8 0 0,-3-3 0 15,-1-1 121-15,1 4 22 0,-1-4 4 0,-4 8 1 16,4-8-20-16,-4 8-3 0,0 0-1 0,0 0 0 15,0 0-26-15,0 0-6 0,0 0 0 0,0 0-1 16,0 0-28-16,0 0-6 0,-8 8-1 0,-6 0 0 16,1 4-36-16,-4 3-7 0,-1 5-1 0,5 3-1 15,-9 4-11-15,9 1 8 0,-5-1-8 0,1 4 8 16,-1 0-8-16,5 5 0 0,0-5 0 0,4 0 8 0,0 4-8 16,5-4 0-16,4-3 0 0,0-5 8 0,4-4-8 0,1-3 0 15,4-4 0-15,4-5 0 0,0-3 0 0,4-4 0 16,1-7 0-16,4-1 0 0,0-4 0 0,4 0 0 15,0-3-9-15,1-1 9 0,-10-3 0 0,5-1-12 16,0-3 12-16,0-4-10 0,-4-5 10 0,-1 1 0 16,-4 0 0-16,1 4 0 0,-1-1 0 0,-4 1 0 15,-1 0 0-15,-3 3 0 0,-5 9 0 0,0-1 0 16,0 1 0-16,-5 3 0 0,-3 4 10 0,3-4-2 16,-8 5-8-16,4 3 12 15,-4 0-92-15,-5 4-20 0,-3 0-3 0,3 4-1031 0</inkml:trace>
        </inkml:traceGroup>
        <inkml:traceGroup>
          <inkml:annotationXML>
            <emma:emma xmlns:emma="http://www.w3.org/2003/04/emma" version="1.0">
              <emma:interpretation id="{7F92BED1-E660-4454-8466-19936BD11198}" emma:medium="tactile" emma:mode="ink">
                <msink:context xmlns:msink="http://schemas.microsoft.com/ink/2010/main" type="inkWord" rotatedBoundingBox="16952,12959 18006,12878 18137,14576 17083,14657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325023.8442">14305 12339 518 0,'-5'-3'46'0,"1"3"-37"0,0-4-9 0,4 4 0 16,-9 0 233-16,9 0 45 0,0 0 9 0,0 0 1 15,0 0-200-15,0 0-40 0,0 0-8 0,9 7-1 16,-1 1 9-16,5 0 1 0,1 0 1 0,3 0 0 16,1-4 10-16,4-1 3 0,4 1 0 0,5 0 0 15,-1-4-4-15,10 0-1 0,4-4 0 0,0 0 0 16,4-3-10-16,5 3-1 0,4-4-1 0,4 4 0 15,-8 0-28-15,-1-4-6 0,-3 4 0 0,-1-3-1 16,-4 3-11-16,-9 0-14 0,4-4 3 0,-8 4 1 16,0 0 10-16,-5 0 0 0,0 4 0 0,-4-4 0 15,-4 4-48-15,-1-3-5 0,-3 3-1 0,-6-4-647 16,1 4-130-16</inkml:trace>
          <inkml:trace contextRef="#ctx0" brushRef="#br0" timeOffset="325363.1749">15077 11708 518 0,'4'-20'46'0,"1"8"-37"0,-1 1-9 16,0-1 0-16,1 0 203 0,-1 1 38 0,5-1 8 0,-5 0 2 15,1 8-113-15,-1-3-22 0,-4 7-5 0,0 0-1 16,0 0-36-16,0 0-7 0,0 0-2 0,5 15 0 16,-5 1-16-16,-5 7-3 0,1 8-1 0,-5 4 0 15,-4 4 5-15,0 12 1 0,-5 4 0 0,-4 11 0 16,0 0 5-16,0 5 0 0,-8-1 1 0,-1 12 0 15,0-4 3-15,5-4 0 0,-1 8 0 0,-3-4 0 16,3 7-23-16,1-7-4 0,4-7-1 0,0-1 0 16,0 0-16-16,5-11-4 0,4-1-1 0,-1-7 0 15,6-1-11-15,3-7 0 0,1-4 0 0,0-4 8 16,8-7-8-16,5-5-9 0,-1-3 9 0,6-5-13 16,8-7-71-16,-1-4-15 15,10-8-2-15,4 0-714 0,5-4-142 0</inkml:trace>
        </inkml:traceGroup>
        <inkml:traceGroup>
          <inkml:annotationXML>
            <emma:emma xmlns:emma="http://www.w3.org/2003/04/emma" version="1.0">
              <emma:interpretation id="{A6C53C15-B52B-46B1-80B5-C058124F3BB4}" emma:medium="tactile" emma:mode="ink">
                <msink:context xmlns:msink="http://schemas.microsoft.com/ink/2010/main" type="inkWord" rotatedBoundingBox="21430,12862 22597,12772 22762,14908 21595,14997"/>
              </emma:interpretation>
              <emma:one-of disjunction-type="recognition" id="oneOf30">
                <emma:interpretation id="interp42" emma:lang="" emma:confidence="1">
                  <emma:literal>.</emma:literal>
                </emma:interpretation>
                <emma:interpretation id="interp43" emma:lang="" emma:confidence="0">
                  <emma:literal>,</emma:literal>
                </emma:interpretation>
                <emma:interpretation id="interp44" emma:lang="" emma:confidence="0">
                  <emma:literal>-</emma:literal>
                </emma:interpretation>
                <emma:interpretation id="interp45" emma:lang="" emma:confidence="0">
                  <emma:literal>?</emma:literal>
                </emma:interpretation>
                <emma:interpretation id="interp46" emma:lang="" emma:confidence="0">
                  <emma:literal>^</emma:literal>
                </emma:interpretation>
              </emma:one-of>
            </emma:emma>
          </inkml:annotationXML>
          <inkml:trace contextRef="#ctx0" brushRef="#br0" timeOffset="326194.974">18753 12129 1749 0,'31'-24'77'0,"-18"17"17"0,-13-5-75 0,5 0-19 0,3-7 0 15,1 3 0-15,-4 4 49 0,3-3 7 16,1-5 0-16,4 1 1 0,-8-5 12 0,8 1 3 0,0-4 0 0,0 3 0 16,5 1-30-16,4-4-6 0,-5-1 0 0,5 5-1 15,4 0 5-15,1-1 0 0,-1-3 1 0,5 3 0 16,-5 1-26-16,5 0-6 0,0 3-1 0,4 1 0 15,0 3-8-15,0-3 8 0,9 3-8 0,0 4 8 16,-1 1-8-16,6 3 0 0,-1 4 0 0,0 0 0 16,1 0 0-16,-6 4 0 0,1 8 0 0,-4 0 0 15,-5-1 0-15,-9 9 0 0,0-4-10 0,-4 7 10 16,-4-3 0-16,-5 7 0 0,-4 1-8 0,0-1 8 16,-9 4 0-16,-5 5 0 0,1-1 0 0,-5 4 10 15,-8 0 10-15,-5 4 1 0,-5 0 1 0,-3 8 0 16,-1 0 14-16,-9-1 4 0,-3 5 0 0,-1 8 0 0,0-5-16 15,4 1-4-15,-4 3 0 0,5 5 0 0,4-5 1 0,4 1 0 16,5-1 0-16,0 1 0 0,4-1-5 0,4 1 0 16,5-5-1-16,4-3 0 15,0 0-131-15,9-8-25 0,0 3-6 0,0-7-1015 16</inkml:trace>
          <inkml:trace contextRef="#ctx0" brushRef="#br0" timeOffset="326573.4961">19600 13646 2746 0,'0'0'60'0,"0"0"13"0,0 0 3 0,0 0 1 16,0 0-61-16,0 0-16 0,0 0 0 0,0 0 0 15,0 0 53-15,0 0 8 0,0-4 2 0,-9-4 0 16,5 4-38-16,4 4-7 0,0 0-2 0,0 0 0 0,0 0-16 0,-4-4 0 15,-1 0 0-15,-4 4 0 0,9 0 12 0,-8 0-4 16,3 0 0-16,5 0-8 0,0 0 11 0,0 0-11 16,-9 4 10-16,9-4-10 15,0 0-42-15,0 0-14 0,-4 4-4 0,4-4-1248 16</inkml:trace>
        </inkml:traceGroup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1:15:04.52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2BB52D-F7E5-4B8F-A5E7-EDC4547CA322}" emma:medium="tactile" emma:mode="ink">
          <msink:context xmlns:msink="http://schemas.microsoft.com/ink/2010/main" type="writingRegion" rotatedBoundingBox="25892,18241 25967,18241 25967,18413 25892,18413"/>
        </emma:interpretation>
      </emma:emma>
    </inkml:annotationXML>
    <inkml:traceGroup>
      <inkml:annotationXML>
        <emma:emma xmlns:emma="http://www.w3.org/2003/04/emma" version="1.0">
          <emma:interpretation id="{506B8E24-7090-4652-8DC4-CFA9237C8641}" emma:medium="tactile" emma:mode="ink">
            <msink:context xmlns:msink="http://schemas.microsoft.com/ink/2010/main" type="paragraph" rotatedBoundingBox="25892,18241 25967,18241 25967,18413 25892,184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CB08AA-619C-400A-BD90-CB4D83A84AE3}" emma:medium="tactile" emma:mode="ink">
              <msink:context xmlns:msink="http://schemas.microsoft.com/ink/2010/main" type="line" rotatedBoundingBox="25892,18241 25967,18241 25967,18413 25892,18413"/>
            </emma:interpretation>
          </emma:emma>
        </inkml:annotationXML>
        <inkml:traceGroup>
          <inkml:annotationXML>
            <emma:emma xmlns:emma="http://www.w3.org/2003/04/emma" version="1.0">
              <emma:interpretation id="{773F708D-B928-496B-B682-5356106A572B}" emma:medium="tactile" emma:mode="ink">
                <msink:context xmlns:msink="http://schemas.microsoft.com/ink/2010/main" type="inkWord" rotatedBoundingBox="25892,18241 25967,18241 25967,18413 25892,18413"/>
              </emma:interpretation>
              <emma:one-of disjunction-type="recognition" id="oneOf0">
                <emma:interpretation id="interp0" emma:lang="" emma:confidence="1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:</emma:literal>
                </emma:interpretation>
                <emma:interpretation id="interp4" emma:lang="" emma:confidence="0">
                  <emma:literal>)</emma:literal>
                </emma:interpretation>
              </emma:one-of>
            </emma:emma>
          </inkml:annotationXML>
          <inkml:trace contextRef="#ctx0" brushRef="#br0">75 172 0,'0'0'0,"0"0"0,0 0 0,0 0 0,0 0 0,0 0 0,0 0 0,0 0 0,0 0 0,0 0 0,0 0 0,0 0 0,0 0 0,0 0 0,-18-102 0,18 102 0,0 0 0,-57-70 16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12:48.7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63C394-D62C-461F-B77D-568A8C3AC601}" emma:medium="tactile" emma:mode="ink">
          <msink:context xmlns:msink="http://schemas.microsoft.com/ink/2010/main" type="writingRegion" rotatedBoundingBox="16237,3679 31899,3520 31921,5672 16259,5831"/>
        </emma:interpretation>
      </emma:emma>
    </inkml:annotationXML>
    <inkml:traceGroup>
      <inkml:annotationXML>
        <emma:emma xmlns:emma="http://www.w3.org/2003/04/emma" version="1.0">
          <emma:interpretation id="{298D0EF9-3673-453F-A33C-C23AEA6874AF}" emma:medium="tactile" emma:mode="ink">
            <msink:context xmlns:msink="http://schemas.microsoft.com/ink/2010/main" type="paragraph" rotatedBoundingBox="16237,3679 31899,3520 31921,5672 16259,58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194314-6341-4F34-9E7A-FB603DFE81FF}" emma:medium="tactile" emma:mode="ink">
              <msink:context xmlns:msink="http://schemas.microsoft.com/ink/2010/main" type="line" rotatedBoundingBox="16237,3679 31899,3520 31921,5672 16259,5831"/>
            </emma:interpretation>
          </emma:emma>
        </inkml:annotationXML>
        <inkml:traceGroup>
          <inkml:annotationXML>
            <emma:emma xmlns:emma="http://www.w3.org/2003/04/emma" version="1.0">
              <emma:interpretation id="{D75F0E70-6413-4669-840A-FAD705EA3388}" emma:medium="tactile" emma:mode="ink">
                <msink:context xmlns:msink="http://schemas.microsoft.com/ink/2010/main" type="inkWord" rotatedBoundingBox="16238,3742 19789,3706 19810,5795 16259,583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13883 2443 345 0,'0'0'15'0,"0"0"4"0,0 0-19 0,0 0 0 15,0 0 0-15,0 0 0 0,0 0 116 0,0 0 19 16,0 0 4-16,0 0 1 0,0 0-105 0,0 0-21 16,0 16-4-16,0-16-1 0,0 0-9 0,0 0 12 15,0 0-12-15,0 0 12 0,0 0-12 0,0 0-16 16,0 0 4-16,0 0 1 0,0 0 31 0,0 0 7 16,0 0 1-16,0 0 0 0,0 0 11 0,0 0 2 15,0 0 1-15,0 0 0 0,0 0-20 0,0 0-4 0,0 0-1 16,0 0 0-16,0 10-17 0,0-10 0 15,0 0 0-15,0 0 0 0,-11 10 16 0,11-10-1 0,-6 5 0 16,6-5 0-16,-11 10-2 0,11-10 0 0,0 0 0 0,0 0 0 16,0 0-13-16,0 0-10 0,-11 0 2 0,11 0 0 31,0 0-31-31,0 0-5 0,0 0-2 0,0 0 0 16,0 0-36-16,0 0-7 0</inkml:trace>
          <inkml:trace contextRef="#ctx0" brushRef="#br0" timeOffset="595.367">13793 2494 403 0,'0'0'36'0,"0"0"-36"0,0 0 0 0,0 0 0 16,0 0 124-16,0 0 19 0,0 0 3 0,0 0 1 16,0 0-55-16,0 0-10 0,0 0-2 0,0 0-1 0,0 0-31 0,0 0-5 15,0 0-2-15,0 0 0 16,0 0-20-16,0 0-4 0,0 0-1 0,0 0 0 0,0 0 7 0,0 0 1 16,0 0 0-16,0 0 0 0,0 0-5 0,0 0-1 15,0 0 0-15,0 0 0 0,0 0 0 0,0 0 0 16,0 0 0-16,0 0 0 0,0 0-5 0,0 0-1 15,0 0 0-15,0 0 0 0,0 0 3 0,0 0 0 16,0 0 0-16,0 0 0 0,0 0 1 0,-6 15 1 16,1-5 0-16,-1 5 0 0,0 5 3 0,1 0 1 15,-1 10 0-15,0-5 0 0,1 11 8 0,-1-1 2 16,0 5 0-16,-5 0 0 0,5 0-10 0,6 6-1 16,-5-1-1-16,5 0 0 0,-6-5-19 0,6 6 0 15,-6-6 8-15,6 5-8 0,0 0 0 0,0-4 0 16,-11 4 8-16,6 0-8 0,-1 0 0 0,-5 6 0 0,5-6 0 15,-5 5 0-15,5 5 0 0,-5-4 0 0,5 4 9 16,0-10-9-16,1 0 17 0,-1-4-2 0,6 4-1 0,0-5 0 16,0-10-3-16,0 0-1 0,-6 1 0 0,6-11 0 15,0-5-10-15,-5 0 0 0,5 0 0 16,-6-5 0-16,6-10 0 0,0 10-14 0,0-10 3 0,-6 10 1 31,1 5-22-31,-7-5-4 0,12-10 0 0,-11 5-1 16,0 0-16-16,11-5-3 0,0 0-1 0,-6 5 0 15,-5 0 10-15,11-5 3 0,0 0 0 0,0 0 0 0,0 0-2 0,0 0 0 16,0 0 0-16,0 0 0 0,0 0-89 0,0 0-17 16,17-30-4-16,0 5-1 0</inkml:trace>
          <inkml:trace contextRef="#ctx0" brushRef="#br0" timeOffset="2002.1602">13827 2936 403 0,'0'0'17'0,"0"0"5"0,0 0-22 0,0 0 0 15,0 0 0-15,0 0 0 0,0 0 160 0,0 0 28 16,6-10 6-16,-6 10 1 0,5-15-121 0,-5 15-24 0,0-10-5 15,6-5-1-15,-6 5-14 0,0 10-3 0,0-10-1 0,0 10 0 16,0-15-26-16,0 5 8 0,0-5-8 0,0 15 0 16,0 0 0-16,0 0 0 0,0 0 0 0,0-11 0 15,0 11 8-15,0 0-8 0,0 0 0 0,0 0 8 16,0-10 11-16,0 10 1 0,0-10 1 0,0 10 0 16,0 0 11-16,0 0 1 0,0 0 1 0,0-15 0 15,-6 5-21-15,6-5-4 0,0 5-1 0,0-5 0 16,0 5-8-16,0 10 0 0,0-10 0 0,6 0 0 15,-6 0 0-15,6 0 0 0,-6 10 0 0,0-10 8 16,5 0 4-16,-5 10 0 0,0 0 0 0,0 0 0 16,0-15 7-16,0 4 1 0,0 11 1 0,0 0 0 15,0 0-9-15,0 0-1 0,0 0-1 0,-11-5 0 16,5-5-10-16,6 10 0 0,0-5 0 0,0-5 0 16,-5 5 0-16,5 5 0 0,0 0-9 0,0 0 9 15,0 0 0-15,0 0-10 0,0 0 10 0,0 0-8 16,0 0 8-16,0 0 0 0,0 0 0 0,0 0 0 0,0 0 0 15,0 0 0-15,0 0 0 0,0 0-8 0,0 0 8 0,0 0 0 16,0 0 0-16,0 0 0 0,0 0 0 0,-6 10 0 16,6-10 0-16,0 10 0 0,-6 0 0 0,6 6 14 15,-5-6-3-15,5-10-1 0,0 0-2 0,-6 20-8 16,0-5 12-16,6 0-4 0,0 5 0 0,-5 5 0 16,5 0 0-16,0-5 0 0,-6 0 4 0,6 6 1 15,6 4 0-15,-6-5 0 0,0 0-5 0,0 5 0 16,0-5-8-16,5 5 12 0,-5 1-12 0,0-1 0 15,0 0 8-15,0 0-8 0,-5 0 0 0,5 0 9 0,-6-4-9 0,0-1 8 16,1 0-8-16,-1 5 0 16,0 0 0-16,1-5 0 0,-1 0 8 0,-5 1-8 0,5 4 8 15,-5 0-8-15,5 0 16 0,0 5-3 0,1-5 0 16,5 6 0-16,-6 9-1 0,6 5 0 0,0 0 0 16,0 6 0-16,0-6-1 0,0 5-1 0,0-4 0 0,0-1 0 15,0 0-10-15,0-10 8 0,0 1-8 0,-6-1 8 16,1 0-8-16,-1-5 8 0,1 0-8 0,-1-4 8 15,0 4-8-15,-5-5 0 0,5-5 9 0,1 0-9 16,-1 0 8-16,-5-5-8 0,11 0 10 0,-6-4-10 16,0-6 11-16,6 5-11 0,-5-10 12 0,5-5-12 15,0 0 9-15,0 0-9 0,0 0 0 0,0 0 9 16,0 0-9-16,0 0 0 0,0 0 0 0,0 0 0 16,0 0-117-16,0 0-19 15</inkml:trace>
          <inkml:trace contextRef="#ctx0" brushRef="#br0" timeOffset="3214.5397">14975 2785 115 0,'0'0'0'0,"0"0"10"0,0 0-10 0,0 0 0 16,0-10 0-16,0 10 0 0,0 0 313 15,-6-10 61-15,6-5 12 0,0 0 2 0,-5 0-288 0,-1 0-57 16,6 5-12-16,0-5-3 0,0 0-28 0,0 5 0 16,-6 0 0-16,6 10 0 0,0 0-8 0,0 0-2 15,0 0 0-15,0 0 0 0,0 0 10 0,0 0 11 16,0 0-3-16,0 0 0 0,0 10 17 0,-5 10 3 16,-1 0 1-16,0 0 0 0,1 5 3 0,-1 0 1 0,6 5 0 0,-6 6 0 15,1 4-15-15,-1 0-3 16,-5 5-1-16,5 5 0 0,0 11 4 0,1-1 1 15,5 0 0-15,-6 6 0 0,-5 4 9 0,11 1 1 16,-6-1 1-16,1 0 0 0,-1 1-9 0,6-1-1 16,6-5-1-16,-6-4 0 0,0-1-19 0,0-5 10 15,5-4-10-15,-5-11 8 0,-5 0-8 0,5-5 0 0,-6-10 9 16,0 6-9-16,6-11 0 0,0-10 0 0,-11 5 0 0,11-5 0 16,0-10 0-16,0 0 0 0,0 0 0 0,0 0 0 15,-11-10 0-15,-1-5 12 0,7 5-2 0,-7-15-1 16,7 4-9-16,-1-9 0 0,0 0 0 0,1-10 0 15,-1 0 0-15,6 10 0 0,0-1-9 0,6 1 9 16,-1 0-10-16,1-5 10 0,0 5-8 0,-1 5 8 16,1-6 0-16,5 1 0 0,1 5 0 0,-7 0 0 15,12-5 0-15,-5 0 0 0,-1 5 0 0,0-1-8 16,0 1 8-16,6 5 0 0,0-5 0 0,0 5 0 16,0 0 8-16,-5 5-8 0,-1 5 8 0,-5 0-8 0,11 0 17 0,-6 4-1 15,0-4 0-15,6 10 0 0,0 5-4 0,0 0-2 16,0 1 0-16,6 4 0 0,-6 0-10 15,5 5-9-15,-5 5 9 0,6 0-13 16,-6 5 13-16,0-5 12 0,0 0-3 0,0 5 0 0,0 1-24 16,5-1-5-16,-5 5 0 0,6-5-1 0,-6-5 21 0,5-5 0 15,-5 5 0-15,0-5 0 0,6 0 0 0,0-4-9 16,-1-1 9-16,1 0 0 0,5-10-14 0,-5 5 4 16,-1 0 1-16,7 0 0 0,-1-5 9 0,0 0-10 15,1-5 10-15,4 0-10 0,-4 0 10 0,-1 5 0 16,0-10 0-16,6 0 0 0,0-6 0 0,0 1 9 15,6-5-1-15,-1-5-8 0,1 5 19 0,-1-5-3 16,1-5-1-16,0 5 0 0,-1-6-3 0,-5 1 0 16,0 5 0-16,0-10 0 0,0 5-12 0,-6-5 0 15,1-6 0-15,-7 11 0 0,1 0 10 0,-1 0-10 0,-5 0 10 16,0 0-10-16,-5-6 18 0,-7 11-2 0,7-5-1 16,-1 5 0-16,-5 0-4 0,-1 5-1 0,-10 0 0 0,5 4 0 15,-6-9-10-15,0 5 0 0,1 5 0 0,-7 0-11 16,1 0 3-16,0 5 0 0,-6-5 0 0,0 0 0 15,0 10-11-15,0 0-1 0,5 0-1 0,-4 5 0 16,-1 0 6-16,0 0 2 0,0 5 0 0,0 0 0 16,0 10 13-16,0-5-11 0,0 10 11 0,0-5-10 15,0 0 10-15,0 5 0 0,0 0 0 0,0 5 0 16,0 6 0-16,0-1 0 0,-6 0 0 0,12 0 8 16,5 5 9-16,1 6 3 0,-1-1 0 0,0 0 0 15,6-5-10-15,6 5-2 0,5 1 0 0,6-1 0 16,6 5 7-16,5 0 1 0,6 6 0 0,11-6 0 15,6 5 19-15,6-5 4 0,-1 6 1 0,12-6 0 0,-5 0-24 16,10-5-4-16,1-4 0 0,5-6-1 0,-17 0-19 0,6-5-4 16,-6-5-1-16,0-5-727 15,0 0-146-15</inkml:trace>
        </inkml:traceGroup>
        <inkml:traceGroup>
          <inkml:annotationXML>
            <emma:emma xmlns:emma="http://www.w3.org/2003/04/emma" version="1.0">
              <emma:interpretation id="{417E131D-8638-4DBF-9D3F-C2E77F3045EB}" emma:medium="tactile" emma:mode="ink">
                <msink:context xmlns:msink="http://schemas.microsoft.com/ink/2010/main" type="inkWord" rotatedBoundingBox="21905,3621 27429,3565 27448,5469 21924,552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5.04871E7">19197 3698 1324 0,'0'0'118'0,"0"0"-94"16,0 0-24-16,0 0 0 0,13 3-8 0,4 1-7 15,1-4-1-15,-1 0 0 0,5 0 83 0,5-4 16 16,8-3 3-16,4-1 1 0,-4-8-5 0,5 5-1 15,-1-9 0-15,1 4 0 0,-1-3-26 0,-4-1-6 16,0 1-1-16,-4-1 0 0,0 1-23 0,-9-1-5 16,-5 1 0-16,5-1-1 0,-9 1 4 0,1-1 1 15,-1-7 0-15,-5 8 0 0,1-5-24 0,-4 1 0 16,-5-1 0-16,0 5 0 0,0-1 0 0,0 1 0 16,0-1 0-16,0 5 0 0,0 3 22 0,-5 0 10 0,1 5 1 0,-9-1 1 15,-5 0-18-15,1 4-3 0,-5 4-1 0,-5 4 0 16,1 4 2-16,0 4 0 0,-5 3 0 0,-4 5 0 15,0 7-14-15,4 4 9 0,-13 4-9 0,9 0 8 16,0 0 17-16,9 4 3 0,-1 0 1 0,1 0 0 16,9 4 5-16,-1-4 1 0,9-4 0 0,0 1 0 15,1 3-44-15,8-8-9 0,0 4-2 0,0-8 0 16,4-4 32-16,9 5 7 0,-4-9 1 0,13 1 0 16,0-1-170-16,4 1-34 0,9-12-6 15,9-1-795-15</inkml:trace>
          <inkml:trace contextRef="#ctx0" brushRef="#br0" timeOffset="-5.04866E7">20877 3296 2059 0,'9'-16'91'0,"-9"8"19"0,-18-3-88 0,9-1-22 16,5 0 0-16,0 1 0 0,4 11 84 0,0 0 13 15,-9-4 3-15,-4 0 0 0,-1 4-77 0,-3 0-15 16,-5 4-8-16,0 4 8 0,-9 7-8 0,1 1 0 15,-6-1-8-15,1 9 8 0,0-1 0 0,0 4 0 16,-4 5 12-16,4 3-4 0,-1-4-8 0,1 4-10 16,5-4 10-16,-1 4-13 0,5 0 35 0,4-7 7 0,4-1 2 15,5 4 0-15,0-7-22 0,4-5-9 16,9 1 8-16,0-5-8 0,0-3 28 0,4 0 1 0,5-9 0 16,4 5 0-16,9 0-39 0,0-8-8 0,-4-4-2 0,4 0 0 15,0-4 20-15,-5-7 0 0,5-1 11 0,0-7-11 16,0-4 12-16,4-5-12 0,-4-3 12 0,5-4-12 15,-1-4 13-15,9-7-4 0,0 3-1 0,5-12 0 16,-1 5-8-16,5-9 0 0,4-3 0 0,-4-4 0 16,-9-4 0-16,0 4 0 0,0-1 0 0,5-3-11 15,-1 0 11-15,-4 4 0 0,-4 4 0 0,0-1 0 16,-5 13 0-16,-4 3 0 0,-4 12 0 0,-5 4 11 16,-4 4-11-16,-1 7 0 0,-3 9-12 0,-5 3 12 0,4 8 0 15,-4 4 0-15,0 0 9 0,-13 12-1 0,4 4-8 16,-4 3 0-16,-9 8 0 0,0 8 0 0,0 4 0 0,0 4 0 15,-8 4 0-15,-1 16 0 0,0-13 0 0,5 13 9 16,0-5-1-16,-1 8-8 0,5-7 28 0,0-1-2 16,5 1 0-16,-1-1 0 0,5-3 4 0,0 0 1 15,9-1 0-15,8 1 0 0,0-8-31 0,5 3-15 16,-4-3 2-16,-1-8 0 0,0 0 13 0,1-8-12 16,-1-3 12-16,5-1-12 15,0-8-135-15,4 1-26 0,-9-4-6 0,5-5-890 0</inkml:trace>
          <inkml:trace contextRef="#ctx0" brushRef="#br0" timeOffset="-5.04859E7">21772 3315 691 0,'0'0'30'0,"0"0"7"16,9-7-29-16,-1-1-8 0,6 4 0 0,-6-4 0 0,5 4 141 0,-4 0 27 16,0 0 6-16,4-3 1 0,-4-1-101 0,4 0-20 15,-4 0-4-15,0 4-1 0,-1-4 12 0,-3-3 3 16,4 3 0-16,-5 0 0 0,5 0 0 0,-5-3 0 15,5 3 0-15,-5 0 0 0,1 0-14 0,-1 0-2 16,0 5-1-16,1-5 0 0,-10 0-15 0,5 0-2 16,0 0-1-16,-4 1 0 0,0 3-29 0,-1-4-13 15,1 4 1-15,-5-4 0 0,5 0 60 0,-5 1 13 16,0 3 3-16,-4 0 0 0,0 0-64 0,0 4-28 16,-5-4 3-16,-4 4 0 0,0 0 40 0,-4 4 8 15,0 8 1-15,-5 3 1 0,-4 1-34 0,0 7-7 16,-5 4-2-16,-4 5 0 0,1-1 18 0,-1 8 0 15,0 4 0-15,4 0 0 0,1-4 8 0,8 0 9 16,0 4 2-16,9-4 0 0,5-8-29 0,-1 0-6 16,5-8 0-16,9 1-1 0,-5-9 17 0,5-3 0 15,4-4 0-15,0-8 0 0,0 0 0 0,17 0 0 0,1-8 10 16,4 0-2-16,4-7 0 0,0-5 1 0,9-3 0 16,1 3 0-16,-1-3-9 0,4-1 0 0,-8-3 0 0,4-4 8 15,4-8-8-15,-3 8 0 0,-1 3 0 0,0-3 0 16,0 4 0-16,-4 4 10 0,-1 3-10 0,1 4 10 15,-5 5-10-15,-4-1 0 0,0 8-10 0,0-4 10 16,0 8 0-16,-9 0 0 0,5 0 0 0,-5 4 0 16,-4 4 0-16,-1 4 0 0,-3-1 0 0,4 9 0 15,-5 3 0-15,-4 1 0 0,0 3 0 0,-4 4 0 16,-5 4 0-16,0 0 0 0,0 8 0 0,-8 0 0 16,4 0 45-16,-9 4 15 0,-5 0 4 0,1 0 0 0,-5-5-52 15,1 1-12-15,-1 0 0 0,-4 4 0 16,-9 0 37-16,4-4 5 0,1 0 1 0,-5-4 0 15,0 0-30-15,0-8-5 0,5-4-8 0,4-7 11 0,0-1-11 0,8-7 12 16,1-4-12-16,8-1 12 0,-4-7-12 16,5-7 0-16,4-5 0 0,4 0-11 0,0-7 19 0,5-9 3 15,-1 1 1-15,10-4 0 0,4-8-12 0,4 4 0 16,0 0 0-16,18-4 0 16,4 0-46-16,9 4-14 0,8-4-4 0,10 3 0 15,8 1-102-15,-9 0-21 0,67-43-4 0,-28 32-1 0</inkml:trace>
          <inkml:trace contextRef="#ctx0" brushRef="#br0" timeOffset="-5.04855E7">22518 3417 1209 0,'0'0'108'0,"0"0"-87"0,0 0-21 0,0 0 0 16,0 0 171-16,0 0 29 0,8 8 7 0,6-1 1 15,-1 1-167-15,4 0-33 0,1-8-8 0,13 0 0 16,-1 0 53-16,5 0 9 0,5 0 2 0,4-8 0 16,-5-4-3-16,5-3 0 0,0-1 0 0,4 1 0 15,-8-5 5-15,-1 5 1 0,1-1 0 0,-5-4 0 16,0 1-58-16,-4-4-9 0,-1-1 0 0,1 1-10 16,-5-1 10-16,1-3 0 0,-10 0 10 0,5-1-10 15,0 1 0-15,-4 0 0 0,-5 3 0 0,0-3 0 16,0 4 0-16,-8-1 0 0,-5 1 0 0,-5 7 0 0,-8 1 0 15,0 7 0-15,0 0 0 0,-9 4 0 0,0 0 16 16,-5 8-2-16,1 4-1 0,-5 4 0 0,-4 7-13 0,0 5 0 16,-4-1 8-16,4 8-8 0,-5-3 18 0,5 7 1 15,0-4 0-15,9 4 0 0,-1-4 5 0,1 4 0 16,4 0 1-16,0 8 0 0,5-4-11 0,8 0-2 16,4-4-1-16,5 4 0 0,0 0-11 0,18 0 0 15,4 0-12-15,4-4 12 0,1 1-8 0,3-5 8 16,10-4 0-16,8-4 0 15,-9 1-157-15,10-9-27 0,3-3-6 0,5-4-898 0</inkml:trace>
          <inkml:trace contextRef="#ctx0" brushRef="#br0" timeOffset="6421.4538">24454 3343 460 0,'0'0'41'0,"0"0"-33"16,0 0-8-16,0 0 0 0,0 0 182 0,0 0 34 15,0 0 8-15,0 0 0 0,0 0-129 0,0 0-27 0,0 0-4 0,0 0-2 16,0 0-53-16,11-5-9 0,6 0 0 15,-17 5 0-15,0 0-26 0,5-10 2 0,1 0 1 16,-6 10 0-16,0 0 14 0,0 0 9 0,0 0-12 0,0 0 12 16,17-5 16-16,-17 5 11 0,0 0 1 0,0 0 1 15,0 0-2-15,0 0-1 0,0 0 0 0,0 0 0 16,-6 15-14-16,6-5-4 0,0 0 0 0,0 0 0 16,-11 0-8-16,5 0 0 0,6-10 0 0,-5 5 0 15,-1 6 0-15,-5-1-14 0,5-10 3 0,6 0 1 16,0 0 10-16,0 0 0 0,-11 10 0 0,11-10 0 15,0 0-16-15,0 0-2 0,0 0 0 0,0 0 0 16,0 0 18-16,0 0 0 0,-6-10-8 0,6 10 8 16,-11-5 0-16,11 5 0 0,0 0 0 0,0 0 9 15,0 0 11-15,0 0 1 0,0 0 1 0,0 0 0 0,0 0 2 16,11-10 0-16,1-1 0 0,4 1 0 0,-4 0-6 0,5 10-1 16,0-5 0-16,0 5 0 0,0-5 0 0,0 5 0 15,0 0 0-15,5 0 0 0,-5 0 3 0,0 0 1 16,0 0 0-16,0 5 0 0,-6 0 2 0,1 5 0 15,-7-5 0-15,1 5 0 0,0 1 10 0,-1-1 3 16,-5 5 0-16,0 5 0 0,0 5 2 0,-5-5 1 16,-7 5 0-16,1 0 0 0,-6 5-8 0,0-4-2 15,-5 4 0-15,5 0 0 0,5 10-17 0,-5-10-3 16,-5 0-1-16,5-4 0 0,-6 9 0 0,-5-5-8 16,5 5 12-16,-5 0-4 0,-6-10-8 0,6 1-16 15,-6-6 4-15,-6 0 1 16,6 0-37-16,-5 0-8 0,-7-5-2 0,7 5 0 15,-6-5-158-15,-1 0-31 0,-44 16-6 0,28-16-2 0</inkml:trace>
          <inkml:trace contextRef="#ctx0" brushRef="#br0" timeOffset="-5.04851E7">24505 3522 2304 0,'0'0'204'0,"0"0"-163"16,0 0-33-16,0 0-8 0,0 0 79 0,0 0 13 15,0 0 4-15,0 0 0 0,0 0-50 0,0 0-10 16,0 8-1-16,0-8-1 16,0 12-54-16,4-5-12 0,1 1-1 0,-1 4-768 15,1-4-154-15</inkml:trace>
        </inkml:traceGroup>
        <inkml:traceGroup>
          <inkml:annotationXML>
            <emma:emma xmlns:emma="http://www.w3.org/2003/04/emma" version="1.0">
              <emma:interpretation id="{5CFC76B1-4BC5-44A8-ABFB-04FE9E21F140}" emma:medium="tactile" emma:mode="ink">
                <msink:context xmlns:msink="http://schemas.microsoft.com/ink/2010/main" type="inkWord" rotatedBoundingBox="28619,3944 30751,3922 30763,5104 28631,512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928.5593">27474 3389 172 0,'0'0'16'0,"0"0"-16"0,0 0 0 0,0 0 0 16,0 0 186-16,0 0 34 0,0 0 8 0,0 0 0 15,0 0-148-15,0 0-31 0,0 0-5 0,0 0-2 16,0 0-34-16,0 0-8 0,-6-5 0 0,6 5 0 16,0 0 8-16,0 0 0 0,0 0 0 0,0 0 0 15,0 0 4-15,0 0 0 0,0 0 0 0,0 0 0 16,0 0 35-16,0 0 7 0,0 0 2 0,0 0 0 15,0 0-20-15,11-6-3 0,-11 6-1 0,12 0 0 16,4-5 4-16,-4 5 0 0,-1 0 0 0,0 0 0 16,6-5 6-16,-5 0 2 0,5 5 0 0,0 0 0 15,-6-5-9-15,6 0-2 0,0 5 0 0,5-5 0 16,-5-5-9-16,6 5-3 0,0-5 0 0,-6 5 0 16,5-5-5-16,-5 5-2 0,6-5 0 0,-6 5 0 15,0-5-6-15,0-5-8 0,0 5 11 0,-6 0-11 16,6 5 15-16,-6-5-4 0,1-5-1 0,-1 5 0 15,6-6 4-15,-6 6 1 0,1 0 0 0,-1 0 0 0,0-5 5 16,-5 0 0-16,5 0 1 0,-11 0 0 16,-6 0-40-16,1 0-8 0,5-5-1 15,0 5-1-15,0 5 19 0,5-6 10 0,1 1-10 0,0 0 10 0,-6 5 0 0,5 0 0 16,-5-5 0-16,0 0 0 0,-11 5 0 0,5 0 0 16,1 0 0-16,-6 0 10 0,-1 5-10 0,-5-10 10 15,6 10-10-15,0 0 10 0,-6-5-10 0,0 5 0 16,-6-5 0-16,6 5 0 0,0 5-14 0,0-6 2 15,0 6 0-15,0 0 0 0,6 0-2 0,-6 0 0 16,6 6 0-16,-6-1 0 0,5 0 14 0,1 0 0 16,0 5 0-16,-6-5 0 0,5 10 0 0,1 0 0 15,0 0 0-15,5 0 0 0,-11 0 0 0,6 0 8 0,0 5 0 16,-1-5-8-16,1 5 12 0,0 6-4 0,-1-6 0 16,1 0-8-16,0 5 15 0,-1-5-4 0,-5 0-1 15,6 0 0-15,5 0-10 0,-5-5 10 0,0 1-10 0,0 4 10 16,-1 0-1-16,7 0 0 0,-1 0 0 0,-5 0 0 15,5 0 2-15,0-5 0 0,-5 5 0 0,11 0 0 16,-6 1 5-16,-5-1 2 0,17 0 0 0,-6 5 0 16,0-5 4-16,0 0 1 0,0 0 0 0,5 0 0 15,-5-5 0-15,6 6 0 0,0-1 0 0,-1 0 0 16,7 0-4-16,-1 0-1 0,6 5 0 0,-6 0 0 16,6-15-6-16,0 5-2 0,6 1 0 0,-1-1 0 15,1 0-10-15,11-5 8 0,0 0-8 0,0 0 8 16,5-10-8-16,1 0-14 0,0-5 3 0,5-5 1 15,-6 0-87-15,1-10-18 0,0-1-3 16,-1-4-899-16</inkml:trace>
          <inkml:trace contextRef="#ctx0" brushRef="#br0" timeOffset="7636.0256">26880 2790 1152 0,'11'-5'102'0,"-5"5"-82"0,5-5-20 0,-5 5 0 15,-1-10 84-15,7 5 12 0,-7-5 2 0,1 0 1 16,0 0-76-16,5 0-15 0,-5 5-8 0,-1-5 8 16,-5 0-8-16,0 10-12 0,0 0 4 0,0 0 0 15,0 0 19-15,0 0 4 0,0 0 1 0,0 0 0 16,0 0 41-16,-5-5 9 0,-7 0 2 0,7 5 0 0,-7-5-22 16,-5 5-4-16,0-5-1 0,0 5 0 0,-5 5-24 15,-7-5-5-15,7 0 0 0,-6 0-1 0,-1 0-25 0,-5 0-5 16,-5 0-1-16,5 0 0 0,6-5-3 15,-6 5-1-15,0-10 0 0,0 10 0 0,0-5 15 0,-6 0 9 16,6 5-12-16,12-5 12 0,5 5 0 16,-6-5 0-16,-11 0 0 0,0 5 0 0,12 0 0 0,-1 5 0 15,-5 0 9-15,5 0-9 0,0-5 0 0,1 10 8 16,5 0-8-16,0 0 0 0,-6-5 0 0,6 5 0 16,0 5 0-16,0 0 0 0,0 0 0 0,0 5 0 15,1 0 0-15,4 0 0 0,-5 1 0 0,6-6 0 16,0 5 0-16,5 0 8 0,0 0 0 0,1 5 0 15,-1-10 0-15,6 5 0 0,-6 0 3 0,6 0 0 0,6 1 0 16,-6-1 0-16,6 5 18 0,-1-5 4 0,1 5 1 0,0 0 0 16,-1-5-16-16,1 0-3 0,0 1-1 0,5 4 0 15,-5 0 29-15,-1 0 5 0,1 0 2 0,5-5 0 16,0 5-38-16,-5-10-12 0,0 6 0 0,5-6 0 16,-5 5 23-16,-1-5-3 0,7 0 0 0,-7 0 0 15,1-5-8-15,0 0-1 0,-1 5-1 0,-5-15 0 16,0 0 16-16,12 5 3 0,-1 5 1 0,0 0 0 15,-5-5-13-15,5 0-2 0,-11-5-1 0,17 15 0 16,0-15-3-16,-6 5-1 0,-11-5 0 0,12 5 0 16,-1 1-10-16,6-1 12 0,0 0-12 0,-6 0 12 15,-11-5-4-15,0 0-8 0,12 5 12 0,5 0-4 16,0 0-8-16,-6 0 0 0,6-5 9 0,0 5-9 16,0 5 0-16,0-5 0 0,-6 0 0 0,6-5 0 15,0 5 0-15,0-5 9 0,0 0-9 0,-6 0 0 0,6 5 9 16,0-5-9-16,0 0 0 0,-6-5 9 0,6 5 9 15,-5-5 2-15,5 5 0 0,-6 0 0 0,6 0-20 0,-6-5 0 16,1 0 0-16,5 5 0 0,0-5 0 0,-6 5 0 16,6-5 0-16,0 0-9 0,0 0 9 0,5 0 0 15,-5 0 8-15,6 5-8 0,-6-5 0 0,6 0 0 16,-6 0 0-16,-1 0 0 0,7-1 0 0,-6 6 0 16,6 0 0-16,-6-5 0 0,0 0 0 0,0 0-12 15,0 0 4-15,-6 0 0 0,0 5 8 0,6-5 0 16,-6 0 0-16,1 0 0 0,-12 5 0 0,5-5 0 15,-5 5 0-15,17-5 0 0,-5 0 0 0,-12 5 11 16,0 0-3-16,0 0 0 0,0 0-8 0,0 0 0 0,0 0 0 0,0 0 0 16,0 0-15-16,0 0 5 0,0 0 1 0,0 0 0 15,-12-10-3-15,7 5-1 0,-7 0 0 0,1 5 0 32,-6-5-23-32,0 0-4 0,-5 5 0 0,-1 5-1 15,0 0-112-15,-5 0-23 0,0-5-4 0</inkml:trace>
        </inkml:traceGroup>
        <inkml:traceGroup>
          <inkml:annotationXML>
            <emma:emma xmlns:emma="http://www.w3.org/2003/04/emma" version="1.0">
              <emma:interpretation id="{F92CBE3A-A5D3-4B15-93FB-6D727BE0F5F1}" emma:medium="tactile" emma:mode="ink">
                <msink:context xmlns:msink="http://schemas.microsoft.com/ink/2010/main" type="inkWord" rotatedBoundingBox="31698,4364 31891,4362 31894,4597 31701,4599"/>
              </emma:interpretation>
              <emma:one-of disjunction-type="recognition" id="oneOf3"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s</emma:literal>
                </emma:interpretation>
                <emma:interpretation id="interp6" emma:lang="" emma:confidence="0">
                  <emma:literal>r</emma:literal>
                </emma:interpretation>
                <emma:interpretation id="interp7" emma:lang="" emma:confidence="0">
                  <emma:literal>G</emma:literal>
                </emma:interpretation>
              </emma:one-of>
            </emma:emma>
          </inkml:annotationXML>
          <inkml:trace contextRef="#ctx0" brushRef="#br0" timeOffset="11512.5695">29091 3293 403 0,'0'0'36'0,"0"0"-36"0,0 0 0 0,0 0 0 0,0 0 91 0,0 0 11 16,0 0 2-16,0-10 1 0,6 0-87 0,-6 10-18 16,5-10 0-16,-5 10 0 0,0 0-16 0,0 0 4 15,0 0 0-15,0 0 0 0,0 0 57 0,0-10 12 16,0 10 3-16,0 0 0 0,6-10 39 0,-6 0 8 15,0 10 1-15,0 0 1 0,0 0-37 0,0 0-7 16,0 0-1-16,0 0-1 0,0 0-41 0,0 0-8 16,0 0-2-16,0 0 0 0,0 0-12 0,0 15 0 15,0-15-12-15,0 10 12 0,-6 0-15 0,-5 0 4 16,5-5 1-16,-5 0 0 0,5 0 10 0,6-5 0 16,-5 5 0-16,5-5 0 0,-12 0 12 0,1 5-1 15,0-10-1-15,-1-5 0 0,12 10-10 0,-11-5 0 0,0-5 0 0,11 0 0 16,-6-5-17-16,6 0-6 0,-5 0-1 0,-1 0 0 15,6-6 12-15,0 6 1 0,11 0 1 0,-5 0 0 16,-6 0 10-16,11 5 0 0,6-5 8 0,0 5-8 16,-6 5 35-16,6 5 2 0,0-5 1 0,-5 0 0 15,5 0 7-15,0 5 2 0,-17 0 0 0,11 5 0 16,-11-5-47-16,17 5-20 0,-17-5 2 0,0 0 0 31,11 5-22-31,-11-5-4 0,0 0 0 0,0 0-439 0,0 0-87 0</inkml:trace>
        </inkml:traceGroup>
        <inkml:traceGroup>
          <inkml:annotationXML>
            <emma:emma xmlns:emma="http://www.w3.org/2003/04/emma" version="1.0">
              <emma:interpretation id="{45DB283D-E1E9-4CA4-8D5E-663BCDB4C54C}" emma:medium="tactile" emma:mode="ink">
                <msink:context xmlns:msink="http://schemas.microsoft.com/ink/2010/main" type="inkWord" rotatedBoundingBox="31903,4433 31908,4432 31909,4463 31904,4463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0359.9141">29187 3167 1152 0,'0'0'51'0,"0"0"10"0,0 0-49 0,0 0-12 0,0 0 0 0,0 0 0 16,0 0 243-16,0 0 45 0,0 0 10 0,0 0 2 31,-5-10-261-31,5 0-52 0,0 10-11 0,0-10-621 0,0 10-125 0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17:04.43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14284E-2926-4388-B265-80B088FF0000}" emma:medium="tactile" emma:mode="ink">
          <msink:context xmlns:msink="http://schemas.microsoft.com/ink/2010/main" type="writingRegion" rotatedBoundingBox="1278,1311 31934,-1450 33115,11650 2458,14413"/>
        </emma:interpretation>
      </emma:emma>
    </inkml:annotationXML>
    <inkml:traceGroup>
      <inkml:annotationXML>
        <emma:emma xmlns:emma="http://www.w3.org/2003/04/emma" version="1.0">
          <emma:interpretation id="{F6EC1CD9-AED4-4E85-9297-7536611078EA}" emma:medium="tactile" emma:mode="ink">
            <msink:context xmlns:msink="http://schemas.microsoft.com/ink/2010/main" type="paragraph" rotatedBoundingBox="1369,1230 30254,131 30399,3946 1514,50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2DE686-532D-4DBC-856C-B68B2BF68E2A}" emma:medium="tactile" emma:mode="ink">
              <msink:context xmlns:msink="http://schemas.microsoft.com/ink/2010/main" type="line" rotatedBoundingBox="1369,1230 30254,131 30327,2050 1442,3149"/>
            </emma:interpretation>
          </emma:emma>
        </inkml:annotationXML>
        <inkml:traceGroup>
          <inkml:annotationXML>
            <emma:emma xmlns:emma="http://www.w3.org/2003/04/emma" version="1.0">
              <emma:interpretation id="{E72BBE82-A305-45D5-A88F-76B5F6CAA875}" emma:medium="tactile" emma:mode="ink">
                <msink:context xmlns:msink="http://schemas.microsoft.com/ink/2010/main" type="inkWord" rotatedBoundingBox="1370,1256 6366,1066 6438,2959 1442,3149"/>
              </emma:interpretation>
            </emma:emma>
          </inkml:annotationXML>
          <inkml:trace contextRef="#ctx0" brushRef="#br0">1683 1059 1209 0,'0'0'53'0,"0"0"12"0,0 0-52 0,0 0-13 15,0 0 0-15,-5 8 0 0,5-8 56 0,0 0 9 16,0 8 2-16,5-1 0 0,-1 5-19 0,1-4-3 16,3-4-1-16,1 4 0 0,0-8-9 0,0 0-3 15,-9 0 0-15,17 0 0 0,-4-4 12 0,5-4 1 16,-1 0 1-16,5-4 0 0,-4-3 3 0,0-1 1 15,-1-7 0-15,9 0 0 0,-8-1-29 0,4 1-5 16,-5 0-2-16,1-1 0 0,-5-7-6 0,-4 8-8 0,0-8 11 16,8 0-11-16,-17 7 8 0,9 1-8 15,-9 7 0-15,4-3 0 0,-4-1 0 0,0 1 0 0,-4 7 0 16,0 1 0-16,-1-1 0 0,5 0 0 0,-13 8 8 16,9-7-8-16,-5 7 0 0,0 0 0 0,-8 4 0 15,3 0 0-15,6 0 0 0,-10 4 0 0,1-4 0 0,-1 4 0 16,0 7 0-16,1 5 0 0,-1-1-8 0,-4 5 8 15,5-1 0-15,-1 9 0 0,1-1 8 0,8 8-8 16,0 4 20-16,-4 4-4 0,0-1 0 0,-5 9 0 16,5-4 7-16,4-5 1 0,1 5 0 0,-1-4 0 15,0-4-5-15,5-4-1 0,4 0 0 0,0-4 0 16,0-4 17-16,4 0 3 0,5 1 1 0,-5-5 0 16,5-4-39-16,0-3 0 0,4 0 0 0,9-13 0 15,-9 1-28-15,9 0-1 0,4-8 0 0,9-3-692 16,1-13-139-16</inkml:trace>
          <inkml:trace contextRef="#ctx0" brushRef="#br0" timeOffset="765.0805">2429 1187 1728 0,'-9'-7'153'0,"9"-1"-122"0,0 4-31 0,4 0 0 16,1-8 87-16,-5 12 11 0,13-7 2 0,0-1 1 16,4-4-19-16,5 1-4 0,-4-1-1 0,8 0 0 0,5-3-35 0,-5 3-7 15,5-7-2-15,-5 7 0 0,5 0-42 0,4 1-9 16,-13-5-2-16,4 4-704 15,1 4-142-15</inkml:trace>
          <inkml:trace contextRef="#ctx0" brushRef="#br0" timeOffset="579.1826">2530 763 403 0,'0'0'36'0,"0"0"-36"0,0 0 0 0,8 0 0 15,1 0 182-15,4-3 30 0,-4 3 5 0,9-4 2 16,-1 0-73-16,-4-4-14 0,0 4-4 0,1-4 0 15,3-3-30-15,-4 3-6 0,0-8-2 0,1 1 0 16,-6-5-34-16,6 1-8 0,-1-1 0 0,-4 1-1 16,-1-4-12-16,1-1-3 0,0-3 0 0,0 0 0 15,4-1-16-15,-9-3-4 0,5 0-1 0,-5-4 0 16,1 0-11-16,-1 0 0 0,0 0 9 0,1-4-9 16,-1 4 0-16,-4 4 0 0,0 0 0 0,0 0 0 0,-9 0 0 15,5 3 0-15,4 13-11 0,-4-5 11 0,-1 5-16 16,1-1 4-16,-5 9 0 0,5-1 0 0,-9 0 12 0,-1 4 0 15,6 4 0-15,-5-8 0 0,4 4 0 0,0 4 0 16,0 4 0-16,0 4 0 0,1-8 0 0,3 8 0 16,-8 4 0-16,9-9 0 0,-5 5 0 0,0 4 0 15,0 3 0-15,5 5 0 0,0-5 0 0,-5 5-19 16,0-1 3-16,9 1 0 0,-9 11 16 0,9-4 12 16,0 8-1-16,-4 12-1 0,4 0 9 0,0 7 1 15,0 4 1-15,0 5 0 0,0-1 20 0,4 0 4 16,1 8 1-16,3 0 0 0,-3 4 2 0,4 0 0 15,-5-4 0-15,0 0 0 0,1-8-22 0,-1 1-4 16,-4-9-1-16,0-3 0 0,-4-1-11 0,4-7-2 16,-5-4-8-16,-3-4 12 0,-1-4-12 0,-4 0 0 15,0-3-9-15,-1-9 9 16,1 0-132-16,0-7-21 0,0-4-4 0,0 4-899 0</inkml:trace>
          <inkml:trace contextRef="#ctx0" brushRef="#br0" timeOffset="984.1448">3271 748 2109 0,'0'0'93'0,"0"0"20"0,0 0-90 0,0 12-23 15,0 3 0-15,0 1 0 0,-4 3 48 0,-1 8 6 16,1 1 1-16,-1-1 0 0,1 0 2 0,4 4 1 16,-4 0 0-16,4-7 0 0,-5 3-34 0,10-4-6 0,-1-3-2 0,5-1 0 15,0 1-6-15,-1-5-2 16,1-7 0-16,4 0 0 0,0-4-8 0,1-1-14 0,3-3 3 0,-4 0 1 31,1-7-162-31,-1-1-32 0</inkml:trace>
          <inkml:trace contextRef="#ctx0" brushRef="#br0" timeOffset="1106.0306">3350 405 2073 0,'-13'-11'184'0,"13"11"-147"0,-5-8-29 0,1 0-8 16,4 8 60-16,0 0 10 0,0 0 2 0,0 0 1 16,0 0-49-16,0 0-11 0,0 0-1 0,9 8-711 15,0-4-141-15</inkml:trace>
          <inkml:trace contextRef="#ctx0" brushRef="#br0" timeOffset="1488.5208">3653 861 1036 0,'0'0'92'0,"8"-4"-73"15,6 4-19-15,-1-12 0 0,9 12 171 0,-5-4 30 16,5 0 7-16,5 4 0 0,-1 8-114 0,-4 4-23 15,-13-4-5-15,4 7-1 0,4 1-5 0,1-1-2 16,-9 9 0-16,-5-1 0 0,-4 0-15 0,4 1-3 16,1-1-1-16,-5-4 0 0,-9-3 0 0,9 3 0 0,4-3 0 15,5 0 0-15,-9-16-27 0,0 0-12 16,0 0 10-16,0 0-10 0,13 11 9 0,-13-11-9 0,0 0 8 16,0 0-8-16,13-8 12 0,-8 5-4 0,-10-5 0 0,5-8 0 15,5 1-8-15,4-5 0 0,-1-3 0 0,-8 0 8 16,5-1-8-16,-1-3 0 0,9 4 0 0,-4-1 0 15,0 1 0-15,0 0 0 0,8 3 0 0,1 12 0 16,-1-7 0-16,-4 3 0 0,1 8 0 0,3 0 0 16,1 0 9-16,-5 8 0 0,-9 4 0 0,5 4 0 15,4 3-9-15,-4-7 12 0,-5 12-12 0,1-5 12 16,-1 8-12-16,-4 1 0 0,9-1 0 0,-9 8 0 16,0-7 0-16,-4 3 0 0,-1 0 0 0,5 4 0 15,-4-4-155-15,4 1-26 0</inkml:trace>
          <inkml:trace contextRef="#ctx0" brushRef="#br0" timeOffset="1784.4681">4578 946 1825 0,'9'-15'80'0,"-4"11"18"0,-1 0-78 0,5 0-20 0,-1 4 0 0,1 0 0 16,0 0 75-16,0 8 11 16,0-4 2-16,-5 7 1 0,0 5-33 0,1-1-6 0,4 5-2 0,4-1 0 15,-9-3 0-15,5 0-1 0,-5 3 0 0,1 0 0 16,-1-3-31-16,0 0-7 0,1-1-1 0,-5 1 0 15,0-5-8-15,4 1-11 0,-4-12 3 0,9 8-733 16,-9-8-147-16</inkml:trace>
          <inkml:trace contextRef="#ctx0" brushRef="#br0" timeOffset="1937.2242">4719 756 2563 0,'0'0'113'0,"4"-8"24"0,-4-4-109 0,-4 0-28 16,-1 1 0-16,5 11 0 0,0 0 14 0,0 0-2 16,0 0-1-16,14 0 0 15,-6 0-176-15,1 0-35 0</inkml:trace>
          <inkml:trace contextRef="#ctx0" brushRef="#br0" timeOffset="-3104.9725">169 71 576 0,'0'0'51'0,"0"0"-41"0,0 0-10 0,0 0 0 16,0 0 72-16,0 0 12 0,0 0 2 0,-4 0 1 16,-5-4-4-16,9 4-1 0,0 0 0 0,0 0 0 15,-4-8-26-15,-1 4-4 0,10-4-2 0,-5 8 0 16,0 0-21-16,0 0-4 0,13-7-1 0,-13-1 0 15,4 0 29-15,1 4 6 0,-5 4 1 0,8-8 0 0,-3-3-20 16,-5 11-3-16,0 0-1 0,0 0 0 0,0 0-13 0,9-4-3 16,-9 4-1-16,0 0 0 0,0 0-7 0,0 0 0 15,0 0-1-15,0 0 0 0,0 0-2 0,0 0 0 16,0 0 0-16,0 0 0 0,0 0 0 0,0 0 0 16,0 0 0-16,0 0 0 0,0 0-9 0,0 0 10 15,0 0-10-15,0 0 10 0,0 0-10 0,0 0 12 16,0 0-12-16,0 0 12 0,0 0-12 0,0 0 0 15,0 0 9-15,0 0-9 0,0 0 12 0,0 0-3 16,-9 8 0-16,9 3 0 0,-5 5 6 0,1-1 1 16,0 1 0-16,-1 0 0 0,1 11 3 0,4 4 1 15,-9-8 0-15,5 8 0 0,-1 1-3 0,1 6 0 0,-1-10 0 16,1 7 0-16,4 4 1 0,0-4 0 0,-4 0 0 16,-1 0 0-16,5 0-1 0,-4 0 0 0,4 4 0 0,-9 0 0 15,9 3 11-15,-4-7 3 0,4 4 0 16,0 0 0-16,0 0-13 0,0-4-2 0,-9 0-1 0,9 4 0 15,-4-4 13-15,-1 0 2 0,5-4 1 0,-9 0 0 16,1-3-9-16,3-1-2 0,-4 0 0 0,5 4 0 16,0-8-7-16,-1 1-1 0,-3-5-1 0,3 1 0 15,1-1-3-15,-1 1-8 0,-3-13 12 0,8 1-4 16,-9 0-8-16,9 0 10 0,0-8-10 0,0 0 10 16,0 0-10-16,0 0 8 0,0 0-8 0,0 0 8 15,0 0-16-15,0 0-4 0,0 0-1 0,-5-8 0 16,5-4-27-16,0 1-4 0,-4 3-2 0,4 8 0 15,0 0-114-15,0 0-24 0,0-12-4 0</inkml:trace>
          <inkml:trace contextRef="#ctx0" brushRef="#br0" timeOffset="-2351.553">16 285 1422 0,'0'0'31'0,"0"0"6"0,0-4 2 0,8-8 1 0,-3 4-32 0,4-7-8 0,-1 3 0 0,-3-3 0 15,3-1 92-15,6 1 16 0,-6 3 3 0,6-8 1 16,-6 1-39-16,10 0-7 0,-9 3-2 0,4 0 0 16,0 1-35-16,-4-1-7 0,4 5-2 0,5-1 0 15,-10 0-11-15,5 4-9 0,-4-3 12 0,4 3-12 16,1 0 8-16,-6 4-8 0,1-3 0 0,4-5 0 15,0 8 0-15,5 0 0 0,-9 4 0 0,13-12 0 16,-9 9 0-16,4-1 0 0,-3-4 0 0,7 4 0 16,1-4 0-16,0 4 0 0,0-3 0 0,5 3 0 0,-1 0 28 0,0 4 0 15,-4-4-1-15,5 0 0 0,-1 4-18 0,0 0-9 16,-4 4 10-16,0 0-10 0,4 0 15 0,-8 0-3 16,4 3-1-16,4 5 0 0,-8-4-11 0,4 3 8 15,4 5-8-15,-4 0 8 0,0-5-8 0,0 5 0 16,4 3 0-16,0 5 0 0,-4 3 0 0,-4 0 0 15,-1-4 0-15,1 5 0 0,0-1 12 0,4 8 0 16,-14-4 0-16,14 8 0 0,-13 0 14 0,4-12 3 16,-4 12 1-16,4-12 0 0,-13 4-15 0,9 0-3 15,-5 1-1-15,1-5 0 0,-1 8 10 0,-4-12 3 16,0 4 0-16,-4 5 0 0,-1-5 4 0,1 8 2 16,4-12 0-16,-5 8 0 0,-8-3-9 0,5 3-1 15,-1 0-1-15,0 0 0 0,0 0 0 0,-8 4 0 16,4-4 0-16,-9 4 0 0,8-8 0 0,-3 5 0 0,-5 3 0 0,0-4 0 15,0 0-8-15,0 0-2 0,-4 4 0 16,-5 0 0-16,5-4-9 0,-5 0 10 0,0 0-10 0,-4 0 10 16,0 1-10-16,-4-13 0 0,-1 8 0 0,-4-3 8 15,0-1-8-15,5 0 0 0,-5 5 9 0,0-13-9 16,5 5 0-16,-5-5 9 0,4 1-9 0,-4-1 0 16,9-3 0-16,-8-4 0 0,-1-4 0 0,0 0 0 15,4-8-32-15,-4 0-4 0,5-4-1 16,4-4 0-16,4-3-42 0,9-5-8 0,-4 1-1 15,13-5-1-15,0 1-39 0,8-4-8 0,10 4-2 0,8-5-849 16</inkml:trace>
          <inkml:trace contextRef="#ctx0" brushRef="#br0" timeOffset="-1252.6151">-28 1312 172 0,'0'0'16'0,"0"0"-16"0,0 0 0 0,0 0 0 0,0 0 103 0,0 0 17 16,0 0 4-16,0 0 1 0,4-8-22 0,5 0-5 15,-9 1-1-15,4-5 0 0,-4 12-11 0,5-8-2 16,-1 0-1-16,0 5 0 0,1-5-12 0,-5 0-3 15,9 4 0-15,-9 4 0 0,0 0-12 0,0 0-2 16,0 0-1-16,0 0 0 0,0 0-25 0,0 0-6 16,0 0-1-16,0 0 0 0,0 0-10 0,0 0-3 15,0 0 0-15,0 0 0 0,0 0 6 0,0 0 1 16,0 0 0-16,0 0 0 0,0 0 5 0,-9 0 2 16,4 8 0-16,-3-4 0 0,8-4-2 0,0 11-1 15,-5 1 0-15,5 4 0 0,-4 3 2 0,4 4 1 16,0-3 0-16,0 3 0 0,-9 4 6 0,5 5 2 15,4 3 0-15,-9-4 0 0,-4 0 1 0,8 4 0 16,-8-8 0-16,4 4 0 0,1-4-7 0,3 1 0 0,-8-5-1 16,-4-3 0-16,8-1-2 0,4-3 0 0,-8-5 0 0,5 1 0 15,-1 0-12-15,9-9-9 0,-13 5 12 0,13-4-12 16,-14 0 0-16,14-4 0 0,-8 4 0 0,8-4 0 31,-5-4-34-31,1-4-10 0,-5 0-3 0,9 1 0 0,0-1-27 16,9-8-6-16,-9 1 0 0,4-1-870 0</inkml:trace>
        </inkml:traceGroup>
        <inkml:traceGroup>
          <inkml:annotationXML>
            <emma:emma xmlns:emma="http://www.w3.org/2003/04/emma" version="1.0">
              <emma:interpretation id="{87547A19-C4F2-444F-9CCE-C2545BBB1BE4}" emma:medium="tactile" emma:mode="ink">
                <msink:context xmlns:msink="http://schemas.microsoft.com/ink/2010/main" type="inkWord" rotatedBoundingBox="6937,1018 10254,892 10305,2234 6988,23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200.2333">5311 538 2246 0,'0'0'49'0,"0"0"11"0,0 0 1 0,0 0 3 0,0 0-52 0,18 0-12 0,-1-4 0 0,1 4 0 15,-1 4 56-15,5-4 9 0,5 0 2 0,3 0 0 16,1 0-33-16,0 0-6 0,4-4-2 0,9 0 0 15,-1 4-9-15,1-12-1 0,0 4-1 0,5-3 0 16,-6-1-15-16,6-3-15 0,-1-1 3 0,-4-3 1 16,-5 7-5-16,-4-8-2 0,-8 1 0 0,-1-8 0 15,-4 3-106-15,-9-3-22 16,0 0-4-16,-4-4-824 0</inkml:trace>
          <inkml:trace contextRef="#ctx0" brushRef="#br0" timeOffset="2461.9597">5952-275 1324 0,'0'-12'118'0,"0"4"-94"15,0-7-24-15,0 3 0 0,0 0 124 0,4 4 21 16,-4 8 4-16,0 0 1 0,0 0-34 0,0 0-6 16,0 0-2-16,-9 12 0 0,0 4-52 0,-4 3-10 15,5 8-2-15,-1 8-1 0,-4 0-4 0,-1 12-1 16,1-4 0-16,4 7 0 0,1 1 8 0,-1 3 2 15,5 5 0-15,-5 11 0 0,-4-12-29 0,4 8-6 16,4-11-1-16,5 3 0 0,-8 4-4 0,3-7 0 16,5 3-8-16,-4-7 12 0,0-4-12 0,4-1 0 15,-5-7 0-15,1 8 0 0,-5-4 0 0,0-4-20 16,0-1 4-16,-4-6-801 16,4-1-160-16</inkml:trace>
          <inkml:trace contextRef="#ctx0" brushRef="#br0" timeOffset="2755.4912">6548 643 1864 0,'0'0'83'0,"0"0"17"0,0 0-80 0,0 0-20 16,13-4 0-16,-13 4 0 0,0 0 88 0,0 0 15 16,0 0 2-16,5 8 1 0,-5 3-31 0,4 9-7 15,-8 3 0-15,4 8-1 0,-9-15-35 0,5 11-6 16,-5-4-2-16,5 5 0 0,-1-9-14 0,5 4-10 16,-9 1 12-16,9-5-12 0,0-3 0 0,-4-1 0 15,0-3 0-15,4 0 0 16,-5 3-136-16,5-15-35 0,0 0-6 0,0 0-2 0</inkml:trace>
          <inkml:trace contextRef="#ctx0" brushRef="#br0" timeOffset="2906.1507">6847 230 2559 0,'-9'-11'56'0,"9"3"12"0,-5-8 3 0,5 16 1 0,0 0-58 0,0 0-14 0,0 0 0 0,0 0 0 0,0 0 0 0,0 0 9 16,0 0-9-16,9 8 8 31,0 0-169-31,-5 7-35 0,-4 20-6 0,0-3-2 0</inkml:trace>
          <inkml:trace contextRef="#ctx0" brushRef="#br0" timeOffset="3299.1656">7320 479 1209 0,'9'-4'108'0,"-4"1"-87"16,3-1-21-16,1 4 0 0,0-4 213 0,0 4 39 15,-9 0 7-15,0 0 1 0,4 8-149 0,-4 3-31 16,0 1-5-16,-4 7-2 0,-1 1-57 0,1 3-16 16,-5 8 0-16,0-7 8 0,1 3 25 0,-1 0 5 15,0 0 1-15,0 1 0 0,5-1-31 0,4-4-8 16,4-3 0-16,1-1 0 0,-1-3 0 0,0-1 9 15,5 1-9-15,4-8 0 0,1-5 0 0,-1 5 0 16,4-8 0-16,1 0 0 0,-5-8 13 0,5 5-4 16,-1-5-1-16,5-4 0 0,-9-3-8 0,5 3 0 15,-5-11 0-15,4-1 0 0,1 1 34 0,-5 7 5 16,0-15 1-16,0 8 0 0,-4-1 12 0,0 1 4 16,-5 0 0-16,1 3 0 0,-1 1-24 0,-4-1-5 0,5 1-1 15,-5 7 0-15,-5-3-13 0,1 3-2 16,-1 0-1-16,1 5 0 0,-9 3-10 0,4 0 12 0,-4 4-12 15,-5 0 12-15,5 4-12 0,-4 0-11 0,-1 7 3 0,1 1 0 32,-10 3-104-32,5 5-21 0,-8-8-4 0,3 15-1090 0</inkml:trace>
          <inkml:trace contextRef="#ctx0" brushRef="#br0" timeOffset="3733.8156">7921 475 1612 0,'9'-11'144'0,"0"-1"-116"15,4 4-28-15,5-7 0 0,-1 11 202 0,1 4 34 16,-5-8 8-16,5 16 0 0,-5-8-191 0,0 4-38 16,0 4-15-16,0 3 11 0,5 5 21 0,-5-1 5 15,-4 5 1-15,-1 3 0 0,1 4-15 0,-4 1-3 16,3-1-1-16,-3 4 0 0,-1-4 10 0,1 4 3 15,-1-7 0-15,-4 3 0 0,4-8 0 0,-4 1 0 16,5-1 0-16,-5-3 0 0,4 3-20 0,1-11-3 16,-5 4-1-16,0-1 0 0,0-11-8 0,0 0 10 15,0 8-10-15,0-8 10 0,0 0-10 0,0 0 0 16,0 0 0-16,0 0 0 0,0 0 0 0,8 0 0 16,1-11 0-16,0 3 0 0,0-12 0 0,-1 5 0 15,6-5 0-15,-1-3 0 0,4 0 0 0,-4-1-11 16,5 5 11-16,4-12-8 0,4 3 8 0,1 1 0 15,-1 4 8-15,0-4-8 0,-4 3 11 0,0 1-3 0,4 3 0 16,-8 5 0-16,-1 3 1 0,-3 4 0 0,3 5 0 0,-4-1 0 16,-13 4-9-16,0 0 12 0,0 0-12 0,14 4 12 15,-1 3-1-15,-9 5 0 0,5 0 0 0,-5 3 0 16,-4 1-19-16,0 3-4 0,0 5-1 0,0-1 0 16,-4 0-31-16,-1 5-5 15,1 3-2-15,4 4-826 0,-4 0-166 0</inkml:trace>
        </inkml:traceGroup>
        <inkml:traceGroup>
          <inkml:annotationXML>
            <emma:emma xmlns:emma="http://www.w3.org/2003/04/emma" version="1.0">
              <emma:interpretation id="{75D0076C-7D4A-4CBA-A8DF-81C86CC32FD0}" emma:medium="tactile" emma:mode="ink">
                <msink:context xmlns:msink="http://schemas.microsoft.com/ink/2010/main" type="inkWord" rotatedBoundingBox="11234,2016 11340,2012 11345,2152 11239,215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122.8513">9575 682 2282 0,'0'0'101'0,"0"0"21"0,14 0-98 0,-14 0-24 0,13 4 0 16,0 3 0-16,-13-7 25 0,9 4 0 0,0 4 0 0,-1 0 0 15,-3 0 22-15,3 3 4 0,-3-7 1 0,4 8 0 16,-5-4-7-16,-4-8-1 0,9 7 0 0,-9-7 0 16,0 0-16-16,4 8-4 0,-4-8-1 0,0 0 0 15,0 0 14-15,0 0 3 0,0 0 1 0,0 0 0 16,0 0-17-16,0 0-4 0,0 0-1 0,0 0 0 16,0 0-19-16,0 0 0 0,0 0 0 0,-4 12 0 15,-1 0-9-15,1-5-9 0,0 1-2 0,4-8-863 16,-5 8-173-16</inkml:trace>
        </inkml:traceGroup>
        <inkml:traceGroup>
          <inkml:annotationXML>
            <emma:emma xmlns:emma="http://www.w3.org/2003/04/emma" version="1.0">
              <emma:interpretation id="{47DD44E7-B2FA-4FCA-B720-4DFA275B722D}" emma:medium="tactile" emma:mode="ink">
                <msink:context xmlns:msink="http://schemas.microsoft.com/ink/2010/main" type="inkWord" rotatedBoundingBox="13838,1116 18153,952 18207,2362 13892,252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730.0573">12971 36 972 0,'0'0'43'0,"0"0"9"0,0 0-42 0,0-4-10 0,5-4 0 0,-5 8 0 15,0 0 36-15,4-8 4 0,0 4 2 0,1-3 0 16,-5-1-14-16,4-4-4 0,1 4 0 0,-1 5 0 15,0-9 19-15,1 4 3 0,-1-7 1 0,1 7 0 16,-1-4 12-16,0 4 2 0,1-7 1 0,-1 7 0 0,0-4 0 0,1 5 0 16,-5-5 0-16,4 4 0 0,-4-4-27 15,5 5-6-15,-10-5-1 0,5 4 0 0,0-4-14 0,-4 5-3 16,4-1-1-16,-9 4 0 0,5-4 6 0,-5 4 0 16,9 4 1-16,-9-4 0 0,-4 4-17 0,4-7 0 15,-4 3 0-15,0 4 0 0,4 4 16 0,-4-4-4 16,0 0-1-16,0 7 0 0,4-7-11 0,-4 4 10 15,-1-4-10-15,1 8 10 0,0-4-10 0,-4 0 0 16,-1 0 0-16,-4 7 8 0,5 1-8 0,-5-8 0 16,-5 0 0-16,5 8 0 0,0-5 0 0,-4-3 0 15,4 4 0-15,0 0 8 0,9 4-8 0,-4-5 0 16,3 5 0-16,-8-4 0 0,5 3 0 0,-5 1 0 16,0 0 9-16,0 3-9 0,0 1 13 0,0 3-1 15,0 5-1-15,5 3 0 0,-1-8-11 0,1 9 0 16,3-1 0-16,1 8-11 0,0 0 11 0,4 8-12 15,1-1 12-15,-1 1-12 0,0 0 12 0,5 0 14 0,-5 0-3 0,5 3-1 16,-5-3-10-16,0 4 0 0,5-4 0 16,-5 7 0-16,4-11 24 0,1 4 5 0,4-4 2 0,0 4 0 15,0-4-23-15,4-1-8 0,1-3 0 0,4 0 0 16,-1-3 13-16,6-1-3 0,3-8-1 0,-4 4 0 16,9-7 3-16,0-1 0 0,9 1 0 0,0-1 0 15,-1-15 22-15,5 4 5 0,0-4 1 0,5-4 0 16,-1-8-25-16,1 0-5 0,-1-4-1 0,1 5 0 15,-5-9-9-15,0-3 8 0,-4-1-8 0,-1-3 8 16,-3 0-8-16,-5 3 8 0,0-3-8 0,-5-8 8 16,-4 11-8-16,1-7 10 0,-6 4-10 0,1-1 10 15,-5-7-10-15,-4 4 8 0,0 0-8 0,-4 3 8 0,0 1 0 16,-5 0-8-16,0 7 12 0,0-3-4 0,-4 7-8 0,0-8 10 16,0 9-10-16,-5-1 10 0,5 4-10 0,-4 1 0 15,3 3-10-15,1 0 10 0,5 4 0 0,-1 4 0 16,0 0 0-16,0 3 0 0,5-3 0 0,-1 4 0 15,1 0 0-15,8 3 0 0,-4 1-8 0,9 0 8 16,0 3 0-16,4-7-9 0,0 4 9 0,0-12 0 16,5 8 0-16,0-5 0 0,-5 5 8 0,9-8-8 15,0 0 8-15,4 0-8 0,0-8 0 0,5 5 0 16,0-5 0-16,8-4-8 16,1-3-108-16,-1 3-22 0,5-11-4 0,4 3-542 15,-4 1-109-15</inkml:trace>
          <inkml:trace contextRef="#ctx0" brushRef="#br0" timeOffset="10082.9314">13928 530 1465 0,'0'0'64'0,"0"0"15"0,0 0-63 0,0 0-16 15,0 0 0-15,0 0 0 0,0 0 90 0,0 0 15 16,-9 0 3-16,0 0 1 0,-4 8-30 0,4 7-7 15,-4 5 0-15,4-1-1 0,-4 1-19 0,4 3-3 16,5 4-1-16,0-3 0 0,-10 3-30 0,10-8-6 16,0 5-2-16,4-5 0 0,-5 4-10 0,5-3 0 15,-4-1 0-15,4-7 0 0,4 0 0 0,-4 3-16 16,0-11 3-16,0 4-1008 0</inkml:trace>
          <inkml:trace contextRef="#ctx0" brushRef="#br0" timeOffset="10223.9714">13941 176 2419 0,'-9'-8'53'0,"5"-4"11"0,-1 5 3 0,1 3 1 0,0-4-55 0,-1 8-13 0,5 0 0 0,0 0 0 16,0 0-115-16,0 4-25 0,5 4-6 0</inkml:trace>
          <inkml:trace contextRef="#ctx0" brushRef="#br0" timeOffset="10566.3388">14274 405 864 0,'18'-11'76'0,"-18"11"-60"0,13-4-16 0,0 0 0 0,0 4 195 0,0 0 36 15,-4 0 7-15,4 0 2 0,1 8-107 0,3 3-21 16,-4 1-4-16,0 8 0 0,-4 7-55 0,0-8-10 16,0 8-3-16,0 5 0 0,-1-5 20 0,-3 0 3 15,3 4 1-15,1-4 0 0,-4 1-37 0,-1-5-7 16,9 4-2-16,-8-11 0 0,-1-1 4 0,5-3 1 16,-5-4 0-16,0 0 0 0,1-1 1 0,-5-7 1 15,0 0 0-15,0 0 0 0,9-3 29 0,-1-5 6 16,6-4 0-16,-1-7 1 0,4-1-34 0,1-3-7 0,-1-4-2 15,5-1 0-15,5-7-5 0,-5 4-1 16,4-4 0-16,0 0 0 0,1 0 4 0,-1-4 0 16,0 4 0-16,5-4 0 15,0 0-97-15,-5 4-19 0,-4 8-4 0,0 0-755 0,0 7-150 0</inkml:trace>
          <inkml:trace contextRef="#ctx0" brushRef="#br0" timeOffset="10867.4478">15007 608 1555 0,'17'-4'138'16,"5"0"-110"-16,5 0-28 0,3 4 0 0,-3-8 76 0,-1 1 9 15,9-1 3-15,0-4 0 0,0 0-4 0,-4-7-1 16,4 7 0-16,-8-3 0 0,-1-5-63 0,0 5-12 16,-4-5-8-16,-4-3 10 0,-5 3 19 0,-4-7 4 15,-1 4 1-15,1 0 0 0,-9-1-3 0,5 5-1 16,-10-1 0-16,5 5 0 0,-4 3-13 0,-9 0-2 15,4 5-1-15,-4 3 0 0,0 0 1 0,-1 4 0 16,-8 8 0-16,0-1 0 0,1 5 16 0,-6 7 3 16,1 1 1-16,0 7 0 0,4 4-35 0,8 4-16 15,-7 0 2-15,7 8 0 0,1-8 14 0,0 8 0 16,4-12 0-16,0 8 0 0,5-8 21 0,0 4 11 16,4-4 1-16,0-4 1 15,0-3-48-15,4-1-10 0,0-3-1 0,5-1-765 16,0-3-153-16</inkml:trace>
          <inkml:trace contextRef="#ctx0" brushRef="#br0" timeOffset="11269.7156">15775 339 2163 0,'17'-11'96'0,"-4"7"20"0,5 0-93 0,0 4-23 0,-1 4 0 0,1 0 0 15,4 0 61-15,-1 3 8 0,1 5 2 0,0 4 0 16,0 3-3-16,-4 0 0 0,-1 1 0 0,-3 3 0 15,-1 1-31-15,-9-5-6 0,5 4-2 0,-5 1 0 16,1-5-13-16,-5 1-2 0,-5-9-1 0,1 5 0 16,-1-8 7-16,1 3 0 0,-5-3 1 0,5 0 0 15,0-4-21-15,4-4 0 0,0 4 0 0,0-4 0 0,0 0 13 16,0 0 8-16,0 0 2 0,0 0 0 0,0 0-15 0,0 0-8 16,0 0 10-16,8-12-10 0,1 0 8 0,4-3-8 15,0 3 0-15,5-7 9 0,0 3-9 0,-1-3 0 16,-4-1 0-16,9 1 8 0,-4-5-8 0,4 9 8 15,-5-12-8-15,5 7 8 0,0 8 2 0,0-7 0 16,-4-4 0-16,-1 7 0 0,1 4-10 0,-1 1 0 16,1 7 0-16,-9 4 0 0,-1 0 0 0,5 8 0 15,1-1-11-15,-6 1 11 16,-3 8-9-16,-1-1 9 0,1 5-10 0,-1-1 10 0,0 1 0 0,1-1 0 16,-5 4 0-16,4 5 0 0,1-1 0 0,-5-8 0 15,4 1 0-15,-4-1 0 16,0 1-36-16,0 3 0 0,4-3-1 0,1 3 0 15,3-4-155-15,1-7-30 0,13 15-6 0,0-11-2 0</inkml:trace>
        </inkml:traceGroup>
        <inkml:traceGroup>
          <inkml:annotationXML>
            <emma:emma xmlns:emma="http://www.w3.org/2003/04/emma" version="1.0">
              <emma:interpretation id="{04D32580-D75D-4422-981E-8091BE1FC2DF}" emma:medium="tactile" emma:mode="ink">
                <msink:context xmlns:msink="http://schemas.microsoft.com/ink/2010/main" type="inkWord" rotatedBoundingBox="20585,984 23379,877 23428,2179 20635,2285"/>
              </emma:interpretation>
            </emma:emma>
          </inkml:annotationXML>
          <inkml:trace contextRef="#ctx0" brushRef="#br0" timeOffset="13493.6879">21035 40 1825 0,'0'0'80'0,"0"0"18"0,0 0-78 0,0 0-20 15,13 0 0-15,0-8 0 0,1 8 55 0,3 0 7 16,5 0 2-16,9 0 0 0,-5-8-24 0,9 4-5 16,0 4-1-16,5 0 0 0,-1 0-5 0,-4-4-1 15,5 0 0-15,4 4 0 0,-9-7-16 0,-5 3-3 16,1 0-1-16,0 0 0 16,-5 4-32-16,1-8-8 0,-10 4 0 0,1 4-1 15,-5 0-90-15,-4 0-17 0,-9 0-4 0,0 0-1 0</inkml:trace>
          <inkml:trace contextRef="#ctx0" brushRef="#br0" timeOffset="13655.8127">21189 347 1324 0,'0'0'118'0,"0"0"-94"0,0 0-24 0,17 4 0 16,1-4 140-16,4 0 23 0,8 0 5 0,1 0 0 15,0 0-77-15,4 0-16 0,0 0-3 0,4 0-1 16,1-4-22-16,-1 4-4 0,-3 0-1 0,3-4 0 31,0 0-70-31,-3 0-14 0,-1 4-4 0,4-7-955 0</inkml:trace>
          <inkml:trace contextRef="#ctx0" brushRef="#br0" timeOffset="13248.7526">19890-85 1090 0,'9'-15'48'0,"-9"15"11"0,4-8-47 0,1 4-12 16,3-8 0-16,-3 5 0 0,3-1 92 0,-3 0 17 15,-1 4 3-15,1-8 1 0,-1 5-39 0,0-5-8 16,1 4-2-16,-1 0 0 0,1 1 0 0,-5-1 0 15,4 0 0-15,-4-4 0 0,-4 8-51 0,4-7-13 16,0 3 0-16,-5 8 0 0,5-12 26 0,-4 8 2 16,-1 1 1-16,1-9 0 0,-9 4-14 0,4-4-3 15,-4 5-1-15,-5-5 0 0,-4 4 10 0,5-3 3 16,-5 3 0-16,0 4 0 0,-4-4-33 0,-1 4-7 16,5 0 0-16,-4 0-1 0,4 4 17 0,-4 0 0 15,4 0-8-15,-4 0 8 0,4 4 0 0,-5 0 0 16,1 0-8-16,-5 4 8 0,-4 0 13 0,0 7 7 0,0-3 0 15,0 15 1-15,0-7-36 0,0 7-7 0,-5 4-2 0,1 4 0 16,-5 0 24-16,9 0 0 0,0 8 0 0,8 0 0 16,5-1 0-16,0 1 0 0,-4 4 0 0,9 3 0 15,8-7 15-15,0 4 7 0,-4 0 2 0,8-1 0 16,5 1 0-16,5-8 1 0,-1 0 0 0,9 4 0 16,5 3 1-16,0-3 0 0,3 0 0 0,10 0 0 15,4-4-6-15,0-4-2 0,-4 0 0 0,9-4 0 16,3-4-4-16,1 0-1 0,-4-11 0 0,-1-5 0 0,1 5-3 15,4-8-1-15,-5-4 0 0,1-8 0 0,-1 0-9 0,1-8 0 16,-5-3 0-16,4-5 8 0,-4 1-8 0,0-1 10 16,-4-11-10-16,4 4 10 0,-9 0-10 0,1-4 12 15,-1 3-12-15,0-11 12 0,-4 4-12 0,-4 4 0 16,-5 0 9-16,0 4-9 0,-8-4 0 0,-5 4 0 16,-5-1 0-16,1 9 0 0,-9-1 8 0,4 1-8 15,0 3 10-15,-4 5-10 0,-9 3 0 0,5 0 0 16,-1 4 0-16,5 4 0 0,0 0 0 0,-1 4 0 15,6-4 0-15,-5 8 0 0,4-4 0 0,4 0 0 16,-8 0 0-16,13-4-10 0,-4 7 10 0,4-7 0 16,0 0 0-16,0 0 0 0,0 0 0 0,0 0 0 15,17 8 0-15,5 0 0 0,5-8 0 0,3 0 0 16,5 0 10-16,-4 0-10 0,4 0 8 0,0-8-8 16,0 8 0-16,-4-4 9 0,4 0-9 0,-8-3-11 0,-1 7 3 15,5-4 0 1,-9 0-160-16,4 0-32 0,13-4-7 0,-8 0-1 0</inkml:trace>
        </inkml:traceGroup>
        <inkml:traceGroup>
          <inkml:annotationXML>
            <emma:emma xmlns:emma="http://www.w3.org/2003/04/emma" version="1.0">
              <emma:interpretation id="{59E3C8BF-C5A8-4A08-8B81-223751175B16}" emma:medium="tactile" emma:mode="ink">
                <msink:context xmlns:msink="http://schemas.microsoft.com/ink/2010/main" type="inkWord" rotatedBoundingBox="24484,595 27102,495 27156,1897 24538,1997"/>
              </emma:interpretation>
              <emma:one-of disjunction-type="recognition" id="oneOf3">
                <emma:interpretation id="interp3" emma:lang="" emma:confidence="1">
                  <emma:literal>,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]</emma:literal>
                </emma:interpretation>
                <emma:interpretation id="interp6" emma:lang="" emma:confidence="0">
                  <emma:literal>)</emma:literal>
                </emma:interpretation>
                <emma:interpretation id="interp7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14435.7585">23549-649 1256 0,'-31'-16'56'0,"36"13"11"0,21-13-54 0,-13 4-13 16,-4 5 0-16,-9-5 0 0,0 0 80 0,-4 1 12 15,-1 3 4-15,-4 0 0 0,1 4-49 0,-1 0-10 16,-4 0-1-16,-5 8-1 0,-4 0 17 0,-4 12 3 16,-5-1 1-16,-8 12 0 0,4 8-39 0,-9 8-7 15,0 8-2-15,0 15 0 0,4 4 53 0,5 0 11 16,0 0 1-16,-4 4 1 0,8 0-34 0,-4 0-6 0,0 0-2 15,4 4 0-15,9-8-18 0,5-4-4 0,3 0-1 0,1-8 0 16,9 1 19-16,8-5 3 0,1-7 1 0,8 3 0 31,9-11-53-31,4-11-11 0,0-1-1 0,1-12-1039 0</inkml:trace>
          <inkml:trace contextRef="#ctx0" brushRef="#br0" timeOffset="14843.5864">23865-505 2188 0,'0'-31'97'0,"4"23"20"0,1-11-93 0,3-1-24 16,10 12 0-16,-1-3 0 0,-8 3 0 0,0 4 0 16,9-4 0-16,-1 8 0 0,-4 4 56 0,0 4 6 15,5 0 2-15,-5 3 0 0,5 5-52 0,-5 3-12 16,0 5 0-16,-4 7 0 0,4 12 0 0,-4-4 0 15,-5 3 0-15,5 5 0 0,-5 0 54 0,5-1 8 16,-5 5 2-16,5 4 0 0,0-13-52 0,0 9-12 16,4-1 0-16,-4-3 0 0,-5 0 54 0,5 3 8 15,0-15 2-15,-1 4 0 16,-3-4-73-16,-1 0-15 0,1-15-2 0,-1 3-1 0,0-7 27 0,1-1 11 16,-5-3-1-16,0-8 0 0,0-4 6 0,0 0 0 15,0 0 1-15,0 0 0 0,0 0 18 0,4-4 3 16,5-15 1-16,0 3 0 0,-1-3-14 0,6-5-2 0,-1-3-1 0,4-12 0 15,1 0-10-15,8 0-3 0,1 0 0 0,-1-3 0 16,5-1-9-16,4-4 0 0,0 0-12 0,0 1 12 16,0 3 0-16,-9-4 0 0,-4 4 0 0,5 1 0 0,-10 3 0 0,5 0 0 15,-4 4 9-15,-1 4-1 16,-4-1-28-16,-4 13-4 0,0 0-2 0,0-1-887 16,-1 5-178-16</inkml:trace>
          <inkml:trace contextRef="#ctx0" brushRef="#br0" timeOffset="15092.9468">25299-252 2188 0,'36'-4'48'0,"-19"4"11"0,-4 0 1 0,9 0 1 0,-9 8-49 0,5 3-12 16,-5 1 0-16,0 8 0 0,0 3 0 0,-4 0 0 15,-4 8 0-15,-10 4 0 0,1 0 54 0,-9 4 8 16,-1 0 2-16,10 0 0 0,-5 0-7 0,-4-8-1 16,-13 4 0-16,4-4 0 0,9 0-16 0,-9-7-3 15,0 7-1-15,-4-12 0 0,-1 1-20 0,5-1-4 16,5 1 0-16,-1-5-1 16,1 1-143-16,-1-1-28 0,9-3-5 0</inkml:trace>
        </inkml:traceGroup>
        <inkml:traceGroup>
          <inkml:annotationXML>
            <emma:emma xmlns:emma="http://www.w3.org/2003/04/emma" version="1.0">
              <emma:interpretation id="{935ED31F-C2D3-4D10-8AA9-91E9794F1E62}" emma:medium="tactile" emma:mode="ink">
                <msink:context xmlns:msink="http://schemas.microsoft.com/ink/2010/main" type="inkWord" rotatedBoundingBox="27579,486 30263,384 30327,2043 27642,2145"/>
              </emma:interpretation>
            </emma:emma>
          </inkml:annotationXML>
          <inkml:trace contextRef="#ctx0" brushRef="#br0" timeOffset="16155.4871">25966 343 1897 0,'0'0'41'0,"0"0"9"0,0 0 2 0,18 4 2 0,-9 0-43 0,-1-4-11 16,-8 0 0-16,14-4 0 0,3 0 64 0,1 0 10 15,4 0 2-15,0 4 1 0,0-3-34 0,-1-1-7 16,10 0-2-16,-5 0 0 0,5-4-34 0,-4 4 0 15,-1 0 0-15,0 0 0 16,0-3-120-16,1 3-30 0,-1 0-6 0</inkml:trace>
          <inkml:trace contextRef="#ctx0" brushRef="#br0" timeOffset="15386.3913">26146-707 1958 0,'13'0'43'0,"1"0"9"0,-14 0 1 15,8 7 3-15,1 5-45 0,0 8-11 0,0-5 0 0,-5 16 0 16,-4-3 65-16,4 14 11 0,-4-3 3 0,0 8 0 0,-4 3-19 0,-5-3-4 16,0 8-1-16,5-9 0 0,-9 1 2 0,0-4 1 15,0 4 0-15,-5-5 0 0,9 1-32 0,1-4-6 16,-6-12-2-16,6 8 0 0,-1-7-5 0,0-5-1 16,0 0 0-16,0-3 0 0,-4-5-12 0,9 1 8 15,-5-5-8-15,5 1 0 16,-1-4-84-16,5-8-22 0,0 0-5 0,0 0-641 15,0 0-129-15</inkml:trace>
          <inkml:trace contextRef="#ctx0" brushRef="#br0" timeOffset="15682.0299">26107-509 1382 0,'9'-15'61'0,"-5"15"13"0,0-12-59 0,5 4-15 0,4 8 0 0,0-12 0 16,-8 5 50-16,4-1 7 0,4 0 2 0,4 4 0 16,-4-7 9-16,1 7 3 0,3 0 0 0,5-4 0 15,-4 4 14-15,-1 0 3 0,1 0 1 0,4-3 0 16,0 3-12-16,0 0-2 0,4-4-1 0,0 0 0 16,5 0-12-16,0 1-2 0,-1-1-1 0,1-4 0 15,0 4-47-15,-1 1-12 0,1 3 0 0,4-8 0 16,-4 4 53-16,-5-3 9 0,5 7 2 0,0 0 0 15,-5 4-103 1,-4-8-20-16,-4 4-4 0,-1 4-1 0,1 4 35 0,-10-4 6 0,-8 0 2 0,14 8 0 16,-6-4-123-16,1 3-24 15,-9-7-4-15,0 8-798 0</inkml:trace>
          <inkml:trace contextRef="#ctx0" brushRef="#br0" timeOffset="15955.1532">26234-137 1803 0,'0'0'40'0,"9"3"8"0,-9-3 1 0,9 4 2 0,4 0-41 0,-5 4-10 16,1-8 0-16,4 0 0 0,1 0 91 0,-1 0 16 15,4 0 3-15,-4 0 1 0,1-8-42 0,8 4-8 16,4-3-1-16,0 7-1 0,5-8-19 0,0 0-3 15,-1 4-1-15,5-4 0 0,-4 4-5 0,0-3-2 0,-5 7 0 0,5-8 0 16,0 4-39-16,-1 0-8 0,-3 0-2 0,-1 4 0 31,-9 0-8-31,1 0-1 0,-5 0-1 0,0 0 0 16,-13 0-90-16,0 0-17 0,0 0-4 0,0 0-815 0</inkml:trace>
          <inkml:trace contextRef="#ctx0" brushRef="#br0" timeOffset="16570.4228">27445-889 2188 0,'0'0'48'0,"0"0"11"0,13-7 1 15,0-1 1-15,5 4-49 0,-5 4-12 0,0 0 0 0,5 4 0 0,-5 4 26 0,0 3 2 16,4 5 1-16,1 3 0 0,-5-3 5 0,-4 7 1 16,4 5 0-16,0 3 0 0,0 8-35 0,-4 0 0 15,-4 8 0-15,-1 3 0 0,-4 5 58 0,-9 3 5 16,-4 5 1-16,-4 3 0 0,-5-3-52 0,-9 3-12 15,-9 4 0-15,1 0 0 0,-9-7 39 0,4 3 5 16,4 4 0-16,-4-8 1 0,1 1-29 0,-1-5-5 16,0-11-2-16,0 0 0 15,4 4-58-15,1-16-12 0,-9 0-3 0,4 0-1136 16</inkml:trace>
          <inkml:trace contextRef="#ctx0" brushRef="#br0" timeOffset="22978.555">28507-66 1382 0,'8'-15'61'0,"1"7"13"0,9 0-59 0,-5 0-15 0,0 0 0 0,0 4 0 16,-8-3 101-16,3 3 18 0,1-4 3 0,0 8 1 15,-9 0-35-15,0 0-6 0,9 0-2 0,-1 4 0 16,-3 11-32-16,-5-3-6 0,4 12-2 0,-13 7 0 15,-4 12-8-15,-4 7-1 0,-1 5-1 0,-13 7 0 16,-4 5 6-16,0-5 2 0,5 0 0 0,-1-3 0 16,-4-8-16-16,4-1-3 0,-8-7-1 0,3 0 0 15,1-4-6-15,0-4-2 0,0-15 0 0,4-1 0 16,9-11-10-16,-4 4-17 0,9-12 4 0,-1-12-751 16,18-7-151-16</inkml:trace>
        </inkml:traceGroup>
      </inkml:traceGroup>
      <inkml:traceGroup>
        <inkml:annotationXML>
          <emma:emma xmlns:emma="http://www.w3.org/2003/04/emma" version="1.0">
            <emma:interpretation id="{B20E8131-745E-4F7C-A132-5987BD4A9776}" emma:medium="tactile" emma:mode="ink">
              <msink:context xmlns:msink="http://schemas.microsoft.com/ink/2010/main" type="line" rotatedBoundingBox="2045,3625 11396,2822 11520,4266 2170,5069"/>
            </emma:interpretation>
          </emma:emma>
        </inkml:annotationXML>
        <inkml:traceGroup>
          <inkml:annotationXML>
            <emma:emma xmlns:emma="http://www.w3.org/2003/04/emma" version="1.0">
              <emma:interpretation id="{6CFA9A79-C241-4A16-B8AE-4B014B470647}" emma:medium="tactile" emma:mode="ink">
                <msink:context xmlns:msink="http://schemas.microsoft.com/ink/2010/main" type="inkWord" rotatedBoundingBox="2045,3625 3696,3483 3817,4889 2166,5031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1443.6385">503 2687 518 0,'4'-11'46'0,"-4"-5"-37"0,0 4-9 0,0 1 0 15,4-1 128-15,-4 0 23 0,0 1 5 0,0-1 0 16,0 0-52-16,0 1-12 0,0 3-1 0,0 0-1 15,5 0-27-15,-1 0-6 0,-4-3-1 0,5 3 0 16,-1 0-4-16,5-4 0 0,-9 5-1 0,4-1 0 16,0 0-31-16,5 0-7 0,-4-4-1 0,3 5 0 15,1-1 15-15,0 0 2 0,-5 0 1 0,5 0 0 16,-4 1-1-16,3 3 0 0,-3-4 0 0,-5 8 0 16,0 0-21-16,0 0-8 0,0 0 0 0,0 0 9 15,0 0-9-15,0 0 10 0,0 0-10 0,0 0 10 16,0 0-10-16,0 0 8 0,0 0-8 0,0 0 8 0,0 0-8 0,0 0 0 15,0 0 0-15,0 0 0 0,4 16 0 0,0-1 0 16,-8 1 0-16,4 3 0 0,-4 5 0 0,-1 3 0 16,5 4 0-16,-8 4 0 0,-1 8 0 0,4 0 0 15,-8 0 0-15,4 0 0 0,1 0 0 0,-6 7 0 16,6 1 0-16,-10 0 0 0,9-4 0 0,1-1 8 16,-1-3-8-16,0 4 0 0,5-8 0 0,-1 4 8 15,5 0-8-15,0-4 0 0,0-4 8 0,5 0-8 16,8-4 0-16,-13 1 8 0,9-5-8 0,-1 0 8 15,6 0-8-15,-1 1 8 0,0-1-8 0,4-7 0 16,-3-1 0-16,8 1 0 0,-9-5 0 0,4 1 0 16,1-5 0-16,4-3 0 0,0 0 12 0,0-8-2 0,0-4-1 15,-1 0 0-15,1-7 12 0,9-1 3 16,0-8 0-16,0-3 0 0,-1-4-24 0,5-1 0 0,0 1 0 16,-4 0 0-16,4-4 0 0,5-1 0 0,-1-3 0 0,-12 4 0 15,3 0 0-15,1 4-8 0,0-1 8 0,-9 5-8 16,0-1 8-16,-1 1 0 0,-7 0 0 0,-1 3 0 15,0-3 8-15,-9 7-8 0,1 1 10 0,-5-1-10 16,0 4 10-16,0 4-10 0,-5-3 10 0,1 3-10 16,4 0 11-16,-9-4-11 0,0 5 12 0,5-1-12 15,0 4 11-15,-1 0-11 0,-4 4 10 0,1-4-10 16,3 4 0-16,1-4 0 0,0 0 0 0,4 4 0 16,-9 4 0-16,4 0 0 0,-3 0 0 0,-1 0 0 15,4 4 0-15,-3 0 0 0,8-1 0 0,-18 5-10 0,9 4 10 16,1-1 0-16,-1 1 0 0,0 7 0 0,-4 5 0 0,4-1-8 15,0-4 8-15,5 5 0 0,-5 3 0 0,5 0 0 16,-1 4 0-16,5-4 0 0,-4-7 0 0,4 3 0 16,0 0 0-16,4 1 0 0,1-5 0 0,-1-4 0 15,1-3 0-15,3 0 0 0,1-1 0 0,0-3 0 16,4 0 0-16,0-5 0 0,5 1 0 0,4-4 0 16,-5-4 0-16,5-4 0 0,4 4 8 0,-4-8-8 15,5-3 10-15,-1-1-10 0,0 0 11 0,1-7-11 16,-1-1 12-16,0 1-12 0,1-1 11 0,-1-7-11 15,5-4 10-15,-9 0-10 0,8-4 12 0,-3-1-4 16,3-3-8-16,-3 4 12 0,-5-4-12 0,4-7 0 16,0-1 0-16,-4-4-10 0,0 0 33 0,0 1 6 15,-9-5 2-15,5 0 0 0,-9 5-31 0,-1-5-18 16,1 8 2-16,-4 1 1 0,-1-1 15 0,0 4 0 0,-4 0 0 16,0 0 0-16,0 0 8 0,0 4-8 0,0 4 0 0,-4 0 0 15,4 8 8-15,0 3-8 0,-4 1 0 0,4 3 0 16,0 1 12-16,-5 3 0 0,5 5-1 0,0 3 0 15,-4 0-11-15,4 8 0 0,0 0 0 0,0 0 0 16,0 0 0-16,0 0 0 0,0 0 0 0,0 0 0 16,-5 8 0-16,5 0 0 0,-4 3 0 0,0 5 0 15,-1-1 0-15,5 5 0 0,-4 3 0 0,-1 1 0 16,1 3 0-16,4 0 0 0,-13 8 0 0,9 4 0 16,-1 4 8-16,-4 4 0 0,9 4 0 0,-4 3 0 15,0-3-8-15,-1 8 8 0,1-1-8 0,4-3 8 16,4-1 4-16,1-3 0 0,-1 0 0 0,0-4 0 0,1-5-12 0,4 1 12 15,-5-8-12-15,0-3 12 0,5 7-12 0,-9-8 8 16,9-8-8-16,-5 1 8 0,-4-5-16 0,5-3-4 16,-1-5-1-16,5-3 0 15,-9-8-123-15,0 0-25 0,0 0-5 0,9-8-806 16</inkml:trace>
          <inkml:trace contextRef="#ctx0" brushRef="#br0" timeOffset="51713.8355">1314 2680 1036 0,'0'-20'92'0,"0"12"-73"0,0-3-19 0,0-1 0 15,9 0 152-15,0 4 28 0,4 1 4 0,-4-5 2 16,8 4-76-16,1 0-15 0,4 1-3 0,4-5-1 16,0 8-51-16,10-4-9 0,3-4-3 0,5 5 0 15,4-5-17-15,5 4-11 0,4 0 12 0,4 1-12 16,5-5 0-16,0 0 0 0,0 4 0 0,-1 4-953 16</inkml:trace>
        </inkml:traceGroup>
        <inkml:traceGroup>
          <inkml:annotationXML>
            <emma:emma xmlns:emma="http://www.w3.org/2003/04/emma" version="1.0">
              <emma:interpretation id="{46863952-92B8-45C8-BA8C-F25C9FC5A69B}" emma:medium="tactile" emma:mode="ink">
                <msink:context xmlns:msink="http://schemas.microsoft.com/ink/2010/main" type="inkWord" rotatedBoundingBox="5307,3921 6582,3812 6657,4683 5382,4793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3030.8027">3670 2832 691 0,'0'0'61'0,"0"0"-49"0,0 0-12 0,0-8 0 15,0-8 144-15,5 1 27 0,-1-1 5 0,5 4 0 16,0-3-81-16,4-5-17 0,4 1-3 0,-4-1-1 16,5 1-14-16,0 3-4 0,-1-3 0 0,5 3 0 15,-4 1 7-15,3-1 1 0,1 4 0 0,0 4 0 16,-4 8-46-16,4 4-9 0,-5 4-1 0,1 4-8 15,-1 0 0-15,-3 11 0 0,-6 8 0 0,6 8 0 16,-1 0 0-16,-9 8 0 0,-4 0 0 0,0 0 0 0,0 3 0 16,-4-3 0-16,-5 0 10 0,0 4-10 0,0-5 11 0,-4-3-3 15,4-4-8-15,-8 4 12 0,-1-4 0 16,1-4 0-16,4-7 0 0,0-5 0 0,-1-4 26 0,1 1 5 16,0-4 1-16,4-9 0 0,5 1-15 0,-5-4-2 15,5 0-1-15,4-4 0 0,0 0 2 0,-5-12 0 16,1 4 0-16,4-7 0 0,4-9-28 0,5 1 0 15,-5-8 0-15,5 0 0 0,0-8 8 0,4 0 4 16,0-4 0-16,5-8 0 0,-1 0-12 0,5-7 0 16,5 3 0-16,-1-3 0 0,5-1 0 0,-5 12-14 15,5 1 3-15,4-1 1 0,-4 4 10 0,-1 8 0 16,-3 4-9-16,3 7 9 0,1 5 0 0,0 7 0 16,-5 8 0-16,0 4 0 0,-4 4 0 0,-4 8 0 15,-1 3 0-15,-3 13 12 0,-1-1-12 0,-4 4 0 16,-5 0 0-16,-4 4 0 0,4 1 0 0,1 3 0 0,-10 0 0 15,5 0 0-15,-4 0 0 0,0 0 0 0,-5 0 0 0,4-8 0 16,-3-4 0-16,-1 0 0 0,0-7 0 0,-4-1 0 16,4 1 0-16,0-5 0 0,1-3 0 0,3 0 0 15,5-12 0-15,0 0 10 0,0 0 1 0,0 0 0 16,0 0-11-16,0 0 0 0,0 0 0 0,0 0 0 16,0-12 0-16,5-3 0 0,3-1 0 0,-3-4 0 15,4-3 0-15,-5 0 0 0,0-12 8 0,9-1-8 16,9-3 0-16,0-3 0 0,-4-1 0 0,4 0 0 15,4-4 0-15,0 4 0 0,1 0 0 0,-1 4 8 16,5 8-8-16,-5 4 0 0,0-5-10 0,1 9 10 0,-5 0-9 16,0 7 9-16,4 4-8 0,-4 5 8 15,0 3-10-15,-5 8 10 0,-3 3-12 0,3 1 12 0,1 8-9 0,-5 3 9 16,-4 9 0-16,-5-5-9 0,5 8 9 0,-5-4 0 16,-4 9 0-16,-9-5 0 0,5 4 10 0,-5 4 1 15,9-4 0-15,-9 0 0 0,1-4-2 0,3-3 0 16,1-5 0-16,4 4 0 0,-9-3-9 0,9-5 0 15,-4 1 0-15,4-5 0 16,0 5-84-16,4-5-21 0,-8-3-5 0</inkml:trace>
        </inkml:traceGroup>
        <inkml:traceGroup>
          <inkml:annotationXML>
            <emma:emma xmlns:emma="http://www.w3.org/2003/04/emma" version="1.0">
              <emma:interpretation id="{4FF88E28-C4FA-4D09-98DE-8A4EDFA95271}" emma:medium="tactile" emma:mode="ink">
                <msink:context xmlns:msink="http://schemas.microsoft.com/ink/2010/main" type="inkWord" rotatedBoundingBox="7335,3362 11412,3012 11510,4149 7433,449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3615.4984">5776 2914 1414 0,'0'0'63'0,"0"0"13"0,0 0-61 0,0 0-15 0,0 0 0 0,0 0 0 15,0 0 103-15,0 0 17 0,13-4 4 0,0 4 1 16,1 0-29-16,3-4-7 0,1 0-1 0,8 0 0 16,0-4-2-16,5 4-1 0,0-3 0 0,8-1 0 15,-4 0-50-15,-4 0-11 0,4 0-1 0,-4 8-1 16,-5-4-13-16,5 4-9 0,4 0 12 0,0 0-12 31,0 0-20-31,0 4-10 0,0 0-2 0,0 0-716 0,1-4-142 0</inkml:trace>
          <inkml:trace contextRef="#ctx0" brushRef="#br0" timeOffset="54401.2719">7316 2262 518 0,'0'0'23'0,"0"-11"5"0,-4 3-28 0,4-4 0 16,0 0 0-16,0 1 0 0,0-9 196 0,0 5 35 16,0-1 6-16,4 0 2 0,-4 9-92 0,4-9-19 15,1 0-3-15,-5 5-1 0,0 11-38 0,4-8-8 16,1-4-2-16,3 4 0 0,-8 8-20 0,0 0-5 15,0 0-1-15,0 0 0 0,0 0-29 0,9 4-5 16,0 12-2-16,-5 0 0 0,1 7-14 0,-5 4 9 16,4 8-9-16,-4 8 8 0,0 0 32 0,0 4 7 0,-4 0 1 15,-1 0 0-15,-3-1 6 0,3 1 2 0,-4 4 0 0,-4-4 0 16,4-4-36-16,1-1-6 0,-6 1-2 16,1-4 0-16,5-7 0 0,-1-1 0 0,0-4 0 0,0 4 0 15,0-7-3-15,-4-5-1 0,9 1 0 0,0-5 0 16,-5-3-16-16,9 0-4 0,0-12-1 0,-5 7 0 15,-3 1-153-15,8-8-30 16,0 0-7-16,0 0-1 0</inkml:trace>
          <inkml:trace contextRef="#ctx0" brushRef="#br0" timeOffset="55416.3263">7733 2906 633 0,'0'0'56'0,"0"0"-44"16,0 0-12-16,0 0 0 0,0 0 204 0,0 0 40 16,0 8 7-16,0-8 1 0,0 0-123 0,0 0-25 15,0 0-4-15,4 4-2 0,9-1-22 0,1 1-5 16,-6-4-1-16,10 0 0 0,4-4-32 0,4 1-6 15,5-1-2-15,8 0 0 0,-4-4-30 0,5 0 0 16,-1 4 0-16,1-4 0 16,-1 1-180-16,1-5-33 0</inkml:trace>
          <inkml:trace contextRef="#ctx0" brushRef="#br0" timeOffset="54696.8116">7724 2149 1497 0,'0'0'66'0,"4"-11"14"0,-4-5-64 0,5 4-16 16,4 1 0-16,-5-1 0 0,-4 12 132 0,9-4 24 16,0-4 4-16,-9 8 0 0,0 0-76 0,13 0-15 15,-5 0-3-15,1 0-1 0,0 4-13 0,-5 0-4 16,-4-4 0-16,0 16 0 0,5-1-30 0,-1 9-6 16,1-1-2-16,-1 4 0 0,-4 4 8 0,-4 5 2 15,4-1 0-15,0 4 0 0,0-4 18 0,4 0 4 16,-4 4 1-16,-4 0 0 0,-1 0-26 0,1 0-5 15,-1 0 0-15,1-4-1 0,0-4-11 0,-1-4 8 16,5 1-8-16,0-1 8 0,-9 0-8 0,5-3 0 0,0-9 0 16,-1 9 0-1,1-5-64-15,0 1-11 0,-1-1-2 0,1-7-1 16,-1 0-98-16,5-1-19 0,0-11-4 0</inkml:trace>
          <inkml:trace contextRef="#ctx0" brushRef="#br0" timeOffset="55228.5337">7746 2516 1152 0,'0'0'102'0,"0"0"-82"0,0 0-20 0,0 0 0 15,0 0 96-15,0 0 16 0,0 0 2 0,0 0 1 16,9 4-28-16,8-4-6 0,1 0-1 0,-1 0 0 15,-3 0 4-15,3 0 0 0,9-4 0 0,5 4 0 16,0-4-27-16,0 0-5 0,8 0 0 0,-4-4-1 16,5 4-8-16,-5-3-2 0,4-1 0 0,-4 0 0 15,0 4-41-15,-4-4-11 0,0 4-1 0,0 1 0 0,-5-1 12 0,-4 4 16 16,-5 0-4-16,1 0-1 16,-9 0-139-16,-1 0-28 0,-8 0-6 0,0 11-779 15</inkml:trace>
          <inkml:trace contextRef="#ctx0" brushRef="#br0" timeOffset="54995.1222">7772 2122 1537 0,'-8'-12'33'0,"8"12"7"0,-5-8 2 0,5 5 2 0,5-5-35 0,-5 8-9 15,8-8 0-15,-3 4 0 0,-1 0 69 0,9 4 12 16,-4-4 3-16,4 4 0 0,-4-8-12 0,0 1-1 15,4-1-1-15,9 4 0 0,0 0-14 0,8-4-2 16,-3 4-1-16,8 0 0 0,0 1-37 0,0 3-7 16,0-4-1-16,5 0-8 0,-5-4 8 0,0 8-8 15,-4-4 0-15,-1 4 0 0,5 0 8 0,-4 4-8 16,0-4 0-16,-9 4 0 0,4 0 0 0,-13 0 0 16,5 3-13-16,-9 1 5 15,-1 0-34-15,-3-4-6 0,-5-4-2 0,9 8-599 16,-5 3-120-16</inkml:trace>
          <inkml:trace contextRef="#ctx0" brushRef="#br0" timeOffset="53365.967">5723 2567 1771 0,'0'0'39'0,"0"0"8"0,0 0 1 0,0 0 2 0,0 0-40 0,0 0-10 0,0 0 0 0,0 0 0 15,0 0 48-15,0 0 7 0,18 0 1 0,-5 3 1 16,5 1 0-16,-5-4 0 0,0 4 0 0,9-4 0 15,0-4-10-15,4 4-3 0,1 0 0 0,8 0 0 16,0-4-2-16,0 1-1 0,0 3 0 0,0-8 0 16,5 4-33-16,-5 0-8 0,0 0 0 0,4 0 0 0,-8-4 0 15,4 4 0-15,0 1 9 0,-4-1-9 0,-5 4 0 16,0 0 9-16,-8 0-9 0,4 0 0 16,-13 0-28-16,4 0-12 0,0 4-2 0,-9 3-1 15,-4-7-142-15,0 0-29 0,0 0-6 0</inkml:trace>
          <inkml:trace contextRef="#ctx0" brushRef="#br0" timeOffset="55744.8096">8996 1865 1555 0,'0'-28'68'0,"0"20"16"0,5-7-68 0,-5 3-16 16,4 0 0-16,1 1 0 0,-1-1 128 0,-4 4 21 15,4-3 5-15,1 3 1 0,-5 8-67 0,0 0-12 16,0 0-4-16,0 0 0 0,0 0-25 0,4 8-6 15,5-1-1-15,0 9 0 0,-5 3-22 0,5 5-5 16,-5 7-1-16,5 0 0 0,-5 8 26 0,1 8 5 16,4 0 1-16,-5 7 0 0,-4-3-20 0,4 4-3 15,-4-1-1-15,5 1 0 0,-1-4-3 0,-4-1-1 16,4-3 0-16,-4 0 0 0,0 0-8 0,0-8-8 16,5 4 12-16,-5-4-12 0,0-4 12 0,0 4-12 15,0-4 12-15,0 0-12 16,-5 0-116-16,1-4-29 0,0-3-7 0</inkml:trace>
          <inkml:trace contextRef="#ctx0" brushRef="#br0" timeOffset="56173.3321">9795 2652 2106 0,'0'0'93'0,"0"0"19"16,0 0-89-16,9 4-23 0,-1 0 0 0,1 0 0 15,0 4 16-15,-5 0-2 0,-4-8 0 0,0 0 0 0,0 0 27 0,0 0 6 16,0 0 1-16,0 0 0 16,5 7-24-16,-5-7-4 0,0 0 0 0,0 0-1 0,0 0 10 15,0 0 3-15,0 0 0 0,0 0 0 0,0 0-20 0,0 0-3 16,0 0-1-16,0 0 0 0,0 0 0 0,0 0-8 15,-9 0 12-15,9 0-4 0,-4-11-8 0,4 3 8 16,0 8-8-16,0 0 8 0,0 0-8 0,0 0 0 16,0 0 0-16,0 0 0 0,0 0 0 0,0 0 0 15,4-8 0-15,-4 8 0 0,0 0 0 0,0 0-9 16,0 0 9-16,0 0 0 0,0 0-20 0,0 0 4 16,0 0 0-16,9 8-734 15,-9-8-146-15</inkml:trace>
        </inkml:traceGroup>
      </inkml:traceGroup>
    </inkml:traceGroup>
    <inkml:traceGroup>
      <inkml:annotationXML>
        <emma:emma xmlns:emma="http://www.w3.org/2003/04/emma" version="1.0">
          <emma:interpretation id="{AD936997-CC97-4BCB-924C-11DEEB4D38E9}" emma:medium="tactile" emma:mode="ink">
            <msink:context xmlns:msink="http://schemas.microsoft.com/ink/2010/main" type="paragraph" rotatedBoundingBox="2105,5595 32324,2872 32653,6520 2434,92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8B6E17-7ACC-4F0D-9E9D-B5B788119DA4}" emma:medium="tactile" emma:mode="ink">
              <msink:context xmlns:msink="http://schemas.microsoft.com/ink/2010/main" type="line" rotatedBoundingBox="2105,5614 28980,3163 29146,4980 2271,7430"/>
            </emma:interpretation>
          </emma:emma>
        </inkml:annotationXML>
        <inkml:traceGroup>
          <inkml:annotationXML>
            <emma:emma xmlns:emma="http://www.w3.org/2003/04/emma" version="1.0">
              <emma:interpretation id="{47E42EB0-FBC6-4FB8-873E-55753C990D75}" emma:medium="tactile" emma:mode="ink">
                <msink:context xmlns:msink="http://schemas.microsoft.com/ink/2010/main" type="inkWord" rotatedBoundingBox="2149,6097 2791,6039 2912,7372 2271,7431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1991.59">792 5269 576 0,'0'0'25'0,"0"-8"6"0,5 1-31 0,-1-1 0 16,-4-4 0-16,4 8 0 0,1-4 152 0,-5 8 24 15,0-4 4-15,0 4 2 0,0 0-103 0,0 0-21 16,0 0-4-16,0 0-1 0,0 0-5 0,0 0-2 16,0 0 0-16,0 0 0 0,0 0-7 0,0 0-2 15,-5 8 0-15,5 8 0 0,-4-4-8 0,4 7-1 16,0 4-1-16,-4 1 0 0,-1-5-1 0,5 9 0 0,-9 3 0 16,5 8 0-16,0 0 3 0,-1 0 1 0,-4 8 0 15,1-1 0-15,-1-3-15 0,0 4-3 0,-4 0-1 16,0 4 0-16,0-5 2 0,4-3 1 0,-9-4 0 0,5 0 0 15,4-8-6-15,-4 1-8 0,4-5 11 0,5-8-11 16,-5-3 22-16,9-8-2 0,0-8-1 0,0 0 0 16,0 0 9-16,0 0 1 0,0 0 1 0,0 0 0 15,0 0 1-15,0-16 0 0,0-3 0 0,0-9 0 16,0-7-7-16,5-4-2 0,-1-4 0 0,5-3 0 16,4-5-10-16,-4-4-3 0,4 1 0 0,0-5 0 15,5-7-9-15,4 4 0 0,-9-5 0 0,4 9 0 16,5 3 0-16,0 1 0 0,0-1 0 0,-4 8 0 0,-1 0 0 15,1 5 0-15,4-1 0 0,0 0 0 0,0 0 0 16,-5 4 0-16,1 4 0 0,4 0 0 0,-5 0 0 0,1 7 0 16,-1 5 0-16,-4 3 0 0,-4 5 0 0,0 3-9 15,0 4 9-15,-9 4 0 0,9-3 0 0,-9 7 0 16,0 0 0-16,0 0 0 0,0 0 0 0,0 0 0 16,0 7-9-16,8 5 9 0,-3 8-10 0,3 3 10 15,1 8-10-15,0 8 10 0,0 0 0 0,-5 4 0 16,1 0 13-16,3 8-4 0,1-5 3 0,-5 9 0 15,1-4 0-15,-5 7 0 0,4-11 0 0,1 4 0 16,-1-1 0-16,5-3 0 0,-9 4 0 0,0 0 0 16,0-8 0-16,4-1 0 0,-4-3 6 0,0 0 2 15,0-7 0-15,0 3 0 0,-4-8-20 0,4-4 0 16,-9-3 0-16,9-5 0 16,-4 1-33-16,-5-4-7 0,0-1-2 0,9 1 0 15,-9-4-90-15,1-4-17 0,-1-4-4 0,0 0-514 16,0 0-102-16</inkml:trace>
          <inkml:trace contextRef="#ctx0" brushRef="#br0" timeOffset="62340.3017">889 5573 1094 0,'0'0'97'0,"0"0"-77"15,0 0-20-15,-5-4 0 0,5 4 56 0,-4-3 8 16,0 3 2-16,4 0 0 0,-9 3-1 0,0 1 0 15,0 0 0-15,-4 0 0 0,4-4-8 0,0 4-1 16,9-4-1-16,0 0 0 0,0 0-23 0,0 0-5 16,0 0-1-16,0 0 0 0,18 4-26 0,4 0 8 15,-4-4-8-15,12-4 0 0,5-4 0 0,-4 0 0 16,13 1 0-16,-9-5-548 16,9 0-114-16</inkml:trace>
        </inkml:traceGroup>
        <inkml:traceGroup>
          <inkml:annotationXML>
            <emma:emma xmlns:emma="http://www.w3.org/2003/04/emma" version="1.0">
              <emma:interpretation id="{D2E65930-C974-4EE4-9C78-9F17A1BFA356}" emma:medium="tactile" emma:mode="ink">
                <msink:context xmlns:msink="http://schemas.microsoft.com/ink/2010/main" type="inkWord" rotatedBoundingBox="4026,5652 7110,5371 7255,6965 4171,724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4607.3818">3354 4236 1857 0,'0'0'82'0,"-4"-8"18"0,4 8-80 0,0 0-20 0,0 0 0 0,0 0 0 15,0 12 44-15,4 7 6 0,-4 4 1 0,5 5 0 16,4 3-11-16,-9 4-3 0,4 0 0 0,0 12 0 15,1 0 4-15,-1 3 1 0,0 5 0 0,-4 7 0 16,5-3 0-16,-1-1 0 0,-4-3 0 0,0 0 0 16,0 3-3-16,0-11-1 0,0 4 0 0,-4-5 0 15,4-7-16-15,0 0-3 0,0 0-1 0,0-3 0 0,4-1-18 16,-4 0 0-16,0 0 0 0,0-4 0 16,5-4-102-16,-5 1-21 0,0-5-4 0,0 0-933 15</inkml:trace>
          <inkml:trace contextRef="#ctx0" brushRef="#br0" timeOffset="64911.8977">3920 4906 403 0,'0'0'36'0,"0"0"-36"0,0 0 0 0,0 0 0 16,0 0 265-16,0 0 47 0,0 0 8 0,0 0 3 16,-8-3-185-16,8 3-37 0,0 0-7 0,0 0-2 15,0 0-38-15,-5 11-8 0,1 5-2 0,4-1 0 16,4-3-17-16,-4 8-4 0,0-1-1 0,5 5 0 16,-1-1 14-16,0 8 2 0,-4 0 1 0,5 1 0 15,-1-5-19-15,5 4-4 0,-5 0-1 0,1 0 0 16,3 1-15-16,1-5 8 0,0 0-8 0,0-3 0 15,-1-9 12-15,6 1-3 0,-1-8-1 0,0-4 0 16,0-4 0-16,5-4 0 0,4-4 0 0,-5-4 0 16,-4-7 12-16,0-5 3 0,5 1 0 0,0-8 0 15,-5 3-23-15,-4-3 0 0,-1-4 0 0,-3 0 0 16,-1-4 12-16,0 4-1 0,1-4-1 0,-5 4 0 0,-5-4-10 16,-3 8 0-16,-1-1 0 0,5 9 0 0,-5 0 10 0,0 7 3 15,0 4 1-15,-4 4 0 0,0 1 2 0,-5 7 0 16,1 7 0-16,-5 1 0 0,4 4-28 0,-4 0-6 15,0 7-1-15,-4 5 0 16,4 3-105-16,0 0-22 0,0 4-4 0,0-3-834 0</inkml:trace>
          <inkml:trace contextRef="#ctx0" brushRef="#br0" timeOffset="65420.0403">4390 4891 2016 0,'26'-12'89'0,"-17"8"19"0,0 0-87 0,-9 4-21 0,0 0 0 0,0 0 0 16,0 0 26-16,0 0 1 0,8 12 0 0,10 0 0 16,-1 3 10-16,-3 5 3 0,-14-1 0 0,4 1 0 15,9 3-24-15,-4 1-5 0,0-5-1 0,-9 1 0 16,-5-1 9-16,10 1 1 0,8-5 1 0,-4 1 0 15,-9-4-21-15,0-5 0 0,0-7 0 0,13 8 8 16,4 0 19-16,-3-8 4 0,-14 0 1 0,8 0 0 16,14-12-32-16,-4 4 0 0,-9-7 0 0,4-1 0 15,0 1 10-15,0-1-1 0,-4-7 0 0,4-1 0 0,-9-3-9 16,5 4-11-16,4-1 3 0,-4 5 0 0,-9-1 8 16,4 8 0-16,5 5 0 0,-9 7-8 0,0 0 8 0,0 0 0 15,9 11-9-15,4 9 9 0,-4 3 0 0,0 1 10 16,-5 3-1-16,1 4 0 0,8 0 7 0,0-3 0 15,-9 3 1-15,5-8 0 0,-5 5-5 0,5-9-2 16,4 1 0-16,-8-9 0 0,-1 1 16 0,0-4 3 16,10 0 1-16,-1-8 0 0,0-4-6 0,0-4-2 15,9-4 0-15,4 0 0 0,1-3 6 0,-1-5 0 16,-13 1 1-16,5-5 0 0,17-7-10 0,-18 4-3 16,-8-4 0-16,4-4 0 0,14-4-3 0,-5-8-1 15,-5 4 0-15,1-4 0 0,-1 0-3 0,5 1-1 16,9 3 0-16,-5 0 0 0,1 0-8 0,-6 8-16 15,1 0 4-15,0 3 1 16,-8 9-41-16,3 0-8 0,-8 7-1 0,4 4-1 16,-4 1-182-16,0 7-37 0</inkml:trace>
          <inkml:trace contextRef="#ctx0" brushRef="#br0" timeOffset="64169.9458">2481 5566 403 0,'13'-24'36'0,"-13"16"-36"16,0-3 0-16,0-1 0 0,9-4 272 0,-4 5 47 16,-1-1 9-16,5 0 3 0,0 1-176 0,-1 3-35 15,5-4-8-15,5 4 0 0,-5 0-58 0,0 1-11 16,1 3-3-16,3 0 0 0,5-4-30 0,-4 8-10 15,-1-4 0-15,1 4 0 0,4-4 0 0,0 4 0 16,-5-4-15-16,1 4-617 16,-1 4-123-16</inkml:trace>
          <inkml:trace contextRef="#ctx0" brushRef="#br0" timeOffset="63979.4778">2578 5023 864 0,'0'0'76'0,"0"0"-60"0,0 0-16 0,0 0 0 15,0 0 115-15,0 0 20 0,9 4 4 0,-1 0 1 16,6 0-65-16,3-4-13 0,1 0-2 0,4-8-1 16,-1 1 2-16,10-5 1 0,-13 0 0 0,4-3 0 15,4-1-17-15,-4-4-3 0,-5 1-1 0,5-4 0 16,0 3-25-16,-4-3-6 0,-9-1-1 0,4 1 0 15,-4-4 3-15,-1 3 0 0,1-3 0 0,-4 7 0 16,-5 1-1-16,0-5 0 0,-5-3 0 0,5 4 0 0,-4-5-3 16,-1 1-8-16,1 0 12 0,0 0-4 15,-1 7-8-15,1 1 0 0,4-1 0 0,-9 1 0 0,9 3 8 16,-4 0-8-16,-1 1 0 0,5 7 8 0,-8-4-8 0,3 4 0 16,1 1 0-16,4 7 0 0,0 0 0 0,-9-8 0 15,9 8 0-15,-9-4 0 0,-4 4-10 0,0 4 10 16,0-4 0-16,4 4-9 0,-4 0 9 0,4 0-8 15,9-4 8-15,-9 7-8 0,0 1 8 0,9-8 0 16,0 0 0-16,-8 8 0 0,-1 0 0 0,5 3-8 16,4-11 8-16,-5 8 0 0,1 8 0 0,4-1-8 15,-5-3 8-15,5 4 0 0,0 3 0 0,0-3 0 16,0 3 0-16,0 5 0 0,5 3 18 0,-1 4 2 16,-4 0 1-16,5 5 0 0,-5-1 19 0,4 4 3 15,-4 7 1-15,4 1 0 0,-4 0 5 0,5 0 2 16,-1 4 0-16,0-5 0 0,5 1-13 0,-4 4-2 0,-1-4-1 15,5-1 0-15,-5 1-9 0,1 0-2 0,-1-8 0 16,-4 4 0-16,0-4-2 0,0 0-1 0,0-4 0 16,0 0 0-16,-4 0-9 0,-1 0-3 0,1 0 0 0,4-7 0 15,-13-1-9-15,8 0 0 0,1 1 0 0,-1-9 0 16,1 4-31 0,-5-3-8-16,1-4-1 0,3 3-1 0,1-7-129 15,-1-1-26-15,-3-3-4 0,3 0-776 0</inkml:trace>
        </inkml:traceGroup>
        <inkml:traceGroup>
          <inkml:annotationXML>
            <emma:emma xmlns:emma="http://www.w3.org/2003/04/emma" version="1.0">
              <emma:interpretation id="{5B7EF431-4B8E-48EA-8D1B-C0E862A75507}" emma:medium="tactile" emma:mode="ink">
                <msink:context xmlns:msink="http://schemas.microsoft.com/ink/2010/main" type="inkWord" rotatedBoundingBox="9157,5088 9872,5023 9984,6250 9268,631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6653.0135">7649 4477 1382 0,'0'0'61'0,"0"-11"13"0,0 3-59 0,0-4-15 0,0 4 0 0,5 1 0 16,-5 7 72-16,0 0 12 0,0 0 3 0,0 0 0 16,0 0-25-16,0 0-5 0,0 0-1 0,0 0 0 15,0 0-16-15,-9 15-4 0,5 5-1 0,-1 11 0 16,1 4-24-16,0 0-11 0,-1 8 10 0,-4-4-10 16,5-4 28-16,-5 0-1 0,9 0 0 0,0 4 0 15,0-7 17-15,0-1 3 0,0-4 1 0,5-4 0 16,-1 1-1-16,0-9 0 0,1-3 0 0,-1 0 0 0,1-4-28 15,-5-8-6-15,0 0-1 0,13 0 0 0,-5 0 10 0,6-8 2 16,-1 0 0-16,4-4 0 0,1-3-12 0,4-1-1 16,-5-11-1-16,5 0 0 0,-4 3 8 0,4-7 2 15,4-4 0-15,0 4 0 0,1-1-20 0,-1 1 0 16,0 4 0-16,1 0 0 0,-1-1 0 0,0 5-17 16,-4 3 3-16,-4 5 1 0,4-1 13 0,0 8 0 15,-5-3-10-15,5 7 10 0,-4 0 0 0,-1 4-9 16,1 0 9-16,-5 4 0 0,0 4-10 0,0-1 10 15,5 5-8-15,-9 0 8 0,-1 3 0 0,1 5-10 0,-4-1 10 16,3-3 0-16,-3 4 0 0,-5-5 0 16,-5 5 0-16,5-5 0 0,-4-3 27 0,-5 4 2 15,-4-1 1-15,0 1 0 0,0-1-4 0,-5 1-1 0,-4 0 0 16,-4-5 0-16,0 5-5 0,-5-4-2 0,0-1 0 0,-4 1 0 16,0 0-3-16,-4-5-1 0,3 1 0 0,1-4 0 15,5 4-14-15,-1-8 0 0,0-4 0 0,5 4 0 16,-5-4-15-16,5-4-5 0,4-3-2 0,0-9 0 15,4 1-94-15,5-9-20 16,0-3-3-16</inkml:trace>
          <inkml:trace contextRef="#ctx0" brushRef="#br0" timeOffset="66774.5203">7750 3764 2052 0,'0'-20'91'0,"0"20"18"0,0 0-87 0,0 0-22 16,0-8 0-16,9 5 0 0,4-1 8 0,-13 4-8 15,0 0 10-15,13 7-620 16,5 5-124-16</inkml:trace>
        </inkml:traceGroup>
        <inkml:traceGroup>
          <inkml:annotationXML>
            <emma:emma xmlns:emma="http://www.w3.org/2003/04/emma" version="1.0">
              <emma:interpretation id="{D419D9C2-007C-48B1-8507-6B487C2EF8C5}" emma:medium="tactile" emma:mode="ink">
                <msink:context xmlns:msink="http://schemas.microsoft.com/ink/2010/main" type="inkWord" rotatedBoundingBox="12161,5413 13931,5252 13996,5958 12225,611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7765.2971">11168 4220 1058 0,'0'0'47'0,"4"-8"9"0,5 0-44 0,-9 8-12 0,0-7 0 0,5-5 0 16,-1 4 121-16,-4 0 23 0,-4-3 4 0,4 3 0 15,0 0-38-15,0 8-8 0,-5-8-2 0,5 0 0 16,0 1-28-16,0 7-7 0,0 0-1 0,0-8 0 16,-4 0-26-16,-1 0-6 0,-3 4 0 0,-5 4-1 15,-1-4-6-15,1 1-1 0,0 3 0 0,0 0 0 16,-5 0 2-16,5 0 0 0,-9-4 0 0,5 8 0 16,-5 3-26-16,0 5-14 0,-5 4 2 0,-3 3 0 15,-1 1 12-15,0 3 0 0,-4 4 0 0,-4 1-9 16,8-1 21-16,-8 4 4 0,8-4 0 0,0 5 1 15,0 3-39-15,10 0-8 0,3 0-2 16,0 0 0-16,10-4 32 0,3 0 0 0,1 5 0 0,4-1 0 0,0-12 0 16,4 4 0-16,5-7 0 0,4 3 0 0,0-7 0 15,5-4 0-15,-1 3 0 0,1-3 0 0,0-12 20 0,3 0 9 16,1-8 3-16,0 0 0 0,5 4-32 0,-1-7 0 16,-4-9 0-16,4-3 0 0,-4-1 0 0,5-7 14 15,-6-4-4-15,6-4-1 0,-5 4 0 0,4-8 0 16,-4-4 0-16,4 0 0 0,1-7-9 0,-1 3 10 15,-17 0-10-15,8 9 10 0,1 6-10 0,-1 5 0 16,-3 0 0-16,-1 8 0 0,-9 7 0 0,5 0 8 16,-9 1-8-16,4 7 0 0,1 0 11 0,-5 8-3 15,-5 0-8-15,1 4 12 0,-1 8-12 0,1 7 0 16,-5 5 0-16,5 7 0 0,4 0 30 0,0 0 0 0,0 4 0 16,-4-3 0-16,-1 3-22 0,1-4-8 0,4 0 0 0,-5-4 0 15,5 5 0-15,0-5 0 0,5-8 0 0,-5 5 0 31,4-5-28-31,-4 1-11 0,9-5-2 0,-9 1-1125 0</inkml:trace>
          <inkml:trace contextRef="#ctx0" brushRef="#br0" timeOffset="68210.2681">11466 4212 2199 0,'-4'-31'97'0,"8"15"21"0,1 1-94 0,4-1-24 15,4 1 0-15,-4 3 0 0,4 0 45 0,4 1 5 16,-4 3 1-16,1 0 0 0,-1-4-7 0,0 1-2 16,9 3 0-16,-5 4 0 0,1-4-23 0,-1 8-5 15,1 0-1-15,0 0 0 0,3 8-13 0,-3 4 0 16,-5-1 0-16,0 9 0 0,5 3 14 0,-5-3 0 16,0 7 0-16,-8 0 0 0,-1 4 14 0,-4 1 2 15,0 3 1-15,0-4 0 0,-4 4-11 0,-1-4-3 0,5-3 0 16,-4-1 0-16,-1 0-9 0,1 0-8 15,4-7 9-15,-4-1-9 0,-1-3 0 0,1 0 0 16,4-9 0-16,0 1 0 0,4 0 34 0,-4-8 1 16,0 0 0-16,0 0 0 0,0 0-35 0,9-8 0 15,0-3 0-15,0-5 0 0,-1-4 0 0,1 1 0 16,-4-12 0-16,8 3 0 0,0-7 12 0,4-4-4 16,5-4 0-16,0 1-8 0,5-1 8 0,-1 0-8 0,5 4 0 0,-1 0 0 15,1 8 0-15,0 3-9 0,-1 5 1 0,-3 3 0 16,-1 1 8-16,-4 7 0 0,-4 8 0 0,-1 8 0 15,-4 0 0-15,1 8 0 0,-6 3 0 0,1 9 0 16,-5-1-20-16,1 1-3 0,-1 7 0 0,-4 0 0 16,0 0 23-16,0 0 0 0,0 1 0 0,0-1 0 15,0 4-17-15,-4-4-3 0,-1 4 0 0,1-4 0 16,0 1-191-16,-1-5-38 16</inkml:trace>
        </inkml:traceGroup>
        <inkml:traceGroup>
          <inkml:annotationXML>
            <emma:emma xmlns:emma="http://www.w3.org/2003/04/emma" version="1.0">
              <emma:interpretation id="{A56B9928-51F6-4159-B63E-678199C0EA9B}" emma:medium="tactile" emma:mode="ink">
                <msink:context xmlns:msink="http://schemas.microsoft.com/ink/2010/main" type="inkWord" rotatedBoundingBox="16000,5029 18031,4844 18095,5544 16064,573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9760.3307">14375 3947 964 0,'0'0'43'0,"-9"-8"9"0,9-3-42 0,-4-1-10 15,4-4 0-15,0 5 0 0,0 3 116 0,-4-8 22 16,8 4 4-16,-4 1 1 0,0-1-39 0,4 4-8 16,5-7-2-16,-4 3 0 0,3 0-38 0,1 4-8 15,4-7-2-15,5 3 0 0,-1 0-18 0,1 1-3 16,-1 3-1-16,5-4 0 0,0 8-3 0,0 0-1 16,0 4 0-16,0 4 0 0,0 0 16 0,0 8 2 15,-4 0 1-15,4 3 0 0,-5 9-26 0,-4-1-5 16,-4 0 0-16,-5 9-8 0,1 3 14 0,-5 0-4 15,0 4-1-15,-5 0 0 0,-3-4 1 0,-1 0 0 0,-4 4 0 16,0-4 0-16,-1-4-10 0,1 4 0 0,4-7 0 0,1-5 0 16,-1-3 0-16,0-1 0 0,0-7 0 0,5 0 0 15,0-5 24-15,4-7 7 0,0 0 1 0,0 0 0 16,0 0-13-16,0 0-3 0,0 0 0 0,0 0 0 16,4-7 26-16,-4-5 5 0,0 0 1 0,4-7 0 15,1-1-34-15,-1 1-6 0,0-9-8 0,1 1 11 16,4-4-11-16,-1 0 0 0,1-4 0 0,9-4 0 15,-1-4 0-15,1 0 0 0,4-4 0 0,0 4 0 16,0 4 0-16,4 4 0 0,-4 0-12 0,4 8 12 16,5-1-20-16,-5 9 3 0,-4-1 1 0,5 5 0 15,-1 3 7-15,0 8 9 0,-4 4-13 0,4 4 5 16,5 8 8-16,-5 7-12 0,-8-3 12 0,0 11-12 0,-1 0 12 16,1 8-12-16,-1 4 12 0,-8 0-12 0,-5 4 12 0,-4 0 0 15,5-4 0-15,-10 4 0 0,1-4 0 0,-5-4 8 16,0 0-8-16,5-3 11 0,0-1 4 0,-1 0 1 15,-4-8 0-15,5 1 0 0,0-5-3 0,-5-3 0 16,0-1 0-16,5-7 0 0,4-8-13 0,0 0 9 16,0 0-9-16,0 0 8 0,0 0-8 0,0 0 12 15,0 0-12-15,0 0 12 0,-5-11-3 0,5-5 0 16,5 0 0-16,-5-3 0 0,4-8-9 0,1-1 0 16,-1 1 0-16,5-4 0 0,-5-8 0 0,5 0 0 15,0 4 0-15,4-8 0 0,13 4 0 0,-4 0-11 0,4 4 1 16,1-4 0-16,3 7 0 0,-3 1 0 0,3 4 0 0,-3 0 0 31,-5 7-14-31,4 5-2 0,-8-1-1 0,-5 8 0 0,0 0 18 0,-4 5 9 16,-9 3-10-16,0 0 10 0,0 0-9 0,0 0 9 0,0 0-8 0,8 15 8 15,-3 5 0-15,-1-1 0 0,-4 4 0 0,0 5 8 16,5-5-8-16,-5 8 11 0,4 1-11 0,-4 7 12 16,0-4-12-16,4 0 0 0,1 0 9 0,-1-4-9 15,1 4 0-15,3-4 0 0,-3-7 0 0,4 3 0 16,-5 0 0-16,5 1-20 0,-1-9 4 0,6-3-1140 15</inkml:trace>
          <inkml:trace contextRef="#ctx0" brushRef="#br0" timeOffset="70002.4494">16069 3943 403 0,'-9'-4'36'0,"4"4"-36"16,-3 0 0-16,-1 0 0 0,5-4 342 0,-1 0 62 15,5 4 12-15,0 0 2 0,0 0-259 0,0 0-52 16,0 0-11-16,0 0-1 0,9-7-49 0,8 3-10 16,-3 4-1-16,12-4-1 0,0-4 5 0,5 4 1 15,0 0 0-15,8-4 0 0,1 5-50 0,4-5-10 0,4 8-1 16,4-4-1075-16</inkml:trace>
        </inkml:traceGroup>
        <inkml:traceGroup>
          <inkml:annotationXML>
            <emma:emma xmlns:emma="http://www.w3.org/2003/04/emma" version="1.0">
              <emma:interpretation id="{4DA38375-1833-4D80-8883-738171BEEE78}" emma:medium="tactile" emma:mode="ink">
                <msink:context xmlns:msink="http://schemas.microsoft.com/ink/2010/main" type="inkWord" rotatedBoundingBox="18565,4113 22926,3715 23057,5151 18696,554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2072.9818">18561 3448 345 0,'22'0'31'0,"-9"0"-31"0,-13 0 0 0,13 8 0 16,9 0 226-16,-5-1 39 0,-3-3 8 0,-6 8 2 16,1-4-111-16,4 3-23 0,0 5-4 0,-8 4-1 15,-5-1-41-15,4 4-9 0,5 1-2 0,-5-1 0 16,1 5-28-16,-1-5-7 0,-4 0-1 0,5 1 0 15,3-5-22-15,-8 1-5 0,-4-1-1 0,0-3 0 16,12-1 10-16,-8-3 2 0,-4-4 0 0,0 4 0 16,4-5-32-16,0-7 0 0,0 0 0 0,0 0 0 15,-14 4 12-15,14-4-3 0,0 0-1 0,0 0 0 16,-4-11 13-16,0-5 3 0,8-4 0 0,0 1 0 0,5-4 6 16,-4-5 2-16,3 1 0 0,1-4 0 0,13-4-32 15,0 0 0-15,-5 0 0 0,10 3 0 0,-1-3 0 0,5 12 0 16,-5 3 0-16,0 5 0 0,1-1 0 0,-1 4 0 15,0 5 0-15,-4 7 0 16,-8 0-20-16,3 7-9 0,5 1-3 0,-9 4 0 0,0 7 32 16,-4 5 13-16,-4-1-1 0,8 5 0 0,0-1-3 0,-9 0-1 15,-8-3 0-15,4 7 0 0,9-12 4 0,-9 5 0 16,-5-5 0-16,5 1 0 0,9-5-12 0,-5 1 0 16,-4-1 0-16,0 1 0 0,-4-8 0 0,4 3 0 15,4-3 0-15,-4-8 0 0,0 0 0 0,0 0 13 16,0 0-3-16,0 0-1 0,0 0-9 0,0 0 0 15,0 0 0-15,0 0 8 0,9-11 0 0,-4-1 0 16,-14 0 0-16,13-3 0 0,9-9-8 0,-8 1 0 0,3-5 0 16,6-3 0-16,3 0 0 0,5-4-9 0,9 8 9 15,0-4-13-15,-5 3 13 0,0 5 0 0,1 3 0 0,-1 5 0 16,-9 7 0-16,1 4 0 0,0 8-9 0,-5 4 9 16,-5 3 0-16,1 1 0 0,-4 8 0 0,-1 3 8 15,0 0 3-15,-4 5 1 0,-4 3 0 0,4-4 0 16,0-3-4-16,4-1 0 0,-4 0 0 0,5 1 0 15,-5-1 0-15,4-3 0 0,5-1 0 0,-5-3 0 16,5 3-83 0,-5 1-17-16,5-1-3 0,4-3-1 0</inkml:trace>
          <inkml:trace contextRef="#ctx0" brushRef="#br0" timeOffset="72892.3213">20127 3600 518 0,'0'0'23'0,"0"0"5"0,0 0-28 0,0 0 0 15,0 0 0-15,0 0 0 0,0 0 189 0,0 0 33 0,0 0 6 0,4 8 2 16,5-4-101-16,0 4-20 15,0 3-4-15,4-7-1 0,4 0-32 0,1 0-6 0,-1-4-2 0,10-4 0 16,-1 4-8-16,-4-8-3 16,0 0 0-16,4 1 0 0,-4-5-11 0,0 4-2 15,-4-4-1-15,4-3 0 0,-9-1-28 0,0-3-11 0,0-1 8 0,0 5-8 16,-4-9 12-16,-5 5-4 0,5-1 0 0,-9-3 0 16,5-4 1-16,-5 3 0 0,4 5 0 15,-8-1 0-15,-1 5 7 0,1-1 0 0,-5 4 1 16,5 4 0-16,-5 8-3 0,0 0-1 0,-4-3 0 0,0 6 0 15,-5 1-13-15,5 4-18 0,-9 4 4 0,-4 7 1 16,4-3 13-16,0 3 0 0,4-3 0 0,1 7 0 16,4 1 0-16,0 3 0 0,4 0 0 0,0 5 0 15,9-1 0-15,4 0 0 0,-4 4 0 0,9-4 0 16,0 1-13-16,-5-5 0 0,9 0 0 0,-4 0 0 16,4 1 13-16,1-1 0 0,-1-8 0 0,0 1 0 15,0-1-33-15,0 1-4 16,0-8-1-16,1-5 0 0,-1-3-199 0,0-8-40 15,4 4-8-15,-3-3-2 0</inkml:trace>
          <inkml:trace contextRef="#ctx0" brushRef="#br0" timeOffset="73232.6384">20767 3503 633 0,'14'-8'56'0,"-6"0"-44"16,6-4-12-16,-1 4 0 0,4 1 203 0,-4-1 38 16,1 4 8-16,3-4 2 0,-4 4-71 0,0 4-15 15,-4 0-2-15,4 8-1 0,1-4-74 0,-6 8-14 16,5 3-3-16,-4 5-1 0,4-1-21 0,-4 1-4 15,0 3-1-15,0 1 0 0,0 3-27 0,-5-4-5 16,0 1-2-16,1-5 0 0,-1 1-10 0,-4-1 12 16,0-7-12-16,0 3 12 0,0-3-12 0,0-4 8 15,0-8-8-15,0 0 8 0,-9 8-8 0,9-8 0 0,-8 7 0 16,8-7 0-16,-9-3 25 0,4-5 7 0,-3 0 0 0,-1-4 1 16,4 1-33-16,1-9 0 0,0 1 0 0,4-5 0 15,4-7 0-15,5-4 0 0,0 0 0 0,4 0 0 16,4 0 0-16,5 0 0 0,5-1 0 0,-1 9 0 15,0 0 13-15,5 3-4 0,-5 5-1 0,1 7 0 32,-6 4-28-32,6 1-5 0,-10 3-2 0,1 8 0 0,-1 7 47 0,-8 5 8 0,0 3 3 0,-5 5 0 15,1 3-19-15,-1 0-4 0,-4 5-8 0,0-1 12 16,0 0-12-16,5-4 0 0,-1 1 0 0,0 3 0 16,1-8 0-16,-1 5-13 0,5-9 1 0,0 4-808 15,-1-3-160-15</inkml:trace>
          <inkml:trace contextRef="#ctx0" brushRef="#br0" timeOffset="71091.005">17490 3760 403 0,'0'0'17'0,"5"-8"5"0,-1 0-22 0,-4-3 0 15,0 3 0-15,4-4 0 0,-4 0 320 0,0-3 60 16,0 3 12-16,0 0 3 0,0-3-247 0,-4 3-48 16,4 0-11-16,-4 1-1 0,4-5-44 0,-5 4-9 15,1 1-2-15,-1 3 0 0,1 0-20 0,-5 4-4 16,-4-4-1-16,0 8 0 0,0-3-8 0,-9 3 0 16,0 3 0-16,-4 5 0 0,-5 0 0 0,0 8 0 15,0 3 0-15,1 5 0 0,-1 7 0 0,0 0 0 16,5 4 0-16,4 4 0 0,-4 0-10 0,8 8 10 15,5-4 0-15,-5 0-9 0,5-4 9 0,9 0 0 16,-1-8 0-16,1 4 0 0,13-4 0 0,-9-4 0 16,4-7 0-16,5-1 0 0,0-3 0 0,0-4 9 0,4-5-9 0,0-3 0 15,0-4 12-15,9-7-4 0,-4-5 0 16,8 0-8-16,5 0 0 0,-1-3 0 0,1-5 0 0,0-3 0 16,-1-4 0-16,-3-1 13 0,3-11-4 0,-3 4-1 15,-1-4-8-15,-4 0 0 0,4-11 0 0,5-5 0 16,-9-4 0-16,9-3 0 0,-9-8 0 0,8-4 8 15,1 0-8-15,0 4 0 0,-5-5 0 0,5 1 0 16,4 0 0-16,-4 4 0 0,-9 0 0 0,4 4 0 16,5 11 0-16,-9 4 0 0,-9 4 0 0,-9 8 0 15,-8 8 0-15,8 12 0 0,14 3 9 0,-14 8-9 16,-8 1 20-16,4 7 0 0,0 0 0 0,-5 11 0 0,5 5-12 16,-9 3-8-16,-8 5 10 0,-1 3-10 0,10 8 17 0,-14 8-2 15,0 0-1-15,0 4 0 0,0 3-14 0,4 5 0 16,-4 4 0-16,5 3 0 0,-1-4 0 0,5 1 0 15,4-1 0-15,1 5 0 0,-1-5 0 0,0-3 0 16,5-4 0-16,4-1 0 0,-5-3 10 0,1-4-10 16,-1 0 10-16,5-4-10 15,-4 0-19-15,0-8-9 0,-1 0-3 0,1-3-693 16,4-1-140-16</inkml:trace>
          <inkml:trace contextRef="#ctx0" brushRef="#br0" timeOffset="71294.8873">18056 3631 2257 0,'-9'0'49'0,"9"0"11"0,0 0 1 0,0 0 3 0,0 0-51 0,0 0-13 0,0 0 0 0,-4 8 0 16,0 8 19-16,-1 3 1 0,5 1 0 0,0-1 0 15,5 1 19-15,-1-1 4 0,-8 1 1 0,4-1 0 16,-5 1-36-16,5-5-8 0,0 1 0 0,0-5 0 15,0 5 0-15,0-4 0 0,9 3 0 0,0-7 0 16,-9-8-237-16,0 8-40 0,17 0-8 16,5-12-2-16</inkml:trace>
          <inkml:trace contextRef="#ctx0" brushRef="#br0" timeOffset="71412.6282">18192 3120 1958 0,'-22'-27'87'0,"22"19"17"0,5 4-83 0,3-3-21 16,-3 3 0-16,3-4-576 16,6 4-119-16</inkml:trace>
        </inkml:traceGroup>
        <inkml:traceGroup>
          <inkml:annotationXML>
            <emma:emma xmlns:emma="http://www.w3.org/2003/04/emma" version="1.0">
              <emma:interpretation id="{AD60D196-783D-48AC-AF85-2C33ED7B110B}" emma:medium="tactile" emma:mode="ink">
                <msink:context xmlns:msink="http://schemas.microsoft.com/ink/2010/main" type="inkWord" rotatedBoundingBox="23516,4376 26622,4092 26699,4932 23593,521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3613.7271">22457 3206 1324 0,'13'-15'118'0,"-9"7"-94"15,5 0-24-15,0 0 0 0,-1 0 137 0,6-7 23 16,-10 3 5-16,5 4 1 0,-5 4-74 0,0-3-14 16,-4-1-3-16,0 8-1 0,0 0-38 0,-4-4-8 15,-9-4-2-15,-5 8 0 0,-4 0-9 0,-4 8-1 16,0 0-1-16,-1-1 0 0,1 5-2 0,4 4 0 0,-4-1 0 0,4 5 0 16,0 3-2-16,4 1-1 0,1 3 0 0,-1 4 0 15,5-4-2-15,0 1-8 0,0-1 12 0,9 4-4 16,-5 0-8-16,9-3 0 0,0-1 9 0,0-4-9 15,0 5 21-15,4-5 0 0,-4 1 0 0,0-1 0 16,0-4 10-16,0 1 1 0,5-4 1 0,-5-1 0 16,-5-3 5-16,5-1 1 0,-4 1 0 0,-1 0 0 15,5-12-22-15,-4 12-4 0,-5-1-1 0,0 1 0 16,-4-4 16-16,-4 3 2 0,-1 1 1 0,-4 0 0 16,0 3-61-16,-4 1-12 0,0-4-2 15,-1-1-1-15,5 5-185 0,0-4-37 0</inkml:trace>
          <inkml:trace contextRef="#ctx0" brushRef="#br0" timeOffset="73846.1964">22948 3311 2008 0,'0'0'89'0,"0"0"19"0,-4 12-87 0,-1 0-21 16,5 3 0-16,-4 1 0 0,-5 4 44 0,5-1 5 16,-1 1 1-16,-4 3 0 0,5 0 11 0,0 1 3 15,-1-1 0-15,5 4 0 0,-4-7 0 0,4 3 0 16,0-3 0-16,0-1 0 16,0 1-103-16,0-5-20 0,0 1-4 0,0-4-683 0,0-12-137 0</inkml:trace>
          <inkml:trace contextRef="#ctx0" brushRef="#br0" timeOffset="73995.1474">23154 2968 2246 0,'-4'-11'200'0,"-1"3"-160"0,1-4-32 0,4 4-8 16,-9 4 75-16,9 4 13 0,0 0 4 0,0 0 0 15,0 12-92-15,-4 4 0 0,-1-1-18 0,1 5-738 16,0 3-147-16</inkml:trace>
          <inkml:trace contextRef="#ctx0" brushRef="#br0" timeOffset="74377.6466">23663 3276 2188 0,'0'0'48'0,"0"0"11"0,0 0 1 0,0 0 1 0,0 0-49 0,0 0-12 15,9 0 0-15,-5 4 0 0,-4-4 0 0,5 8-12 16,-1 4 3-16,0-1 0 0,-4 5 9 0,5 0 0 16,-5 3 8-16,4 5-8 0,-4-5 8 0,5 1-8 15,-5-1 10-15,0 1-10 0,8-1 57 0,-3-3 6 16,-1-1 1-16,5 5 0 0,0-9-52 0,-1 1-12 16,6 0 0-16,-1-4 0 0,-5-1 54 0,10 1 8 15,4-4 2-15,0 0 0 0,-5-4-52 0,5 4-12 16,5-4 0-16,3-4 0 0,-3-4 0 0,-5-3 0 15,0 3 0-15,4-8 0 0,-4 1 0 0,-5-5 0 0,-8 1 0 16,0-5 0-16,0 1 0 0,-5-5 0 0,5 1 0 16,-5 0 0-16,-4 0 0 0,0-1 0 0,0 1 0 15,-4 7 0-15,-5 5 44 0,-4 3 5 0,0-3 2 0,-9 7 0 16,4 0-31-16,-4 4-5 0,-4 4-2 0,0 4 0 16,-1 0-30-16,1 4-7 0,-5 3 0 0,1 1-1 15,8 4-114-15,-5-1-22 16,1 9-5-16,9-5-907 0</inkml:trace>
          <inkml:trace contextRef="#ctx0" brushRef="#br0" timeOffset="74755.4762">24304 3035 2188 0,'0'0'97'0,"13"-4"20"0,4 8-93 0,5 3-24 16,-4 1 0-16,4 4 0 0,0 0 37 0,0 3 3 16,0 1 1-16,-5-1 0 0,1 9-14 0,-1-5-3 15,1-3-1-15,-5 3 0 0,0 5 25 0,0-5 6 16,-4 5 1-16,0-5 0 0,0 1-37 0,-9-9-7 16,4 5-2-16,0-8 0 0,1 3-9 0,-5-11 0 0,-9 8 0 15,9-8 0-15,0 0 29 0,0 0 4 16,0 0 1-16,0 0 0 0,0 0-3 0,4-11-1 0,9-1 0 0,-8-4 0 15,-1 1-30-15,5-1 0 0,4-7 0 16,5 3 0-16,-1-3-8 0,5 3-8 0,5-3-2 16,-6 7 0-16,1 5 18 0,0 3 17 0,-4-4-3 15,-1 8-1-15,-3 0 3 0,-1 4 0 0,0 8 0 0,-9 0 0 16,5 0-7-16,0 3-1 0,4-3 0 0,-4 12 0 16,0-5-8-16,4 9 0 0,0-1 9 0,0 4-9 15,0-3-42 1,-4-1-13-16,4 4-2 0,0 5-785 0,-4-5-157 0</inkml:trace>
        </inkml:traceGroup>
        <inkml:traceGroup>
          <inkml:annotationXML>
            <emma:emma xmlns:emma="http://www.w3.org/2003/04/emma" version="1.0">
              <emma:interpretation id="{A826F44E-0FE1-4156-B857-0F963A9B81F5}" emma:medium="tactile" emma:mode="ink">
                <msink:context xmlns:msink="http://schemas.microsoft.com/ink/2010/main" type="inkWord" rotatedBoundingBox="27250,3451 28992,3292 29132,4828 27390,4987"/>
              </emma:interpretation>
              <emma:one-of disjunction-type="recognition" id="oneOf14">
                <emma:interpretation id="interp18" emma:lang="" emma:confidence="0">
                  <emma:literal>at</emma:literal>
                </emma:interpretation>
                <emma:interpretation id="interp19" emma:lang="" emma:confidence="0">
                  <emma:literal>al</emma:literal>
                </emma:interpretation>
                <emma:interpretation id="interp20" emma:lang="" emma:confidence="0">
                  <emma:literal>a</emma:literal>
                </emma:interpretation>
                <emma:interpretation id="interp21" emma:lang="" emma:confidence="0">
                  <emma:literal>all</emma:literal>
                </emma:interpretation>
                <emma:interpretation id="interp22" emma:lang="" emma:confidence="0">
                  <emma:literal>as</emma:literal>
                </emma:interpretation>
              </emma:one-of>
            </emma:emma>
          </inkml:annotationXML>
          <inkml:trace contextRef="#ctx0" brushRef="#br0" timeOffset="75711.3691">26045 3265 576 0,'0'0'51'0,"5"-8"-41"0,-5 0-10 0,4 0 0 15,-4 4 134-15,4-3 25 0,-4-1 5 0,0-4 0 16,0 0-40-16,-4 1-8 0,4-1-1 0,-4-4-1 16,-1 1-13-16,1-1-2 0,-5 8-1 0,-4-3 0 15,4-1-29-15,-8 8-5 0,-1 4-2 0,-4 0 0 16,0 8-30-16,-4 0-7 0,0 3-1 0,-1 9 0 15,1-1-24-15,0 9-19 0,4-5 3 0,4 4 1 16,1 1 15-16,3-1 0 0,6 0 0 0,-1-7 0 16,4-5 0-16,5 1 0 0,0 0 0 0,5-5 0 15,-5-11 0-15,9 8 0 0,-1-8 0 0,10 0 0 0,-5-4 0 16,5 4 0-16,4-8 0 0,0 1 0 0,4-5 28 0,-4 0 8 16,4-3 1-16,0-1 1 0,1-4-30 0,8-3-8 15,-4 0 0-15,-1 3 0 0,-3 8 17 0,-5 1-1 16,0 3 0-16,-9 0 0 0,0 8-16 0,-4 8-9 15,-1-4 1-15,1 8 0 0,-4 3 20 0,-1-3 4 16,0 7 0-16,5 1 1 0,0-5-17 0,0 5 0 16,-1-4 0-16,6-1 0 0,-1-3 0 0,0 0 0 15,4-5 0-15,1 1 0 0,4-4-8 0,4-4-6 16,-4-8-1-16,13 4 0 0,-4 0 24 0,8 1 5 16,1-9 1-16,4-4 0 0,-5-3-15 0,1-1 0 15,8 1 0-15,-4-9 0 0,-5 1 31 0,1 0 3 16,-1-4 1-16,1-1 0 0,-1-3-19 0,-8 0-3 0,0-8-1 15,0-3 0-15,-5-1 4 0,0-4 1 0,-4-4 0 0,0 1 0 16,-4-1-17-16,-1 1-11 0,1-5 2 0,-5 5 0 16,0-5 9-16,5 4 12 0,-5 1-2 0,4-1-1 15,1 1-9-15,-5 7 0 0,0 0 0 0,0 8 0 16,-4 4 0-16,0 8 0 0,0-1 0 0,-5 5 0 16,0 7-21-1,1 1-7-15,-5-1 0 0,4 8-1 0,-4-3 20 0,-4 7 9 0,-1-4-8 0,-8 4 8 16,0 4-30-16,0 0-1 0,-5 4 0 15,1 0 0-15,-5 4 31 0,0 3 0 0,0-3 0 0,4 4 0 16,-3 3 0-16,3 5 0 0,5 7 0 0,-5 1 0 0,5 7 0 16,0 0 0-16,4 8 0 0,-4 3 0 15,4 1 0-15,-4 0 0 0,0 0 0 0,0 4 0 0,4-1 45 0,-4 5 15 16,4-1 4-16,-4 5 0 0,4-4-52 0,0-1-12 16,1 1 0-16,-1 3 0 0,4-3 0 0,1-4 0 15,4-5 0-15,4 5 0 0,1-4 54 0,-1 0 8 16,9 3 2-16,0-7 0 15,5-4-84-15,0-4-17 0,8 0-3 0,13-3-1 16,-4-5-139-16,9-8-28 0,66 9-6 0,-13-17-1 0</inkml:trace>
        </inkml:traceGroup>
      </inkml:traceGroup>
      <inkml:traceGroup>
        <inkml:annotationXML>
          <emma:emma xmlns:emma="http://www.w3.org/2003/04/emma" version="1.0">
            <emma:interpretation id="{66BF560A-8B17-4476-86B7-1EC140B411BE}" emma:medium="tactile" emma:mode="ink">
              <msink:context xmlns:msink="http://schemas.microsoft.com/ink/2010/main" type="line" rotatedBoundingBox="2450,7398 32488,4691 32653,6520 2614,9227"/>
            </emma:interpretation>
          </emma:emma>
        </inkml:annotationXML>
        <inkml:traceGroup>
          <inkml:annotationXML>
            <emma:emma xmlns:emma="http://www.w3.org/2003/04/emma" version="1.0">
              <emma:interpretation id="{94DC3845-DE28-43C6-95E0-1C46E0F92948}" emma:medium="tactile" emma:mode="ink">
                <msink:context xmlns:msink="http://schemas.microsoft.com/ink/2010/main" type="inkWord" rotatedBoundingBox="2470,7629 8933,7046 9076,8637 2614,9219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7692.1463">3126 6942 1152 0,'0'-15'51'0,"0"7"10"0,-4-4-49 0,-1 0-12 15,5 5 0-15,0-1 0 0,-4 4 250 0,4 4 47 16,0 0 10-16,-13 0 1 0,-5 8-220 0,1-1-44 16,-5 9-8-16,-4 0-3 0,8 3-21 0,-4 5-4 15,-4 3 0-15,4 0-8 0,0-3 20 0,4 3-2 16,1 4-1-16,-1-4 0 0,5-3 11 0,4-1 1 15,0 1 1-15,9-1 0 0,-4-4-13 0,4 1-2 16,4-4-1-16,5-1 0 0,0 1-14 0,4-5 0 16,0-3 8-16,5 0-8 15,-1-4-22-15,5 0-7 0,5-4-2 0,-1-4-731 16,0 4-146-16</inkml:trace>
          <inkml:trace contextRef="#ctx0" brushRef="#br0" timeOffset="77911.6043">3328 6923 1922 0,'0'0'85'0,"-9"-4"18"15,9 4-83-15,0 0-20 0,0 0 0 0,0 0 0 0,0 0 66 16,0 0 9-16,5-8 1 0,-1 0 1 0,14 4-31 0,4-4-6 16,8-3-2-16,10-5 0 0,-1-3 1 0,14-5 0 15,13 1 0-15,4-1 0 0,-4-3-20 0,4-4-4 16,-9 4-1-16,1-1 0 0,3 5-14 0,-7 0 0 15,-15 3-12-15,6-3 12 16,-1 3-64-16,-4 5-5 0,-13 3-2 0,-5 0-972 16</inkml:trace>
          <inkml:trace contextRef="#ctx0" brushRef="#br0" timeOffset="78183.6659">4144 6026 1440 0,'0'0'128'0,"0"-12"-103"16,4 0-25-16,-8 4 0 0,4 8 81 0,0 0 11 0,0 0 3 15,0 0 0-15,0 0-7 0,0 0-2 0,0 0 0 0,0 0 0 16,4 8-34-16,1 8-8 0,-1 11 0 0,-4 0-1 16,0 5 4-16,0 3 1 0,-4 8 0 0,-1 0 0 15,1-1 4-15,0 5 2 0,-5 0 0 0,0 4 0 16,5-1-14-16,-5 1-2 0,0 8-1 0,0-1 0 15,1-3-26-15,-6-1-11 0,6 1 8 0,3 3-8 16,-3-3 0-16,-6 0 0 0,1-1 0 0,-4 1 0 16,-1-1-117-16,5-3-16 15,-5 0-3-15,1-4-948 0</inkml:trace>
          <inkml:trace contextRef="#ctx0" brushRef="#br0" timeOffset="78404.4187">4701 6810 2188 0,'0'0'195'0,"0"0"-156"15,0 0-31-15,0 0-8 0,0 0 68 0,0 0 12 16,0 0 2-16,5 11 1 0,-1 1-51 0,0 0-11 16,-4-1-1-16,0 1-1 0,-4 4 5 0,4-1 0 15,9 1 1-15,-9-1 0 0,0 1-4 0,-5 4-1 16,1-5 0-16,8 5 0 0,1-5-20 0,-5 5 0 15,-5-1 0-15,5-3 0 16,5-4-128-16,-5 3-31 0,-5-3-5 0</inkml:trace>
          <inkml:trace contextRef="#ctx0" brushRef="#br0" timeOffset="78558.8199">4859 6295 2491 0,'-13'-28'110'0,"9"21"23"0,8-1-106 0,-4 8-27 0,0 0 0 0,0 0 0 16,0 0-47-16,0 0-14 0,0 12-3 0,0 3-979 15</inkml:trace>
          <inkml:trace contextRef="#ctx0" brushRef="#br0" timeOffset="78981.0188">5465 6560 2224 0,'0'0'49'0,"0"0"11"0,0 0 1 0,0 0 1 0,0 0-50 0,0 0-12 16,0 0 0-16,-5-4 0 0,1 0 76 0,4 4 13 15,-9 4 3-15,0 4 0 0,1 0-62 0,-6 7-12 16,1 5-2-16,0 3-1 0,0-3-15 0,0 7 0 16,0 0 0-16,4 1 0 0,0 3 0 0,5-4 0 15,-10 4-8-15,10 0 8 0,4-3 0 0,0 3 0 16,0-8 0-16,0 1 0 0,0-5 0 0,9-3 0 16,0-4 0-16,-1-1 0 0,1-3 0 0,0-4 0 0,8 0 0 0,-3-8 0 15,3-4 28-15,1 0 4 0,-1 1 0 0,5-9 0 16,-4 0-32-16,-1-3 0 0,5-5 0 15,-4 1 0-15,-1-4-12 0,1-1 2 0,-5 1 0 0,5-4 0 16,-1 4 10-16,-4-1 0 0,-4-3 0 0,4 4 0 16,-8 3 8-16,-1 5 3 0,-4-4 1 0,0 7 0 15,-4 4-12-15,-1-3-11 0,-4 7 3 0,1 0 0 16,-5 4 8-16,-5 0 0 0,-4 8 0 0,0-4 8 16,0 8-36-1,-4 0-8-15,-5 3 0 0,5 1-1126 0</inkml:trace>
          <inkml:trace contextRef="#ctx0" brushRef="#br0" timeOffset="77162.9456">911 7270 1209 0,'0'0'108'0,"0"0"-87"15,-5-12-21-15,1 4 0 0,-1-3 113 0,5-1 19 16,5 0 3-16,-1-3 1 0,1-1-62 0,8 0-12 16,4-3-2-16,5-1-1 0,0 1-48 0,0-5-11 15,-4-3 0-15,8 4 0 0,-4 3 0 0,4 1 12 16,1 3-3-16,-5 4-1 0,-1 1-8 0,6 7 0 15,-18-4 0-15,4 8 0 0,0 8 0 0,-4 4 0 16,-9 7 0-16,0 8 0 0,-9 5-10 0,5 7 10 16,-5 3 0-16,-4 5-9 0,-5 8 9 0,5 3 0 15,4-3 0-15,0 0 0 0,-4-1 0 0,0 1 0 16,9-5 0-16,4-7 0 0,0-4 9 0,0-4-9 0,0 0 12 0,4-11-12 16,0-1 24-16,5-7-1 0,-4-4-1 0,3-1 0 15,1-7 8-15,4-4 2 0,5-4 0 0,-5-4 0 16,5-3 18-16,3-5 4 0,1-3 1 0,0-1 0 15,0-7-22-15,0 3-4 0,0-7-1 0,0 0 0 16,-4-4-8-16,4-4-1 0,-5 0-1 0,5-4 0 16,-4 0-10-16,4-4-8 0,-5 5 12 0,5 3-12 15,-4 7 0-15,-1 5-14 0,-4 8 1 0,0 3-727 16,1 4-146-16</inkml:trace>
          <inkml:trace contextRef="#ctx0" brushRef="#br0" timeOffset="77449.3731">1889 7488 1220 0,'0'0'54'0,"0"0"11"0,0 0-52 0,0 0-13 15,0 0 0-15,13-8 0 0,-4-3 96 0,8-5 16 16,-3 0 3-16,3 1 1 0,5-9-48 0,0 5-8 15,4-12-3-15,-4 0 0 0,5-1-21 0,-1 1-5 16,0-4-1-16,1 8 0 0,-5-4-16 0,4 3-3 16,-4 1-1-16,-5 0 0 0,1-1-10 0,-1 1 8 0,1 0-8 0,-9 7 8 15,-5 5 3-15,1-1 0 0,-5-3 0 0,-5 11 0 16,1 0 7-16,-5 0 2 0,-9 8 0 0,1 4 0 16,-1 0-3-16,1 8 0 0,-10 3 0 0,1 5 0 15,0-1-17-15,-5 5 0 0,5-1 0 0,-5 8 0 16,9 4 0-16,0 0 0 0,-4-3 8 0,4 3-8 15,0 0 11-15,4 0-2 0,1-4 0 0,8 0 0 16,0-7 2-16,5-1 0 0,4-3 0 0,4 3 0 16,5 0-11-16,0-3 0 0,4 3 0 0,5-3 0 15,-5-5-100-15,9 1-20 16,17 15-3-16,-8-15-1 0</inkml:trace>
          <inkml:trace contextRef="#ctx0" brushRef="#br0" timeOffset="79429.1963">6145 6478 2318 0,'0'0'103'0,"0"0"21"0,13 0-100 0,-4 8-24 15,4 0 0-15,0-1 0 0,0 5 41 0,-4 8 3 16,0 7 1-16,-5 0 0 0,0 1 1 0,-4 3 0 0,5 0 0 0,-10 0 0 16,-3 0-15-16,8 1-3 0,0-1-1 15,0-4 0-15,0-7-10 0,-5-1-1 0,1-3-1 0,4-5 0 16,-5 1-1-16,5-12 0 0,0 0 0 0,0 0 0 15,0 0-1-15,0 0 0 0,0 0 0 0,0 0 0 16,9-12 2-16,-4 1 0 0,-5-5 0 0,8-3 0 16,1-5-7-16,0-3-8 0,8-4 11 0,-3-1-11 15,3 5 8-15,1-4-8 0,4-4 0 0,4 8 0 16,-4-1 0-16,0 5 0 0,4-4 0 0,-4 3 0 16,0 9 0-16,4 3 8 0,-4 0-8 0,0 4 0 15,-4 4 8-15,4 1-8 0,-5 6 0 0,1 5 0 16,-1 0 9-16,-3 0-9 0,-1 4 0 0,4 3 9 15,-4 1-9-15,-4-1 0 0,0 5 9 0,0-1-9 16,-5 5 0-16,5-1-12 0,-5 4 2 0,1 1 0 16,-5 3-151-16,0-4-31 0,-5 1-5 0</inkml:trace>
          <inkml:trace contextRef="#ctx0" brushRef="#br0" timeOffset="187887.0124">7141 6790 1094 0,'0'0'48'0,"0"-8"11"0,4 0-47 0,-4 1-12 16,0-1 0-16,0 4 0 0,0 4 128 0,0 0 23 15,4-8 5-15,-4 8 0 0,5 0-86 0,-1-8-18 16,0 4-3-16,10 1-1 0,-6 6-20 0,1 1-4 0,0-4 0 0,0 0-1 16,0-4 5-16,-9 4 0 0,0 0 1 0,0 0 0 15,0 0-29-15,0 0 0 0,0 0 0 0,0 0-10 16,0 0 19-16,0 0 4 0,-9 12 1 0,4-4 0 15,5 0 2-15,0-8 1 0,-13 4 0 0,9 0 0 16,4-4-7-16,0 0-2 0,-9-4 0 0,0 4 0 16,0-4-8-16,9 4 0 0,0 0 0 0,0 0 0 15,0 0 0-15,0 0 0 0,0 0 0 0,9-8 0 16,0 4 12-16,0 0 0 0,-9 4 0 0,9-4 0 16,-9 4 6-16,13 4 2 0,-4 4 0 0,-1 4 0 15,1-5-20-15,-5 5-16 0,1 0 4 0,-1 0 0 16,1-1 12-16,-5-11 0 0,0 0 0 0,4 8 0 15,-4-8 8-15,0 0-8 0,0 0 0 0,0 0 0 16,0 0 10-16,0 0-10 0,0 0 8 0,0 0-8 0,0 0 13 0,-9 4-2 16,0-4-1-16,1 4 0 0,-1-4-10 0,0 4-9 15,0 0 9-15,1-4-13 0,-1 0 13 0,9 0 0 16,-9-4 0-16,9 4-9 0,0 0 9 0,0 0 0 16,0-4 0-16,0-4 0 0,4-4 0 0,5 1 0 15,0-1 0-15,0 0 0 0,4 1-10 0,0 3 0 16,-4-4 0-16,4 4 0 0,-4 0 18 0,4 8 3 15,0-3 1-15,0 3 0 0,-4-4-12 0,4 4 0 16,-4 0 0-16,0 7 0 0,0-3 16 0,-5 8 4 16,5 4 0-16,-9 3 1 0,4 1 14 0,-4 7 2 15,-4 0 1-15,-1 4 0 0,1 1 7 0,-9 3 2 16,4 0 0-16,-4 0 0 0,-5 0-3 0,-4 0-1 16,5-4 0-16,-5 1 0 0,0-5-22 0,0 0-4 0,0-3-1 0,4-5 0 15,10 1-16-15,-5-5 0 0,-5 1 0 0,5-5 0 31,4-3-106-31,9-8-22 0,-13 4-4 0</inkml:trace>
        </inkml:traceGroup>
        <inkml:traceGroup>
          <inkml:annotationXML>
            <emma:emma xmlns:emma="http://www.w3.org/2003/04/emma" version="1.0">
              <emma:interpretation id="{9D8765A0-F259-4F48-B560-4AB22045DB5C}" emma:medium="tactile" emma:mode="ink">
                <msink:context xmlns:msink="http://schemas.microsoft.com/ink/2010/main" type="inkWord" rotatedBoundingBox="9542,6759 10904,6636 11068,8465 9707,8588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222736.0153">7992 6630 1713 0,'0'0'76'0,"0"0"16"0,0 0-74 0,0 0-18 15,0 0 0-15,0 0 0 0,8-8 90 0,1 1 14 16,0 3 4-16,9-4 0 0,-1 0-36 0,1 0-8 16,4 0 0-16,8-7-1 0,1 3-23 0,9-7-4 15,-1 3 0-15,5-3-1 0,4-1-17 0,0-3-3 16,5-5-1-16,0 9 0 16,-1-5-33-16,1 5-6 0,-5 3-2 0,-4 1 0 15,4-1-140-15,-4 4-28 0,-4 5-5 0</inkml:trace>
          <inkml:trace contextRef="#ctx0" brushRef="#br0" timeOffset="222481.0124">8422 6049 806 0,'0'0'72'0,"-5"0"-58"0,-4 0-14 0,9 0 0 16,0 0 122-16,-8 0 22 0,8 0 4 0,-5 4 0 16,-3 0-72-16,8-4-14 0,0 0-3 0,0 0-1 15,0 0-16-15,0 0-3 0,0 0-1 0,8 8 0 16,1-8 6-16,4 4 0 0,-13-4 1 0,13-4 0 16,1-4 12-16,8-4 3 0,-1-3 0 0,1-1 0 15,5-4-1-15,-5 5 0 0,4-1 0 0,-4-7 0 16,0 3-40-16,0 1-8 0,0-5-2 0,-5 5 0 15,1-4-9-15,-5-1 10 0,0 5-10 0,0-5 10 16,0 1-10-16,-4-4 0 0,0 3 0 0,-5-3 8 16,5 7-8-16,-4 1 0 0,-5-5 0 0,0 1 8 0,0 4-8 15,-5-1 0-15,1 1 0 0,-5 3 0 0,5 0 0 16,-5 1 0-16,-4-1 0 0,0 5 0 0,-1-1 0 16,-3 0-9-16,-1 4 9 0,1-3-10 0,-1 3 10 0,5 0-12 15,-5 0 12-15,1 4-12 0,-1 0 12 0,5 4-8 16,0 0 8-16,4-3-8 0,-4 3 8 0,4 0 0 15,1-4 0-15,-1 8 0 0,4-4 0 0,-8 7 0 16,9 9 0-16,-5-4 0 0,5-1 0 0,-5 1 0 16,0 8 8-16,0-1-8 0,9 8 0 0,-4 1 9 15,4 7-9-15,-4-4 0 0,-1 0 13 0,5 0-4 16,-4 4-1-16,-1 4 0 0,5-4 12 0,0 8 1 16,0-4 1-16,0 8 0 0,5-4 10 0,-5 0 1 15,4-4 1-15,1 8 0 0,-1 3 10 0,0 5 1 16,-8-4 1-16,4-1 0 0,4 1-26 0,-4 0-6 0,0 3-1 15,0-3 0-15,9 4 1 0,-9-5 0 0,-4-3 0 16,4-4 0-16,-5 0 3 0,1 0 1 0,0 4 0 0,4-8 0 16,-5-4-18-16,5-4 0 0,0 0 8 0,0-3-8 15,-4-5 0-15,-1 0 0 0,-3 1 0 0,3-5 0 32,-4-3-17-32,1-4-7 0,-1-5-2 0,-4 5 0 0,4 0-119 15,-4-4-24-15,0-1-5 0,0-3-888 0</inkml:trace>
          <inkml:trace contextRef="#ctx0" brushRef="#br0" timeOffset="222995.3231">9317 6455 2224 0,'0'0'99'0,"0"0"20"0,0 0-95 0,13 7-24 16,-9 5 0-16,5 4 0 0,0-1 77 0,-5 13 11 15,-4 3 3-15,0 0 0 0,-9 12-20 0,-4 0-4 16,-4 4-1-16,-5-1 0 0,-5 1-43 0,1 4-9 16,-9-4-2-16,0 0 0 0,0 3-12 0,0-3-16 15,-5-4 3-15,9-8-819 16,-4-8-164-16</inkml:trace>
        </inkml:traceGroup>
        <inkml:traceGroup>
          <inkml:annotationXML>
            <emma:emma xmlns:emma="http://www.w3.org/2003/04/emma" version="1.0">
              <emma:interpretation id="{963304A6-63CF-4FFD-8518-4CD61BA1FFBE}" emma:medium="tactile" emma:mode="ink">
                <msink:context xmlns:msink="http://schemas.microsoft.com/ink/2010/main" type="inkWord" rotatedBoundingBox="11844,7240 14051,7041 14123,7847 11917,8046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26273.7598">11129 6065 979 0,'0'-4'87'0,"4"-4"-70"16,0-4-17-16,1 1 0 0,-5-5 134 0,0 4 23 15,4-3 5-15,5 3 1 0,-9 4-64 0,9 0-13 16,-5 1-2-16,0 3-1 0,5 4-34 0,-9 0-6 16,5 7-2-16,8 9 0 0,-4 0-20 0,-1 7-4 15,5 0-1-15,1 9 0 0,-6 3 5 0,1 4 1 16,0 8 0-16,-5-8 0 0,1 3 13 0,-1 1 2 0,-4-4 1 16,0-4 0-16,-4 1-11 0,-1-5-3 0,1-4 0 15,0-4 0-15,-5 1 16 0,0-1 4 0,0-3 0 16,0-1 0-16,5-3-20 0,-5-8-3 0,1 3-1 0,3-7 0 15,5-4 8-15,0 0 2 0,-9-4 0 0,5 0 0 16,0-3-16-16,-1-5-3 0,5-4-1 0,0 1 0 16,0-9-10-16,9-3 0 0,0-4 0 0,4-8 0 15,0 0 0-15,9 0 0 0,4-12 0 0,1 4 0 16,-1 1 0-16,5 3-12 0,-5 0 2 0,0 8 1 16,1 0 9-16,-1 7-13 0,-8 1 5 0,-1 7 8 15,-4 9-11-15,0 3 11 0,1 0-8 0,-6 8 8 16,-8 0-10-16,9 8 10 0,0 0-12 0,0 7 12 0,-1 1 0 15,-3 7-8-15,-1 1 8 0,1 3 0 0,-1 4 0 16,-4 0 0-16,4-3 0 0,-4 3 0 0,5 0 0 0,-5 0 0 16,0-3 0-16,4-1 0 0,1-4 12 0,-5 1 4 15,0 3 0-15,4-7 0 16,-4-1-85-16,9 1-17 0,-5-5-3 0,-4 1-1026 16</inkml:trace>
          <inkml:trace contextRef="#ctx0" brushRef="#br0" timeOffset="227359.9677">12046 6221 230 0,'0'0'20'0,"0"0"-20"0,0 0 0 0,0 0 0 15,-5 0 173-15,5 0 31 0,0 0 5 0,0 0 2 16,-4 0-76-16,4 0-15 0,0 0-4 0,0 0 0 15,0 0-44-15,0 0-10 0,13-4-2 0,-4 0 0 16,4 0-9-16,0-4-3 0,0 0 0 0,0-3 0 16,5 3-12-16,-5 0-4 0,9-8 0 0,-4 5 0 15,-5-5 5-15,4 4 1 0,1 1 0 0,-1-1 0 16,-3 4-26-16,-1-3-12 0,0-5 10 0,0 0-10 16,0 9 18-16,0-5-2 0,-4-4-1 0,4 1 0 15,0 3-15-15,-8-4 11 0,4 5-11 0,-1-5 10 16,-3 4 17-16,-1 1 3 0,1-1 1 0,-1-4 0 15,-4 5-19-15,0-1-3 0,0 0-1 0,-4 1 0 16,4 3-8-16,-5-4 0 0,1 4 0 0,-1-3 0 16,1 3 9-16,0 0-9 0,-5 4 10 0,9 4-10 0,0 0 0 15,-5-4 0-15,-8 4 0 0,9 0 0 0,4 0 0 16,-13 4 0-16,0-4 0 0,-1 8 0 0,6 0 0 16,-1-4 0-16,-4 3 0 0,4 1 0 0,0 0 0 0,-4-4 0 15,0 4-8-15,4 3 8 0,-4 1 0 0,0 4 0 16,0 3 0-16,-5 1 0 0,5-5 0 0,0 9 0 15,-5-1 0-15,5 0 0 0,0 5 9 0,4-5-1 16,0 1 0-16,5 3 0 0,-1 0 7 0,10 4 1 16,-5-3 0-16,9-1 0 0,-1 0-6 0,1-3-1 15,4-1 0-15,5 0 0 0,-1-3-9 0,5-1 10 16,0-3-10-16,5-4 10 0,3-1-10 0,5-3 0 16,5 0 0-16,4-8 0 15,-5 0-140-15,10-8-21 0</inkml:trace>
          <inkml:trace contextRef="#ctx0" brushRef="#br0" timeOffset="225532.123">10646 5975 576 0,'0'0'51'0,"0"0"-41"0,0 0-10 0,0-4 0 15,-4-4 106-15,-1 0 19 0,1 1 4 0,-1-1 1 16,1 0-39-16,4 8-8 0,0 0-2 0,-9-4 0 16,5-4-36-16,4 1-7 0,-4-1-2 0,-1 4 0 15,5-4 0-15,0 8 0 0,0 0 0 0,0 0 0 16,0-12-5-16,-4 8-2 0,4 4 0 0,0 0 0 16,-5-3-4-16,-3 3-1 0,-1-4 0 0,0 8 0 15,-4-1-16-15,0 1-8 0,0 4 0 0,-1 0 8 16,1 4-8-16,-4-1 12 0,3 5-12 0,-3 0 12 15,-1 7-12-15,1 0 8 0,-5 5-8 0,0-1 8 0,4 12 5 16,-4 0 1-16,5-4 0 0,-1 4 0 0,5 0 1 0,0 0 0 16,0-8 0-16,4 0 0 0,5 1 5 0,-1-9 2 15,1 0 0-15,0-3 0 0,8 3-8 0,-4-3-2 16,4-5 0-16,1-3 0 0,-1 4-1 0,1-5-1 16,8-3 0-16,0 4 0 0,4-4 1 0,10-4 0 15,3 0 0-15,6-8 0 0,-6 4 18 0,10-4 4 16,-1-4 1-16,1 0 0 0,-1-7-34 0,1 3-12 15,-1-8 0-15,-8 5 0 0,0-1 12 0,-1-3 0 16,-8-1 9-16,0-3-9 0,0-1 16 0,-9-3-4 16,0 0 0-16,-4-1 0 0,-4 1-4 0,-5 0-8 15,0 0 11-15,0 3-11 0,-5-3 23 0,1 3-3 16,-5 5 0-16,0-1 0 0,-8 5-5 0,-1 3-2 16,1 0 0-16,-5 5 0 0,-5-1-13 0,-3 4 0 15,-5-4 0-15,4 8 0 0,-4 0 0 0,4 0 0 0,0 8 0 16,5 0 0-16,4-4-12 0,4 0-6 0,1-1-1 0,4 9 0 31,4 0-133-31,5 0-26 0,8-1-6 0,0 5 0 0</inkml:trace>
        </inkml:traceGroup>
        <inkml:traceGroup>
          <inkml:annotationXML>
            <emma:emma xmlns:emma="http://www.w3.org/2003/04/emma" version="1.0">
              <emma:interpretation id="{2E44D7CF-9AA2-4ABE-9CA6-46292E1463EF}" emma:medium="tactile" emma:mode="ink">
                <msink:context xmlns:msink="http://schemas.microsoft.com/ink/2010/main" type="inkWord" rotatedBoundingBox="15691,6659 21553,6131 21648,7179 15786,7708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231332.6223">16911 5449 2070 0,'4'-12'45'0,"1"8"10"0,-5 4 1 0,9-4 3 16,-1 4-47-16,1 4-12 0,4-4 0 0,-4 4 0 0,0 8 28 0,0-5 3 15,-1 9 1-15,1 7 0 0,0 5-9 0,-5 7-2 16,1 0 0-16,-5 0 0 0,0 0 11 0,0 4 1 16,-5-4 1-16,1 8 0 0,0-4 2 0,-1 0 1 15,1-4 0-15,-1 0 0 0,1-8-19 0,4 1-4 16,-9-5-1-16,5-3 0 0,-1-5-1 0,-3 1-1 16,8-1 0-16,-5 1 0 0,-4-8 17 0,5 4 3 15,4-1 1-15,0-11 0 0,0 0-32 0,0 0 0 16,0 0 0-16,0 0 0 0,0 0 16 0,0 0-4 15,-9-8 0-15,9-3 0 0,-4-5-3 0,4 1-1 16,-4-9 0-16,4-3 0 0,0 0-8 0,0-9 0 16,4 1 0-16,5-4 0 0,-1-4 0 0,1-7-17 15,9-5 4-15,4-3 1 0,4-1 0 0,5 1 1 16,0 7 0-16,8-7 0 16,-4-1-25-16,9 8-6 0,0 5-1 0,0 7 0 0,4 0 27 0,-4 11 4 0,0 1 2 15,-5 11 0-15,1 1 10 0,-10 7 0 0,-3 4 0 0,-1 4 0 16,-8 8-8-16,-5 4 0 0,-4-1 0 0,-5 9 0 15,-8-1 8-15,-5 12 0 0,-4 1 0 0,-5 3 0 16,-8 8 0-16,4 0 0 0,-13 3 0 0,0 1 0 16,-9-4 0-16,0 0 0 0,-4 0 0 0,4-4 0 15,-5-4-66 1,6 0-11-16,3-4-3 0,5 0-608 0,0-3-123 0</inkml:trace>
          <inkml:trace contextRef="#ctx0" brushRef="#br0" timeOffset="231700.9058">17907 5425 1785 0,'0'-12'159'0,"0"5"-127"16,13-1-32-16,-13 8 0 0,0 0 57 0,0 0 6 16,13-8 1-16,-13 8 0 0,0 0-34 0,0 0-6 15,-4 16-2-15,4-1 0 0,4 1-14 0,-8 7-8 16,-9 1 10-16,-5 7-10 0,5 0 0 0,0 4 0 15,0 0 0-15,4-4 0 0,-9 1 9 0,14-5-9 16,8-4 8-16,-4 5-8 0,0-9 8 0,9 4-8 16,0-7 8-16,4 0-8 0,5-5 13 0,-1-3-2 15,-8 0-1-15,8-4 0 0,10-8 16 0,-5-4 3 16,-5 4 1-16,1-4 0 0,8-7-14 0,-8-1-4 16,-1-3 0-16,1-5 0 0,-1 5 0 0,-3-8 0 0,3-1 0 15,-4 1 0-15,-8 0 16 0,-1 3 4 0,0-7 0 0,1 4 0 16,-10 7-7-16,5 1-1 0,-4-1 0 0,-5 9 0 15,5-5-12-15,-9 8-4 0,-9 4 0 16,0 4 0-16,4 0-8 0,-12 4 0 0,-10 8 0 0,-4 4 0 16,0-1-31-1,0 1-1-15,5 3-1 0,4 5 0 0,0-5-160 0,4 1-32 16,-8 15-7-16,12-8 0 0</inkml:trace>
          <inkml:trace contextRef="#ctx0" brushRef="#br0" timeOffset="232107.3661">18556 5343 1998 0,'0'-31'88'0,"0"31"19"0,13 0-86 0,-4-4-21 16,-9 4 0-16,13 0 0 0,-8 4 40 0,3 4 3 15,10 4 1-15,-5-1 0 0,-8 1-28 0,3 4-6 16,6 3-1-16,-1 1 0 0,-5-1 33 0,1 4 6 15,-4 1 2-15,-1-1 0 0,5-3-29 0,-5-5-5 16,-8 5-2-16,4-1 0 0,0-3 40 0,0-1 8 16,-9-3 2-16,0 0 0 0,9-4-64 0,-9 3-15 15,5-3-1-15,0 0-1 0,-14-4 17 0,9 4 0 16,9-8 0-16,0 0 0 0,0 0 17 0,0 0-2 16,0 0-1-16,0 0 0 0,14-8-14 0,-6 0-18 0,-3-4 4 0,3-3 1 15,10-5 36-15,0 1 7 0,-5-5 2 0,4 5 0 16,1-4-40-16,4-1-8 0,0-3-2 0,-5 7 0 15,-4 5 18-15,5-1 0 0,0 1 8 0,-5 7-8 16,0 0 16-16,-4 4-4 0,4 0 0 0,0 4 0 16,0 8-12-16,0 4 8 0,-8-1-8 0,8 5 0 15,0 0 0-15,-4 3 0 0,-5 4 0 0,1-3 0 16,8-1 0-16,-9 1 0 0,0 3 0 0,-8 1 0 16,0-1-77-16,4 0-15 0,0 9-4 15,-13-5-1016-15</inkml:trace>
          <inkml:trace contextRef="#ctx0" brushRef="#br0" timeOffset="232571.5516">19526 5534 1728 0,'0'0'76'0,"0"0"16"0,0-11-73 0,0 11-19 0,0 0 0 0,13-4 0 16,0-8 54-16,0 4 7 0,0 4 2 0,9-3 0 15,-4-1-50-15,4-4-13 0,0-4 0 0,4 5 0 16,-4 3 43-16,4-4 3 0,5 1 1 0,-5-1 0 15,1-4-33-15,-1-3-6 0,0 3-8 0,-8 1 11 16,-5-1 0-16,-4 4 0 0,0-3 0 0,-1-1 0 16,-3 8-11-16,-5-3 0 0,0 3 0 0,0-4 0 15,-5 4 45-15,-3 0 7 0,-1 1 2 0,0 3 0 16,-4-4-35-16,-5 8-7 0,1 4-2 0,-5 0 0 16,-4 4 4-16,-1 3 1 0,1-3 0 0,0 12 0 15,-5-1-24-15,5 1-5 0,-1-1-1 0,1 4 0 16,4 5 15-16,-4 3 0 0,4 0 0 0,0 0 0 15,4 1 0-15,1 3 0 0,8-4 0 0,0 0 0 0,0-4 0 0,5 4 0 16,13 1 0-16,0-1 0 0,-1-4 0 0,10 0 0 16,4-3 0-16,0-1 0 15,8-3-183-15,1-5-33 0,39-3-8 0,-13-12 0 16</inkml:trace>
          <inkml:trace contextRef="#ctx0" brushRef="#br0" timeOffset="229867.5124">14717 5460 1105 0,'0'0'24'0,"0"0"4"0,-4-4 2 0,0-3 2 0,4-1-32 0,-5 0 0 16,1 0 0-16,-1 0 0 0,1 1 77 0,0-1 9 15,-5 0 2-15,0 0 0 0,0-4-16 0,1 1-4 16,-1-1 0-16,0 4 0 0,-4-3-19 0,4 3-4 16,5-4-1-16,-5 0 0 0,9 12-17 0,-9-4-4 0,9 4-1 15,-4-3 0-15,-5-1-7 0,0-4-2 0,5 4 0 0,4 4 0 16,0 0 13-16,-13 4 2 0,-1 0 1 0,-3 0 0 16,-1 3-10-16,-4 1-3 0,1 8 0 0,-6 3 0 15,1 5 16-15,-5 3 4 0,5 12 0 0,-9 0 0 16,4 0 2-16,5-8 1 0,4 4 0 0,-5 4 0 15,6-4-17-15,3 4-3 0,0-4-1 0,1 1 0 16,4-1-6-16,0 4 0 0,4 0-1 0,4-8 0 16,1 0-3-16,4-4 0 0,4-7 0 0,10-5 0 15,-1 1-17-15,-5-4-4 0,10-1-1 0,0-7 0 16,4 4-14-16,-1-8-2 0,10 0-1 16,-5 0 0-16,5-12-90 0,0 5-19 0,4-5-3 0,0-4-1 15,-4 1-64-15,4-1-12 0,35-23-4 0,-17 4 0 16</inkml:trace>
          <inkml:trace contextRef="#ctx0" brushRef="#br0" timeOffset="230260.7244">14884 5632 1270 0,'0'0'56'0,"0"0"12"0,0-12-54 0,0 4-14 16,0-3 0-16,0 3 0 0,0 0 112 0,0 8 20 16,0 0 4-16,0 0 1 0,-4-8-47 0,4 0-10 15,0 8-1-15,0 0-1 0,-9 0-48 0,5 4-10 16,-5 0-1-16,4 8-1 0,-8 0-18 0,0 7 0 15,0 4 0-15,0 5 0 0,4 3 0 0,-9 0 0 0,5 4 0 0,0 0 0 16,0-3 0-16,4-5 8 0,0 4-8 0,5-4 0 16,0 5 11-16,4-9-11 0,0-4 10 15,8 1-10-15,-3-8 9 0,8-1-9 0,0-3 8 0,0 0-8 16,5 4 8-16,4-12-8 0,4-4 0 0,0-4 8 16,5 0-8-16,0-7 0 0,4 3 0 0,9-8 0 15,-5 1 0-15,5-5 0 0,-9 1-12 0,5 0 12 16,-5-5 0-16,-4 9 0 0,-1-5 0 0,-3 1 0 15,-6 4 0-15,-3-1 8 0,-9 1-8 0,0 3 0 16,-5 0 9-16,-4 5-9 0,-4-5 10 0,-10 4-10 16,1 1 28-16,-4 3-1 0,-5 0 0 0,0 4 0 15,0-4-18-15,0 8-9 0,-13 4 10 0,4 0-10 16,0 4 0-16,1 0 8 0,-1 3-8 0,5 5 0 16,-1-4 0-16,1-1 0 0,4 1 0 0,0 0 0 15,5 3-36-15,-1-3-1 0,5 0 0 0,0 0 0 16,4 3-153-16,0-3-30 0,-4 3-7 15,13-15-1-15</inkml:trace>
          <inkml:trace contextRef="#ctx0" brushRef="#br0" timeOffset="231010.8032">15674 5398 2052 0,'0'0'91'0,"9"-12"18"0,4 4-87 0,0 4-22 15,-13 4 0-15,13 0 0 0,-4 8 36 0,0 4 4 16,-1 0 0-16,1 7 0 0,-9 5-20 0,5 7-3 16,-1 0-1-16,-8 0 0 0,-1 4-3 0,-4-4-1 0,-4 1 0 0,0-1 0 15,0-4-12-15,0 0 9 0,0-7-9 0,-1-1 8 16,1 1-8-16,0-8 10 0,4 3-10 0,-4 1 10 16,9-8-10-16,-1-1 0 0,-3-3 0 0,8-4 8 15,-5 4-8-15,5-4 0 0,0 0 0 0,0 0 0 16,0 0 0-16,5-8 0 0,-1-3 0 0,5-5 0 15,-5 0 0-15,9-3 0 0,0-4 0 0,5-1 0 16,0-3 0-16,4 0 0 0,-1 3 0 0,6 1 0 16,-1-5 0-16,0 5 0 0,-4 4 0 0,5-1 0 15,-5 5 0-15,0 7 0 0,-5 4 0 0,5 0 8 16,-9 0 0-16,5 8-8 0,-1 0 12 0,-4 8-4 16,-4-1-8-16,0 1 0 0,0 4 0 0,0-1 0 15,-5 1 0-15,5-1 0 0,-9 5 0 0,4-5 0 0,0 1 0 16,-4 0 0-16,0-5 0 0,-4 5 0 0,0 3 0 15,-1 1 0-15,-3-1 0 0,-6 1 0 0,1-1 0 16,0-3 0-16,0 0 0 0,-5-1 0 0,5 1 0 0,4-5 0 16,-4 1 0-16,4-4 0 0,5 0 0 0,-5-4 0 15,9-4 0-15,0 0 0 0,0 0 0 0,9-4 10 16,-5-4-10-16,10 0 10 0,-1-7-10 0,4-5 0 16,1 1-12-16,4-1 12 0,0-7 0 0,4-1 0 15,0-3 0-15,-4 4 0 0,5-4 0 0,-1 3 0 16,0-3-9-16,1 4 9 0,-1-4 0 0,5 4 17 15,-5 7-3-15,0 1-1 0,5 7-13 0,-9 4 0 16,4 4 0-16,-8 8 0 0,4 4 0 0,-9 4 0 16,0 7 8-16,-4 4-8 0,0 5 0 0,-5-1 0 0,-4 0 0 15,0 4 0-15,0 1 0 0,-9-1 0 16,1 0 0-16,-1 4 0 16,-9 0-29-16,5 0-12 0,-5-3-3 0,1-1-646 0,-1-4-130 0</inkml:trace>
        </inkml:traceGroup>
        <inkml:traceGroup>
          <inkml:annotationXML>
            <emma:emma xmlns:emma="http://www.w3.org/2003/04/emma" version="1.0">
              <emma:interpretation id="{37356483-BE3F-4D3F-B914-7ED817475CCF}" emma:medium="tactile" emma:mode="ink">
                <msink:context xmlns:msink="http://schemas.microsoft.com/ink/2010/main" type="inkWord" rotatedBoundingBox="22046,5845 23863,5682 23963,6800 22146,6964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233682.1536">21342 5129 1328 0,'-17'-8'59'0,"17"8"12"0,0 0-57 0,0 0-14 15,-9 0 0-15,9 0 0 0,-9-4 92 0,9 4 15 0,0 0 3 0,0 0 1 16,0 0-39-16,0 0-8 0,0 0-2 0,4-8 0 16,-4 0-6-16,9 5-2 0,0-5 0 0,0 4 0 15,8 0-34-15,1 0-6 0,4-4-2 0,9 0 0 16,-1 5 52-16,1-1 11 0,4 0 1 0,5 0 1 16,-5 0-21-16,4-4-4 0,1 4 0 0,-1-4-1 15,5 1-38-15,0 3-13 0,0-4 9 0,4 0-9 16,-4 0 11-16,0 4-3 0,0-3-8 0,-5-5 12 15,-4 4-12-15,-4 4 0 0,-5-4 0 0,-4 1 0 16,-4-1-39-16,-1 0-1 0,-4 0 0 16,-4 0 0-16,0-3-96 0,-5-1-19 0,-4 0-4 15,0-3-807-15</inkml:trace>
          <inkml:trace contextRef="#ctx0" brushRef="#br0" timeOffset="234194.1717">21987 4544 691 0,'-4'-8'61'0,"4"-4"-49"0,0 1-12 0,0-1 0 16,4 0 131-16,-4 0 23 0,4 1 5 0,-4-1 1 15,5 0-77-15,-1 1-15 0,5-1-4 0,-5 4 0 16,1-4-8-16,-1 9-3 0,1-5 0 0,-5 8 0 16,8-8-6-16,-3 4-2 0,-5 4 0 0,0 0 0 15,9-4 3-15,-5 0 1 0,5-4 0 0,-9 8 0 16,0 0-10-16,0 0-3 0,0 0 0 0,0 0 0 15,0 0-14-15,0 0-3 0,0 0-1 0,0 0 0 16,0 0-18-16,0 0-11 0,0 16 2 0,-5-4 0 16,5 3 37-16,-4 1 8 0,-5 3 2 0,5 1 0 0,-5 3-22 15,0 1-4-15,5-1 0 0,-1 12-1 16,-3 0 7-16,-1 4 2 0,0-4 0 0,0 8 0 0,14 8 12 16,-10 0 2-16,-8-4 1 0,-4 3 0 0,-1-3 13 0,-4 0 2 15,0 0 1-15,-4 3 0 0,4-7-31 0,0 0-7 16,0 0-1-16,0-4 0 0,9-8-12 0,0-3 9 15,0-1-9-15,8-4 8 0,1-3-8 0,4-1 0 16,0-3 0-16,13-1 0 0,-4-3 0 0,13-4 0 16,0-4 0-16,13 0 0 15,4 4-59-15,1-1-13 0,-5-7-4 0,4 0-1094 0</inkml:trace>
          <inkml:trace contextRef="#ctx0" brushRef="#br0" timeOffset="232956.106">20469 5332 1771 0,'0'0'78'0,"0"0"17"0,0 0-76 0,0 0-19 16,13 0 0-16,-4 3 0 0,-5 5 44 0,5 4 6 0,0 4 1 0,-5-1 0 15,-4 5 0-15,5 3 0 0,-5-3 0 0,0 3 0 16,0 0-20-16,-5 1-4 0,1-5-1 0,-5 1 0 15,5-5-26-15,4 1-14 0,-9-4 2 0,9-1 0 16,-4-3 46-16,4-8 10 0,0 0 1 0,0 0 1 16,0 0-22-16,0 0-5 0,0 0-1 0,0 0 0 15,0 0 22-15,0 0 4 0,4-12 0 0,5-3 1 16,4-5-21-16,-4-3-4 0,13-4 0 0,0-1-1 16,0 5-19-16,-1-4 8 0,6 3-8 0,-1 1 0 15,5-4 0-15,-5 7 0 0,-4 1 0 0,0 3 0 16,0 4 0-16,-4 4 0 0,-5 5 0 0,0 3 0 15,0 7 17-15,0-3 7 0,-4 4 0 0,0 8 1 16,-1-1-25-16,1 5 0 0,-4-9 8 0,-1 9-8 16,0 3-19-16,1-3-5 0,-1-1-2 0,1 1 0 15,-1-1 26-15,0-3 0 0,1 3 0 0,-1-3 0 16,1-4-212-16,3-1-46 0</inkml:trace>
        </inkml:traceGroup>
        <inkml:traceGroup>
          <inkml:annotationXML>
            <emma:emma xmlns:emma="http://www.w3.org/2003/04/emma" version="1.0">
              <emma:interpretation id="{247798F2-DB22-463A-B38F-81F50B18430C}" emma:medium="tactile" emma:mode="ink">
                <msink:context xmlns:msink="http://schemas.microsoft.com/ink/2010/main" type="inkWord" rotatedBoundingBox="25308,5454 26227,5371 26378,7039 25459,7121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236107.0935">23733 5043 1555 0,'0'0'68'0,"0"-8"16"0,0 0-68 0,5 1-16 16,3-1 0-16,1 4 0 0,4 0 121 0,5-4 21 15,4 4 4-15,4 0 1 0,5 4-84 0,4-4-17 16,4 1-3-16,10 3-1 0,-1 0-27 0,0-4-6 16,0 4-1-16,1-4 0 15,-1 0-125-15,0 0-26 0</inkml:trace>
          <inkml:trace contextRef="#ctx0" brushRef="#br0" timeOffset="235888.5049">23900 4867 1497 0,'0'0'66'0,"9"0"14"0,4-3-64 0,4-1-16 0,1 0 0 0,4 0 0 15,0 0 55-15,0-4 7 0,-5 0 2 0,14-3 0 16,-5-1-23-16,1-4-4 0,-5 5-1 0,4-1 0 15,-9-4-2-15,5 1-1 0,-8 3 0 0,3-7 0 16,-4-1-19-16,0 1-4 0,1-1-1 0,-1-3 0 16,0-5-18-16,-4 1-4 0,4 4-1 0,0-5 0 15,0-3 14-15,0 0 0 0,1 0 0 0,-1-4 0 16,0 3 14-16,-4 1 6 0,4-4 0 0,-9 0 1 16,1 8-21-16,-1-1 0 0,-4 1 0 0,-4 4 0 0,-1 7 0 15,1 1 0-15,-1 3 0 0,-3 0 0 16,-1 4-17-16,-4 1-2 0,4-1 0 0,-4 4 0 0,4 4 27 15,-4-4 4-15,0 4 2 0,-5-4 0 0,5 4-22 0,0 0-5 16,-5 0-1-16,9 0 0 0,-4 4 14 0,5-4 10 16,-1 4-2-16,0 0 0 0,0-4-8 0,0 0-11 15,1 4 3-15,-1 0 0 0,0 3 8 0,0 1 0 16,5 0 0-16,0 0 0 0,-1 3 9 0,1 1 4 16,-1 4 1-16,1 3 0 0,4 1-22 0,-4 3-5 15,-1-3-1-15,5 7 0 0,0 4 62 0,-4 4 13 16,-1 0 3-16,1 0 0 0,4 4-52 0,-4 0-12 15,-1 0 0-15,5 8 0 0,-4 0 54 0,0 4 8 16,4-4 2-16,-5 7 0 0,1-3 0 0,4-4 0 16,4 3 0-16,1-3 0 0,-5-8-52 0,0 4-12 0,0-4 0 15,0 0 0-15,0-4 0 0,-5 4 0 0,1-4 0 0,-1 0 0 16,-3-3 0-16,-1-5 0 0,-4-4 0 0,-5 5 0 16,1-1 28-16,-1-4 2 0,-4 5 1 0,-4-5 0 31,-1 0-60-31,5-3-12 0,1-8-3 0,3 3 0 0,0-7-108 15,5 0-23-15,0-4-4 0,0 0-797 0</inkml:trace>
          <inkml:trace contextRef="#ctx0" brushRef="#br0" timeOffset="241205.4122">24304 5464 230 0,'0'0'10'0,"0"0"2"0,0 0-12 0,0 0 0 0,0 0 0 0,0 0 0 15,0 0 266-15,0 0 50 0,0 0 11 0,0 0 1 16,0 0-209-16,13-8-43 0,0 1-8 0,0-1-1 15,9-4-7-15,0 0 0 0,4 5-1 0,5-9 0 16,-5 4-20-16,5 1-4 0,-9-5-1 0,4 4 0 16,1 4-22-16,-5-3-4 0,-5-1 0 0,1 4-8 15,-1-7 0-15,-8 3 0 0,0 0 0 0,-5 4 0 16,-4-3 10-16,4-1-10 0,-4 4 8 0,-4-7-8 16,0 3 15-16,-1-4-3 0,1 1 0 0,0-1 0 15,-1 4 0-15,1-3 0 0,-5 7 0 0,5 0 0 0,-1-3-3 16,5-1-1-16,-9 0 0 0,1 4 0 0,3 1 0 15,-3-1 0-15,3 0 0 0,5 8 0 0,0 0-8 0,0 0 8 16,-9-8-8-16,5 4 8 0,4 4 8 0,-9-4 2 16,0 0 0-16,1 4 0 0,-1 0-18 0,0 4 0 15,0 0-8-15,1 0 8 0,-6 4 0 0,1 4 8 16,4-5 1-16,1 9 0 0,-5 4 7 0,4-1 0 16,0 1 1-16,0 3 0 0,0 4 11 0,5 4 1 15,-5 1 1-15,-4 3 0 0,4-8 5 0,1 4 1 16,-1-3 0-16,0 3 0 0,0-4-4 0,5 0-1 15,-5 1 0-15,9-5 0 0,-4 0-8 0,8-3-2 16,0-4 0-16,5 3 0 0,4-3-6 0,1 3-2 16,3-3 0-16,5-1 0 0,0-7-13 0,9 4 0 15,-1-4 8-15,1-1-8 16,4 1-64-16,0 0-15 0,9-4-3 0,4-4-1082 0</inkml:trace>
        </inkml:traceGroup>
        <inkml:traceGroup>
          <inkml:annotationXML>
            <emma:emma xmlns:emma="http://www.w3.org/2003/04/emma" version="1.0">
              <emma:interpretation id="{89A46FAB-E8CF-414D-9E74-2828DE7B9EF4}" emma:medium="tactile" emma:mode="ink">
                <msink:context xmlns:msink="http://schemas.microsoft.com/ink/2010/main" type="inkWord" rotatedBoundingBox="27436,5440 29499,5254 29614,6525 27551,6711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242616.1454">25870 5039 1764 0,'-9'-12'78'0,"9"12"16"0,0 0-75 0,0 0-19 16,0 0 0-16,0 0 0 0,0 0 108 0,0 0 17 16,0 0 4-16,9 0 1 0,4-4-48 0,9 4-10 15,-9-3-1-15,13 3-1 0,5-4-38 0,9 4-7 16,-1-4-1-16,5-4-1 0,0 0-23 0,0 0 8 16,0 1-8-16,-1 3 0 0,-3-4-16 0,-1 0-7 15,1 0-1-15,-1 0-724 16,-4-3-144-16</inkml:trace>
          <inkml:trace contextRef="#ctx0" brushRef="#br0" timeOffset="242389.9018">26146 4602 1414 0,'0'0'31'0,"0"0"6"0,0 0 2 0,0 0 1 0,0 0-32 0,0 0-8 0,0 0 0 0,5-4 0 15,-5 4 106-15,13-7 19 0,0 3 4 0,0-4 1 16,0-4-66-16,5 0-12 0,-5 1-4 0,0-5 0 16,0 4-28-16,0 1-7 0,1-5-1 0,-1 1 0 15,0-1-12-15,0-4 9 0,0 1-9 0,-4-1 8 16,0 1 0-16,-5-1 0 0,5 1 0 0,-9 3 0 16,4 1 20-16,-4-1 3 0,-4-3 1 0,4 3 0 15,0-3-32-15,-4-1 0 0,-1-3 0 0,5 3 0 16,0 1 0-16,0-1 0 0,0 5 0 0,0 3 0 15,0 0-12-15,0 0-4 0,0 5-2 0,0 7 0 0,0-8 18 16,0 8 0-16,-4-8 0 0,4 8 0 0,-5-8 0 0,5 8 0 16,0 0 0-16,-8 0 0 0,3 0 13 0,-4 0 7 15,-4 4 0-15,5 0 1 0,-1 0-21 0,-4 4 0 16,4 0 0-16,-4 3-12 0,4 1 12 0,-4 0 0 16,4 7 0-16,-4-3 0 0,4-1 0 0,0 5 0 15,5-1 0-15,-1 1 0 0,1 3 0 0,4 5 0 16,0-1 0-16,0 8 0 0,0-4 0 0,4 12 12 15,1 0 0-15,-1 12-1 0,-4-1 25 0,0 1 4 16,0 3 2-16,0 5 0 0,0-9-2 0,-4-3-1 16,-5 0 0-16,0-1 0 0,5-11 1 0,-5 0 0 15,0-4 0-15,1 1 0 0,-1-9-26 0,0-4-5 16,5 1-1-16,-1-1 0 0,-3-3-8 0,3-1 0 16,1-7 0-16,-1 7 0 15,1-7-32-15,4 4-6 0,-9-9-1 0,5 5 0 16,-1 4-20-16,5-16-4 0,-4 7-1 0,0 1 0 15,-5 0-128-15,9-8-25 0,-18 12-6 0,18-12-1 0</inkml:trace>
          <inkml:trace contextRef="#ctx0" brushRef="#br0" timeOffset="242975.9653">26677 4875 1728 0,'0'0'76'0,"4"-11"16"0,1 7-73 0,-1-4-19 0,1-4 0 0,-1 4 0 16,0 1 102-16,-4 7 17 0,0 0 3 0,0 0 1 15,0 0-46-15,0 0-9 0,0 0-1 0,0 0-1 16,0 0-44-16,9 11-9 0,-4 5-1 0,-5-4-1 15,0 3-11-15,0 1 0 0,-14 3 9 0,10 1-9 16,4 3 0-16,0-3 0 0,0-5 0 0,0 5 0 16,4-5-12-16,5 1 4 0,0-4 0 0,4 3 0 15,5-3 8-15,4-4 16 0,-5-4-4 0,9 3-1 16,5-3-11-16,0 0-16 0,-5-4 4 0,1 0 1 16,-1-4 11-16,5-3 0 0,-9-5 0 0,-1 0 0 15,-3 0-19-15,-5 1-1 0,-4-9-1 0,0 1 0 16,-9-1 21-16,0 1-11 0,-5-5 11 0,1 5-8 15,-5-1 8-15,-4 1 0 0,4 3 0 0,-4 5 0 16,-4-1 17-16,-1 0 6 0,0 4 1 0,-4-3 0 0,1 7-3 0,-1 0 0 16,-5 0 0-16,1 4 0 0,-5 4-13 0,1 0-8 15,-1 4 10-15,0-1-10 0,5 1 0 0,-1 4-16 16,6 7 1-16,-1-3 1 16,4 3-179-16,0-3-36 0,-8 15-7 0,17-15-2 15</inkml:trace>
          <inkml:trace contextRef="#ctx0" brushRef="#br0" timeOffset="243327.5568">27348 4676 1728 0,'0'0'76'0,"0"0"16"0,9-4-73 0,-9 4-19 0,13-3 0 0,-13 3 0 16,0 0 55-16,13 3 7 0,-4 1 2 0,0 4 0 15,0 4 12-15,0 3 4 0,-1 5 0 0,-8 3 0 16,5 5-26-16,-1-1-5 0,-4 0-1 0,0 1 0 16,4-1-20-16,-4-4-4 0,5 1 0 0,-5-1-1 15,4 0 14-15,-4-3 3 0,0-1 1 0,0-3 0 16,-4 0-14-16,-1-5-3 0,1-3-1 0,4 0 0 16,-4 0 14-16,4 0 3 0,0-8 1 0,0 0 0 15,0 0-41-15,0 0 0 0,0 0 0 0,0 0 0 16,0 0 0-16,8-8 0 0,1 0 0 0,4-4 8 15,-4-3 39-15,4-1 7 0,1 0 2 0,-1-3 0 16,0-1-39-16,4 1-7 0,1-4-2 0,4-1 0 0,0-3-8 16,4 0-9-16,0-1 9 0,5 1-13 15,9 0-87-15,-1 3-16 0,5-3-4 0,9 4-722 16,-5 3-144-16</inkml:trace>
        </inkml:traceGroup>
        <inkml:traceGroup>
          <inkml:annotationXML>
            <emma:emma xmlns:emma="http://www.w3.org/2003/04/emma" version="1.0">
              <emma:interpretation id="{6C18279F-0040-4A20-A925-FBD99C0B7491}" emma:medium="tactile" emma:mode="ink">
                <msink:context xmlns:msink="http://schemas.microsoft.com/ink/2010/main" type="inkWord" rotatedBoundingBox="30235,5432 32536,5225 32650,6485 30349,6692"/>
              </emma:interpretation>
              <emma:one-of disjunction-type="recognition" id="oneOf22">
                <emma:interpretation id="interp30" emma:lang="" emma:confidence="0">
                  <emma:literal>ach</emma:literal>
                </emma:interpretation>
                <emma:interpretation id="interp31" emma:lang="" emma:confidence="0">
                  <emma:literal>a ch</emma:literal>
                </emma:interpretation>
                <emma:interpretation id="interp32" emma:lang="" emma:confidence="0">
                  <emma:literal>a oh</emma:literal>
                </emma:interpretation>
                <emma:interpretation id="interp33" emma:lang="" emma:confidence="0">
                  <emma:literal>ash</emma:literal>
                </emma:interpretation>
                <emma:interpretation id="interp34" emma:lang="" emma:confidence="0">
                  <emma:literal>a Ch</emma:literal>
                </emma:interpretation>
              </emma:one-of>
            </emma:emma>
          </inkml:annotationXML>
          <inkml:trace contextRef="#ctx0" brushRef="#br0" timeOffset="245820.698">29805 4774 1458 0,'0'0'64'0,"0"-12"14"0,0 4-62 0,0-3-16 15,0 11 0-15,5-8 0 0,-1-4 87 0,-4 12 14 0,0 0 3 16,0 0 1-16,0 0-47 0,4-8-10 0,-4 1-1 0,0 7-1 16,0 0-22-16,0 0-5 0,0-8-1 0,-8 0 0 15,8 8-2-15,-5-12-1 0,-8 1 0 0,4 7 0 16,0 0 3-16,-4 4 1 0,5-4 0 0,-6 0 0 15,1 4-1-15,0 0 0 0,0-4 0 0,-5 12 0 16,1-4-2-16,-1 4-1 0,5-1 0 0,-9 5 0 16,5 0-15-16,-10 3 11 0,1 9-11 0,0-1 10 15,-5 1-10-15,5 3 0 0,-1-8 0 0,1 5 0 16,8-1 0-16,-4-3 0 0,5 3 0 0,4-3 0 16,4-5 0-16,5 1 0 0,-1-5 0 0,1 1 0 15,4 0 0-15,0 0 0 0,0-1 0 0,9-3 0 16,-9-8-15-16,13 4 2 0,4-4 0 0,1 0 0 15,4-4 13-15,4 0-9 0,0-8 9 0,5 5-8 16,0-9-8-16,0 0-2 0,-1-3 0 0,1-4 0 16,4-9 18-16,-4-3-12 0,-5-4 12 0,5 8-10 15,4 0 10-15,-13 4 0 0,0 7-9 0,-9 1 9 16,0 7 11-16,-4 4 6 0,-5-4 2 0,-4 12 0 16,0 0 19-16,-8 12 4 0,-6-4 1 0,1 7 0 0,-4 1-27 15,-1 7-6-15,5 5-1 0,-5-1 0 0,1 0 8 0,8 1 2 16,-4-1 0-16,0-4 0 15,8 5-42-15,1-5-8 0,4 0-1 0,4-3-1 16,1-4-99-16,8-1-20 0,0-3-4 0</inkml:trace>
          <inkml:trace contextRef="#ctx0" brushRef="#br0" timeOffset="245914.3035">30538 4485 576 0,'0'-19'25'0,"0"11"6"0,-5 0-31 0,5 0 0 0,-8 4 0 0,3 1 0 16,-3-1 328-16,-1 0 60 0,0 4 12 0,-9 0 3 15,5 4-303-15,-4 0-61 0,-1-1-12 0,-4 5-3 16,5 4-24-16,-1 0 8 0,-4-1-8 0,5 9 0 16,-5 3 0-16,0-3 8 0,-5 7-8 0,6 0 0 15,-1 8 16-15,4 1-3 0,1-5 0 0,-1 4 0 16,5 0 10-16,4 0 1 0,5 0 1 0,-1-4 0 15,5 1-12-15,5-1-2 0,-1 0-1 0,0-4 0 16,5-3-94-16,4-1-20 0,-4-7-3 16,9-1-1-16</inkml:trace>
          <inkml:trace contextRef="#ctx0" brushRef="#br0" timeOffset="246411.6247">30665 4080 1267 0,'0'-28'56'0,"5"21"12"0,-1-9-55 0,5 0-13 15,-5-3 0-15,0 3 0 0,5 5 90 0,4-1 15 16,-8 0 3-16,4 0 1 0,-1 5-22 0,1-1-5 16,0 0-1-16,0 4 0 0,-1 0-37 0,-8 4-7 15,14 0-1-15,-1 4-1 0,0 0-17 0,-4 4-3 16,4 0-1-16,-9 7 0 0,1 1-5 0,3 3-1 15,-3 5 0-15,-5 11 0 0,0 0 16 0,-5 8 2 0,-3-4 1 16,-1 8 0-16,-4 3-2 0,0 1 0 0,-5 0 0 0,0-1 0 16,5 1-10-16,-4 0-3 0,-1 3 0 0,1-3 0 15,-1-4-12-15,5 4 0 0,4-5-9 0,5-3 9 16,-1-4 0-16,1-4 10 0,0-7 0 0,4-5 0 16,4-3 8-16,0-1 2 0,-8-7 0 0,8-4 0 15,-4-8-29-15,0 0-6 0,0 0-1 0,0 0 0 16,0 0 28-16,0 0 4 0,5-8 2 0,-5-4 0 15,9 0-18-15,-5-3-16 0,5-5 4 0,4 1 0 16,0-5 20-16,0 1 4 0,9 0 0 0,-4-1 1 16,4 1-21-16,0 3-5 0,4 9-1 0,-9-1 0 15,1 4 22-15,-1 0 5 0,-3 4 1 0,-1 4 0 16,0-3-14-16,-4 3 0 0,-5 7 0 0,5 5 0 16,-5-4 0-16,1 7 0 0,-5 5 0 0,0 3 0 0,0 5 0 0,-5-5 0 15,1 0 0-15,4 1 0 0,-4 3 0 16,-1 4 0-16,5-7 0 0,0-1 0 0,0 4-17 0,5 5-7 15,-1-9 0-15,5 4-1 16,-1-3-138-16,1-1-27 0</inkml:trace>
          <inkml:trace contextRef="#ctx0" brushRef="#br0" timeOffset="245192.232">28643 4832 633 0,'0'0'28'0,"0"0"6"0,0 0-34 0,4 4 0 15,5 0 0-15,-5 4 0 0,5-8 185 0,4 4 31 16,0-4 5-16,0 0 2 0,1-4-109 0,-1 0-22 15,9 0-4-15,0 0 0 0,0-7-3 0,-1 3 0 16,6-4 0-16,-5 0 0 0,0 1-50 0,0-1-11 16,0 0-1-16,-5 1-1 0,1-1-22 0,4-4 9 15,-5 5-9-15,5-9 0 0,-4 4 9 0,-1 1-9 16,5-5 0-16,-4 1 9 0,4-5-9 0,-5 1 0 16,1 4 0-16,-1-1 0 0,-4 4 0 0,1-3 0 15,-6 7 0-15,-3-3 0 0,-1-1 0 0,-4 0-9 0,0 5 9 16,-4-1 0-16,-5 4-9 0,0 0 9 0,0 1 0 0,1 3-9 15,-1 0 9-15,-4 0 0 0,-5 4 0 0,5 0-8 16,0 0 8-16,4 4 0 0,-4 0 0 0,0 0-8 16,0 0 8-16,4-1 0 0,-4 1 0 0,4 0 0 15,0 4 0-15,-4-4 0 0,4 4 0 0,0 3 0 16,1 5 0-16,-1 4 0 0,-4 3 0 0,-1 0 0 16,6 5 20-16,-1 3-1 0,-4 0 0 0,4 0 0 15,0 8 13-15,-4 0 4 0,4 4 0 0,0-4 0 16,-4 0-10-16,5 0-2 0,-1-4 0 0,0 0 0 15,-4 0-16-15,8 1-8 0,1-9 8 0,0 0-8 16,4-3 20-16,4-1 0 0,5-4-1 0,4-3 0 16,5-4-58-16,3-1-11 0,6 1-2 15,4-4-1-15,4 0-111 0,4-8-21 16</inkml:trace>
        </inkml:traceGroup>
      </inkml:traceGroup>
    </inkml:traceGroup>
    <inkml:traceGroup>
      <inkml:annotationXML>
        <emma:emma xmlns:emma="http://www.w3.org/2003/04/emma" version="1.0">
          <emma:interpretation id="{33D255F2-0EE9-4550-AE66-ED9AE06336D5}" emma:medium="tactile" emma:mode="ink">
            <msink:context xmlns:msink="http://schemas.microsoft.com/ink/2010/main" type="paragraph" rotatedBoundingBox="2669,9662 26148,7441 26334,9412 2855,11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C1CC16-3E0B-414D-A0EB-656AD8716C5D}" emma:medium="tactile" emma:mode="ink">
              <msink:context xmlns:msink="http://schemas.microsoft.com/ink/2010/main" type="line" rotatedBoundingBox="2669,9662 26148,7441 26334,9412 2855,11632"/>
            </emma:interpretation>
          </emma:emma>
        </inkml:annotationXML>
        <inkml:traceGroup>
          <inkml:annotationXML>
            <emma:emma xmlns:emma="http://www.w3.org/2003/04/emma" version="1.0">
              <emma:interpretation id="{049D6C98-EFBA-40E8-9838-578751F65EC9}" emma:medium="tactile" emma:mode="ink">
                <msink:context xmlns:msink="http://schemas.microsoft.com/ink/2010/main" type="inkWord" rotatedBoundingBox="2683,9810 5647,9529 5785,10982 2820,11263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97145.9359">3174 9177 1152 0,'0'0'51'0,"0"0"10"0,0 0-49 0,0 0-12 16,0 0 0-16,0-8 0 0,0 0 111 0,5 0 19 16,-5 1 4-16,9-1 1 0,-5 0-67 0,0 0-12 15,1 0-4-15,-1 1 0 0,1-1 4 0,-5 8 0 16,-5-12 0-16,5 12 0 0,-4-8-34 0,4 8-6 16,-5-11-2-16,1 7 0 0,-9-4 19 0,0 4 4 0,0 4 1 0,-1 0 0 15,-3 0-19-15,-1 4-4 0,1 4-1 0,4-1 0 16,-5 1-14-16,0 0 11 0,-8 8-11 0,4-5 10 15,5 5-10-15,-5 0 0 0,-5 3 0 0,10 1 0 16,-5-5 0-16,4 1 0 0,1-1 0 0,4 1 0 16,-1 3-9-16,10-7 9 0,0 4 0 0,4-8 0 15,0-8 0-15,4 7-8 0,0 1 8 0,10-4 0 16,-1 0 0-16,4-4 0 0,-3-4 0 0,3-4 0 16,9-7 0-16,1-1 0 0,-1 0 11 0,0-3-11 15,1-1 11-15,-1 1-11 0,0-4 10 0,1 3-10 16,-5-3 12-16,-5 3-3 0,1-3-1 0,-5-1 0 15,0 5 6-15,5-1 1 0,-5 5 0 0,0-1 0 16,-4 1 2-16,4 3 1 0,-4 0 0 0,-1 8 0 16,-8 4-18-16,0 0 0 0,0 0 8 0,18 4-8 15,-5 4 11-15,-4 4-2 0,4 7 0 0,-4 1 0 16,-5 7 10-16,1 0 1 0,3 1 1 0,-8 7 0 0,0 0 2 0,0 0 0 16,0 0 0-16,-8 4 0 0,-1-4-10 0,0 4-1 15,-9 0-1-15,5-4 0 0,-9 4-3 0,0-4-8 16,-8 0 12-16,3-4-4 0,-3 1 2 0,-1-1 0 15,-4-8 0-15,-5 1 0 0,10-5-10 0,-1 1-12 16,0-9 2-16,1 1 1 0,8 0 9 0,0-8 0 16,4 0 0-16,1-4 0 0,3-4 0 0,1 0 0 15,13 4 0-15,-4-12 0 0,-1 0 0 0,5-3-10 16,5-5 10-16,4 1-10 0,4-1-6 0,0 1 0 16,5-5-1-16,-1 5 0 0,1 3-2 0,-1-3 0 15,5 3 0-15,-4 4 0 0,8 1 7 0,-4 7 0 16,0 0 1-16,0 0 0 0,0 8-1 0,4 4-1 0,0-4 0 15,5 3 0-15,-5 1 3 0,1-4 1 0,3 0 0 0,1 0 0 16,-5-4 9-16,5 0 0 0,0-4 0 0,0-4 0 16,4-3 0-16,0-5 0 0,0-4 0 0,4-3 0 15,5-4 11-15,0 3-3 0,0 1 0 0,-5-8 0 16,-3 4 0-16,-1-5 0 0,-5 1 0 0,1 0 0 16,-5 4-8-16,-4-1 0 0,9 1 0 0,-9 4 0 15,0 3 0-15,-9 1 0 0,0 3 0 0,0 0 8 16,-8-3-8-16,-1 7 12 0,-4 1-12 0,-4 3 12 15,4 0-4-15,-5 0-8 0,-3 0 12 0,-1 4-4 16,-4 4 4-16,0 4 0 0,-1 0 0 0,-3 4 0 16,-1 4-2-16,1-1 0 0,-1 9 0 0,1 3 0 0,3 5 7 0,1-1 2 15,5 4 0-15,-1-4 0 0,0 9-5 16,5-1-1-16,-1 0 0 0,1 0 0 0,8-4 15 0,5 4 4 16,-5-4 0-16,1-3 0 0,8-1-13 0,0 0-3 15,0-3 0-15,5-9 0 0,-1 1-16 0,5-5 10 16,0-3-10-16,9-8 8 15,0 0-96-15,4-4-20 0,4-3-4 0,1-5-1086 0</inkml:trace>
          <inkml:trace contextRef="#ctx0" brushRef="#br0" timeOffset="96202.2554">3091 9224 230 0,'-4'-4'20'0,"8"0"-20"16,-4 0 0-16,0 0 0 0,0-4 224 15,0 0 41-15,-4 1 8 0,4-1 2 0,0-4-115 0,-5 8-22 16,5-4-5-16,-4 1-1 0,4-1-51 0,-4 0-10 16,4 0-3-16,-5 0 0 0,-4 1-32 0,1 3-6 15,-1-4-2-15,0 0 0 0,0 4 8 0,-4-4 0 16,4 1 1-16,-4 3 0 0,-4 0 1 0,8 0 0 16,0 0 0-16,-4 4 0 0,4 4-11 0,-4-4-3 15,0 4 0-15,4 4 0 0,0-1-16 0,5 1-8 16,0 4 0-16,-1-4 8 0,1 3-8 0,-1 1 0 15,1 0 0-15,4-1 0 0,0 5 0 0,0-4-14 16,0-1 5-16,4-3 1 0,-4 4-11 0,9-8-1 16,-4 0-1-16,3 0 0 15,-3 0-4-15,8-4-1 0,-4 0 0 0,8 0 0 0,-8-8 14 16,8 4 2-16,1-4 1 0,0 4 0 0,4 0 9 0,-1-4 0 16,-7 5 0-16,8-1 0 0,-1 0 0 0,1-4-8 15,-4 8 8-15,4 0 0 0,-5 4 0 0,-3 0-10 16,3-4 10-16,-4 8 0 0,-13-8 0 0,9 7 0 0,-9-7 0 15,9 8 0-15,-9-8 22 0,0 0 2 0,0 0 0 16,0 0 0-16,0 0-15 0,0 0-9 0,4 12 12 0,-4-12-12 16,0 0 16-16,0 0-4 0,0 0-1 0,0 0 0 15,0 0-11-15,0 0 0 0,0 0 0 0,0 0-688 16,0 0-132-16</inkml:trace>
          <inkml:trace contextRef="#ctx0" brushRef="#br0" timeOffset="95113.4842">1253 9567 1029 0,'0'0'45'0,"9"-4"11"0,4 0-45 0,4 0-11 16,5-4 0-16,-4-4 0 0,4 1 44 0,-5-1 6 16,5-4 2-16,5-3 0 0,-14 3-1 0,4-3 0 15,1-1 0-15,-1 1 0 0,1-1-11 0,-5-3-1 0,0 0-1 0,0-1 0 16,-4 5 0-16,0-5 0 0,0-3 0 0,-9 8 0 16,0-1-2-16,0 1 0 0,0 3 0 0,-9 4 0 15,0 1 8-15,0-1 2 0,-4 8 0 0,-4 0 0 16,-1 0 0-16,-4 4 0 0,0 4 0 0,0 0 0 15,-4 8-9-15,0-5-1 0,-1 9-1 0,-3 4 0 16,3 3-13-16,5 4-2 0,-8 1-1 0,3-1 0 16,10 4-1-16,-10 4 0 0,10 0 0 0,4 0 0 15,4-3 4-15,5 3 1 0,4-4 0 0,0-4 0 16,8 0-10-16,6 1-1 0,3-1-1 0,-4-4 0 16,9-3-11-16,0 3-9 0,4-3 9 0,1-5-13 15,-1 5-122-15,5-8-24 0,-5-1-5 16</inkml:trace>
          <inkml:trace contextRef="#ctx0" brushRef="#br0" timeOffset="95570.6873">2196 9239 1728 0,'-4'-15'153'0,"4"7"-122"16,0-4-31-16,4 0 0 0,0 8 82 0,-4 4 10 15,5-11 3-15,-5 11 0 0,0 0-37 0,0 0-7 16,0 0-2-16,0 0 0 0,-13 8-19 0,0 3-4 15,-1 9-1-15,-3-1 0 0,-1 9-15 0,1-1-10 16,-5 4 12-16,4 8-12 0,-4 0 15 0,0 4-4 16,0-4-1-16,5-4 0 0,4 0-2 0,0-4-8 15,4-3 12-15,0-1-4 0,9-8-8 0,4 5 0 16,1-5 0-16,4-3 0 0,4-4 0 0,4-5 0 0,-4-7 0 16,5 0 0-16,4-4 0 0,0-7 0 0,4-1-8 0,-4-7 8 15,0-1 0-15,4-3 0 0,-4-9-9 16,0 1 9-16,-4-8 0 0,-1 0 0 0,1-4 0 0,-1-3 0 15,1-9 0-15,-9 0 0 0,4-3 0 0,0-1 0 16,0-7 8-16,-4 0-8 0,-5-8 0 16,5 0 9-16,-4 0-9 0,3-4 0 0,-3 7 0 0,-5 5 8 15,4 0 8-15,1 11 0 0,-10 8 1 0,5 8 0 16,0 8 12-16,0 12 3 0,0 3 0 0,0 16 0 16,0 0 6-16,0 16 2 0,0 11 0 0,0 8 0 15,0 8-40-15,0 8 0 0,-4 3 0 0,4 9 0 16,0 3 0-16,-5 4 0 0,1-4 0 0,0 1 0 15,4-1 0-15,-5-4 0 0,1-3 9 0,-1-1-9 0,5-3 0 16,-4-4 0-16,4-4 0 0,0-5 0 0,-4 5 0 0,8-8-19 16,0-4 3-16,5-4 0 15,4-3-181-15,-4-9-36 0,-4 1-7 16,8-9-2-16</inkml:trace>
        </inkml:traceGroup>
        <inkml:traceGroup>
          <inkml:annotationXML>
            <emma:emma xmlns:emma="http://www.w3.org/2003/04/emma" version="1.0">
              <emma:interpretation id="{02C75C1F-60EB-4746-B830-7079C5D712B5}" emma:medium="tactile" emma:mode="ink">
                <msink:context xmlns:msink="http://schemas.microsoft.com/ink/2010/main" type="inkWord" rotatedBoundingBox="7796,9851 9653,9675 9777,10978 7919,11153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98972.7436">6193 9005 1566 0,'-9'0'34'0,"9"0"7"0,0 0 2 0,0 0 1 0,0 0-35 0,0 0-9 16,0 0 0-16,0 0 0 0,9-4 52 0,0 0 9 16,-1-3 2-16,6 3 0 0,3 0-21 0,1 0-4 15,-5-4-1-15,9 0 0 0,4 4-7 0,0-7-2 16,-4 3 0-16,5-4 0 0,-1 4-19 0,0-3-9 16,1-5 8-16,-1 4-8 0,0-7 10 0,-4 3-10 15,0-3 12-15,5 3-12 0,-10-3 12 0,1-1-12 16,-1 1 12-16,1 3-12 0,-5-3 15 0,0-5-4 15,-4 5-1-15,4-5 0 0,-4 5 3 0,0-1 1 16,-1 1 0-16,-3-1 0 0,-5 5-14 0,0-1 8 16,0 0-8-16,0 5 0 0,-5-1 17 0,1 4-2 15,0 0-1-15,-5 1 0 0,0 3 2 0,-4 0 0 0,0 0 0 16,-5 4 0-16,5 0-16 0,-5 4 11 0,-8 0-11 0,4 0 10 16,-4 3-10-16,0 1 0 0,-5 4 0 0,0-4 0 15,5 3 0-15,-1 5 0 0,-3-4 0 0,3 3 0 16,1-3 0-16,0 8 0 0,8-1 0 0,-4 4 0 15,5 5 32-15,-1-1 2 0,9 8 0 0,-4 0 0 16,4 4 0-16,1 0 0 0,-1 0 0 0,9-4 0 16,0 4-12-16,4-4-2 0,-4-3-1 0,13-5 0 15,1 0-11-15,-1-3-8 0,4-5 12 0,10-3-12 16,3-5 20-16,5-3-2 0,9 0-1 0,9-4 0 16,4-8-132-16,4 0-26 0,5-4-6 15</inkml:trace>
          <inkml:trace contextRef="#ctx0" brushRef="#br0" timeOffset="99401.3714">8057 8997 2487 0,'0'0'55'0,"0"12"11"0,0 4 2 0,0 3 2 0,0 5-56 0,-4 7-14 0,-5 4 0 0,-4 4 0 0,-4 4 70 0,-5 0 11 15,-9 3 3-15,5 5 0 0,-5-4-58 0,5 0-11 16,-1-1-3-16,-3-3 0 0,-1 0-12 0,-4-4-10 15,0-8 2-15,0 1-1244 16</inkml:trace>
        </inkml:traceGroup>
        <inkml:traceGroup>
          <inkml:annotationXML>
            <emma:emma xmlns:emma="http://www.w3.org/2003/04/emma" version="1.0">
              <emma:interpretation id="{43857FA9-EA66-47E9-BBE5-6E5F240BDE8A}" emma:medium="tactile" emma:mode="ink">
                <msink:context xmlns:msink="http://schemas.microsoft.com/ink/2010/main" type="inkWord" rotatedBoundingBox="12164,8878 15232,8588 15352,9859 12284,10149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00631.8642">11282 8007 1558 0,'0'0'34'0,"0"0"7"0,0 0 2 0,0 0 1 0,-4-12-35 0,-5 4-9 0,0 4 0 0,-4 0 0 16,-5-3 61-16,1 3 11 0,-1 0 1 0,-4 4 1 15,1 0-31-15,-6 4-7 0,1-4 0 0,-5 8-1 16,5 3-17-16,-5 5-3 0,-4-1-1 0,0 1 0 16,0 4-14-16,0 3 0 0,0 0 8 0,0 1-8 15,4 3 0-15,0 0 11 0,5-3-11 0,-1-1 10 16,10 1-2-16,4 3 0 0,4-8 0 0,5 1 0 16,4-1-8-16,4 1 0 0,5-5 0 0,8 5 0 15,1-8 0-15,8 3-11 0,1-3 3 0,-6 0 0 16,6-1 8-16,-1 1-8 0,0-4 8 0,1 4-8 15,-1-1 8-15,-4 1 0 0,-4 0 0 0,3 3 0 0,1 5 21 16,-8-5 0-16,-1 1 0 0,-4-4 0 0,-5 3 25 16,-4-3 5-16,-4 4 1 0,-5-5 0 0,-4 5-8 15,-1-1-2-15,1-3 0 0,-4 4 0 0,-1-1-24 0,-4 1-5 16,0 0-1-16,-4-5 0 0,4 1-12 0,-4-4 0 16,-5 0-9-16,5-1 9 15,4-7-45-15,-5 0-3 0,10-4-1 0,-1 1 0 16,1-5-120-16,8 0-24 0,-17-15-5 0,26 3-1 0</inkml:trace>
          <inkml:trace contextRef="#ctx0" brushRef="#br0" timeOffset="100962.8386">11708 8139 1036 0,'0'-7'92'0,"0"-1"-73"0,0 0-19 0,0 8 0 16,0 0 225-16,0 0 42 0,0 0 8 0,0 0 1 16,-5 16-203-16,5 3-41 0,-4 4-8 0,0 5-1 15,-1 3-11-15,1 0-3 0,-1 4 0 0,5-4 0 16,0 5 7-16,0-5 0 0,0 0 1 0,5 0 0 16,4-4 7-16,-1-3 2 0,-3-1 0 0,3-3 0 15,1-1 6-15,4-7 0 0,-4-4 1 0,4 0 0 16,5-5-5-16,-5-3-2 0,-13 0 0 0,22-3 0 15,0-13-7-15,0 4-2 0,4-7 0 0,1-1 0 16,-6-3-7-16,6-4-2 0,-10-1 0 0,5-3 0 0,0-4 20 0,-4 0 3 16,-5 0 1-16,-4-8 0 0,4 0-42 0,-4-4-8 15,-1 8-2-15,-3 0 0 16,-1 4-28-16,-4 4-5 0,0 7-2 0,0 5-696 16,-4 3-139-16</inkml:trace>
          <inkml:trace contextRef="#ctx0" brushRef="#br0" timeOffset="101283.8944">12949 7929 345 0,'-4'-4'31'0,"-5"0"-31"0,0-4 0 0,-4 4 0 16,0 0 296-16,-5 4 54 0,1 0 10 0,-9 0 3 16,-1 4-200-16,1 0-40 0,-9 4-8 0,4 0-2 15,-4 7-31-15,4-3-6 0,5 4-2 0,-5 7 0 16,5 0-18-16,-5 5-4 0,9-1-1 0,0 0 0 16,5 8-22-16,4-3-4 0,4-1-1 0,0-4 0 15,5 4-4-15,-1-3-2 0,10-9 0 0,4 5 0 16,4-5-18-16,0 1 8 0,-4-9-8 0,13 1 0 15,4-4-12-15,5 0-8 0,-1-5-3 0,10-3-754 16,-5 0-151-16</inkml:trace>
          <inkml:trace contextRef="#ctx0" brushRef="#br0" timeOffset="101840.8796">13366 7379 2257 0,'0'0'49'0,"9"-12"11"0,-5 1 1 0,5-5 3 0,-5 4-51 0,5-3-13 0,0-1 0 0,0 4 0 16,-5 5 70-16,5-1 11 0,-5 4 3 0,-4 4 0 16,0 0-58-16,9 12-11 0,0 3-3 0,-5 5 0 15,1 11 16-15,-1 4 4 0,-8 4 0 0,4 12 0 16,-9-1-10-16,4 5-2 0,-3 3 0 15,-1 5 0-15,-4-1-6 0,0-3-2 0,4 7 0 0,-9-4 0 16,5-3 16-16,-4-1 4 0,3-3 0 0,-3 0 0 16,4-13-32-16,4-3 0 0,0-3 0 0,-4-9 0 15,9-4 0-15,-5-7 0 0,4-4 0 0,5-12 0 16,0 0 0-16,0 0 11 0,0 0 0 0,0 0 0 16,5-16-11-16,-1-4 0 0,5-3 0 0,4-4 0 15,0-8 0-15,5 0 0 0,-1-1 0 0,1-3 0 16,4 8 0-16,0 0 0 0,0 0-14 0,0 4 5 15,0 7 9-15,0 8 0 0,-5 5 0 0,-4 3 0 16,5 4 0-16,-5 4 0 0,0 3 0 0,0 5 0 0,0 4-13 0,1 3-1 16,-1 1 0-16,-4 3 0 0,4 0 14 0,-5 5 0 15,-3 3-10-15,4-4 10 16,-5 1-127-16,0-1-21 0,1 0-4 0</inkml:trace>
        </inkml:traceGroup>
        <inkml:traceGroup>
          <inkml:annotationXML>
            <emma:emma xmlns:emma="http://www.w3.org/2003/04/emma" version="1.0">
              <emma:interpretation id="{1B03297C-72AF-4350-AF67-BA553EE845DF}" emma:medium="tactile" emma:mode="ink">
                <msink:context xmlns:msink="http://schemas.microsoft.com/ink/2010/main" type="inkWord" rotatedBoundingBox="17709,8239 21702,7862 21868,9611 17875,9988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02685.6743">16139 7745 1792 0,'0'0'40'0,"0"0"8"0,0 0 1 0,0 0 1 0,-9-3-40 0,9 3-10 16,0 0 0-16,0 0 0 0,0 0 63 0,0 0 10 16,0 0 3-16,9-8 0 0,0 0-21 0,4 4-4 0,4 0-1 0,5 0 0 15,9-4-5-15,4 1-1 0,5-1 0 16,3-4 0-16,6 0-7 0,3 1-1 15,10-1-1-15,-1 0 0 0,1 1-15 0,-1 3-2 16,-4-4-1-16,0 0 0 0,-4 5-17 0,-1-1 0 0,-3-4 0 16,-1 4 0-1,-4 1-105-15,-5 3-15 0,-4-4-4 0</inkml:trace>
          <inkml:trace contextRef="#ctx0" brushRef="#br0" timeOffset="102988.2168">16775 7094 1825 0,'0'0'40'0,"0"-11"8"0,4 3 1 0,-4 0 3 0,5 0-41 16,-1 0-11-16,1 1 0 0,-1-1 0 0,-4 0 60 0,0 8 9 15,0 0 3-15,0 0 0 0,0 0-20 0,0 8-3 16,0 3-1-16,-4 9 0 0,-5 7-12 0,0 8-4 15,0 4 0-15,-4 12 0 0,0 4 26 0,0 3 5 16,-5 1 1-16,-4 7 0 0,-8 0-7 0,3 0-1 16,1-3 0-16,-5 3 0 0,5 0-23 0,0-7-5 15,-10-1 0-15,6 1-1 0,3-4-18 0,1-1-9 16,-5-7 10-16,5 0-10 0,4-4 0 0,5-8-8 16,-1 0-1-16,0-8 0 15,5 0-115-15,5-7-24 0,3-1-4 0,-4-3-978 0</inkml:trace>
          <inkml:trace contextRef="#ctx0" brushRef="#br0" timeOffset="103515.4869">17780 6782 1105 0,'26'-11'48'0,"-26"11"12"0,0-8-48 0,4 0-12 16,5 0 0-16,0 4 0 0,-9 4 79 0,0 0 13 16,0 0 4-16,0 0 0 0,0 0 27 0,0 0 5 15,-13-4 2-15,4 4 0 0,0 4-51 0,0 0-11 16,1 0-1-16,-5 4-1 0,-1 7-21 0,6 1-4 15,3 4-1-15,-4 7 0 0,1 8-16 0,3 4-3 16,1 0-1-16,4 8 0 0,-9 0 20 0,0 11 3 16,1 1 1-16,-6 7 0 0,-3 4 6 0,-1 0 2 15,-4 4 0-15,0 0 0 0,0-7-26 0,-8-1-5 16,-1 0-1-16,-8 1 0 0,-1-1-8 0,1-8-1 16,4 1-1-16,-5-8 0 0,5-5-10 0,0 1 0 15,0-12 0-15,8-4 0 0,5-3 28 0,5-5 4 16,-1-7 1-16,5-5 0 0,4-3-33 0,1-4 0 15,8-4-12-15,0 0 3 0,0 0 9 0,-5-8 0 16,5-11 10-16,5-1-10 0,3-7 0 0,6 4 8 0,8-12-8 16,4 3 0-16,0 1 0 0,5-4 8 15,4 4-8-15,9-4 0 0,-5 4 0 0,-4 3 0 0,5 5 0 16,-9 3 0-16,-1 5 0 0,-8 7 0 0,5 4 0 16,-10 4 0-16,5 0 0 0,0 4 0 0,-9 4 0 0,5 7 0 15,-1 1-14-15,5 0-9 0,-9 3-1 0,-4 8-1 16,4-3-90-1,0 3-17-15,1-4-4 0,-6 5-629 0,-3-5-126 0</inkml:trace>
          <inkml:trace contextRef="#ctx0" brushRef="#br0" timeOffset="104325.9955">18824 7827 2091 0,'9'-7'46'0,"-9"-5"10"0,0-4 1 0,0 8 2 0,8-3-47 0,-8 3-12 16,0-4 0-16,-4 1 0 0,4 3 59 0,0 0 9 15,0 0 3-15,-4 0 0 0,-5 1-26 0,0 3-5 16,5 0 0-16,-9 4-1 0,-1 4-15 0,-3 0-4 16,-14 7 0-16,9 5 0 0,0 3-3 0,-4 9-1 15,-14-1 0-15,10 8 0 0,3 0 9 0,1-4 2 16,-5 4 0-16,1 1 0 0,3-9-15 0,10 0-4 15,-1 0 0-15,1-3 0 0,-1-5-8 0,9 1 0 16,9-8 0-16,-4-1 0 0,-5-3-12 0,9-8 12 16,0 0-10-16,13 0 10 0,1-4-15 0,-1-8 3 0,0-3 1 15,18-5 0-15,8 1 11 0,-4-8 0 0,-9-5 0 16,5 1 0-16,9-4 0 0,-5 0 14 0,-5 0-3 0,-3 0-1 16,-1 0-10-16,0 3 0 0,1 1 0 0,-1 4 8 15,-13 7-8-15,-4 1 0 0,9 3 0 0,-10 5 0 16,1 3 0-16,-9 8 0 0,0 0 0 0,0 0 0 15,9 12 0-15,-5 3 0 0,-12 5 0 0,8 3 0 16,0 0 0-16,-5 13 0 0,-8-5 0 0,9 0 0 16,-5 4 0-16,9-4 0 0,-5 0 0 0,5 1 0 15,-4-1 0-15,4 0 0 0,9-8 0 0,0 1 0 16,-9-1 0-16,8 1 0 0,6-5 0 0,-1-3 0 16,-5-5 0-16,6 1 0 0,-6-4 0 0,6 0 0 0,7-4 8 15,-3 0 0-15,-5-4 0 0,5-4 0 0,8 0-8 0,0-4 0 16,5-8 0-16,-5 1 0 0,1-1 0 0,-1-3 0 15,9-1 0-15,-9-3 8 0,-4-5 2 0,9-3 0 16,0-4 0-16,4-8 0 0,-4 4-10 0,-5-8 0 16,0 1 0-16,5-9 0 0,0-3 0 0,-1-5 8 15,-3-7-8-15,8-8 8 0,-4 4-8 0,-1 0 0 16,5 0 0-16,-4-8 0 0,4 4 0 0,-4 4 0 16,0 7 0-16,-5-3-11 0,-4 8 11 0,-5 7 0 15,1 5 0-15,0 7 0 0,-5 11 0 0,0 5 11 16,-9 4-3-16,1 3 0 0,-1 5 12 0,-4 7 3 15,4 0 0-15,-4 0 0 0,0 4-12 0,0-3-3 16,0 7 0-16,0 0 0 0,0 0-8 0,0 0 0 16,0 0 0-16,-8 15-11 0,-1 1 11 0,-4 7 0 0,0 4-9 15,-1 9 9-15,6-1-8 0,-6 8 8 0,-3 3-10 0,-5 5 10 16,4-4 0-16,5 4 20 0,-4-1-4 0,-1 9 0 16,5-5-5-16,-5 9-2 0,1-1 0 0,4 12 0 15,-9-7 10-15,9-1 1 0,-5-4 1 0,1 8 0 16,8-3 10-16,-4-1 1 0,4 0 1 0,-4 4 0 15,-1-3-25-15,10-5-8 0,-5 1 0 0,5-5 0 16,4-11 0-16,0 0 0 0,4-8 0 0,5-4 0 16,-5-8-35-16,10-4-13 0,-1-7-4 15,9-4 0-15,0-4-106 0,0-8-22 0,4-8-4 0</inkml:trace>
          <inkml:trace contextRef="#ctx0" brushRef="#br0" timeOffset="104645.8025">19056 7164 1594 0,'0'0'71'0,"0"0"14"0,-4-3-68 0,-5-1-17 0,9 4 0 0,0 0 0 16,0 0 47-16,0 0 5 0,0 0 2 0,0 0 0 15,0 0-6-15,0 0-2 0,0 0 0 0,18 7 0 16,8 5-8-16,0 0-2 0,10-4 0 0,3 3 0 16,0-3 15-16,10 4 2 0,12-8 1 0,1 0 0 15,3 0-22-15,1-4-5 0,4-4-1 0,1 4 0 16,3 0 4-16,-4-4 1 0,1 0 0 0,-6 4 0 15,-8-4-127-15,-4 0-24 0,-5 0-6 0</inkml:trace>
        </inkml:traceGroup>
        <inkml:traceGroup>
          <inkml:annotationXML>
            <emma:emma xmlns:emma="http://www.w3.org/2003/04/emma" version="1.0">
              <emma:interpretation id="{C6A8B8F8-DCAF-474B-8EEE-57AA7FE02B6A}" emma:medium="tactile" emma:mode="ink">
                <msink:context xmlns:msink="http://schemas.microsoft.com/ink/2010/main" type="inkWord" rotatedBoundingBox="22919,7973 26169,7666 26328,9346 23078,9653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83925.744">21311 7168 403 0,'0'0'17'0,"9"-4"5"0,4 4-22 0,5 0 0 15,-5 0 0-15,5 0 0 0,-1 0 220 0,5 0 39 16,-4 0 8-16,4 0 1 0,-5 4-138 0,5-4-28 0,-4 0-6 0,-1 0 0 16,5 4-11-16,-4 4-1 0,-1-8-1 0,10 4 0 15,-1-8-17-15,0 4-3 0,5-4-1 0,4 0 0 16,9 0-14-16,-5 0-2 0,5 1-1 0,5-9 0 16,-1 4-17-16,0 4-4 0,0 0-1 15,1 0 0-15,-10 0-23 0,5 1 0 0,-9-1 0 0,4 4 0 16,-3-4 0-16,-1 4 0 0,-5 0 0 0,1 0 0 15,-5 0-24-15,-4 0 1 0,-4 4 0 0,-5-4 0 16,0-4-58 0,-8 4-12-16,-5 0-3 0,0 0 0 0,0 0-101 0,0 0-21 15</inkml:trace>
          <inkml:trace contextRef="#ctx0" brushRef="#br0" timeOffset="284355.4314">22198 6576 1566 0,'0'0'34'0,"0"0"7"0,0 0 2 0,4-4 1 0,-4 4-35 0,0 0-9 0,4-8 0 0,5 0 0 16,-4 0 77-16,-5 8 14 0,0 0 2 0,0 0 1 15,0 0-38-15,0 0-8 0,0 0-2 0,0 0 0 16,0 0-18-16,8 4-4 0,1 4-1 0,-9 8 0 16,0 3 2-16,-4 8 1 0,-1 5 0 0,-8 7 0 15,0 7 10-15,-4 9 3 0,-10 7 0 0,-4 9 0 16,1-1 10-16,-10 4 3 0,-4 0 0 0,1 12 0 15,3 0 4-15,1-1 2 0,-1-3 0 0,5-8 0 16,4-4-33-16,1-3-6 0,8-5-2 0,0-3 0 16,0-1-5-16,4-3-2 0,9-5 0 0,1 1 0 15,-1-8-10-15,9-4 0 0,0 0 0 0,9-12 0 16,-5 5 0-16,9-5-16 0,0-8 3 0,5-3 0 16,4-8-90-16,9-4-17 0,-1-4-4 0,5-4-642 15,5-8-128-15</inkml:trace>
          <inkml:trace contextRef="#ctx0" brushRef="#br0" timeOffset="285432.5422">22891 7371 633 0,'4'-8'56'0,"1"1"-44"0,-1-1-12 0,5-4 0 15,0-4 123-15,4 1 22 0,0-1 5 0,-4 1 1 16,-1 3-31-16,1 4-7 0,0-4-1 0,0 5 0 15,0-1-17-15,-5 4-4 0,0 0-1 0,-4 4 0 16,0 0-26-16,0 0-4 0,0 0-2 0,5 8 0 16,-10 11-18-16,5-3-3 0,-8 7-1 0,3 5 0 15,-4-1-7-15,1 12-1 0,-10 4-1 0,1 4 0 16,-1-4 11-16,5-1 2 0,-5 1 1 0,5 0 0 16,0-4-13-16,4 0-4 0,-4 0 0 0,9-4 0 0,-1 0 13 15,1-3 3-15,4-5 0 0,0 0 0 0,0-3-32 0,4-1-8 16,1-7 0-16,3-5 0 0,1-7 11 0,4 4 1 15,0-8 0-15,1-4 0 0,-1-4-1 0,4-3 0 16,1-9 0-16,4-3 0 0,0-1-11 0,-5-3 0 16,10-8 0-16,-5-8 0 0,4 0 0 0,0-4 0 15,5-7 0-15,0 3 0 0,-9 4 0 0,0 4 0 16,-5 8 0-16,1 4 0 0,-1 8-9 0,-4 3 9 16,-4 5 0-16,-5 3 0 0,1 4 0 0,-5 8-8 15,0 0 8-15,4 8 0 0,1 7 0 0,-10 5 0 16,1 7 0-16,4 4 0 0,-5 5 0 0,1-5 0 15,4 4 0-15,0 0 0 0,-9-4 0 0,9-4 0 16,0 1 0-16,0-5 0 0,0-3 0 0,0-5 0 16,9 1 0-16,0-5 0 0,0 1 0 0,-5-4 0 15,9 0 0-15,0 0 0 0,-4-5 0 0,4-3 0 16,0 0 0-16,5-3 0 0,-5-1 0 0,9-4 0 0,-4 0 0 0,-1-4 0 16,1 1 16-16,4-5-4 0,-5 0 0 0,-4 1 0 15,1-5 16-15,-1 1 2 0,0-5 1 0,-4-3 0 16,4 0-18-16,-4 0-3 0,-1-5-1 0,6-3 0 15,-6-4-9-15,1 0-12 0,0 0 2 0,4-4 1 16,-4 4-29 0,0 0-6-16,4 4 0 0,-4 8-1 0,-1 0-132 0,1 7-27 15,4 5-4-15,-4 3-2 0</inkml:trace>
          <inkml:trace contextRef="#ctx0" brushRef="#br0" timeOffset="285864.4455">24440 7328 1836 0,'4'-23'81'0,"0"15"17"0,1 0-78 0,4 4-20 15,-1-7 0-15,-3 7 0 0,-1-4 68 0,-4 8 11 16,0 0 1-16,0 0 1 0,0 0-37 0,0 0-7 15,0 0-1-15,0 0-1 0,0 0-7 0,-9 12-2 16,-4 3 0-16,-4 9 0 0,-1-1-8 0,0 0-2 16,-3 9 0-16,3-1 0 0,-4-4 6 0,5 4 1 0,3-3 0 15,1-1 0-15,4-4-23 0,1 1 0 0,3-5 0 16,5 1 0-16,0-5 0 0,5-3 0 0,-5 0 0 16,8-1 0-16,1-3 0 0,4-4 0 0,1 0 0 15,7-8 0-15,1 0 0 0,0-4 11 0,0-3-3 0,9-1 0 16,-5 0 0-16,-4 1-8 0,9-5 12 0,-9 0-4 15,-9-3 1-15,0 3 0 0,0-3 0 0,-4-5 0 16,0 5 18-16,-5-4 3 0,1 3 1 0,-5-3 0 16,0 7 5-16,0-3 0 0,-5 3 1 0,1 4 0 15,4-3-9-15,-4-5-1 0,-5 1-1 0,0 7 0 16,-4-4-5-16,0 5-1 0,4-1 0 0,-4 4 0 16,0 0-29-16,4 4-7 0,-4 1 0 0,4 3-1 15,-4-4-98-15,0 8-19 0,-1 3-4 0</inkml:trace>
        </inkml:traceGroup>
      </inkml:traceGroup>
    </inkml:traceGroup>
    <inkml:traceGroup>
      <inkml:annotationXML>
        <emma:emma xmlns:emma="http://www.w3.org/2003/04/emma" version="1.0">
          <emma:interpretation id="{DE22646A-0D35-42C4-85BB-CFDE067E0DF0}" emma:medium="tactile" emma:mode="ink">
            <msink:context xmlns:msink="http://schemas.microsoft.com/ink/2010/main" type="paragraph" rotatedBoundingBox="2843,11848 29348,9940 29495,11982 2990,138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4876AE-F61E-4789-AF4F-A26A9B9F50E7}" emma:medium="tactile" emma:mode="ink">
              <msink:context xmlns:msink="http://schemas.microsoft.com/ink/2010/main" type="line" rotatedBoundingBox="2843,11848 29348,9940 29495,11982 2990,13890"/>
            </emma:interpretation>
          </emma:emma>
        </inkml:annotationXML>
        <inkml:traceGroup>
          <inkml:annotationXML>
            <emma:emma xmlns:emma="http://www.w3.org/2003/04/emma" version="1.0">
              <emma:interpretation id="{6CDFAF45-6657-4FB3-B843-6656D723394C}" emma:medium="tactile" emma:mode="ink">
                <msink:context xmlns:msink="http://schemas.microsoft.com/ink/2010/main" type="inkWord" rotatedBoundingBox="2889,12491 5412,12309 5478,13230 2955,13412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88176.1874">2578 11567 2232 0,'-5'-4'49'0,"1"-3"11"0,4 3 1 0,-9 0 1 0,5 0-50 0,-1 0-12 15,1 4 0-15,-5 0 0 0,5 0 42 0,-5 4 6 16,0 4 0-16,-4-1 1 0,4 5-21 0,-4 0-5 16,0 3-1-16,0 1 0 0,0 0-12 0,4 3-2 15,5 5-8-15,-5-1 12 0,0-4-12 0,5 9 0 0,4-5 0 0,-5 1 0 16,5-1 0-16,5-4 0 0,-1 1 8 0,5-1-8 15,-9 1 0-15,4-8 0 0,5-1 0 0,4-3 0 16,0-4 0-16,5 0 8 0,-1-4-8 0,-3-8 0 16,8-4 0-16,-1 1 8 0,6-9-8 0,-1 1 0 15,-4-5 0-15,0 1 0 0,0-4 0 0,0 3 0 16,-5-3 0-16,-8 4 0 0,4-1 0 0,-8 1 0 16,-1-1 0-16,-4 1-8 0,0 0 8 0,-9 3 0 15,5 1 0-15,-5 3 0 0,-4 0 0 0,0 9 0 16,0-5 0-16,-5 8 0 0,1 0 0 0,-1 4 0 15,1 4 0-15,-5 0 0 0,4 8 0 0,-13-5 0 16,1 9-28-16,8 3-12 0,-5 1-3 0,10-1 0 16,-5 1-123-16,9-4-25 0,-5 7-5 0</inkml:trace>
          <inkml:trace contextRef="#ctx0" brushRef="#br0" timeOffset="287819.3547">2187 11205 1094 0,'0'0'48'0,"-4"-8"11"0,-5-8-47 0,0 5-12 0,1-1 0 0,-1 4 0 16,0-4 115-16,0 5 21 0,-4-1 4 0,0 0 0 16,0 4-72-16,-5-4-14 0,1 8-3 0,-10-4-1 15,1 8-7-15,0-4-2 0,-9 8 0 0,0 0 0 16,-1 7 5-16,1 1 1 0,0 7 0 0,-9 1 0 16,5 7-3-16,-9 4-1 0,4 0 0 0,4 4 0 15,1 4-19-15,-1 4-4 0,5 0-1 0,0-4 0 16,0 3-7-16,4-3-2 0,5 0 0 0,0-4 0 15,8 0-2-15,5 0-8 0,4-4 12 0,9-4-4 16,5-3-8-16,8-5 0 0,4 1 0 0,-4-1 0 16,14-4-17-16,-1 1 1 0,5-4 0 0,4-5 0 15,4-3-108-15,5-8-22 0,4 0-4 16</inkml:trace>
          <inkml:trace contextRef="#ctx0" brushRef="#br0" timeOffset="289681.1198">3113 11571 806 0,'0'0'72'0,"0"0"-58"16,0-8-14-16,0-3 0 0,-4 3 95 0,8-4 16 16,0 0 3-16,1 1 1 0,4-5 13 0,-5 1 4 15,0-5 0-15,5 4 0 0,0 1-32 0,4 3-7 16,-4 0-1-16,0 1 0 0,-1-5-48 0,6 5-9 15,-1-1-3-15,0 8 0 0,-4-4-8 0,4 8-3 16,0-8 0-16,0 8 0 0,5 0-6 0,-5 8-2 16,4 0 0-16,-3 4 0 0,-1 7-5 0,0 1 0 15,0 7-8-15,0 4 12 0,0 0 1 0,-8 4 0 16,-1 0 0-16,-4 1 0 0,5-1 3 0,-5 0 0 16,-5 0 0-16,-4 0 0 0,1-4-2 0,3 4 0 15,-4-7 0-15,5-5 0 0,-9 0-3 0,4-3-1 16,0-5 0-16,1-3 0 0,3-4 3 0,5-8 1 15,0 0 0-15,0 0 0 0,0 0-3 0,0-8-1 16,0-4 0-16,0-7 0 0,5-1-10 0,-1-11 12 0,5 0-12 16,4-8 12-16,4 0-12 0,1-4 0 0,0-4 0 0,8-3 0 15,0-5 0-15,5 8 0 0,-5 4-9 0,5 8 9 16,-5 4 0-16,1 4 0 0,-1 7-8 0,-4 1 8 16,-9 7 0-16,5 12 0 0,-5 0 0 0,0 8 0 15,0 4 0-15,-4 3 0 0,-5 1 0 0,1 11 0 16,-1 0 0-16,-4 5 0 0,0 3 10 0,4 0-2 15,1 0-8-15,-1-8 0 0,-4 4 8 0,5-3-8 16,3-1 0-16,-3-4 0 0,-10 1 0 0,5-5 0 16,5 1-97-16,3-5-24 15,6 1-5-15</inkml:trace>
        </inkml:traceGroup>
        <inkml:traceGroup>
          <inkml:annotationXML>
            <emma:emma xmlns:emma="http://www.w3.org/2003/04/emma" version="1.0">
              <emma:interpretation id="{4F9B8CC4-1640-45C0-8C6D-1577FE4A3DCA}" emma:medium="tactile" emma:mode="ink">
                <msink:context xmlns:msink="http://schemas.microsoft.com/ink/2010/main" type="inkWord" rotatedBoundingBox="5892,11744 11770,11321 11882,12881 6005,13304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90441.1946">4785 11478 1152 0,'-9'-12'51'0,"4"4"10"0,5-4-49 0,-4 1-12 0,0-5 0 0,-1 4 0 15,5-3 161-15,-4 3 30 0,4-3 5 0,-5 3 2 16,1-4-92-16,0 5-18 0,-5-1-4 0,5-4-1 16,-5 5-39-16,0-1-7 0,-4 4-1 0,0 0-1 15,4 0-14-15,0 5-2 0,-8-5-1 0,3 4 0 16,1-4-8-16,0 8-2 0,-4 0 0 0,-5 4 0 15,0 0-8-15,0 4 0 0,4-4 0 0,1 7 0 16,-1 5 0-16,-4 3 0 0,5 1-12 0,-1 3 12 16,1 8 18-16,3 1 11 0,-3 3 3 0,4 4 0 15,4-4-32-15,0 4 0 0,5-4 0 0,-1 4 0 16,1-8 0-16,8 4 0 0,-4-4 0 0,9-3 0 16,-5-1 8-16,5-4-8 0,4 1 0 0,1-5 0 15,3-3 14-15,-4-4-3 0,0-1-1 0,1-11 0 0,3 0 4 16,5-4 1-16,0-3 0 0,0-9 0 0,4-4-3 0,1 1-1 15,-5-1 0-15,-5-3 0 0,9-4-11 0,-4-4 8 16,-8-5-8-16,-1-6 8 0,4-1-8 0,-4-12 12 16,-4 0-12-16,4-7 12 0,-4 0 3 0,4-5 1 15,5 1 0-15,-5 0 0 0,0-4-16 0,5 3-16 16,-5 1 3-16,4 0 1 0,5 3 12 0,-4 5 0 16,-5 7 0-16,9 0 0 0,-4 5 0 0,3 7-9 15,-12 7 9-15,4 5 0 0,5 0 9 0,-5 7 7 16,-8 5 2-16,-1 3 0 0,-4 4-30 0,0 8-7 15,0 0-1-15,0 0 0 0,-13 8 20 0,4 12-10 16,0 7 10-16,0 12-8 0,1 0 8 0,-6 12 0 16,1 3 0-16,0 9-8 0,0-1 8 0,0 4 0 15,0 1 8-15,-1-1-8 0,6 0 16 0,-1 0-2 0,-4-3 0 16,4 3 0-16,0-7-2 0,5-1 0 0,-9-7 0 0,8-4 0 16,1-5-12-16,0-3 11 0,4-3-11 0,0-1 10 31,0-4-58-31,8-4-12 0,1-3-3 0,4-5-714 0,5-7-143 0</inkml:trace>
          <inkml:trace contextRef="#ctx0" brushRef="#br0" timeOffset="290721.1428">5592 11326 633 0,'0'0'56'0,"-5"0"-44"15,-3 0-12-15,-1 3 0 0,0-3 206 0,0 4 39 16,1-4 8-16,-1 4 2 0,0-4-95 0,0 4-18 16,0 4-4-16,5 4-1 0,0-1-49 0,-1 1-9 15,-3 4-3-15,8 3 0 0,-5 4-27 0,5-3-5 16,-4 3-2-16,4 1 0 0,0-5-7 0,0 5-2 0,0-5 0 15,0 5 0-15,4-5-18 0,1-3-4 16,-5 3-1-16,4-7 0 0,0 3-10 0,-4-3 0 0,5 0 0 16,-1-4 0-1,-4-8-135-15,0 0-29 0,13 0-5 0</inkml:trace>
          <inkml:trace contextRef="#ctx0" brushRef="#br0" timeOffset="290838.5421">5684 10858 2376 0,'-18'-16'105'0,"10"8"22"16,3 0-102-16,1 4-25 0,-5 1 0 0,0 3 0 15,5-4 57-15,4 4 7 0,-9 4 0 0,0-1 1 16,5 5-113-16,-5 0-22 0,9 4-5 0,-4-1-1009 16</inkml:trace>
          <inkml:trace contextRef="#ctx0" brushRef="#br0" timeOffset="291283.2348">6074 10975 1699 0,'-17'-8'75'0,"13"8"16"0,-5-4-73 0,0 0-18 0,0 4 0 0,9 0 0 15,0 0 84-15,0 0 12 0,0 0 4 0,0 0 0 16,0 0-44-16,0 0-8 0,0 0-1 0,9 4-1 16,4 0-10-16,0 0-1 0,5-4-1 0,4-4 0 15,0 0-1-15,8-4 0 0,10 0 0 0,8-3 0 16,0-5 3-16,5 4 1 0,-5 1 0 0,9-5 0 16,0 4-3-16,-4 1-1 0,4-5 0 0,-4 8 0 15,-5-4-33-15,0 5-17 0,-4-5 1 0,0 4 1 16,-5-4-15-16,-3 5-3 0,-1 3-1 0,-9-4 0 15,0 4-43-15,-8 0-9 0,-1 0-2 0,-3 4 0 16,-6-4-128-16,-8 4-25 0</inkml:trace>
          <inkml:trace contextRef="#ctx0" brushRef="#br0" timeOffset="291581.5882">6768 10331 1674 0,'0'0'36'0,"4"-8"8"0,-4-7 2 0,4-1 2 0,1 4-39 0,-5 1-9 0,9-1 0 0,-9 4 0 15,0-4 59-15,0 5 9 0,0 3 3 0,0 4 0 16,0 0-7-16,0 0 0 0,-9 4-1 0,0 7 0 16,0 5-27-16,0 3-4 0,1 9-2 0,-5 11 0 15,-5 4-6-15,5 3 0 0,-5 9-1 0,1 0 0 16,-5 3 13-16,4 1 2 0,5-1 1 0,-4 1 0 15,3-1-14-15,6-3-2 0,-6-1-1 0,6 1 0 16,-1 0-10-16,-4-1-1 0,4-3-1 0,0 0 0 16,0-5 16-16,1-3 3 0,-1 0 1 0,0-4 0 15,5 0-49 1,-5-4-9-16,5-4-3 0,-5 1-753 0,4-5-152 0</inkml:trace>
          <inkml:trace contextRef="#ctx0" brushRef="#br0" timeOffset="291945.0625">7220 11162 1666 0,'0'-4'36'0,"0"4"8"0,0 0 2 0,0-8 2 0,0 0-39 0,4-3-9 16,-4 3 0-16,4-4 0 0,1 4 109 0,-1 0 20 15,-4 1 4-15,0 7 1 0,4-12-48 0,-4 12-10 0,5-8-1 0,-5 8-1 16,0 0-37-16,0 0-7 0,0 0-2 0,0 0 0 16,0 0-3-16,0 0-1 0,4 16 0 0,-4-1 0 15,0 5 13-15,0 3 3 0,-4 5 0 0,-1-1 0 16,1 4-13-16,0 0-3 0,-5 0 0 0,0 1 0 15,0-1-24-15,1 0 0 0,-1-4 0 0,0 1 0 16,5-1 18-16,4-4-2 0,-5 1 0 0,5-5 0 16,-4-3-16-16,4-5 0 0,4 1-11 0,5-4 11 15,-9-8-216-15,13 4-36 16</inkml:trace>
          <inkml:trace contextRef="#ctx0" brushRef="#br0" timeOffset="292112.7142">7746 10655 2743 0,'-9'-8'60'0,"0"0"13"0,-4 0 3 0,5 4 0 0,-1 1-60 0,0 3-16 16,-4 3 0-16,4 1 0 0,-4 0 0 0,0 4 0 16,4 0 0-16,5 0 0 15,-10 3-155-15,6 1-37 0,-1 4-7 0,0-1-1 0</inkml:trace>
          <inkml:trace contextRef="#ctx0" brushRef="#br0" timeOffset="292714.388">8093 11025 230 0,'0'0'20'0,"0"-11"-20"16,0 3 0-16,0-4 0 0,4 4 251 0,-4-3 45 16,4-1 10-16,-4-4 2 0,5 5-165 0,-5-1-33 15,0-4-6-15,0 1-2 0,4 3-25 0,-4 4-5 16,0-4 0-16,0 9-1 0,5-5-18 0,-5 8-3 16,0 0-1-16,0 0 0 0,0 0-7 0,0 0-2 15,-9 11 0-15,-4 1 0 0,4 4-7 0,0 3-1 16,-4 1-1-16,0 7 0 0,0 0-4 0,-5 5-1 15,5-1 0-15,0 0 0 0,0 0-26 0,-1 0 0 16,6 8 0-16,3-7 0 0,-4-5 0 0,5-8 0 16,4 5 0-16,4-5 0 0,5-3 0 0,0 3 0 15,0-11 0-15,8 0 0 0,1-4 0 0,4-4-11 16,0 0 11-16,0-4-12 0,4-8 12 0,-4 1 0 16,4-1 0-16,-4-8 0 0,0 5 0 0,-4-5 9 15,-1-3-9-15,1 3 0 0,-5-3 13 0,-4-4-4 0,-1-1-1 16,1-3 0-16,-4-4-8 0,-5 8 0 0,-5-8 0 15,5 7 0-15,0 1 13 0,-4 4-2 0,-1-1-1 0,-3 9 0 16,-1-1 14-16,-4 4 4 0,0 1 0 0,-1 7 0 16,-3-4-28-16,-1 8 0 0,1 0 8 0,-5 4-8 15,0 4-21 1,4 3-7-16,-4 5 0 0,5 3-1 0,-1 1-96 16,1 3-19-16,-5 5-4 0</inkml:trace>
          <inkml:trace contextRef="#ctx0" brushRef="#br0" timeOffset="293106.7027">8588 10873 2070 0,'5'-12'45'0,"-1"1"10"0,9-5 1 0,0 4 3 0,5 5-47 0,0 3-12 15,-1 4 0-15,1 4 0 0,-1 0 48 0,1 7 8 16,-5 1 2-16,0 7 0 0,0 1-7 0,-4 3-2 15,0 1 0-15,-5 7 0 0,1-4-1 0,-1 1 0 16,-4 3 0-16,0-4 0 0,-4 4-8 0,-1-7-3 16,-4-1 0-16,5 0 0 0,0 1-13 0,-5-9-4 15,0 1 0-15,0 0 0 0,1-5-20 0,3-3 0 16,1-4 0-16,4-4 0 0,0 0 30 0,0 0 2 16,-9 0 0-16,9-12 0 0,0 5-32 0,0-13 0 15,9 1 0-15,0-5 0 0,4-3 0 0,0 0 0 16,4-9 0-16,1 5 0 0,4-4-12 0,4 0-9 15,-4 0-2-15,4 4 0 0,1 3 23 0,-5 5 0 0,0 0 0 0,0 7 0 16,-5 4 0-16,-4 5 0 0,0 3 0 0,1 11 0 16,-1 1 0-16,-4 4 0 0,-1 7 0 0,-3 1 8 15,4 3 7-15,-5 5 1 0,-4 3 0 0,4 0 0 16,-4 0-36 0,5 4-8-16,-5 0 0 0,4 1-1 0,-4-1-95 0,0 0-20 15,4 0-3-15</inkml:trace>
          <inkml:trace contextRef="#ctx0" brushRef="#br0" timeOffset="293617.2127">10168 10772 1792 0,'-5'-8'40'0,"5"-8"8"0,0 5 1 0,0-1 1 0,0 0-40 0,-4-3-10 16,0 3 0-16,-1 0 0 0,-4 1 80 0,1-1 15 0,-1 4 2 0,-4-4 1 15,-5 5-39-15,1 3-8 0,-1 4-2 0,-4 0 0 16,0 0-28-16,-4 4-5 0,-5-1-2 0,5 9 0 16,-5 0-2-16,0 3-1 0,14 9 0 0,-9-1 0 15,-5 5 8-15,5 3 1 0,-1 0 1 0,1 0 0 16,8-4-21-16,-4 5 0 0,0-1 0 0,9-4 0 16,0 0 0-16,9 5 0 0,-5-1 0 0,5-8 0 15,8 1 0-15,0-1 0 0,5 0 0 0,0 1 0 16,4-5 0-16,0 1 14 0,9-1-3 0,0 1-1 15,-4-1 5-15,4 1 1 0,0-5 0 0,-5-3 0 16,-8 0 19-16,0 7 4 0,-1-7 1 0,1 4 0 16,-4 3-10-16,-5-7-2 0,0 3 0 0,0 5 0 0,4-5 6 15,-4 1 1-15,-9 0 0 0,0-1 0 0,1 1-23 16,-6-4-4-16,-3 3 0 0,-1-3-8 16,-8 0-20-16,0-1-12 0,-1-3-1 0,-3 0-1 15,-5 0-200-15,-5-8-40 0</inkml:trace>
        </inkml:traceGroup>
        <inkml:traceGroup>
          <inkml:annotationXML>
            <emma:emma xmlns:emma="http://www.w3.org/2003/04/emma" version="1.0">
              <emma:interpretation id="{AD16C30A-0DC3-4D1D-9B84-98E8F42898B7}" emma:medium="tactile" emma:mode="ink">
                <msink:context xmlns:msink="http://schemas.microsoft.com/ink/2010/main" type="inkWord" rotatedBoundingBox="14065,11729 16727,11537 16787,12362 14124,12553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94776.5075">13138 10639 806 0,'4'-12'72'0,"-4"12"-58"15,5-7-14-15,-1-5 0 0,5 0 129 0,-5 4 23 16,-8-3 5-16,4-1 1 0,0 0-5 0,4-3-1 16,-4 3 0-16,0 0 0 0,0 1-50 0,0-1-10 15,5 0-3-15,-5 1 0 0,0-1-44 0,-5 4-9 16,-3-4-1-16,3 5-1 0,-8-1 0 0,0 0 0 16,0 4 0-16,-5-4 0 0,1 8-21 0,-5 0-4 15,0 0-1-15,0 0 0 0,0 8 0 0,-9 0-8 16,5 4 12-16,-5 7-4 0,-4 1 1 0,0 7 0 0,-5 8 0 15,1 4 0-15,-5 4-9 0,5 4 0 16,8 7 0-16,0 5 0 0,0-5 0 0,1-3 10 16,8 0-10-16,-5-4 10 0,14-8-10 0,0 0 0 0,9-4 0 15,-1 0 0-15,5-12 0 0,0 1 0 0,9-5 0 0,0-7 0 16,4-4 0-16,0-1 0 0,-4-11 9 0,9-3-9 16,-1-9 0-16,9 0 0 0,1-7 0 0,3-4 0 15,1-1 25-15,-5-3 7 0,1-8 2 0,-5 0 0 16,4 0-34-16,-4-8 0 0,0-7 0 0,0-1 0 15,0-3 0-15,0 3 0 0,0 1-15 0,0 3 5 16,0 4 10-16,-1 8 0 0,-3 4 0 0,0 4-8 16,-5 7 8-16,0 5 11 0,4 3-3 0,-8 5 0 15,4 7-8-15,-8 8-17 0,4 7 4 0,-5 1 1 16,5 7 21-16,-9 5 5 0,4 7 1 0,-4 0 0 0,0 4-15 16,-4 4-12-16,-1-4 3 0,1 4 0 0,4-3 9 0,-4-1 0 15,-1 0 8-15,1-4-8 0,-1 4 8 0,1-4-8 16,0-3 8-16,-1-5-8 15,1-4-39-15,4 1-12 0,-5-1-2 0,1 1-719 16,4-8-143-16</inkml:trace>
          <inkml:trace contextRef="#ctx0" brushRef="#br0" timeOffset="295131.9647">13432 10510 230 0,'17'-19'10'0,"-8"7"2"0,0 1-12 0,4-5 0 0,0 4 0 0,-4 1 0 16,4 7 440-16,0 0 84 0,-4-4 18 0,0 8 3 16,-9 0-393-16,13 12-80 0,-4-1-15 0,-5 5-3 15,1 3-23-15,-5 5-5 0,4 3-1 0,-4 0 0 16,-4 5 0-16,4 3 0 0,0 0 0 0,-5 8 0 16,5-8-1-16,-4 4-1 0,4 0 0 0,0-4 0 15,0-4-3-15,0-4-1 0,0 1 0 0,0-5 0 16,0-3-1-16,4-5 0 0,-4-3 0 0,5 0 0 15,-5-12-4-15,0 0-1 0,0 0 0 0,0 0 0 16,0 0 11-16,8-4 3 0,-3-4 0 0,4-4 0 16,-1 1-3-16,1-9 0 0,-4-3 0 0,8-5 0 15,0-3-5-15,0-8-2 0,0 0 0 0,9-4 0 16,0 0-8-16,-4 4-1 0,8-7-8 0,-4 7 12 0,13 0-12 16,0 7-16-16,0-3 3 0,5 4 1 0,-5 8 12 15,-5-1 0-15,1 5 9 0,4-1-9 16,-4 9-144-16,-5 3-36 0,1 4-6 0</inkml:trace>
          <inkml:trace contextRef="#ctx0" brushRef="#br0" timeOffset="295596.9052">14555 10717 345 0,'0'0'31'0,"-9"0"-31"0,5 0 0 0,-1 0 0 0,-3 0 342 0,8 0 62 0,0 0 13 0,0 0 3 15,4 12-289-15,-4-12-58 0,4 12-11 0,10-5-2 16,3-3-3-16,5 0 0 0,0-8 0 0,9 0 0 15,-5-3 1-15,5-5 0 0,0 0 0 0,-1-7 0 16,1-1-35-16,0 1-7 0,-1-1-2 0,-8 5 0 16,5-5 6-16,-5 1 2 0,0-1 0 0,-1 1 0 0,-3-5-4 0,0 1-1 15,-1-1 0-15,1-3 0 16,-5 0-8-16,0-1-1 0,-4 5-8 0,-5 4 12 0,-4-1-12 16,0 4 8-16,-4 5-8 0,-1-1 0 0,-3 8 0 0,-1 0 0 15,-4 8 0-15,-5 0 0 0,1 4 0 0,3 0 0 16,-8 7 0-16,1 5 0 0,-6 7 14 0,5 0-3 15,-8 1-1-15,-1 7 0 0,5 0 2 0,-14 16 0 16,9-9 0-16,-4 1 0 0,9 0 0 0,0-4 0 16,4 0 0-16,8 0 0 0,1-8 0 0,9 1 0 15,0-5 0-15,8 0 0 0,9 1-12 0,9-5-17 16,4-4 4-16,9-3 1 16,5-4-91-16,4-4-17 0,8-1-4 0</inkml:trace>
        </inkml:traceGroup>
        <inkml:traceGroup>
          <inkml:annotationXML>
            <emma:emma xmlns:emma="http://www.w3.org/2003/04/emma" version="1.0">
              <emma:interpretation id="{CD6B5DCE-4794-4DD1-A892-A5E8E7A5F1D4}" emma:medium="tactile" emma:mode="ink">
                <msink:context xmlns:msink="http://schemas.microsoft.com/ink/2010/main" type="inkWord" rotatedBoundingBox="19858,10623 24453,10293 24561,11796 19966,12126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298322.1812">20609 9859 1267 0,'0'-12'56'0,"0"9"12"0,-4-5-55 0,0 4-13 0,-1-4 0 0,1 8 0 15,-9-4 96-15,4 4 17 0,5-4 3 0,4 4 1 16,0 0-9-16,0 0-1 0,0 0-1 0,0 0 0 16,0 0-25-16,0 0-5 0,0 0 0 0,22-4-1 15,4 4-18-15,9-7-3 0,13-1-1 0,0-4 0 16,5 4-26-16,9-3-6 0,-1-1-1 0,9-4 0 16,-4 1 18-16,4 3 3 0,-4 0 1 0,0 1 0 15,-9 3-26-15,-5-4-4 0,-8 4-2 0,0 0 0 16,-9 1-10-16,-4 3-11 0,-5-4 3 0,1 4 0 15,-10 0-36-15,1 0-6 0,-5 4-2 0,0 0 0 16,-13 0-209-16,0 0-43 0</inkml:trace>
          <inkml:trace contextRef="#ctx0" brushRef="#br0" timeOffset="298491.2886">21250 9282 979 0,'0'-19'87'0,"0"7"-70"16,0-4-17-16,4 1 0 0,5-5 92 0,-4 1 14 15,-5 3 3-15,0 0 1 0,8 1-10 0,-3 3-1 16,8-3-1-16,-4 3 0 0,-1 0-27 0,1 0-6 16,-4 5-1-16,-5 7 0 0,0 0 17 0,0 0 3 0,0 0 1 0,0 0 0 15,8 7-44-15,-3 5-9 0,-5 0-1 0,0 3-1 16,0 13 2-16,0-1 0 0,-5 4 0 0,-3 8 0 15,-1 0-7-15,0 0-1 0,-8 8 0 0,3 4 0 16,1 3 18-16,-4-3 3 0,-5 4 1 0,4 3 0 16,-4 1-16-16,5-1-3 0,-5 1-1 0,4 3 0 15,-4-7 11-15,5-1 3 0,-1 1 0 0,5-1 0 16,-5-7-30-16,10 0-10 0,-1 0 0 0,0-8 9 16,5-4-9-16,-1 0 0 0,-3-8 0 0,3 4 0 15,5-11-151-15,0 3-22 16,0-7-5-16</inkml:trace>
          <inkml:trace contextRef="#ctx0" brushRef="#br0" timeOffset="298892.2019">21842 10105 1324 0,'5'-24'118'0,"-5"24"-94"0,0-7-24 0,4 3 0 16,-4-8 32-16,9 4 3 0,-5 0 0 0,-4 8 0 15,5-7 99-15,-5 7 20 0,0 0 4 0,0 0 1 16,0 0-66-16,0 0-13 0,0 0-2 0,0 0-1 16,0 0-20-16,-5 11-4 0,5 5-1 0,-4 3 0 15,-1 1-16-15,-3 7-3 0,3-3-1 0,-8 3 0 16,4-4 7-16,5 5 1 0,-5-5 0 0,5 0 0 16,-1-3-23-16,1-1-4 0,0-3-1 0,4 4 0 15,4-9-12-15,-4 5 8 0,4-8-8 0,1 3 0 0,-5-11 0 0,4 8-16 16,5 0 1-16,-5-4 1 15,10 0-192-15,-6-4-38 0,1-4-8 0</inkml:trace>
          <inkml:trace contextRef="#ctx0" brushRef="#br0" timeOffset="299083.2395">22075 9754 2282 0,'0'-8'50'0,"0"-4"10"0,0 1 3 0,4-1 1 0,1 0-51 0,-1 1-13 16,-4-1 0-16,0 4 0 0,0-4 53 0,0 5 8 15,0 7 2-15,0 0 0 16,0 0-98-16,0 0-19 0,0 0-4 0,0 0-998 0</inkml:trace>
          <inkml:trace contextRef="#ctx0" brushRef="#br0" timeOffset="299576.1659">22755 9844 1414 0,'9'-16'31'0,"-5"8"6"0,5-7 2 0,0 3 1 0,-1 0-32 0,1-3-8 15,0 3 0-15,0 0 0 0,-1-3 100 0,-3 7 17 16,4-4 4-16,-9 4 1 0,4-3-34 0,-4 11-6 15,-4-4-2-15,4 4 0 0,-9-4-53 0,-4 4-11 16,-5 4-3-16,1 3 0 0,-10 1 21 0,5 8 4 16,-13-1 1-16,5 5 0 0,-1 7-27 0,-4 1-4 15,0 3-8-15,-1 4 11 0,10-8-11 0,0 0 0 16,4 5-10-16,4-1 10 0,14-4 0 0,-5 0 0 16,9 5 0-16,5-5 0 0,3 0 26 0,6-3 2 15,3-5 0-15,1 1 0 0,4-5 0 0,-5-3 0 16,9 4 0-16,-8-5 0 0,-9 5-3 0,0-4 0 15,-5-1 0-15,-4 1 0 0,-4 0 14 0,-1-1 2 0,-8 1 1 16,-5 4 0-16,1-1 2 0,-5-3 1 0,-4 0 0 0,-1-1 0 16,1 1-36-16,4 0-9 0,0-4 0 0,9-1 0 31,-5 1-124-31,5-4-26 0,-4 0-6 0,4-4 0 0</inkml:trace>
          <inkml:trace contextRef="#ctx0" brushRef="#br0" timeOffset="296950.5004">19043 10046 864 0,'44'-11'76'0,"-44"11"-60"0,0-8-16 0,0 0 0 0,0 0 84 0,-9 0 15 16,5 1 2-16,-5-1 1 0,-4 0-6 0,0 4 0 15,0-4-1-15,-5 1 0 0,-4-1-30 0,-4 4-5 16,0-4-2-16,4 4 0 0,-5 4-8 0,-3 0-2 16,-10 0 0-16,1 4 0 0,-1 4-3 0,1-4-1 15,-5 4 0-15,0-1 0 0,13 1 7 0,0 4 1 16,1-4 0-16,-1 7 0 0,-4-3-26 0,9 7-5 16,8-3-1-16,-4 4 0 0,5-1-11 0,3 1-9 15,10-5 12-15,4 1-12 0,0-1 0 0,4 1 0 16,-4 0 0-16,14-5 0 0,3 5 0 0,5-1 0 15,-4-7 0-15,8 4 0 0,5 4 0 0,-1-5 0 16,5-3 0-16,5 4 0 0,-5-1 0 0,5 1-9 16,-5 0 9-16,0 0-8 0,-9-1 8 0,-4 5 0 15,4-4 0-15,-4 3 0 0,-4 1 0 0,-9-5 8 16,-1 5-8-16,-3 4 8 0,-1-1 16 0,-4 1 3 16,-13-1 1-16,0 1 0 0,4-1 3 0,-9-3 1 0,-8 7 0 15,-5-3 0-15,1-1 0 0,-5-3 0 0,-5 3 0 0,1-3 0 16,-1-1-32-16,5 1 0 0,9-4 0 0,-1 3 0 15,-8-3-12-15,5-4-8 0,3 0-1 0,5-1-1 32,5-7-94-32,-1 0-20 0,-4 0-3 0,14-4-558 0,3-7-112 0</inkml:trace>
          <inkml:trace contextRef="#ctx0" brushRef="#br0" timeOffset="297445.8517">19903 10249 1267 0,'13'-4'112'0,"0"-4"-89"16,-4 1-23-16,4-1 0 0,-4 4 128 0,-9 4 22 15,13-8 4-15,-13 8 1 0,0 0-70 0,9-8-13 16,-9 8-4-16,13-7 0 0,-4-1-13 0,-9 0-3 15,0-4-1-15,0 4 0 0,-4 1-21 0,-1-1-4 16,5 0-1-16,-4 0 0 0,-5 0 12 0,0 5 3 16,1-1 0-16,-1-4 0 0,-4 4-26 0,-1 4-5 15,6-4-1-15,-5 8 0 0,-5-4 0 0,5 8-8 16,-5 3 12-16,1 1-4 0,-5 4-8 0,0 7 0 0,-4 4 0 16,-1 5 0-16,5-1 0 0,-4 0 0 0,0 4 0 0,4 0 0 15,0 0 8-15,0-3-8 0,4 3 8 0,1-4-8 16,4 0 0-16,4-8 0 0,0-3 0 0,5-4 0 15,4-1 0-15,0-3 0 0,0-12-14 0,13 4 5 16,0-4-3-16,4-4 0 16,-3-4 0-16,8-4 0 0,0-3 12 0,-1-5-10 0,6-3 10 0,-5-1-10 15,4 1 10-15,9-16 0 0,0 0 8 0,0-4-8 16,-4 0 0-16,0 4 0 0,-1-4 0 0,1 0 8 16,-5 8 0-16,-4 4 0 0,-8 0 0 0,-1 11 0 15,-4 5-8-15,-1 3 8 0,-8 4-8 0,0 8 8 16,0 0 9-16,0 0 3 0,-4 8 0 0,-5 8 0 15,-4-1 9-15,4 5 3 0,0 3 0 0,-4 1 0 0,4-1-32 0,1 0 0 16,-1 9 0-16,5-5 0 16,4 0-32-16,0 1-7 0,8-5-1 0,5 0 0 15,5-3-166-15,0-8-34 0,34 7-6 0,-8-11-2 0</inkml:trace>
        </inkml:traceGroup>
        <inkml:traceGroup>
          <inkml:annotationXML>
            <emma:emma xmlns:emma="http://www.w3.org/2003/04/emma" version="1.0">
              <emma:interpretation id="{498DB314-7EA9-4F0B-8767-2C945395DDCA}" emma:medium="tactile" emma:mode="ink">
                <msink:context xmlns:msink="http://schemas.microsoft.com/ink/2010/main" type="inkWord" rotatedBoundingBox="25015,10259 28754,9990 28865,11537 25127,11806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300362.9542">23439 10066 1382 0,'0'0'123'0,"5"-8"-99"15,8-4-24-15,0 5 0 0,9 3 184 0,4 0 32 0,1 0 7 0,3 0 1 16,5 0-151-16,9 0-29 0,0-4-7 0,4 4-1 16,5 4-19-16,0-3-4 0,-14-1-1 0,5 4 0 15,0-8-12-15,-5 8-13 0,-4-4 2 0,1 0-1029 16</inkml:trace>
          <inkml:trace contextRef="#ctx0" brushRef="#br0" timeOffset="300132.3296">23935 9688 2278 0,'0'0'50'0,"0"0"10"0,0 0 3 0,0-8 1 0,-4-4-51 0,4 4-13 32,-5 0 0-32,14 1 0 0,0-1 42 0,0-4 6 15,-5 4 0-15,0-3 1 0,5-1-49 0,-4 0 0 16,-1 1-14-16,5-5 3 0,4-4 22 0,0 1 4 16,0-1 1-16,0-3 0 0,0 0-16 0,-4-5 0 15,0 1 0-15,4 0 0 0,-8-4 0 0,-1-1 0 0,0 1 0 0,1 0 0 16,4 0 0-16,-5 0-21 15,0-1 3-15,-4 5 1 0,9 0 17 0,-9 3 0 0,0 5 0 0,-4-1 0 16,-1 9 48-16,1-5 12 0,0 4 4 0,-5 5 0 31,4 3-103-31,-8 0-20 0,4 0-4 0,-4 0-1 0,-4 4 75 0,-1 0 14 0,1 4 3 0,3-4 1 32,6 4-46-32,-1 0-10 0,-4 0-1 0,4 3-1 0,9-7 41 0,-9 8 9 0,-4 4 2 0,4 0 0 15,5 3-37-15,-1 1-7 0,1-1-2 0,0 1 0 16,-1 0 23-16,1 3 0 0,0 5 0 0,4 3 0 15,0 8 24-15,0 0 8 0,4 4 3 0,0 12 0 16,-4-1 1-16,5 5 1 0,-1 3 0 0,0 5 0 16,1-5 1-16,-1 5 0 0,-8-1 0 0,-1 1 0 15,-3-5-7-15,-1 1-2 0,-4-1 0 0,-9 1 0 0,4-5-14 16,-8-7-3-16,4-4-1 0,-4 0 0 0,4-12-11 16,0 4 8-16,-4-4-8 0,4-3 8 0,-5-9-8 15,10 4-9-15,-5-7 9 0,0 4-13 16,0-5-145-16,4-3-29 0,1-4-5 0,4-4-924 15</inkml:trace>
          <inkml:trace contextRef="#ctx0" brushRef="#br0" timeOffset="300555.8657">24462 9785 633 0,'0'0'56'0,"0"0"-44"0,0-4-12 0,0 4 0 0,0 0 337 0,0 0 66 16,0 0 13-16,0 0 2 0,0 0-273 0,-5 12-54 16,5 0-11-16,-4 7-3 0,-1 1-32 0,1 7-6 15,0-4-2-15,-5 5 0 0,4-1 0 0,1-4 0 16,0 5 0-16,-1-1 0 0,1 0-20 0,4-7-4 15,0 3-1-15,4-3 0 0,-4-5-12 0,0 1 0 16,5-5 0-16,-1 1 0 16,0-4-88-16,-4-8-10 0,5 8-2 0,-1 3-645 15,1-3-129-15</inkml:trace>
          <inkml:trace contextRef="#ctx0" brushRef="#br0" timeOffset="300724.542">24694 9438 2188 0,'-9'-19'48'0,"9"7"11"0,0-4 1 0,0 5 1 0,-4-1-49 0,4 4-12 0,0 8 0 0,4-8 0 16,-4 8 54-16,0 0 8 0,9 4 2 0,4 0-752 16,5 4-149-16</inkml:trace>
          <inkml:trace contextRef="#ctx0" brushRef="#br0" timeOffset="301125.8901">25185 9972 1497 0,'0'0'32'0,"14"4"8"0,3 0 0 0,5 4 4 0,4-8-36 0,1 8-8 15,-5-8 0-15,0 4 0 0,0-4 156 0,4 0 28 16,5-4 7-16,-1-4 1 0,-3 4-52 0,3-4-9 16,-3-4-3-16,-1-3 0 0,0 3-102 0,1 0-26 15,-1-7 0-15,-4 3 0 0,4-3 0 0,0-1 0 16,-4 1 0-16,5-5 0 0,-1 9 0 0,-4-9 0 16,-4 1 0-16,-1 0 0 0,-4-1 0 0,0 5 0 15,-4-5 0-15,0 5 0 0,-9-1 0 0,0 1 0 16,-4-1 0-16,-1 5 0 0,-4-1 0 0,1 4 0 15,-5 1 0-15,-1 7 0 0,-3 0 56 0,-1 0 7 16,-4 4 1-16,-4 4 0 0,4 4-52 0,-4 7-12 16,-5 1 0-16,5 3 0 0,-5 1 0 0,-4 7 0 15,4 1 0-15,-4 3 0 0,0-4 0 0,4 8-18 0,1-4 4 16,3 8 1-16,1-7 21 0,4 3 4 0,4-4 0 16,-4 4 1-16,5-8-13 0,4 4 0 0,8 1 0 0,1-5 0 31,0-4-100-31,4 5-22 0,13-9-5 0,0 1-1025 0</inkml:trace>
          <inkml:trace contextRef="#ctx0" brushRef="#br0" timeOffset="301692.0824">26440 9680 2052 0,'0'0'45'0,"9"-12"10"0,0 4 1 0,-5-3 1 0,0 3-45 0,1-4-12 16,-1 4 0-16,-4-3 0 0,5 7 55 0,-5-4 9 15,0 8 1-15,0-8 1 0,0 8-31 0,-5-8-7 16,1 4 0-16,-5 0-1 0,-4 1-15 0,4-1-2 16,0 4-1-16,-4 0 0 0,0 0 21 0,0 4 4 15,-5-1 1-15,5 5 0 0,0 4-6 0,-5 0-1 16,1 3 0-16,4 1 0 0,0 3-28 0,-1 5 8 16,-3-1-8-16,4 1 0 0,-5 7 0 0,5 0 0 15,-5 0 0-15,5 0 0 0,5 4 9 0,-6-3-1 16,6-1 0-16,3 0 0 0,1-4-8 0,-1 1 0 15,10-5 0-15,-1-3 0 0,-4-1 0 0,5-3-11 16,3-5 3-16,6-3 0 0,-6-4 17 0,5 0 4 16,1-8 1-16,-1 0 0 0,4-4-14 0,1-3 9 15,4-9-9-15,-5 1 8 0,1-5 0 0,4-7 0 0,4 0 0 16,5-8 0 0,4-4-27-16,4-4-5 0,5-4-2 0,0-3 0 0,0-5 47 0,0-3 10 0,4-4 1 15,1-1 1-15,-6 1-25 0,-3 4-8 0,-1-5 0 0,-4 1 0 16,1 4 0-16,-10 3 0 0,0 5 0 0,1-5 0 15,-6 5 0-15,1 7 0 0,-4 0 0 0,-5 4 0 16,-9 8 0-16,5 8 0 0,-9 3 0 0,0 5 0 16,0 3 0-16,-4 1 0 0,-1 7 0 0,-3 4-9 15,-1-4 9-15,0 8-8 0,0 0 8 0,-4 12-8 16,0 3 8-16,4 9-10 0,-4 3 10 0,0 12-10 16,0 0 10-16,-5 4 0 0,5 8 0 0,-9-1 0 0,5 5 0 15,-5 0 0-15,0 7 0 0,0 0 0 0,-5-7 8 16,6 0-8-16,-1 7 10 0,-5-4-10 0,5-3 8 15,0 0-8-15,9-1 0 0,-4 1 0 16,4-8-18-16,4 3-10 0,-4-3-1 0,8-4-1 16,5 0-11-16,5-8-3 0,-5 0 0 0,4 0 0 15,0-4-185-15,5-3-38 0</inkml:trace>
        </inkml:traceGroup>
        <inkml:traceGroup>
          <inkml:annotationXML>
            <emma:emma xmlns:emma="http://www.w3.org/2003/04/emma" version="1.0">
              <emma:interpretation id="{E4CCCD67-539F-472C-AD2D-A15A208922B5}" emma:medium="tactile" emma:mode="ink">
                <msink:context xmlns:msink="http://schemas.microsoft.com/ink/2010/main" type="inkWord" rotatedBoundingBox="29109,11040 29425,11018 29495,11982 29178,12005"/>
              </emma:interpretation>
              <emma:one-of disjunction-type="recognition" id="oneOf33">
                <emma:interpretation id="interp45" emma:lang="" emma:confidence="1">
                  <emma:literal>;</emma:literal>
                </emma:interpretation>
                <emma:interpretation id="interp46" emma:lang="" emma:confidence="0">
                  <emma:literal>:</emma:literal>
                </emma:interpretation>
                <emma:interpretation id="interp47" emma:lang="" emma:confidence="0">
                  <emma:literal>b</emma:literal>
                </emma:interpretation>
                <emma:interpretation id="interp48" emma:lang="" emma:confidence="0">
                  <emma:literal>&amp;</emma:literal>
                </emma:interpretation>
                <emma:interpretation id="interp49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02895.094">27625 10460 1440 0,'0'0'128'0,"0"0"-103"15,0 0-25-15,0 0 0 0,0 0 95 0,0 0 13 16,9 11 4-16,-5-3 0 0,5 4-36 0,-5 0-8 16,0-5 0-16,1 5-1 0,-1-4-4 0,1 4-1 15,-5-12 0-15,4 11 0 0,-4-3-9 0,0 4-1 0,0-4-1 0,-4-1 0 16,-1-3-3-16,5-4-1 0,-9 8 0 16,5-4 0-16,-5 0-7 0,1 0-2 0,-1-4 0 0,0 4 0 15,5-4-12-15,-5 0-2 0,-4-4-1 0,4 0 0 16,0 0-8-16,5 0-2 0,-5 0 0 0,0-4 0 15,0 5-13-15,5-5-18 0,4-4 4 0,0 0 1 16,-4-3 13-16,4 3 0 0,-5-7 0 0,10-1 0 16,-5 4 0-16,8 1 0 0,-3-1 0 0,8 1 0 15,0-1 0-15,0 4 0 0,0 1 0 0,1-1 0 16,3 0 0-16,1 8 0 0,-5-3 0 0,0 7 0 16,0 0 0-16,0 3 0 0,-4 5-10 0,0 0 10 15,4 0 0-15,-9 4 0 0,1-1 0 0,-1 5 0 0,-4-1 0 16,0 1 0-16,-4 4 0 0,-1-1 0 0,-3 1 0 0,-1-1-14 15,-4 1 2-15,0-5 0 0,-1 5 12 0,1-9 16 16,0 5-3-16,-4-4-1 0,-1-5-12 0,5 5 0 16,-5-8 0-16,5 4 0 0,0 0 0 0,4-4 8 15,-4-1-8-15,4 1 0 0,5-4 0 0,4 0 8 16,0 0-8-16,0 0 0 0,-5-11 8 0,5 11-8 16,0-8 0-16,5 0 9 0,-1-4-9 0,5 5 0 15,-5-5 0-15,5 4 0 0,0 0 0 0,-5 0-12 16,5 1 4-16,-9 7 8 15,0 0-59-15,0 0-4 0,0 0-1 0,0 0-751 16,0 0-150-16</inkml:trace>
          <inkml:trace contextRef="#ctx0" brushRef="#br0" timeOffset="302503.6191">27743 9727 1749 0,'0'0'38'0,"0"0"8"0,0 0 2 0,5-8 2 0,-5 8-40 0,0-8-10 15,0 8 0-15,0 0 0 0,8-4 48 0,-8 4 8 16,0 0 2-16,0 0 0 0,5 0 4 0,-5 0 1 16,0 0 0-16,4 8 0 0,1 4-50 0,-5-5-13 0,0 5 0 0,-5 0 0 15,1-1 0-15,-5-3 0 16,0 0 0-16,0 4 0 0,1-4 36 0,8-8 3 16,-14 7 0-16,1-3 0 0,0 4-12 0,4-8-3 15,9 0 0-15,-8 4 0 0,8-4-24 0,-14 0 0 16,10-4 8-16,4 4-8 0,0 0 0 0,-9-8 0 15,9 0 0-15,0-3 0 0,0 3 0 0,0-4 0 16,5 1 0-16,-1-1 0 0,0-4 28 0,1 8 3 16,4-3 1-16,-5 3 0 0,0 0-32 0,5 0 0 15,-4 4 0-15,3 1 0 16,-3 3-20-16,-5 0-9 0,0 0-3 0,0 0 0 16,0 11-148-16,4 1-29 0,-4 19-7 0,-4 0 0 0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22:14.77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E3678F-5957-48B8-9AB5-89C4928A65AA}" emma:medium="tactile" emma:mode="ink">
          <msink:context xmlns:msink="http://schemas.microsoft.com/ink/2010/main" type="writingRegion" rotatedBoundingBox="58,711 30564,-1449 31895,17349 1390,19510"/>
        </emma:interpretation>
      </emma:emma>
    </inkml:annotationXML>
    <inkml:traceGroup>
      <inkml:annotationXML>
        <emma:emma xmlns:emma="http://www.w3.org/2003/04/emma" version="1.0">
          <emma:interpretation id="{AF64FAF7-B364-445E-8B95-9FEBE4FAEBF6}" emma:medium="tactile" emma:mode="ink">
            <msink:context xmlns:msink="http://schemas.microsoft.com/ink/2010/main" type="paragraph" rotatedBoundingBox="1014,337 22161,28 22187,1760 1039,20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13D8FF-640F-491A-A96B-22103AA23F9B}" emma:medium="tactile" emma:mode="ink">
              <msink:context xmlns:msink="http://schemas.microsoft.com/ink/2010/main" type="inkBullet" rotatedBoundingBox="1017,585 2963,557 2985,2041 1039,2070"/>
            </emma:interpretation>
          </emma:emma>
        </inkml:annotationXML>
        <inkml:trace contextRef="#ctx0" brushRef="#br0">-651 156 518 0,'0'0'23'0,"-5"-12"5"0,1 5-28 0,0-1 0 15,4 0 0-15,0-4 0 0,-9 1 148 0,0 3 25 16,5 8 5-16,-1-12 1 0,1 4-55 0,4 8-12 16,-9 0-1-16,5 4-1 0,-9 0-18 0,-5 8-4 15,0 3-1-15,-3 9 0 0,-1 11-23 0,0 4-4 16,-5 12 0-16,5 3-1 0,5 9-12 0,-9-1-3 15,8 8 0-15,-4-3 0 0,13 11-5 0,-4-12-2 16,9 0 0-16,4 4 0 0,4-3-11 0,9-1-2 0,0-4-1 16,9-3 0-16,0-8-11 0,5-1-3 0,3-7 0 15,5 0 0-15,-4 0-9 0,4-4 10 0,-4-4-10 0,4-4 10 32,13 4-168-32,-13-15-34 0</inkml:trace>
        <inkml:trace contextRef="#ctx0" brushRef="#br0" timeOffset="-960.2537">-173 492 115 0,'0'0'0'0,"0"0"10"0,0 0-10 0,-4-4 0 0,4 0 0 0,0 4 0 15,0 0 235-15,0 0 45 0,0 0 8 0,0-12 3 16,4 4-188-16,0 0-38 0,1-3-7 0,4 3-2 16,-9 0-3-16,8-4-1 0,-3 1 0 0,-1 3 0 15,-4 8 12-15,9-8 1 0,-5 0 1 0,-4 8 0 16,13-4-9-16,-13 4-1 0,0 0-1 0,0 0 0 15,0 0-26-15,0 0-5 0,0 8 0 0,0 8-1 16,-8 7-13-16,-1-3-2 0,-4 11-8 0,4 4 12 16,-4 0 4-16,-5 0 1 0,5 12 0 0,-5-12 0 0,5 4 13 15,9 4 2-15,-9 4 1 0,8-8 0 0,1 8-21 16,0-8-12-16,8 4 12 0,0-1-12 0,5-10 12 16,0-1-12-16,0-4 12 0,4-3-12 0,0-5 11 0,0 1-11 15,0-9 10-15,5-3-10 0,-5-4 0 0,5 4-12 16,-5-8 1-16,13-12-1017 15</inkml:trace>
        <inkml:trace contextRef="#ctx0" brushRef="#br0" timeOffset="-794.5128">143 55 2073 0,'-31'-16'184'0,"18"12"-147"0,0 0-29 0,4-7-8 16,5 3 50-16,-1 0 9 0,-12 4 1 0,4 4 1 15,4 0-33-15,0 4-8 0,5 4 0 0,-5 0-1 32,4 3-106-32,1-3-21 0,8 4-4 0,-4 7 0 0</inkml:trace>
        <inkml:trace contextRef="#ctx0" brushRef="#br0" timeOffset="-509.5621">704 125 2016 0,'27'-16'44'0,"-18"9"10"0,-5-5 2 0,5 0 0 0,-1 8-45 0,1 0-11 16,0-7 0-16,4 7 0 0,0 4 78 0,-4 4 14 15,0 7 2-15,4 1 1 0,5 8-41 0,-5 7-8 16,0 8-2-16,0 16 0 0,0-5-19 0,0 13-4 15,-4 3-1-15,0 1 0 0,0-5 6 0,-1 1 1 16,1-1 0-16,-9 1 0 0,0-1-5 0,-13-3-1 16,4-1 0-16,-4 5 0 0,-4-1-21 0,-5 1 0 15,-9-1 0-15,-4-3 8 16,-5 4-152-16,-3-9-29 0,-10 1-7 0</inkml:trace>
      </inkml:traceGroup>
      <inkml:traceGroup>
        <inkml:annotationXML>
          <emma:emma xmlns:emma="http://www.w3.org/2003/04/emma" version="1.0">
            <emma:interpretation id="{8DB7FEED-065A-4FAA-A163-DEFAB5F0D2BD}" emma:medium="tactile" emma:mode="ink">
              <msink:context xmlns:msink="http://schemas.microsoft.com/ink/2010/main" type="line" rotatedBoundingBox="5739,268 22161,28 22185,1626 5763,1867"/>
            </emma:interpretation>
          </emma:emma>
        </inkml:annotationXML>
        <inkml:traceGroup>
          <inkml:annotationXML>
            <emma:emma xmlns:emma="http://www.w3.org/2003/04/emma" version="1.0">
              <emma:interpretation id="{D26559DA-5512-4CD9-922C-1CC9CBFA9605}" emma:medium="tactile" emma:mode="ink">
                <msink:context xmlns:msink="http://schemas.microsoft.com/ink/2010/main" type="inkWord" rotatedBoundingBox="5744,608 8120,573 8138,1832 5763,186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43397.8473">3898 714 460 0,'0'0'20'0,"5"-12"5"0,8 0-25 0,-4 1 0 0,-1 3 0 0,6-4 0 16,3 1 323-16,1 3 59 0,-5-4 12 0,9 4 2 15,-5 0-252-15,1 5-52 0,4-5-9 0,0 4-3 16,0 4-46-16,0 0-10 0,0 0-1 0,0 0-1 16,-1 4-22-16,1 4 0 0,-4-8 0 0,4 7-8 15,-5 5-107-15,1-4-21 0,0 4-4 0</inkml:trace>
          <inkml:trace contextRef="#ctx0" brushRef="#br0" timeOffset="44119.115">5197 687 921 0,'0'0'82'16,"0"0"-66"-16,0-8-16 0,0 8 0 16,0 0 92-16,0-8 14 0,0 8 3 0,0 0 1 15,0-8-14-15,0 8-2 0,-9-4-1 0,5 0 0 0,-5 4-45 0,0 0-10 16,5 0-2-16,-5 0 0 0,-4 8-25 16,0-4-11-16,0 4 8 0,-1 4-8 0,-3-1 17 0,-1 5-1 15,1-4-1-15,-5 7 0 0,4 1 20 0,-4 7 4 16,-4-8 1-16,9 5 0 0,-5 7-16 0,4 0-2 15,-8 0-1-15,13 4 0 0,-1 4-10 0,6 0-3 16,-6 0 0-16,6-11 0 0,-1 3-8 0,9-4 8 16,4 1-8-16,1-9 8 0,3 1-8 0,6-5 0 15,-6 1 0-15,10-8 0 0,4-1 17 0,0-7 2 16,4 0 0-16,0-4 0 0,5-3 7 0,-5-9 2 16,1 4 0-16,4-3 0 0,-5-5-28 0,5-7 0 15,-10 4 0-15,1-9 0 0,-4-3 0 0,0 0 12 16,-1 4-12-16,-8-12 12 0,0 0-1 0,-1 4 0 15,-3 0 0-15,-5 8 0 0,0 0-3 0,0 7 0 16,-5-3 0-16,-3 8 0 0,-1 7 19 0,-4-8 3 16,0 9 1-16,-1 3 0 0,-3 4-23 0,-5 0-8 0,0 4 0 15,-4 4 9 1,-1 4-41-16,1 3-8 0,-9 1-1 0,4 8-672 0,0-1-135 0</inkml:trace>
          <inkml:trace contextRef="#ctx0" brushRef="#br0" timeOffset="44515.159">5456 753 403 0,'9'-12'36'0,"-5"4"-36"15,-4 8 0-15,4-11 0 0,10 3 326 0,-6 0 58 16,-8 8 12-16,9-4 3 0,-9 4-262 0,9 0-52 15,4-4-10-15,-13 4-3 0,9 8-40 0,0 8-9 16,-5-1-2-16,5 5 0 0,-9 3 1 0,4 1 0 16,-4 3 0-16,5 4 0 0,-1 4-1 0,-4 4 0 15,0-12 0-15,0 12 0 0,0-11-7 0,0 3-2 16,0 0 0-16,0-4 0 0,4 1 23 0,-4-9 4 16,-4 1 1-16,4-1 0 0,0-11-32 0,-4 4-8 15,-1-1 0-15,5-3 0 0,0-8 0 0,0 0 9 16,0 0-9-16,0 0 10 0,0 0 4 0,0 0 1 15,-4-8 0-15,4-3 0 0,0-5 1 0,4 1 0 16,-4-9 0-16,9 1 0 0,-5-8 9 0,9-5 3 16,-4 1 0-16,9 0 0 0,-1-4-13 0,5 4-3 0,0-4 0 15,5 0 0-15,-1 0 0 0,5 12 0 0,-1-12 0 0,5 8 0 16,0-1-12-16,5 5 9 0,-1 4-9 16,1-1 8-16,-1 5-19 0,-4-1-4 0,1 1-1 15,-6-1-1233-15</inkml:trace>
          <inkml:trace contextRef="#ctx0" brushRef="#br0" timeOffset="43165.875">3745 406 921 0,'0'0'40'0,"0"-8"10"0,-5-4-40 0,10 4-10 0,-5-3 0 0,4 3 0 16,1 0 112-16,3 0 20 0,-3 4 4 0,-1-7 0 15,5 3-42-15,0-8-9 0,4 12-1 0,0-7-1 16,0 3-23-16,0-8-4 0,9 9 0 0,0-5-1 15,-4 0-7-15,8 0-2 0,5-3 0 0,4 3 0 0,-4-7 3 16,8 3 1-16,9 0 0 0,5-3 0 16,0 3-34-16,-1 1-8 0,1-1 0 0,-5 8-8 0,5-3 11 0,-9 3-11 15,0-4 10-15,-5 8-10 0,1 0 8 0,-5 4-8 16,-5-7 0-16,1 7 0 0,-9 0 0 0,4 7 0 16,-8-7 0-16,-1 0 0 0,1 0-12 0,-5 4 0 15,5-4 1-15,-10 4 0 16,1 0-59-16,-9-4-12 0,0 0-2 0,5 12-534 15,-5 3-106-15</inkml:trace>
          <inkml:trace contextRef="#ctx0" brushRef="#br0" timeOffset="42812.473">4021 328 115 0,'0'-16'10'0,"0"16"-10"0,0-12 0 16,0 1 0-16,5 3 185 0,-1-4 35 0,-4-3 8 0,4 3 0 15,1-4-92-15,-1 5-18 0,-4-1-4 0,0-4-1 16,5 5-33-16,-5-5-8 0,-5 4 0 0,1 1-1 16,-1-1-15-16,1 0-4 0,0 4 0 0,-1 1 0 15,1-1-16-15,-1 0-3 0,5 8-1 0,0 0 0 16,0 0 1-16,0 0 0 0,0-4 0 0,0 4 0 16,0 0-16-16,0 0-3 0,0 0-1 0,0 0 0 15,0 0 1-15,0 0 0 0,0 0 0 0,0 0 0 16,0 0 18-16,0 0 4 0,0 0 1 0,0 0 0 15,-4 12-24-15,4 3-5 0,0 1 0 0,-4 7-8 16,-5 9 31-16,4-5-1 0,-8 16 0 0,5 0 0 16,-1 11-3-16,0 1-1 0,-9 3 0 0,5 1 0 0,-4-1 6 15,-1 1 2-15,5-4 0 0,0 11 0 0,0-12-6 0,4 5-2 16,0-8 0-16,5-1 0 0,-5-3-13 0,5 0-2 16,4-12-1-16,-5-4 0 0,5 0-10 0,0-3 10 15,-4-1-10-15,-1-7 10 0,5-5-10 0,0 1 0 16,0-8 0-16,-4 3 8 0,4-3-24 0,0-8-6 15,0 0-1-15,0 0 0 16,-13 0-173-16,4 0-36 0</inkml:trace>
        </inkml:traceGroup>
        <inkml:traceGroup>
          <inkml:annotationXML>
            <emma:emma xmlns:emma="http://www.w3.org/2003/04/emma" version="1.0">
              <emma:interpretation id="{51197087-6EEC-4764-8333-458EB2964B2A}" emma:medium="tactile" emma:mode="ink">
                <msink:context xmlns:msink="http://schemas.microsoft.com/ink/2010/main" type="inkWord" rotatedBoundingBox="10105,265 12692,227 12711,1521 10124,155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5565.1327">8132 648 460 0,'0'0'20'0,"0"0"5"0,0 0-25 0,0 0 0 0,9 0 0 0,4-8 0 15,-4 8 222-15,8 0 39 0,-4-4 8 0,5 4 2 0,0-4-138 0,4 0-27 16,-1 4-6-16,1-12 0 16,5 5-48-16,-1-1-10 0,0-4-2 0,5 0 0 15,-5-7-4-15,1 3-2 0,-1-3 0 0,0-1 0 16,1-7-14-16,-1 4-2 0,-8-5-1 0,4 5 0 0,-5-1-5 0,-4-7-2 16,0 4 0-16,-4 7 0 0,0-7-10 15,-5 4 0-15,1-5 0 0,-5 9-11 0,0-1 11 0,-5 1 16 16,5 3-4-16,-8 5-1 0,-6 3-11 0,1 0 8 15,0 4-8-15,-4 4 8 0,-5 8-8 0,0 4 10 16,-5-1-10-16,-8 9 10 0,4-1-2 0,-4 9 0 16,0 3 0-16,-4 8 0 0,4 0 7 0,0 4 1 15,0-4 0-15,-1 8 0 0,6-8 1 0,3-4 1 16,14 8 0-16,4-12 0 0,1 0 18 0,3-4 3 16,-3 1 1-16,3-1 0 0,10 4-31 0,-1-4-9 15,0-3 0-15,5-5 0 0,0 5 10 0,4-5-10 16,-4 1 8-16,4-1-8 0,4-7 0 0,1 3 0 15,0-3 0-15,4-4 0 16,8 0-158-16,1-4-24 0,0-4-5 0</inkml:trace>
          <inkml:trace contextRef="#ctx0" brushRef="#br0" timeOffset="45966.4307">9124 589 921 0,'0'0'82'0,"0"0"-66"0,-5-12-16 0,5 5 0 16,-4-9 186-16,4 4 34 0,-5 4 6 0,1 1 2 15,0 3-87-15,4-8-17 0,-5 4-3 0,1 0-1 16,-1 1-55-16,1 3-11 0,0 4-2 0,-1-12-1 16,1 12-35-16,-5-4-6 0,0 0-2 0,1 4 0 15,-1 0-8-15,0 4 10 0,-4 0-10 0,4 0 10 16,-8 4 10-16,3 0 3 0,-8 3 0 0,5 9 0 16,-9-5-23-16,4 5 0 0,-5 3 0 0,1 5 0 15,4-1 0-15,0-4 0 0,5 1 0 0,3 7 0 16,1-12 0-16,5 1 0 0,-1-1 0 0,4 1 0 0,1-5 0 15,4 1 0-15,4-4 0 0,-4-4 0 0,0-8 0 0,9 3 0 16,4-3 0-16,0 0 0 0,5-11 0 0,4-1 0 16,0-7 0-16,4-1 0 0,1-3 0 0,-1-1 0 15,0 1 0-15,-4-8 0 0,4 3 0 0,-4-7-10 16,-4 4 1-16,4-4 0 0,-9 4 9 0,5 11 0 16,-5-7 0-16,-5 15-8 0,1-3 8 0,-4 11 0 15,-5 4 0-15,0 0 0 0,0 0 8 0,0 8-8 16,0 3 8-16,0 9-8 0,-5 3 0 0,5 1 8 15,-4 3-8-15,-1 4 0 0,5-11 0 0,0 11 0 16,0 0 0-16,0 0 0 16,0 0-80-16,5 1-13 0,-1-5-3 0,5 0-578 15,4-7-115-15</inkml:trace>
          <inkml:trace contextRef="#ctx0" brushRef="#br0" timeOffset="46235.4865">9896 183 1612 0,'0'0'144'0,"0"-7"-116"0,-5-9-28 0,5 12 0 15,-4-8 73-15,4 12 9 0,-9-3 2 0,5-1 0 16,-9 8-18-16,-1-4-3 0,1 3-1 0,-4 9 0 16,-1-4-22-16,1 8-5 0,-5 7-1 0,-5 0 0 0,1 9-2 15,-9-1 0-15,4 8 0 0,-4 0 0 0,4 4-1 16,5-4-1-16,0 0 0 0,8 0 0 0,1 4-14 0,4-4-2 15,8-12-1-15,1 4 0 0,-1 0-5 0,5 4-8 16,-4-7 11-16,8-5-11 0,5-3 0 0,0-1 0 16,4 1 0-16,5-5 0 15,4-7-25-15,0 4-12 0,4-12-3 0,0 0 0 16,1-8-182-16,-1-4-37 0</inkml:trace>
          <inkml:trace contextRef="#ctx0" brushRef="#br0" timeOffset="46594.2965">10365-324 2300 0,'0'0'51'0,"0"0"10"0,5-11 3 0,-5 11 0 0,0 0-52 0,0 0-12 0,13-4 0 0,-13 4 0 16,9 4 44-16,-1 11 5 0,-3 9 2 0,-1-1 0 16,0 4-31-16,-4 9-5 0,0 6-2 0,0 5 0 15,-4 0 6-15,-5 8 1 0,5 3 0 0,-5 8 0 16,0 5 19-16,1-1 4 0,-6-4 1 0,-3 4 0 15,4-3-26-15,-5-5-5 0,-4 0-1 0,5-3 0 16,-5-4-3-16,4-5-1 0,-4-3 0 0,0-4 0 16,9-12-8-16,0-4 0 0,0-3 0 0,4-5 0 15,5-7 24-15,-5 0 7 0,4-4 1 0,5-8 0 16,0 0-32-16,0-12 0 0,0 0 0 0,5-7 0 16,-5-1 0-16,9-11 0 0,8 0 0 0,5-4 0 15,9-4 0-15,4 0 8 0,4 4-8 0,1 3 0 16,-5 5 0-16,0 0 0 0,-4 7 0 0,4 9 0 0,-4-1 0 0,-5 8 0 15,-4 0 0-15,4 8 0 0,-4 4-12 0,4 3-4 16,-8 5-2-16,0 7 0 0,-5 1 2 0,0 3 1 16,0 0 0-16,-4 16-830 15,0-4-167-15</inkml:trace>
        </inkml:traceGroup>
        <inkml:traceGroup>
          <inkml:annotationXML>
            <emma:emma xmlns:emma="http://www.w3.org/2003/04/emma" version="1.0">
              <emma:interpretation id="{BCC850A0-7B4E-4281-A41E-B514DF33E868}" emma:medium="tactile" emma:mode="ink">
                <msink:context xmlns:msink="http://schemas.microsoft.com/ink/2010/main" type="inkWord" rotatedBoundingBox="14487,140 17181,100 17203,1632 14510,167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7632.2331">12493 616 1522 0,'0'0'33'0,"0"0"7"0,0 0 2 0,0 0 2 0,9 0-36 0,0-4-8 15,-1 1 0-15,5 3 0 0,5-8 60 0,0 4 9 16,4-4 3-16,4-4 0 0,9-3-26 0,4-1-5 15,1-3-1-15,-1-1 0 0,1 1-9 0,-5 3-3 16,-4-7 0-16,4 3 0 0,-4 1-28 0,-5-1 0 16,-4-3 0-16,-5 3 0 0,1-7 0 0,-5 7 0 15,-9-7 0-15,5 8 0 0,-4-1 16 0,-5 5-4 16,0-5 0-16,0 4 0 0,-5 9 2 0,1-9 0 16,-5 4 0-16,-4 8 0 0,0-3 19 0,-5 7 4 15,-4 0 1-15,0 0 0 0,-4 7-15 0,0 5-3 16,-5 0-1-16,0 3 0 0,1 5-2 0,3-1 0 15,5 9 0-15,0 3 0 0,0 0-9 0,0 4-8 0,1 0 9 16,3 0-9-16,5 1 24 0,-5 14-2 0,1-15 0 0,8 0 0 16,0 1-22-16,5-5 0 0,-1-4 0 0,5-4 0 15,5 1 0-15,-1 3 0 0,5-3 0 0,4 3 0 16,5-8-29 0,-1 1-1-16,5-5 0 0,9-3-685 0,0-4-137 0</inkml:trace>
          <inkml:trace contextRef="#ctx0" brushRef="#br0" timeOffset="48110.2212">13682 414 1796 0,'-9'-20'80'0,"9"8"16"0,0 1-77 0,-4-1-19 16,-1 0 0-16,5 4 0 0,-4-7 55 0,0 3 7 16,-5 0 2-16,0 5 0 0,-4 3-36 0,0 0-6 15,-5 0-2-15,5 4 0 0,-4 4-1 0,-5 4-1 16,0-1 0-16,4 13 0 0,-4-1 5 0,-4 1 1 15,0 7 0-15,-1 4 0 0,5 5-15 0,0-5-9 16,0 8 12-16,0-4-12 0,0 0 12 0,5 0-4 16,4-4 0-16,-5 0-8 0,5 1 8 0,4-1-8 15,-4-4 0-15,9-3 0 0,-1-5 0 0,5 1 0 16,0-5 8-16,5-3-8 0,-1 0 0 0,9-9 0 16,-4-3 0-16,9-3 0 0,-5-1 8 0,4-4-8 15,5-4 9-15,0-7-9 0,0-1 8 0,0 1-8 16,4-5 0-16,-4 1 9 0,-4-8-9 0,-1-1 10 0,10-3-10 15,-1-4 10-15,-4-4-2 0,4-7 0 0,1-5 0 0,-1-7 0 16,5-1-8-16,-5 1 0 0,5-12 0 16,-1 4 0-16,-3 3 0 0,3-7 0 0,-3 4 14 0,4 0-4 15,-10 15-10-15,1-3-12 0,-4 7 2 0,-5 16 1 16,0-4 33-16,-4 12 6 0,0 7 2 0,-9 8 0 16,0 1-20-16,0 11-3 0,-5 11-1 0,-8 9 0 15,-4-1-8-15,-1 20 0 0,-8 0 0 0,4 8 0 16,-4 0 0-16,4 8 8 0,-5 7-8 0,5-3 8 15,0 7 0-15,1-8-8 0,7 9 12 0,-3-5-4 0,4 0-8 16,4 1 10-16,0-9-10 0,9 1 10 0,-4-4-10 16,4-12 0-16,4-4 0 0,0 0 0 0,1-8-11 0,4 1-4 15,-1-17-1-15,6 1-736 16,8-8-148-16</inkml:trace>
          <inkml:trace contextRef="#ctx0" brushRef="#br0" timeOffset="48842.5147">14358 285 1335 0,'0'0'29'0,"0"0"7"0,0 0 0 0,0 0 2 0,0 0-30 0,4-4-8 0,0-8 0 0,5 8 0 15,-9 4 27-15,9-4 4 0,-5 1 1 0,9-5 0 16,-8 4 9-16,4-4 3 0,-1 4 0 0,1-8 0 16,-9 12 6-16,9 0 2 0,-5-7 0 0,-4 7 0 15,0 0-10-15,0 0-2 0,0 0 0 0,0 0 0 16,0 0 4-16,0 0 1 0,0 0 0 0,0 0 0 16,0 0-2-16,0 0-1 0,0 0 0 0,0 0 0 15,0 0-26-15,0 0-6 0,0 0-1 0,0 0 0 16,0 0-9-16,-8 0 0 0,-1-8 0 0,4 4 0 15,5 4 0-15,-4 0 0 0,0-8 0 0,-1 8 0 16,-4-8 0-16,5 4 8 0,0-3-8 0,-1 7 8 16,-3-12 0-16,-1 8-8 0,0 0 12 0,0 4-4 15,-8 0-8-15,-1 0 0 0,-4 0 0 0,-4 8 0 16,0 4 0-16,-1-5 0 0,-4 9 0 0,1 0 0 0,-1-9 0 16,0 9 0-16,5 7 0 0,0 5 0 0,-1 3 0 0,5-4 0 15,1 4 0-15,7-3 0 0,6 3 0 0,-1 0 0 16,0-7-9-16,5 7 9 0,4-16 0 0,0 9 0 15,4-9 0-15,0 1 0 0,1 0 0 0,8-16 8 16,0 3-8-16,0-3 0 0,5-3 24 0,-1 3-2 16,10-16 0-16,-5 0 0 0,4-3 0 0,0-8 0 15,1-1 0-15,-1-7 0 0,5 0-22 0,-1-4 0 16,1 4 0-16,0-4 0 0,-5 0 0 0,0 8 0 16,1 3 0-16,-5 5 0 0,-5 7 0 0,-4 9 0 15,5-1 0-15,-9 16 0 0,0-1 0 0,-1 9 0 16,1 4 0-16,-9 7 0 0,0 8 0 0,0 8 0 15,-4 0 0-15,-5 7 0 0,-4-3 14 0,4 4-2 16,-4 4 0-16,-9-9 0 0,4 5 7 0,-4-4 1 0,-4 0 0 0,0-1 0 16,-1-3 9-16,1-8 3 0,-5 1 0 0,5-5 0 15,-5-4-32-15,1 0 0 0,-1-7 0 0,-4-1 0 16,4-3 0-16,0-8 0 0,1-4 0 0,-1 3 0 16,5-7 10-16,-1 0-1 0,5-11 0 0,5 3 0 15,-1-4-9-15,5 4-11 0,4-7 3 0,5-1 0 16,0-3-20-16,8 3-3 15,9-3-1-15,0 3 0 0,9-3-4 0,5 3 0 0,8-4-1 16,4 1 0-16,1-1-31 0,8 1-5 0,0-1-2 0,5-3 0 16,-1-4-55-16,5 3-11 0,-8 5-3 0,3-5-421 15,-12 5-85-15</inkml:trace>
          <inkml:trace contextRef="#ctx0" brushRef="#br0" timeOffset="49183.2767">14713 648 1152 0,'0'0'51'0,"0"0"10"0,0 0-49 0,0 0-12 16,9 0 0-16,0 0 0 0,4 3 177 0,0-3 33 15,0-3 6-15,5 3 2 0,3-12-99 0,1 4-20 16,9-8-4-16,0 1-1 0,0-1-62 0,-1 5-12 16,1-13-2-16,0 1-1 0,-1 3-3 0,-3 1-1 15,-5-1 0-15,0-7 0 0,-5 4 9 0,-4 3 2 16,0-7 0-16,-4 7 0 0,0 1 0 0,-5-1 0 0,-4 1 0 15,0 3 0-15,-8 8-4 0,3-3 0 0,1-1 0 0,-9 4 0 16,4 8 4-16,0-8 1 0,-8 8 0 0,-1 8 0 16,1-8-25-16,-5 0 0 0,-5 8 0 0,-3 4 0 15,-6 3 0-15,1 5 0 0,0 3 0 0,5 8 0 16,-1 4 0-16,4 1 0 0,-3 3 0 0,-1 0-11 16,9 0 11-16,0 0 0 0,5 0 8 0,3 0-8 15,6 0 11-15,-1 0-3 0,9 0 0 0,4-4 0 16,5 0-8-16,9-8 0 0,12 0 0 0,10 1 0 15,12-9-56-15,6-3-14 16,12-8-2-16,4-1-1075 0</inkml:trace>
        </inkml:traceGroup>
        <inkml:traceGroup>
          <inkml:annotationXML>
            <emma:emma xmlns:emma="http://www.w3.org/2003/04/emma" version="1.0">
              <emma:interpretation id="{EAC45006-42C4-45F9-92F6-FAD05B6A5CD2}" emma:medium="tactile" emma:mode="ink">
                <msink:context xmlns:msink="http://schemas.microsoft.com/ink/2010/main" type="inkWord" rotatedBoundingBox="19824,447 22167,413 22184,1611 19841,1645"/>
              </emma:interpretation>
              <emma:one-of disjunction-type="recognition" id="oneOf3">
                <emma:interpretation id="interp3" emma:lang="" emma:confidence="1">
                  <emma:literal>,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;</emma:literal>
                </emma:interpretation>
                <emma:interpretation id="interp6" emma:lang="" emma:confidence="0">
                  <emma:literal>)</emma:literal>
                </emma:interpretation>
                <emma:interpretation id="interp7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54080.9998">20048 464 345 0,'0'0'31'0,"0"0"-31"16,9-8 0-16,-1 1 0 0,1 3 175 0,0-8 29 16,0 4 5-16,0 8 2 0,-1-11-67 0,-3 7-12 15,-5 4-4-15,8-8 0 0,-8 8-44 0,9-4-10 16,-9 4-2-16,9 0 0 0,0 4-12 0,0 0-4 16,-5 4 0-16,0 7 0 0,-8 5 7 0,-5 3 1 15,-8 8 0-15,-5 0 0 0,-5 8-26 0,1 0-5 16,0 0-1-16,-1 4 0 0,1-4-4 0,-5 0-2 15,5-4 0-15,-9 4 0 0,-5-3-10 0,5-1-1 16,-4-8-1-16,-5 0 0 16,0-3-104-16,5 3-21 0,-1-15-4 0,1 3-1 0</inkml:trace>
          <inkml:trace contextRef="#ctx0" brushRef="#br0" timeOffset="50753.2432">17907 265 1148 0,'0'0'25'0,"0"0"6"16,0 0 1-16,0 0 0 0,0 0-32 0,0 0 0 0,-9 0 0 0,9 0 0 0,0 0 54 0,0 0 5 16,0 8 1-16,0-8 0 0,0 8-36 0,0-8-6 15,0 0-2-15,13 12 0 0,0-5 29 0,1-7 6 16,3 4 1-16,-4-4 0 0,5-4 16 0,4-3 3 15,-5-1 1-15,5 4 0 0,5-8-15 0,-5 1-2 16,4 3-1-16,-4-4 0 0,9 0-21 0,-10 1-4 16,10-5-1-16,-4 4 0 0,-6 1-10 0,6-9-2 15,-5 5-1-15,8-1 0 0,-8-4-15 0,0 9-10 16,5-5 2-16,-5 1 0 0,-1-5 8 0,-7 8 0 16,8 1 0-16,-9 3 0 0,4-4 0 0,-8 4 0 15,4-3 0-15,-4-1 0 0,0 4 0 0,0 0 0 16,-9 1 0-16,4-5 0 0,-4 4 29 0,0 0 8 15,-4 4 2-15,-1-3 0 0,5 7-39 0,-4 0 0 16,-9-12 0-16,-1 12 0 0,-3-4 0 0,-1 0 0 16,5-4 0-16,-4 4 0 0,-1 0 0 0,1 1 0 15,3 3 0-15,1 0 0 0,0 0 0 0,0 0 0 16,-9 3 0-16,4 1 0 16,5 0-26-16,-4 4-10 0,-10 0-1 0,1 4-1 0,-5-1 57 0,5 5 11 0,0 3 2 0,-1 5 1 15,-3 3-21-15,-1 4-12 0,-4 4 12 0,4 0-12 16,5 4 16-16,-1 0-3 0,1 4-1 0,0 4 0 15,0 0 23-15,4-8 4 0,8 4 1 0,1 0 0 16,-4-4-20-16,8 0-3 0,5-8-1 0,12 4 0 16,1-8-6-16,13-3-2 0,4-1 0 0,9-3 0 15,14-1 15-15,8-3 2 0,17-1 1 0,14-11 0 16,-5 0-16-16,5-4-10 0,0-8 12 0,13 8-814 16,-5-11-162-16</inkml:trace>
        </inkml:traceGroup>
      </inkml:traceGroup>
    </inkml:traceGroup>
    <inkml:traceGroup>
      <inkml:annotationXML>
        <emma:emma xmlns:emma="http://www.w3.org/2003/04/emma" version="1.0">
          <emma:interpretation id="{64AF669B-20C4-4020-A377-570BE9C80D77}" emma:medium="tactile" emma:mode="ink">
            <msink:context xmlns:msink="http://schemas.microsoft.com/ink/2010/main" type="paragraph" rotatedBoundingBox="6685,2563 17180,2078 17267,3969 6772,445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DD10032-7AE8-47EB-8021-975EBA6A8B8F}" emma:medium="tactile" emma:mode="ink">
              <msink:context xmlns:msink="http://schemas.microsoft.com/ink/2010/main" type="line" rotatedBoundingBox="6685,2563 17180,2078 17267,3969 6772,4454"/>
            </emma:interpretation>
          </emma:emma>
        </inkml:annotationXML>
        <inkml:traceGroup>
          <inkml:annotationXML>
            <emma:emma xmlns:emma="http://www.w3.org/2003/04/emma" version="1.0">
              <emma:interpretation id="{3967384D-7C37-421C-BD2A-B637F23F8884}" emma:medium="tactile" emma:mode="ink">
                <msink:context xmlns:msink="http://schemas.microsoft.com/ink/2010/main" type="inkWord" rotatedBoundingBox="6718,3265 9571,3133 9622,4236 6769,4368"/>
              </emma:interpretation>
              <emma:one-of disjunction-type="recognition" id="oneOf4">
                <emma:interpretation id="interp8" emma:lang="" emma:confidence="0">
                  <emma:literal>-</emma:literal>
                </emma:interpretation>
                <emma:interpretation id="interp9" emma:lang="" emma:confidence="0">
                  <emma:literal>_</emma:literal>
                </emma:interpretation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,</emma:literal>
                </emma:interpretation>
                <emma:interpretation id="interp12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61900.4805">6794 3428 403 0,'0'0'36'0,"-4"4"-36"0,-1 0 0 0,5-4 0 16,0 0 222-16,0 0 38 0,-9 4 7 0,9-4 1 15,0 0-158-15,0 0-32 0,0 0-6 0,0 0-2 16,9 8-1-16,0-4 0 0,0 3 0 0,4-3 0 16,-13-4-11-16,0 0-2 0,17 0-1 0,5-4 0 15,0 4-21-15,9 4-4 0,-5-4-1 0,9 4 0 16,1-4-16-16,-1-4-3 0,0-3-1 0,4-1 0 16,1 4-9-16,-1 0-17 0,9-4 4 0,-8 0 1 15,-1-3-119-15,5 3-23 0,0-4-5 0,-4 4-1 16</inkml:trace>
          <inkml:trace contextRef="#ctx0" brushRef="#br0" timeOffset="62877.3984">5390 2937 345 0,'9'-16'31'0,"0"12"-31"0,-5-7 0 0,0 3 0 15,5-4 184-15,-4-3 32 0,-1 3 5 0,-4 4 2 16,0 8-86-16,0-8-17 0,-4 0-3 0,4 1-1 15,-5-5-44-15,-4 4-8 0,1 4-3 0,-6 0 0 16,-3 4-22-16,4 0-5 0,-5-4-1 0,-4 4 0 16,0 8-5-16,0-4 0 0,0-4-1 0,5 4 0 15,-5 4-5-15,-4 0-1 0,-1-1 0 0,1 9 0 16,-5 0 3-16,1 3 0 0,-6 8 0 0,1 1 0 16,5 3-16-16,-5 0-8 0,-1 8 10 0,6-4-10 15,-1 4 23-15,9 0-2 0,0-4 0 0,13 4 0 16,1 0-21-16,-6 0 0 0,6 4 0 0,-1-4 0 0,4 0 0 15,5-4 0-15,-4-3 0 0,8 3 0 0,5 0 18 16,4-4-1-16,1-4 0 0,-1 4 0 0,9-3-2 16,4-5-1-16,0-3 0 0,5-1 0 0,0-7-3 0,4 0-1 15,0-5 0-15,0-3 0 0,-4 0 2 0,4-8 0 16,4 4 0-16,1-8 0 0,-5-7 3 0,9-1 1 16,0-3 0-16,-5-1 0 0,-4-7-4 0,0 0-1 15,0 3 0-15,1-7 0 0,-6-4-3 0,1-4 0 16,0 0 0-16,-5-8 0 0,-4-4 3 0,0 1 0 15,-5-1 0-15,1-4 0 0,0 5-11 0,-5-1 0 16,-5 0 9-16,1 5-9 0,-4 3 8 0,-5 4-8 16,-5 7 8-16,-4 5-8 0,-4 8 22 0,-4-1 0 15,-5 5 0-15,-5-1 0 0,-8 8-22 0,0 8 0 16,-9-4 0-16,5 12 0 16,-9 8-184-16,-1 3-40 0</inkml:trace>
          <inkml:trace contextRef="#ctx0" brushRef="#br0" timeOffset="61586.3502">7426 2633 1134 0,'17'-12'50'0,"-8"8"10"0,0-4-48 0,-5 0-12 16,1 5 0-16,-1-5 0 0,5 0 67 0,-5 4 10 15,-4-4 3-15,0 8 0 0,9-4-16 0,-9 4-4 16,0 0 0-16,0 0 0 0,0 0-13 0,0 0-3 15,0 0-1-15,-13 4 0 0,4 4-13 0,-4 0-2 16,-5 4-1-16,-4 3 0 0,-8 1-15 0,-1 3-2 16,5 1-1-16,-10 3 0 0,-3 1-9 0,0 3 8 15,-1-4-8-15,1 5 8 0,-5-9-8 0,0 4 0 0,4-3 0 16,1 3 0-16,4-3 0 0,4 3 0 0,5-7 0 16,-1-1 8-16,1 1-8 0,4-4 0 0,0-1 0 0,5 1 8 15,-1-4 4-15,1-4 0 0,3 0 0 0,6 0 0 16,-1 0 7-16,9-4 1 0,0 0 1 0,0 0 0 15,0 0-5-15,0 0-2 0,0 0 0 0,0 0 0 16,0 0-2-16,0 0 0 0,13 7 0 0,9 1 0 16,-5-8 12-16,10 4 1 0,-5-4 1 0,4 4 0 15,-4-4-11-15,4 4-3 0,5 0 0 0,4 0 0 16,-4-4 0-16,4 4-1 0,0-1 0 0,0 1 0 16,-4 0-3-16,4 0-8 0,0 0 12 0,5-4-4 0,-5 4-8 0,0-4 0 15,-5 4 9-15,6-4-9 0,-10 4 0 0,0-4 0 16,0 4 0-16,-4 0 0 0,5-4 0 0,-5 3-16 15,0-3 2-15,-5 4 1 16,-4 0-29-16,0 0-6 0,-13-4 0 0,9 4-1 16,-4 4-114-16,-1 4-22 0,-4-12-5 0,-4 11-576 15</inkml:trace>
        </inkml:traceGroup>
        <inkml:traceGroup>
          <inkml:annotationXML>
            <emma:emma xmlns:emma="http://www.w3.org/2003/04/emma" version="1.0">
              <emma:interpretation id="{08402EF3-5AFD-4573-99DB-6AE617237A6E}" emma:medium="tactile" emma:mode="ink">
                <msink:context xmlns:msink="http://schemas.microsoft.com/ink/2010/main" type="inkWord" rotatedBoundingBox="10614,2381 12374,2300 12461,4191 10701,4272"/>
              </emma:interpretation>
              <emma:one-of disjunction-type="recognition" id="oneOf5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6265.4265">8781 2492 172 0,'0'0'16'0,"0"0"-16"16,0 0 0-16,0 0 0 0,0 0 236 0,0 0 45 16,0 0 9-16,9 4 2 0,0-4-209 0,4 0-42 15,9-4-8-15,0 0-1 0,0 0 24 0,4-7 4 16,5 3 2-16,0-12 0 0,-1 1 3 0,-3-1 1 16,-1 1 0-16,-4-1 0 0,0-3-36 0,-5 4-7 15,1-5-2-15,-5 5 0 0,0-5 7 0,0 1 0 16,-4-1 1-16,0-7 0 0,4 0-5 0,-8 4 0 15,-5 3-1-15,4 1 0 0,0 0-11 0,1 3-3 16,-5-3 0-16,0 3 0 0,0 1-9 0,0-1 0 16,-9 5 0-16,5 7 0 0,-1-12 0 0,-4 5 0 15,1 3 0-15,-1-4 0 0,0 9 0 0,0-5 0 0,-4 4 0 16,4-4 0-16,1 5 0 0,-6 3 0 0,6-4 0 16,-6 4-11-16,6 0 11 0,-1 0 0 0,0 0 0 15,5 4-8-15,-1 0 8 0,-3 4 0 0,3 0 0 0,5-4 0 16,-4 0 0-16,-5 8-8 0,9 0 8 0,-4-1 0 15,-1 1 0-15,1 0 0 0,0 4 0 0,4-1 0 16,0 1 0-16,-5 4 0 0,1-5 0 0,-1 5 0 16,1 0 0-16,0-1 0 0,-1 1 0 0,1 3 0 15,-1 1 8-15,5 3-8 0,0 5 8 0,0-5-8 16,0 4 11-16,5-3-3 0,4 3 0 0,-1 8 0 0,1-4 13 16,4 8 3-16,0 8 0 0,1 0 0 0,-1-4 15 15,-4 7 3-15,4 1 1 0,-5 0 0 0,-3 0 3 0,-1-1 1 16,-4 5 0-16,0-4 0 0,-4 3-3 0,-1 1-1 15,1-5 0-15,0 1 0 0,-5-4-14 0,0 0-2 16,0 0-1-16,-4-5 0 0,0 1-14 0,4 0-2 16,1 0-1-16,-1 0 0 0,4 0-9 0,1-4 0 15,-5-4 0-15,0 0 0 0,5 4 0 0,0-4 0 16,4-4 0-16,-5-3 0 16,5-9-17-16,0 1-6 0,5-1-1 0,-5-7 0 15,0 4-173-15,0-16-35 0</inkml:trace>
          <inkml:trace contextRef="#ctx0" brushRef="#br0" timeOffset="56541.6395">8680 3089 115 0,'-17'-4'10'0,"17"4"-10"0,0 0 0 0,0 0 0 16,0 0 283-16,0 0 54 0,0 0 11 0,0 0 3 15,0 0-211-15,9-4-41 0,-1 0-9 0,10 0-2 0,4-3-24 0,0-1-4 16,9 0-2-16,-1 0 0 16,5 0 0-16,5-3 0 0,4-1 0 0,0 4 0 0,0-4-28 15,4 5-6-15,-4 3 0 0,4-4-1 0,-4-4-32 0,0 4-7 16,8-3 0-16,-8 7-944 15</inkml:trace>
          <inkml:trace contextRef="#ctx0" brushRef="#br0" timeOffset="57079.7876">9821 3147 1346 0,'0'0'60'0,"0"0"12"0,0 0-58 0,0 0-14 0,0 0 0 0,0 0 0 16,-4 12 39-16,4-12 5 0,0 0 0 0,0 0 1 15,13 4 10-15,0 0 1 0,0-4 1 0,5 0 0 16,8-8 1-16,-4 0 0 0,4 1 0 0,1-1 0 16,3-4 2-16,-3-4 1 0,-5 5 0 0,4-9 0 15,-4 5-17-15,4-1-3 0,-8-3-1 0,4-1 0 16,-5 1-12-16,1 3-4 0,-5-4 0 0,0 1 0 16,0 3 12-16,-4 1 1 0,-4-1 1 0,-1 4 0 15,-4 1-26-15,-4-1-4 0,-1 0-8 0,1 1 11 16,-5-5-11-16,0 4 0 0,-4 1 0 0,-5 3 0 0,5-4 0 15,0 8 0-15,0 0 0 0,0 0 0 0,-5 4 0 0,5 0-9 16,0 0 9-16,-5 4-10 0,5 4 10 0,-4 0 0 16,-1 4 0-16,5 3 0 0,0-3-9 15,-5 11 9-15,-4 5-10 0,5 3 10 0,-1 0 0 0,1 4 0 16,-1 4 8-16,5 0-8 0,-5 0 29 0,5 0-1 16,0 0 0-16,0 0 0 0,0 0 8 0,4-4 2 15,0 0 0-15,5-3 0 0,4-1-21 0,4 0-4 16,1-8-1-16,3 1 0 0,6-5-12 0,3-3 8 15,9-1-8-15,14-7 0 0,17-4 0 0,4-4 8 16,5 0-8-16,4-12 0 0,5 1-10 0,-5-1-5 16,0 0-1-16,-4 1-1214 0</inkml:trace>
        </inkml:traceGroup>
        <inkml:traceGroup>
          <inkml:annotationXML>
            <emma:emma xmlns:emma="http://www.w3.org/2003/04/emma" version="1.0">
              <emma:interpretation id="{EC49F9A5-A86C-4F9A-ABD7-20FEB0FA7B88}" emma:medium="tactile" emma:mode="ink">
                <msink:context xmlns:msink="http://schemas.microsoft.com/ink/2010/main" type="inkWord" rotatedBoundingBox="13643,2885 14696,2837 14742,3833 13690,3881"/>
              </emma:interpretation>
              <emma:one-of disjunction-type="recognition" id="oneOf6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8863.8732">11673 3159 864 0,'0'0'76'0,"0"0"-60"0,8-4-16 0,1 4 0 16,0 0 108-16,0 0 18 0,4 0 4 0,0 0 1 0,-4 0-36 0,4 0-7 15,4 0-2-15,-3 4 0 16,3 0-10-16,1-4-3 0,-1 8 0 0,5-4 0 15,5 7 6-15,-1-7 1 0,0 4 0 0,5 0 0 16,4-4-32-16,-4 4-7 0,-1-1-1 0,1 1 0 0,4 0-21 16,5-4-5-16,-5 4-1 0,4 0 0 0,-4-5-13 0,5 1 0 15,-1-4-9-15,1 8-696 16,-5-8-139-16</inkml:trace>
          <inkml:trace contextRef="#ctx0" brushRef="#br0" timeOffset="58226.8009">12581 2340 288 0,'0'0'25'0,"0"0"-25"15,13-8 0-15,0-3 0 0,-9-1 164 0,5 4 28 16,4-4 6-16,-4 5 1 0,4 3-80 0,-4 4-16 15,0-8-3-15,-9 8-1 0,0 0-40 0,9 0-8 16,-9 0-2-16,4-4 0 0,-4 4-21 0,0 0-5 16,0 0-1-16,0 0 0 0,0 0 0 0,0 0 0 15,0 0 0-15,0 0 0 0,-4 8 8 0,-5 0 2 16,5-1 0-16,-5 5 0 0,-9 8 8 0,5-13 1 16,-5 5 1-16,-3 4 0 0,-1-5-8 0,0 5-2 15,-5 0 0-15,1 3 0 0,4-3-8 0,-9 3-3 0,1 1 0 16,-1-5 0-16,0 5 7 0,1-1 0 0,-1-3 1 0,4 3 0 15,6 1-29-15,-1-4 0 0,-5-5-8 0,1 9 8 16,0-9 0-16,-1 5 14 0,-3 0-1 16,3-5 0-16,1 5-13 0,4 0 0 0,-4-1-12 0,-1 1 12 15,5-1 0-15,-4 1 0 0,0 0 0 0,4-1 0 16,0-7 0-16,0 4 0 0,4-1 8 0,5 1-8 16,-4-4 0-16,8 0 8 0,0-1-8 0,0-3 0 15,5 4 0-15,0-4 0 0,-1-4 0 0,5 0 0 16,0 0 0-16,0 0 0 0,0 0 0 0,0 0 0 15,0 0 0-15,0 0 0 0,0 0 0 0,0 0 0 16,0 0 0-16,0 0-8 0,0 0 8 0,13 8-10 0,-13-8 10 16,9 0 12-16,-9 0-2 0,0 0-1 0,13 4-1 0,-13-4 0 15,13 4 0-15,1 3 0 0,-6-3-8 0,6 0 0 16,-1 4 9-16,9-4-9 0,-9 0 8 0,9 0-8 16,0-4 10-16,4 0-10 0,9 0 13 0,0 4-3 15,0-4-1-15,5 4 0 0,-1-4-1 0,-4 0 0 16,5 0 0-16,4 3 0 0,-5 1 10 0,1 0 2 15,-5-4 0-15,4 0 0 0,-8 4-20 0,0-4-11 16,-1 4 2-16,-3-4 0 0,-1 0 9 0,0 4 0 16,-4 0-9-16,0 0 9 15,0 0-39-15,-4 0-3 0,-1 3-1 0,-3-3-655 0,-1 8-131 16</inkml:trace>
        </inkml:traceGroup>
        <inkml:traceGroup>
          <inkml:annotationXML>
            <emma:emma xmlns:emma="http://www.w3.org/2003/04/emma" version="1.0">
              <emma:interpretation id="{F04AD425-8610-42D4-AE91-78D1A41AE188}" emma:medium="tactile" emma:mode="ink">
                <msink:context xmlns:msink="http://schemas.microsoft.com/ink/2010/main" type="inkWord" rotatedBoundingBox="15904,2560 17199,2500 17267,3958 15971,4018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0425.2395">14766 3003 230 0,'-18'8'20'0,"18"-8"-20"16,0 0 0-16,0 0 0 0,-9 4 224 0,1 0 40 16,8-4 8-16,0 0 1 0,0 0-142 0,0 0-29 15,0 0-6-15,0 0 0 0,0 0-35 0,13 8-6 16,4-8-2-16,-4 3 0 0,1-3 3 0,3-3 1 0,9-5 0 15,1 0 0-15,3 0-10 0,1-4-3 16,0 1 0-16,0-5 0 0,-1 4-30 0,1-3-6 0,-5-1-8 16,-4 1 11-16,0-1 0 0,-4 4 0 0,-1 5 0 15,-4-9 0-15,5 0 9 0,-9 1 3 0,0-1 0 16,4-3 0-16,-4 3-7 0,-5 0 0 0,0 1-1 0,-4 3 0 16,0 4 4-16,0 1 1 0,-4-5 0 0,0 4 0 15,-5 0-20-15,4 4 10 0,-3-7-10 0,-1 7 8 16,0 0-8-16,-4 4 0 0,0 4 0 0,0-4 0 15,-5 4 0-15,0 0-9 0,1 7 9 0,-5 5-13 16,0-4 13-16,-4 11 0 0,-5 4 0 0,0 1 0 16,5-1 23-16,0 8 7 0,4 0 2 0,0 4 0 15,-5 0-10-15,10 0-2 0,-1-4 0 0,1 0 0 0,-1 0 1 16,9-3 0-16,1-5 0 0,3 0 0 0,5 0 1 16,9 1 0-16,-5-1 0 0,10-4 0 0,3-3-22 0,5-1 0 15,-4 5 0-15,12-9 8 16,14-11-33-16,0 4-7 15,9-4 0-15,-1-4-754 0,5-4-150 0</inkml:trace>
          <inkml:trace contextRef="#ctx0" brushRef="#br0" timeOffset="59726.6195">14831 2161 817 0,'0'0'36'0,"0"0"8"0,0 0-36 0,5-4-8 0,-1 0 0 0,1-4 0 16,-1 0 101-16,-4-3 19 0,0-1 3 0,4 4 1 15,-4-4-32-15,-4 5-7 0,4-5-1 0,-4 0 0 16,-5 1-11-16,4-1-2 0,-3 4-1 0,3-8 0 15,-8 5-5-15,4 3-1 0,-4-4 0 0,0 4 0 16,0 1-32-16,4 3-6 0,-8 0-2 0,3 4 0 16,-8-4-14-16,0 0-10 0,1 4 12 0,-6 8-12 15,-8 0 28-15,-4 3-2 0,-5 1 0 0,4 4 0 0,-8 11-3 16,4 0-1-16,-4 4 0 0,0 5 0 0,-1-1 10 0,5 8 3 16,5 3 0-16,8-11 0 0,5 4-7 0,-5 0 0 15,5 4-1-15,4-4 0 0,0 0-6 0,5-4-1 16,-1 4 0-16,5 8 0 0,4-4-7 0,5-4-1 15,4-8-1-15,8 1 0 0,-3-1-11 0,12 0 12 16,1-4-12-16,8 1 12 0,9-9-12 0,0 1-12 16,1-5 2-16,7 1 1 15,10-8-186-15,-5-1-37 0</inkml:trace>
        </inkml:traceGroup>
      </inkml:traceGroup>
    </inkml:traceGroup>
    <inkml:traceGroup>
      <inkml:annotationXML>
        <emma:emma xmlns:emma="http://www.w3.org/2003/04/emma" version="1.0">
          <emma:interpretation id="{AAAF5A59-4AA7-420E-83F3-8C794FA742F1}" emma:medium="tactile" emma:mode="ink">
            <msink:context xmlns:msink="http://schemas.microsoft.com/ink/2010/main" type="paragraph" rotatedBoundingBox="388,5384 27053,3475 27170,5104 505,7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3AF18A-4E3C-4A08-ADD9-3CE4C28C67CF}" emma:medium="tactile" emma:mode="ink">
              <msink:context xmlns:msink="http://schemas.microsoft.com/ink/2010/main" type="line" rotatedBoundingBox="388,5384 27053,3475 27170,5104 505,7013"/>
            </emma:interpretation>
          </emma:emma>
        </inkml:annotationXML>
        <inkml:traceGroup>
          <inkml:annotationXML>
            <emma:emma xmlns:emma="http://www.w3.org/2003/04/emma" version="1.0">
              <emma:interpretation id="{21FB1BE1-A84E-4182-94D8-E8693B1EC7A8}" emma:medium="tactile" emma:mode="ink">
                <msink:context xmlns:msink="http://schemas.microsoft.com/ink/2010/main" type="inkWord" rotatedBoundingBox="392,5433 2755,5264 2864,6791 501,6960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6189.4305">590 4918 752 0,'0'0'33'0,"0"0"7"0,0-8-32 0,9 0-8 0,-9 8 0 0,5-7 0 16,-5 7 100-16,8-12 19 0,5 4 3 0,-4-4 1 15,-4 5-8-15,3-1-2 0,-8 8 0 0,9-8 0 16,0 4-14-16,-9 4-3 0,0 0-1 0,9 4 0 16,4 12-32-16,0-5-7 0,-9 9 0 0,5 3-1 15,4 8-1-15,1 8 0 0,-1 4 0 0,4 0 0 16,-12 4-2-16,-1 4 0 0,-4-4 0 0,0 11 0 16,0 8-24-16,-4-7-4 0,-1-1-2 0,-4-3 0 0,-4 0 8 15,5-5 2-15,-1-7 0 0,-4 0 0 0,-1-4-32 0,-3-4 0 16,-5 0 0-16,-4 0 0 15,8-7-130-15,-8-1-22 16,-1 0-5-16</inkml:trace>
          <inkml:trace contextRef="#ctx0" brushRef="#br0" timeOffset="65542.0333">174 5012 1843 0,'0'0'81'0,"0"0"18"0,-5-8-79 0,1 0-20 16,-5 0 0-16,9 8 0 0,0 0 17 0,0 0 0 15,9 4 0-15</inkml:trace>
          <inkml:trace contextRef="#ctx0" brushRef="#br0" timeOffset="64650.1722">-480 5390 230 0,'0'0'20'0,"0"0"-20"16,0 0 0-16,9-8 0 0,-5-4 194 0,0 5 34 16,-4 7 8-16,9-8 0 0,-9 4-132 0,0 4-26 15,0 0-6-15,0 0 0 0,0 0-17 0,0-8-3 0,5 0-1 0,-5 8 0 16,0-4-4-16,0 4-1 0,0 0 0 15,0 0 0-15,0 0-14 0,0 0-2 0,0 0-1 0,0 0 0 16,0 0-16-16,0 0-3 0,0 0-1 0,0 0 0 16,0-3 11-16,0 3 1 0,0 0 1 0,0 0 0 15,0 0-2-15,0 0 0 0,0 0 0 0,0 0 0 16,0 0-1-16,0 0-1 0,0 0 0 0,0 0 0 16,0 0-3-16,0 0-1 0,0 0 0 0,-5 3 0 15,-12 1-3-15,8 8-1 0,-4 4 0 0,4-1 0 16,-4 1-10-16,4 3 10 0,-4 1-10 0,4 3 10 15,0 1-10-15,9 7 10 0,-4-4-10 0,4 4 10 16,0 1-10-16,0-1 10 0,0-4-10 0,0 4 10 16,0-3 6-16,0-1 2 0,0-4 0 0,4 1 0 0,-4 3-8 15,5-8-2-15,-5-3 0 0,4 4 0 0,-4-9-8 16,4 1 0-16,1 0 0 0,-5-12 0 0,9 11 0 16,-5-3 0-16,5 0 0 0,-5-4 0 15,5-4-55-15,8 0-3 0,-3-4-1 0,8 0-889 16</inkml:trace>
          <inkml:trace contextRef="#ctx0" brushRef="#br0" timeOffset="64829.9336">-292 4914 1440 0,'-4'-12'128'0,"-5"-3"-103"0,1 3-25 0,3 0 0 15,1 1 137-15,-1 3 23 0,5 8 4 0,0 0 0 16,0 0-110-16,0 0-22 0,0 0-5 0,0 0-645 16,0 8-129-16</inkml:trace>
          <inkml:trace contextRef="#ctx0" brushRef="#br0" timeOffset="65417.695">-2 5456 172 0,'0'0'16'0,"0"-8"-16"0,0 1 0 0,-4-1 0 16,4 0 180-16,0-4 34 0,0 5 6 0,0-5 2 16,0 8-106-16,0 4-22 0,-9-12-4 0,9 12-1 15,0 0-5-15,0 0-2 0,0-4 0 0,0 4 0 16,0 0-25-16,-4-7-5 0,4-1 0 0,0 8-1 15,0 0-11-15,0 0-1 0,0 0-1 0,0 0 0 16,-5-4 9-16,5 4 1 0,-4 8 1 0,-5 3 0 16,9 1-19-16,-9 4-4 0,-4 3-1 0,9 1 0 15,-1 11-5-15,1-4 0 0,-1 12-1 0,1-4 0 0,4-4-1 16,0 5 0-16,0-5 0 0,0 0 0 0,0 0-8 0,4-4-2 16,1-3 0-16,4-1 0 0,-1-3-8 15,1-1 0-15,0-7 0 0,9 0 0 16,-1-8-76-16,-4-4-18 0,0-8-3 15,9 0-1-15</inkml:trace>
          <inkml:trace contextRef="#ctx0" brushRef="#br0" timeOffset="66689.5763">-1134 4828 576 0,'-4'8'51'0,"-1"-4"-41"16,-8-4-10-16,4 4 0 0,-4 0 120 0,4 4 21 15,-12 3 5-15,3 5 1 0,-8 3-55 0,8 5-12 16,1 7-1-16,-1 8-1 0,-8 8 6 0,-1 7 2 15,5 1 0-15,-4 15 0 0,0 4-18 0,4 4-3 16,-4 0-1-16,4 0 0 0,8-4 0 0,1-3 0 16,5-5 0-16,-1-4 0 0,9-3-28 0,9-1-7 15,4 5-1-15,4-9 0 0,5-3-16 0,0 0-4 16,13-4-8-16,5-1 12 16,4-7-37-16,8-4-8 0,10-3-2 0,-1-5-945 0</inkml:trace>
        </inkml:traceGroup>
        <inkml:traceGroup>
          <inkml:annotationXML>
            <emma:emma xmlns:emma="http://www.w3.org/2003/04/emma" version="1.0">
              <emma:interpretation id="{D93E6A46-AEA7-464F-ABDB-896FEBE6DE4F}" emma:medium="tactile" emma:mode="ink">
                <msink:context xmlns:msink="http://schemas.microsoft.com/ink/2010/main" type="inkWord" rotatedBoundingBox="4632,5412 6809,5256 6879,6234 4702,6390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8552.8652">4043 5195 403 0,'0'0'36'0,"-9"-4"-36"0,1-4 0 0,-1 0 0 15,-4 5 270-15,4-1 47 0,4-4 10 0,1 0 1 16,-5 4-158-16,1-4-32 0,3 4-6 0,1 1-2 16,4 3-55-16,-9 0-11 0,0-4-3 0,9 4 0 15,-4 7-48-15,-5 5-13 0,-4 0 0 0,4 3 0 16,-4 13 0-16,0-1 8 0,0 4-8 0,4 8 0 16,-4 0 0-16,4 0 0 0,0-4 0 0,5 0 0 15,-1 8 0-15,5-8 0 0,5-3 0 0,-1-5 0 16,5 0 0-16,0-7 0 0,-1-1 0 0,6-7 0 15,3 0 0-15,1-8 0 0,-1-8 0 0,5-4 0 0,-4-4 0 16,4 0 0-16,0-7 0 0,0-1 0 0,0-7 0 16,-9 0 0-16,-13-4 0 0,4 3 0 0,5-7 15 0,-5 4-3 15,1-8 0-15,-5 8 0 0,-5-4-12 16,1 4 9-16,8-1-9 0,-8 5 8 0,-5 4 10 0,0-1 2 16,5 9 0-16,-9-1 0 0,0 8-20 0,-1 0 0 15,-3 5 0-15,4 3 0 0,4 3 0 0,-9 5 0 16,5 0 0-16,-4 4 0 15,4 3-34-15,4 5-7 0,-4-5-2 0,8 5-986 0</inkml:trace>
          <inkml:trace contextRef="#ctx0" brushRef="#br0" timeOffset="68900.9144">4377 5117 1612 0,'8'0'144'0,"1"-4"-116"0,0 8-28 0,4-4 0 16,0 8 46-16,0 0 3 0,-4-1 1 0,-4 5 0 15,3 4-34-15,-3 3-8 0,3 5 0 0,1-1-8 16,-4 4 57-16,-1 1 5 0,-4-1 1 0,4 4 0 16,-4 0 1-16,0-3 0 0,-4-5 0 0,0 0 0 15,-5 5-37-15,4-1-7 0,1-4-2 0,0-7 0 0,-1 0 0 16,5-5 0-16,-4-3 0 0,0 0 0 0,4-8-5 15,0 0-1-15,0 0 0 0,0 0 0 0,0 0 8 0,0-4 0 16,-5-8 1-16,5-3 0 0,0-5 5 0,5 5 1 16,-5-5 0-16,8-3 0 0,-3-9-5 0,3 1-1 15,1 0 0-15,9-4 0 0,4 0-6 0,4 0-2 16,0 4 0-16,1 3 0 0,-1-3-13 0,0 8 9 16,-4 3-9-16,9 1 8 15,-5 3-66-15,5 4-14 0,0 1-2 0,-1-1-1077 0</inkml:trace>
          <inkml:trace contextRef="#ctx0" brushRef="#br0" timeOffset="67660.2047">2823 5055 1105 0,'0'0'24'0,"0"0"4"0,0-12 2 0,0 0 2 0,0-3-32 0,0-1 0 0,-4 4 0 0,4-7 0 15,-4-1 74-15,-1 1 8 0,1 3 2 0,4 4 0 16,0-7-24-16,0 11-5 0,4 0-1 0,-4 8 0 16,0-11-1-16,0 3 0 0,5 0 0 0,-5 8 0 15,0 0-25-15,0 0-6 0,0 0-1 0,0 12 0 16,4-1 19-16,0 9 3 0,1-1 1 0,-1 13 0 15,-4-1-20-15,-4 8-3 0,4 0-1 0,0 4 0 16,-5-4 3-16,5 4 0 0,-4 3 0 0,0 1 0 16,-9 0 5-16,4 0 0 0,-4 0 1 0,4-1 0 15,4-3-11-15,-3-4-2 0,-1 0-1 0,0-4 0 16,9-3-4-16,-4-1-1 0,-1-4 0 0,-3-7 0 16,3 3-10-16,1-7-14 0,-1-1 3 0,1 1 1 15,0-1-110-15,-1-7-21 0,1 4-5 16,4-12-747-16</inkml:trace>
          <inkml:trace contextRef="#ctx0" brushRef="#br0" timeOffset="68214.4567">2727 5425 1659 0,'-18'-16'73'0,"18"16"16"0,0 0-71 0,0 0-18 16,0 0 0-16,0 0 0 0,0 0 49 0,14 0 7 15,-1-3 0-15,4-1 1 0,1 0 7 0,4 0 0 16,13-4 1-16,0-4 0 0,4 5-26 0,5-5-6 16,0 0-1-16,4 0 0 0,5 1-32 0,-5-1 0 15,1 8 0-15,-1-4 0 16,5 8-147-16,-5 0-23 0,31 0-5 0,-22 0-1 0</inkml:trace>
          <inkml:trace contextRef="#ctx0" brushRef="#br0" timeOffset="67916.1094">2758 5062 1458 0,'-14'-11'64'0,"14"11"14"0,0 0-62 0,-8-8-16 16,3 0 0-16,-3 0 0 0,-1 0 76 0,4 1 12 15,5 7 2-15,-4-8 1 0,4-4-41 0,4 4-8 16,5-3-2-16,0-1 0 0,0 4-11 0,8-4-2 16,10 1-1-16,3-5 0 0,5 1-26 0,0 3 0 15,5 0 0-15,4 0 0 0,4-3 0 0,0 3 0 16,-4 0 14-16,-4 5-4 0,4-1-10 0,-5 4 8 16,1 0-8-16,-5 0 8 15,-5 0-36-15,-3 0-7 0,-5 4-1 0,-5 0-1 16,-17 0-21-16,0 0-4 0,13 4-1 0,-4 4-469 0,0 0-93 15</inkml:trace>
        </inkml:traceGroup>
        <inkml:traceGroup>
          <inkml:annotationXML>
            <emma:emma xmlns:emma="http://www.w3.org/2003/04/emma" version="1.0">
              <emma:interpretation id="{F0E7D309-F21A-474A-80E5-BD1554F485CB}" emma:medium="tactile" emma:mode="ink">
                <msink:context xmlns:msink="http://schemas.microsoft.com/ink/2010/main" type="inkWord" rotatedBoundingBox="8797,4915 11619,4713 11708,5944 8885,6146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0675.1473">8917 4731 1566 0,'5'-8'69'0,"-1"0"15"0,1-3-68 0,-1-1-16 0,-4 4 0 0,0 0 0 16,0 4 61-16,-4-3 9 0,-1 3 2 0,-4 0 0 15,1 0-7-15,-10 8-1 0,5 0 0 0,-9 3 0 16,0 5-28-16,-4 0-7 0,-1 7-1 0,-3 5 0 16,-5 7 0-16,4 4-1 0,-4-4 0 0,8 4 0 15,1 0 8-15,4 1 1 0,0-1 1 0,5-4 0 16,4 4-19-16,4-8-4 0,0 4-1 0,5-3 0 16,4-1-13-16,0-4 0 0,4 1 0 0,0-5 0 15,5-3 0-15,4 0 0 0,5-5 0 0,8-3 0 16,-4 0-72-16,4-4-18 15,10-4-3-15,-6-4-571 0,5-4-115 0</inkml:trace>
          <inkml:trace contextRef="#ctx0" brushRef="#br0" timeOffset="71033.4028">9360 4169 1497 0,'-4'-8'133'0,"4"8"-106"15,0 0-27-15,0 0 0 0,0 0 136 0,0 0 21 16,0 0 5-16,0 0 1 0,0 16-91 0,0 7-17 16,0 5-4-16,0 3-1 0,4 8 0 0,-4 0 0 15,5 4 0-15,-5 0 0 0,0 0 1 0,0 7 0 16,-5 5 0-16,1 7 0 0,4 5-15 0,-9-5-4 16,5 4 0-16,-5-7 0 0,0-1-16 0,5-3-4 15,-5-8-1-15,5 3 0 0,-9-7-11 0,8-4 8 16,-3-4-8-16,-1-3 8 0,4-1-8 0,1-12 0 15,0 1 0-15,-1-8 0 0,1-1 0 0,4-11 0 0,0 0 0 0,0 0 0 16,0 0 0-16,13-19 0 0,-4-1 0 16,4-7 0-16,4 0 0 0,1-1 0 0,8 1 0 0,5-4 0 15,-5 0 0-15,5-1 0 0,-5 9 0 0,1 0 0 16,3 7 0-16,-3 4 0 0,-5 8 0 0,-5 4 0 16,1 4 0-16,-1 4 0 0,-3 4 0 0,-6 3 0 15,5 5-20-15,-4-1 0 0,0 13 0 0,0-1-795 16,-5 0-158-16</inkml:trace>
          <inkml:trace contextRef="#ctx0" brushRef="#br0" timeOffset="70008.9631">6877 5289 1335 0,'-8'-4'59'0,"3"4"13"0,1 0-58 0,4 0-14 15,0 0 0-15,0 0 0 0,-5 4 22 0,5-4 2 16,0 0 0-16,0 0 0 0,0 0 17 0,22 3 4 16,-4-3 1-16,4 0 0 0,4-3 9 0,-4-1 1 15,9 0 1-15,4-4 0 0,-9 0-31 0,9-4-6 0,0 1-2 16,0-5 0-16,1 1 23 0,-6-5 5 15,5 1 1-15,-4-1 0 0,0 4-32 0,-5 1-7 0,0-5 0 0,-8-3-8 16,-5 3 14-16,0 1-4 0,-4-8-1 0,0 3 0 16,0-3 1-16,-5 4 0 0,-8-5 0 0,-1 5 0 15,5-4-10-15,0 3 8 0,0 5-8 0,0-1 8 16,-4 1 21-16,-5 3 4 0,0 4 1 16,-4 5 0-16,-9-1-22 0,5 4-12 0,4 4 12 0,-9 8-12 15,-9 3 0-15,0 9 0 0,0-1 0 0,-4 5 0 16,0 3 0-16,0 8 0 0,0 0 0 0,4 8 0 15,1 0 9-15,8-4-9 0,4 0 0 0,1 4 9 16,3-8 4-16,1 4 1 0,4-8 0 0,1 4 0 16,3 4 1-16,5 0 0 0,5-4 0 0,-5-3 0 0,4-5-7 15,0-4-8-15,10 5 11 0,-1-5-11 0,4-7 0 16,1-1 0-16,8-3-15 0,1-4 5 16,8-4-133-16,0-4-26 0</inkml:trace>
          <inkml:trace contextRef="#ctx0" brushRef="#br0" timeOffset="70388.0198">8053 5027 1728 0,'-4'-23'76'0,"8"11"16"0,5 0-73 0,0 1-19 16,-1-5 0-16,-3 4 0 0,4 1 25 0,-1-1 2 16,-8 0 0-16,5 5 0 0,-5 7 23 0,0 0 5 15,-5-12 1-15,-3 4 0 0,-1 4-18 0,-4-4-3 16,-1 8-1-16,-3 0 0 0,-1 0-6 0,-4 8 0 0,-4 4-1 15,0 3 0-15,-1 5-11 0,-3 3-1 0,-1 9-1 16,0-1 0-16,5 0 2 0,0 0 0 0,-1 4 0 0,1-4 0 16,8 5-16-16,1-9 11 0,4 0-11 0,0 4 10 15,-1 1-10-15,6-5 0 0,-1-4 0 0,9-3 0 16,0-5 0-16,4-3-12 0,-4-12 2 0,13 8 1 16,1-8 9-16,3-4-12 0,5-4 12 0,-4-4-12 15,4 1 12-15,-5-5-10 0,1 1 10 0,-1-5-10 16,1-7 10-16,-1 3-10 0,1-3 10 0,-5 0-10 15,0-4 10-15,0 7 0 0,1 1 0 0,-6 3 0 16,1 1 0-16,-5 3 0 0,5 4 0 0,-4 5 0 16,-5 7 0-16,0 0 14 0,0 0-3 0,0 0-1 0,0 15-10 15,0-3 0-15,-5 0 0 0,5 7 8 0,0 1-8 0,5-1 0 16,-5 1 0-16,4 3 0 0,5 0-12 0,-5 1-5 16,5-1-1-16,0-3-660 15,0-5-132-15</inkml:trace>
        </inkml:traceGroup>
        <inkml:traceGroup>
          <inkml:annotationXML>
            <emma:emma xmlns:emma="http://www.w3.org/2003/04/emma" version="1.0">
              <emma:interpretation id="{7A64EF46-687A-4105-8FC9-D85781682A37}" emma:medium="tactile" emma:mode="ink">
                <msink:context xmlns:msink="http://schemas.microsoft.com/ink/2010/main" type="inkWord" rotatedBoundingBox="14099,4522 19266,4152 19374,5662 14207,6032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2697.4914">13278 4844 907 0,'0'0'20'0,"9"0"4"0,0-4 0 0,4 0 2 0,0 0-26 0,5-4 0 0,-5 1 0 0,0-5 0 15,5-4 59-15,-5-3 6 0,4 7 2 0,1-7 0 16,-9 3 7-16,4-3 2 0,0-5 0 0,0 1 0 16,0 3-15-16,5-3-2 0,-5-1-1 0,0 1 0 15,0-4-10-15,1 3-3 0,-10 1 0 0,5 0 0 16,-1 3-30-16,-3 4-7 0,-5-3 0 0,0-1-8 15,-5 1 18-15,1 3-3 0,0 5-1 0,-5-1 0 16,0 0 5-16,0 4 1 0,1 5 0 0,-6-1 0 16,6 0 9-16,-6 4 3 0,10 4 0 0,-9 3 0 15,-5 1-32-15,-4 4 0 0,1 11 0 0,-10 1 0 16,4 3 0-16,1 0 0 0,-9 5 0 0,4 3 0 16,5 4 14-16,0-4 0 0,4 0 0 0,4 4 0 0,1-4 23 0,3 0 5 15,1 0 1-15,9-4 0 0,4-3-35 16,4-1-8-16,-4 0 0 0,13-3 0 0,1-5 0 0,3 1 0 15,5-5 0-15,9-3-11 16,4-4-13-16,0-4-2 0,0-4-1 0,9-4-943 16</inkml:trace>
          <inkml:trace contextRef="#ctx0" brushRef="#br0" timeOffset="73003.6255">13893 4501 1450 0,'0'0'64'0,"0"0"14"0,0 0-62 0,0 0-16 16,8 8 0-16,1 3 0 0,-5 9 80 0,5-9 12 0,0 5 4 0,0 4 0 16,-5 3-19-16,1 0-3 0,-5-3-1 0,4 3 0 15,0 1-17-15,-4-1-4 0,0 4-1 16,-4-3 0-16,4-9-10 0,0 5-1 0,-4-5-1 0,-1 1 0 16,1-4-2-16,-1-4 0 0,1 3 0 0,0-3 0 15,-1 0-23-15,1-4-5 0,4-4-1 0,0 0 0 16,0 0-8-16,0 0 12 0,-9 0-12 0,9 0 12 15,-4-8-3-15,-1 0 0 0,1 0 0 0,4-7 0 16,0-1-1-16,4 4-8 0,1-3 12 0,3-5-4 16,1-7-8-16,0 0 8 0,4 3-8 0,5 1 8 15,-5 0-8-15,9-1 0 0,4-3 0 0,0 3 0 16,1 5-9-16,4-1-4 0,-5-3-1 0,5 4-759 16,-1-1-152-16</inkml:trace>
          <inkml:trace contextRef="#ctx0" brushRef="#br0" timeOffset="73280.8522">14687 4384 1209 0,'0'0'108'0,"0"0"-87"16,0 0-21-16,0 0 0 0,0 0 112 0,0 0 19 15,0 0 3-15,8 8 1 0,1-5-27 0,4-3-6 16,9 0-1-16,-4-3 0 0,4-1-23 0,4-4-5 0,5-4-1 0,8 4 0 16,-4-3-20-16,0-1-4 0,1 0 0 15,-1-3-1-15,0-1-22 0,0 0-4 0,-9 1-1 0,5 3 0 16,-9-3-20-16,4-1 0 0,-4 4 0 0,4 1 0 16,1 3 0-16,-1 0-13 0,-4-4 3 0,9-3 1 31,-1 7-81-31,1-4-16 0,-9 0-3 0,0 5-903 0</inkml:trace>
          <inkml:trace contextRef="#ctx0" brushRef="#br0" timeOffset="73552.4045">15178 3853 1335 0,'4'-23'59'0,"1"15"13"0,-1-4-58 0,1 1-14 15,3-1 0-15,6 4 0 0,-10-3 90 0,9-1 15 16,-4 4 3-16,0 0 1 0,4 0-12 0,-9 1-2 15,-4 7-1-15,0 0 0 0,0 0-23 0,0 0-5 16,0 0-1-16,0 11 0 0,0 1-36 0,-4 8-7 16,-1-1-2-16,1 4 0 0,-5 5 20 0,-4 7 3 15,0 0 1-15,4 12 0 0,-4 3-20 0,0 5-3 16,-5 4-1-16,-4-1 0 0,5-3 10 0,-5 3 2 16,4-3 0-16,1-1 0 0,-1-3-18 0,1 0-3 15,-1 3-1-15,1 1 0 0,-5 0-10 0,4-5 0 16,-4 1 0-16,0-4 0 15,0-4-113-15,5 3-19 0,4-7-3 0</inkml:trace>
          <inkml:trace contextRef="#ctx0" brushRef="#br0" timeOffset="73934.7523">15476 4645 1882 0,'0'0'41'0,"0"0"9"0,0 0 2 0,14-4 1 0,-1 0-42 0,4 4-11 0,-4-4 0 0,5 4 0 15,4-4 0-15,4 1 8 0,-4-9-8 0,9 4 8 16,0 0 28-16,-1 0 6 0,5-3 1 0,-4-1 0 16,0 0-15-16,-1-3-4 0,1-1 0 0,0-3 0 15,0 3 14-15,-5-3 2 0,0-5 1 0,1 1 0 0,-1-1-10 16,0 1-3-16,1 0 0 0,-5-5 0 0,-5 5-16 0,1 3-4 15,-1 5-8-15,-8-1 12 0,-9 1 8 0,0-1 0 16,-4 4 1-16,-5 4 0 0,-4 5-21 0,-5-1 0 16,-4 4 0-16,0 4 0 0,0 3 0 0,0 9-15 15,-4 3 3-15,-5 1 0 0,5 3 25 0,4 5 6 16,-4 3 1-16,-1 4 0 0,1-4-7 0,0 4-1 16,4-7 0-16,0 11 0 0,4 0 0 0,1-4 0 15,-1-4 0-15,9 4 0 0,-4 0-12 0,9-8 0 16,-5 1 0-16,9-1 0 0,-4-4 0 0,8-3-10 15,0-1 2-15,10 1-759 16,3-5-151-16</inkml:trace>
          <inkml:trace contextRef="#ctx0" brushRef="#br0" timeOffset="74507.5154">17297 4146 1566 0,'0'0'34'0,"0"0"7"0,0 0 2 0,0 0 1 0,0 0-35 0,0 0-9 16,0 0 0-16,0 0 0 0,0 0 28 0,0 0 3 0,-4 4 1 16,-5 4 0-16,-4 3 60 0,0 1 13 0,-1 7 3 0,-3 1 0 15,-1 3-20-15,-8 5-3 0,4-1-1 0,0 0 0 16,-9 4 10-16,14-3 2 15,-9-5 0-15,-1 4 0 0,1 5-52 0,0-1-9 0,-5 4-3 0,0 4 0 16,0 4-1-16,-12 15-1 0,-1 1 0 0,0 3 0 16,9-11-17-16,0 0-3 0,0-5-1 0,4-3 0 15,0-8-9-15,5-3-11 0,4-5 3 0,9-4 0 32,0 1-148-32,8-9-30 0,5-3-6 0</inkml:trace>
          <inkml:trace contextRef="#ctx0" brushRef="#br0" timeOffset="74214.9502">16542 4399 2188 0,'0'0'48'0,"9"-7"11"0,-4-5 1 0,8 0 1 0,-4-3-49 0,-1 3-12 16,5 0 0-16,1 0 0 0,8-3 40 0,0-1 6 0,-5 1 1 0,5 3 0 15,-4 4-3-15,4 0 0 0,-1 4 0 0,1 4 0 16,-8 4-21-16,3 4-5 0,-4 4-1 0,0 3 0 16,1-3 8-16,-1 8 2 0,0-1 0 0,-4 8 0 15,4-3 10-15,0-1 3 0,0 1 0 0,0-1 0 16,0 8-4-16,5-3-1 0,-5-5 0 0,5 4 0 15,-1-3-21-15,-4-1-4 0,5 4-1 0,0-3 0 0,-1-1-9 16,-4-3 0-16,0-1 0 0,1 1 0 16,-1-5-100-16,0 1-23 15,-4-8-4-15,-1 3-1068 0</inkml:trace>
          <inkml:trace contextRef="#ctx0" brushRef="#br0" timeOffset="72297.3702">12142 4684 1152 0,'0'0'51'0,"0"-12"10"0,4 1-49 0,5-1-12 16,0-4 0-16,4 1 0 0,0-5 100 0,0 1 16 16,5-1 4-16,0 1 1 0,3-1-31 0,1 1-6 15,-4-1-2-15,4 5 0 0,-5-1-35 0,1 0-7 16,0 5-2-16,-1-1 0 0,-4 4-18 0,0 4-3 15,1 0-1-15,-6 4 0 0,-8 0-16 0,9 8 0 16,0 4 0-16,-5 7 0 0,5 5 0 0,-9-1 0 16,4 5 0-16,-4 3 0 0,-4 8 0 0,4-4 0 15,-4 8 0-15,-1 0 0 0,1-4 0 0,-5 0 0 0,5 0 0 16,-5 0 0-16,0-4 8 0,0-4-8 0,1 4 9 16,-1-4-9-16,-4-7 10 0,4-1-10 0,0-3 10 15,0-5-10-15,5-3 19 0,0 0-3 0,4-12 0 0,0 7 0 16,0-7-3-16,4 12-1 0,5-8 0 0,0 4 0 15,-1-8-4-15,5 0-8 0,5-4 11 0,-5 0-11 16,5-8 23-16,-1 4-3 0,1-3 0 0,-1-9 0 16,5 1 12-16,-4-5 3 0,8-3 0 0,-4-4 0 15,0-4 9-15,0 0 3 0,4 0 0 0,5-8 0 16,-5-4-17-16,1 4-3 0,-5 0-1 0,4 0 0 16,0 0-10-16,1 8-1 0,-5 0-1 0,4 4 0 0,-4 4-14 15,0-1 0-15,-5 9 0 0,1-1 0 16,-5 1-29-16,0 11-9 0,0-4-2 0,0 12-749 15,1-4-151-15</inkml:trace>
        </inkml:traceGroup>
        <inkml:traceGroup>
          <inkml:annotationXML>
            <emma:emma xmlns:emma="http://www.w3.org/2003/04/emma" version="1.0">
              <emma:interpretation id="{99FD0966-AF02-4403-A0BB-A310BA6AD7ED}" emma:medium="tactile" emma:mode="ink">
                <msink:context xmlns:msink="http://schemas.microsoft.com/ink/2010/main" type="inkWord" rotatedBoundingBox="21346,4386 22668,4292 22739,5293 21417,5388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6382.1853">19377 4388 518 0,'0'0'46'0,"0"0"-37"15,0 0-9-15,13-8 0 0,-13 8 189 0,4-12 36 0,5 0 7 16,0-3 2-16,0-1-122 0,4 1-25 0,0-5-5 0,4 1-1 15,1 3-26-15,4-3-6 0,4-5-1 0,1 5 0 16,-1-9 7-16,0 5 1 0,5-4 0 0,0 3 0 16,-1 5-26-16,1 3-5 0,-5-3-1 0,1 3 0 15,-5 4 13-15,-5 1 3 0,1-1 0 0,-5 8 0 16,0-4-23-16,-4 4-4 0,0 0-1 0,-9 4 0 16,0 0-12-16,0 0 0 0,8 4 0 0,-3 8 0 15,-1-4 0-15,-4 7 0 0,-4 9 0 0,-5-1 0 16,-4 8 0-16,0 1 0 0,-9 11 0 0,4 3 0 15,-4 5 0-15,-4-4 0 0,4-4 0 0,0 4 0 16,4-5 0-16,5-3 0 0,0 0 0 0,0-3 0 16,9-5 0-16,-5-4 0 0,4-4 0 0,5 1 0 15,0-9 0-15,0 1 0 0,9 0 0 0,0-9 0 0,4-7 12 16,0 0 0-16,9 4 0 0,5-8 0 0,-6-3 23 16,1-1 4-16,5 0 1 0,-1-8 0 0,-4-3-27 0,4-1-5 15,-4 1 0-15,9-4-8 0,-9-5 12 0,4 1-12 16,1 0 12-16,8-8-12 0,0-1 11 0,0-3-11 15,-9-11 10-15,9-1-10 0,0 0 8 0,9 1-8 16,-4-1 0-16,4 4 0 0,-9 0 0 0,4 1 0 16,-4 3 0-16,0 4 0 0,0 4 0 0,-8-1 0 15,-1 5 0-15,-4 4 0 0,-9 4 0 0,0 7 0 16,1 0 0-16,-6 9 0 0,-3-1 0 0,-5 8 0 16,0 0 0-16,0 0 0 0,0 0 9 0,-13 8-9 15,-5 7 8-15,-4 9-8 0,0-5 12 0,-4 12-4 16,-1-3 0-16,-3 7 0 0,-1 4 29 0,-4 4 6 0,4-1 1 15,1 9 0-15,3-4 6 0,1 4 2 0,0-5 0 16,4 5 0-16,8-4-32 0,1 0-5 0,5 0-2 0,3-5 0 16,5-6 0-16,5 3 0 0,-1 0 0 0,0-4 0 15,5-12-4-15,4 4-1 0,5-3 0 0,-1-5 0 16,10 1-8-16,-1-5 0 0,5 5 0 0,4-12 0 16,0-4-116-1,0-8-28-15,9 0-5 0</inkml:trace>
        </inkml:traceGroup>
        <inkml:traceGroup>
          <inkml:annotationXML>
            <emma:emma xmlns:emma="http://www.w3.org/2003/04/emma" version="1.0">
              <emma:interpretation id="{DFE6894D-8C30-46E4-A7D8-82AE82E29EA8}" emma:medium="tactile" emma:mode="ink">
                <msink:context xmlns:msink="http://schemas.microsoft.com/ink/2010/main" type="inkWord" rotatedBoundingBox="23909,3700 27053,3475 27168,5088 24024,5313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63169.3062">22799 3717 691 0,'26'-12'61'0,"-13"4"-49"15,-4 1-12-15,0-1 0 0,4-4 109 0,-4 4 19 16,-5 0 4-16,0 1 1 0,5-1-18 0,-9 0-4 16,0-4-1-16,-4 1 0 0,-1-1-30 0,5 4-7 15,-4-4-1-15,-5 5 0 0,5-1-13 0,-5 4-3 16,-4-4-1-16,0 4 0 0,0-4-38 0,-5 8-7 16,-4-3-2-16,0 3 0 0,0 0 8 0,-4 3 0 15,0 5 1-15,-5 4 0 0,-4 0 19 0,0-1 3 16,-5 9 1-16,-4 3 0 0,-4 5-40 0,0-1 0 0,-5 8 0 15,5 0 0-15,0 4 10 0,-5-4 1 0,14 4 0 0,-1 0 0 16,9 0 12-16,1 4 2 0,8 0 1 0,4 0 0 16,5-4-2-16,0 0 0 0,4 0 0 0,5 4 0 15,4-8-9-15,0 0-3 0,8-4 0 0,6 0 0 16,3 1-2-16,5-9-1 0,9 4 0 0,4-7 0 16,4-5-9-16,1-3 12 0,8-4-12 0,0-4 12 15,1 4-28-15,-1-8-4 0,5-8-2 0,-1-4 0 16,-4 4-230-1,5-11-45-15</inkml:trace>
          <inkml:trace contextRef="#ctx0" brushRef="#br0" timeOffset="163468.7359">22193 4064 864 0,'0'0'38'0,"0"0"8"0,-9 0-37 0,9 0-9 16,-4 8 0-16,4-8 0 0,0 0 118 0,0 0 22 0,0 0 4 15,0 0 0-15,0 0-54 0,0 0-11 0,18 0-3 0,-1 4 0 16,5 0 1-16,-4-4 0 0,4 0 0 15,0-4 0-15,8 4-8 0,1-4-1 0,0 0-1 0,4 4 0 16,4-4-31-16,-4 0-5 0,9-4-2 0,0 4 0 31,-4 0-136-31,3 1-27 0</inkml:trace>
          <inkml:trace contextRef="#ctx0" brushRef="#br0" timeOffset="166384.0926">23698 3378 864 0,'0'0'38'0,"0"-8"8"0,4-8-37 0,1 1-9 16,-1 7 0-16,1-12 0 0,-1 9 72 0,-4-9 12 16,4 4 2-16,1 1 1 0,-5-1-25 0,0 1-5 15,0-5-1-15,0 8 0 0,0-7-3 0,-5-1-1 16,5 1 0-16,0 3 0 0,5 1-16 0,-5 3-3 15,-5-4-1-15,5 5 0 0,5-1 23 0,-1 0 4 16,-8 5 1-16,4-1 0 0,-5 0 0 0,5 8 0 16,0-8 0-16,0 4 0 0,0 4-7 0,0 0-1 15,0 0 0-15,0 0 0 0,0 0-25 0,0 0-6 16,0 0-1-16,9 0 0 0,4 0 16 0,-4 0 4 0,-9 0 0 0,13 12 0 16,0-4-29-16,1 3-11 0,-6 5 8 0,1 4-8 15,4-1 12-15,-4 4-4 0,4 1 0 0,-4 7 0 16,4 0-8-16,-4 4 8 0,0 4-8 0,0 0 8 15,-1 8 0-15,-3-4 0 0,-1 4 0 0,0 0 0 16,1-4 20-16,-1-1 3 0,1 5 1 0,3 0 0 16,-3 0-20-16,-1-4-3 0,5 4-1 0,0-8 0 15,0 0-8-15,-5-4 8 0,5 4-8 0,-5-4 8 16,5-4 0-16,-5-4 0 0,1-3 0 0,-1 3 0 0,0-8 4 16,1 1 0-16,-5-1 0 0,0-7 0 0,0 0 16 15,-5-4 3-15,5-8 1 0,0 11 0 0,0-11-32 16,0 0 0-16,0 0 0 0,0 0 0 0,-13 4 9 0,13-4-1 15,0 0 0-15,0 0 0 0,0-8-8 0,-4 1 0 16,-1-5 0-16,1-4 0 0,0-3 8 0,4-1-8 16,-5 1 0-16,5-8 8 0,0-5-8 0,0 5 0 15,0-4 0-15,0 4 0 0,0-5-8 0,0 5 8 16,0-4 0-16,-4 0 0 0,0 3 0 0,-1 1 0 16,1-4 0-16,-5 0 0 0,0 3-8 0,5 1-1 15,-1-4 0-15,-3 0 0 0,3 7 9 0,-4-3 0 16,5 4 0-16,0-5 0 0,-1 1 0 0,1 0 0 15,0-1 0-15,-1 1 0 16,1 8-24-16,4-1-7 0,-5-3-1 0,5 7 0 0,0 0 16 0,0 1 4 16,0 3 0-16,0 0 0 0,0 5 3 0,0-1 1 15,0 0 0-15,0 8 0 0,0 0 8 0,0 0 0 0,0 0 0 0,0 0 0 16,0 0 0-16,0 0 0 0,0 0 0 0,0 0 0 16,0 0 0-16,0 0 0 0,0 0 0 0,14 4 0 15,-14-4 0-15,8 8 0 0,-3 0 0 0,-1 3 0 16,0 1 0-16,5 4 0 0,-9-1 0 0,5 9 0 15,-1-1 0-15,0 4 0 0,1 1 0 0,4 3 0 16,-5 0 0-16,5 0 0 0,0 0 0 0,-1 8 0 16,1-4 0-16,0 4 0 0,0-3 0 0,-1 3 0 15,1-8 0-15,0 4 0 0,-5 0 0 0,1 0 0 16,-1-4 0-16,0 4 11 0,-4 0-3 0,0 4 0 0,0-3-8 16,0 3 8-16,-4 3-8 0,4-3 8 0,-4 0 0 15,4-3 0-15,-5-1 0 0,5 4 0 0,5-4-8 0,-5-4 0 16,4 0 0-16,0-4 0 0,-4 1 0 0,5-5 10 15,-1-3-10-15,-4-1 10 0,-4 1-10 0,4-5 0 16,9-3 0-16,-1-4 8 0,-8-8-8 0,5 8 0 16,-5-8 9-16,0 0-9 0,0 0 8 0,0 0-8 15,4 7 8-15,-4-7-8 0,0 0 9 0,0 0-9 16,0 0 12-16,0 0-12 0,0 0 13 0,0 0-4 16,0 0-1-16,0 0 0 0,0 0-8 0,0 0 0 15,0 0 0-15,0 0 8 0,0 0-8 0,0 0 0 16,0 0 0-16,-4-7 0 0,4 7 0 0,0-12 0 15,0-4 0-15,9 5 0 0,-9-1 8 0,4 0-8 16,-4 0 0-16,4 1 8 0,5-1-8 0,0 4 0 16,0-3 0-16,-5 3 0 0,0-4 0 0,5 0 0 15,0 1 0-15,-5-1 0 0,1 0 0 0,-1 1 0 0,1-9 0 0,-1 4 0 16,5 1 0-16,-5-5 8 0,5 5-8 0,-5-9 8 16,1 1-8-16,3 0 10 0,1-1-10 0,0-7 10 15,-5 0-10-15,10-4 0 0,-1 3 0 0,9-7 0 16,4-3 0-16,5-1 0 0,4 0 0 0,0 0 0 15,0-4 0-15,0 8-9 0,-4-4 9 0,4 4 0 16,-9-4 0-16,5 4 0 0,-5 8 0 0,-4-4 0 16,9 4 0-16,-5-4 0 0,-4 3-10 0,4 1 10 15,1 4-24-15,-1 0 1 0,-4-1 0 0,-4 1 0 16,-10 4 36-16,10-1 7 0,4-3 2 0,-5 4 0 16,-3 3-35-16,-6 4-7 0,5-3-2 0,-4 3 0 15,4-3 22-15,-8 7 0 0,-1 0 0 0,5 1 0 0,-5-1 0 0,1 0 0 16,-5 5 0-16,0-5 0 0,4 4-9 0,5-4 9 15,-5 5-12-15,1-5 12 0,-1 0-10 0,0 0 10 16,1 1-8-16,-1-5 8 0,-4 8 0 0,0 1-8 16,5-1 8-16,-5 8 0 0,4-4 0 0,-4 4 0 15,0 0 0-15,0 0-8 0,0-8 8 0,0 8 0 16,0 0 0-16,0 0 0 0,0-4 8 0,0 4 4 16,0 0 1-16,0 0 0 0,-4-4-25 0,4 4-4 15,0 0-2-15,0 0 0 0,0 0 29 0,0 0 5 16,0 0 2-16,0 0 0 0,0 0-18 0,0 0 0 15,0 0 0-15,0 0 0 0,0 0 0 0,0 0 0 16,0 0 0-16,0 0 0 16,0 0-25-16,0 0-9 0,0 0-2 0,0 0 0 0,0 0 25 0,0 0 11 15,0 0-10-15,0 0 10 0,4 8-24 0,-4-8 0 0,0 0 1 16,0 0 0-16,0 8 23 0,0 0 0 0,-4-1 0 16,-1 1 0-16,1-4 11 0,-1 0 6 0,5-4 2 15,0 0 0-15,0 8-19 0,0-8 10 0,-4 4-10 0,4-4 8 16,0 0-8-16,0 0 0 0,-4 8 0 0,4-8-11 15,0 0-6-15,0 7-2 0,-9 1 0 0,5 0 0 16,-1 0 32-16,-4 0 7 0,5-1 0 0,-9 5 1 16,-5 0-21-16,5 3 0 0,0 1 0 0,-5 7 0 15,1 1 0-15,-5 3 0 0,0 4 0 0,-4 4 0 16,-1 4-17-16,1 0-2 0,4 4 0 0,-4 0 0 16,4 0 33-16,0 0 6 0,4 0 2 0,-4 4 0 15,9-8-8-15,-9 0-2 0,5 0 0 0,-1 0 0 0,-4 0 4 16,0 0 1-16,-4-4 0 0,0 12 0 0,-9-5-4 15,-1 1-1-15,-3 8 0 0,-1-4 0 0,1 0-20 0,0-4-5 16,3 3-1-16,-3 1 0 0,4 0 38 0,4-8 8 16,5-8 2-16,-1 4 0 15,6-7-53-15,-1-9-10 0,4 1-3 0,5-5 0 0,0 1 7 16,0-8 1-16,4-1 0 0,0-3 0 16,0-4-166-16,0 0-33 0</inkml:trace>
          <inkml:trace contextRef="#ctx0" brushRef="#br0" timeOffset="164692.3442">23803 3319 1220 0,'9'-12'27'0,"0"5"5"0,-5-5 2 0,9 0 0 0,-4 4-34 0,0-3 0 16,4-1 0-16,-4 0 0 0,0 4 135 0,4 1 20 15,-4-1 4-15,-1 4 1 0,1 0-60 0,-9 4-11 0,0 0-2 0,9 4-1 16,-9-4-29-16,0 0-5 0,9 12-2 0,-5-1 0 16,5-3-30-16,-9 4-7 0,4-4-1 0,-4 3 0 15,0-3 0-15,5 4 0 0,-5 0 0 0,4-1 0 16,1-3-12-16,-5-8 0 0,4 12 0 0,0-8 0 16,1 3 28-16,-5-7 4 0,0 0 0 0,0 0 0 15,4 8-20-15,0-4-3 0,-4-4-1 0,5 8 0 16,-1-4-8-16,-4-4 0 0,0 0 0 0,9 0 0 15,-5 8 0-15,-4-8 8 0,0 0-8 0,0 0 8 16,9 0-8-16,-4 7 0 0,-5-7 0 0,0 0 0 16,0 0 0-16,0 0 0 0,4 4 0 0,-4-4 0 15,0 0 0-15,0 0 0 0,0 0 0 0,0 0 0 16,0 0 0-16,0 0 0 0,9 0 0 0,-9 0 0 16,0 0 0-16,0 0 0 0,0 0 0 0,0 0 0 0,0 0 0 0,0 0 0 15,0 0 0-15,0 0 0 0,0 0 0 0,0 0 0 16,0 0 0-16,0 0 0 0,0 0 8 0,0 0-8 15,0 0 8-15,0 0-8 0,0 0 8 0,0 0-8 16,0 0 0-16,0 0 8 0,0 0-8 0,0 0 8 16,0 0-8-16,0 0 8 0,0 0 0 0,0 0 0 15,0 0 0-15,8 8 0 0,-3 4-8 0,-1 0-11 16,-4-5 3-16,5 5 0 0,3 4 8 0,1 3 0 16,-4 1 0-16,3 3 0 0,-3 0 0 0,4 9 0 15,-5-1 8-15,0 4-8 0,-4 0 8 0,5-4-8 16,-5 4 8-16,4 0-8 0,0 1 30 0,-4-1 2 0,0-4 0 0,0 4 0 15,-4 0-32-15,4-4 0 16,9 4 0-16,-9 0 0 0,4 1 8 0,-4-5 1 0,9 0 1 16,-5-4 0-16,5 4-10 0,-4 1 0 0,-1-1 0 0,0 0 0 15,1-8 13-15,-1 5-2 0,5-5-1 0,-5 1 0 16,1-5-10-16,-1 1 0 0,0-9 0 0,1 1 0 16,-5 4 8-16,4-5-8 0,-4-11 8 0,0 0-8 15,0 8 10-15,0-8-10 0,0 0 12 0,0 0-12 16,0 0 0-16,0 0 0 0,0 0 0 0,0 0 0 15,0 0 31-15,0 0 2 0,0 0 1 0,0 0 0 16,0 0-34-16,0 0 0 0,0 0 0 0,0 0 0 16,-4-8 0-16,4 8 0 0,0 0 8 0,0-4-8 15,0 4 0-15,0-7 0 0,0-1 0 0,-5 0 0 0,5 0 0 16,0 8 0-16,-4-4 0 0,4-4 0 0,0 1 0 16,0 7 0-16,0-8 0 0,0 8 0 0,0 0 0 0,0 0 0 15,0 0 0-15,-4-4 0 0,-1-4 0 0,1 4 0 16,-5 0 0-16,9 4 0 0,-4-4 0 0,4 4 0 15,0 0 0-15,0 0-9 0,-5-7 9 0,5 7 16 16,-4-4-4-16,4 4-1 0,0 0-11 0,-4-8 0 16,-1 4 0-16,5 4 0 0,0 0 0 0,0 0 0 15,-4-8-8-15,-1 8 8 0,5 0 0 0,0 0 0 16,-4-8 0-16,4 8 0 0,0 0 0 0,0 0 0 16,0 0 0-16,-9 0 0 0,5-3 0 0,4 3 0 15,0 0 0-15,0 0 0 0,0 0 0 0,0 0 0 16,0 0 0-16,0 0 0 0,0 0 0 0,0 0 0 15,0 0 0-15,0 0 0 0,0 0 0 0,0 0 0 16,0 0 0-16,0 0 0 0,0 0 0 0,-9 7 0 16,9-7 0-16,0 0 0 0,0 0 0 0,0 0 0 0,0 0 0 0,0 0 0 15,-4 4 0-15,4-4 8 0,0 0-8 0,0 0 12 16,0 0-4-16,-5 0 0 0,-3 0 0 0,8 0 0 16,0 0-8-16,0 0 0 0,-5-8 0 0,5 8 8 15,0 0-8-15,0 0 0 0,-4-3 0 0,-1-1 0 16,1-4-37-16,0 0 0 15,-5 0 0-15,0-3 0 0,0-5-105 16,-4 0-21-16,0-3-4 0,0-5-584 0,0 5-117 0</inkml:trace>
        </inkml:traceGroup>
      </inkml:traceGroup>
    </inkml:traceGroup>
    <inkml:traceGroup>
      <inkml:annotationXML>
        <emma:emma xmlns:emma="http://www.w3.org/2003/04/emma" version="1.0">
          <emma:interpretation id="{572FA609-D698-40F7-A766-CBA3CA6B43B5}" emma:medium="tactile" emma:mode="ink">
            <msink:context xmlns:msink="http://schemas.microsoft.com/ink/2010/main" type="paragraph" rotatedBoundingBox="4125,8358 24022,6948 24190,9319 4293,107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0C4F608-3F98-403A-94C6-6CD0CA38EE48}" emma:medium="tactile" emma:mode="ink">
              <msink:context xmlns:msink="http://schemas.microsoft.com/ink/2010/main" type="inkBullet" rotatedBoundingBox="4153,8754 6422,8594 6559,10529 4290,10690"/>
            </emma:interpretation>
          </emma:emma>
        </inkml:annotationXML>
        <inkml:trace contextRef="#ctx0" brushRef="#br0" timeOffset="169234.9358">2152 8307 345 0,'0'0'31'0,"0"0"-31"0,0 0 0 0,0 0 0 16,0 0 124-16,0 0 18 0,0 0 4 0,0 0 1 16,0 0-70-16,0 0-13 0,0 0-4 0,5-8 0 15,-5 8 13-15,8-7 3 0,-3-1 0 0,-5 8 0 16,4-8-18-16,-4 8-3 0,9-8-1 0,0 0 0 15,-1 1 9-15,1 3 1 0,0 0 1 0,4 0 0 16,0 4-34-16,-4 0-7 0,4 4-2 0,-4-4 0 0,9 4 1 16,-5-4 0-16,0 0 0 0,0 0 0 15,5 4-4-15,-1-1-1 0,-4 1 0 0,5-4 0 16,4-4 0-16,0 4 0 0,0-3 0 0,0 3 0 0,4-4-3 16,5 0-1-16,-1-4 0 0,5 4 0 0,1-4 0 15,3 4 0-15,1-3 0 0,3 7 0 0,1-4 11 0,5 0 3 16,-6 0 0-16,10 4 0 0,-5-4-15 0,1 4-2 15,-6 0-1-15,6 0 0 0,8-4-10 0,0 4 0 16,-9-4 0-16,0 0 0 0,-8 0 11 0,-1 4-3 16,10-4-8-16,-6 1 12 0,-7-1-12 0,3 0 0 15,5-4 0-15,0 4 0 0,-5-4 9 0,1 0-9 16,4 5 8-16,4-9-8 0,5 4 0 0,-5 0 8 16,-18-3-8-16,6-1 0 0,12 4 0 0,-13-4 0 15,-9 1 0-15,-4 3 0 0,9 8 0 0,0 0 10 16,-9-4-2-16,-5 0-8 0,-4 0 8 0,0 4-8 15,5 0 0-15,-5-4 0 0,-4 4 0 0,-9 0 0 16,9 0 0-16,-1 0 0 16,1 4-34-16,-9-4-1 0,0 0 0 0,0 0 0 15,0 0-37-15,0 0-7 0,-4 16-1 0,-5-5-1 16,9-11-19-16,-4 12-3 0,-14 4-1 0,1-8-667 0</inkml:trace>
        <inkml:trace contextRef="#ctx0" brushRef="#br0" timeOffset="170343.988">2301 8412 1202 0,'-8'-7'53'0,"8"7"11"0,-9-8-51 0,9 8-13 0,-5-8 0 0,5 8 0 16,-4-4 93-16,4 4 16 0,0 0 3 0,0 0 1 15,0 0-56-15,0 0-11 0,0 0-2 0,0 0-1 16,0 0-23-16,0 0-4 0,0 0 0 0,9 8-1 16,0 4 4-16,-9-5 1 0,8 1 0 0,6 0 0 15,-6 0 7-15,5 0 1 0,1-1 1 0,3-3 0 16,1 4 5-16,-1 0 1 0,5 0 0 0,-4 3 0 15,8 1-9-15,0 0-2 0,-8 3 0 0,8 5 0 16,1-4-13-16,-1-1-3 0,5 1-8 0,4 3 12 16,-5 1-12-16,6-1 9 0,-6 1-9 0,5-1 8 15,5 1 1-15,-1-1 0 0,-4-7 0 0,5 4 0 16,-1-5-9-16,1 1 0 0,-1-4 0 0,-4 3 0 16,1-3 0-16,-1 4 0 0,9-4 9 0,-5 0-9 0,-8-1 0 15,-1 5 8-15,-3-4-8 0,-1 4 0 0,5 3 0 0,-14-3 0 16,-8 0 0-16,4 3 8 0,5 1-8 0,-5-1 9 15,-9 1-9-15,-8 0 10 0,-5-1 3 0,5 5 1 16,4-5 0-16,-9 5 0 0,-8-5-3 0,3 1-1 16,10 0 0-16,-5-1 0 0,-13 5-10 0,9-5 8 15,0 1-8-15,4 3 8 0,0-3-8 0,-8 3 8 16,-1 1-8-16,1-1 8 0,-5 1-8 0,0 3 0 16,0 1 0-16,-4-1 0 0,4 8 9 0,-5 1-9 15,-3-1 10-15,3 0-10 0,-3 0 12 0,3 0-4 0,1 1-8 16,-5-5 12-16,1 4-12 0,-1-4 0 0,4 5 0 0,-3-5 0 15,3-4 11-15,1 1-11 16,0-5 12-16,-1 1-12 0,1-1 8 0,4 1-8 0,5-9 0 0,-5 5 0 16,0 3 0-16,4-7 0 0,5 4 0 0,-4-5 0 15,3 1 0-15,-3 0-11 0,4 0 2 0,0-1 0 16,-1 1 9-16,1 0 0 0,0-1 0 0,0-3 0 16,4 0 0-16,0 4 0 0,1-1 0 0,3 1 0 15,5-12 0-15,0 0 0 0,0 0 0 0,-4 4 0 16,4-4 0-16,0 0 0 0,0 0 0 0,0 0 0 15,0 0 0-15,0 0 0 0,0 0 0 0,0 0 0 16,0 0 0-16,0 0 0 0,0 0 0 0,0 0 0 16,0 0 0-16,0 8 0 0,0-8 0 0,0 0 0 0,9 8 0 15,-9-8 0-15,8 7 0 0,-8-7 0 0,9 4 0 16,0 0 0-16,0 0 8 0,-9-4-8 0,13-4 14 0,0 0-2 16,0 4 0-16,5-4 0 0,4 4 5 0,0-4 1 15,-1 1 0-15,6-1 0 0,4-4 0 0,4 0 0 16,0 4 0-16,0-4 0 0,4 1 4 15,-4-1 1-15,9-4 0 0,0 4 0 0,-4 0-23 0,4 1 0 16,-1-5 0-16,1 8-12 0,5-4 12 0,3 4 11 16,-4-3-3-16,5-1 0 0,13 0 8 0,-9-4 0 15,0 1 1-15,-4 3 0 0,-1-4 2 0,5 4 0 16,0-3 0-16,-4 3 0 0,-5-4-9 0,5 0-2 16,8 1 0-16,-8-1 0 0,-5-4 0 0,-4 9 0 15,0-5 0-15,4 0 0 0,-4 4-8 0,-9 1 0 16,-9-1 0-16,1 4 0 0,4-4 0 0,-10 4 0 0,-7-4 0 0,-1 8 0 15,0-4 0-15,0 4 0 0,-4-3 0 0,-9 3 0 32,0 0-29-32,17-4 1 0,1 4 1 0,-5 0 0 15,-4 0-131-15,4 0-26 0,27 4-6 0,-19-4-1 0</inkml:trace>
      </inkml:traceGroup>
      <inkml:traceGroup>
        <inkml:annotationXML>
          <emma:emma xmlns:emma="http://www.w3.org/2003/04/emma" version="1.0">
            <emma:interpretation id="{79F7C97B-BA16-4E47-856F-8876963C53EE}" emma:medium="tactile" emma:mode="ink">
              <msink:context xmlns:msink="http://schemas.microsoft.com/ink/2010/main" type="line" rotatedBoundingBox="7947,8087 24022,6948 24190,9319 8115,10457"/>
            </emma:interpretation>
          </emma:emma>
        </inkml:annotationXML>
        <inkml:traceGroup>
          <inkml:annotationXML>
            <emma:emma xmlns:emma="http://www.w3.org/2003/04/emma" version="1.0">
              <emma:interpretation id="{057B88CC-7376-47D6-A1FC-C880E67216B6}" emma:medium="tactile" emma:mode="ink">
                <msink:context xmlns:msink="http://schemas.microsoft.com/ink/2010/main" type="inkWord" rotatedBoundingBox="7947,8087 11410,7842 11558,9927 8095,10172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81336.1882">7048 8818 518 0,'0'0'46'0,"0"0"-37"16,0 0-9-16,0 0 0 0,0 0 99 0,0 0 17 15,0 0 4-15,0 0 1 0,0 0-40 0,0 0-8 16,0 0-1-16,0 0-1 0,0 0-11 0,0 0-3 15,0 0 0-15,0 0 0 0,0 0-13 0,0 0-4 0,9-8 0 16,-9 8 0-16,0 0-17 0,0 0-4 16,0 0-1-16,0 0 0 0,0 0 2 0,0 0 0 15,0 0 0-15,0 0 0 0,0 0-1 0,0 0 0 0,0 0 0 0,0 0 0 16,0 0-11-16,0 0-8 0,0 0 9 0,0 0-9 16,0 0 8-16,0 0-8 0,0 0 0 0,0 0 0 15,0 0 0-15,0 0 0 0,0 0 0 0,0 0 0 16,0 0 0-16,0 0 0 0,0 0 0 0,0 0 0 15,0 0 0-15,0 0 0 0,0 0 0 0,0 0 0 16,0 0 8-16,0 0-8 0,0 0 0 0,0 0 0 16,0 0 0-16,0 0 0 0,0 0 0 0,0 0 0 15,0 0 0-15,0 0 0 0,0 0 0 0,0 0 0 16,0 0 11-16,0 0-11 0,0 0 12 0,0 0-12 0,0 0 0 0,0 0 0 16,0 0-12-16,0 0 3 0,0 0 9 0,0 0 8 15,0 0-8-15,0 0 11 0,0 0 13 0,0 0 4 16,0 0 0-16,0 0 0 0,0 0 4 0,0 0 2 15,0 0 0-15,0 0 0 0,0 0-6 0,0 0-2 16,0 0 0-16,0 0 0 0,0 0-5 0,0 0-1 16,0-8 0-16,0 8 0 0,0 0-12 0,0 0-8 15,0 0 10-15,0 0-10 0,0 0 0 0,0 0 0 16,0 0 0-16,0 0 0 0,0 0 8 0,0 0-8 16,5-7 0-16,-5 7 0 0,0 0 10 0,0 0-10 15,0 0 10-15,0 0-10 0,0 0 0 0,0 0 8 16,0 0-8-16,0 0 0 0,0 0 0 0,0 0 0 15,0 0 0-15,0 0 0 0,0 0 0 0,0 0 0 0,0 0 0 16,0 0 0-16,0 0 0 0,0 0 9 0,0 0-9 0,0 0 8 16,0 0-8-16,0 0 0 0,0 0 0 0,0 0 0 15,0 0 0-15,0 0 8 0,0 0-8 0,0 0 0 16,0 0 0-16,0 0 0 0,0 0 0 0,0 0 0 16,0 0 0-16,0 0 0 0,0 0 0 0,0 0 0 15,0 0 0-15,0 0 8 0,0 0-8 0,0 0 0 16,0 0 0-16,0 0 0 0,0 0 8 0,0 0-8 15,0 0 0-15,0 0 0 0,0 0 0 0,0 0 0 16,0 0 0-16,0 0 0 0,0 0 0 0,0 0 0 16,0 0 10-16,0 0 0 0,0 0 0 0,0 0 0 15,0 0-2-15,-5 0 0 0,-4 4 0 0,-4 3 0 0,0 1-8 16,0 4 0-16,-5 3 0 0,1 5 8 0,4-1-8 16,-5 5 10-16,5-1-10 0,0 5 10 0,4-1 17 0,0 0 3 15,5 4 1-15,-1-3 0 0,5-1-31 0,-4-4 0 16,4 5 0-16,0-5 0 0,4 0 12 0,-4 1-3 15,5-5-1-15,-1 5 0 0,1-1-8 0,-1-3 0 16,5-1 0-16,0-3 0 0,-1 3 0 0,5-7-9 16,1 4 0-16,3-9-1101 0</inkml:trace>
          <inkml:trace contextRef="#ctx0" brushRef="#br0" timeOffset="182026.6964">7316 9017 633 0,'0'0'56'0,"4"-8"-44"16,1 0-12-16,4-3 0 0,-5 3 152 0,0-4 29 15,1 0 6-15,-1 1 1 0,1 3-24 0,3 0-4 16,-8 0 0-16,0 8-1 0,0 0-63 0,0 0-12 16,0 0-2-16,0 0-1 0,9 8-47 0,-5 4-10 15,1 3-1-15,-1 5-1 0,-4 3-3 0,0 1-1 16,-4-1 0-16,4 4 0 0,0-7-8 0,4 3-2 16,-4-3 0-16,5-1 0 0,-1-3-8 0,0 0 0 15,1-9 9-15,4 1-9 0,-1 0 0 0,1-8 0 16,4 0 0-16,0-4 0 0,-4 0 0 0,0-8 8 15,4 1-8-15,5-5 0 0,-5-3 0 0,0-1 0 16,0 1 0-16,5-9 8 0,-5 5-8 0,0 0 0 16,0 3 0-16,-4 4 0 0,0 1 0 0,-5-1 0 15,5 5 0-15,-9 11 0 0,0 0 0 0,0 0 8 16,0 0-8-16,0 0 8 0,0 15-8 0,4 1 0 0,-4 3 8 16,0 1-8-16,0-1 0 0,0 5-8 0,0-5 0 15,5-3 0-15,-1 3 8 0,5-7 12 0,0 4-2 0,-1-9-1 16,1 1-9-16,4 0 0 0,5-8 0 0,-5 0 0 15,5-4 0-15,-1 0 0 0,1-8 0 0,-1 5 8 16,-4-5-8-16,1-4 8 0,-1 1-8 0,-4-1 8 16,4 1 0-16,-5-1 0 0,1 0 0 0,-4 5 0 15,-5-5 8-15,4 4 2 0,0-3 0 0,1 3 0 16,-5 4-7-16,0 0-2 0,0 1 0 0,0-1 0 16,0 8-9-16,0 0-9 0,0 0 9 0,0 0-13 15,0 0-39-15,0 0-7 0,0 0-1 0,0 0-650 16,0 0-130-16</inkml:trace>
          <inkml:trace contextRef="#ctx0" brushRef="#br0" timeOffset="182491.0329">8294 8966 1929 0,'0'0'42'0,"0"0"9"0,0 0 1 0,0 0 4 0,0 0-45 0,0 0-11 0,9 4 0 0,-9-4 0 16,9 12 81-16,-5-4 15 0,1 3 2 0,-1 1 1 15,-4 4-35-15,0-1-6 0,-4 5-2 0,-1-5 0 16,1 5-25-16,0-1-6 0,-1 1-1 0,-4-5 0 15,5 5-12-15,-5-4-4 0,5-1 0 0,-5 1 0 16,5-5-8-16,-5 5 0 0,-4-4 0 0,4-1 0 16,0-3-88-16,-4 4-19 0,4-8-4 15,0 4-593-15,1-1-118 0</inkml:trace>
          <inkml:trace contextRef="#ctx0" brushRef="#br0" timeOffset="182816.3248">8667 8904 1407 0,'13'-12'62'0,"1"4"14"0,-6 1-61 0,6-5-15 15,-1 0 0-15,0-3 0 0,0 3 57 0,5 4 9 16,-10-4 2-16,6 5 0 0,-1 3-12 0,-5 0-3 15,-8 4 0-15,0 0 0 0,0 0-21 0,0 0-5 16,9 8-1-16,-4-1 0 0,-5 9-2 0,-5 7 0 16,5-3 0-16,-4 7 0 0,-1-3 8 0,1 7 0 15,4 0 1-15,-4 0 0 0,-1-4-3 0,1 1-1 0,0-1 0 16,-1-4 0-16,5 1-17 0,0-5-3 0,0 1-1 16,0-8 0-16,-4-1-8 0,4-11 0 0,0 0 9 0,0 0-9 15,0 0 0-15,0 0 0 0,17-8 0 0,5 5 0 16,-4-9 0-16,-5 0 0 0,5-3 10 0,-1-5-10 15,1-3 0-15,4 3 8 0,-5-7-8 0,1-4 0 16,8 3 0-16,-4-7 0 0,0 0 0 0,4 0 0 16,-8 4 0-16,4 4 0 0,-9 3 0 0,0 9 0 15,0 7 13-15,-13 8 0 0,5-12 0 0,-5 12 0 16,0 0 11-16,0 8 3 0,4 4 0 0,-8 3 0 16,-1 9-7-16,1-1-2 0,-1 4 0 0,1 4 0 15,0-7-2-15,4 3-1 0,-5 0 0 0,5-3 0 16,0-1-7-16,0-3 0 0,5-5-8 0,-1 1 12 0,0 0-12 15,1-9-13-15,4 1 2 0,-9-8 1 16,8 8-141-16,5-8-28 0</inkml:trace>
          <inkml:trace contextRef="#ctx0" brushRef="#br0" timeOffset="183058.5058">9422 8658 864 0,'0'0'38'0,"4"-8"8"0,-4 1-37 0,0 7-9 0,9-4 0 0,0 4 0 16,0 7 300-16,-5 1 59 15,0 4 11-15,5 7 2 0,0 1-230 0,0 7-46 0,0 8-10 16,-5 0-2-16,5 4-11 0,-5 4-2 0,0-4-1 0,-4 4 0 16,0 0-42-16,-4 0-8 0,-5 0-1 15,1-8-1-15,-1 0-18 0,4 0 0 0,-8-4 8 0,-4-3-8 16,-1-5-13-16,1 4-7 0,-1-7 0 0,-4-1-1 31,4-7-204-31,1 0-41 0</inkml:trace>
          <inkml:trace contextRef="#ctx0" brushRef="#br0" timeOffset="179297.7368">6026 8763 1209 0,'9'-19'108'0,"-9"11"-87"0,4 0-21 0,1-3 0 15,3-1 123-15,1 0 20 0,4 1 4 0,1 3 1 16,-6-4-34-16,6 8-6 0,3-4-2 0,1 4 0 16,8 1-50-16,5-1-11 0,-5 4-1 0,5 0-1 15,-1 0-28-15,6 0-6 0,-6 0-1 0,5 0 0 16,0 0-31-16,5 0-6 0,-1 0-2 0,-4-4-634 15,1 4-127-15</inkml:trace>
          <inkml:trace contextRef="#ctx0" brushRef="#br0" timeOffset="179083.7247">6263 8097 961 0,'0'0'42'0,"0"0"10"0,0 0-42 0,0 0-10 16,0-8 0-16,0 8 0 0,0 0 85 0,0 0 15 16,0 0 4-16,9-4 0 0,0 0-58 0,4 0-11 15,0 4-3-15,5-4 0 0,-1 0 24 0,5-4 5 16,0 5 1-16,0-5 0 0,0 0-9 0,4-4-1 0,0 4-1 0,1-3 0 16,-5-1-5-16,4-7-1 15,0 3 0-15,1 0 0 0,-5 1-37 0,-5-5-8 0,1 1 0 0,-5 3 0 16,0-3 0-16,-4-1 16 0,0 1-4 15,-9-5 0-15,0 1-12 0,-5-1 8 0,1-3-8 16,-1 0 0-16,-3 0 0 0,-1 3 0 0,-4-3 0 0,0 3 0 16,4 5 0-16,-4-1 0 0,4 5 0 0,-4-1 0 15,0 5 0-15,-5-1 0 0,9 4 0 0,-4 0 0 16,0 4 0-16,0 4 0 0,4-4 0 0,-4 4 0 16,4 4-8-16,-4 4 8 0,0-4 0 0,8 4 0 15,5-8 0-15,-8 8-8 0,3 3 8 0,1 5 0 16,-5 3 0-16,9 5 0 0,0-1 0 0,0 5 0 15,0 3 0-15,4 0 0 0,1 0 0 0,-5 8 0 16,4 0 20-16,5 4 5 0,-5 0 1 0,1 0 0 16,-5 4 21-16,8 3 4 0,-3 5 1 0,4 0 0 0,-5-5-8 15,0 5 0-15,5-4-1 0,-4-1 0 0,-5-3-10 0,8 0-1 16,-8-4-1-16,0 0 0 0,-4-4-10 0,4 4-1 16,-4-4-1-16,-1 0 0 0,-4 0-10 0,1 0-1 15,-6 0-8-15,1 0 12 0,0 0-12 0,0 0 9 16,0-4-9-16,0 4 8 0,-5 0-8 0,5-4-11 15,-5 0 3-15,5-4 0 16,0 4-91-16,0-8-17 0,0 1-4 0,4-9-1 16,5 1-98-16,-1-5-19 0,-4 5-4 0,5-16-1 0</inkml:trace>
        </inkml:traceGroup>
        <inkml:traceGroup>
          <inkml:annotationXML>
            <emma:emma xmlns:emma="http://www.w3.org/2003/04/emma" version="1.0">
              <emma:interpretation id="{46CDF249-6F5B-4F61-A373-EA6FB784C8B0}" emma:medium="tactile" emma:mode="ink">
                <msink:context xmlns:msink="http://schemas.microsoft.com/ink/2010/main" type="inkWord" rotatedBoundingBox="13631,8626 14901,8536 14935,9015 13665,9105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90281.539">11787 8494 403 0,'0'0'36'0,"0"0"-36"0,0 0 0 0,0 0 0 15,0 0 131-15,0 0 19 0,0 0 4 0,0 0 1 16,0 0-76-16,0 0-15 0,0 0-4 0,0 0 0 16,0 0-38-16,0 0-8 0,0 0-2 0,0 0 0 15,0 0 21-15,0 0 4 0,0 0 1 0,0 0 0 16,0 0-10-16,0 0-1 0,0 0-1 0,8 4 0 15,-8-4 5-15,9 4 1 0,-9-4 0 0,0 0 0 16,0 0-16-16,0 0-4 0,0 0 0 0,13 4 0 16,-13-4-1-16,0 0-1 0,0 0 0 0,9 4 0 0,0 0 2 15,4 0 0-15,-4-4 0 0,4 0 0 0,-4 0 7 16,8 0 1-16,1-4 1 0,4 0 0 0,4 4 7 0,5 0 2 16,0-4 0-16,4 0 0 0,-5 0 10 0,1 0 3 15,13 0 0-15,0 4 0 0,-5-3-19 0,5-1-4 16,-4 0-1-16,4 0 0 0,-9 0 11 0,0 0 2 15,0-4 1-15,0 0 0 0,-4 5-5 0,-1-1-2 16,1 4 0-16,4-4 0 0,-4-4-4 0,0 4-1 16,-1 0 0-16,-3-4 0 0,-5 4-9 0,0 1-3 15,-5-1 0-15,1 4 0 0,-1-4 7 0,1 4 2 16,-5-4 0-16,-4 4 0 0,-1 4-18 0,-8-4 0 16,0 0 8-16,0 0-8 15,0 0-32-15,0 0-11 0,0 0-1 0,0 0-1 16,0 0-162-16,0 0-32 0,-13 15-6 0,13-15-2 0</inkml:trace>
          <inkml:trace contextRef="#ctx0" brushRef="#br0" timeOffset="189696.165">11673 8093 932 0,'0'0'41'0,"-9"0"9"0,9 0-40 0,-9 4-10 16,5-8 0-16,-5 4 0 0,9 0 108 0,-9 4 19 15,0-8 4-15,9 4 1 0,0 0-56 0,0 0-12 16,0 0-1-16,0 0-1 0,0 0-46 0,0 0-16 15,0 0 9-15,0 0-9 0,0 0 36 0,0 0 3 16,0 0 0-16,0 0 0 0,13 4-10 0,1-1-1 16,-1 1-1-16,0-4 0 0,0 0 10 0,5 0 3 15,-5 0 0-15,4 0 0 0,1 0-18 0,-1 0-3 16,5-4-1-16,0 4 0 0,5-3 10 0,3 3 1 16,1-4 1-16,4 4 0 0,5-4-4 0,-5 0-1 15,4-4 0-15,5 0 0 0,-4 4-11 0,4-3-2 0,-5-1-1 16,9 0 0-16,-8 0-11 0,-5 4 0 0,0 0 9 15,0-3-9-15,-4 7 0 0,-1-4 8 0,1 0-8 16,-5-4 0-16,1 4 0 0,-1 0 0 0,-4 0 0 0,4 4 0 16,-4-4 0-16,5 0 0 0,-1 1 0 0,-4 3 0 15,4 0 0-15,-8 0 0 0,-1-4 0 0,5 4 0 16,-9 0 0-16,1 0 8 0,-1 0-8 0,-4 0 0 16,4-4 0-16,-5 4 0 0,1-4 0 0,-9 4-12 15,0 0 4-15,0 0 0 0,0 0 0 0,0 0 0 16,0 0-7-16,0 0-1 0,0 0 0 0,0 0 0 15,0 0-36-15,0 0-8 0,-4 12-2 0,-5-5 0 16,5 1-94-16,4-8-20 0,0 0-3 0,-9 8-1 16</inkml:trace>
        </inkml:traceGroup>
        <inkml:traceGroup>
          <inkml:annotationXML>
            <emma:emma xmlns:emma="http://www.w3.org/2003/04/emma" version="1.0">
              <emma:interpretation id="{6D37E292-6AEA-4D1E-88D9-8B8F02377077}" emma:medium="tactile" emma:mode="ink">
                <msink:context xmlns:msink="http://schemas.microsoft.com/ink/2010/main" type="inkWord" rotatedBoundingBox="16587,7486 19237,7298 19404,9658 16754,9845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95013.3483">15275 6868 403 0,'0'0'36'0,"0"0"-36"0,0 0 0 0,0 0 0 16,0 0 73-16,-5 4 8 0,-4-8 2 0,9 4 0 0,0 0-39 0,0 0-8 15,-4 4-2-15,0 0 0 0,4-4 10 0,0 0 1 16,0 0 1-16,0 0 0 0,-5-8 40 0,5 8 8 16,0 0 2-16,0 0 0 0,0 0-61 0,0 0-12 15,0 0-3-15,0 0 0 0,0 0-20 0,9 8 8 16,-9-8-8-16,13 8 0 0,5-1 22 0,-5-3 0 15,4 4 0-15,1-4 0 0,-5 4 5 0,9-4 1 16,0 0 0-16,4-4 0 0,1 0 21 0,3 0 5 16,5-4 1-16,5 0 0 0,8 4-29 0,0 0-6 15,1-4 0-15,8 0-1 0,0 0 21 0,0 0 5 16,4 0 1-16,9 0 0 0,-4 1-27 0,4-1-6 16,-4 0-1-16,0 0 0 0,-5 0 0 0,-3 0 0 0,-1 4 0 15,-5-4 0-15,1-4-12 0,-1 1 9 0,1 7-9 16,0-4 8-16,-1-4 0 0,1 0 0 0,-9 4 0 0,4 0 0 15,-4 0-8-15,-4-3 0 0,-5 3 0 0,0 4 0 16,0 4 0-16,-9-4 0 0,1 0 0 0,-6 7-11 16,1 5 11-16,-4-4 0 0,-9-8 0 0,4 4 0 15,-4 0-24-15,-9-4 1 0,0 0 0 0,0 0 0 16,0 0-18-16,0 0-4 0,0 0-1 16,-9 11 0-16,0-3-86 0,-4 0-18 15,-31 8-3-15,5-1-533 0</inkml:trace>
          <inkml:trace contextRef="#ctx0" brushRef="#br0" timeOffset="196572.9303">15191 7114 172 0,'0'0'16'0,"0"0"-16"0,0 0 0 0,0 0 0 15,0 0 175-15,0 0 32 0,0-12 6 0,0 4 2 16,0 8-76-16,0-8-15 0,0 1-4 0,5-5 0 16,-5 4-25-16,0 4-6 0,4-4-1 0,-4 8 0 15,0 0-41-15,0 0-9 0,0 0-2 0,0 0 0 16,0 0-19-16,0 0-4 0,0 0-1 0,0 0 0 15,0 0-12-15,-4 8 0 0,-1 4 8 0,1 0-8 16,-1-5 20-16,5 5 2 0,-4 0 0 0,0 3 0 16,-1-7-22-16,1 4 0 0,4 0 0 0,-5-5 0 0,1 1 11 15,4-8-3-15,0 12 0 0,0-4 0 0,0-8 4 0,0 8 0 16,0-8 0-16,0 7 0 0,0-7-1 16,0 0 0-16,4 8 0 0,5 0 0 0,-4 0-11 0,3-4 10 15,1 3-10-15,4 1 10 0,1-4-10 0,-6 4 0 16,5 0 9-16,5 0-9 0,4-1 0 0,-5 1 0 15,5 4 0-15,0 0 0 0,-4-5 8 0,4 5-8 16,4 0 10-16,0-1-10 0,-4 1 0 0,0 4 0 16,5-8 0-16,3 3 0 0,-8 1 0 0,5-8 0 15,-1 4 0-15,5-1 0 0,-5-3 12 0,0 0-3 16,1 4-1-16,-1-4 0 0,0 4-8 0,1 0 0 16,-5-1 0-16,4 5 0 0,0-8 0 0,1 4 0 15,3-4 0-15,-3 7 0 0,-5 9 0 0,-1-5 0 16,6-3 0-16,-5 0 0 0,0 3 0 0,-5-3 0 0,-4 0 0 15,-4-4 0-15,4 3 0 0,-4-3 0 0,-5 0 0 0,5 0 0 16,-4-4 11-16,-5-4-3 0,-5 11-8 0,5-3 12 16,0-8 5-16,-4 12 1 0,-1-4 0 0,-3 3 0 15,3-3-5-15,1 4-1 0,4-12 0 0,-9 12 0 16,5-1-12-16,-5 1 0 0,5-4 0 0,4 3 0 16,-5-3 0-16,1 4 0 0,-1-4 0 0,1 3 0 15,0-3 8-15,-1 4-8 0,-4 0 0 0,-4-1 0 16,9 1 12-16,-5 0-3 0,-4-1-1 0,0 1 0 15,0 0 5-15,-5 3 1 0,5 1 0 0,-5 0 0 16,1-1 3-16,-1 5 1 0,1-1 0 0,4 5 0 0,-9-1 4 16,4 4 1-16,1 1 0 0,-5-1 0 0,0 8-15 0,0-8-8 15,-5 5 8-15,5-1-8 0,-4 0 11 16,0 0-3-16,-9 0 0 0,8-3 0 0,-3-1-8 0,3-4 8 16,1 1-8-16,-5 3 8 0,1-4-8 0,-1 1 10 15,0-1-10-15,1 5 10 0,-1-1-1 0,4 0 0 16,-3-3 0-16,3 3 0 0,-3-4-9 0,3 5 0 15,-3-5 9-15,3 0-9 0,1 1 0 0,-5-1-10 16,5 1 1-16,4-5 0 0,0-3 9 0,0-1 0 16,0 1 0-16,5-1 0 0,-1 1 0 0,5 0 0 15,0-9-9-15,-5 5 9 0,5 0 0 0,4-4 15 16,5-1-3-16,4 1 0 0,-4-4-12 0,-5 4-13 16,4 0 2-16,-3 0 1 0,3-1 10 0,1-3 9 15,-5 4-1-15,5-4-8 0,-5 4 0 0,0-4 0 0,0 3-12 16,5-3 3-16,-9 4 9 0,8 0 0 15,5-8 0-15,-4 4 0 0,4-4 0 0,0 0 0 0,0 0 0 0,-9 8 0 16,9-8-9-16,0 0 9 0,0 0-10 0,0 0 10 16,0 7 0-16,0-7 0 0,0 0 0 0,0 0 0 15,5 8 0-15,-5-8 0 0,0 0 0 0,0 0 0 16,0 0 0-16,0 0 0 0,0 0 0 0,0 12 0 16,0-12 0-16,0 12 0 0,-5-5 0 0,5-7 0 15,0 8 0-15,0-8 0 0,5 8 0 0,-5 0 0 16,0 0 0-16,0-8 0 0,0 0 0 0,4 7 0 15,-4 1 0-15,0-8 0 0,0 0 0 0,9 8 0 16,-9-8 0-16,0 0 0 0,0 0 0 0,0 0 0 16,0 0 0-16,0 0 0 0,0 0 0 0,0 0 0 0,0 0 0 0,0 0 0 15,0 0 0-15,0 0 0 0,0 0 0 0,0 0 0 16,0 0 0-16,0 0 0 0,0 0 0 0,0 0 0 16,0 0 0-16,0 0 0 0,0 0 0 0,0 0 0 15,4 8 0-15,-4-8 0 0,0 0 0 0,5 4 0 16,3 4 0-16,-8-8 0 0,0 0 0 0,9 3 0 15,0-3 0-15,-9 0 0 0,0 0 0 0,9 0 0 16,-1 0 0-16,-3 0 0 0,-5 0 0 0,0 0 0 16,0 0 0-16,13-7 0 0,0 3 0 0,0 4 0 15,1-4 0-15,-1 0 0 0,4 0 0 0,-4 0 0 16,1 0 0-16,-1 4 0 0,9-4 0 0,-5 0 0 16,1 4 13-16,4 0-4 0,0-3-9 0,0-1 10 15,0 4-10-15,4-4 10 0,5 0-10 0,-1 0 10 0,5 0-10 16,0 0 10-16,5-4 5 0,4 4 1 0,0-3 0 0,8-1 0 15,-3 4-1-15,-1-4 0 0,4 0 0 16,1 4 0-16,0-3 0 0,-1-5 0 0,-3 4 0 0,3 0 0 16,1 1 9-16,0 3 1 0,8-8 1 0,-8 8 0 15,-5-4-13-15,5 4-2 0,-1 0-1 0,1 1 0 16,-5-1-10-16,-4 4 8 0,-4-4-8 0,-5 0 8 16,4 0 0-16,-4 0-8 0,-4 0 12 0,8 0-4 15,-4 0-8-15,1-3-16 0,-6 3 4 0,5 0 1 16,5 0-3-16,-5 0-1 0,0 0 0 0,0 0 0 15,0-4-24-15,-4 8-5 0,0-4 0 16,-5 4-1-16,0-3-170 0,-8-1-33 0,4-4-8 16,-22 8 0-16</inkml:trace>
        </inkml:traceGroup>
        <inkml:traceGroup>
          <inkml:annotationXML>
            <emma:emma xmlns:emma="http://www.w3.org/2003/04/emma" version="1.0">
              <emma:interpretation id="{12802B24-08CA-4CA2-9F07-F504FCD3CD71}" emma:medium="tactile" emma:mode="ink">
                <msink:context xmlns:msink="http://schemas.microsoft.com/ink/2010/main" type="inkWord" rotatedBoundingBox="19637,7392 23385,7126 23517,8979 19768,9245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09639.4149">18938 7718 1486 0,'0'0'32'0,"0"0"8"0,4-8 0 0,5 1 3 0,-9 7-35 0,4-4-8 15,1-4 0-15,-5 8 0 0,9-8 49 0,-9 8 8 16,0 0 2-16,0 0 0 0,0-8-27 0,0 8-6 16,8-7-1-16,-8 7 0 0,0 0 4 0,0 0 1 0,0 0 0 0,0 0 0 15,0 0-1-15,0 0 0 0,-4-8 0 0,4 8 0 16,0 0 0-16,0 0 0 0,0 0 0 0,-4 0 0 16,-5 0-2-16,0 4-1 0,-4 0 0 0,0 3 0 15,4 1-3-15,0 4-1 0,-4 3 0 0,0 1 0 16,0 7 6-16,-5 1 2 0,5 3 0 0,-5 4 0 15,-8 4-2-15,9 4 0 0,3 0 0 0,6 0 0 16,3 4-3-16,-4 0-1 0,1-8 0 0,3 8 0 16,5-8-3-16,0 4-1 0,0-11 0 0,-4 3 0 15,4-4-10-15,4-3-2 0,1-5-8 0,3-3 12 16,-3 3-12-16,8-7-8 0,0 0 8 0,9 3-13 16,4-7-45-16,-4 0-9 0,0-4-1 0,-4 3-675 15,-5 1-134-15</inkml:trace>
          <inkml:trace contextRef="#ctx0" brushRef="#br0" timeOffset="207811.9976">17788 7886 1443 0,'-35'-12'64'0,"27"12"13"0,-6-8-61 0,10 8-16 15,4 0 0-15,-9 0 0 0,-4-3 88 0,9 3 14 16,4 0 3-16,0 0 1 0,0 0-34 0,0 0-6 16,13 3-2-16,9 1 0 0,0 4-8 0,8-4-1 15,-3-4-1-15,12 0 0 0,14 0-26 0,0-4-4 16,-5 0-2-16,4 0 0 0,10 0-9 0,-5-3-1 15,0-1-1-15,0 4 0 16,-4-8-127-16,-5 8-24 0,9-3-6 0</inkml:trace>
          <inkml:trace contextRef="#ctx0" brushRef="#br0" timeOffset="207564.9545">17881 7313 518 0,'-18'4'23'0,"18"-4"5"0,0 0-28 0,0 0 0 0,0 0 0 0,0 0 0 15,0 0 155-15,0 0 25 0,0 0 6 0,0 0 1 16,0 0-76-16,13-4-15 15,0 0-4-15,9-4 0 0,0 4-14 0,0-4-3 0,0 0-1 0,4 1 0 16,10 3-23-16,-6-4-5 0,-8-4-1 0,4 4 0 16,5-3-13-16,-9 3-2 0,-9-8-1 0,0 5 0 15,-8-1-20-15,4-4-9 0,8 1 8 0,-8-1-8 16,-9 1 12-16,4-1-4 0,5-4 0 0,4 1 0 16,-8-1-8-16,-5-3 8 0,-5 0-8 0,5-1 8 15,9 1 0-15,-9 3 0 0,-13 9 0 0,13-9 0 16,9 1 20-16,-9 3 3 0,-13 4 1 0,8 5 0 15,-4-1-41-15,9 4-8 0,-4-4-2 0,-5 0 0 16,-13 0 31-16,9 5 5 0,4-5 2 0,1 4 0 16,-6 4-19-16,-3-8 0 0,4 4 0 0,4 4 0 0,0 4 0 15,0-4 0-15,1 4 0 0,-1 0 0 0,0 4 0 0,0-4 0 16,9-4 0-16,0 0 0 0,0 0 0 0,-9 7 0 16,5-3 0-16,-9 4 0 15,0 4-27-15,8-1-2 0,5 5-1 0,0 4 0 0,-4-5 50 0,4 9 9 16,4 3 3-16,1 0 0 0,-1 8-32 0,5-4 0 15,0 8 0-15,4 0 0 0,9 0 25 0,-9 0-1 16,-4 8 0-16,4 0 0 0,9 0 26 0,-5 4 5 16,-12-1 1-16,4 5 0 0,-1-1-10 0,1-3-2 15,0 0 0-15,-9 3 0 0,-9-3-14 0,0-4-3 16,18 0-1-16,-9 0 0 0,-9-5-10 0,1 5-1 16,-1-8-1-16,0 0 0 0,0-4-5 0,-8 4-1 15,-1-7 0-15,5-1 0 0,9 0-8 0,-10-4 0 16,-3-3 0-16,-1-1 0 15,5 0-36-15,4-3-4 0,1-4 0 0,-6-5 0 16,-3 1-116-16,8-4-23 0,5 0-5 0,-1-1-512 0,-8-3-102 0</inkml:trace>
          <inkml:trace contextRef="#ctx0" brushRef="#br0" timeOffset="211570.4886">19337 7999 1436 0,'0'0'64'0,"0"0"12"0,0 0-60 0,0-8-16 16,0-3 0-16,5-1 0 0,-5 0 89 0,4 8 15 15,5-7 4-15,-5 3 0 0,9-4-55 0,0 0-10 16,-4 1-3-16,9-1 0 0,-1 0-12 0,1 4-4 16,4-3 0-16,-5 3 0 0,5 0-5 0,-4 0-2 15,-5 1 0-15,5 3 0 0,-5 0-5 0,0 0 0 16,-4 0-1-16,4 4 0 0,-4 0-11 0,-9 0 0 15,0 0 0-15,0 0 0 0,0 0 0 0,8 4 0 16,-8-4 0-16,5 12 8 0,-5-1-8 0,-5 9 0 16,1-1 0-16,-5 5 8 0,-4-1-8 0,4 0 0 15,0 9 0-15,1-1 8 0,-5-4-8 0,8 4 0 16,-4 1 0-16,9-5 8 0,-4 4 8 0,4-4 2 16,4-3 0-16,1-1 0 0,-1-3-18 0,1-9 0 0,3 1 8 0,5-4-8 15,-4-4 0-15,9 0 0 0,-1-8 0 16,5-4 0-16,-4 0 0 0,8-4 0 0,-4-3 0 0,0-1 0 15,0-7 0-15,-5-1 0 0,1-3 0 0,0 0 0 16,-1 0 10-16,-4-5-2 0,5-3 0 0,-5 4 0 16,0-4 4-16,0 4 0 0,1 3 0 0,-6 1 0 15,5 4 7-15,1 7 1 0,-6 4 1 0,-3 5 0 16,-1-1 14-16,-4 8 2 0,0 0 1 0,0 0 0 16,9 12-23-16,-9-1-5 0,0 9-1 0,4 3 0 15,-4 1-1-15,0-1 0 0,0 8 0 0,0 0 0 16,0 1 4-16,0-5 0 0,0-4 0 0,0 5 0 0,5-5-12 15,-5 0 0-15,0-3 0 0,4-1 8 16,-4-3-65-16,4-4-14 0,-4-12-2 0,0 11-1032 16</inkml:trace>
          <inkml:trace contextRef="#ctx0" brushRef="#br0" timeOffset="212827.4227">20386 8003 2487 0,'0'0'55'0,"0"0"11"0,0 0 2 0,0 0 2 0,0 0-56 0,13 8-14 15,-4 0 0-15,-5 3 0 0,0 9 22 0,1-1 2 16,-5 1 0-16,0 7 0 0,-5 0 12 0,5 5 4 16,-4-5 0-16,0 8 0 0,-10 0-23 0,6 0-4 0,-5-4-1 0,-1-3 0 15,-3-1-12-15,4-8 0 0,-5 1 0 0,-4-1 0 31,9 1-112-31,-5-8-16 0,5 3-4 0</inkml:trace>
          <inkml:trace contextRef="#ctx0" brushRef="#br0" timeOffset="212838.2887">20868 8097 748 0,'0'0'33'0,"0"0"7"0,0 0-32 0,0 0-8 16,5-8 0-16,3-4 0 0,-3-4 296 0,-1 9 56 15,5-5 12-15,0 0 3 0,-5 1-248 0,9-1-50 16,1-4-9-16,3 5-3 0,5-1-45 0,0 0-12 15,-5 4 0-15,5-3 0 0,-4 3 0 0,-5 0 0 16,5 4 0-16,-10 4 8 0,-8 0-8 0,0 0 0 16,14 8 0-16,-6 0 0 0,-3 0 0 0,4 3 0 15,-14 5 0-15,5 3 0 0,-4 5 0 0,-1-5 0 16,-3 5 9-16,-1-1-9 0,0 4 12 0,5 1-1 16,-1-5-1-16,1 0 0 0,0 1-10 0,-1-5 0 15,5-3 0-15,0-4 0 0,0-1 0 0,5-3 0 0,-5-8 10 0,8 8-10 16,1-4 13-16,4-4-4 0,0-4-1 0,1 0 0 15,-1-4 36-15,0 0 6 0,0-3 2 0,0-1 0 16,-4 0-7-16,0-3-1 0,4-1 0 0,0 1 0 16,-4-5-16-16,4 1-4 0,-4-1-1 0,4-7 0 15,0 3-11-15,0-3-3 0,0 4 0 0,1-1 0 16,-6 5 19-16,6-1 3 0,-1 1 1 0,-5-1 0 16,1 1-52-16,0-1-9 0,9 5-3 0,-5 3 0 15,-5 0-93-15,6 4-19 0,-1 1-4 0,0 3-963 16</inkml:trace>
        </inkml:traceGroup>
        <inkml:traceGroup>
          <inkml:annotationXML>
            <emma:emma xmlns:emma="http://www.w3.org/2003/04/emma" version="1.0">
              <emma:interpretation id="{1D6F9B5D-F9AE-4DA4-80AE-E7A805A3383E}" emma:medium="tactile" emma:mode="ink">
                <msink:context xmlns:msink="http://schemas.microsoft.com/ink/2010/main" type="inkWord" rotatedBoundingBox="23633,8136 24104,8103 24187,9265 23716,9299"/>
              </emma:interpretation>
              <emma:one-of disjunction-type="recognition" id="oneOf18">
                <emma:interpretation id="interp26" emma:lang="" emma:confidence="1">
                  <emma:literal>)</emma:literal>
                </emma:interpretation>
                <emma:interpretation id="interp27" emma:lang="" emma:confidence="0">
                  <emma:literal>,</emma:literal>
                </emma:interpretation>
                <emma:interpretation id="interp28" emma:lang="" emma:confidence="0">
                  <emma:literal>]</emma:literal>
                </emma:interpretation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213165.9468">21855 7621 1728 0,'0'0'38'0,"5"-8"8"0,-1-4 2 0,5 1 0 0,0-1-39 0,4 4-9 0,0 0 0 0,0 4 0 16,0-3 53-16,1 3 9 0,-6 0 2 0,6 4 0 15,-14 0 0-15,8 4 0 0,5 7 0 0,1 9 0 16,-1-1 0-16,4 9 0 0,-4-1 0 0,1 4 0 0,-1 4-1 0,0 4 0 16,-4 0 0-16,4 4 0 0,-4 4-9 0,-5 0-2 15,-4 0 0-15,0 7 0 0,-4 5 2 0,-5-1 0 16,0 5 0-16,-4-5 0 0,-9-3-10 0,4-1-1 16,1-7-1-16,-9 0 0 0,4-4-42 0,-5-4 0 15,1-4 0-15,0-4 0 16,-1 0-35-16,-8-7-9 0,-9-1-1 0,-4-11-867 15,4 3-174-15</inkml:trace>
        </inkml:traceGroup>
      </inkml:traceGroup>
    </inkml:traceGroup>
    <inkml:traceGroup>
      <inkml:annotationXML>
        <emma:emma xmlns:emma="http://www.w3.org/2003/04/emma" version="1.0">
          <emma:interpretation id="{7614736E-82A6-4D74-BE58-7059411537F7}" emma:medium="tactile" emma:mode="ink">
            <msink:context xmlns:msink="http://schemas.microsoft.com/ink/2010/main" type="paragraph" rotatedBoundingBox="3926,10953 20399,10016 20459,11088 3987,120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7D8A877-C5CE-4F1F-9231-C2B5ADC4DC45}" emma:medium="tactile" emma:mode="ink">
              <msink:context xmlns:msink="http://schemas.microsoft.com/ink/2010/main" type="line" rotatedBoundingBox="3926,10953 20399,10016 20459,11088 3987,12025"/>
            </emma:interpretation>
          </emma:emma>
        </inkml:annotationXML>
        <inkml:traceGroup>
          <inkml:annotationXML>
            <emma:emma xmlns:emma="http://www.w3.org/2003/04/emma" version="1.0">
              <emma:interpretation id="{24FF13CE-047A-4C2E-989B-B95024440AA4}" emma:medium="tactile" emma:mode="ink">
                <msink:context xmlns:msink="http://schemas.microsoft.com/ink/2010/main" type="inkWord" rotatedBoundingBox="3933,11067 6799,10904 6846,11718 3979,11881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71645.897">2117 10663 748 0,'4'-12'67'0,"1"4"-54"15,-1 0-13-15,-4 1 0 0,-9 3 8 0,9-4 0 16,0 4-8-16,0 0 12 0,-4-4 31 0,0 4 5 16,4 4 2-16,-5-7 0 0,5 3-6 0,-4 0-2 15,4 0 0-15,0 4 0 0,0 0 18 0,0 0 3 16,-4-8 1-16,4 8 0 0,4-8-23 0,0 1-4 15,-4-1-1-15,0 8 0 0,9-8 0 0,0 0 0 16,-5 0 0-16,1 4 0 0,3-3-9 0,-3-1-3 16,-5 8 0-16,4-4 0 0,1-4 5 0,-5 8 1 15,0 0 0-15,0 0 0 0,8-8 2 0,-8 8 0 16,0 0 0-16,0 0 0 0,0 0 1 0,0 0 1 0,-8 0 0 0,8 0 0 16,0 0-21-16,0 0-4 0,-14 8-1 0,6-4 0 15,-6 4-8-15,6 0 0 0,-1-1 0 0,-4 5 0 16,4 0 12-16,0 0 4 0,5 3 1 0,-5 1 0 15,-4 7 19-15,4 4 3 0,0 1 1 0,-4 7 0 16,4 0-23-16,-4 0-4 0,4 4-1 0,1 4 0 16,3 0 15-16,-3 0 2 0,3 0 1 0,1-4 0 15,4 0-8-15,4-4-2 0,-4 0 0 0,5-4 0 16,3 0-12-16,1-7-8 0,0 3 10 0,4-8-10 16,5 1 8-16,-1-8-8 0,5-5 0 0,0-3 9 15,9-4-92-15,8-4-18 0,1-3-4 16</inkml:trace>
          <inkml:trace contextRef="#ctx0" brushRef="#br0" timeOffset="172796.3621">2582 10659 403 0,'0'0'17'0,"0"0"5"0,0-8-22 0,5 0 0 0,-1 0 0 0,0 1 0 16,-4 7 176-16,-4-12 32 0,4 4 5 0,0 0 2 16,0 8-95-16,-4-7-20 0,4 7-3 0,0 0-1 15,0-8-29-15,0 8-7 0,0 0 0 0,0 0-1 16,0 0-32-16,0 0-7 0,-9 8 0 0,0 7-1 15,5 1 2-15,-1 3 1 0,1 9 0 0,4-1 0 0,0 0 14 16,0 8 4-16,-9 0 0 0,9 0 0 0,0 1 0 0,0-1 0 16,0 0 0-16,0-4 0 0,0 0-8 15,4-4-2-15,-4-3 0 0,0-1 0 0,5 1-11 0,-1-9-3 16,1 1 0-16,-1-4 0 0,-4-1-4 0,0-11 0 16,9 4-1-16,0 4 0 0,4-8-11 0,0-4 0 15,0-4 0-15,5-3 8 0,-1-1-8 0,1-8 0 16,-1 1 0-16,1-8 0 0,-1-1 0 0,-4-3-11 15,5-4 3-15,0 0 0 0,-5 0-6 0,0 4-1 16,-4 7 0-16,-1 5 0 0,-3-1 15 0,-5 5 0 16,0 7 0-16,0 8-9 0,0 0 9 0,0 0 14 15,-5 0-3-15,1 8-1 0,0 3 3 0,4 1 1 16,-5 4 0-16,1 3 0 0,4 4-14 0,-4 5 0 16,-1-5 0-16,5 1 0 0,5-5 0 0,3 4 0 15,-3-3 0-15,3-4 0 0,-3 3 0 0,4-7 0 0,-1-1 0 0,1-3 0 16,0-4 0-16,-9-4 0 0,13 4 0 0,0-4 0 15,0-4 0-15,1 4 8 0,-1-8-8 0,0 4 0 16,-4-3 0-16,-1-5 0 0,6-4 0 0,-6 5-10 16,1-5 34-16,4-3 6 0,-4-1 2 0,4 1 0 15,0-1-12-15,1 1-1 0,-6-5-1 0,1 1 0 16,0 3-3-16,-5-3-1 0,5 3 0 0,0 1 0 16,0-5-2-16,-1 5 0 0,-3-1 0 0,4 1 0 15,-5 3-12-15,5 1-16 0,-9-5 3 0,0 9 1 16,4-1-33-16,-4 4-7 0,5-4 0 0,-10 5-688 15,5 7-136-15</inkml:trace>
          <inkml:trace contextRef="#ctx0" brushRef="#br0" timeOffset="173133.3969">3341 10838 1360 0,'13'-8'60'0,"-8"5"13"0,3-1-58 0,1 0-15 0,0 0 0 0,0 4 0 16,4 0 99-16,0 4 17 0,0-4 3 0,-13 0 1 15,0 0-45-15,0 11-9 0,5 5-2 0,-5 0 0 16,-5 3 7-16,5 1 1 0,5-1 0 0,-5 5 0 16,-5-1-12-16,-3 0-3 0,-6 1 0 0,1-1 0 15,4-3-33-15,-4 3-8 0,0 0 0 0,0-3-1 16,0-1-15-16,0-3 0 0,-5 4 0 0,5-5 0 16,0 5-144-16,4-9-31 15,-4 1-6-15</inkml:trace>
          <inkml:trace contextRef="#ctx0" brushRef="#br0" timeOffset="173869.0795">3824 10764 1098 0,'0'0'48'0,"0"0"11"0,4-12-47 0,1 1-12 0,-1-1 0 0,0 0 0 16,1-3 84-16,3 3 14 0,1-4 3 0,0 1 1 15,-5-1-38-15,10 5-8 0,-1-5-2 0,-4 4 0 16,-1 1-31-16,1-1-7 0,4 4 0 0,-4 4-1 16,0 0-15-16,-5 0 0 0,-4 4 8 0,0 0-8 0,0 0 17 15,9 12 1-15,-9 4 0 0,0-1 0 0,4 9 12 0,-8-1 2 16,4 4 1-16,-9 5 0 0,5 3 1 0,-1 0 0 16,-3 0 0-16,3-4 0 0,-8 4-3 0,9-4-1 15,-1-3 0-15,1-5 0 0,0-3 9 0,4-1 1 16,0 1 1-16,0-9 0 0,0 1-29 0,0-12-12 15,8 8 11-15,1-4-11 0,4-4 14 0,0-4-3 16,5-4-1-16,-1 0 0 0,5-7-10 0,0-5 0 16,-8 1 9-16,3-5-9 0,1-3 0 0,4 0 0 15,-5-5 0-15,1 1-12 0,-5-4 3 0,4 0 0 16,1-4 0-16,-5 0 0 0,-4 4 9 0,0 8-10 16,4-1 10-16,-4 9-10 0,-5-1 10 0,-4 5 8 15,4 3-8-15,1 0 11 0,3 4 5 0,-8 8 2 16,0 0 0-16,0 0 0 0,0 0-10 0,0 0-8 0,0 0 12 0,0 0-12 15,-4 16 8-15,4 0-8 0,0 3 0 16,4 5 0-16,-4 3 18 0,0 0-3 0,5 0-1 0,-5 1 0 16,4-1 6-16,-4-4 2 0,0 5 0 0,0-1 0 15,5 4-13-15,-1-3-9 0,0-5 12 0,1 0-12 16,4-7-76-16,-1 0-21 16,1-5-5-16</inkml:trace>
          <inkml:trace contextRef="#ctx0" brushRef="#br0" timeOffset="174159.9483">4574 10433 1555 0,'0'0'138'0,"0"-12"-110"0,0 4-28 0,4-4 0 0,10 5 71 0,-6-1 9 15,-3-4 1-15,3 8 1 0,1-4 25 0,4 5 5 16,-4-1 0-16,4 0 1 0,1 0-34 0,3 8-7 15,-4 0-2-15,-4 3 0 0,0 5-26 0,-5 0-4 16,9 3-2-16,0 1 0 0,1 7 6 0,-6 1 2 16,6-1 0-16,-6 5 0 0,1 3-7 0,-9 0-2 15,-4 4 0-15,4 0 0 0,0 0-23 0,-5 0-5 16,-3 0-1-16,-6-3 0 0,6 3-8 0,-1-4 0 16,-4 0 0-16,0 0 0 0,8 1 0 0,-12-5 0 15,-10 4-14-15,1-4 5 16,-5-3-235-16,9 3-46 0,-26 20-10 0,13-20-1 0</inkml:trace>
        </inkml:traceGroup>
        <inkml:traceGroup>
          <inkml:annotationXML>
            <emma:emma xmlns:emma="http://www.w3.org/2003/04/emma" version="1.0">
              <emma:interpretation id="{571F0545-9652-4D79-BBD8-FEB8948505AB}" emma:medium="tactile" emma:mode="ink">
                <msink:context xmlns:msink="http://schemas.microsoft.com/ink/2010/main" type="inkWord" rotatedBoundingBox="7428,10753 9325,10646 9370,11443 7473,11551"/>
              </emma:interpretation>
            </emma:emma>
          </inkml:annotationXML>
          <inkml:trace contextRef="#ctx0" brushRef="#br0" timeOffset="175902.1024">5443 10620 403 0,'0'0'36'16,"0"0"-36"-16,0 0 0 0,0 0 0 16,8 8 163-16,-8-8 25 0,0 0 6 0,0 0 1 15,0 0-54-15,5 7-10 0,-5-7-3 0,9 8 0 0,4-4-22 0,4 0-5 16,-4 0-1-16,9-4 0 0,-4 0-32 0,8-4-6 16,1 0-2-16,3 0 0 0,1-4-41 0,4 8-9 15,-4-7-2-15,4-1-647 16,0 0-129-16</inkml:trace>
          <inkml:trace contextRef="#ctx0" brushRef="#br0" timeOffset="175631.2319">5947 10378 748 0,'0'0'67'0,"0"0"-54"0,5-4-13 0,-1-4 0 15,-4 8 125-15,4-7 23 0,-4-1 4 0,0 8 0 16,0-4-76-16,-4-4-16 0,4 0-4 0,0 8 0 15,0 0-27-15,0 0-5 0,-9-4-2 0,9 4 0 16,0 0-5-16,-9 0-1 0,-8 4 0 0,4 4 0 16,4-8 22-16,-4 8 4 0,-5-8 1 0,1 8 0 15,4-4-20-15,-5 3-4 0,0-3-1 0,1 4 0 16,-5 0 6-16,4 0 2 0,-4-1 0 0,1 5 0 16,-1-4-8-16,4 4-2 0,-4-1 0 0,0 5 0 0,5-4 1 15,-5 7 0-15,-5-3 0 0,10 3 0 0,4 5 6 0,4-1 1 16,-4 4 0-16,4 1 0 0,0-1 9 0,5 0 3 15,-1-3 0-15,1 3 0 0,-5-4-14 0,9 1-2 16,5-1-1-16,-5 1 0 0,0-5-10 0,4-3-1 16,9-5-8-16,0 1 12 0,5 0-12 0,8-4 0 15,1-5 0-15,8-3 0 0,-5 0-26 0,5-3 2 16,5-5 0-16,-1-4 0 16,1 0-171-16,-1-3-33 0</inkml:trace>
          <inkml:trace contextRef="#ctx0" brushRef="#br0" timeOffset="177479.412">6675 10901 748 0,'0'0'67'0,"0"0"-54"0,0 0-13 0,0 0 0 16,0 0 89-16,0 0 15 0,0 0 4 0,0 0 0 16,0 0-52-16,0 0-11 0,0 0-1 0,0 0-1 15,0 0 34-15,14 4 7 0,-1-4 2 0,-4 0 0 16,4 3 10-16,0-3 1 0,4-3 1 0,-3 3 0 15,-1-4-11-15,0 0-3 0,-4 4 0 0,4-4 0 16,4 0-51-16,1 0-10 0,4-4-3 0,0 0 0 0,4 1-5 0,0-1-2 16,5 0 0-16,-4 0 0 0,3-3-13 0,-3 3-18 15,3-4 4-15,1 0-1030 16</inkml:trace>
          <inkml:trace contextRef="#ctx0" brushRef="#br0" timeOffset="176764.3173">6759 10218 576 0,'-18'0'51'0,"10"0"-41"0,3 4-10 0,-4-4 0 15,1 4 97-15,-1-4 18 0,0 4 3 0,5-4 1 16,-5 0-30-16,9 0-5 0,0 0-2 0,0 0 0 16,0 0-5-16,0 0-1 0,0 0 0 0,0 0 0 15,13-4-4-15,0 0-2 0,0 0 0 0,5 0 0 16,-5 0 5-16,5 0 1 0,-5 1 0 0,9-5 0 15,0 8-8-15,4-8-2 0,0 0 0 0,1 4 0 16,3-7-19-16,-3 3-4 0,3 0-1 0,1 0 0 16,-5 0-29-16,1 1-5 0,-5-1-8 0,4 0 11 15,-4 0-11-15,0 4 0 0,-5 4 0 0,1-4 0 16,0 0 0-16,-5 1 0 0,0 3 0 0,0-4 0 16,0 4 0-16,-4-4 0 0,0 4 0 0,-5 0 0 0,-4 0-24 15,9 4 4-15,0-4 0 0,-9 0 0 16,0 0-17-16,0 0-3 0,0 0-1 0,4 7 0 15,-4-7-3-15,-4 12 0 0,4-12 0 0,-5 8 0 16,1 4-28-16,-1-1-5 0,-3-3-2 0,3 0-785 16</inkml:trace>
          <inkml:trace contextRef="#ctx0" brushRef="#br0" timeOffset="176290.8464">6816 10242 1324 0,'0'0'118'0,"0"0"-94"0,0 0-24 0,0 0 0 15,0 0 160-15,0 0 28 0,0 0 6 0,0 0 1 16,0 0-99-16,0 0-20 0,0 0-4 0,0 0-1 15,0 0-38-15,4 11-7 0,1 1-2 0,-5 4 0 16,0 3 8-16,4 4 0 0,-4 1 1 0,0 7 0 16,-4 0-3-16,-1 0-1 0,5 1 0 0,-4 7 0 15,-1-8 11-15,1 4 3 0,4 4 0 0,-4-4 0 0,-1-4-22 16,1 0-4-16,-5 1-1 0,5-5 0 16,-1 0-16-16,-3-3 0 0,3-1 0 0,1-3 0 0,-1-5 0 0,5 1 0 15,-4-8 0-15,4-8 0 16,0 0-51-16,0 0-7 0,0 0-2 0,0 0-732 15,0 0-148-15</inkml:trace>
          <inkml:trace contextRef="#ctx0" brushRef="#br0" timeOffset="177172.5258">6763 10608 1382 0,'0'0'30'0,"0"0"6"0,0 0 2 0,0 0 2 0,0 0-32 0,0 0-8 0,0 0 0 0,0 0 0 0,0 0 74 0,0 0 14 15,13-8 2-15,-4 1 1 0,0-1-19 0,4 0-3 16,0 0-1-16,0-4 0 0,5 5-12 0,0-5-4 15,-5 4 0-15,4 0 0 0,1 1-4 0,-1-1-2 16,1 0 0-16,-1 0 0 0,1 4-14 0,0 0-4 16,-1 0 0-16,1 1 0 0,-1-1-16 0,-4 4-3 15,5 0-1-15,-5 0 0 0,5 0-8 0,-5 0 0 16,0 0 0-16,0 0 8 0,0 0-8 0,0 0 0 16,1 0 0-16,-6 0 0 15,-8 0-29-15,14 4 1 0,-1-4 1 0,-5 0 0 16,-8 0-43-16,0 0-9 0,0 0-1 0,0 0-1 15,0 0-19-15,0 0-4 0,0 0-1 0</inkml:trace>
        </inkml:traceGroup>
        <inkml:traceGroup>
          <inkml:annotationXML>
            <emma:emma xmlns:emma="http://www.w3.org/2003/04/emma" version="1.0">
              <emma:interpretation id="{5606871B-526C-4108-A0A6-F87CBFB0EAF2}" emma:medium="tactile" emma:mode="ink">
                <msink:context xmlns:msink="http://schemas.microsoft.com/ink/2010/main" type="inkWord" rotatedBoundingBox="15917,10369 20404,10114 20459,11088 15972,11343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201641.6505">14042 9887 946 0,'0'0'20'0,"0"0"5"0,0 0 1 0,0 0 2 0,0 0-28 0,0 0 0 16,0-8 0-16,0 8 0 0,4-4 62 0,-4 4 7 0,0-8 2 0,0 8 0 15,4-8-23-15,1 4-4 0,-1-3 0 0,-4-1-1 16,0 8 1-16,9-8 0 0,-5 0 0 0,-4 8 0 16,0 0-7-16,0 0-1 0,0 0 0 0,0 0 0 15,0 0-8-15,5-4-3 0,-5 4 0 0,0 0 0 16,0 0-8-16,0 0-1 0,0 0-1 0,0 0 0 16,0 0-6-16,-9 8-1 0,0-4 0 0,5 4 0 15,-5 4 4-15,0-1 1 0,1 1 0 0,-1 4 0 16,0-1 26-16,0 5 5 0,0-1 0 0,1 8 1 15,3 1-27-15,1-1-6 0,-5 4 0 0,0 0-1 16,5 5 7-16,0-1 2 0,-1 0 0 0,1 0 0 16,4 4 9-16,-5-8 3 0,10 4 0 0,-5-4 0 0,9-3-32 15,-5-1 0-15,5-4 0 0,0 1-10 0,4-1 10 16,0-3 0-16,0-9 0 0,5 5 8 16,-1-8-32-16,1 0-5 0,4-5-2 0,-5-3-616 15,5 0-123-15</inkml:trace>
          <inkml:trace contextRef="#ctx0" brushRef="#br0" timeOffset="202376.9886">14397 10175 1220 0,'0'0'27'0,"0"0"5"0,-4-11 2 0,-1 3 0 0,5 8-34 0,5-12 0 16,-5 0 0-16,0 12 0 0,4-7 58 0,5-5 5 15,-5 0 1-15,5-3 0 0,0 7-21 0,0-8-4 16,-1 4-1-16,6 1 0 0,-6-1-14 0,5 4-4 15,1-3 0-15,-6 3 0 0,6 0 10 0,-6 4 2 16,1 0 0-16,4 0 0 0,-13 4-8 0,5 0 0 16,-5 0-1-16,0 0 0 0,8 4-23 0,-3 8 8 15,-5 0-8-15,0 3 0 0,0 1 0 0,-5-1 0 16,1 5 0-16,-5 3 0 0,0 5 0 0,5 3 0 16,-5 0 0-16,1 0-8 0,-6 0 8 0,6 4 0 15,3-3 0-15,-4-1-8 0,5-4 8 0,4-7 9 16,0 3-1-16,4-3-8 0,5-1 0 0,-4-3 0 15,3-5 0-15,6-3-9 0,-6 0 9 0,10-8 8 16,-5-8-8-16,5 4 11 0,4-7 0 0,-1-1 0 16,6-4 0-16,-1-3 0 0,-4-1-3 0,4-3 0 0,1-4 0 0,-10-1 0 15,-4-3-8-15,1-4 0 0,3-4 0 0,5 0 0 16,-4 0 0-16,-5 0 0 0,4-4 8 0,1 8-8 16,-5 0 0-16,-4 4-12 0,0 7 0 0,-5 9 1 15,5-1 57-15,-9 4 11 0,0 5 3 0,0 7 0 16,0 0-10-16,0 0-2 0,0 0 0 0,0 0 0 15,-5 11-28-15,5 5-7 0,-4-1-1 0,4 9 0 16,0-1-12-16,0 1 0 0,4-1 0 0,-4 0 0 16,5 5 12-16,-1-5-4 0,0 4-8 0,1 1 12 15,-1-1-2-15,1 0-1 0,3-7 0 0,-3 3 0 16,-1 1-9-16,1-1 0 0,-5-3 0 0,4-1-714 16,-4-3-140-16</inkml:trace>
          <inkml:trace contextRef="#ctx0" brushRef="#br0" timeOffset="202662.262">15182 10249 1555 0,'0'0'68'0,"0"0"16"0,0 0-68 0,9 8-16 0,0 4 0 0,-5 3 0 15,5 1 133-15,-4 0 23 0,-1 3 5 0,0 1 1 16,-4 3-75-16,0 4-15 0,0-3-4 0,0 3 0 16,-4 0-40-16,0 1-9 0,-1-1-2 0,1 0 0 15,-5-3-17-15,0 3 0 0,0-4 0 0,1-3 0 16,-1-1-119-16,4-3-21 0,-3-4-4 0</inkml:trace>
          <inkml:trace contextRef="#ctx0" brushRef="#br0" timeOffset="203254.7738">15516 10210 1465 0,'0'0'64'0,"0"0"15"0,0 0-63 0,4-7-16 0,-4-1 0 0,5 0 0 15,3 0 60-15,-3 0 8 0,4 1 3 0,-1-5 0 16,5 4-35-16,1 0-8 0,-1 0 0 0,0-3-1 15,5 3-17-15,-1-4-10 0,-4 1 12 0,5 3-12 16,-5 4 18-16,-4-4-3 0,-1 8-1 0,-8 0 0 16,0 0 19-16,14 0 4 0,-6 12 1 0,-3-4 0 15,4 7-14-15,-5 1-2 0,-4 7-1 0,4 1 0 16,-4-1-3-16,0 0-1 0,0 5 0 0,0-5 0 16,0 0-5-16,0 1-2 0,9-5 0 0,-4-3 0 15,-5-4-10-15,8-1 8 0,-3-3-8 0,3 0 8 0,-8-8-8 16,9 4 10-16,4-4-10 0,1-4 10 0,-1-4 1 0,0 0 0 15,-4-3 0-15,4-1 0 0,0-4 3 0,-4 1 1 16,0-5 0-16,-1 5 0 0,5-5-4 0,-8 1-1 16,8-1 0-16,-9 1 0 0,1-5 19 0,4 5 4 15,-5 3 1-15,5 1 0 0,-5-5-34 0,5 8 0 16,-5 1 0-16,9-1 0 16,-8 0-37-16,-1 4-11 0,1 1-3 0,-5-1-1001 0</inkml:trace>
          <inkml:trace contextRef="#ctx0" brushRef="#br0" timeOffset="204382.0249">15941 10011 115 0,'0'0'10'0,"0"0"-10"0,0 0 0 0,0 0 0 16,0 0 188-16,9-7 36 0,-4-1 8 0,-5 8 0 16,0 0-124-16,0 0-24 0,0 0-6 0,0 0-1 15,0 0-14-15,0 0-3 0,0 0-1 0,0 0 0 16,0 0-38-16,0 0-7 0,0 0-2 0,0 0 0 16,0 0 15-16,0 0 2 0,0 0 1 0,0 0 0 0,0 0 18 0,8-8 3 15,-3 0 1-15,-5 8 0 16,0 0 12-16,9-8 4 0,-9 8 0 0,8-7 0 0,-3 3-34 15,-5 4-6-15,0 0-2 0,0 0 0 0,0 0 5 16,0 0 1-16,0 0 0 0,-5 11 0 0,5 9 0 16,-4-1 1-16,0 1 0 0,-5 7 0 0,0 1-17 0,5 3-3 15,-10-4-1-15,1 4 0 0,4-3-12 0,-4 3 11 16,0-4-11-16,4 0 10 0,-4-3-23 0,0-5-5 16,0-3-1-16,4-1-1036 0</inkml:trace>
          <inkml:trace contextRef="#ctx0" brushRef="#br0" timeOffset="203702.1796">16332 9692 1796 0,'0'0'80'0,"4"-8"16"16,-4 8-77-16,9-8-19 0,-9 8 0 0,0 0 0 15,0 0 64-15,9-4 10 0,-9 4 2 0,0 0 0 0,13 4-12 0,-4 4-1 16,4 4-1-16,-4 3 0 0,-1 9-6 0,1-1-2 16,0 0 0-16,0 12 0 0,0-3-24 0,-5 7-5 15,0 0-1-15,5 4 0 0,-9-1 23 0,4 1 4 16,-4 0 1-16,0 0 0 0,0 0-26 0,0-4-5 15,0 0-1-15,-4 0 0 0,0-4-20 0,-5-4 0 16,0-3 0-16,0 3 0 0,-8-8 0 0,4-3 0 16,-9-5 0-16,4 1 0 15,5-4-115-15,-9-5-27 0,0 1-6 0</inkml:trace>
          <inkml:trace contextRef="#ctx0" brushRef="#br0" timeOffset="204964.4698">17315 9742 633 0,'17'-11'56'0,"-17"11"-44"16,0 0-12-16,13-8 0 0,-4 4 142 0,-5-4 26 15,5 0 6-15,-9 8 1 0,0-7-44 0,0 3-9 16,5-4-2-16,-5 8 0 0,-9-8-36 0,4 4-8 16,1-4-2-16,-5 8 0 0,5-4-18 0,-9 4-4 15,0 4-1-15,-5-4 0 0,5 4 2 0,-5 4 1 0,-4 0 0 0,0 7 0 16,1 1-10-16,-1 7-3 0,-5 1 0 0,5-1 0 16,0 5-17-16,0-1-3 0,5 4-1 0,-1 0 0 15,1 0-6-15,-1 1-2 0,5-5 0 0,4 4 0 16,1-7 16-16,3-1 4 0,1 0 0 0,4-3 0 15,4-5-20-15,1 1-3 0,-1 4-1 0,5-9 0 16,4-3-8-16,0 4-11 0,5-8 3 0,4 0 0 16,-5-4-84-16,5-4-17 0,0 0-3 15,0-8-984-15</inkml:trace>
          <inkml:trace contextRef="#ctx0" brushRef="#br0" timeOffset="205186.5057">16994 9930 921 0,'0'0'82'0,"0"0"-66"16,0 0-16-16,0 0 0 0,0 0 208 0,0 0 37 16,0 0 8-16,18-4 2 0,-5-4-138 0,5 0-27 15,-1 4-6-15,5-4 0 0,0 1-32 0,4-1-7 16,-4 0-1-16,9 0 0 0,0 0-32 0,-1 4-12 15,-3 1 9-15,8-1-9 16,0 0-124-16,-4 0-31 0,-5 0-5 0</inkml:trace>
          <inkml:trace contextRef="#ctx0" brushRef="#br0" timeOffset="205461.9062">17832 9629 2055 0,'0'0'45'0,"0"0"10"0,0 0 1 0,0 0 2 0,0 0-46 0,0 0-12 0,0 0 0 0,-4 12 0 16,4 0 60-16,0 7 9 0,-4 1 3 0,-1 3 0 16,-4 4-10-16,5 1-2 0,0-1 0 0,-5 8 0 15,-4 0-6-15,4-4-2 0,5 4 0 0,-1 1 0 16,-8-5-17-16,9 0-4 0,-1-8-1 0,1 5 0 15,4-5 3-15,-5 0 1 0,1-7 0 0,4 0 0 0,4-5-34 0,-4 1 0 16,0-4 0-16,0-8 0 16,0 0-96-16,0 0-25 0,0 0-6 0,0 0-1055 15</inkml:trace>
          <inkml:trace contextRef="#ctx0" brushRef="#br0" timeOffset="206124.6952">17815 10273 2019 0,'0'0'89'0,"0"0"19"0,-9 0-86 0,9 0-22 0,0 0 0 0,0 0 0 16,0 0 32-16,0 0 1 0,13-4 1 0,9 0 0 15,0-4-2-15,0 0 0 0,4 1 0 0,5-1 0 16,4 0-52-16,0-4-10 0,0 1-2 0,0-1-617 16,-4 4-123-16</inkml:trace>
          <inkml:trace contextRef="#ctx0" brushRef="#br0" timeOffset="205730.0004">17793 9727 1638 0,'-18'-8'72'0,"18"8"16"0,0 0-71 0,5-8-17 16,-1 0 0-16,-4 8 0 0,9-7 64 0,0-1 10 16,-1 0 2-16,-3 0 0 0,-5 8 14 0,9-8 3 0,4 1 1 0,4-1 0 15,-8 0-64-15,4 0-13 0,9 0-2 0,-4 1-1 16,4-5-2-16,0 4-1 0,4 0 0 0,0 0 0 15,5 1-2-15,0-1 0 0,-14 4 0 0,14 0 0 16,0 4 16-16,-5 0 3 0,-4 0 1 0,-9 0 0 16,5 4-29-16,-1 0-21 0,5-4 3 0,-9 4 1 15,-13-4-67-15,9 4-12 0,9 0-4 0,-10-1 0 16</inkml:trace>
          <inkml:trace contextRef="#ctx0" brushRef="#br0" timeOffset="205942.3285">17863 9933 2055 0,'0'0'45'0,"0"0"10"0,0 0 1 0,0 0 2 0,9 0-46 0,4 4-12 16,-13-4 0-16,13 0 0 0,0-4 46 0,14 4 7 16,3-7 2-16,-3 3 0 0,-1-4-21 0,5 0-4 15,13 0-1-15,-5 1 0 0,-4-5-19 0,0 4-10 16,-4 0 10-16,4 0-10 0,-4 1 0 0,-5 3-21 15,-8 0 3-15,4 0 1 16,4 4-137-16,-9-4-27 0,-17 4-6 0,0 0-1 0</inkml:trace>
        </inkml:traceGroup>
      </inkml:traceGroup>
    </inkml:traceGroup>
    <inkml:traceGroup>
      <inkml:annotationXML>
        <emma:emma xmlns:emma="http://www.w3.org/2003/04/emma" version="1.0">
          <emma:interpretation id="{04D1AE27-E07B-4EB6-98E1-4AC6BA2144C1}" emma:medium="tactile" emma:mode="ink">
            <msink:context xmlns:msink="http://schemas.microsoft.com/ink/2010/main" type="paragraph" rotatedBoundingBox="6084,13862 9067,13862 9067,15305 6084,1530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726BD22-1DCA-4876-B83E-679D98422F5C}" emma:medium="tactile" emma:mode="ink">
              <msink:context xmlns:msink="http://schemas.microsoft.com/ink/2010/main" type="inkBullet" rotatedBoundingBox="6084,13862 6387,13862 6387,14127 6084,14127"/>
            </emma:interpretation>
            <emma:one-of disjunction-type="recognition" id="oneOf21">
              <emma:interpretation id="interp33" emma:lang="" emma:confidence="0">
                <emma:literal>•</emma:literal>
              </emma:interpretation>
            </emma:one-of>
          </emma:emma>
        </inkml:annotationXML>
        <inkml:trace contextRef="#ctx0" brushRef="#br0" timeOffset="326332.5382">4262 13354 576 0,'-13'-8'25'0,"9"8"6"15,0 4-31-15,-5-4 0 0,9 0 0 0,-5 4 0 0,-3 0 16 0,8-4-2 16,0 0-1-16,0 0 0 16,-14 0-63-16,10 0-13 0</inkml:trace>
        <inkml:trace contextRef="#ctx0" brushRef="#br0" timeOffset="326931.6155">4201 13319 230 0,'-22'-4'10'0,"22"4"2"0,0 0-12 0,0 0 0 16,-9-4 0-16,9 4 0 0,5-4 197 0,-5 4 37 15,-9 0 7-15,-4 0 2 0,0 0-170 0,13 0-33 16,0 0-8-16,0 0 0 0,0 0 0 0,0 0 1 15,0 0 0-15,-5 12 0 0,-8-4-33 0,13 3 0 16,9-3 0-16,-9-8 0 0,-9 8 13 0,13 0-4 16,5 3-1-16,-4-3 0 0,-5 4 4 0,4-4 0 15,0-4 0-15,1 3 0 0,-5 1 8 0,0 4 1 0,0 0 1 16,0-5 0-16,-5 9-8 0,1 0-2 0,-5-9 0 16,0 5 0-16,5 4-3 0,-5-5-1 0,-4 1 0 0,9-4 0 15,4 0-8-15,0-8 0 0,0 0 0 0,0 0 8 16,0 0-8-16,0 0 8 0,0 0-8 0,0 0 8 15,0-8 13-15,-5-4 3 0,-3-7 0 0,3 3 0 16,10 0-11-16,-1 1-1 0,0-9-1 0,1 9 0 16,12-5-1-16,-4 5 0 0,-8-1 0 0,4 1 0 15,8 3 4-15,-4 0 1 0,-8 0 0 0,4 5 0 16,8-1-7-16,-4 0-8 0,0 4 11 0,1 0-11 16,3 0 0-16,1 0 0 0,-5 8 0 0,0 0 0 15,5-4 0-15,-5 8 0 0,0 0 0 0,-9 0 0 16,9-1 8-16,-8 5-8 0,-1 4 0 0,1-5 0 15,-5 5 11-15,0 0-11 0,-9-1 10 0,0 1-10 0,0-4 15 16,-4-1-3-16,4 1-1 0,-4 0 0 0,-4-5 5 0,3-3 0 16,1 4 1-16,0-4 0 0,-13-4 3 0,8 4 1 15,5-4 0-15,0-4 0 0,-9-4-1 0,4 4 0 16,10-3 0-16,-1-1 0 0,-9 0-5 0,10 0-2 16,-1 0 0-16,4-3 0 0,5 11-13 0,0 0 11 15,-8-4-11-15,8 4 10 0,0 0-10 0,0 0 0 16,0 0 0-16,0 0 0 0,0 0-14 0,-5 8-2 15,1 3 0-15,4 1 0 16,9 0-122-16,-1-1-25 0</inkml:trace>
      </inkml:traceGroup>
      <inkml:traceGroup>
        <inkml:annotationXML>
          <emma:emma xmlns:emma="http://www.w3.org/2003/04/emma" version="1.0">
            <emma:interpretation id="{CC8978C5-1484-4581-BA2F-F5732F8A027A}" emma:medium="tactile" emma:mode="ink">
              <msink:context xmlns:msink="http://schemas.microsoft.com/ink/2010/main" type="line" rotatedBoundingBox="8545,14509 9067,14509 9067,15305 8545,15305"/>
            </emma:interpretation>
          </emma:emma>
        </inkml:annotationXML>
        <inkml:traceGroup>
          <inkml:annotationXML>
            <emma:emma xmlns:emma="http://www.w3.org/2003/04/emma" version="1.0">
              <emma:interpretation id="{D40FE0EF-818D-4078-A18C-B8EA1EB80309}" emma:medium="tactile" emma:mode="ink">
                <msink:context xmlns:msink="http://schemas.microsoft.com/ink/2010/main" type="inkWord" rotatedBoundingBox="8545,14509 9067,14509 9067,15305 8545,15305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44695.6225">6947 13962 1162 0,'0'0'52'0,"0"0"10"0,-4-8-50 0,0 5-12 16,-5-5 0-16,9 8 0 0,0 0 91 0,0 0 15 16,0-4 3-16,0 4 1 0,0 0-57 0,0 0-11 15,0 0-2-15,0 0-1 0,0 0-11 0,0 0-3 16,0 0 0-16,0 0 0 0,0 0-8 0,0 0-1 0,0 0-1 0,0 0 0 16,0 0 1-16,0 0 1 0,0 8 0 0,-4-1 0 15,-1 5-5-15,5 0 0 0,0 0-1 0,0-1 0 16,0-3 0-16,0 0 0 0,0 0 0 0,5 3 0 15,-1-3 1-15,-4 0 0 0,4 0 0 0,1 3 0 16,-1 1-12-16,0 0 0 0,1 0 0 0,4 7 0 16,-5-3 12-16,5-1 6 0,-5 5 2 0,1-5 0 15,3 5-2-15,-3-1 0 0,4-3 0 0,-5 0 0 16,5-1-7-16,-5 1-2 0,5-1 0 0,-5-3 0 16,5-4-9-16,-9-8 0 0,4 12 9 0,1-1-9 15,-1 5 8-15,-4-8-8 0,0-8 8 0,0 11-8 16,-4 5 20-16,-1-4-1 0,1-1 0 0,0 5 0 15,-5-4 4-15,0-1 1 0,-4 5 0 0,-5-4 0 16,1-1-3-16,-5 1 0 0,-4 4 0 0,4-1 0 16,4-3-10-16,-4 4-3 0,-9-5 0 0,9 1 0 15,-4 0-8-15,-5-1-14 0,5 5 3 0,0-4 1 16,-1 3-170-16,-3 1-33 0,-32 15-7 16,14-8-2-16</inkml:trace>
        </inkml:traceGroup>
      </inkml:traceGroup>
    </inkml:traceGroup>
    <inkml:traceGroup>
      <inkml:annotationXML>
        <emma:emma xmlns:emma="http://www.w3.org/2003/04/emma" version="1.0">
          <emma:interpretation id="{B8C6A894-1674-4E23-A78F-1345F787EEA3}" emma:medium="tactile" emma:mode="ink">
            <msink:context xmlns:msink="http://schemas.microsoft.com/ink/2010/main" type="paragraph" rotatedBoundingBox="11474,14372 31580,12917 31695,14509 11590,1596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B8145A8F-0094-4D43-A921-32E5F0A7944A}" emma:medium="tactile" emma:mode="ink">
              <msink:context xmlns:msink="http://schemas.microsoft.com/ink/2010/main" type="line" rotatedBoundingBox="11474,14372 31580,12917 31695,14509 11590,15965"/>
            </emma:interpretation>
          </emma:emma>
        </inkml:annotationXML>
        <inkml:traceGroup>
          <inkml:annotationXML>
            <emma:emma xmlns:emma="http://www.w3.org/2003/04/emma" version="1.0">
              <emma:interpretation id="{52CB58A7-7EB0-45C6-9F79-CDDC42DF6801}" emma:medium="tactile" emma:mode="ink">
                <msink:context xmlns:msink="http://schemas.microsoft.com/ink/2010/main" type="inkWord" rotatedBoundingBox="11372,15535 14242,14077 14560,14702 11689,16160"/>
              </emma:interpretation>
              <emma:one-of disjunction-type="recognition" id="oneOf23">
                <emma:interpretation id="interp35" emma:lang="" emma:confidence="1">
                  <emma:literal>,</emma:literal>
                </emma:interpretation>
                <emma:interpretation id="interp36" emma:lang="" emma:confidence="0">
                  <emma:literal>)</emma:literal>
                </emma:interpretation>
                <emma:interpretation id="interp37" emma:lang="" emma:confidence="0">
                  <emma:literal>.</emma:literal>
                </emma:interpretation>
                <emma:interpretation id="interp38" emma:lang="" emma:confidence="0">
                  <emma:literal>;</emma:literal>
                </emma:interpretation>
                <emma:interpretation id="interp39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256721.937">10664 14360 1400 0,'-5'-16'62'0,"5"16"13"0,-4-7-60 0,-1-1-15 0,5 8 0 0,0 0 0 15,0-8 69-15,0 8 11 0,0-4 3 0,0 4 0 16,0 0-35-16,0 0-6 0,5-8-2 0,-5 8 0 15,9-4-28-15,-9 4-12 0,0 0 8 0,8 4-8 16,1 4 0-16,0 0 8 0,0 0-8 0,-1 0 0 16,-3 3 23-16,8 5-1 0,-4-4 0 0,4 3 0 15,-4-3 7-15,4 3 2 0,0 1 0 0,-4 0 0 16,4-5-23-16,-4 5-8 0,8-4 0 0,1 3 9 16,4-3-9-16,0 0 0 0,0-5 0 0,0 1 0 15,-1 0 8-15,6 0-8 0,-1 0 8 0,0-1-8 16,-4 1 0-16,0-4 8 0,0 4-8 0,-4 0 0 15,-1-4 12-15,1 3-4 0,-5 1 0 0,0 0 0 16,-4-4 6-16,0 4 1 0,-5 0 0 0,5-1 0 16,-5 1 1-16,1 0 1 0,-5-8 0 0,0 0 0 15,4 8-1-15,-4 3-1 0,-4 1 0 0,-1 0 0 0,-3 0-1 16,-1 3 0-16,0 1 0 0,-4-1 0 0,0 1 6 16,-5 0 0-16,1-5 1 0,-10 5 0 0,5-4-8 0,-8 7-1 15,3-3-1-15,-3-1 0 0,-1 1-11 0,0 3-16 16,0-7 4-16,5 4 1 15,4-1-113-15,0 1-24 0,-4 3-4 0,4 1-768 16</inkml:trace>
          <inkml:trace contextRef="#ctx0" brushRef="#br0" timeOffset="254275.4267">9602 15390 460 0,'0'0'41'0,"0"0"-33"16,0 0-8-16,-5 4 0 0,-3-4 130 0,8 0 24 0,0 0 5 16,0 0 1-16,0 0-62 0,-5 0-12 0,1 0-2 0,4 0-1 15,0 0-44-15,0 0-9 0,0 0-2 0,0 0 0 16,0 0-16-16,0 0-3 0,9-8-1 0,4 0 0 16,-4 4 12-16,-1-4 1 0,6 8 1 0,-1-4 0 15,0 0 16-15,4-3 3 0,1-1 1 0,-1-4 0 16,5-3 6-16,5-1 2 0,-1 0 0 0,0-3 0 15,5-1 2-15,4-3 1 0,9 3 0 0,-4-7 0 16,8 0-2-16,0 0-1 0,9-5 0 0,9 1 0 16,0-4-24-16,0 4-5 0,-1-8-1 0,6 0 0 15,3 0-5-15,1 0-2 0,-5 4 0 0,9-4 0 16,4-4-5-16,-4 0-8 0,5 4 11 0,-5-4-11 16,4 4 9-16,-4-4-9 0,9 0 0 0,-1 4 9 15,-3-4-9-15,-1 4 0 0,-8-4 9 0,4 4-9 16,-5-3 10-16,-4-1-2 0,5 4-8 0,-9 7 12 15,-9 1-12-15,-5 4 9 0,1 0-9 0,0 3 8 16,-9 1-8-16,-5 3 0 0,-8 5 0 0,-5-1 8 0,0 8-8 16,-8 1 0-16,-9-1 0 0,0 4 0 15,-9 4-25-15,0 0-1 0,0 0 0 0,0 0 0 16,-14 8-12-16,-3 3-2 0,-5 1-1 0,-4 4 0 16,-1 3-8-16,-3 1-2 0,3-5 0 0,1 1 0 15,0-1-8-15,4 5-1 0,0 3-1 0,0 1-502 16,-5 3-100-16</inkml:trace>
        </inkml:traceGroup>
        <inkml:traceGroup>
          <inkml:annotationXML>
            <emma:emma xmlns:emma="http://www.w3.org/2003/04/emma" version="1.0">
              <emma:interpretation id="{1CCBB6C0-3748-4B7D-970E-54BE1A6F0C8E}" emma:medium="tactile" emma:mode="ink">
                <msink:context xmlns:msink="http://schemas.microsoft.com/ink/2010/main" type="inkWord" rotatedBoundingBox="17736,14112 20285,13928 20344,14749 17795,14933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68288.7386">16275 13601 288 0,'0'0'25'0,"0"0"-25"0,0 0 0 0,0 0 0 16,5-4 123-16,-1 0 19 0,-4 4 4 0,5-7 1 15,3 3-38-15,-8 4-7 0,5-8-2 0,-5 8 0 16,4-4-38-16,1-4-8 0,3 4-2 0,-3-4 0 15,-1-3-22-15,5 7-5 0,-9 4-1 0,9-8 0 16,-5 0 18-16,-4 8 3 0,0 0 1 0,0 0 0 16,0 0-14-16,0 0-2 0,0-8-1 0,0 8 0 15,0 0 0-15,-9-3 0 0,0-5 0 0,-4 8 0 16,-4 0-21-16,-1 4-8 0,-4 0 0 0,5-1 9 16,-5 5-9-16,0 4 8 0,-4-4-8 0,-1 0 8 0,-3 3-8 15,3 1 8-15,-4 4-8 0,5-5 8 0,4 1-8 16,0 0 10-16,0 3-10 0,0-3 10 0,5 0-10 0,4-1 0 15,-5 5 0-15,1-4 8 0,3 3-8 0,1-3 0 16,0 0 0-16,0 3 0 0,4-3 0 0,0 0 0 16,5-1 0-16,0 1 0 0,-1-4 0 0,5 4 0 15,0-5-9-15,9 5 9 0,-5 0 0 0,5-1-8 16,0-3 8-16,4 4 0 0,0 0-10 0,5-1 10 16,-1 1-8-16,5 4 8 0,-4-9-8 0,8 5 8 15,-4 0-8-15,4-4 8 0,5 3 0 0,-5-3 0 16,-4 4 0-16,0-4-8 0,-4-1 8 0,-1 1 0 15,-8 4 0-15,-4-4 0 0,-1 0 0 0,-4-8 0 16,0 11 0-16,0-3 0 0,9 4 24 0,-14-1 3 16,1 1 1-16,-5-4 0 0,-4 4 13 0,0-1 3 0,-5 1 1 0,-4 0 0 15,0-1-3-15,1 1-1 0,-1-4 0 16,0 4 0-16,0-5-33 0,-5 5-8 0,5 0 0 0,1-4 0 16,-1 3 0-16,0-3 0 0,4 0 0 0,1 0 0 31,3-8-35-31,1 4 1 0,4-4 0 0,5 0 0 0,0-4-138 15,4 4-28-15</inkml:trace>
          <inkml:trace contextRef="#ctx0" brushRef="#br0" timeOffset="269063.0168">16587 13796 1231 0,'0'0'27'0,"0"0"5"0,4-8 2 0,1-3 1 0,-1 3-35 0,5-4 0 0,-5 0 0 0,5 5 0 16,-5-1 75-16,5 0 8 0,-9 8 1 0,9-12 1 0,-5 5-39 0,-4 7-8 16,0 0-2-16,0 0 0 0,9-8 10 0,-9 8 2 15,0 0 0-15,0 0 0 0,5-8-10 0,-5 8-2 16,0 0 0-16,0 0 0 0,0 0-7 0,0 0-1 15,0 0-1-15,0 0 0 0,-14 0-8 0,14 0-2 16,-4 8 0-16,-5 0 0 0,5 3 13 0,-5-3 2 16,5 8 1-16,-1-1 0 0,1 1-33 0,-1-1 0 15,1 1 0-15,4 4 0 0,0 3 20 0,0 0-2 16,-4 5-1-16,4-1 0 0,0 0 0 0,4 4 0 16,-4-3 0-16,0-5 0 0,4 4-3 0,-4-3-1 15,9 3 0-15,-4-7 0 0,3-1-5 0,1 1-8 16,0-5 11-16,0-3-11 0,0 4 11 0,4-9-11 15,-5-3 10-15,1 4-10 0,4-4 13 0,-4-4-3 16,4-4-1-16,1 0 0 0,-1 0 11 0,4-4 3 16,-4-3 0-16,1-1 0 0,3 0-4 0,5 5-1 15,-9-9 0-15,5 4 0 0,-5-3-18 0,4-1-11 0,-3 0 2 16,-1-3 0-16,4 3 33 0,-4 1 6 0,-4-5 2 0,4 1 0 16,-8-1-32-16,-1 1 0 0,1-1 0 0,-1 5 0 15,0-5 0-15,1 5 0 0,-5-1 0 0,0-4 0 31,4 5-20-31,-8 3-11 0,4 0-1 0,-5-3-1 0,5 3-101 16,-4 0-20-16,0 5-4 0,-1-1-838 0</inkml:trace>
          <inkml:trace contextRef="#ctx0" brushRef="#br0" timeOffset="269781.4516">17245 13784 1364 0,'4'-15'60'0,"-4"15"13"16,9-8-58-16,0 4-15 16,4 0 0-16,-4 0 0 0,-5-3 51 0,9 3 7 15,1 0 2-15,-1 0 0 0,-4 0-11 0,-1 4-1 16,5 4-1-16,-4 0 0 0,4 4-10 0,-4-1-1 15,-4 1-1-15,3 8 0 0,1-1 15 0,-4 9 3 0,-10 3 1 0,5 0 0 16,0 5-6-16,0-1-2 16,0 0 0-16,-4 0 0 0,-1-4-16 0,1-3-3 0,4-1-1 0,-4-3 0 15,-1-1-9-15,1 1-1 0,4-9-1 16,0 1 0-16,0 0 1 0,0-12 1 0,0 0 0 0,0 0 0 16,0 0 1-16,0 0 0 0,0 0 0 0,0 0 0 15,9-4 0-15,-5-8 0 0,0-3 0 0,1-5 0 16,-1 1-10-16,5-9-8 0,8 1 9 0,-3-4-9 15,-6 0 0-15,10-1 0 0,8 1 0 0,-4 0 0 16,-4 4 11-16,-1-1-11 0,5 5 12 0,5 4-12 16,-1-1 0-16,0 8-11 0,-8 1 0 0,-1 3 0 15,10 4 11-15,-5 0 0 0,-9 4 10 0,4 4-10 16,-4 8 0-16,-4-1 0 0,4 5 0 0,-4 3 0 16,0 1 0-16,-5 3 0 0,9-3 0 0,-4 3-10 15,0 1 10-15,-5-5 0 0,1 5 8 0,-5-5-8 0,0 1 0 16,0-1 0-16,0-3 0 0,4 3 8 0,1-7-8 15,-1 0 0-15,-8-1 0 0,4-3 8 0,0 4-8 0,-5-4 0 16,1-5 8-16,-1 9-8 0,-3-4 0 0,8-8 9 16,0 0-9-16,0 0 0 0,-9 4 8 0,0 0-8 15,9-4 0-15,0 0 0 0,0 0 0 0,0 0 0 16,4-12 0-16,1 0 0 0,8-3 0 0,-4-1 0 16,-5-7 0-16,9-1-9 0,9 1 9 0,-4-4-12 15,-5-1 12-15,9 1-12 0,0 0 12 0,9-1 0 16,-5 1-9-16,-4 0 9 0,-9 3 0 0,9 5 0 15,9 3 0-15,-9 1 0 0,-9 7 0 0,4 0 0 16,10 0 0-16,-5 8 0 0,-9 4 0 0,0 4 0 16,-4 8 0-16,4-1 0 0,0 5-9 0,-4 3 9 15,-14 4 0-15,5 5 0 0,5-1 0 0,-10 0 9 0,-3 0 1 16,-6 0 0-16,6 1-10 0,-1-5 0 0,9-8 0 0,-9 5 0 16,-4-1 0-16,9-3 0 0,12-5 0 15,-3 1 0 1,-5-4-115-16,4-5-18 0,22 1-4 0,5-12-1 0</inkml:trace>
        </inkml:traceGroup>
        <inkml:traceGroup>
          <inkml:annotationXML>
            <emma:emma xmlns:emma="http://www.w3.org/2003/04/emma" version="1.0">
              <emma:interpretation id="{6C76F3FB-31A4-496C-BE70-F6DD1ECB2C8F}" emma:medium="tactile" emma:mode="ink">
                <msink:context xmlns:msink="http://schemas.microsoft.com/ink/2010/main" type="inkWord" rotatedBoundingBox="21353,13689 22363,13616 22448,14785 21438,14858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71360.0218">19583 13765 748 0,'0'0'33'0,"5"-4"7"0,-1 0-32 0,5 0-8 0,-5 0 0 0,-4 4 0 16,0 0 78-16,5-7 14 0,-1 3 2 0,-4 4 1 15,0 0-22-15,0 0-4 0,5-8-1 0,-5 8 0 16,0-8-19-16,0 8-4 0,0 0-1 0,0 0 0 0,0 0-14 16,0 0-3-16,0 0-1 0,0 0 0 0,0 0 9 0,-14-4 1 15,1 0 1-15,4 4 0 0,9 0-6 0,-13 8-2 16,0 4 0-16,0-4 0 0,-5 7-13 0,1 1-2 16,-1-1-1-16,1 1 0 0,8 3 11 0,-4 1 3 15,0 3 0-15,8-3 0 0,-3-1-11 0,-1 1-3 16,4-1 0-16,5 1 0 0,-4-1-1 0,4 1-1 15,4-5 0-15,1 1 0 0,4 0-11 0,4-5 0 16,0-3 0-16,0 4-11 0,5-4 11 0,-1-4 0 16,5-1 8-16,0 1-8 0,-4-4 0 0,3-4 0 15,1 1 0-15,5-1 0 0,-10-4 0 0,5 0 0 16,-4-4 0-16,4 1 0 0,0 3 0 0,-5-8 0 16,-4 1 0-16,0-5 8 0,1 1-8 0,-6-1 12 0,1 1-4 15,-4-5 0-15,-5 1 5 0,0 3 2 16,0 1 0-16,0-1 0 0,-5 5-1 0,-4-1 0 0,1 1 0 15,-1-5 0-15,-4 8 2 0,0 1 0 0,-5-1 0 0,5 8 0 16,0 0-1-16,-5 0 0 0,5 4 0 0,0 4 0 16,4 0-15-16,-4 0-16 0,0 4 3 0,0 3 1 31,4 1-162-31,0 0-32 0,0 7-6 0,9-3-2 0</inkml:trace>
          <inkml:trace contextRef="#ctx0" brushRef="#br0" timeOffset="271836.1764">20167 13609 1324 0,'0'0'118'0,"9"-12"-94"0,-5 4-24 0,5-3 0 0,-5 3 72 0,5 0 11 16,0 0 1-16,4-3 1 0,0 3-13 0,0-4-2 15,0 4-1-15,1-3 0 0,-6-5-22 0,1 4-5 16,4-3-1-16,-4-1 0 0,0 4-17 0,0-7-3 15,-5 3-1-15,0-3 0 0,1 3 20 0,-1-3 3 16,-4-1 1-16,0-3 0 0,5-1-31 0,-5 1-5 16,0 0-8-16,0-1 11 0,4 1 2 0,-4-1 1 15,0 5 0-15,-4 3 0 0,4-3-14 0,0 7 8 16,0 0-8-16,0 5 0 0,-5-5 9 0,1 8-9 16,-1-4 8-16,-3 8-8 0,-1 0 0 0,-4 0 0 15,-5 0 0-15,5 0 0 0,-5 4 0 0,5 0 0 0,9 4 0 0,-9 0 0 16,0-4 0-16,4-1 0 0,0 5 0 15,-4 0 0-15,9-4 0 0,-5 0 0 0,4 8 0 16,5-5 0-16,-4 1 0 0,4 4 0 0,0 0-8 0,0-1 8 16,4 5 0-16,1-4 0 0,-1 7-9 0,5 1 9 15,4 3 0-15,-9 4 0 0,1 1 0 0,-1-1 0 16,1 0 0-16,3 4 0 0,-3 4 0 0,-1 4 0 16,1 0 20-16,-5 0 2 0,0 4 0 0,0 4 0 15,-9 0 5-15,4 8 1 0,-3-5 0 0,3 5 0 16,1-4-14-16,-5-5-2 0,5-3-1 0,-9 0 0 15,-1-8-11-15,1-4 0 0,-4 1 0 0,3-5 0 16,-3-4-18-16,4-3-6 0,0-5 0 0,-1 1-1 16,10-4-143-16,4-12-28 0,0 0-5 0</inkml:trace>
          <inkml:trace contextRef="#ctx0" brushRef="#br0" timeOffset="272018.2707">20070 13917 1555 0,'0'0'138'0,"0"-12"-110"16,0 1-28-16,0 3 0 0,9-4 80 0,4 4 10 0,1-3 2 15,7 3 1-15,-3-4-25 0,4 4-4 16,-4 1-2-16,3-5 0 0,1 8-12 0,0 0-2 16,0 0-1-16,-4 0 0 0,-5 4-47 0,0 0 0 0,-13 0 0 0,13 8-676 15,0-4-131-15</inkml:trace>
        </inkml:traceGroup>
        <inkml:traceGroup>
          <inkml:annotationXML>
            <emma:emma xmlns:emma="http://www.w3.org/2003/04/emma" version="1.0">
              <emma:interpretation id="{BA1E13F1-F5A7-4CEF-A2C6-9E2B6FF52CB9}" emma:medium="tactile" emma:mode="ink">
                <msink:context xmlns:msink="http://schemas.microsoft.com/ink/2010/main" type="inkWord" rotatedBoundingBox="23600,13549 27063,13298 27145,14435 23683,14686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75201.3022">21716 13636 1378 0,'0'0'61'0,"0"0"13"0,0 0-59 0,4-11-15 16,0 3 0-16,1 0 0 0,-5 8 43 0,0 0 5 0,4-8 2 0,1 4 0 15,3-4-38-15,-8 8-12 0,0 0 0 0,0 0 0 16,0 0 13-16,0 0-4 0,0 0-1 0,0 0 0 15,0 0 10-15,0 0 2 0,0 0 0 0,0 0 0 16,0 0 12-16,-8 8 4 0,-1 0 0 0,4 0 0 16,1 4 0-16,0-1 0 0,-1 1 0 0,-3 0 0 15,-1 3-8-15,-4 9 0 0,4-1-1 0,4 4 0 16,1 1-8-16,0-1-2 0,-1-4 0 0,5 1 0 16,5 3-1-16,-1-4 0 0,-4-3 0 0,9-4 0 15,0 3-6-15,-1-3-2 0,1-9 0 0,4 1 0 16,0 0 13-16,1-4 3 0,-1-4 0 0,4-4 0 0,1 0-24 0,-5-4 0 15,0-3 0-15,5-1-8 0,-5-4 8 0,4-3 8 16,-3-1-8-16,3-3 11 0,1-4-11 0,-5-5 8 16,0 5-8-16,5 0 8 0,-5-4-8 0,0 7 0 15,0-7 9-15,0 8-9 0,5-5 0 0,-9 5 0 16,-1 3 0-16,1 9 0 0,-5 3 0 0,5 4 0 16,-4 0 0-16,-5 4 0 0,0 0 0 0,4 8 0 15,0 4 10-15,-4 7-10 0,-4 1 0 0,4 3 0 16,0 8 0-16,-4 8-10 0,-1-4 10 0,5-3 0 15,0-1 0-15,-4 4 0 0,4-8 0 0,0 0 9 0,-5-3-9 16,5-5 0-16,5-3 8 0,-1 0-8 0,-4-5 0 0,5-3 0 16,-1-4 16-16,5 0-4 0,-5-4-1 15,9-4 0-15,1-4 13 0,-1 0 2 0,0-3 1 0,4-9 0 16,-3 1 1-16,3-1 0 0,1-7 0 0,-1 0 0 16,5-5-11-16,-4 5-1 0,4-8-1 0,4 4 0 15,0-4 14-15,-4 0 3 0,0-1 1 0,4 5 0 16,-4 0-33-16,-4 4 0 0,4-1 0 0,0 5 0 31,-5 4-19-31,1-1-10 0,-5 4-3 0,0 1 0 0,-4 3-64 16,4 4-12-16,-8 4-4 0,-5 4-932 0</inkml:trace>
          <inkml:trace contextRef="#ctx0" brushRef="#br0" timeOffset="275832.9181">22839 13199 403 0,'13'-15'36'0,"-4"7"-36"15,0-4 0-15,4-3 0 0,4 3 80 0,-4-4 8 16,1 1 3-16,-6-1 0 0,1 5-15 0,0-1-4 16,4-4 0-16,0 5 0 0,-4 3 20 0,4-4 3 15,0 0 1-15,-4 5 0 0,-9 7-26 0,9-8-5 0,0 4-1 0,-1-4 0 16,-8 8 8-16,0 0 2 0,0 0 0 0,0 0 0 16,0 0-10-16,0 0-1 15,0 0-1-15,0 0 0 0,9 4-30 0,0 8-7 0,0-5-1 0,-5 5 0 16,0 0 4-16,-4 3 1 0,0 5 0 0,0 3 0 15,0 9-2-15,-4-1-1 0,4 4 0 0,-9 8 0 16,1 0 12-16,-1-4 2 0,-4 7 1 0,-1 1 0 16,6 4-17-16,-10 0-4 0,5-5-1 0,4 1 0 15,0 4-6-15,1-4-1 0,-1 0 0 0,0-5 0 16,0 1-12-16,1-4 0 0,3-4 0 0,-4-3 0 16,1-9 0-16,-1-3 0 0,9-5 0 0,-5-3 0 15,5-4 20-15,0-8-3 0,0 0 0 0,0 0 0 16,0 0-17-16,0 0 10 0,0 0-10 0,9-4 8 0,0 0 0 15,4-8-8-15,-4 0 12 0,-5-3-4 0,5-5-8 16,-5-3 0-16,10 0 0 0,-1-1 0 0,-4-3 0 0,4 3 0 16,0-3 0-16,0 4 0 0,0 3 0 0,0 1 0 15,5-1 8-15,-5 5-8 0,0-1 0 0,0 8 0 16,1-3 0-16,-6 3 8 0,6 8-8 0,-14 0 0 16,13 0 0-16,0 8 0 0,-4 3 0 0,-5-3 0 15,5 8 0-15,-5-1 0 0,1 1 0 0,-5 3 0 16,4 1 0-16,0-1 0 0,-4 5 0 0,0 3 0 15,0-7 0-15,0 3 0 0,-4-7-14 0,8 3-5 16,-4-3-1-16,0 3 0 16,0-7-72-16,5 3-16 0,-1-3-2 0,5 0-955 0</inkml:trace>
          <inkml:trace contextRef="#ctx0" brushRef="#br0" timeOffset="276780.6861">24006 13734 691 0,'0'0'30'0,"0"-4"7"0,0-4-29 0,4 0-8 16,-4 0 0-16,0 1 0 0,0-5 224 0,0 0 44 16,0 1 9-16,0-1 2 0,-4-4-125 0,4 5-25 15,0-5-5-15,0 4 0 0,0 4-62 0,0 1-12 16,0-5-2-16,0 0-1 0,0 4-34 0,0 1-13 15,-5 3 11-15,1 0-11 0,4 4 8 0,-4-4-8 16,4 4 0-16,-9 0 9 0,0 0-9 0,-4 8 10 16,0 0-10-16,-5 7 10 0,-4 5-10 0,5 3 12 15,-5 0-12-15,0 9 12 0,4-1-3 0,-4-4 0 16,5 4 0-16,4 1 0 0,0-5 8 0,-1 0 2 16,6-3 0-16,3-1 0 15,1-4-39-15,-1-7-7 0,1 0-1 0,4-12-1 0,0 0 29 0,0 0 13 0,0 0-1 16,18-4 0-16,-1-4-12 0,5 0-16 0,-4-7 3 0,4-5 1 15,-1 1 34-15,1-5 7 0,0-7 2 0,0 4 0 16,0 0-31-16,0-1-16 0,5-3 1 0,-1 0 1 16,-4 4 14-16,0 3 0 0,-5 1 0 0,-4 3 0 15,1 9 16-15,-6 3 2 0,1 0 1 0,-9 8 0 16,0 0-11-16,0 0-8 0,0 0 9 0,-4 12-9 16,-1 7 8-16,-3 5-8 0,-1-1 0 0,-4 4 0 15,4 1 8-15,0 3-8 0,0-8 0 0,1 4 9 16,3 1-9-16,1-1 0 0,-1-7 0 0,5-1 0 15,0 1 0-15,5-9 0 0,-1 1 0 0,5-4 0 0,0 0 0 16,-1-5 0-16,6 1 0 0,-1-4 0 0,0-4 8 0,0 4-8 16,0-3 0-16,5-1 8 0,-5-4-8 0,5 0 0 15,-1 0 9-15,-4 4-9 0,0-3 0 0,1-1 8 16,-1-4-8-16,4 0 0 0,5-3 0 0,-4-1 0 16,-1-3 0-16,5-1 0 0,0 1 0 0,0-1 0 15,-4-3 0-15,4-1 0 0,-5-3 11 0,1 0-3 16,-1-8 0-16,5 3 0 0,-4-7-8 0,-1 0 0 15,1 0 0-15,-1-7 0 0,1-1 0 0,-1-4 0 16,1-11 9-16,0 7-9 0,-1 1 0 0,-4 7 8 16,0-4-8-16,1 4 0 0,-6 8 0 0,1 0 0 15,4 4 0-15,1 4 0 0,-6 11 0 0,1 1 0 16,0-1 0-16,0 9 0 0,-5 3 0 0,0 4-10 0,-4 4 10 0,0 0 0 16,0 0-9-16,0 0 9 0,0 0 0 0,0 0-9 15,0 0 9-15,0 16-8 0,-4 3 8 16,0 1-8-16,-1 3 8 0,-4 0 0 0,5 5 0 0,-5-5 0 15,5 4 0 1,-5-3 11-16,0 3-3 0,1 4 0 0,-1 1 20 0,0 3 3 0,5 0 1 0,-10 15 0 16,10-3-16-16,-5 0-4 0,1-4 0 0,3 0 0 15,-4-4 0-15,5 4 0 0,0 0 0 0,4 0 0 16,-5-1-3-16,5-3-1 0,0 0 0 0,5-3 0 16,-5-1-8-16,4-4 0 0,0-4 0 0,1-3 0 15,4-5-24-15,-5-7-6 0,5-4-2 16,-1-1-788-16,1-7-157 0</inkml:trace>
          <inkml:trace contextRef="#ctx0" brushRef="#br0" timeOffset="277093.1754">24295 13008 1094 0,'-8'0'97'0,"3"0"-77"0,1 0-20 0,4 0 0 16,-9 0 128-16,9 0 21 0,-4 4 5 0,4-4 1 15,0 0-70-15,0 0-13 0,17 8-4 0,1-8 0 16,8 4 8-16,9-4 0 0,5 0 1 0,4-4 0 15,-1 4-25-15,6-4-4 0,-1 0-2 0,9-4 0 16,-4 1-29-16,4-1-5 0,0-4-2 0,4 4 0 31,-8-7-38-31,-1 7-7 0,-3-4-1 0,-5 4-984 0</inkml:trace>
        </inkml:traceGroup>
        <inkml:traceGroup>
          <inkml:annotationXML>
            <emma:emma xmlns:emma="http://www.w3.org/2003/04/emma" version="1.0">
              <emma:interpretation id="{9E45537C-67E1-4A4D-84DA-24BBE8D0607B}" emma:medium="tactile" emma:mode="ink">
                <msink:context xmlns:msink="http://schemas.microsoft.com/ink/2010/main" type="inkWord" rotatedBoundingBox="27693,13198 31580,12917 31668,14129 27780,14410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313794.8682">25739 13398 1324 0,'0'0'118'0,"0"0"-94"16,0 0-24-16,0 0 0 0,9 0 20 0,-9 0-1 15,4 0 0-15,5 0 0 0,4 0-9 0,-4 0-2 16,-5 0 0-16,9-4 0 0,-4 4 26 0,4 0 5 0,-4-3 1 16,8-1 0-16,1-4 19 0,0 4 4 0,-1-8 1 0,5 4 0 15,-4-3-17-15,8-5-3 0,0 4-1 0,5-3 0 16,0-5-2-16,-1 5 0 0,1-1 0 0,0 1 0 15,-5-1-25-15,-4 4-4 0,0 1-2 0,0-5 0 16,-5 4-10-16,1 1 0 0,-9-1 9 0,0 4-9 16,-5-4 10-16,-4 5-2 0,4-1-8 0,-4 8 12 15,-4-12 8-15,0 8 0 0,-10 0 1 0,6 0 0 16,8 4-30-16,0 0-7 0,-14-4 0 0,-3 4-1 16,-1-3-1-16,1 6 0 0,-5-3 0 0,0 4 0 15,0-4 6-15,0 8 2 0,0-4 0 0,0 4 0 16,5-4 10-16,-5 4-8 0,4-1 8 0,5 5-8 15,0 0 8-15,0 3 0 0,0-3 8 0,-1 4-8 0,6-5 10 16,-1 5-2-16,0 3-8 0,0 1 12 0,1 3-1 0,-1 1-1 16,4 3 0-16,1 0 0 0,-5 1 17 0,9 3 3 15,0 0 1-15,0 0 0 0,0 0-15 0,5-3-4 16,-1 3 0-16,5-4 0 0,-5-3-1 0,5-1-1 16,0 0 0-16,4 5 0 0,-4-5-10 0,-1-3 0 15,6-5 0-15,3-3 0 16,9-4-24-16,5-4-11 0,0-4-1 0,13-4-636 15,-9-4-126-15</inkml:trace>
          <inkml:trace contextRef="#ctx0" brushRef="#br0" timeOffset="314568.0319">26436 13336 1378 0,'0'0'30'0,"0"0"6"0,0 0 2 0,0 0 2 0,5-8-32 0,-1 0-8 16,1-3 0-16,3 3 0 0,1 0 59 0,4 0 10 15,0-3 3-15,1 3 0 0,3-4-49 0,1 0-10 16,-1 1-1-16,1 7-1 16,-1-4 24-16,1 0 5 0,-1 0 0 0,1 4 1 0,0 1 12 0,-5 3 3 15,-5 0 0-15,6 3 0 0,-6 5-36 0,-3 0-6 16,-5 8-2-16,0 3 0 0,-5-3 5 0,1 7 1 16,-5 1 0-16,0 3 0 0,1-4 12 0,-5 1 2 15,-1 3 1-15,6-4 0 0,-1 1-33 0,0-9 0 16,0 1 0-16,0 0 0 0,5-5 8 0,0 1-8 15,-1-4 0-15,1 0 0 0,4-8 10 0,0 0-2 16,0 0 0-16,0 0 0 0,0 0-8 0,0 0 8 16,0-8-8-16,4-4 8 0,1 0 4 0,3-3 0 15,-3-5 0-15,8 1 0 0,0-1-4 0,5 1-8 0,-1-9 12 16,5 5-4-16,-4 0-8 0,8-1 0 16,-4 9 0-16,0-5 0 0,0 5 8 0,0 3-8 15,-5 4 0-15,1 4 8 0,-1 0-8 0,-3 4 0 0,-1 4-10 16,-4 0 10-16,-5 4 0 0,-4 0 18 0,4 3-2 0,1 5-1 15,4-4-26-15,-5 3-5 0,0 1 0 0,1-4-1 16,-1-1 17-16,0 1 0 0,1 4 0 0,-5-5 9 16,0 1-9-16,0 0 0 0,4-1 0 0,-4 1 0 15,5 0-120 1,-1-4-24-16</inkml:trace>
          <inkml:trace contextRef="#ctx0" brushRef="#br0" timeOffset="314822.4178">27345 13063 1335 0,'0'0'29'0,"0"0"7"0,0 0 0 0,0 0 2 0,0 0-30 0,0 0-8 0,0 0 0 0,0 0 0 15,0 0 72-15,0 0 12 0,13 0 4 0,-5 4 0 16,10-4-10-16,0 0-2 0,4 0 0 0,4-4 0 16,9 4-28-16,0-4-7 0,13 0-1 0,1 0 0 15,-1 0-13-15,0 0-3 0,-4-3-1 0,0 3 0 16,-9-4-7-16,-4 4-2 0,-5 0 0 0,0 0 0 16,-4 0-14-16,0 0 0 0,-4 1 0 0,-5-1-10 15,0 0-89-15,-4 0-17 0,-9 4-4 0,0 0-732 16</inkml:trace>
          <inkml:trace contextRef="#ctx0" brushRef="#br0" timeOffset="315073.114">27810 12474 1267 0,'0'0'56'0,"0"0"12"0,0 0-55 0,0 0-13 16,0 0 0-16,0 0 0 0,0 0 54 0,0 0 8 16,0 0 2-16,-5 12 0 0,1 3 51 0,-1 5 10 15,-3 3 3-15,3 8 0 0,-4 5-52 0,-4-1-9 16,-4 8-3-16,4-1 0 0,-5 9 0 0,-8 0 0 16,4 0 0-16,-5-1 0 0,6 1-24 0,-1 0-4 0,-5-1-2 0,5 5 0 15,5-4-14-15,-1-5-2 0,1-7-1 16,4 4 0-16,-1-4-4 0,1-4-1 0,0 1 0 15,0-1 0-15,4-8-25 0,0-4-6 0,1 1-1 0,3-9-752 16,5 1-150-16</inkml:trace>
          <inkml:trace contextRef="#ctx0" brushRef="#br0" timeOffset="315587.8735">27814 13472 172 0,'0'0'16'0,"0"0"-16"15,0 0 0-15,0 0 0 0,4-3 118 0,-4 3 21 16,0 0 4-16,14 0 1 0,-10 0-4 0,-4 0 0 16,0 0 0-16,13 0 0 0,-13 0-31 0,9 0-6 15,0-4-2-15,4 4 0 0,-4 0-43 0,-1-4-9 16,5 0-1-16,-4 0-1 0,4 4 19 0,1-8 4 16,-1 4 1-16,4-4 0 15,1 5-63-15,-1-5-8 0,5 0-9 0,0-4 9 0,0 1 20 0,0 3 12 0,0-4 3 0,4 4 0 16,1-7-27-16,-5 3-8 0,0-4 0 0,0 1 0 15,-9-1 8-15,4-3-8 0,1 3 0 0,-9 0 0 16,-9 1 0-16,8-1 10 0,1 5-10 0,-4-5 8 16,-10 4 15-16,1 4 2 0,-1-3 1 0,-3 7 0 15,8 4-10-15,0 0-1 0,-9-4-1 0,0 0 0 16,0 4-26-16,0-4-4 0,1 0-2 0,-5 4 0 16,4 4 31-16,-4 0 7 0,-1 0 0 0,1 0 1 15,-4 8-33-15,-1-5-8 0,5 9 0 0,-5 3-1 16,1 1 21-16,4-1 0 0,-5 5 0 0,5 3 0 15,0-3 0-15,0 3 0 0,-5 0 0 0,5 4 0 16,0-3 0-16,0-1 0 0,-5 4 0 0,5-4 0 16,0 5-56-16,4-5-6 0,5-4-2 0,-1 1-844 15</inkml:trace>
          <inkml:trace contextRef="#ctx0" brushRef="#br0" timeOffset="316453.2648">28560 13196 1368 0,'0'0'60'0,"0"-8"13"0,4 0-58 0,-4 8-15 0,0 0 0 0,0 0 0 16,0-4 83-16,0 4 13 0,9-8 4 0,-9 8 0 15,9 8-46-15,0-4-9 0,-1 8-1 0,1-1-1 16,0 5-27-16,-5 0-6 0,1 3-1 0,-1 4 0 15,0-3 21-15,-4 3 4 0,0-3 1 0,-4-1 0 16,0 1 6-16,-1-1 2 0,1 1 0 0,-5-1 0 16,-4-3-7-16,4 0-2 0,0-5 0 0,1 1 0 15,3-4-6-15,-4 3 0 0,1-7-1 0,8-4 0 16,0 0-5-16,0 0-1 0,0 0 0 0,0 0 0 16,0 0 11-16,0-7 1 0,-5-5 1 0,5 0 0 15,5 0-19-15,-1-3-4 0,5-1-1 0,-5 1 0 16,5-5 29-16,0-3 5 0,4 3 2 0,4-3 0 15,1-1-32-15,4 1-6 0,0 0-8 0,4-5 11 16,1 1-11-16,3 4-9 0,5-5 9 0,9 9-13 16,0 3-82-16,-4 5-16 0,-10-1-3 0,1 12-1021 15</inkml:trace>
          <inkml:trace contextRef="#ctx0" brushRef="#br0" timeOffset="318453.7822">29608 13110 115 0,'0'0'10'0,"0"0"-10"0,5-8 0 0,-5 0 0 16,0 0 258-16,4 1 50 0,-4 7 9 0,5-8 3 15,-5 0-184-15,0 0-36 0,-5 4-7 0,5 4-1 16,0 0-44-16,0 0-9 0,0 0-2 0,0 0 0 16,-4-4-8-16,-5 4-1 0,0-4-1 0,-4 4 0 15,0 0-10-15,-5 0-1 0,1 0-1 0,-1 4 0 16,5 0 4-16,0 0 1 0,-5 0 0 0,5 4 0 16,-4-4-7-16,3 4-1 0,-3 3 0 0,4 1 0 0,0 0-12 15,-1-1 9-15,6-3-9 0,3 4 8 0,1-4-8 0,0 3 0 16,-1 1 0-16,10 0 0 0,-1-1 0 15,5 1 0-15,-1 4 0 0,10-5 0 0,0 1-10 0,3 0-4 16,10-4-1-16,0 3 0 0,0 1-6 0,-1-4-2 16,-3 0 0-16,-14-1 0 0,0 1 12 0,-4 0 3 15,4 4 0-15,-4-4 0 0,-5 3 8 0,-4 1 12 16,0 0-2-16,-4-1-1 0,-1 5 35 0,-3 0 8 16,-6-1 0-16,1-3 1 0,-4 0 0 0,-1 3 0 15,-4-7 0-15,5 4 0 0,-5-1-24 0,0 1-5 16,0 0 0-16,0-1-1 0,0-7-23 0,0 4 0 15,-4-4 0-15,-1 0 8 0,5 0-41 0,0 0-8 0,-4 0-2 0,4 0-625 16,-4-1-126-16</inkml:trace>
        </inkml:traceGroup>
      </inkml:traceGroup>
    </inkml:traceGroup>
    <inkml:traceGroup>
      <inkml:annotationXML>
        <emma:emma xmlns:emma="http://www.w3.org/2003/04/emma" version="1.0">
          <emma:interpretation id="{68D3C506-1656-41E4-A10B-D36685F695FD}" emma:medium="tactile" emma:mode="ink">
            <msink:context xmlns:msink="http://schemas.microsoft.com/ink/2010/main" type="paragraph" rotatedBoundingBox="8466,15753 14064,15753 14064,17426 8466,1742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5758BFC-2087-44D7-9AB4-F3A66F68EABF}" emma:medium="tactile" emma:mode="ink">
              <msink:context xmlns:msink="http://schemas.microsoft.com/ink/2010/main" type="line" rotatedBoundingBox="8466,15753 14064,15753 14064,17426 8466,17426"/>
            </emma:interpretation>
          </emma:emma>
        </inkml:annotationXML>
        <inkml:traceGroup>
          <inkml:annotationXML>
            <emma:emma xmlns:emma="http://www.w3.org/2003/04/emma" version="1.0">
              <emma:interpretation id="{810E3F44-6203-460D-9622-8B719E50BF00}" emma:medium="tactile" emma:mode="ink">
                <msink:context xmlns:msink="http://schemas.microsoft.com/ink/2010/main" type="inkWord" rotatedBoundingBox="8466,15753 8931,15753 8931,16397 8466,16397">
                  <msink:destinationLink direction="with" ref="{0D296815-9C29-44B6-A70F-7F00797BC1F2}"/>
                  <msink:destinationLink direction="with" ref="{A5F49E1D-0F36-4BB7-8523-2A5D260E8DAD}"/>
                </msink:context>
              </emma:interpretation>
            </emma:emma>
          </inkml:annotationXML>
          <inkml:trace contextRef="#ctx0" brushRef="#br0" timeOffset="243810.3824">6754 15214 864 0,'0'0'76'0,"0"0"-60"15,-4 0-16-15,0 0 0 0,4 0 92 0,-9-4 15 16,0 0 3-16,9 4 1 0,-4-4-52 0,-1 1-11 15,5 3-1-15,0 0-1 0,0 0-6 0,0 0-2 16,-4-4 0-16,0-4 0 0,4 8-21 0,0 0-4 16,-5-4-1-16,5 4 0 0,0 0 39 0,0 0 7 0,0 0 2 0,0 0 0 15,0 0-23-15,0 0-4 0,0 0-1 0,0 0 0 16,0 12-12-16,5-1-2 0,-1 1-1 0,0 0 0 16,1-4-8-16,-1-1-1 0,9 1-8 0,-4 0 12 15,-5 0-12-15,10 0 0 0,-1-1 0 0,-4-3 0 16,-9-4 0-16,8 8 9 0,1-4-9 0,4 4 8 15,-4 0-8-15,4-1 8 0,0 5-8 0,-4-4 8 16,4 4 4-16,-4-1 1 0,0 1 0 0,0 4 0 16,-5-1 7-16,0 5 2 0,1-5 0 0,-1 5 0 15,-4-5 2-15,-4 5 1 0,4-1 0 0,-5 1 0 16,1-5-5-16,-5 5 0 0,-4-1-1 0,0 1 0 16,4-1-7-16,-8 1 0 0,-5-4-1 0,-9 7 0 15,5-4-11-15,-5 1 0 0,-4-1 0 0,0-3 8 16,4 0-8-16,0-5-16 0,1 1 4 0,-1-4 1 15,5 0-33-15,4-4-8 16,0-1 0-16,4-3-939 0</inkml:trace>
        </inkml:traceGroup>
        <inkml:traceGroup>
          <inkml:annotationXML>
            <emma:emma xmlns:emma="http://www.w3.org/2003/04/emma" version="1.0">
              <emma:interpretation id="{8A3A28DB-C46C-42EC-AB64-42A982F944F0}" emma:medium="tactile" emma:mode="ink">
                <msink:context xmlns:msink="http://schemas.microsoft.com/ink/2010/main" type="inkWord" rotatedBoundingBox="10669,15780 12125,15780 12125,17426 10669,17426">
                  <msink:destinationLink direction="with" ref="{0D296815-9C29-44B6-A70F-7F00797BC1F2}"/>
                  <msink:destinationLink direction="with" ref="{09701071-8935-4148-9579-6AD6098145D5}"/>
                  <msink:destinationLink direction="with" ref="{A5F49E1D-0F36-4BB7-8523-2A5D260E8DAD}"/>
                  <msink:destinationLink direction="with" ref="{CE50934D-5593-4FD6-BFEB-271E5E0FF28C}"/>
                </msink:context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248599.2042">8913 15951 633 0,'0'0'56'0,"0"0"-44"16,0 0-12-16,9-8 0 0,-5-3 75 0,5 3 13 0,0-4 2 0,-1 4 1 16,6 1-31-16,3-5-7 0,-4 0-1 0,5 1 0 15,-1-5-19-15,5 4-4 0,-4-3-1 0,4 3 0 16,0 0-14-16,0-3-3 0,0 3-1 0,4 0 0 16,-4-3-10-16,9 3 0 0,-5 0 0 0,-4 1 8 15,0 3-8-15,-5 0 0 0,5 0 0 0,-4 0 0 16,-5 8 0-16,-9-4 0 0,5 1 0 0,0-1 0 15,-9 4 0-15,0 0 10 0,0 0-10 0,0 0 10 16,0 0 6-16,-9 0 2 0,9 0 0 0,0 0 0 16,-9 0-6-16,9 0 0 0,-13 4-1 0,0-4 0 15,4 0 12-15,1 3 2 0,-1 1 1 0,0 0 0 16,0 0 0-16,0 0 0 0,1 4 0 0,-1-4 0 16,0 4-6-16,0-1-2 0,-4 1 0 0,0 0 0 15,0 4-2-15,0-5-1 0,-5 5 0 0,1 0 0 16,-1 0-7-16,-4 3-8 0,0-3 11 0,0 3-11 0,-4-3 8 15,-5 0-8-15,5 0 0 0,-5 3 0 0,0-3 15 16,1 0-4-16,8-5-1 0,-4 5 0 0,4-4-22 0,0 4-5 16,8-5-1-16,-3 1 0 15,-1 0-100-15,5 0-20 0,-13 3-4 16,4-3-1-16</inkml:trace>
          <inkml:trace contextRef="#ctx0" brushRef="#br0" timeOffset="247563.0605">8659 15577 691 0,'0'0'61'0,"0"0"-49"16,0 0-12-16,0 0 0 0,0 0 100 0,0 0 18 16,0 0 3-16,0 0 1 0,0 0-43 0,8 0-9 15,1-4-2-15,-9 4 0 0,9-4-20 0,0 0-4 16,-1 4 0-16,6-4-1 0,-1 4-20 0,-4 0-4 16,-9 0-1-16,13 0 0 0,0-4-10 0,-4 4-8 15,-9 0 12-15,13 0-12 0,4-4 12 0,-4 1-12 16,5 3 12-16,-5 0-12 0,0-4 16 0,5 0-3 15,4 0-1-15,-5 0 0 0,1 0 15 0,-1 0 2 16,-3 0 1-16,3 4 0 0,1-8-7 0,-5 5-2 16,4 3 0-16,1-4 0 0,-5 0-4 0,5-4-1 0,-5 4 0 15,0 0 0-15,0 0-16 0,0 0 10 0,5 0-10 16,-5 1 8-16,0 3-8 0,0-4 0 0,1 4 0 0,-1 0 8 16,0 0-8-16,-4 0 0 0,4 0 0 0,0 0 0 15,0-4 0-15,0 4 0 0,5 0 0 0,-5 0 0 16,5 0-16-16,-5-4-4 0,-5 4-2 0,1 0 0 31,4 0-58-31,-4-4-12 0,-9 4-3 0,0 0-639 0</inkml:trace>
          <inkml:trace contextRef="#ctx0" brushRef="#br0" timeOffset="249757.0377">9260 15577 115 0,'0'0'0'0,"0"0"10"0,-9-8-10 0,4 0 0 0,1 0 0 0,4 1 0 15,-4-1 203-15,4-4 38 0,4 4 8 0,0-3 2 16,1 3-167-16,-5 0-34 0,4 0-6 0,1-3-2 15,-1 3-16-15,-4 8-3 0,4-4-1 0,-4 4 0 16,5-8-22-16,4 4 8 0,-1 0-8 0,-8 4 0 16,9-4 0-16,0 4-15 0,4 0 3 0,-9 4 0 15,-4-4 22-15,9 8 5 0,-4 0 1 0,-1 0 0 16,0-1 12-16,1 5 2 0,-1-4 1 0,0 4 0 16,1-1 14-16,-1 1 3 0,-4 0 1 0,0-1 0 15,0-3-18-15,0 0-4 0,0-8-1 0,-4 8 0 16,-1 4-11-16,5-12-3 0,-4 3 0 0,-5 5 0 15,1 0 0-15,-6-4-1 0,6 0 0 0,-6 0 0 16,6 4-11-16,-5-8 12 0,4 3-12 0,-4 1 12 0,-1-4-12 16,6-4 10-16,-6 1-10 0,6 3 10 0,-1-4 3 15,0-4 1-15,5 4 0 0,-5 0 0 0,0-4-14 0,9 0 11 16,-4 1-11-16,4-5 10 0,0 4-10 0,4-7 0 16,5 3 0-16,0 0 0 0,4-3 0 0,0 3 0 15,5 0 0-15,-1-3 0 0,1 7 0 0,-1-4 0 16,1 4 0-16,-1 0 0 0,1 5-9 0,-1-1 9 15,-3 4 0-15,-1 0 0 0,0 4-8 0,-4-1 8 16,0 1 0-16,-1 4 0 0,-8-8 0 0,0 12 0 16,9-4 0-16,-5 3 0 0,1 1 0 0,-5 0 0 15,4-1 0-15,1 1 0 0,-5 4 0 0,-5-5 0 16,1 1 0-16,-1 0 0 0,-3 0 8 0,-5 3-8 16,-1-3 0-16,-3 0 9 0,4-5 5 0,-1 5 1 0,1-4 0 15,0-4 0-15,0 4 1 0,4-8 0 0,0 0 0 16,1 0 0-16,3 0 0 0,-3 0 0 0,8 0 0 0,-5-8 0 15,1 4-4-15,-5-4-1 0,5 0 0 0,4 0 0 16,-5-3-11-16,5-1 8 0,5-7-8 0,-5 3 8 16,4-4-8-16,0 1 0 0,1-4 9 0,-1-1-9 15,1-3 8-15,3 0-8 0,5 7 10 0,-4-3-10 16,4-1 12-16,1 5-4 0,-1-1-8 0,0 1 12 16,0 7-12-16,0 0 0 0,5 5 8 0,-5 7-8 15,0-4 0-15,-4 8 0 0,-9-4 0 0,9 11-10 16,-5 5 10-16,5 3 0 0,-5 1 8 0,5 3-8 15,-5 5 8-15,5-1-8 0,-9-4 8 0,9 5-8 0,-9-1 0 16,0-4 8-16,-4-3-8 0,-1-5 0 0,1 5 11 16,4-8-3-16,-5-1 0 0,1 1 0 0,-5-8-8 0,-4 4 0 15,0-4 0-15,-5-1 0 0,5-3 0 0,-4 4 0 16,3-4 8-16,-3-4-8 0,4 1 11 0,-5-1-3 16,5-4-8-16,-5 0 12 0,5 0 9 0,5-3 2 15,-6-9 0-15,6 4 0 0,-1 1-5 0,4-5-1 16,1 1 0-16,4-1 0 0,0-7-17 0,9 8 8 15,0-1-8-15,-1 1 0 0,6 3 0 0,-1 4 0 16,4-3 0-16,5 7 0 0,-4 4-8 0,-1 0 8 16,1 0-13-16,4 4 5 0,0 0 8 0,-9 8 0 15,-4-4 0-15,-5 4 0 0,5 3 0 0,0 1-18 16,-1 0 3-16,1 3 1 16,-9 5-57-16,5-1-11 0,-1-3-2 0,-4 3-849 0</inkml:trace>
          <inkml:trace contextRef="#ctx0" brushRef="#br0" timeOffset="251273.568">9325 15538 576 0,'0'0'51'0,"-4"-8"-41"0,0-4-10 0,-1 5 0 16,1-5 115-16,-1 4 21 0,1-4 4 0,0 5 0 16,-1-5-58-16,5 0-12 0,-4 0-2 0,0 5-1 15,4-5-21-15,-5 4-4 0,5-4-1 0,0 1 0 16,5-1-10-16,-1 4-3 0,0 0 0 0,5-3 0 15,0 3-16-15,0 4-3 0,-1-4-1 0,6 0 0 16,-1 5-8-16,0-5 0 0,-4 0 0 0,4 4 0 16,-4 8 0-16,-1-4 12 0,6 0-2 0,-6 0 0 15,1 4 10-15,0 0 3 0,0 0 0 0,-1 3 0 16,-8-7 8-16,0 0 1 0,5 8 1 0,4 4 0 16,4 7-9-16,0-3-1 0,-9 4-1 0,9-5 0 15,-4 5-8-15,-4 3-2 0,-1-3 0 0,-4 3 0 16,0 0-12-16,-4 1 9 0,-1-5-9 0,-4 1 8 15,1-5 0-15,-1 5 0 0,0-5 0 0,-4 1 0 16,-5-4 0-16,-4 3 0 0,5-3 0 0,-9 0 0 16,4-4 8-16,0-1 2 0,-5 1 0 0,10-4 0 15,-5 0-2-15,4-4-1 0,1 0 0 0,4-4 0 16,-1 0 0-16,1 0 0 0,5-7 0 0,-1-1 0 16,4 0-5-16,-3-3-1 0,8-1 0 0,0-7 0 0,0-1-9 15,4-3 8-15,5-4-8 0,0-1 8 0,4 1-8 0,0-4 8 16,4 4-8-16,5 0 8 0,0 3-8 0,5 1 0 15,3 0 0-15,-3 3 0 0,-1 5 0 0,5-1-9 16,-1 9 9-16,1-1 0 0,0 4 0 0,-5 8 0 16,0 0 0-16,1 4 0 0,-5 8 0 0,4 3-13 15,-8 5 2-15,4-1 1 0,-5 1 10 0,-8 3-10 16,4 1 10-16,-9 3-10 0,1 0 10 0,-5 1-13 16,-9-1 5-16,5-4 8 0,-5 1 0 0,-9-1 0 0,1 1 0 15,-1-9 0-15,-8 1 9 0,4-1 10 0,-4-3 1 16,4 0 1-16,-5-1-12 0,5-3-9 0,5 0 12 0,-1-4-12 15,-4 0 17-15,5-4-3 0,-1 0-1 16,1-4 0-16,4 4-4 0,4-4-1 0,-4 0 0 16,4-4 0-16,4 1-8 0,1-1 0 0,-5-4 9 0,5 0-9 15,0-3 0-15,4-1 9 0,0 1-9 0,4-5 0 16,0-3 0-16,1 3 0 0,8-3 0 0,4 3 0 16,-3 1 0-16,3-1 0 0,-8 1 0 0,8 3 0 15,5 4 0-15,0 1-12 0,0 3 12 0,0 4-12 16,0-4 1-16,4 8 1 0,-8 4 0 0,4 0 0 15,0 0 0-15,-5 4 0 0,1 0 0 0,-5 3 0 16,0 5 10-16,0-1-10 0,-4-3 10 0,0 4-10 0,-5-5 10 16,1 5 0-16,-1 4 0 0,-8-9 0 0,4 5 0 15,-9-4 0-15,5-1 0 0,-10 1 0 0,6 4 0 0,-10-9 8 16,1 5-8-16,-1 0 0 0,-4-4 10 0,0 3-2 16,-4-3-8-16,4 0 12 0,0 0-12 0,0-1 0 15,5-3 0-15,-1 0 0 0,0 0 0 0,1-4 0 16,8-4 0-16,-4 4 0 0,0-4 0 0,0 0 0 15,-1-3 0-15,10-1 0 0,-5-4 0 0,9-3 0 16,-4-1 0-16,8-4 0 0,-4-3 8 0,9-4-8 16,-5-1 0-16,10 1 0 0,3 4 0 0,-4-5 0 15,-8 1 0-15,8 4 0 0,4-1 0 0,5 9 0 16,-4 3 0-16,-1 4-10 0,-3 4 10 0,3 8 0 16,5 8 0-16,-4 0 0 15,-1 3-37-15,1 9-9 0,-1 3-2 0,5 0-918 0</inkml:trace>
          <inkml:trace contextRef="#ctx0" brushRef="#br0" timeOffset="252829.1586">9422 16603 576 0,'0'0'25'0,"0"0"6"0,0 0-31 0,-9-4 0 15,9 4 0-15,0 0 0 0,-4-8 226 0,4 8 39 16,-9-4 8-16,9 4 2 0,0 0-171 0,0 0-33 16,0-8-7-16,-4 0-2 0,4 1-31 0,-5-1-7 15,10 0 0-15,-1-4-1 0,5 1-23 0,-5-1 9 0,1 0-9 16,3 0 0-16,-3-3 16 0,3 3-4 0,1-3-1 15,-4 3 0-15,-1-8 14 0,0 9 3 0,5-5 1 0,0 4 0 16,4-3-2-16,-4 3-1 0,8-4 0 0,-3 5 0 16,3-1-13-16,1 4-2 0,-5 0-1 0,0 5 0 15,-4-5-10-15,0 4 0 0,-9 4 0 0,0 0 8 16,13 4-8-16,-13-4 0 0,0 0 0 0,9 11 0 16,-5 1 0-16,-4 4 0 0,0 3 0 0,-4 1 0 15,-5-1 0-15,0 5 0 0,0 3 0 0,-4 0 0 16,0 4 0-16,4-3 0 0,0 3 0 0,-4-4 0 15,0 1 0-15,4-1 0 0,0 0 0 0,-4-3 0 16,5 3 0-16,-1-4 0 0,4 1 0 0,-3-5 0 16,8 1 0-16,-5-5 0 0,5 5 0 0,0-9 0 15,0 1 0-15,0-12 0 0,0 0 0 0,0 0 0 16,0 0 0-16,0 0 0 0,13 4 0 0,5-8 8 16,-9 0 0-16,4 0 0 0,0-7 0 0,5-1 0 15,-5-4 0-15,9-3-8 0,-5-5 12 0,1 1-4 0,-1-4 0 16,1-4 0-16,-1-5 0 0,5 1 0 0,-4 0 0 0,4 0 0 15,-5-4 0-15,1 8 0 0,-1-4-8 0,-3 8 8 16,3 3-8-16,-4 1 8 0,0 7-8 0,-4 1 0 16,0 3 0-16,0 0 0 0,0 4 0 0,-9 8 0 15,0 0 0-15,0 0-11 0,4 16 11 0,-4 0 0 16,0 7 10-16,-4 4-10 0,-1 4 24 0,1 5 0 16,-1 6-1-16,1-3 0 0,0-3 0 0,-1-1 0 15,1 4 0-15,-1-12 0 0,5 0-6 0,5 1-1 16,-1-5 0-16,5-4 0 0,0-3-16 0,4-4 8 15,5-1-8-15,-1-3 0 0,5 0 0 0,9-4-17 0,-1-8 1 16,6 0 1 0,-1-8-181-16,4 1-37 0</inkml:trace>
        </inkml:traceGroup>
        <inkml:traceGroup>
          <inkml:annotationXML>
            <emma:emma xmlns:emma="http://www.w3.org/2003/04/emma" version="1.0">
              <emma:interpretation id="{BFB07BD9-2CF9-4DE6-AC07-F95C1C7FE538}" emma:medium="tactile" emma:mode="ink">
                <msink:context xmlns:msink="http://schemas.microsoft.com/ink/2010/main" type="inkWord" rotatedBoundingBox="13332,15944 14064,15944 14064,16751 13332,16751">
                  <msink:destinationLink direction="with" ref="{CE50934D-5593-4FD6-BFEB-271E5E0FF28C}"/>
                </msink:context>
              </emma:interpretation>
            </emma:emma>
          </inkml:annotationXML>
          <inkml:trace contextRef="#ctx0" brushRef="#br0" timeOffset="257704.0109">11690 15405 691 0,'0'0'61'0,"0"0"-49"0,0 0-12 0,0 0 0 15,-4 0 120-15,4 0 22 0,-5-8 4 0,5 8 1 16,-8-3-35-16,3-5-6 0,-4 4-2 0,9 4 0 16,0 0-55-16,-4-4-11 0,-5 0-2 0,9 4-1 15,0 0-5-15,0 0-1 0,0 0 0 0,-9 0 0 16,9 0-29-16,0 0 0 0,-4 0 0 0,4 0 0 16,-9 8 17-16,9 0 4 0,-4-1 1 0,4 5 0 0,-4-4-2 15,8 4 0-15,-4-12 0 0,4 7 0 0,1 5 3 0,-1 0 0 16,5-4 0-16,4 3 0 0,0-3-5 0,0 4-1 15,1-4 0-15,3 3 0 0,-4-3-5 0,5 4 0 16,4 0-1-16,-5-1 0 0,5-3-11 0,0 0 0 16,0 4 9-16,-4-5-9 0,8 1 0 0,-8 0 9 15,3-4-9-15,-3 8 0 0,0-5 8 0,-1 1-8 16,-4-4 0-16,0 4 0 0,-4 0 8 0,0-1-8 16,0 1 0-16,0-4 0 0,-9-4 8 0,4 12-8 15,0-4 0-15,-4-8 0 0,0 7 11 0,0-7-11 16,0 0 10-16,0 0-10 0,-8 8 24 0,-1-4 0 15,0 8-1-15,0-8 0 0,-4 0 17 0,0 3 3 0,-5-3 1 16,5 4 0-16,-9 0-3 0,5 0 0 0,-10 3 0 0,5 1 0 16,-4 4-1-16,-5-5 0 0,1 9 0 0,-5-1 0 15,4-3-19-15,-4 4-4 0,-5 3-1 0,5-4 0 16,0 1-4-16,4 3-2 0,1-3 0 0,-1 3 0 31,0 1-37-31,1-1-7 0,3 4-2 0,1 1 0 16,0-1-159-16,4-4-32 0</inkml:trace>
        </inkml:traceGroup>
      </inkml:traceGroup>
    </inkml:traceGroup>
    <inkml:traceGroup>
      <inkml:annotationXML>
        <emma:emma xmlns:emma="http://www.w3.org/2003/04/emma" version="1.0">
          <emma:interpretation id="{17F5D906-031D-49A7-B2F0-906841F40980}" emma:medium="tactile" emma:mode="ink">
            <msink:context xmlns:msink="http://schemas.microsoft.com/ink/2010/main" type="paragraph" rotatedBoundingBox="17362,16364 29515,15476 29664,17506 17510,18394" alignmentLevel="6"/>
          </emma:interpretation>
        </emma:emma>
      </inkml:annotationXML>
      <inkml:traceGroup>
        <inkml:annotationXML>
          <emma:emma xmlns:emma="http://www.w3.org/2003/04/emma" version="1.0">
            <emma:interpretation id="{439DDA7A-6AF3-481E-94D1-D7621A3B1516}" emma:medium="tactile" emma:mode="ink">
              <msink:context xmlns:msink="http://schemas.microsoft.com/ink/2010/main" type="line" rotatedBoundingBox="17362,16364 29515,15476 29664,17506 17510,18394"/>
            </emma:interpretation>
          </emma:emma>
        </inkml:annotationXML>
        <inkml:traceGroup>
          <inkml:annotationXML>
            <emma:emma xmlns:emma="http://www.w3.org/2003/04/emma" version="1.0">
              <emma:interpretation id="{D200C9D9-C430-4F54-9DEB-DB8B771D60A0}" emma:medium="tactile" emma:mode="ink">
                <msink:context xmlns:msink="http://schemas.microsoft.com/ink/2010/main" type="inkWord" rotatedBoundingBox="17439,17414 19676,17251 19729,17972 17491,18136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289375.1409">21597 15703 864 0,'0'0'76'0,"0"0"-60"0,0 0-16 0,0 0 0 16,0 0 81-16,0 0 14 0,0 0 2 0,0 0 1 15,0 0-39-15,0 0-8 0,0 0-2 0,9 4 0 16,4-8 25-16,-13 4 5 0,9 0 1 0,0 0 0 16,4-4-10-16,-13 4-2 0,0 0 0 0,9 0 0 15,4 0-17-15,-13 0-4 0,9 0-1 0,-9 0 0 16,0 0-18-16,13 0-3 0,0 0-1 0,-13 0 0 16,0 0-4-16,0 0 0 0,0 0-1 0,0 0 0 15,9-4-19-15,-9 4 8 0,0 0-8 0,8 0 0 16,-8 0 0-16,0 0 0 0,0 0 0 0,0 0 0 15,0 0 0-15,0 0 0 0,0 0 0 0,0 0 0 16,-4 0 0-16,-5 0 0 0,5 4 0 0,-5-4 0 16,0 0 0-16,1 0 0 0,-6 0 0 0,6 0 0 15,-1 0-28-15,0 0-8 0,0 0-3 0,1 4 0 16,-1-4-7-16,0 4-2 0,-4-4 0 0,8 4 0 16,-3-4-10-16,-1 4-2 0,-4 4-1 0,4-4 0 15,-4 0 13-15,0-1 2 0,-1 1 1 0,1 0 0 0,5 0 28 0,-6 0 5 16,6 0 2-16,-1 0 0 0,9-4 10 0,0 0 14 15,0 0-3-15,0 0-1 0,0 0 18 0,0 0 3 16,0 0 1-16,0 0 0 0,-5 0 15 0,5 0 3 16,0 0 1-16,0 0 0 0,0 0-12 0,0 0-3 15,0 0 0-15,9 0 0 0,4 0-1 0,5-4-1 16,-1 0 0-16,1 0 0 0,0 0-2 0,-1 4 0 16,9-8 0-16,5 1 0 0,0 7 7 0,0-4 1 15,8-4 0-15,-4 4 0 0,5 0 4 0,-5 0 0 16,9 0 1-16,-5 0 0 0,1 4-22 0,-1 0-5 0,5 0-1 0,0-3 0 15,-9-1-17-15,4 0 0 0,-4 0 8 0,1 0-8 16,-6 0 0-16,1 0 0 0,-5 0 0 0,-4 0 0 16,-4 0 0-16,-1 4 0 0,-3 0-12 0,3-3 3 15,-8-1-6-15,-9 4-1 0,9-4 0 0,-9 4 0 32,0 0-147-32,0 0-29 0,0 0-7 0,0 0-1 0</inkml:trace>
          <inkml:trace contextRef="#ctx0" brushRef="#br0" timeOffset="288681.7553">21567 15372 115 0,'0'0'0'0,"0"0"10"15,0 0-10-15,0 0 0 0,0 0 0 0,0 0 0 16,4 0 172-16,-4 0 33 0,0 0 7 0,0 0 0 0,0 0-111 0,0 0-22 16,0 0-5-16,0 0-1 0,0 0-45 0,0 0-8 15,0 0-3-15,0 0 0 0,0 0-9 0,0 0-8 16,0 0 12-16,0 0-12 0,0 0 12 0,0 0-12 16,0 0 12-16,0 0-12 0,0 0 42 0,0 0 2 15,0 0 0-15,0 0 0 0,0 0 6 0,0 0 2 16,0 0 0-16,0 0 0 0,0 4 8 0,0-4 1 15,0 0 1-15,0 0 0 0,0 0-32 0,4 4-6 16,5-4-2-16,-5 3 0 0,1-3 11 0,4 0 3 16,4 0 0-16,-4 0 0 0,4 0-16 0,0 0-4 15,0-3 0-15,5 3 0 0,-1 0 26 0,1 0 5 16,-1 0 1-16,1 0 0 0,4 0-24 0,-5 0-4 16,5 0 0-16,-4 0-1 0,4 0 5 0,0 0 2 15,0 0 0-15,-1-4 0 0,6 4-8 0,-1-4-2 0,5 0 0 0,4 0 0 16,0 0-5-16,0 0-2 0,5 0 0 0,-5 0 0 15,4 0-9-15,-8 1 12 0,4-1-12 0,0 0 12 16,-9 4-12-16,1-4 0 0,-5 4 0 0,0 0 0 16,-5-4 0-16,1 4 0 0,-5 0 0 0,-4 0 0 15,4 0 0-15,-4 0 0 0,-9 0 0 0,8 0 0 16,-8 0 0-16,0 0 0 0,0 0 0 0,14 0 0 16,-14 0 0-16,0 0 0 0,0 0 0 0,0 0 0 15,0 0-36-15,0 0 1 0,0 0 0 16,0 0 0-16,0 0-37 0,4 8-8 0,-4-8-2 15,0 11 0-15,-9-3-146 0,5-4-28 0,-18 8-7 16,0-4-1-16</inkml:trace>
          <inkml:trace contextRef="#ctx0" brushRef="#br0" timeOffset="288258.326">21597 15337 230 0,'0'0'10'0,"0"0"2"0,0 0-12 0,-4 4 0 0,-1-1 0 0,1 1 0 16,4-4 119-16,0 0 21 0,0 0 4 0,0 0 0 16,0 0-163-16,0 0-33 15</inkml:trace>
        </inkml:traceGroup>
        <inkml:traceGroup>
          <inkml:annotationXML>
            <emma:emma xmlns:emma="http://www.w3.org/2003/04/emma" version="1.0">
              <emma:interpretation id="{AD0A097F-CF4B-4F18-A061-82951370E5AB}" emma:medium="tactile" emma:mode="ink">
                <msink:context xmlns:msink="http://schemas.microsoft.com/ink/2010/main" type="inkWord" rotatedBoundingBox="20606,16741 21662,16664 21747,17835 20691,17912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92069.5201">16315 16970 288 0,'0'0'25'0,"0"0"-25"0,0 0 0 0,9-8 0 16,-5 4 98-16,5 0 14 0,0 0 4 0,-1 0 0 15,-8 4-83-15,0 0-16 0,0 0-3 0,0 0-1 16,0 0 27-16,0 0 4 0,9-4 2 0,-9 4 0 16,0 0 14-16,0 0 4 0,0 0 0 0,0 0 0 15,0 0 6-15,0 0 2 0,0 0 0 0,0 0 0 0,0 0-13 16,0 0-3-16,-13 0 0 0,9 0 0 0,4 0-4 15,0 0 0-15,0 0-1 0,0 0 0 0,0 0-28 0,0 0-6 16,-9 0-1-16,9 0 0 0,0 0 27 0,0 0 5 16,0 0 0-16,0 0 1 0,0 0-33 0,0 0-6 15,0 0-2-15,0 0 0 0,0 0 10 0,0 0 2 16,0 0 0-16,0 0 0 0,0 0-10 0,0 0-2 16,-9 12 0-16,0-4 0 0,1 0-8 0,-1 0 8 15,0 7-8-15,-4-3 8 0,0 3 12 0,0 5 1 16,4-1 1-16,0 5 0 0,0 3-10 0,0 0-1 15,5 1-1-15,4-1 0 0,0-4 2 0,0 1 1 0,4-1 0 16,1-3 0-16,4-5 1 0,-1 1 0 16,-3 0 0-16,4-9 0 0,4 1-6 0,-5-4-8 0,6 0 11 0,-6-4-11 15,6-4 18-15,3-4-3 0,-4 0-1 0,5-7 0 16,-1 3 4-16,1-3 1 0,4-5 0 0,-5-3 0 16,5-1-3-16,0-7-1 0,-4 4 0 0,-1-4 0 15,1-5-15-15,4 5 9 0,-9-4-9 0,5 4 8 16,-5 0-8-16,0 3 0 0,0 1 0 0,-4 8 8 15,0-1-8-15,-5 8 0 0,5 5 0 0,-5-1 0 16,-4 8-151 0,0 0-22-16</inkml:trace>
          <inkml:trace contextRef="#ctx0" brushRef="#br0" timeOffset="292672.9206">16894 16829 1666 0,'0'0'74'0,"9"-7"15"0,4 3-71 0,0-4-18 15,-13 8 0-15,13 0 0 0,0 0 62 0,-4 0 9 16,4 0 1-16,-13 0 1 0,14 8-20 0,-1 3-4 16,0-3-1-16,0 4 0 0,-9 0-16 0,1 3-4 15,4 5-1-15,-5 3 0 16,-4 0-4-16,4 1-1 0,-8-1 0 0,4 1 0 0,-4 3 0 0,4-4 0 15,-9 1 0-15,4-5 0 0,1-3 9 0,0-4 1 16,-1-1 1-16,1 1 0 0,0-4-17 0,-1-4-4 0,1 0-1 16,4-4 0-16,-5-8 2 0,5 4 1 0,-4-4 0 0,4-4 0 15,0-3-14-15,0-5 0 0,4 1 8 0,1-5-8 16,-1 5 0-16,1-5 11 0,3 1-11 0,1 0 10 16,0-5-10-16,4 5 10 0,0 3-10 0,0 5 10 15,5-5-10-15,-5 9 0 0,5-1 0 0,-1 0 0 16,1 8 0-16,-1-3 0 0,5 3 0 0,-4 4 0 15,4 0 0-15,-5 7 0 0,1 1 0 0,-1 4 0 16,-4 0-10-16,-4 7 10 0,4 5 0 0,-4-1-9 16,0 4 9-16,-5 4 0 0,-4-3 0 0,5 3 0 15,-5-4 0-15,-5 4 0 0,-3-3 0 0,-1-1 8 16,0-4-8-16,0-3 11 0,-4-1-11 0,4-3 12 16,1-4-12-16,-6-1 10 0,14-11-10 0,0 0 10 15,-8 4-2-15,8-4-8 0,0 0 12 0,0 0-4 0,-9-7-8 16,9-5 8-16,4-8-8 0,1 1 8 0,3-5-8 15,6 1 0-15,-6-8 0 0,14 0 0 0,9-4-10 0,-5-1-1 16,5 1 0-16,0 0 0 0,4 4 2 16,0 0 0-16,-9 7 0 0,-4 5 0 0,0 3 9 0,-4 5 0 15,4 3 0-15,-14 4 0 0,-8 4 0 0,0 0 0 16,14 8 0-16,-6 7 8 0,-3 1 16 0,-5 3 3 16,4 5 1-16,0 3 0 0,5 0-28 0,-4-3 0 15,3 3 8-15,-3 0-8 0,4-3 0 0,-9-5 0 0,-5 5 0 0,5-5 0 31,0-3-110-31,5-1-24 0,-1-7-5 0</inkml:trace>
          <inkml:trace contextRef="#ctx0" brushRef="#br0" timeOffset="291369.6993">16008 16829 1551 0,'0'0'34'0,"0"0"7"0,0 0 2 0,0 0 1 0,-5-7-36 0,1 3-8 15,-5 0 0-15,-4 0 0 0,0 4 40 0,4-4 7 16,-4 4 1-16,-5 4 0 0,-3-4-16 0,3 4-4 16,0 0 0-16,1 3 0 0,-5-3-9 0,0 4-3 15,0-4 0-15,0 4 0 0,0-4-6 0,0 0-2 16,0 3 0-16,0 1 0 0,5-4 18 0,-5 4 3 16,0-4 1-16,4 4 0 0,1-4-30 0,-1 3-16 15,1 1 1-15,4 0 1 0,4 0 62 0,0 0 13 16,5-1 3-16,-5 1 0 15,5 4-106-15,-1 0-21 0,1-1-4 0,4 1-1 16,9 0 54-16,-1-1 14 0,1 5 0 0,9 0 0 0,8-5-8 0,0 5 8 16,1-1-8-16,-1-7 8 0,5 4-11 0,-1 0 11 0,-3-5-13 15,-1-3 5-15,0 0 8 0,-4 4-8 0,5-4 8 16,-5 4-8-16,-5-4 8 0,1 0 0 0,-10-1 0 0,-8-3 0 16,14 8 8-16,-14-8 4 0,4 8 1 0,0 8 0 15,-8-5 39-15,0 5 7 0,-10 0 1 0,6 3 1 16,-6 1-3-16,-3-1-1 0,-1 4 0 0,-4 1 0 15,-4-5-30-15,4 5-7 0,-9-1 0 0,5 1-1 16,-5-5-11-16,1 1-8 0,-1-1 9 0,5-3-9 16,-5-1 13-16,13-3-3 0,5 0-1 0,0-8 0 15,0-4-53 1,4-4-10-16,0 0-2 0,9-4-1 0,0 0-141 0,0-7-28 0,5-28-6 16,8 8 0-16</inkml:trace>
        </inkml:traceGroup>
        <inkml:traceGroup>
          <inkml:annotationXML>
            <emma:emma xmlns:emma="http://www.w3.org/2003/04/emma" version="1.0">
              <emma:interpretation id="{837B23EA-7B20-4021-A07B-F1601A1E0AF0}" emma:medium="tactile" emma:mode="ink">
                <msink:context xmlns:msink="http://schemas.microsoft.com/ink/2010/main" type="inkWord" rotatedBoundingBox="22623,15979 25418,15775 25551,17605 22757,17809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293415.7279">18860 16674 1324 0,'21'-4'118'0,"-16"1"-94"0,-10-5-24 0,5 4 0 16,0 4 128-16,5-8 22 0,-10 4 4 0,1 0 1 15,-9 4-43-15,0 0-9 0,13 0-2 0,-9 8 0 16,-17 0-78-16,8 4-23 0,5-1 9 0,-5 5-9 16,5 7 11-16,-4 1-3 0,4-1 0 0,-1 4 0 15,6 5 3-15,-1-1 0 0,0 0 0 0,0 0 0 16,1-4 2-16,3 1 1 0,1-5 0 0,4-3 0 16,4-5-6-16,1 1-8 0,-1-8 11 0,-4-8-11 15,0 0 11-15,13 4-11 0,5-8 10 0,-1 0-10 16,-8-4 12-16,8 0-4 0,5 0-8 0,5-3 12 15,-5-1 1-15,-9-4 0 0,0 5 0 0,0-1 0 16,13-8-13-16,-12 5 0 0,-10-5 0 0,9 1 0 16,0-1 0-16,1 1 0 0,-14-1 0 0,4-3 0 0,0 3 0 15,5-3 0-15,0 4 0 0,-9-5 0 0,-5 5 0 0,1-1 0 16,8 5 0-16,-8-1 0 0,-5 0 9 0,1 9-1 16,8-1 0-16,0 8 0 15,0 0-66-15,-9 0-14 0,-13 4-2 0</inkml:trace>
          <inkml:trace contextRef="#ctx0" brushRef="#br0" timeOffset="293969.5048">19184 16975 2282 0,'18'-20'101'0,"-1"12"21"0,5 1-98 0,5-5-24 0,3 0 0 0,5 0 0 16,9 5 42-16,0-5 3 0,0 0 1 0,0 4 0 31,4-3-71-31,0 3-15 0,5 0-2 0,-5 0-1003 0</inkml:trace>
          <inkml:trace contextRef="#ctx0" brushRef="#br0" timeOffset="293796.0348">19329 16702 1522 0,'0'0'33'0,"9"-8"7"0,0 4 2 0,8-4 2 0,-4-4-36 0,0 1-8 0,5-1 0 0,-5 0 0 16,0-3 79-16,5 3 13 0,-5-4 4 0,-4-3 0 15,4-4 9-15,-4-1 3 0,4 1 0 0,-9-1 0 16,5-3-36-16,0 0-6 0,0-1-2 0,-5 1 0 16,0-4-34-16,5 0-7 0,-4 3-2 0,-1 1 0 15,0-4-8-15,1 8-1 0,3-1-1 0,-3 5 0 16,-1-1-11-16,1 5 0 0,-5 3 0 0,4 0 0 15,-4 12 0-15,0 0 0 0,0 0 0 0,0 0 0 16,-9 8 0-16,0 4 0 0,1 7 0 0,-1 8 0 0,-4 12 0 16,0 0 0-16,-1 4 0 0,1 4 0 0,-4 8 21 15,-5 3 9-15,4 5 2 0,1-1 0 0,4 0-11 0,-5 1-1 16,0-1-1-16,5-3 0 16,0-1 3-16,0 1 1 0,0-5 0 0,0-3 0 0,4-4-14 0,0-4-9 15,5-8 12-15,-1-4-12 0,1 0 0 0,0-3-14 16,-1-9 1-16,1 1-834 15,-1-13-166-15</inkml:trace>
          <inkml:trace contextRef="#ctx0" brushRef="#br0" timeOffset="294993.2008">20869 16577 1789 0,'0'0'79'0,"0"-8"17"0,0 0-77 0,-4-3-19 0,8 3 0 0,-4 8 0 16,0 0 113-16,0 0 19 0,0 0 4 0,-9 8 1 15,0-1-86-15,1 9-18 0,-6 3-3 0,1 9-1 16,0 3-29-16,4 4 0 0,-4 4 0 0,0 4 0 16,0-4 0-16,4 4 0 15,0-8 10-15,5 4-2 0,0-8-8 0,4 0 0 0,4-7 0 0,0-9 0 16,5 1 0-16,0-8 0 0,0 0 0 0,4-8 0 16,0-8 0-16,0 0 0 0,5-4 8 0,-1-3-8 15,1-5 11-15,-1-3-3 0,1-5 0 0,-1 1 0 16,1 0 4-16,0-4 1 0,-1 3 0 0,-4-3 0 15,0 0-13-15,1 4 0 0,-1-1 0 0,0 5 0 16,0 3 12-16,-4 5-3 0,4 3-1 0,-9 4 0 16,-4 8-8-16,0 0 8 0,14 8-8 0,-10 0 8 15,5 8-8-15,-5-1 0 0,0 9 0 0,5-1 0 16,-4 4 0-16,-1-3 0 0,0 7 0 0,1-8 0 0,4 1 0 0,-5-5 0 16,0 1 0-16,5-9 0 0,0 5 0 0,0-4 0 15,-9-12 0-15,13 0 0 0,0-4 0 0,0-4 0 16,0 0 0-16,0-4 0 0,1 1 8 0,-1-5-8 15,0 1 12-15,0-5-4 0,-4 4 7 0,4-3 1 16,-4-4 0-16,4-1 0 0,-4 5 0 0,0-5 0 16,-1 5 0-16,-3-1 0 0,-1-3-16 0,5 7 0 15,0-3 8-15,-1 3-8 16,-3 1-25-16,8-5-8 0,-4 4-2 0,4 5-737 16,-4-5-148-16</inkml:trace>
          <inkml:trace contextRef="#ctx0" brushRef="#br0" timeOffset="295455.3781">21795 16238 1803 0,'0'-20'80'0,"0"20"16"16,4-8-76-16,0 0-20 0,5 5 0 0,0-1 0 15,-5 4 37-15,5 0 4 0,0 4 1 0,-5-1 0 0,5 9 8 0,-5 0 2 16,-4 7 0-16,5 9 0 0,-5-1-7 0,-5 12-1 16,5 4 0-16,-4 8 0 0,-5-1 4 0,5 5 1 15,-5-1 0-15,-4 1 0 0,4-4-12 0,-4-1-2 16,0 1-1-16,0-4 0 0,4-4-2 0,-4-4-1 15,0-4 0-15,-1-4 0 0,1-7-31 0,0-5 0 16,0-3 0-16,4-5 0 0,-4 1 12 0,4-8-3 16,9-4-1-16,0 0 0 0,0 0-8 0,-9-12 0 15,5-3 0-15,4-5 8 0,9-3-8 0,0-12 8 16,-1 0-8-16,10-4 8 0,0 0-8 0,8 0 0 16,-4 0 0-16,4 3 0 0,0 1 0 0,1 0 12 15,-1 8-12-15,0 0 12 0,5 7-4 0,-9 5 0 16,0 3 0-16,-4 4 0 0,-1 4-8 0,1 4 8 15,-5 4-8-15,0 4 8 0,-4 4-8 0,-5 3-11 0,9 1 3 0,-8 3 0 32,-1 1-68-32,5 3-12 0,-5 1-4 0,1-5-1059 0</inkml:trace>
          <inkml:trace contextRef="#ctx0" brushRef="#br0" timeOffset="296216.3534">22707 16624 1497 0,'0'0'133'16,"0"0"-106"-16,0 0-27 0,0-8 0 0,0 8 104 0,0 0 15 15,0 0 3-15,0-8 1 0,-4 4-20 0,-1-4-4 16,5 8-1-16,0 0 0 0,-4-7-58 0,-5 3-12 15,9 4-3-15,-4-4 0 0,4 4-13 0,-9-4-4 16,5 0 0-16,4 4 0 0,-9 0-16 0,0 4-4 16,0 0-1-16,1 4 0 0,-6-1 13 0,1 5 16 15,0 0-3-15,-4 7-1 0,-1 5-12 0,-4 3-13 16,0 0 2-16,0 4 1 16,5 1 34-16,-5-1 6 0,4 0 2 0,1 0 0 0,3 0-32 0,1-3 0 15,5-9 0-15,3 1 0 0,1-9 0 0,8 1 0 16,-4-12 0-16,0 0 0 0,13 0 0 0,0 0 0 0,1-12 0 0,3-3 0 15,5-1 0-15,0-7-13 0,0-1 1 0,4 1 0 16,-4-4 12-16,5-1 0 0,-1-3 0 16,-4 0 0-16,4 0 10 0,0 4 5 0,-4-5 1 0,5 9 0 15,-10 0 4-15,1 3 2 16,-1 8 0-16,-3 5 0 0,-1-1 3 0,0 4 1 0,0 4 0 0,-13 0 0 16,0 0-11-16,4 12-3 0,1-5 0 0,-5 13 0 15,4-5-12-15,-8 9 0 0,-1-5 0 0,1 5 0 16,0-5 0-16,4-3 0 0,4-1 0 0,-4 1 0 15,4-4-10-15,-4-4-5 0,0-8-1 0,14 7 0 16,-6-3-1-16,6-4-1 0,-6-4 0 0,5 4 0 16,5-4 26-16,-5-3 4 0,0-1 2 0,-4-4 0 0,0 4 3 15,4-7 1-15,0-1 0 0,0 4 0 16,1-3-18-16,-1-5 0 0,0 1-13 0,0-5 5 0,0 1 20 0,5-4 4 16,-1-4 0-16,1-1 1 0,-1-3-17 15,1-4 0-15,4-8 0 0,0 5 0 0,-5-5 0 16,5-4 0-16,0-4 12 0,5 1-12 0,-1 3 0 0,-4-7 0 15,0 7 0-15,0 0 0 0,-5 4 0 0,1 8 0 16,-1 12 0-16,-8 4 0 0,0 7 0 0,-5 4 0 16,1 1 0-16,-5 11 0 0,0 0 0 0,-5 11 8 15,-4 5-8-15,1 7 10 0,-5 5-10 0,-1 7 0 16,-3 0 9-16,-5 8-9 0,0 4 9 0,4 3-9 16,-4 5 12-16,1 0-12 0,-1 7 13 0,0-4-4 15,0 9-1-15,0-1 0 0,4 0 5 0,1-7 1 0,4-1 0 16,4-3 0-16,0-4 3 0,9-1 1 0,0 1 0 15,0-4 0-15,0-4-18 0,0-4 0 0,4 0 0 16,10-8 0 0,-6-8-76-16,5-3-18 0,1-8-4 0,-1-9-716 0,9-6-143 15</inkml:trace>
          <inkml:trace contextRef="#ctx0" brushRef="#br0" timeOffset="296475.0527">22984 16261 2185 0,'0'0'48'0,"0"0"9"0,-9-4 3 0,0 4 2 0,9 0-50 0,0 0-12 16,0 0 0-16,0 0 0 0,-9 8 45 0,9-8 7 15,0 0 0-15,9 8 1 0,0-4-41 0,8-1-12 16,5-3 0-16,9 0 8 0,4 0-17 0,9-3-3 16,-5-1-1-16,5-4 0 15,9 0-159-15,-5 4-32 0,53-15-7 0,-31 7-1 0</inkml:trace>
          <inkml:trace contextRef="#ctx0" brushRef="#br0" timeOffset="297334.749">24300 16542 345 0,'0'0'31'0,"0"0"-31"0,-5 4 0 0,5-4 0 15,-4 4 232-15,-5-1 40 0,5 5 8 0,4-8 1 16,0 0-129-16,4 8-25 0,-4-8-6 0,9 8-1 16,4 0-55-16,-4-4-11 0,8-1-2 0,5-3-1 15,5-3-3-15,-1 3-1 0,5-4 0 0,-1-4 0 16,1 0-19-16,4 0-3 0,-4-3-1 0,0-1 0 16,-1-4-12-16,1 5-2 0,0-1-1 0,-5-4 0 15,1 5-9-15,-1-5 8 0,-4 0-8 0,-5 1 8 0,-4-1 0 16,1 4 0-16,-6-3 0 0,1-1 0 0,-9 5 5 15,0-5 1-15,0 0 0 0,-4 5 0 0,-5 3-3 16,5-4-1-16,-10 4 0 0,1 1 0 0,0-1-2 0,-4 4-8 16,-1 0 12-16,-4 4-4 0,0 4 10 0,0 4 2 15,0-1 0-15,-4 5 0 0,0 4-3 0,-1 3 0 16,1 5 0-16,0 3 0 0,-1 8-9 0,1-4-8 16,-5 4 12-16,5 0-12 0,0 1 16 0,4 3-4 15,0-8-1-15,4 4 0 0,1-4-3 0,4 0 0 16,4 0 0-16,4-3 0 0,5-5-8 0,9 1 0 15,0-5 0-15,8-3-11 0,10-1-6 0,8-3-2 16,9-8 0-16,8-4 0 16,5-4-141-16,5 0-28 0,4-4-5 0</inkml:trace>
        </inkml:traceGroup>
        <inkml:traceGroup>
          <inkml:annotationXML>
            <emma:emma xmlns:emma="http://www.w3.org/2003/04/emma" version="1.0">
              <emma:interpretation id="{824C8E32-B1CB-4E4A-8003-2D0463F23BD0}" emma:medium="tactile" emma:mode="ink">
                <msink:context xmlns:msink="http://schemas.microsoft.com/ink/2010/main" type="inkWord" rotatedBoundingBox="26239,16476 29571,16232 29664,17506 26332,17749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297746.7034">25186 16581 1324 0,'0'0'118'0,"0"0"-94"0,4-12-24 0,1 4 0 0,-1 0 120 0,1-3 19 15,-1-5 4-15,0 1 1 0,5 3-8 0,0-4-2 16,0-3 0-16,4-1 0 0,-4 1-52 0,4-1-10 16,0 1-3-16,4 7 0 0,-3 0-35 0,3 8-7 15,-4-7-2-15,0 11 0 0,1 0-15 0,-1 4-10 16,0 0 12-16,0 3-12 0,0 5 11 0,0 4-11 15,-4 7 10-15,0 0-10 0,4 9 17 0,-4-1-2 16,4 0-1-16,-4 0 0 0,0-3-14 0,-1 3 8 16,1-4-8-16,0 0 0 0,0-3 8 0,-5-5-8 0,5-3 0 15,-5-1 0-15,5-3 0 0,-5 0-20 0,1-4 4 16,-5-8 0 0,0 0-169-16,0 0-34 0,0 0-6 0</inkml:trace>
          <inkml:trace contextRef="#ctx0" brushRef="#br0" timeOffset="297986.0719">25664 16280 1789 0,'0'0'79'16,"0"0"17"-16,0 0-77 0,0 0-19 0,0 0 0 0,0 0 0 15,5 12 82-15,-5 4 13 0,-9 3 2 0,0 1 1 0,0-1-24 0,-4 9-5 16,0 3-1-16,-9-4 0 0,-4 8-26 0,-5 0-6 15,0-4 0-15,1 1-1 0,-1-1-24 0,5-4-11 16,-5 0 10-16,9-3-10 0,-4-5 0 0,8 1 8 16,0-1-8-16,1 1 0 0,4-1 0 0,0-3 0 15,4 0-9-15,-4-1 9 16,8-3-167-16,-4 3-27 0,5-3-6 0</inkml:trace>
          <inkml:trace contextRef="#ctx0" brushRef="#br0" timeOffset="298291.2098">25910 16394 1324 0,'0'0'118'0,"0"0"-94"0,0 0-24 0,0 0 0 16,0 0 92-16,0 0 15 0,0 0 2 0,0 11 1 16,4 1-68-16,-4 0-14 0,0 3-2 0,0 1-1 15,0-1 43-15,0 5 9 0,-4-1 2 0,4 5 0 16,-4-5-8-16,-1 5-2 0,1-5 0 0,-5 1 0 16,5-1-23-16,-5-3-5 0,4-1-1 0,1 1 0 15,0-8-25-15,-1 4-6 0,1-5-1 0,4-7 0 16,0 0-98-1,0 0-20-15,0 0-4 0</inkml:trace>
          <inkml:trace contextRef="#ctx0" brushRef="#br0" timeOffset="298443.3929">26239 16031 2437 0,'-13'-16'53'0,"8"12"11"0,-3-3 3 0,3-1 2 0,-4 4-55 0,1 4-14 15,-1-4 0-15,0 8 0 16,0 0-30-16,5 4-9 0,-5-1-1 0,5 5-1003 0</inkml:trace>
          <inkml:trace contextRef="#ctx0" brushRef="#br0" timeOffset="305303.2056">26471 16144 518 0,'0'0'46'0,"0"0"-37"0,0 0-9 0,0 0 0 0,0 0 96 0,0 0 16 15,0 0 4-15,0 0 1 0,0 0-31 0,0 0-6 16,0 0-2-16,0 0 0 0,0 0-37 0,0 0-7 15,0 0-2-15,0 0 0 0,0 0-32 0,0 0 0 16,0 0 0-16,0 0 0 0,0 0 13 0,0 0-4 16,0 0-1-16,0 0 0 0,0 0-8 0,0 0 8 15,-4 8-8-15,4-8 8 0,0 0 0 0,0 0 0 16,-4 4 0-16,4-4 0 0,-5 7-8 0,5-7 0 16,-4 0 0-16,4 0 0 0,0 0 0 0,0 0 0 0,0 0 0 15,0 0 0-15,-9 4 8 0,9-4 0 16,0 0 0-16,-4 4 0 0,-5-4-8 0,9 0 0 0,0 0 0 0,-9 4 0 15,5-4 0-15,4 0 12 0,0 0-12 0,0 0 12 16,0 0-12-16,0 0 0 0,-9 4 0 0,9-4 8 16,0 0-8-16,0 0 0 0,-9-4 0 0,9 4 0 15,0 0 31-15,0 0 4 0,0 0 1 0,0 0 0 16,0 0-1-16,0 0 0 0,0 0 0 0,0 0 0 16,0 0-7-16,0 0 0 0,0 0-1 0,0 0 0 15,0 0-4-15,0 0-1 0,0 0 0 0,0 0 0 16,5-4 18-16,-5 4 3 0,8-8 1 0,1 5 0 15,-9 3-16-15,9-4-2 0,4 0-1 0,0 0 0 16,0 0 10-16,1 0 1 0,3 0 1 0,1 4 0 16,-1-4 1-16,1 0 0 0,4 0 0 0,0 1 0 15,0-1-7-15,-5 4-2 0,10-4 0 0,-6 0 0 0,1 0-13 16,5 4-4-16,-1 0 0 0,0-4 0 0,1 4-12 16,-5-4 0-16,-9 4 0 0,4 0 0 0,5 0 0 0,-4-4 0 15,-5 4 0-15,5-4 0 16,-5 4-31-16,0 0 1 0,-9 0 0 0,-4 0 0 15,0 0-155-15,0 0-31 0,0 0-7 0,0-7-639 0</inkml:trace>
          <inkml:trace contextRef="#ctx0" brushRef="#br0" timeOffset="305711.8507">26695 15773 576 0,'0'0'51'0,"5"-7"-41"0,-5-9-10 0,4 8 0 16,0 0 170-16,-4 8 32 0,0 0 6 0,0 0 2 15,5-7-74-15,-5 7-14 0,0 0-3 0,0 0-1 16,0 0-53-16,0 0-10 0,9-4-3 0,-9 4 0 15,0 0-32-15,0 0-6 0,8 0-2 0,1 0 0 16,4 0 11-16,-13 0 1 0,0 0 1 0,5 8 0 0,8-1 7 16,-9 5 2-16,-4-4 0 0,5 4 0 15,-5 3-1-15,4 1 0 0,-4-1 0 0,0 1 0 0,-4 7-7 0,-1 1-2 16,1-1 0-16,-5 4 0 16,-4 9 3-16,0 3 0 0,0 3 0 0,-5 9 0 0,0 4 13 15,1 3 4-15,-5 5 0 0,4-5 0 0,5 5-12 0,0-5-3 16,0-3 0-16,0-1 0 0,4-3-19 0,0-4-10 15,0 0 10-15,1-12-10 0,-1 4 0 16,0-8 0-16,0-12 0 0,5 1 0 16,0-5-117-16,-1-3-20 0,5-12-4 0,0 0-949 0</inkml:trace>
          <inkml:trace contextRef="#ctx0" brushRef="#br0" timeOffset="306454.5338">27568 16284 1209 0,'9'-4'108'0,"0"-3"-87"0,-5-1-21 0,-4 8 0 15,5-8 100-15,-5 8 15 0,4-8 3 0,0 0 1 16,-4 8-9-16,0-7-2 0,-4 3 0 0,-5-4 0 16,-4 8-70-16,0-4-14 0,-5 4-4 0,-8 4 0 15,0 0-7-15,-1 4-1 0,1-4-1 0,0 7 0 16,-1 1-1-16,5 4 0 0,-4-5 0 0,9 1 0 15,-1 4-1-15,5-1 0 0,4 1 0 0,0-1 0 16,5 5-9-16,4-1 0 0,4-3 0 0,1 3 0 16,8-3 0-16,-4-4 0 0,4 3 0 0,9-3 0 15,-5 0 0-15,10-1 0 0,-5 1 9 0,0 0-9 16,-1 0 8-16,1 3-8 0,-4 1 10 0,-1 3-10 16,-8 1 29-16,-4-1 0 0,-1 5 0 0,-8-1 0 0,-10 4 32 15,-3-3 7-15,-9-1 0 0,-1 4 1 0,1 1-18 0,0-5-4 16,-9 4-1-16,-1 1 0 0,1-9-19 0,0 1-4 15,-9-5-1-15,9-3 0 0,0-4-22 0,0 0-12 16,0-4 2-16,4-4-823 16,5 0-165-16</inkml:trace>
          <inkml:trace contextRef="#ctx0" brushRef="#br0" timeOffset="319771.4364">21917 16752 288 0,'0'0'25'0,"0"0"-25"16,0 0 0-16,0 0 0 0,5-4 166 0,-1-3 28 16,1-1 6-16,-5 8 0 0,0-8-92 0,4 4-18 15,0-4-4-15,-4 8-1 0,5-7-19 0,-5 7-4 16,0 0-1-16,0 0 0 0,9-4-31 0,-9 4-6 15,8-4-2-15,-8 4 0 0,0 0 0 0,9-4 0 16,0 0 0-16,-9 4 0 0,0 0 14 0,9-4 2 16,-9 4 1-16,0 0 0 0,0 0-15 0,4-4-2 15,-4 4-1-15,0 0 0 0,0 0-7 0,9-4-2 16,-5 0 0-16,-4 4 0 0,0 0 4 0,5-7 1 16,-5 7 0-16,0 0 0 0,8-8-17 0,-8 8 0 15,9-4 0-15,-9 4 0 0,0 0 10 0,0 0 5 0,0 0 1 0,0 0 0 16,9 0 3-16,-9 0 1 0,0 0 0 0,4 12 0 15,1-5 9-15,-5 9 3 0,0 0 0 0,-5 7 0 16,5 0 1-16,-4 1 1 0,-5 3 0 0,0 4 0 16,1 0-10-16,3 1-1 0,-4-1-1 0,9-4 0 15,-4-7-4-15,0-1-1 16,4 1 0-16,0-5 0 0,0-3-85 16,4-4-16-16,-4-8-4 0,13 4-604 0,-4 0-121 0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26:14.60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701071-8935-4148-9579-6AD6098145D5}" emma:medium="tactile" emma:mode="ink">
          <msink:context xmlns:msink="http://schemas.microsoft.com/ink/2010/main" type="inkDrawing" rotatedBoundingBox="6189,13817 11359,15763 11280,15974 6110,14028" semanticType="callout" shapeName="Other">
            <msink:sourceLink direction="with" ref="{8A3A28DB-C46C-42EC-AB64-42A982F944F0}"/>
            <msink:sourceLink direction="with" ref="{23429A6A-73DD-4848-A081-BA209466A498}"/>
          </msink:context>
        </emma:interpretation>
      </emma:emma>
    </inkml:annotationXML>
    <inkml:trace contextRef="#ctx0" brushRef="#br0">39 41 691 0,'-40'-8'61'0,"40"8"-49"0,0 0-12 0,0 0 0 15,0 0 108-15,0 0 18 0,0 0 4 0,9-4 1 16,4 1-65-16,-13 3-13 0,0 0-2 0,13-4-1 15,5 0-38-15,-5 0-12 0,-13 4 8 0,0 0-8 0,0 0 10 16,9-8-2-16,-9 8 0 0,0 0 0 0,0 0 12 0,0 0 3 16,9-8 0-16,-9 8 0 0,0 0 9 0,0 0 1 15,0 0 1-15,0 0 0 0,17 0-10 0,-17 0-1 16,0 0-1-16,0 0 0 0,13 0-14 0,0-4-8 16,-13 4 8-16,0 0-8 0,0 0 10 0,0 0-2 15,14 0-8-15,-6 0 12 0,5 0 17 0,-13 0 3 16,0 0 1-16,14 4 0 0,8 0-10 0,-5 0-3 15,-17-4 0-15,0 0 0 0,0 0-1 0,13 4-1 16,0 0 0-16,5 0 0 0,-5 4-6 0,0-5 0 16,-13-3-1-16,13 4 0 0,1 0-2 0,3 0 0 15,-17-4 0-15,9 4 0 0,-9-4-9 0,18 4 0 16,-1 0 9-16,-4 0-9 0,5 0 0 0,-5 0 8 0,4-4-8 16,5 0 0-16,9 0 8 0,-5 0-8 0,-8 3 8 15,0 1-8-15,-1 0 12 0,5 0-3 0,0 0 0 16,0 4 0-16,0-4-1 0,4 4 0 0,-8-1 0 0,8 5 0 15,5-4-8-15,-1 0 0 0,-3 3 0 0,-5-3 8 16,4 4-8-16,0 0 0 0,1-5 0 0,-1 5 0 16,0-4 0-16,5 0 8 0,-5-1-8 0,5 1 0 15,-9 0 0-15,9-4 0 0,-5 4 0 0,5 0 0 16,-1-5 0-16,1 1 0 0,0 4 8 0,-5 0-8 16,1 0 0-16,-1 0 0 0,0-1 0 0,1 1 8 15,-1 4-8-15,-4 0 0 0,4-1 0 0,0 5 0 16,1-4 0-16,-5 3 0 0,4 1 0 0,-4-1 0 15,0 1 0-15,0 0 8 0,-5-1-8 0,5 1 8 16,-4-5-8-16,4 5 0 0,0 0 0 0,-5-5 0 16,5 5 0-16,0-4 0 0,4-5 0 0,-4 5 0 0,5-4 22 15,-1 0-1-15,5 0 0 0,-5-5 0 0,0 5-11 0,5 0-2 16,-5 0-8-16,10 0 12 0,-10-1-12 0,5 1 9 16,-1 4-9-16,1-4 8 0,0-1-8 0,-5 5 0 15,0-4 0-15,5 0 8 0,-5 3-8 0,1-3 0 16,-1 0 0-16,0 0 0 0,1 0 0 0,-1 3 0 15,-4-3 0-15,9 0 0 0,-5 0 0 0,0 0 0 16,1-1 0-16,-1 1 0 0,-4 0 0 0,0 4 8 16,4-8-8-16,-4 3 0 0,4-3 0 0,1 8 0 15,-1-4 0-15,5 3 0 0,-9-3 0 0,4 0 0 16,-4 0 8-16,4 0-8 0,-4 3 10 0,0 1 0 16,0-4 0-16,0 0 0 0,0 3-2 0,0 1 0 15,4-4 0-15,-8 4 0 0,4-1-8 0,0-3 12 0,-5 8-12 16,5-5 12-16,0-3-12 0,4 4 0 0,1 0 9 15,-5-1-9-15,4 1 0 0,-8 0 0 0,3-5 0 0,6 1 0 16,-1 4 0-16,5 0 8 0,0-1-8 0,-1-3 0 16,1 0 0-16,4 0 0 0,-4 0 0 0,-5-1 0 15,5 5 0-15,-5-4 0 0,0-4 0 0,1 4 8 16,-1 3-8-16,-4 1 8 0,4 0-8 0,-4-5 8 16,5 1 0-16,-5 0 1 0,0 0 0 0,-1 0 0 15,6 3 0-15,-5 1 0 0,-5 0 0 0,1-1 0 16,13 1-9-16,-5 4 0 0,-4-1 9 0,4-3-9 15,0 4 0-15,-4-9 0 0,5 9 0 0,-1-4 8 16,0-1-8-16,1 1 0 0,-5-4 0 0,0 4 0 16,-1-5 0-16,1 5 0 0,5-4 0 0,-5 0 0 15,0 0 0-15,-5-1 0 0,5 1 0 0,0 4 8 0,-4-4-8 16,8 3 0-16,-9-3 0 0,5 0 0 0,0 0 0 16,0 3 12-16,0-3-4 0,5 4 0 0,-6 0-8 0,1-1 11 15,-4-3-11-15,8 4 12 0,-4-4-12 0,5-1 0 16,-10 1 9-16,5 0-9 0,0 4 0 0,-5-4 0 15,5-1 0-15,0-3 8 0,-4 4-8 0,4-4 0 16,-5 4 0-16,1-4 8 0,-1 0-8 0,5 3 0 16,-4 1 8-16,0-4-8 0,-1 0 9 0,-4 0-9 15,5 0 12-15,-5 0-12 0,-4 0 12 0,4-1-4 16,-4 5 0-16,-1 0-8 0,1-4 8 0,-9-4-8 16,9 0 0-16,0 4 0 0,0 4 9 0,-9-8-9 15,0 0 0-15,4 4 9 0,-4-4-9 0,0 0 0 0,9 7 9 16,-9-7-9-16,4 8 0 0,-4-8 0 0,0 0 0 0,0 12 8 15,4-4-8-15,-4-8-12 0,0 0 4 0,-8 11 0 32,8 1-106-32,-5 0-21 0,-3-4-4 0,-6 7-898 0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26:17.1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5F49E1D-0F36-4BB7-8523-2A5D260E8DAD}" emma:medium="tactile" emma:mode="ink">
          <msink:context xmlns:msink="http://schemas.microsoft.com/ink/2010/main" type="inkDrawing" rotatedBoundingBox="6101,16112 10804,15961 10809,16116 6106,16267" semanticType="strikethrough" shapeName="Other">
            <msink:sourceLink direction="with" ref="{810E3F44-6203-460D-9622-8B719E50BF00}"/>
            <msink:sourceLink direction="with" ref="{8A3A28DB-C46C-42EC-AB64-42A982F944F0}"/>
          </msink:context>
        </emma:interpretation>
      </emma:emma>
    </inkml:annotationXML>
    <inkml:trace contextRef="#ctx0" brushRef="#br0">9 239 345 0,'-9'0'31'0,"9"0"-31"16,0 0 0-16,0 0 0 0,0 0 203 0,0 0 34 15,0 0 7-15,0 0 2 0,13-8-140 0,-9 5-28 16,-8-5-6-16,0 0 0 0,-1 8-50 0,5 0-10 16,0 0-1-16,0 0-1 0,0 0-10 0,0 0 8 15,0 0-8-15,0 0 8 0,13-4-8 0,-13 4 0 16,0 0 0-16,0 0 0 0,13 0 0 0,-13 0 0 16,0 0 10-16,0 0-10 0,0 0 26 0,0 0-2 15,0 0 0-15,0 0 0 0,-13 0-5 0,13 0-2 0,0 0 0 0,13 0 0 16,-13 0 5-16,0 0 1 15,0 0 0-15,22-4 0 0,0 4 0 0,0-4 0 0,-22 4 0 0,18-4 0 16,-1 4-7-16,1-4-2 0,-5 4 0 0,5 0 0 16,-10 0-6-16,10 0-8 0,0 0 11 0,-1 0-11 15,-17 0 8-15,18 4-8 0,4-4 0 0,-5 0 0 16,-4 0 9-16,5 4-9 0,8-4 0 0,-4 4 9 16,0-4-9-16,-4 0 12 0,-1 0-12 0,5 0 12 15,4 0-4-15,1 0-8 0,-10-4 12 0,10 4-4 16,3-4 1-16,-3 0 0 0,-5 4 0 0,-1-3 0 15,10-1 1-15,0 0 0 0,0 0 0 0,-1 0 0 16,-3 4 1-16,3 0 0 0,1 0 0 0,4 0 0 16,-4 0 1-16,0 0 1 0,4 0 0 0,-5 0 0 15,5 0-5-15,-4 0 0 0,4 4-8 0,0-4 12 16,0 0-12-16,1 0 9 0,-1-4-9 0,-5 4 8 16,6-4-8-16,3 0 10 0,-4 4-10 0,5-4 10 0,-5-4-10 15,4 5 0-15,-4-1 0 0,5 0-11 16,-10-4 11-16,1 4 0 0,4 0 0 0,-4-4 0 0,-5 4 0 0,5 1 0 15,-5-1 8-15,5 0-8 0,-5 4 12 16,5-4-3-16,0 4 0 0,-1-4 0 0,-3 0-9 0,4 4 10 16,-5-4-10-16,5 4 10 0,-1-4-10 0,-3 4 0 15,-1 0 0-15,5 0 0 0,-5 0 0 0,0-4 0 16,1 4 0-16,-1 0 0 0,-4 0 0 0,4-4 0 16,-4 4 0-16,4-3 8 0,-4-1-8 0,0 0 0 15,0 0 0-15,0 0 8 0,0-4-8 0,0 8 0 16,-4-4 0-16,-1 0 0 0,5 4 12 0,-4-4-4 15,-1 1 0-15,1-1 0 0,-1 4-8 0,-4-4 10 0,5 4-10 16,-5 0 10-16,0 0-10 0,0 0 0 0,1 0 0 16,-1 0 8-16,0 4-8 0,5-4 0 0,-10 0 0 0,5 0 0 15,5 0 0-15,-5 0 0 0,0-4 0 0,5 4 0 16,-1-4 0-16,-3 4 0 0,-1-4 0 0,4 4 0 16,-4 0 0-16,1-4 0 0,-1 4 0 0,0-4 0 15,0 4 12-15,0 0-4 0,0 0 0 0,1-4 0 16,-1 4 0-16,0 0-8 0,0-4 12 0,0 4-4 15,-4 4-8-15,4-4 0 0,0 4 0 0,1 0 0 16,-6 0 0-16,5 0 0 0,5-4 0 0,-5 0 0 16,-4 4 0-16,8-4 0 0,1 4 0 0,-5-4 0 15,5 4 0-15,-1-1 0 0,5 1 0 0,-9-4 0 16,1 4 0-16,-1-4 0 0,0-4 0 0,0 4 0 16,0 0 0-16,5 4 0 0,-1-4 0 0,1 0 0 15,-1 0 0-15,-3-4 0 0,7 4 0 0,-7 4 0 16,3-4 0-16,1 4 8 0,-1 0-8 0,1 0 0 0,4 0 8 0,-5-4-8 15,1 0 0-15,-1 0 8 0,-3 4-8 0,3 0 0 16,1-4 0-16,4 0 0 0,-5 4 0 0,-4-1 8 16,9-3-8-16,-4 4 0 0,-1-4 0 0,1 0 0 15,-1 0 0-15,5 0 0 0,-4 0 0 0,4 0 0 16,0 0 0-16,-5 0 0 0,10 0 0 0,-10-4 0 16,-4 4 0-16,1 0 0 0,-1 0 0 0,4 0 8 15,-4 0-8-15,1 0 0 0,3-3 0 0,-4 3 0 16,0-4 0-16,1 4 0 0,-1 0 0 0,0 4 0 15,-4-4 8-15,4 3-8 0,4-3 0 0,-3 0 0 0,-6 0 9 16,6 0-9-16,3 0 0 0,-4 0 8 0,0 0-8 16,1 0 0-16,-6-3 0 0,-8 3 0 0,14 0 0 0,-6 0 0 15,-8 0 0-15,13 0 0 0,-8 0 0 16,-5 0 8-16,0 0-8 0,13 3 0 0,-13-3 0 0,9 4 0 16,-9-4 0-16,9 0 0 0,-1 0 0 0,1 0 8 15,-9 0-8-15,13 4 0 0,-13-4 0 0,9 0 0 16,-9 0 0-16,13 0 0 0,-13 0 0 0,0 0 0 15,0 0 0-15,9 0 0 0,-9 0 0 0,9-4 0 16,-9 4 0-16,0 0 0 0,13 0 8 0,-13 0-8 16,9-4 14-16,-9 4-2 0,8-3 0 0,-8 3 0 15,0 0-4-15,9 0-8 0,-9 0 11 0,0 0-11 16,9 0 0-16,-9 0 0 0,0 0 0 0,13 3 0 16,-8-3 0-16,3 0 0 0,-8 0 0 0,9 4 0 15,-9-4 0-15,9 4 0 0,-9-4 0 0,0 0 0 0,9 4 0 16,-9-4 0-16,0 0 0 0,0 0 0 0,0 0 8 15,8 0-8-15,-8 0 0 0,9 0 0 0,-9 0 0 0,9 0 0 16,-9 0 0-16,9 0 0 0,0-4 0 0,-5 0 0 16,-4 4 0-16,9 0 0 0,-1-4 0 0,1 4 0 15,0 0 0-15,-9 0 0 0,4 0 0 0,5 0 0 16,0 0 0-16,0 4 0 0,-9-4 0 0,9 0-11 16,4 4 2-16,-5 0 0 15,6 0-21-15,-6 0-4 0,-8-4-1 0,9 4-689 16,0 0-137-16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9918056-A376-4CA2-BCE6-56BA4F7CBC66}" emma:medium="tactile" emma:mode="ink">
          <msink:context xmlns:msink="http://schemas.microsoft.com/ink/2010/main" type="inkDrawing" rotatedBoundingBox="12037,5352 12279,12614 11822,12629 11580,5367" rotationAngle="-1318044768" semanticType="verticalRange">
            <msink:sourceLink direction="with" ref="{844CDA81-29E4-4D51-9964-83ADB44233E2}"/>
          </msink:context>
        </emma:interpretation>
      </emma:emma>
    </inkml:annotationXML>
    <inkml:trace contextRef="#ctx0" brushRef="#br0">1268-6973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26:21.37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296815-9C29-44B6-A70F-7F00797BC1F2}" emma:medium="tactile" emma:mode="ink">
          <msink:context xmlns:msink="http://schemas.microsoft.com/ink/2010/main" type="inkDrawing" rotatedBoundingBox="7145,18400 11346,16313 11393,16409 7192,18495" semanticType="underline" shapeName="Other">
            <msink:sourceLink direction="with" ref="{8A3A28DB-C46C-42EC-AB64-42A982F944F0}"/>
            <msink:sourceLink direction="with" ref="{810E3F44-6203-460D-9622-8B719E50BF00}"/>
          </msink:context>
        </emma:interpretation>
      </emma:emma>
    </inkml:annotationXML>
    <inkml:trace contextRef="#ctx0" brushRef="#br0">0 2055 230 0,'0'0'20'0,"0"0"-20"16,0 0 0-16,0 0 0 0,0 0 188 0,0 0 34 15,0 0 6-15,0 0 2 0,0 0-147 0,0 0-30 16,0 0-5-16,0 0-2 0,5-8-6 0,3 0-2 16,-3 4 0-16,4-4 0 0,-1 1 1 0,1-1 0 15,0 4 0-15,0 0 0 0,0 4-4 0,-1-4-1 16,1-4 0-16,4 4 0 0,0 0-4 0,1 1-1 16,-1-1 0-16,4-4 0 0,-4 8-1 0,5-8-1 15,0 0 0-15,-5 4 0 0,4-3-9 0,1-1-2 0,-5 0 0 16,5 4 0-16,-1-8 18 0,1 8 3 0,-1 1 1 15,1-5 0-15,-1 4-19 0,5-4-4 0,-4-4-1 16,-1 5 0-16,5-1 6 0,0 4 0 0,-4-4 1 0,-1-4 0 16,5 5-7-16,5-5-2 0,-6 4 0 15,1-4 0-15,0 1 4 0,5-5 0 0,-1 4 0 16,5 1 0-16,4-5-16 0,0 4 0 0,4-7 0 0,1 3 0 16,-5 1 0-16,4 3 14 0,1-8-4 0,-1 5-1 15,1-1-9-15,-1 1 0 0,1-1 0 0,-5 0 0 16,0-7 0-16,5 4 0 0,-5-1 0 0,0 1 0 15,0-1 0-15,4 1 0 0,-4 3 0 0,5-4 0 16,-9 5 0-16,4-5 0 0,-5 5 0 0,1-1 0 16,0 1 10-16,4 3-10 0,-4-8 12 0,4 9-12 15,-5-5 13-15,6 0-4 0,-1 1-1 0,0-1 0 16,-5 1-8-16,6-5 0 0,-1 5 0 0,0-5 8 16,0 1-8-16,4-1 0 0,-4 1 0 0,-4-1 0 0,0 1 0 15,0-1 0-15,-5 1 0 0,0 3 0 0,9-4 0 0,-4 1 0 16,0 3 0-16,-1 1 0 0,1-5 0 15,0 1 8-15,0-1-8 0,-1 1 0 0,1-1 0 0,0 5 8 16,-5-5-8-16,0 5 0 0,-4-5 0 0,5 4 0 16,-1 5 0-16,-4-1 0 0,4 0 0 0,-4-3 0 15,0 3 0-15,0 0 0 0,0-3 0 0,4 3 0 16,-4 0 8-16,0 1-8 0,0-1 0 0,-4 4 0 16,8-4 0-16,5 1 0 0,-5 3 0 0,0-4 0 15,1 4 0-15,-1 1 0 0,0-1 0 0,1 0 0 16,-1-4 0-16,-4 5 0 0,4-5 0 0,-4 4 0 0,4-4 0 15,-4 1 0-15,5-1 0 0,-1 0 0 0,-4 1 0 0,0-1 0 16,4-4 0-16,1 5 0 0,-1-1 0 0,0-4 0 16,-4 5 0-16,4-5 0 0,1 4 0 0,-5-3 0 15,-5 3 0-15,1 0 0 0,4-3 0 0,-5 7 0 16,5 0 0-16,-4 0 0 0,-5 1 0 0,5 3-11 16,-1-4 11-16,-4 0 0 0,0 4 0 0,1-4 0 15,-1 1 0-15,0 3 0 0,0-4 8 0,0 0-8 16,0 0 0-16,5-3 0 0,-5 3 0 0,5 0 0 15,-5-4 0-15,4 4 0 0,-4-3 0 0,5 3 0 16,0 0 0-16,-5 0 0 0,4 1 0 0,-8-1 0 16,9 4 0-16,-5-4 0 0,0 4 0 0,0-4 0 15,0 1 0-15,-4 3 0 0,4 0 0 0,-4 0 0 16,0-4 0-16,0 4 8 0,-1 0-8 0,5-4 0 16,-4 8 0-16,0-3 0 0,-5-1 0 0,-4 4 0 0,9-4 0 15,-9 4 0-15,9 4 0 0,-9-4 0 0,0 0-20 0,0 0-1 16,9 7-1-16,-9-7 0 15,8 8-30-15,-3-4-5 0,-1 4-2 0,-4-8 0 16,5 8-14-16,-5-8-3 0,0 0-1 0,0 11 0 16,4 1-118-16,-4-12-23 0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26:30.4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E50934D-5593-4FD6-BFEB-271E5E0FF28C}" emma:medium="tactile" emma:mode="ink">
          <msink:context xmlns:msink="http://schemas.microsoft.com/ink/2010/main" type="inkDrawing" rotatedBoundingBox="11770,15992 15188,16683 15175,16752 11757,16060" semanticType="strikethrough" shapeName="Other">
            <msink:sourceLink direction="with" ref="{8A3A28DB-C46C-42EC-AB64-42A982F944F0}"/>
            <msink:sourceLink direction="with" ref="{BFB07BD9-2CF9-4DE6-AC07-F95C1C7FE538}"/>
          </msink:context>
        </emma:interpretation>
      </emma:emma>
    </inkml:annotationXML>
    <inkml:trace contextRef="#ctx0" brushRef="#br0">-6028 2328 288 0,'0'0'25'0,"0"0"-25"0,0 0 0 0,0 0 0 15,0 0 128-15,0 0 21 0,0 0 4 0,0 0 1 16,0 0-58-16,0 0-11 0,0 0-2 0,0 0-1 16,0 0-21-16,0 0-4 0,4-8-1 0,-4 8 0 15,0 0-13-15,13-7-3 0,0 3-1 0,-4 0 0 16,-9 4 9-16,13 0 1 0,0-4 1 0,-4 4 0 15,0 4 6-15,4 0 0 0,0-4 1 0,-4 4 0 0,4-1-11 16,0 1-2-16,1 0-1 0,3-4 0 0,-4 4-11 16,5-4-1-16,4 4-1 0,0 0 0 15,4 0-7-15,-4-4-2 0,0 8 0 0,9-4 0 0,-1-1-10 16,1 5-3-16,4-4 0 0,5 8 0 0,-5-4 4 0,4-1 1 16,1 1 0-16,-1 0 0 0,1 0-5 0,-1 0-8 15,1-1 11-15,3 1-11 0,1 0 9 0,0-4-9 16,4 4 0-16,-4 0 9 0,-4-1 3 0,-1 1 1 15,1 0 0-15,4 0 0 0,0 0 3 0,-5-1 1 16,1 5 0-16,-1-4 0 0,5 0-7 0,-5-1-2 16,1 1 0-16,4 0 0 0,4 0-8 0,5 0 0 15,-5-1 9-15,0 1-9 0,5 4 0 0,4-4 0 16,-9 3 0-16,0 1 0 0,5 0 0 0,-5 0 0 16,5-1 0-16,-5 1 0 0,5 0 0 0,4 3 0 0,0-3 0 0,-4 0 0 15,-5 3 9-15,0 1-9 0,5-4 12 16,-1 3-12-16,-3-3 8 0,-1 3-8 0,0-3 0 0,-4 0 0 15,0-4 0-15,0 3 0 0,-5-3 0 0,5 4-12 16,-4-8 12-16,-1 3 0 0,-4 1 0 0,5-4 0 16,-1 4 12-16,-4 0 3 0,0-4 0 0,0 0 0 15,1 3 11-15,-1-3 2 0,-5 0 1 0,1 0 0 16,-5-4-3-16,-4 4-1 0,0 0 0 0,0-4 0 16,-9 0-10-16,5 0-3 0,-9 0 0 0,-1 0 0 15,-8 0-12-15,0 0 0 0,0 0 0 0,0 0 0 16,0 0-16-16,0 0-5 0,0 0-2 0,0 0 0 15,-13 4-148-15,-4-4-29 0,-36 0-7 16,14-4-1-16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7:51.3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FA71CB7-557B-4C4B-B48F-2B81054D108B}" emma:medium="tactile" emma:mode="ink">
          <msink:context xmlns:msink="http://schemas.microsoft.com/ink/2010/main" type="inkDrawing"/>
        </emma:interpretation>
      </emma:emma>
    </inkml:annotationXML>
    <inkml:trace contextRef="#ctx0" brushRef="#br0">231 484 1105 0,'0'0'24'0,"0"-16"4"0,5 8 2 0,-1-11 2 0,0 7-32 16,-4-3 0-16,9 3 0 0,-9 4 0 0,0 8 68 0,0 0 8 16,0 0 0-16,0 0 1 0,0 0-30 0,0 0-7 15,0 0 0-15,0 0-1 0,0 0-25 0,0 8-5 16,-9 11-1-16,1 1 0 0,3 3 4 0,-4 12 0 16,1 4 0-16,-6 8 0 0,6 8-12 0,-1 3 0 15,-4 1 0-15,4 7 0 0,-4 8 16 0,4 0 8 16,0 0 2-16,1-3 0 0,-6-5 11 0,10 0 3 15,-14-15 0-15,10 3 0 0,3-7 12 0,-8-4 2 16,4-4 1-16,1-4 0 0,-1-7-19 0,4 3-4 16,-3-12-1-16,-1-3 0 0,9-8-3 0,-5 3 0 15,1-7 0-15,4-4 0 0,-4-4-6 0,4-7-2 16,0 3 0-16,0-12 0 0,0-7-7 0,4 0-1 16,5-8-1-16,-5-4 0 0,9-4-11 0,-4-4 0 15,-4-4 9-15,8-3-9 0,4-5 0 0,-8 1 8 0,4-5-8 16,0-3 0-16,1 7 0 0,-1-3 0 0,0 4 0 15,4 3 0-15,-3 0-12 0,-1-3 4 0,4 3 0 0,1 1 0 16,-1 3 0-16,1 0 0 0,-1 8 0 0,1-7 0 16,4 11 8-16,-9 4-8 0,5-4 8 0,-5 0-8 15,0 7 8-15,-4 1 0 0,8 8 0 0,-8-8 0 16,4 11 0-16,-4-3 0 0,4 7 0 0,-13 1 0 16,9 7 0-16,0-4 0 0,-9 4 0 0,0 8 0 15,0 0 0-15,0 0 0 0,0 0 0 0,13 16 0 16,-9 3 0-16,9 9-12 0,1-5 4 0,-1 8 0 15,-9 8 8-15,5 0 0 0,0 4 0 0,-1 0 0 16,1 8 0-16,4-1 14 0,-4 1-2 0,4 0 0 0,-13 3 0 16,9-3 0-16,-5-4 0 0,5 7 0 0,0-7 8 0,-9 4 2 15,4-4 0-15,1 3 0 0,-5 5 3 0,4-12 1 16,-4 0 0-16,5 0 0 0,-1 0-16 0,-4-4-10 16,0-4 12-16,0-4-12 0,0 0 12 0,0-4-12 15,0-7 12-15,9-4-12 0,-9-1 0 0,0 1-22 16,0-8 3-16,0-8 1 15,0 0-196-15,0 0-39 0</inkml:trace>
    <inkml:trace contextRef="#ctx0" brushRef="#br0" timeOffset="252.9908">231 952 1681 0,'-17'8'36'0,"8"-8"8"0,0 3 2 0,0 1 2 0,1-4-38 0,-1 4-10 0,9-4 0 0,-5 8 0 16,5-8 28-16,0 0 3 0,0 0 1 0,14 8 0 15,-10-8-32-15,13 4 0 0,5-8 0 0,-8 0 0 16,12 0-32-16,0-4 0 0,5-3 0 0,4-5-477 15,0 0-95-15</inkml:trace>
    <inkml:trace contextRef="#ctx0" brushRef="#br0" timeOffset="759.9339">1052 765 1195 0,'0'0'52'0,"0"0"12"0,0 0-51 0,0 0-13 16,0 0 0-16,4-8 0 0,0 0 95 0,1 0 16 0,4 0 3 0,-9 8 1 15,4-4-26-15,-4 4-5 0,0 0 0 0,17 0-1 16,1 4-34-16,0 8-6 0,-1 4-2 0,5 7 0 15,-4 0-15-15,-1 5-3 0,1 11-1 0,-5-12 0 16,4 4 22-16,-12 4 4 0,-1-3 0 0,1-1 1 16,-1 4-1-16,0-4-1 0,-4 0 0 0,-4-3 0 15,0-1-17-15,-1-4-3 0,1 1-1 0,-1-5 0 16,-3 1-5-16,8-13-1 0,-9 5 0 0,9-8 0 16,0-4 0-16,0 0 0 0,0 0 0 0,0 0 0 15,-5-4-9-15,5-4-3 0,0-3 0 0,0-9 0 16,5 1-8-16,-1-13 0 0,1 1 0 0,3 0 0 15,1-8 0-15,4 0 0 0,9 0 0 0,-9-12 0 0,5 12 0 16,4-4 0-16,0 12-12 0,-5-8 12 0,1 8-9 16,0 4 9-16,-1 11 0 0,-4 4 0 0,0 1-14 15,1 7 4-15,-6 8 1 0,5 7 0 0,-4-3 9 16,-4 8-13-16,3 7 5 0,1 5 8 0,0 3-9 0,0-4 9 16,0 8 0-16,-1-4 0 0,1 1 0 0,4-1 0 15,-8 0 0-15,3 0 0 0,6 0 0 0,-1 1 0 16,-4-1 0-16,4 0 0 15,4-4-147-15,-4 4-22 0,9 24-5 0,-4-24-1 0</inkml:trace>
    <inkml:trace contextRef="#ctx0" brushRef="#br0" timeOffset="1513.8208">2855 297 288 0,'0'-8'25'0,"0"-4"-25"0,0 0 0 0,-5 5 0 15,5-9 200-15,-4 4 34 0,4 1 7 0,0-5 2 16,4 4-74-16,-4 1-14 0,0 3-3 0,9-4-1 15,-4 8-50-15,-5 4-9 0,0 0-3 0,0 0 0 16,8 0-47-16,5 4-10 0,-4 12-1 0,0 3-1 16,0 5 0-16,0 15 0 0,-5 0 0 0,5 4 0 15,-9 7 3-15,4 9 1 0,-4-1 0 0,0 1 0 16,-9 3-2-16,1 0 0 0,-1-7 0 0,0 0 0 0,0-1-7 16,-4-3-1-16,4-4-1 0,1 0 0 0,-1-5-11 0,0 1-1 15,0-15-1-15,5 3 0 0,-5-4-10 0,5-3 8 16,-1-1-8-16,1-11 8 15,0-1-46-15,4-3-10 0,-5 0-1 0,5-8-695 16,-4 4-140-16</inkml:trace>
    <inkml:trace contextRef="#ctx0" brushRef="#br0" timeOffset="1872.9504">2666 297 961 0,'-13'-8'20'0,"13"8"5"0,-4-8 1 0,-5 4 2 0,9-8-28 0,-5 5 0 0,5-5 0 0,5 4 0 16,-1-4 89-16,-4 12 12 0,9-7 3 0,4-1 0 16,0 0-58-16,0 0-11 0,-4 0-3 0,9 5 0 15,-1-1 36-15,5-4 6 0,0 0 2 0,5 0 0 16,-1 4 6-16,9-3 2 0,0-1 0 0,9 4 0 15,-5-12-17-15,1 5-3 0,8-1-1 0,-4-8 0 16,9 9-40-16,-5-5-8 0,-4 0-2 0,0 5 0 16,0-1-2-16,-9 0-1 0,4 5 0 0,-4-5 0 15,-4 4-10-15,0-4 10 0,-5 8-10 0,-4 4 10 0,0 0-10 16,-5 0-12-16,-3 4 2 0,-6 8 1 16,-3-12-23-16,-1 8-5 0,0 4-1 0,-4-5 0 15,-4 5-22-15,-5 0-5 0,1 3-1 0,-1-3 0 16,-4 4-93-16,-5 3-18 0,-8 12-4 15,-1-7-503-15</inkml:trace>
    <inkml:trace contextRef="#ctx0" brushRef="#br0" timeOffset="2346.7233">2780 1162 1382 0,'0'0'30'0,"0"0"6"0,0 0 2 0,0 0 2 0,0 0-32 0,0 0-8 16,0 0 0-16,0 0 0 0,0 0 81 0,18 0 15 16,-5 0 4-16,4-7 0 0,5 3-14 0,5 0-2 15,-1 0-1-15,5 4 0 0,4-8-28 0,-4 4-6 16,-1 4-1-16,1-4 0 0,4 4-29 0,0 4-7 16,0 0 0-16,0 4-1 15,-8-4-155-15,-1 4-32 0</inkml:trace>
    <inkml:trace contextRef="#ctx0" brushRef="#br0" timeOffset="2109.9863">2947 550 1508 0,'0'0'33'0,"0"0"7"0,-4-4 2 0,4 4 0 0,0 0-34 0,-5-8-8 16,5 1 0-16,0 7 0 0,0 0 82 0,0 0 14 15,5-4 4-15,3-8 0 0,1 8-45 0,0 0-9 16,8-7-2-16,1-1 0 0,4 4-19 0,4 0-4 16,1 0-1-16,3 1 0 0,5-1-20 0,0 4 0 0,5 4 0 0,4-12 0 15,-9 12 0-15,4-4 0 0,-8 0 0 0,4 4-8 16,-4 0 0-16,0-7 0 0,-5 3 0 0,-4 0 0 31,0 0-42-31,-5 4-8 0,1 0-2 0,-1 0 0 0,-3 0-14 16,-1 0-3-16,-4 0-1 0,4 0 0 0</inkml:trace>
    <inkml:trace contextRef="#ctx0" brushRef="#br0" timeOffset="2930.7348">4167 671 1116 0,'0'0'49'0,"0"0"11"0,8-8-48 15,1-3-12-15,0-1 0 0,0 0 0 0,-1 0 81 0,6 1 15 16,-6-5 2-16,6 1 1 0,-10-5 8 0,5 4 1 16,-1 5 1-16,1-9 0 0,-4 1-24 0,-1 3-5 15,0 4 0-15,1 1-1 0,-5 11-38 0,0 0-7 16,0 0-2-16,0 0 0 0,0 0-21 0,0 0-11 15,0 0 10-15,0 0-10 0,0 0 0 0,-13 4 0 16,-1 3 0-16,-3 1 0 0,-1 0 0 0,-4 4 0 16,5-1 0-16,-5 5 0 0,0 0 0 0,-4 3 0 15,4 5-9-15,-5-5 9 0,6 8 0 0,-6 5 0 16,5-9 0-16,-4 12 0 0,4 0 0 0,4 8 0 16,-8 4-10-16,4-8 10 0,0 8 0 0,5-1 0 15,8-3 0-15,-4 0 0 0,4-4 0 0,0 0 0 16,0-4 0-16,9-4 0 0,9-7 0 0,0-5 0 15,0-3 0-15,0-4 0 0,4-12 0 0,4 0 0 16,1-12 0-16,8 4 0 0,-4-19-8 0,9 0 8 16,-1-5 0-16,-3-7 0 0,4 0 0 0,-5-7 0 0,5-1 8 15,-5 0-8-15,5 0 21 0,-9-4-1 0,-1 1 0 0,6-1 0 16,-10 4-8-16,1 4-3 0,-5 4 0 0,-4 8 0 16,-5 4 1-16,-4 7 0 0,0 9 0 0,0-1 0 15,0 12 1-15,0 0 0 0,0 0 0 0,-9 16 0 16,5 3-1-16,0 5 0 0,-1-1 0 0,5 4 0 15,0 4-18-15,0 4-4 0,0-7-1 0,5 3 0 16,-1 4 13-16,5-4 0 0,4 8 0 0,-4-8 0 16,-5 5-9-16,5 3 1 0,4-12 0 0,-4 8 0 15,-5 0-134-15,5-4-26 16</inkml:trace>
    <inkml:trace contextRef="#ctx0" brushRef="#br0" timeOffset="3550.9375">4864 772 1267 0,'0'-19'56'0,"0"11"12"0,0-8-55 0,5 5-13 16,-1 3 0-16,0-8 0 0,5 5 228 0,0 3 42 16,0 4 9-16,-5-8 1 0,5 12-195 0,4 0-39 15,0 0-8-15,-4 4-2 0,4 4-36 0,0 11-10 16,0-11-1-16,5 16 0 0,-5-1 11 0,0 8 0 15,0 0 0-15,-4 1-8 0,0-5 34 0,0 4 7 16,-5-4 2-16,1 1 0 0,-1-1-22 0,-4-4-4 0,-4 1-1 16,4-5 0-16,-9 1-8 0,9-1 8 0,0 1-8 0,-5-12 8 15,10 3-8-15,-5-11 12 0,0 0-12 0,0 0 12 16,0 0-12-16,0 0 8 0,0-7-8 0,9-5 8 16,-1 0 0-16,1-3 0 0,0-9 0 0,0 1 0 15,4-1-8-15,0-3 0 0,4-8 0 0,1 0 8 16,4 0-8-16,0 4 0 0,4-8 0 0,1 7 0 15,3 5 0-15,-3 0 0 0,-5-1 0 0,4 9 0 16,-4 0 0-16,-5 7 0 0,1 0 0 0,-1 8 0 16,5 4 0-16,-8 8 0 0,-1 0 0 0,4 7 0 15,-4 1 0-15,1 7-11 0,-6 1 11 0,1 3-8 0,0 0 8 16,0 5-8-16,-5 3 8 0,0 0-8 16,-8-8 17-16,0 12 4 0,8-12 1 0,0 5 0 0,-4-9 2 0,-4 0 1 15,0 1 0-15,4-9 0 0,0-7 9 0,0-8 2 16,0 0 0-16,0 0 0 0,0 0-4 0,0 0 0 15,0-8 0-15,0-3 0 0,4-1-8 0,0-8-1 16,1-3-1-16,-1-8 0 0,1 4-14 0,3-12 0 16,6 0 8-16,3 3-8 0,-4 5 0 0,5-8 0 15,4 8 0-15,0 4 0 0,0-1 0 0,-5 9 0 16,-4 0 0-16,0 7-10 0,5 0 10 0,0 8 16 16,-10 0-4-16,6 4-1 0,3 4-11 0,-4 4 0 15,-4 4 0-15,4-1 0 16,-4 5-28-16,4 3-2 0,-4 1 0 0,0 3 0 0,4 1 30 0,-4 3 0 15,4 4 0-15,0-7 0 0,0 11 0 0,0-12 0 16,0 8 0-16,-4 1 0 0,4 7-25 0,-4-8 1 16,4 0 0-16,-4-4 0 15,0 8-135-15,-5-11-26 0,5-1-6 0,0 1-837 0</inkml:trace>
    <inkml:trace contextRef="#ctx0" brushRef="#br0" timeOffset="4075.0465">6400 694 2250 0,'4'-15'49'0,"0"-1"11"0,1 5 1 0,4-9 3 0,-1 8-52 0,6 1-12 15,-10 7 0-15,5-4 0 0,-9 8 32 0,0 0 4 16,13 8 1-16,-4 0 0 0,-1 7-6 0,-3 9-2 15,-1-5 0-15,1 12 0 0,-1 4-5 0,-4 4-2 16,0 4 0-16,0 0 0 0,0 4 16 0,0-4 3 16,4 4 1-16,-4-5 0 0,5 1-19 0,-5-4-4 15,0 0-1-15,4-4 0 0,-4 1-3 0,5-1-1 16,3-12 0-16,-3-3 0 0,-5-1 14 0,4 1 4 16,-4-9 0-16,4 1 0 0,-4-12-32 0,0 0 0 15,0 0 0-15,0 0 0 0,0 0 9 0,0 0-1 16,-4-8 0-16,0 0 0 0,-1-3 3 0,1-5 0 15,-5-3 0-15,5-5 0 0,4-11-1 0,0 0 0 16,-5-4 0-16,5 4 0 0,5-4-10 0,-1-8-11 16,1 0 3-16,8 0 0 0,4 5-2 0,1-1 0 15,-1 0 0-15,5 4 0 0,0 4 10 0,5 3 0 0,-1 1 0 16,0 4-8-16,1 8 0 0,-1-13 0 0,5 9 0 16,-1 3 0-16,5 1 8 0,-4 7 0 0,-9 1 0 15,4 7 0 1,-4 0-24-16,0 4-4 0,0 4 0 0,-9 3 0 0,-4 5 28 0,0 4 0 0,-5 3 0 0,1 1 0 15,-10-1 0-15,1 9 0 0,-5-1 0 0,-4 4 0 16,0-4 0-16,-9 4 0 0,0 1 0 0,0 3 0 16,-4-4 0-16,4 0 0 0,-5 0 0 0,5 1 0 15,-4-9-13-15,4 4-4 0,-4-3-1 0,4-5 0 16,4-3-149-16,-4-1-29 0,5-3-7 0,-5 0-1 16</inkml:trace>
    <inkml:trace contextRef="#ctx0" brushRef="#br0" timeOffset="4347.2096">7308-433 2026 0,'26'-31'44'0,"-17"12"10"0,4-1 2 0,0-3 1 0,0 11-45 0,-4 4-12 16,4 4 0-16,1 8 0 0,-6 12 88 0,-3-4 15 15,3 7 3-15,1 16 1 0,-4-4-43 0,-1 16-9 16,-4 4-2-16,4 11 0 0,-4 1 3 0,5-1 0 16,-5 4 0-16,0 8 0 0,0-3-7 0,0-1-1 0,0 0 0 0,4 4 0 15,1 0-30-15,3-4-6 0,1-7-2 16,0 3 0-16,-5-7-10 0,9-5 12 0,-4-3-12 0,0 3 12 31,-5-3-65-31,1 4-13 0,-5-16-2 0,0 8-1212 0</inkml:trace>
    <inkml:trace contextRef="#ctx0" brushRef="#br0" timeOffset="4708.8013">7891 733 2127 0,'0'0'47'0,"14"0"9"0,-1 0 3 0,4-4 1 0,-4 4-48 0,9-7-12 16,-4 3 0-16,13-4 0 0,-5-8 30 0,5 1 4 15,-5-1 1-15,5 5 0 0,-1-17-21 0,-3 9-4 16,-1-12-1-16,0 3 0 0,1-11 9 0,-5 4 2 16,0 4 0-16,-5-8 0 0,5 8 22 0,-9-4 5 15,5 3 1-15,-9 5 0 0,-1 8 3 0,1-1 1 16,-5 1 0-16,1-1 0 0,-10 12-28 0,5 8-4 16,0 0-2-16,-8-7 0 0,-5 3-18 0,-5 4 0 15,0 4 8-15,-4 7-8 0,1-3 0 0,-1 8 0 16,0 3 0-16,-5 1 0 0,5 3 0 0,0 12 0 15,1-8 0-15,3 12 0 0,0 0 0 0,5 4 0 16,5 4 0-16,-1 0 0 0,0 0 0 0,5 0 0 16,4-9 0-16,4 1 0 0,-4 4 0 0,9 0 10 15,0-12-10-15,8 5 8 0,-4 3-8 0,9-8 0 16,0-4 0-16,9 0 8 16,0-7-114-16,8-5-23 0,5 1-5 0,0-4-1 0</inkml:trace>
    <inkml:trace contextRef="#ctx0" brushRef="#br0" timeOffset="6829.5279">10186 460 457 0,'0'0'20'0,"9"0"4"0,-5-7-24 0,5 3 0 15,-5-4 0-15,1 8 0 0,-1-12 85 0,0 8 12 16,1 0 3-16,-1-11 0 0,1 3 3 0,-5 4 1 16,4 4 0-16,-4-11 0 0,0 3-26 0,0 0-5 15,0 1-1-15,0 3 0 0,-4 0 20 0,4 8 3 16,-5 0 1-16,1-12 0 0,-5 9-52 0,0-1-9 16,9 4-3-16,-13 4 0 0,-4-1-21 0,3 9-11 15,1-8 10-15,-4 8-10 0,-5-1 0 0,4 9 0 0,-4-8 0 16,0 15 0-16,5-8 11 0,-1 1-11 15,1 3 12-15,3 9-12 0,1-9 24 0,5 4-3 0,-1 1 0 0,4 3 0 16,5-12-21-16,0 1 0 16,0-1 0-16,9 1 0 0,-4-1 0 0,3 1 0 0,1-5 0 15,-5 1 0-15,10-4 0 0,-6 3 0 0,6 1 0 0,3-12 0 16,-4 0 8-16,0-1 1 0,5-6 0 0,0-5 0 16,-1 8-9-16,-4-12 8 0,5 0-8 0,-1-3 8 15,5-1 0-15,-9-3 0 0,5-5 0 0,-5 1 0 16,0 0-8-16,0-9 12 0,-4-3-12 0,4 0 12 15,-8-4-2-15,4 4 0 0,-5 0 0 0,5 4 0 16,-9 3-10-16,0 1 0 0,0 8 0 0,-5-1 8 16,-3 8-8-16,3 5 0 0,-8-5-12 0,0 8 12 0,-5 4-14 15,1 4 5-15,-1 8 1 0,1-5 0 16,-5 5-39-16,0 4-7 0,4 3-2 16,1 12-536-16,-5-11-108 0</inkml:trace>
    <inkml:trace contextRef="#ctx0" brushRef="#br0" timeOffset="7727.5172">10611 655 896 0,'0'0'40'0,"-8"-3"8"0,8 3-39 0,-5 0-9 16,-3-8 0-16,8 8 0 0,0 0 96 0,0 0 18 16,0 0 3-16,0-8 1 0,8 0-11 0,-3 4-3 15,8-4 0-15,0 1 0 0,5 3-44 0,4-8-10 16,-1 4-2-16,1-3 0 0,5 3-25 0,-1 0-6 16,0-4-1-16,-8 4 0 15,8 1-8-15,1 3-8 0,3-8 12 0,5 8-585 0,-4 0-117 16</inkml:trace>
    <inkml:trace contextRef="#ctx0" brushRef="#br0" timeOffset="7489.2649">10695 230 1177 0,'0'0'25'0,"0"0"6"0,9-4 1 0,-1-3 2 0,6-5-34 0,-6 0 0 16,1 1 0-16,4-1 0 0,-4 0 93 0,4 4 12 16,-4-7 3-16,4-1 0 0,-4 8-36 0,0-7-6 15,-1-1-2-15,1 8 0 0,4-11-32 0,-8 3-6 16,-1-3-2-16,5 7 0 0,-5-4-24 0,1 1 0 15,-1-1 0-15,0 5 0 0,-4-9 10 0,5 8-10 16,-5-3 12-16,0-1-12 0,0 1 8 0,0 7-8 16,4-8 0-16,-4 12 0 0,0-11 0 0,0 15 0 15,-4-4 0-15,-1-8 0 0,-3 4 0 0,-1 0 0 16,0 5 0-16,0-1 0 0,-4 4 0 0,4-4 0 16,1 4 0-16,-5 0 0 0,4 4 0 0,0 0 0 15,0-4 0-15,9 0 0 0,-9 11 0 0,5-7 0 16,4-4 0-16,0 16 0 0,0-8 0 0,4 7 0 15,1 5 0-15,-1-1 0 0,1 1 12 0,-1 7-12 16,5 0 12-16,0 4-12 0,-5 5 39 0,5-9 1 16,-5 12 0-16,0 0 0 0,1 0 24 0,-5-4 4 0,0 4 2 15,0 12 0-15,-5-8-11 0,1 3-3 0,-5-3 0 0,5 4 0 16,-5 4-28-16,0-12-7 0,5 0-1 0,0 8 0 16,4-16-20-16,-5 4 0 0,5 0 0 0,-4-4 0 31,8 0-47-31,-4-3-13 0,0 3-4 0,5 0-668 0,-1-8-135 0</inkml:trace>
    <inkml:trace contextRef="#ctx0" brushRef="#br0" timeOffset="8625.7904">12529-152 1382 0,'0'0'123'0,"0"0"-99"16,0 0-24-16,0 0 0 0,0 0 67 0,0 0 8 15,0 0 1-15,0 0 1 0,-13 4-5 0,4 0-2 16,0 8 0-16,0 3 0 0,5 9-24 0,-1-1-5 0,1 8-1 0,-5 4 0 16,1 4-3-16,-1 8-1 0,-4 4 0 0,4-4 0 15,0 3-5-15,0 9-2 0,-8 3 0 0,4 1 0 16,4-5-12-16,-4 5-2 0,-1-1-1 0,1 0 0 16,0-3-14-16,-4-5 11 0,3 1-11 0,1 0 10 31,-4-9-46-31,-1 5-8 0,5-12-3 0,-5-4 0 15,1-4-142-15,4-3-29 0,-18 7-6 0,13-20 0 0</inkml:trace>
    <inkml:trace contextRef="#ctx0" brushRef="#br0" timeOffset="8357.4338">12138 433 864 0,'0'0'76'0,"0"0"-60"0,0 0-16 0,0 0 0 15,0 0 117-15,0 0 21 0,0 0 4 0,0 0 1 16,0 0-15-16,0 0-4 0,0 0 0 0,0 0 0 16,0 0-80-16,9-8-16 0,0 4-3 0,4 4-1 15,0-11 13-15,5 3 3 16,4 0 0-16,0 0 0 0,8 4-23 0,1-11-4 0,4 11-1 0,5-8 0 16,-1 1-12-16,14 3 0 0,-5-4 0 0,0 8 0 15,-4-8-111-15,0 5-25 0,26-13-4 0,-17 5-2 0</inkml:trace>
    <inkml:trace contextRef="#ctx0" brushRef="#br0" timeOffset="9319.6224">13130-214 1594 0,'17'-39'71'0,"-4"31"14"0,1-12-68 0,-6 9-17 16,1 3 0-16,0-4 0 15,4 4-18-15,-4 8-7 0,-9 0-2 0,0 0 0 0,9-7 53 0,-9 7 10 16,8 7 3-16,-3 13 0 0,-1-8-11 0,-4 15-3 16,0-4 0-16,-4 5 0 0,-5 7 31 0,5-8 5 15,-1 8 2-15,1 0 0 0,-5 4-4 0,0 0-1 16,1 4 0-16,-6 8 0 0,1 0-3 0,0-1-1 15,0 13 0-15,-5-5 0 0,5-3-14 0,0 3-4 16,0 1 0-16,0-1 0 0,4-7-22 0,-4-4-5 16,4-1-1-16,-4-7 0 0,0 0-8 0,0-3 8 0,-1-5-8 15,1 0 8-15,0 0 2 0,0-7 0 0,0-1 0 0,0-7 0 16,4-5-10-16,0 1 12 0,0 4-12 0,5-13 12 16,-5 1-12-16,9-4 0 0,0 0 0 0,0 0 0 15,0 0 0-15,0-7 0 0,0-13-12 0,9 1 12 16,-5-1-22-16,9-3 3 0,5-1 1 0,0 5 0 15,-1-9 10-15,1 5 8 0,4 4-12 0,4-1 12 16,-4 4 0-16,-5 5 0 0,5 3 0 0,-4 4 0 16,-1-4-19-16,5 8 0 0,-9 4 0 0,5 4 0 15,-5-4 8-15,5 8 2 0,-1-5 0 0,1 5 0 16,8 0 1-16,-4-1 0 0,4-3 0 0,5 4 0 0,-5-4 8 16,5-4 0-16,0 0-9 0,0-8 9 0,-5 4 0 15,5-4 0-15,-1-8 0 0,1 4 0 0,-5-3 0 16,1 3 10-16,3-16 1 0,1 9 0 0,-5-5 15 0,1-3 3 15,-5-1 1-15,0-3 0 0,4 0-18 0,-4 0-3 16,-9 3-1-16,5-3 0 0,-1 0 2 0,-8 3 0 16,0 1 0-16,-1 3 0 0,-3 5 6 0,-5-1 2 15,-5 4 0-15,1-3 0 0,-5 11-18 0,1-4 0 16,-6 4 0-16,-3 16 0 0,4-8 0 0,-5 11 0 16,1-3 0-16,-5 8 0 0,4 3 0 0,1 8 0 15,-5-7 0-15,0-1 0 0,4 8 14 0,1-3 2 16,3-1 1-16,6 4 0 0,-1-4-4 0,0 4-1 15,5-7 0-15,4 3 0 0,4 8-12 0,0-11 0 16,10-1-12-16,-1 0 12 0,9 5 0 0,4-9 0 16,0-3 8-16,9 3-811 0,1-3-161 15</inkml:trace>
    <inkml:trace contextRef="#ctx0" brushRef="#br0" timeOffset="10530.3655">15323 187 1105 0,'-8'-7'48'0,"3"-1"12"0,1 0-48 0,-1 0-12 16,-3 4 0-16,-1-3 0 0,0-1 82 0,-4 4 14 0,9-8 4 0,-1 8 0 15,-4 0-37-15,9 4-7 0,-4 0-2 0,4 0 0 16,0 0-14-16,-9 8-2 0,5 4-1 0,-1-4 0 15,5 11-22-15,5 1-5 0,-10 7-1 0,5 4 0 16,0-4 7-16,0 9 2 0,-4 3 0 0,0 3 0 16,4 5 22-16,-5 0 5 0,-3 4 1 0,3-4 0 15,-8-5 12-15,4 1 2 0,-4 8 1 0,4-12 0 16,-4 0-10-16,4 0-3 0,5 8 0 0,0-12 0 16,-1 0-20-16,5 0-4 0,0 4 0 0,5-8-1 15,-1 4-8-15,0-15-2 0,1 7 0 0,-5-7 0 16,4-5-13-16,-4-3 9 0,0 0-9 0,0-5 8 15,0-7 2-15,0 0 0 0,0 0 0 0,0 0 0 0,0 0 3 0,0 0 1 16,-9-7 0-16,1-5 0 0,-6-4-6 0,6-3 0 16,-1-1-8-16,4 1 12 0,-3-16-12 0,3 4 0 15,5-1 8-15,-4-3-8 0,4 4 0 0,0-12 0 16,4 0 0-16,5 4 0 0,0-8 0 0,4 8 0 16,5-11 0-16,-1 3-10 0,1 0 10 0,-1 8-13 15,1-8 5-15,4 8 8 0,-5 0-24 0,10 8 2 16,-1-4 1-16,-4 4 0 0,4 4 21 0,1-5 0 15,-6 5 0-15,10-4 0 0,-5 4 0 0,5 3-17 16,-4 1 4-16,-1 3 1 0,0 5 0 0,-4-1 0 16,0 8 0-16,0-3 0 0,0 3 3 0,-5 8 1 15,-3 4 0-15,3 4 0 0,-8-1 8 0,4 13 0 16,-4-12-9-16,-5 11 9 16,1 1-28-16,-5 3 0 0,-9 0-1 0,4 1 0 0,1 3 29 0,-9-7 0 0,0 3 0 15,-5 0 0-15,1-3 20 0,-1 3 9 0,-8-3 3 0,-1 3 0 16,1-3-32-16,-5-1 0 0,-4 1 0 0,5-9 0 15,-1 1 0-15,0-4 0 0,5 0 0 0,4 0 0 16,0-5-45-16,4 5-9 16,5-8-2-16,13 0-990 0</inkml:trace>
    <inkml:trace contextRef="#ctx0" brushRef="#br0" timeOffset="10958.6499">16074 351 864 0,'0'0'76'0,"0"0"-60"16,-5-4-16-16,-4-3 0 0,5 3 207 0,4 4 38 15,-4-4 8-15,4 4 2 0,0 0-165 0,0 0-33 16,0 0-6-16,0 0-2 0,0 0-9 0,13 8-1 15,-4 3-1-15,4 1 0 0,0 7-38 0,0 1 0 16,-4 7 0-16,4 4 0 0,-4 1 9 0,4 3-9 16,-4 4 12-16,-5-8-12 0,1 4 45 0,-1 4 3 15,-8-8 0-15,-1 4 0 0,-4 0-15 0,1-3-2 0,-6-9-1 0,6 4 0 16,-5-3 13-16,-1-5 2 16,-3 1 1-16,8-5 0 0,-4-7-2 0,8 0 0 0,-3-4 0 15,-1 4 0-15,0-16-26 0,5 4-6 0,-5 0 0 0,5-8-1 16,4-3 8-16,0-9 1 0,0 5 1 0,4-1 0 15,0-7 9-15,1 0 2 0,4-5 0 0,4 1 0 16,0-4-32-16,0 4 0 0,9-12 0 0,0 0 0 16,4 4 0-16,5-8 0 0,-5 8 0 0,5 0 0 15,0 4-36 1,-1 12-12-16,5-8-4 0,1 7 0 0,-6 5-70 0,5 7-14 16,-8-7-4-16,-1 11-594 0,-4 4-119 0</inkml:trace>
    <inkml:trace contextRef="#ctx0" brushRef="#br0" timeOffset="11315.5735">16701 421 1904 0,'0'0'84'0,"0"0"18"0,0 0-82 0,9-11-20 16,0 7 0-16,-5 0 0 0,-4 4 47 0,0 0 5 15,0 0 0-15,9 8 1 0,-5 3-29 0,0-3-5 16,-4 8-2-16,0 3 0 0,-4 1-6 0,0 3-2 15,4 5 0-15,-9 3 0 0,9-8-9 0,-4 4 0 16,-5-3-10-16,4 7 10 0,1-12 0 0,0 1 0 16,-1-8 0-16,5 3 10 0,0 1-10 0,0-4 0 15,0-12 0-15,5 11 0 0,-5-11 33 0,13 8 5 16,0-8 1-16,4 0 0 0,10-8-28 0,-5 0-11 0,4-3 8 16,5-1-8-16,-5-4 12 0,5 1-4 15,-5-5 0-15,0-3 0 0,1 4-8 0,-5-5 0 0,-5 1 0 0,-4-5 0 16,1 5 0-16,-10 0 0 0,0 3 0 0,-8 1 0 15,0 3 0-15,-10 4 0 0,1 1 0 0,0 3 0 16,-4 4 28-16,-5-4 3 0,0 8 1 0,-5 0 0 16,5 8-32-16,-8-4 0 0,-1 4 0 0,-4 3 0 15,4 1-20 1,-4 0-11-16,4 7-1 0,1 1-685 0,-1-1-137 0</inkml:trace>
    <inkml:trace contextRef="#ctx0" brushRef="#br0" timeOffset="11794.8638">17425-226 172 0,'9'-31'16'0,"-5"19"-16"16,0 0 0-16,1 1 0 0,4 3 411 0,-1 8 79 15,1-8 16-15,-9 8 3 0,9 8-365 0,4 11-72 16,-9-7-16-16,10 15-2 0,-6 1-10 0,1-1-3 15,0 12 0-15,-5 0 0 0,5 4 2 0,-4 0 0 16,3 8 0-16,-3-5 0 0,-1 5-4 0,-4 4-1 16,0 3 0-16,0 1 0 0,0-9 1 0,0 5 0 15,-4-8 0-15,-1 0 0 0,-3 3-11 0,3-11-3 16,-4-4 0-16,1 4 0 0,-1-8-17 0,4 8-8 16,-3-15 0-16,3 3 8 0,1-7-8 0,-1-1 0 15,1-3 0-15,0 3 0 0,-1-11 0 0,1 4 0 16,4-12 0-16,0 0 0 0,0 0 23 0,0 0 2 15,0 0 1-15,4-12 0 0,-4 4-26 0,9-11 0 0,-5-1 0 16,10 1 0 0,3-9-16-16,1 1-8 0,-1-4-1 0,5 0-1 0,5 4 14 0,-1-12 2 15,9 3 1-15,0 5 0 16,0-8-37-16,5 8-7 0,-1 4-2 0,18-1 0 0,-9 1 44 0,-4 15 11 0,-9-3 0 0,5 11 0 16,-9 4 0-16,-5 0 0 0,-4 8 0 0,-9 3 0 15,0 9 0-15,-4-8 0 0,-9 7 0 0,-4 8 0 16,-1-7 0-16,-8-1 0 0,4 1 0 0,-8-1 0 15,-5 9 0-15,-9-9 0 0,-8 1 0 0,3-1 0 16,-3 9 13-16,0-9 5 0,3-7 1 0,-12 7 0 16,9 1-169-16,4-5-34 0,-1-3-6 15,1 0-826-15</inkml:trace>
    <inkml:trace contextRef="#ctx0" brushRef="#br0" timeOffset="12058.3686">18526-191 1670 0,'0'-12'148'0,"5"5"-118"16,12 3-30-16,-8 4 0 0,0 0 159 0,-1 4 25 16,10 3 6-16,-5 5 1 0,0 4-139 0,0 7-28 15,-8 1-6-15,8 7-1 0,0-4 38 0,0 12 7 0,-13-12 2 16,5 16 0-16,3-4 0 0,-3 4 0 0,-5 8 0 15,0-12 0-15,0 8-42 0,0-8-8 0,4 7-2 0,-8 1 0 16,-1 4-12-16,5-12-16 0,0 8 3 0,0-4 1 16,-4 0 24-16,-5 3 6 0,5-3 1 0,-5 0-884 15,5 8-177-15</inkml:trace>
    <inkml:trace contextRef="#ctx0" brushRef="#br0" timeOffset="12386.6112">19079 690 1555 0,'17'-15'68'0,"-12"11"16"0,-1-8-68 0,5 5-16 16,17-1 0-16,1 0 0 0,-10 0 172 0,14-4 30 16,0 1 6-16,8-5 2 0,-4 1-147 0,0-1-30 15,0-4-5-15,5 1-2 0,-5-1-11 0,0 1-3 16,-9-1 0-16,-4 1 0 0,0-8-3 0,-4 3-1 15,-5 5 0-15,0-5 0 0,-13 1 8 0,5 0 2 16,-5 3 0-16,0 1 0 0,-5 3 3 0,-4 8 1 16,5-7 0-16,-5 11 0 0,0-8-11 0,-4 12-3 15,-4 0 0-15,4 12 0 0,-9 7 25 0,4 1 5 16,-13-1 1-16,5 1 0 0,4 11-11 0,0 4-3 16,-9 4 0-16,5 0 0 15,0-8-41-15,0 4-8 0,-1 4-1 0,10 0-1 0,-10-15 26 0,14 7 0 16,9-8 0-16,4 4 0 15,-9-7-101-15,18-1-19 0,13 1-3 0,8-4-629 0,6-1-125 16</inkml:trace>
    <inkml:trace contextRef="#ctx0" brushRef="#br0" timeOffset="12953.3138">20220 246 1843 0,'4'-8'164'16,"0"-4"-132"-16,1 5-32 0,-5 7 0 15,0 0 76-15,0 0 9 0,0 0 2 0,13 0 0 16,-4 4-35-16,-1 11-8 0,-3-3 0 0,-1 15-1 0,1-7-13 0,-1 11-2 16,0 4-1-16,-4 4 0 0,0 0 32 0,0-4 6 15,0 0 2-15,0 4 0 16,0-4-55-16,0 0-12 0,0-3 0 0,0-9 0 0,0 4 0 16,-4 0 0-16,0-11 0 0,4 0 0 0,-5-1 0 0,5-3 0 15,0 0 0-15,-4-5 0 0,4-7 22 0,0 0 1 16,0 0 0-16,0 0 0 0,0 0-1 0,9-7 0 15,-5-5 0-15,5 0 0 0,0-7-10 0,-1-5-1 16,6 1-1-16,3-4 0 0,1-4-1 0,4-5 0 16,4-3 0-16,5 0 0 0,-1-3-9 0,1 6 0 15,0 1 0-15,4 4-11 0,-4 4 11 0,-1 0 0 16,1 7 0-16,-5 1 0 0,1 7 0 0,-10 8 0 16,5 0 0-16,-4 4 11 0,-5 8-11 0,0 4-14 15,0 3 3-15,0 1 1 0,0 7 10 0,1 4 0 16,-6 1-9-16,1 3 9 0,-9-4 0 0,5 1 0 15,-1 3 0-15,0-8 0 0,-4 4 0 0,0-7 0 0,0-1 0 16,-4-3 0-16,8 4 0 0,-4-13 0 0,-4 5 8 0,4-12-8 16,0 8 8-16,0-8-8 0,0 0 8 0,0 0-8 15,0 0 12-15,0 0-4 0,0 0 0 0,9-8 0 16,-1-8-8-16,1 1 0 0,4-9 9 0,1 1-9 16,3-4 0-16,1-4 0 0,4-5-12 0,4-3 4 15,0 8 8-15,1-4 9 0,3 12-1 0,1-5-8 0,-5 5 8 0,1 0-8 16,-5 7 0-16,0 4 0 15,-9 8 0-15,4 1-9 0,-4 3 1 0,1 3 0 16,-10 9 23-16,5 0 5 0,-1 3 0 0,-3 1 1 0,-1 7-21 0,-4 5 0 16,5 3 0-16,-1-8 8 0,0 12-8 0,-4-3 0 15,-4 3 0-15,0-4 0 0,8 4-19 16,-4-8-1-16,-4 5-1 0,8-5-843 16,5 4-168-16</inkml:trace>
    <inkml:trace contextRef="#ctx0" brushRef="#br0" timeOffset="19864.1711">22049 363 172 0,'0'-20'8'0,"0"20"1"0,0 0-9 0,-4-11 0 0,-1 3 0 0,1 0 0 16,4-4 332-16,0 5 65 0,0-1 13 0,0 0 2 16,0 4-249-16,0 4-51 0,0 0-9 0,4-12-3 15,5 9-46-15,-9 3-10 0,0 0-1 0,0 0-1 16,9-4-28-16,0 4-6 0,-9 0 0 0,0 0-8 16,13 0 0-16,-4 7 0 0,-1-3 0 0,6 8 0 15,-14-12-32-15,4 16-8 0,5 3 0 0,-5-3-584 16,-4 3-117-16</inkml:trace>
    <inkml:trace contextRef="#ctx0" brushRef="#br0" timeOffset="20102.939">22093 761 1936 0,'0'0'43'0,"0"0"9"0,0 0 1 0,0 0 1 0,0 0-43 0,0 0-11 0,0 0 0 0,0 0 0 16,0 0 52-16,0 0 9 0,0 0 2 0,0 0 0 15,0 0-39-15,0 0-7 0,0 0-1 0,0 0-1 16,0 0-15-16,0 0 0 0,0 0-12 0,0 0 12 31,0 0-60-31,0 0-4 0,0 0-2 0,0 0-545 0,0 0-109 16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AF084F-D4DE-42B2-9A03-2393761B8124}" emma:medium="tactile" emma:mode="ink">
          <msink:context xmlns:msink="http://schemas.microsoft.com/ink/2010/main" type="inkDrawing"/>
        </emma:interpretation>
      </emma:emma>
    </inkml:annotationXML>
    <inkml:trace contextRef="#ctx0" brushRef="#br0">101 1393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93E994-C1E2-4F57-8995-BC6E4E278421}" emma:medium="tactile" emma:mode="ink">
          <msink:context xmlns:msink="http://schemas.microsoft.com/ink/2010/main" type="inkDrawing"/>
        </emma:interpretation>
      </emma:emma>
    </inkml:annotationXML>
    <inkml:trace contextRef="#ctx0" brushRef="#br0">1427 70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0.01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F56BFC-582B-488B-A56D-5867E3B3365A}" emma:medium="tactile" emma:mode="ink">
          <msink:context xmlns:msink="http://schemas.microsoft.com/ink/2010/main" type="inkDrawing"/>
        </emma:interpretation>
      </emma:emma>
    </inkml:annotationXML>
    <inkml:trace contextRef="#ctx0" brushRef="#br0">0 0 576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  <inkml:trace contextRef="#ctx0" brushRef="#br0" timeOffset="2218.5004">2966 1602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A4B4536-DD74-4CD7-8C40-BE74DFE90BA5}" emma:medium="tactile" emma:mode="ink">
          <msink:context xmlns:msink="http://schemas.microsoft.com/ink/2010/main" type="inkDrawing"/>
        </emma:interpretation>
      </emma:emma>
    </inkml:annotationXML>
    <inkml:trace contextRef="#ctx0" brushRef="#br0">7309-1489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  <inkml:trace contextRef="#ctx0" brushRef="#br0" timeOffset="1220.082">7489-1528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  <inkml:trace contextRef="#ctx0" brushRef="#br0" timeOffset="8042.8855">6734-117 460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18.3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F85440-5888-419A-B9A3-F18182BD921A}" emma:medium="tactile" emma:mode="ink">
          <msink:context xmlns:msink="http://schemas.microsoft.com/ink/2010/main" type="inkDrawing"/>
        </emma:interpretation>
      </emma:emma>
    </inkml:annotationXML>
    <inkml:trace contextRef="#ctx0" brushRef="#br0">651 9 460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DD35B2-8B31-4ACA-8333-526436C8A750}" emma:medium="tactile" emma:mode="ink">
          <msink:context xmlns:msink="http://schemas.microsoft.com/ink/2010/main" type="inkDrawing" rotatedBoundingBox="11821,12628 11928,5350 12143,5353 12036,12631" semanticType="callout" shapeName="Other">
            <msink:sourceLink direction="with" ref="{4FC74479-FDA2-4EA7-B32D-50FDE09499F1}"/>
            <msink:sourceLink direction="with" ref="{AC7768F3-D54C-4748-84AA-9E700F802D63}"/>
          </msink:context>
        </emma:interpretation>
      </emma:emma>
    </inkml:annotationXML>
    <inkml:trace contextRef="#ctx0" brushRef="#br0">1268-6973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6.5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07EC64-3553-440A-BB87-C6E2515C039C}" emma:medium="tactile" emma:mode="ink">
          <msink:context xmlns:msink="http://schemas.microsoft.com/ink/2010/main" type="inkDrawing" rotatedBoundingBox="19184,13474 27552,7946 28835,9887 20466,15415" rotationAngle="-1318044768" semanticType="callout">
            <msink:sourceLink direction="with" ref="{EC73A7C2-9BA8-42BD-A4DD-DB0264959CC2}"/>
            <msink:sourceLink direction="with" ref="{93263813-8CAE-4952-92B6-0EF43A8C748C}"/>
          </msink:context>
        </emma:interpretation>
      </emma:emma>
    </inkml:annotationXML>
    <inkml:trace contextRef="#ctx0" brushRef="#br0">0 3982 288 0,'0'0'25'0,"0"0"-25"15,0 0 0-15,0 0 0 0,0 0 132 0,0 0 20 16,0 0 5-16,0 0 1 0,0 0-64 0,0 0-13 0,0 0-2 15,0 0-1-15,0 0-31 0,0 0-7 0,13 0 0 0,-4-4-1 16,-5 0-3-16,9-4 0 0,0 5 0 0,5-5 0 16,-1 4 7-16,-3-4 1 0,3 0 0 0,5-3 0 15,0 3 0-15,-9-4 0 0,5 4 0 0,-5-3 0 16,9-1-1-16,4-4 0 0,0 1 0 0,1 3 0 16,-1-8-16-16,-4 5-3 0,9-1-1 0,-1 1 0 15,-3-1-8-15,-1 0-2 0,0 5 0 0,-4-5 0 16,5 4-3-16,-10 1-1 0,5-5 0 0,-4 4 0 15,4 1-1-15,-5-1-8 0,10 0 12 0,-1-7-4 16,-4 3-8-16,4 1 0 0,5-5 9 0,4 5-9 16,-4-5 11-16,4 4-3 0,4-7 0 0,1 4 0 15,-1-1 1-15,5 1 0 0,0-5 0 0,-5-3 0 16,10 7 6-16,-5-3 1 0,-1 0 0 0,1-1 0 0,0-7 5 16,0 8 2-16,0-5 0 0,0 5 0 0,4-8-3 0,0 3-1 15,1 1 0-15,-1 0 0 0,-4 0-9 0,4-1-2 16,-4-3 0-16,4 4 0 0,-4-1-8 0,4 1 0 15,0-4 0-15,1 0 8 0,-1-4-8 0,0 3 0 16,-4 5 0-16,4-4 0 0,-4 4 0 0,5-1 0 16,-10-3 0-16,5 4 0 0,-5 3 0 0,-4-3 0 15,1 4 9-15,-1-1-1 0,4 1-8 0,-4 0 0 16,5-1 0-16,4 1 8 0,4-1-8 0,-4-3-16 16,-5 4 4-16,1-1 0 0,4 1 12 0,-1-4 0 0,1-1 0 15,0 5 0-15,0-1 14 0,-4 1-2 0,-1-12 0 16,-4 4 0-16,5 3-12 0,-1 1 0 0,-4-8 0 15,5 8 0-15,-5-1 0 0,9 1 0 0,-5 0 0 0,5-4 0 16,0 3 16-16,-5 1 1 0,5 0 0 0,-4 3 0 16,-1 1-17-16,5 3 8 0,-4-3-8 0,-1 4 0 15,1-5-8-15,-1 1-9 0,1-1-2 0,-1-3 0 16,0 0 28-16,1-1 6 0,4 1 1 0,-9 0 0 16,-4 0-16-16,-1-1 0 0,1 1 0 0,-5 4 0 15,5-1 0-15,-9 5 0 0,4-1 8 0,1 1-8 16,-1-1 0-16,-4 1 0 0,4-1 0 0,5 1 0 15,-5-1-10-15,1 1-8 0,3-5-2 0,5 5 0 16,-4 3 20-16,4 1-12 0,-4-5 12 0,0 8-10 0,-1-3 10 16,1 3 0-16,0-3 0 0,-5-1 0 0,0 0 0 0,-8 5 0 15,4-5 0-15,-5 4 0 0,5-3-10 0,-4-1 10 16,0-3-12-16,-1 3 12 0,1 4 0 0,-1-3 0 16,-4-5 0-16,5 9 0 0,-5-5 0 0,5 0 0 15,-5-3 0-15,9 3 0 0,-5 1 0 0,1-1 0 16,4 0 8-16,0 1-8 0,-5-1 0 0,1 5 0 15,4-5 0-15,0 4 0 0,-9 1 0 0,4 3 0 16,10-4 0-16,-10 0 0 0,1 5 0 0,4-1 0 16,-9-4 0-16,4 4 0 0,1 4 0 0,-5-3 0 15,0-1 0-15,-4 4 0 0,4 0 0 0,0 0 0 16,1-4 0-16,-1 4 0 0,-5-3 0 0,1 3 0 16,4 0 0-16,1-4 0 0,-6 4 0 0,6-4-10 15,-1 4 10-15,0 0-12 0,0-3 21 0,-4 3 4 16,0-8 1-16,-5 4 0 0,5 4-22 0,-5-3-5 0,0-1-1 15,1 0 0-15,-1 0 14 0,-4 8 0 0,5-4 0 0,-5 4 0 16,0-8 0-16,0 8 0 0,0 0 0 0,4-7 0 16,-4 7 0-16,0-8 0 0,0 8 0 0,9-4 0 15,0 0 0-15,-1 0 0 0,1 0 0 0,0 0 0 16,4 0 0-16,0 4 0 0,0 0 0 0,-4-3 0 16,4 3 0-16,-4 0 0 0,0-4 0 0,4 4 0 15,-13 0 0-15,4-8 0 0,5 4 0 0,0 0 0 16,-5-4 0-16,-4 8 0 0,5-8 0 0,4 5 0 15,-5-5 0-15,-4 8 0 0,4-4 0 0,5 0 0 16,0-4 0-16,-9 8 0 0,4-4 0 0,5-4 0 0,0 8 0 16,-5-3 0-16,5-1 0 0,-9 4 0 15,9-4 0-15,-9 4 0 0,0 0 0 0,0 0 0 0,4-4 0 0,-4 4 0 16,0 0 0-16,0 0 0 0,0 0 0 0,0 0 0 16,0 0 0-16,0 0 0 0,0 0 0 0,0 0 0 15,4-4 0-15,5-4 0 0,-4 4 0 0,-5 4 0 16,0 0 0-16,4-4 0 0,5-3 0 0,-5 3 0 15,1 0 0-15,3 0 0 0,-8 4 0 0,5-8 0 16,-1 4 0-16,-4 4 0 0,9-8 0 0,-5 4 0 16,1-3 0-16,-5 7 0 0,4-4 0 0,-4-4 0 15,4 0 0-15,1 0 0 0,-5-3 0 0,4 3 0 16,1 0 0-16,3 0 0 0,-3 0 0 0,-1 1 0 16,9-5 0-16,-4 4 0 0,4 0 0 0,5 1 0 15,-1-1 0-15,1 0 0 0,-5 0 0 0,0 0 0 16,9 1 0-16,-9 3 0 0,-4-4 0 0,0 8 0 15,0-4 0-15,-5 0 0 0,5 0 0 0,-9 4 0 16,0 0 0-16,0 0 0 0,0 0 0 0,0 0 15 0,0 0-2 0,0 0 0 16,0 0-13-16,0 0 0 0,0 0 8 0,0 0-8 15,-5-8 0-15,5 8 0 0,0 0 0 0,0 0 0 16,0 0 0-16,0 0 0 0,0 0 0 0,0 0 0 31,-8 0-31-31,-5 4 1 0,4 4 0 0,0 0-1009 0</inkml:trace>
    <inkml:trace contextRef="#ctx0" brushRef="#br0" timeOffset="1140.5239">2922 1693 1170 0,'-18'0'52'0,"9"-4"10"0,5 4-50 0,-1-4-12 0,5 4 0 0,0 0 0 16,0 0 105-16,0 0 19 0,-4 0 3 0,4 0 1 15,0 0-33-15,0 0-7 0,0 0 0 0,0 0-1 16,0 0-46-16,0 0-9 0,9 4-1 0,4 0-1 16,0 4-20-16,5-1-10 0,-5-3 10 0,13 0-10 15,1 0 9-15,3 0-9 0,1 0 8 0,-5 0-8 16,5 0 13-16,-5 0-2 0,1-4-1 0,-1 4 0 0,0-1 2 16,-4-3 0-16,0 4 0 0,0 0 0 0,4 0-4 15,-4 0-8-15,0 4 12 0,5 0-4 0,3-4-8 0,1-1 0 16,0 1 9-16,-1 4-9 0,-3-4 17 0,-1 0-1 15,-4 0 0-15,4-4 0 0,1 0-16 0,-5 0 0 16,0 0 0-16,-5 0 0 0,1 0 13 0,-5 0-1 16,4 4 0-16,-3-4 0 0,-14 0 7 0,0 0 1 15,0 0 0-15,0 0 0 0,8-4 7 0,-8 4 1 16,0 0 1-16,0 0 0 0,0 0-21 0,0 0-8 16,0 0 0-16,-4 12 9 0,-5-1-1 0,-4 1 0 15,-5 0 0-15,-3 7 0 0,-1-3 0 0,0 3 0 16,-5 5 0-16,5-1 0 0,-8 4-8 0,3 5 12 15,-3-1-12-15,-1 0 12 0,9-4 0 0,-9 8 0 16,1-3 0-16,3-1 0 0,-3 4 1 0,3-4 1 16,1 0 0-16,0 0 0 0,-1 5 2 0,1-1 0 15,0-4 0-15,-1 0 0 0,5 4-16 0,-4-8 0 0,4 5 0 16,-4-5 0 0,4 4-74-16,4 0-18 0,1 1-3 0,4-5-653 0,-1 0-130 0</inkml:trace>
    <inkml:trace contextRef="#ctx0" brushRef="#br0" timeOffset="77771.805">3865 2508 1378 0,'0'0'30'0,"0"0"6"0,9-8 2 0,-5 0 2 0,-4 8-32 0,4-4-8 0,-4 4 0 0,0 0 0 16,0 0 49-16,0 0 9 0,0 0 2 0,0 0 0 15,0 0-32-15,0 0-7 0,0 0-1 0,0 0 0 16,-4 12-20-16,0-4 9 0,-1 4-9 0,1-5 0 16,4 5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8 0 0,1-1 0 15,-5-7 0-15,0 0 0 0,0 0 0 0,4 4 0 16,5-4 13-16,0 0-1 0,0 0 0 0,-1 0 0 0,5 0-3 15,1-4-1-15,-1 4 0 0,4-4 0 0,1 4-8 0,-1-3 8 16,1-5-8-16,4 8 8 0,0-4 0 0,0 0 0 16,0 0 0-16,0-4 0 0,4 8 4 0,5-8 0 15,4 5 0-15,0-5 0 0,4 4 5 0,-4 0 2 16,5-4 0-16,-1 4 0 0,1-4-19 0,-9 5 0 16,4-5 0-16,-5 4 0 15,-3 0-31-15,-1 0-9 0,-4-4-3 0,0 0 0 16,-9 5-58-16,0-5-12 0,-4 0-3 0,-5 0-803 0</inkml:trace>
    <inkml:trace contextRef="#ctx0" brushRef="#br0" timeOffset="-32892.7868">6990-1095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  <inkml:trace contextRef="#ctx0" brushRef="#br0" timeOffset="-33462.0443">6598-807 691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  <inkml:trace contextRef="#ctx0" brushRef="#br0" timeOffset="-31568.2168">6997-1103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  <inkml:trace contextRef="#ctx0" brushRef="#br0" timeOffset="78553.6214">4251 2410 345 0,'0'0'31'0,"0"0"-31"15,0 0 0-15,0 0 0 0,4-3 83 0,5-5 10 16,-5 4 3-16,5-4 0 0,0 0-12 0,0 0-3 16,0 1 0-16,-1-1 0 0,-8 8-1 0,9-8-1 15,0 4 0-15,0-4 0 0,-1 1-12 0,-3 3-3 16,-5 4 0-16,0 0 0 0,0 0 0 0,0 0 0 16,0 0 0-16,0 0 0 0,0 0-51 0,0 0-13 15,9 4 0-15,-9-4 0 0,0 0 0 0,0 0 0 16,8 3 0-16,-8-3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0-14 0,-8 4-4 16,0 4 0-16,0 8 0 0,-1-8-8 0,1 4-3 15,0 0 0-15,4-4 0 0,0 0-13 0,4-4-8 16,-4-4 8-16,9 8-8 0,0-4 0 0,0-3 0 16,4-1 0-16,0 4 0 0,-4-4 11 0,4-4-3 15,0 5 0-15,1-5 0 0,-1 0-8 0,0 0 0 16,0-7 0-16,1-1 0 0,3-3 0 0,-4-4-17 15,5-1 4-15,0-3 1 16,-1-4-197-16,5-4-39 0,0 0-8 0,13-19-2 0</inkml:trace>
    <inkml:trace contextRef="#ctx0" brushRef="#br0" timeOffset="-41269.5272">-1277 4064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  <inkml:trace contextRef="#ctx0" brushRef="#br0" timeOffset="-29515.7302">6699-319 230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6.5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2C16D42-7BFB-49D7-93D3-B8665CD532DD}" emma:medium="tactile" emma:mode="ink">
          <msink:context xmlns:msink="http://schemas.microsoft.com/ink/2010/main" type="inkDrawing" rotatedBoundingBox="18662,12096 27709,8183 28863,10850 19816,14764" rotationAngle="-1318044768" semanticType="callout">
            <msink:sourceLink direction="with" ref="{3FF59C74-7BE3-4C55-9A64-36F7CF02FA2C}"/>
            <msink:sourceLink direction="with" ref="{7D27E633-18CB-45E0-9325-C5B811A799A5}"/>
          </msink:context>
        </emma:interpretation>
      </emma:emma>
    </inkml:annotationXML>
    <inkml:trace contextRef="#ctx0" brushRef="#br0">0 3982 288 0,'0'0'25'0,"0"0"-25"15,0 0 0-15,0 0 0 0,0 0 132 0,0 0 20 16,0 0 5-16,0 0 1 0,0 0-64 0,0 0-13 0,0 0-2 15,0 0-1-15,0 0-31 0,0 0-7 0,13 0 0 0,-4-4-1 16,-5 0-3-16,9-4 0 0,0 5 0 0,5-5 0 16,-1 4 7-16,-3-4 1 0,3 0 0 0,5-3 0 15,0 3 0-15,-9-4 0 0,5 4 0 0,-5-3 0 16,9-1-1-16,4-4 0 0,0 1 0 0,1 3 0 16,-1-8-16-16,-4 5-3 0,9-1-1 0,-1 1 0 15,-3-1-8-15,-1 0-2 0,0 5 0 0,-4-5 0 16,5 4-3-16,-10 1-1 0,5-5 0 0,-4 4 0 15,4 1-1-15,-5-1-8 0,10 0 12 0,-1-7-4 16,-4 3-8-16,4 1 0 0,5-5 9 0,4 5-9 16,-4-5 11-16,4 4-3 0,4-7 0 0,1 4 0 15,-1-1 1-15,5 1 0 0,0-5 0 0,-5-3 0 16,10 7 6-16,-5-3 1 0,-1 0 0 0,1-1 0 0,0-7 5 16,0 8 2-16,0-5 0 0,0 5 0 0,4-8-3 0,0 3-1 15,1 1 0-15,-1 0 0 0,-4 0-9 0,4-1-2 16,-4-3 0-16,4 4 0 0,-4-1-8 0,4 1 0 15,0-4 0-15,1 0 8 0,-1-4-8 0,0 3 0 16,-4 5 0-16,4-4 0 0,-4 4 0 0,5-1 0 16,-10-3 0-16,5 4 0 0,-5 3 0 0,-4-3 0 15,1 4 9-15,-1-1-1 0,4 1-8 0,-4 0 0 16,5-1 0-16,4 1 8 0,4-1-8 0,-4-3-16 16,-5 4 4-16,1-1 0 0,4 1 12 0,-1-4 0 0,1-1 0 15,0 5 0-15,0-1 14 0,-4 1-2 0,-1-12 0 16,-4 4 0-16,5 3-12 0,-1 1 0 0,-4-8 0 15,5 8 0-15,-5-1 0 0,9 1 0 0,-5 0 0 0,5-4 0 16,0 3 16-16,-5 1 1 0,5 0 0 0,-4 3 0 16,-1 1-17-16,5 3 8 0,-4-3-8 0,-1 4 0 15,1-5-8-15,-1 1-9 0,1-1-2 0,-1-3 0 16,0 0 28-16,1-1 6 0,4 1 1 0,-9 0 0 16,-4 0-16-16,-1-1 0 0,1 1 0 0,-5 4 0 15,5-1 0-15,-9 5 0 0,4-1 8 0,1 1-8 16,-1-1 0-16,-4 1 0 0,4-1 0 0,5 1 0 15,-5-1-10-15,1 1-8 0,3-5-2 0,5 5 0 16,-4 3 20-16,4 1-12 0,-4-5 12 0,0 8-10 0,-1-3 10 16,1 3 0-16,0-3 0 0,-5-1 0 0,0 0 0 0,-8 5 0 15,4-5 0-15,-5 4 0 0,5-3-10 0,-4-1 10 16,0-3-12-16,-1 3 12 0,1 4 0 0,-1-3 0 16,-4-5 0-16,5 9 0 0,-5-5 0 0,5 0 0 15,-5-3 0-15,9 3 0 0,-5 1 0 0,1-1 0 16,4 0 8-16,0 1-8 0,-5-1 0 0,1 5 0 15,4-5 0-15,0 4 0 0,-9 1 0 0,4 3 0 16,10-4 0-16,-10 0 0 0,1 5 0 0,4-1 0 16,-9-4 0-16,4 4 0 0,1 4 0 0,-5-3 0 15,0-1 0-15,-4 4 0 0,4 0 0 0,0 0 0 16,1-4 0-16,-1 4 0 0,-5-3 0 0,1 3 0 16,4 0 0-16,1-4 0 0,-6 4 0 0,6-4-10 15,-1 4 10-15,0 0-12 0,0-3 21 0,-4 3 4 16,0-8 1-16,-5 4 0 0,5 4-22 0,-5-3-5 0,0-1-1 15,1 0 0-15,-1 0 14 0,-4 8 0 0,5-4 0 0,-5 4 0 16,0-8 0-16,0 8 0 0,0 0 0 0,4-7 0 16,-4 7 0-16,0-8 0 0,0 8 0 0,9-4 0 15,0 0 0-15,-1 0 0 0,1 0 0 0,0 0 0 16,4 0 0-16,0 4 0 0,0 0 0 0,-4-3 0 16,4 3 0-16,-4 0 0 0,0-4 0 0,4 4 0 15,-13 0 0-15,4-8 0 0,5 4 0 0,0 0 0 16,-5-4 0-16,-4 8 0 0,5-8 0 0,4 5 0 15,-5-5 0-15,-4 8 0 0,4-4 0 0,5 0 0 16,0-4 0-16,-9 8 0 0,4-4 0 0,5-4 0 0,0 8 0 16,-5-3 0-16,5-1 0 0,-9 4 0 15,9-4 0-15,-9 4 0 0,0 0 0 0,0 0 0 0,4-4 0 0,-4 4 0 16,0 0 0-16,0 0 0 0,0 0 0 0,0 0 0 16,0 0 0-16,0 0 0 0,0 0 0 0,0 0 0 15,4-4 0-15,5-4 0 0,-4 4 0 0,-5 4 0 16,0 0 0-16,4-4 0 0,5-3 0 0,-5 3 0 15,1 0 0-15,3 0 0 0,-8 4 0 0,5-8 0 16,-1 4 0-16,-4 4 0 0,9-8 0 0,-5 4 0 16,1-3 0-16,-5 7 0 0,4-4 0 0,-4-4 0 15,4 0 0-15,1 0 0 0,-5-3 0 0,4 3 0 16,1 0 0-16,3 0 0 0,-3 0 0 0,-1 1 0 16,9-5 0-16,-4 4 0 0,4 0 0 0,5 1 0 15,-1-1 0-15,1 0 0 0,-5 0 0 0,0 0 0 16,9 1 0-16,-9 3 0 0,-4-4 0 0,0 8 0 15,0-4 0-15,-5 0 0 0,5 0 0 0,-9 4 0 16,0 0 0-16,0 0 0 0,0 0 0 0,0 0 15 0,0 0-2 0,0 0 0 16,0 0-13-16,0 0 0 0,0 0 8 0,0 0-8 15,-5-8 0-15,5 8 0 0,0 0 0 0,0 0 0 16,0 0 0-16,0 0 0 0,0 0 0 0,0 0 0 31,-8 0-31-31,-5 4 1 0,4 4 0 0,0 0-1009 0</inkml:trace>
    <inkml:trace contextRef="#ctx0" brushRef="#br0" timeOffset="1140.5239">2922 1693 1170 0,'-18'0'52'0,"9"-4"10"0,5 4-50 0,-1-4-12 0,5 4 0 0,0 0 0 16,0 0 105-16,0 0 19 0,-4 0 3 0,4 0 1 15,0 0-33-15,0 0-7 0,0 0 0 0,0 0-1 16,0 0-46-16,0 0-9 0,9 4-1 0,4 0-1 16,0 4-20-16,5-1-10 0,-5-3 10 0,13 0-10 15,1 0 9-15,3 0-9 0,1 0 8 0,-5 0-8 16,5 0 13-16,-5 0-2 0,1-4-1 0,-1 4 0 0,0-1 2 16,-4-3 0-16,0 4 0 0,0 0 0 0,4 0-4 15,-4 0-8-15,0 4 12 0,5 0-4 0,3-4-8 0,1-1 0 16,0 1 9-16,-1 4-9 0,-3-4 17 0,-1 0-1 15,-4 0 0-15,4-4 0 0,1 0-16 0,-5 0 0 16,0 0 0-16,-5 0 0 0,1 0 13 0,-5 0-1 16,4 4 0-16,-3-4 0 0,-14 0 7 0,0 0 1 15,0 0 0-15,0 0 0 0,8-4 7 0,-8 4 1 16,0 0 1-16,0 0 0 0,0 0-21 0,0 0-8 16,0 0 0-16,-4 12 9 0,-5-1-1 0,-4 1 0 15,-5 0 0-15,-3 7 0 0,-1-3 0 0,0 3 0 16,-5 5 0-16,5-1 0 0,-8 4-8 0,3 5 12 15,-3-1-12-15,-1 0 12 0,9-4 0 0,-9 8 0 16,1-3 0-16,3-1 0 0,-3 4 1 0,3-4 1 16,1 0 0-16,0 0 0 0,-1 5 2 0,1-1 0 15,0-4 0-15,-1 0 0 0,5 4-16 0,-4-8 0 0,4 5 0 16,-4-5 0 0,4 4-74-16,4 0-18 0,1 1-3 0,4-5-653 0,-1 0-130 0</inkml:trace>
    <inkml:trace contextRef="#ctx0" brushRef="#br0" timeOffset="77771.805">3865 2508 1378 0,'0'0'30'0,"0"0"6"0,9-8 2 0,-5 0 2 0,-4 8-32 0,4-4-8 0,-4 4 0 0,0 0 0 16,0 0 49-16,0 0 9 0,0 0 2 0,0 0 0 15,0 0-32-15,0 0-7 0,0 0-1 0,0 0 0 16,-4 12-20-16,0-4 9 0,-1 4-9 0,1-5 0 16,4 5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8 0 0,1-1 0 15,-5-7 0-15,0 0 0 0,0 0 0 0,4 4 0 16,5-4 13-16,0 0-1 0,0 0 0 0,-1 0 0 0,5 0-3 15,1-4-1-15,-1 4 0 0,4-4 0 0,1 4-8 0,-1-3 8 16,1-5-8-16,4 8 8 0,0-4 0 0,0 0 0 16,0 0 0-16,0-4 0 0,4 8 4 0,5-8 0 15,4 5 0-15,0-5 0 0,4 4 5 0,-4 0 2 16,5-4 0-16,-1 4 0 0,1-4-19 0,-9 5 0 16,4-5 0-16,-5 4 0 15,-3 0-31-15,-1 0-9 0,-4-4-3 0,0 0 0 16,-9 5-58-16,0-5-12 0,-4 0-3 0,-5 0-803 0</inkml:trace>
    <inkml:trace contextRef="#ctx0" brushRef="#br0" timeOffset="-32892.7868">6990-1095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  <inkml:trace contextRef="#ctx0" brushRef="#br0" timeOffset="-33462.0443">6598-807 691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  <inkml:trace contextRef="#ctx0" brushRef="#br0" timeOffset="-31568.2168">6997-1103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  <inkml:trace contextRef="#ctx0" brushRef="#br0" timeOffset="78553.6214">4251 2410 345 0,'0'0'31'0,"0"0"-31"15,0 0 0-15,0 0 0 0,4-3 83 0,5-5 10 16,-5 4 3-16,5-4 0 0,0 0-12 0,0 0-3 16,0 1 0-16,-1-1 0 0,-8 8-1 0,9-8-1 15,0 4 0-15,0-4 0 0,-1 1-12 0,-3 3-3 16,-5 4 0-16,0 0 0 0,0 0 0 0,0 0 0 16,0 0 0-16,0 0 0 0,0 0-51 0,0 0-13 15,9 4 0-15,-9-4 0 0,0 0 0 0,0 0 0 16,8 3 0-16,-8-3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0-14 0,-8 4-4 16,0 4 0-16,0 8 0 0,-1-8-8 0,1 4-3 15,0 0 0-15,4-4 0 0,0 0-13 0,4-4-8 16,-4-4 8-16,9 8-8 0,0-4 0 0,0-3 0 16,4-1 0-16,0 4 0 0,-4-4 11 0,4-4-3 15,0 5 0-15,1-5 0 0,-1 0-8 0,0 0 0 16,0-7 0-16,1-1 0 0,3-3 0 0,-4-4-17 15,5-1 4-15,0-3 1 16,-1-4-197-16,5-4-39 0,0 0-8 0,13-19-2 0</inkml:trace>
    <inkml:trace contextRef="#ctx0" brushRef="#br0" timeOffset="-41269.5272">-1277 4064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  <inkml:trace contextRef="#ctx0" brushRef="#br0" timeOffset="-38481.1927">-479 4138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0,0 0-12 16,-5 0 1-16,5 0-671 0,-4 4-134 16</inkml:trace>
    <inkml:trace contextRef="#ctx0" brushRef="#br0" timeOffset="-38476.0631">-325 4185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  <inkml:trace contextRef="#ctx0" brushRef="#br0" timeOffset="-29515.7302">6699-319 230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5.2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1ABC7B-D8EB-4819-9B5E-3408D6365B03}" emma:medium="tactile" emma:mode="ink">
          <msink:context xmlns:msink="http://schemas.microsoft.com/ink/2010/main" type="inkDrawing" rotatedBoundingBox="12542,12895 20230,5198 20427,5395 12739,13092" semanticType="callout" shapeName="Other">
            <msink:sourceLink direction="with" ref="{4554AE72-6343-48BF-B2B9-060392621F2E}"/>
            <msink:sourceLink direction="with" ref="{4FC74479-FDA2-4EA7-B32D-50FDE09499F1}"/>
          </msink:context>
        </emma:interpretation>
      </emma:emma>
    </inkml:annotationXML>
    <inkml:trace contextRef="#ctx0" brushRef="#br0">3990-3129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2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6D77D2-3E7A-4355-A9DF-1B21C2DF39AA}" emma:medium="tactile" emma:mode="ink">
          <msink:context xmlns:msink="http://schemas.microsoft.com/ink/2010/main" type="inkDrawing"/>
        </emma:interpretation>
      </emma:emma>
    </inkml:annotationXML>
    <inkml:trace contextRef="#ctx0" brushRef="#br0">282 1389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  <inkml:trace contextRef="#ctx0" brushRef="#br0" timeOffset="381.1505">1827 1283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5.88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C1C7A4-B6F6-4BCF-A5FD-E413BE09E48F}" emma:medium="tactile" emma:mode="ink">
          <msink:context xmlns:msink="http://schemas.microsoft.com/ink/2010/main" type="inkDrawing"/>
        </emma:interpretation>
      </emma:emma>
    </inkml:annotationXML>
    <inkml:trace contextRef="#ctx0" brushRef="#br0">-1965-6228 691 0,'0'0'61'0,"0"0"-49"0,0 0-12 0,0 0 0 16,-5-8 80-16,1 4 12 0,0 0 4 0,4 4 0 16,0-8 10-16,0 8 2 0,0 0 1 0,0-8 0 15,-5 1-8-15,1 3-1 0,4-4-1 0,-9 4 0 0,5 0-19 0,4 4-4 16,0 0-1-16,-9-4 0 0,0 0-18 0,0 4-3 16,9 0-1-16,0 0 0 0,0 0-36 0,0 0-7 15,0 0-2-15,0 0 0 0,0 0-8 0,0 0 0 16,-4 8 0-16,4-8-11 0,4 8 11 0,-4-8 0 15,9 8 10-15,0-1-10 0,4-3 0 0,0 0 8 16,-4 0-8-16,4 0 0 0,5 4 12 0,4-4 0 16,0-4 0-16,0 4 0 0,4-4-12 0,0 4 0 15,1-1 0-15,3 1 0 0,-3-4 0 0,8 4 0 16,-5 0 0-16,6-4 0 0,-6 4 0 0,1 0 0 16,4 0 0-16,0-4 0 0,-4 0 8 0,-5 0-8 15,0 0 0-15,1 0 0 0,-5-4 8 0,0 4-8 16,-5 0 0-16,-8-4 9 0,0 0-9 0,-9 4 0 15,9 0 0-15,-9 0 8 0,8 0-8 0,-8 0 0 16,9 0 0-16,0 4 0 0,0-4 8 0,-9 0-8 16,4 8 8-16,5 0-8 0,-5 3 0 0,1-3 8 0,-1 0-8 15,-4 4 0-15,0 3 0 0,-4-3 8 0,-5 4-8 0,4-1 0 16,1 5 10-16,-5-5-10 0,-4 5 12 0,-4-1-12 16,-10 9 20-16,5-5-2 0,-4 0-1 0,-5 1 0 15,1 3 10-15,-6 4 1 0,1-3 1 0,5 7 0 16,-5-4-9-16,-1 0-3 0,1 4 0 0,5 0 0 15,-1 0-17-15,5 4 8 0,-5-4-8 0,9-3 0 16,0-1 0-16,0 0-12 0,5 0 0 0,3 0 0 16,1-7 0-16,4 3 0 0,1-4 0 0,-1-3 0 15,9-4-162-15,-5-5-32 0,5 1-6 16</inkml:trace>
    <inkml:trace contextRef="#ctx0" brushRef="#br0" timeOffset="85308.4783">-2448-6579 345 0,'0'0'31'0,"5"-8"-31"0,3 4 0 0,-3 0 0 15,-5 4 98-15,9-8 14 0,-5-4 2 0,5 9 1 16,-9 3-41-16,0 0-8 0,4-8-2 0,5 4 0 15,-9 4-23-15,4-4-5 0,1-4 0 0,-5 8-1 16,0 0-15-16,0 0-2 0,0 0-1 0,0 0 0 0,0 0 18 16,0 0 3-16,0 0 1 0,0 0 0 0,0 0-11 15,0 0-3-15,0 0 0 0,0 0 0 0,0 0-4 0,0 0-1 16,-9-4 0-16,9 4 0 0,0 0 8 0,0 0 2 16,-9 0 0-16,9 0 0 0,-13 0-5 0,13 0-1 15,-9 0 0-15,0 0 0 0,9 0-4 0,-8 0 0 16,8 0-1-16,-9 4 0 0,9-4-8 0,-9 4-2 15,0 0 0-15,1 0 0 0,-1 0-9 0,0 0 12 16,-4 3-12-16,4-3 12 0,0 0-12 0,5 0 0 16,-5 0 0-16,0 4 0 0,1 0 0 0,8-8 0 15,-9 7 0-15,4 1 0 0,-3 0 0 0,8-8 0 16,0 0 0-16,-5 8 0 0,1 4 0 0,-1-5 12 16,1 1-12-16,4-8 12 0,0 0-12 0,-4 8 0 15,-5 0 0-15,5 3 0 0,-1 1 0 0,1 0 8 16,-5 0-8-16,0-1 8 0,5 5-8 0,4-4 10 0,0-12-10 0,-5 7 10 15,5 5-2-15,-4 0-8 0,4-1 12 0,-4-3-4 16,4 4 11-16,0-12 1 0,0 0 1 0,0 12 0 16,0-1-1-16,4 5 0 0,-4-4 0 0,0-5 0 15,4 5-8-15,-4-4-3 0,5 4 0 0,-5-1 0 16,0-3-1-16,4 4 0 0,-4-4 0 0,0 3 0 16,5 1-8-16,-1 0 8 0,-8 3-8 0,4-7 8 15,0 4-8-15,0-4 8 0,-5 3-8 0,5-11 8 16,0 12-8-16,0-12 0 0,0 8 0 0,0-8 0 15,0 8 8-15,0 3 0 0,0-3 0 0,0-8 0 16,0 0-8-16,0 0 0 0,0 12 0 0,9-4 0 0,-5 3 25 16,1-3 3-16,-5-8 1 0,4 12 0 0,5-4-21 15,-9-8-8-15,4 7 0 0,5 1 9 0,-5 0-9 0,1 4 0 16,-5-12 0-16,4 8 0 0,1-1 0 0,-5-7 0 16,0 12 0-16,4-4 0 0,-4-8 0 0,4 8 12 15,-4-8-12-15,0 0 12 0,5 11-12 0,-5-11 0 16,4 12 0-16,-4-12 8 0,0 0-8 0,0 0 0 15,9 8 0-15,-9-8 0 0,9 4 0 0,-9-4 0 16,0 0 9-16,8 8-9 0,1-5 13 0,-9-3-1 16,9 4-1-16,-9-4 0 0,13 4-11 0,-13-4 10 15,9 4-10-15,-9-4 10 0,0 0-10 0,13 0 0 16,0 0 9-16,-13 0-9 0,9 0 0 0,-9 0 0 16,13 4 0-16,0-4 8 0,-13 0-8 0,9 0 0 15,0-4 0-15,4 0 0 0,0 4 0 0,-4 0 0 16,0-4 0-16,4 0-8 0,-4-3 8 0,4 3 0 15,-4 0 0-15,4 4 0 0,-9-4 0 0,5-4 0 0,-5 4 0 16,5-4 0-16,0 5 0 0,-9 3 0 0,0 0 0 0,0-8 0 16,4 0 0-16,1 0 0 0,-5 0 0 0,0 8 0 15,0 0 0-15,0-7 0 0,0-5 0 0,4 4 8 16,-4 8-8-16,0-8 8 0,0 0-8 0,0-3 8 16,5 7-8-16,-5-4 0 0,4-4 0 0,0 5 0 15,-4-1 0-15,0 8 0 0,5-8 0 0,-5 4 0 16,0-4 0-16,0 0 0 0,-5 1 0 0,5-1 0 15,0 8 0-15,0 0 0 0,-4-4 0 0,0 0 0 16,-1-4 0-16,1 0 0 0,-1 5 0 0,-3-1 0 16,3-4 0-16,-4 4 0 0,5 0 0 0,-5 0 0 0,-4 0 0 15,4 0 0-15,-4 4 0 0,0 0 0 0,-5 0 0 0,1 4 9 16,-5-4-9-16,4 4 0 0,-4 4 8 0,5-4-8 16,-5 4 0-16,4-1 0 0,5 1-10 0,0-4-9 15,0 4-1-15,0 0-1 16,4 0-148-16,0 3-30 0,-13 9-5 0,9-5-2 0</inkml:trace>
    <inkml:trace contextRef="#ctx0" brushRef="#br0" timeOffset="83530.4966">-3093-6540 518 0,'0'0'46'15,"5"-4"-37"-15,8 0-9 0,-4 0 0 16,-1 0 81-16,1 0 15 0,0 4 2 0,-9 0 1 0,0 0-39 0,0 0-7 15,0 0-1-15,9-4-1 0,0 4-1 0,-9 0 0 16,0 0 0-16,0 0 0 0,0 0 9 0,0 0 1 16,0 0 1-16,0 0 0 0,0 0-29 0,0 0-7 15,-5 8-1-15,5-8 0 0,0 8-6 0,-4 0-2 16,4 3 0-16,0-11 0 0,0 0-4 0,0 0-2 16,0 0 0-16,0 0 0 0,0 0 0 0,0 0 0 15,0 8 0-15,0-8 0 0,0 0 9 0,0 0 1 16,0 0 1-16,0 0 0 0,0 0 3 0,4 12 0 15,-4-12 0-15,0 0 0 0,0 0-8 0,0 0 0 16,0 8-1-16,0-8 0 0,0 0-7 0,0 0-8 16,5 11 11-16,-5-11-11 0,0 0 14 0,0 0-4 15,0 0-1-15,0 0 0 0,0 0 2 0,0 0 0 0,0 0 0 16,0 0 0-16,0 0-1 0,0 0 0 0,0 0 0 0,0 0 0 16,0 0 3-16,0 0 1 0,0 0 0 0,0 0 0 15,0 0-4-15,0 0-1 0,0 0 0 0,0 0 0 16,0 0-9-16,4 8 0 0,-4-8 0 0,0 0 8 15,0 0-8-15,0 0 0 0,0 0 0 0,0 0 0 16,0 0 8-16,0 0-8 0,0 0 8 0,0 0-8 16,0 0 0-16,0 0 8 0,0 0-8 0,0 0 0 15,0 0 0-15,0 0 0 0,0 0 0 0,0 0 0 16,0 0 0-16,0 0 0 0,0 0 0 0,0 0 0 16,0 0 0-16,0 0 0 0,0 0 8 0,0 0-8 15,0 0 0-15,0 0 0 0,0 0 0 0,0 0 8 16,0 0-8-16,0 0 0 0,0 0 0 0,0 0 0 0,0 0 0 15,0 0 0-15,0 0 0 0,0 0 0 0,0 0 0 0,0 0 0 16,0 0 0-16,0 0 0 0,4 12 0 0,1-1 0 16,-1 1 0-16,0 4 0 0,-4 7 0 0,0 1 10 15,-4-1-10-15,4 4 10 0,-4 8-10 0,4-3 10 16,-5-1-10-16,5 0 10 0,0 0-10 0,-4 4 10 16,4-4-10-16,4 1 10 0,-4-5-10 0,0 0 10 15,5 4-10-15,-1-3 10 0,0-1 2 0,1 0 0 16,-1 1 0-16,1-1 0 0,-5 0 13 0,0-3 3 15,0-1 1-15,0 0 0 0,0-7 4 0,0 4 1 16,-5-1 0-16,1-3 0 0,-1-5-20 0,5-3-4 16,-4 4-1-16,4-12 0 0,-9 8 0 0,9-8 0 15,0 0 0-15,0 0 0 0,0 0-1 0,-4-4-8 16,-5 0 12-16,5-4-4 0,-1-4-8 0,5-3 12 16,-4-1-12-16,4 1 12 15,-4-1-32-15,4 0-5 0,-5 5-2 0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4.38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D6DCD0-32B4-4A3F-BA15-D9E7BF699FA6}" emma:medium="tactile" emma:mode="ink">
          <msink:context xmlns:msink="http://schemas.microsoft.com/ink/2010/main" type="inkDrawing"/>
        </emma:interpretation>
      </emma:emma>
    </inkml:annotationXML>
    <inkml:trace contextRef="#ctx0" brushRef="#br0">44 1 756 0,'0'0'33'0,"0"0"7"0,0 0-32 0,0 0-8 0,0 0 0 0,0 0 0 16,0 0 85-16,0 0 15 0,0 0 4 0,0 0 0 15,0-8-41-15,0 8-8 0,0 0-2 0,0 0 0 16,0 0-26-16,0 0-6 0,0 0-1 0,0 0 0 16,0 0-4-16,0 0-2 0,0 0 0 0,0 0 0 15,0 0 32-15,0 0 6 0,0-8 2 0,0 8 0 16,0 0-10-16,0 0-3 0,0 0 0 0,0 0 0 16,0 0-30-16,0 0-11 0,0 0 0 0,0 0 9 15,0 0 2-15,0 0 0 0,0 0 0 0,0 0 0 16,0 0 3-16,0 0 1 0,0 0 0 0,0 12 0 15,5-5-7-15,-5 5-8 0,0-4 11 0,0 4-11 0,0-1 9 0,4 1-9 16,-4 0 0-16,0 4 9 0,-4-1 3 0,4 1 1 16,0 0 0-16,0 3 0 0,0 1 9 0,0 3 2 15,-5 4 0-15,5 1 0 0,0-1-4 0,-4 1 0 16,0 7 0-16,-1-8 0 0,5 5 12 0,-4-9 1 16,-1 4 1-16,5-3 0 0,0 3-26 0,0-7-8 15,0 3 0-15,0-3 0 0,0-5 16 0,-4 1-3 16,4 0-1-16,0-5 0 0,0-11-1 0,0 0-1 15,0 0 0-15,0 12 0 0,0-12-10 0,0 0 12 16,0 0-12-16,0 0 12 0,0 0-12 0,0 0 0 16,0 0 0-16,0 0 8 15,-4 12-30-15,4-12-6 0,-5 4-2 0,5-4 0 16,-9 0-181-16,9 0-36 0</inkml:trace>
    <inkml:trace contextRef="#ctx0" brushRef="#br0" timeOffset="567.9594">334 169 403 0,'0'0'36'0,"0"-8"-36"16,9 0 0-16,-5-4 0 0,0 5 121 0,5-5 18 15,-4 0 3-15,3 4 1 0,1-3-14 0,0 7-2 16,4-8-1-16,0 4 0 0,0-4-51 0,5 1-11 15,-5 3-1-15,5 0-1 0,-1 4-32 0,1-4-6 16,-1 0-2-16,5 4 0 0,0-3-4 0,0 3-1 16,0 0 0-16,0 4 0 0,-13 0 5 0,13 4 1 15,-5-4 0-15,1 4 0 0,-1 0-5 0,-3-1-1 0,-6 9 0 16,5-4 0-16,1 4-6 0,-6-1-2 0,-3 1 0 16,-1 4 0-16,-4 3 12 0,-4-3 3 0,-5 4 0 15,0-1 0-15,-8 5 9 0,-1-5 3 0,5 1 0 16,0-1 0-16,-9 1-10 0,-4 3-2 0,8-3 0 0,-4-1 0 15,0 5-8-15,0-1-3 0,0-3 0 0,5-4 0 16,4-1 3-16,-5 5 0 0,5-5 0 0,0 1 0 16,4-4-7-16,5 3-1 0,-1-3 0 0,1-4 0 15,-5 0-8-15,9-8 12 0,4 8-12 0,-4-8 12 16,5 4 7-16,-5-4 1 0,9 4 1 0,-1-1 0 16,1-3 1-16,4 0 0 0,0 0 0 0,9-3 0 15,5-5-9-15,8 4-1 0,4-4-1 0,1 4 0 16,4 4-11-16,4-4 0 0,-4 4-10 0,8 4 10 15,-3-4-163-15,3 4-26 0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08B40F-F8FB-481C-9FC6-C7AF3A14705A}" emma:medium="tactile" emma:mode="ink">
          <msink:context xmlns:msink="http://schemas.microsoft.com/ink/2010/main" type="inkDrawing"/>
        </emma:interpretation>
      </emma:emma>
    </inkml:annotationXML>
    <inkml:trace contextRef="#ctx0" brushRef="#br0">12415 3882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  <inkml:trace contextRef="#ctx0" brushRef="#br0" timeOffset="1468.7745">14959 3368 536 0,'0'0'24'0,"13"-4"4"0,-4 0-28 0,0 0 0 16,0-4 0-16,-5 0 0 0,5 5 132 0,0-5 21 16,-5 0 4-16,0 0 1 0,-4 8-37 0,5-4-7 15,-1-4-2-15,-4 8 0 0,9 0-31 0,-9 0-6 16,9-4-2-16,-9 4 0 0,9 0-37 0,-1 4-8 15,5 0-2-15,-4 0 0 0,0 4-14 0,0-4-2 16,4 4-1-16,-4 0 0 0,0-1 22 0,-1 1 4 16,-3-4 1-16,8 4 0 0,-4-4-4 0,4-4 0 15,-4 4 0-15,4 0 0 0,4 0-1 0,10 3-1 16,-1 1 0-16,9 0 0 0,-4 4-22 0,8-1-8 16,-4-3 0-16,0 4 0 0,-4 4 0 0,4-1 0 0,-4-3-11 15,0 4 11-15,-1-5 0 0,1 5 0 0,-9-4 0 16,4 3 0-16,-4-7 0 0,-4 0 0 0,-5 0 0 0,-4 0 0 15,4-1 12-15,-4-3-4 0,-9-4 0 0,0 0 0 16,0 0 12-16,0 0 3 0,0 0 0 0,0 0 0 16,0 0-10-16,0 0-1 0,0 0-1 0,-5 12 0 15,1 0-11-15,-5-1 0 0,0 5 0 0,-4 4 8 16,-4-1-8-16,-5 5 0 0,-9 3 0 0,-4 0 0 16,-5 1 0-16,-3-1 8 0,-14 4-8 0,-5 1 0 15,-8-1 0-15,4 4-14 0,-4 0 2 0,4 0 0 16,5 4 12-16,4-3 0 0,4-5 0 0,9-4 0 15,5 1-97-15,4-5-14 0,4 0-2 0,9 1-1 16</inkml:trace>
    <inkml:trace contextRef="#ctx0" brushRef="#br0" timeOffset="-34507.905">18969 3923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8.1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B2C3E72-0E27-41CA-A00F-4B65AEAAA07F}" emma:medium="tactile" emma:mode="ink">
          <msink:context xmlns:msink="http://schemas.microsoft.com/ink/2010/main" type="inkDrawing"/>
        </emma:interpretation>
      </emma:emma>
    </inkml:annotationXML>
    <inkml:trace contextRef="#ctx0" brushRef="#br0">0 80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  <inkml:trace contextRef="#ctx0" brushRef="#br0" timeOffset="1331.3431">846 30 403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7.88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4C48FB-530F-4620-886D-3C13D7A0C910}" emma:medium="tactile" emma:mode="ink">
          <msink:context xmlns:msink="http://schemas.microsoft.com/ink/2010/main" type="inkDrawing"/>
        </emma:interpretation>
      </emma:emma>
    </inkml:annotationXML>
    <inkml:trace contextRef="#ctx0" brushRef="#br0">19605 4177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3.8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F7249E-7D41-4498-86B7-3F8E33A74437}" emma:medium="tactile" emma:mode="ink">
          <msink:context xmlns:msink="http://schemas.microsoft.com/ink/2010/main" type="inkDrawing"/>
        </emma:interpretation>
      </emma:emma>
    </inkml:annotationXML>
    <inkml:trace contextRef="#ctx0" brushRef="#br0">-974-174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1.7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F3FFB30-BF36-4363-8803-389CCD7A3901}" emma:medium="tactile" emma:mode="ink">
          <msink:context xmlns:msink="http://schemas.microsoft.com/ink/2010/main" type="inkDrawing"/>
        </emma:interpretation>
      </emma:emma>
    </inkml:annotationXML>
    <inkml:trace contextRef="#ctx0" brushRef="#br0">0 2 288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089CA1A-2E79-4E65-A5D8-65D4E2A82EF6}" emma:medium="tactile" emma:mode="ink">
          <msink:context xmlns:msink="http://schemas.microsoft.com/ink/2010/main" type="inkDrawing" rotatedBoundingBox="5524,9613 10870,13430 10809,13516 5463,9699" shapeName="Other"/>
        </emma:interpretation>
      </emma:emma>
    </inkml:annotationXML>
    <inkml:trace contextRef="#ctx0" brushRef="#br0">-5717-3424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5.2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C9995E-1D3E-4262-A71F-1625B95A68D6}" emma:medium="tactile" emma:mode="ink">
          <msink:context xmlns:msink="http://schemas.microsoft.com/ink/2010/main" type="inkDrawing" rotatedBoundingBox="12542,12895 20230,5198 20427,5395 12739,13092" rotationAngle="-1318044768" semanticType="connector">
            <msink:sourceLink direction="with" ref="{B5D97039-7347-4D1D-AFEE-40476AA8446F}"/>
            <msink:sourceLink direction="with" ref="{0DE51271-8874-4C4A-B0AE-8291A491DB6B}"/>
            <msink:destinationLink direction="with" ref="{F1F7BA1E-02C9-4B61-88D7-D3F07F269375}"/>
            <msink:destinationLink direction="with" ref="{CFC69142-6B53-468E-B47D-580E849C49AB}"/>
            <msink:destinationLink direction="with" ref="{F0B7B7CE-01D5-4E23-BEF9-B59470D64A9D}"/>
          </msink:context>
        </emma:interpretation>
      </emma:emma>
    </inkml:annotationXML>
    <inkml:trace contextRef="#ctx0" brushRef="#br0">3990-3129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0.9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554AE72-6343-48BF-B2B9-060392621F2E}" emma:medium="tactile" emma:mode="ink">
          <msink:context xmlns:msink="http://schemas.microsoft.com/ink/2010/main" type="inkDrawing" rotatedBoundingBox="19982,12596 20665,5368 20816,5382 20132,12610" shapeName="Line">
            <msink:destinationLink direction="with" ref="{D41ABC7B-D8EB-4819-9B5E-3408D6365B03}"/>
          </msink:context>
        </emma:interpretation>
      </emma:emma>
    </inkml:annotationXML>
    <inkml:trace contextRef="#ctx0" brushRef="#br0">4486-2989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9.9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0D8D716-9BD9-440A-9D1A-E61D451A860E}" emma:medium="tactile" emma:mode="ink">
          <msink:context xmlns:msink="http://schemas.microsoft.com/ink/2010/main" type="inkDrawing"/>
        </emma:interpretation>
      </emma:emma>
    </inkml:annotationXML>
    <inkml:trace contextRef="#ctx0" brushRef="#br0">-4354-388 460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8.4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601F4A2-A3FD-452E-B925-C1B6AAFA0540}" emma:medium="tactile" emma:mode="ink">
          <msink:context xmlns:msink="http://schemas.microsoft.com/ink/2010/main" type="inkDrawing" rotatedBoundingBox="13180,13909 18906,13561 18964,14522 13238,14869" semanticType="callout" shapeName="Other">
            <msink:sourceLink direction="with" ref="{4FC74479-FDA2-4EA7-B32D-50FDE09499F1}"/>
            <msink:sourceLink direction="with" ref="{EC73A7C2-9BA8-42BD-A4DD-DB0264959CC2}"/>
          </msink:context>
        </emma:interpretation>
      </emma:emma>
    </inkml:annotationXML>
    <inkml:trace contextRef="#ctx0" brushRef="#br0">-4844 4356 1094 0,'0'0'97'0,"0"0"-77"0,-4 0-20 0,4 0 0 16,-9 0 89-16,5 4 15 0,4-4 2 0,-5 4 1 0,-4 0-14 0,9-4-2 16,0 0-1-16,0 0 0 0,0 0-30 0,0 8-5 15,-4 0-2-15,4-8 0 0,0 0-5 16,4 11 0-16,5-3-1 0,0 0 0 0,4-4-20 0,0 4-4 15,5-4-1-15,-1 3 0 0,1-3-11 0,4 4-3 16,-5 4 0-16,10-4 0 0,-10 3-8 0,1 1 0 16,8 0 0-16,-4-1 8 0,0-3-8 0,0 4 0 15,0 4 0-15,0-5 0 0,0 1 0 0,-5 4 0 16,10-9 0-16,-5 5 0 0,4 0 8 0,0-4-8 16,5-5 0-16,-5 5 8 0,1 0-8 0,-1-4 8 15,-4 0-8-15,0 0 8 0,-5-4 0 0,5 0 0 16,-4-4 0-16,-5 4 0 0,-4 0 4 0,4 0 1 15,-13 0 0-15,13 4 0 0,-13-4-2 0,0 0-1 16,0 0 0-16,4 8 0 0,1 3 8 0,-5 1 2 16,-5 0 0-16,1 3 0 0,0-3 10 0,-5 4 2 15,-9 3 1-15,1 1 0 0,-5-1-5 0,-4 1-2 0,-5-1 0 16,0 4 0-16,-8 1-3 0,4-1-1 0,-1 1 0 16,6 3 0-16,-5-4-6 0,0 1-2 0,4-1 0 0,0 4 0 15,5-7-14-15,-1 7 0 0,6-3 0 0,-1-1 0 31,4 0-32-31,0 1-7 0,-3-1-1 0,7 1 0 0,-3 3-130 16,-1-8-26-16,5 5-6 0</inkml:trace>
    <inkml:trace contextRef="#ctx0" brushRef="#br0" timeOffset="-2700.1315">-7415 4746 748 0,'0'0'33'0,"0"0"7"0,0 0-32 0,0 0-8 0,0 0 0 0,0 0 0 16,0 0 44-16,-9 4 8 0,9-4 0 0,-4 8 1 16,4-8-21-16,0 0-4 0,-4 8 0 0,4-8-1 15,0 0 23-15,0 0 5 0,0 0 1 0,0 0 0 16,0 0 24-16,0 0 6 0,0 0 1 0,0 0 0 0,0 0-14 15,0 0-2-15,0 0-1 0,0 0 0 16,8 4-22-16,-8-4-5 0,0 0-1 0,0 0 0 0,0 0-18 0,0 0-3 16,14 0-1-16,-6-4 0 0,-8 4-7 0,0 0-1 15,0 0-1-15,13-4 0 0,-4 0-11 0,0 0 10 16,-9 4-10-16,0 0 10 0,0 0-2 0,13-4 0 16,-4 0 0-16,0 1 0 0,4-1 9 0,-4 0 2 15,-1 0 0-15,-3 4 0 0,-5 0 1 0,9-4 0 16,-9 4 0-16,8 0 0 0,1-4-6 0,-9 4-1 15,0 0 0-15,0 0 0 0,9 0-5 0,0 4 0 16,-1 0-8-16,-8-4 12 0,0 0-12 0,9 4 0 16,0-4 0-16,-5 4 0 0,5 0 0 0,0-1 0 15,0 1 0-15,0-4 0 0,-1 0 0 0,1 0 0 16,4 0 0-16,0 0 0 0,1 0 0 0,-1 0 8 16,4 0-8-16,1 0 0 0,-1-4 12 0,-3 1-3 0,-1 3-1 15,4 0 0-15,-4 0-8 0,5-4 10 0,-5 4-10 0,5 0 10 16,-5 0-10-16,4 0 0 0,-3 4 9 0,3-4-9 15,-4 7 0-15,5-3 0 0,-1 0 0 0,1 4 8 16,4-4-8-16,-5 4 0 0,5-4 0 0,0-1 0 16,5 1 0-16,-5 0 0 0,8 0 0 0,-3-4 0 15,3-4 0-15,1 0-15 0,0 4 4 0,-1-4 1 16,-3 1 35-16,-1 3 7 0,0-4 2 0,1 0 0 16,-1 4-34-16,0-4 0 0,1 4-10 0,-5-4 10 15,4 4 0-15,-4 0 0 0,4 0 0 0,-4 4 12 16,0-4-12-16,-4 0 0 0,4 4 0 0,-1-4 8 0,-3 4-8 15,4 0 0-15,0-1 0 0,0-3 0 0,0 4 8 0,4-4 0 16,5 0 0-16,-5 0 0 0,-4 0-8 0,9-4 0 16,8 1 0-16,-4-1 0 0,5 0 0 0,-1 0 0 15,1 0 0-15,-1 0 0 0,1 0 0 0,-5-4 0 16,-4 1 0-16,-1 3 0 0,1-4 0 0,-5 4 0 16,1 0 0-16,-1 0 0 0,-4 0 0 0,0 0 0 15,0 0 8-15,0 4-8 0,4 0 0 0,0 0 0 16,1 0 8-16,-5 0-8 0,8 0 0 0,1 0 0 15,-5 0 0-15,5 0 0 0,4 4 0 0,0 0 0 16,5-4 0-16,-10 0 0 0,6-4 0 0,-1 4 0 16,-5-4 0-16,1 4 0 0,0-3 0 0,0-1 0 15,-10 0 0-15,6 4 0 0,-5-4 0 0,4 0 0 16,-4 4 0-16,4 0 0 0,-4-4 0 0,0 4 0 0,0 0 0 16,4-4 0-16,1 4 8 0,3-4-8 0,-3 4 0 0,3 0 8 15,1 0-8-15,4 0 0 0,0 0 0 0,1 0 0 16,-1 4 0-16,0-4 0 0,0-4 0 0,0 4 0 15,0-4 0-15,0 4 0 0,-4-4 0 0,4 1 0 16,-4-1 0-16,4 0 0 0,-5 4 0 0,1 0 0 16,-13 0 0-16,8-4 0 0,-8 0 0 0,-1 0 8 15,5 4 5-15,-4 0 1 0,4 0 0 0,-1 0 0 16,1-4-6-16,5 4-8 0,-5-4 11 0,4 4-11 16,0 0 0-16,1-4 0 0,-5 4 0 0,4-4 0 15,-4 8 8-15,4-4-8 0,-4 0 0 0,0-4 0 16,0 1 0-16,0-1 0 0,-5 0 0 0,1 0 0 0,0 0 0 15,-1 0 0-15,1 0 0 0,-1 0 0 0,-8 4 0 16,0-4 0-16,8 0 8 0,-4 4-8 0,5-3 0 0,0 3 8 16,-1-4-8-16,5 0 0 0,0 4 0 0,-4 0-12 15,3-4 0-15,6 4 0 0,-1 0 12 0,0 0 0 16,-4-4 0-16,5 4 0 0,-1 0 0 0,-4 0 16 16,0 0-3-16,0 0-1 0,-5-4-12 0,1 0 0 15,-5 4 0-15,0-4 0 0,-13 4 0 0,0 0 0 16,0 0 0-16,13 0 0 0,1-4 0 0,-1 4 8 15,-5 0-8-15,6 0 0 0,3-4 0 0,-4 1 0 16,5 3 8-16,-1-4-8 0,1 0 0 0,4 0 0 16,-4 0 0-16,-1 4 0 0,1-4 16 0,-1 0 0 15,-4 0 0-15,0 4 0 0,1 0-16 0,-6 0 0 16,10 0 0-16,-9 0 0 0,-5 0 0 0,5-4 0 16,-9 4 0-16,9-4 0 0,-1 4 0 0,-8 0 0 15,0 0 0-15,14 0 0 0,-1 0 0 0,-4-3 0 0,4-1 0 16,0 4 0-16,0-4 0 0,5 4 0 0,-5 0 0 0,4 0 0 15,-4-4 0-15,1 0 0 0,-1-4 0 0,0 4 0 16,-4 4 0-16,-1-4 0 0,-8 4 0 0,9-4 0 16,-9 4 0-16,9-3 0 0,0-1 0 0,-9 4 0 15,9-4 0-15,-1 0 0 0,6 0 0 0,-14 4 0 16,8 0 0-16,5 0-18 0,-4-8 4 0,4 8 1 16,-13 0 13-16,9-4 0 0,-9 4 0 0,13 0 0 15,-13 0 0-15,9 0 0 0,4-4 0 0,-13 4 0 16,9 0 0-16,-9 0 0 0,9 0 0 0,0 0 0 15,-1 0 0-15,-8 0 0 0,14 0 0 0,-6 0 0 16,1 0 0-16,0 0 0 0,-9 0 0 0,9 0 0 0,4 4 0 0,-4-4 0 16,-9 0 0-16,8 4 0 0,1-4 0 0,0 0 16 15,0 0-3-15,-9 0-1 0,0 0-12 0,8 0-16 16,1 0 3-16,-9 0 1 0,9 0 12 0,-9 0 0 16,4 0 0-16,10 0 0 0,-10 0 0 0,-4 0 0 15,0 0 0-15,9 0 0 0,-1 0 0 0,1 0 0 16,-9 0 0-16,0 0 0 0,0 0 0 0,5 0 16 15,3 0-3-15,-8 0-1 0,0 0-12 0,0 0-16 16,0 0 3-16,0 0 1 0,0 0 12 0,0 0 0 16,0 0 0-16,5 4 0 0,4 0 0 0,-9-4 0 15,0 0 0-15,0 0 0 0,8 4 0 0,-3 4 0 16,-1-4 0-16,5-1 0 0,0 1 0 0,-1-4 16 16,1 0-3-16,0 4-1 0,0-4-12 0,-5 0 0 15,5 0 0-15,0 0 0 0,-9 0 0 0,0 0-16 0,4 0 3 0,-4 0 1 16,0 0 12-16,0 0 16 0,0 0-3 0,0 0-1 15,0 0-20-15,0 0-5 0,0 0-1 0,0 0 0 16,0 0-2-16,0 0-1 0,0 0 0 0,13 0 0 16,0 0-3-16,5 0 0 0,-5 0 0 0,0 0 0 15,0 0 7-15,1-4 1 0,-14 4 0 0,8 0-1101 16</inkml:trace>
    <inkml:trace contextRef="#ctx0" brushRef="#br0" timeOffset="-1526.3754">-2097 4497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6.5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848D2C-3F40-4C74-88F0-2F0731DC2D9F}" emma:medium="tactile" emma:mode="ink">
          <msink:context xmlns:msink="http://schemas.microsoft.com/ink/2010/main" type="inkDrawing"/>
        </emma:interpretation>
      </emma:emma>
    </inkml:annotationXML>
    <inkml:trace contextRef="#ctx0" brushRef="#br0">107 256 460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  <inkml:trace contextRef="#ctx0" brushRef="#br0" timeOffset="44891.5477">1617 790 403 0,'0'0'17'0,"0"0"5"0,0 0-22 0,0 0 0 15,0 0 0-15,0 0 0 0,8-4 128 0,-8 4 22 16,9-8 4-16,0 5 1 0,0-5-67 0,0 4-12 16,-5 0-4-16,-4 4 0 0,9-4-9 0,-5 4-3 15,-4 0 0-15,0 0 0 0,0 0-19 0,0 0-4 16,9-8-1-16,-9 8 0 0,0 0 6 0,0 0 1 16,0-4 0-16,0 4 0 0,0-4 8 0,-4-3 1 15,-1 3 1-15,1-4 0 0,4 4-13 0,-9-4-2 16,5 4-1-16,-1 0 0 0,-4 4-5 0,5-7-2 15,0 3 0-15,-5 4 0 0,4-8-8 0,5 8-2 16,-8 0 0-16,3-4 0 0,-3-4-3 0,8 8-1 16,-9 0 0-16,0 0 0 0,0-4-7 0,0 8-1 15,1-4-8-15,-6 0 12 0,1 4-12 0,5 0 0 16,-10 0 0-16,5 0 0 0,0 4 9 0,0-1-9 16,-5-7 8-16,0 8-8 0,5 0 0 0,-4 0 0 15,-1-4 8-15,1 7-8 0,-1-7 0 0,1 4 0 0,3 0 0 16,1 0 0-16,-4-8 0 0,3 8 0 0,-3-1 0 0,8-3 0 15,9-4 0-15,0 0 0 0,-9 12 0 0,1-4 0 16,3 3 0-16,1 1 0 0,-5 4 0 0,5-5 0 16,-1 5 0-16,1 0 0 0,0 3 0 0,4 1 0 15,-5 3 0-15,1-3 0 0,4 3 0 0,0 0 0 16,0-3 0-16,0-1 0 0,0 1 0 0,4-1 8 16,1 1-8-16,-1-8 0 0,-4-1 0 0,9 1 0 15,-5-4 8-15,-4-8 0 0,0 0 0 0,9 4 0 16,0 0-8-16,4-1 0 0,4-6 0 0,1-1 0 0,4 4 25 15,-5-8 7-15,10 0 0 0,-5 0 1 0,0-3-25 0,-1-1-8 16,1 0 0-16,-4-3 0 0,0-1 0 0,-1 0 0 16,-4 1 0-16,5-5 0 0,-5 1 0 0,0-1 0 15,0-3 0-15,0-4 0 0,1 3 0 0,-6 1 0 16,1-5 0-16,4 5 0 0,-4 4 0 0,0-5 0 16,0 5 0-16,-1 3 0 0,-3 0-9 0,4 1 9 15,-1-1-8-15,-3 5 8 0,-1 3 0 0,-4 8 0 16,9-12 0-16,-9 12 0 0,0 0 0 0,0 0 0 15,0 0 12-15,0 0-4 0,4-4-8 0,-4 4-12 16,0 0 4-16,0 0 0 0,0 0 8 0,0 0 0 16,0 0 8-16,0 8-8 0,-4 0 11 0,4-8-3 15,0 11 0-15,-4-3 0 0,-1 4-8 0,1 0 8 16,4-5-8-16,0 5 8 0,0 0-8 0,-5 0 10 16,5-1-10-16,0 1 10 0,0 0 3 0,5 3 1 0,-5 1 0 0,0-4 0 15,0 3 2-15,0 1 0 0,-5 3 0 16,5 5 0-16,0 3 0 0,0 4 0 0,0 0 0 0,-4 4 0 15,0 1 0-15,-1 3 1 0,1 0 0 0,-1 0 0 16,-3 0 4-16,-1 0 1 0,4 0 0 0,1-4 0 16,0 0 2-16,-1 0 1 0,1-4 0 0,0 0 0 15,4-3-5-15,-5 3-2 0,1-4 0 0,4 0 0 16,-5-7-4-16,5 3-1 0,-4-7 0 0,4 3 0 16,-4-3-5-16,4-4-8 0,-5-1 11 0,5-11-11 15,0 0 0-15,0 0 0 0,0 0 0 0,0 0 0 16,0 8-47-16,0-8-3 0,0 0-1 0,0 0 0 15,0 0-150-15,-4-8-31 0,4-3-5 16</inkml:trace>
    <inkml:trace contextRef="#ctx0" brushRef="#br0" timeOffset="47679.4588">-3297 65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  <inkml:trace contextRef="#ctx0" brushRef="#br0" timeOffset="48083.8098">-2915 131 691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  <inkml:trace contextRef="#ctx0" brushRef="#br0" timeOffset="48237.7234">-2986 162 345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  <inkml:trace contextRef="#ctx0" brushRef="#br0" timeOffset="49098.0744">-2828 73 345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4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25FD6B3-B4BC-47E3-8370-EF40185D3C0F}" emma:medium="tactile" emma:mode="ink">
          <msink:context xmlns:msink="http://schemas.microsoft.com/ink/2010/main" type="inkDrawing"/>
        </emma:interpretation>
      </emma:emma>
    </inkml:annotationXML>
    <inkml:trace contextRef="#ctx0" brushRef="#br0">2075 559 633 0,'14'0'56'0,"-14"0"-44"15,0 0-12-15,0 0 0 0,0 0 30 0,0 0 4 16,0 0 1-16,0 0 0 0,0 0-3 0,0 0 0 16,0 0 0-16,0 0 0 0,0 0 27 0,4-8 5 15,-4 0 0-15,4 0 1 0,5 1 13 0,0-1 2 16,-5 0 1-16,5 4 0 0,-5-4-23 0,5 4-5 16,0 0-1-16,4 1 0 0,-13 3-24 0,0 0-4 15,18 3-2-15,-1-3 0 0,1 0-14 0,-1 4-8 16,1-4 8-16,-1 4-8 0,1-4 8 0,-5 0-8 15,5 0 10-15,-1-4-10 0,-4 4 16 0,1-4-4 16,-1 1 0-16,0-5 0 0,-4 4 18 0,-1 0 3 0,1-4 1 16,-4 0 0-16,3-3 3 0,6-1 1 0,-1 4 0 15,4 0 0-15,1-3-19 0,4-1-4 0,0 0-1 0,0 1 0 16,8-5-14-16,-3 4 11 0,-1-3-11 16,0 3 10-16,9-8-10 0,-4 9 0 0,-9-5 0 0,4 4 0 15,5-3 0-15,0 3 0 0,-5 0 0 0,-4 1 0 16,0-1 0-16,-4 0 12 0,4 1-12 0,-5-1 12 15,1-4 0-15,4 5 1 0,-5-1 0 0,5-4 0 16,4 1-2-16,-4 3-1 0,0-4 0 0,5 1 0 16,-6-1 10-16,6 5 1 0,-1-5 1 0,0 4 0 0,1-7-22 15,-1 7 0-15,-4-4 0 0,4 1 0 0,-4-1 0 16,5 5 16-16,-1-5-4 0,5 0-1 0,-1 1 1 16,1-5 0-16,0 5 0 0,0-1 0 0,-5-3 0 0,5-5 1 15,-1 5 0-15,1-5 0 0,0 5-4 0,-1-5-1 16,-3 1 0-16,3 0 0 0,6-1 10 0,-6 1 2 15,-3-1 0-15,3 5 0 0,5 3-20 0,-4 1 0 16,0-5 0-16,-5 5 0 0,5-1 15 0,0-4-4 16,-1 1-1-16,1 3 0 0,0 1-10 0,-1 3 0 15,5-7 0-15,-4 3 0 0,4-4 0 0,-4-3 0 16,0-4 0-16,4 3 0 0,0 1 0 0,4-4 0 16,-4-1 11-16,-4 1-11 0,9-4 16 0,-5 8-4 15,0-5 0-15,-4 1 0 0,-5 4-4 0,-4-5-8 16,4 5 11-16,0-1-11 0,1 1 16 0,-5 4-4 0,4-1-1 15,-4 4 0-15,4 1-11 0,-4-1 0 0,5 1 0 16,-5 3 0-16,-1-4 0 0,1 1 0 0,5-1 0 16,-1 4 0-16,-4-3 0 0,4 3 0 0,-4 0 0 0,0 1 0 15,0-5 0-15,0 1 0 0,0-1 0 0,-4 0 0 16,-1 5 8-16,5-5-8 0,-4 0 0 0,4 1 8 16,-1-5 7-16,-3 5 1 0,0-5 0 0,-5 5 0 15,9-1-16-15,-5 4 8 0,5 1-8 0,4-1 0 16,1 0 0-16,-1 1 0 0,-4-1 0 0,0 4 0 15,4-4 0-15,-8 5 0 0,4-5 0 0,0 0 0 16,0-3 0-16,-5 3 0 0,-4-8 0 0,5 5 0 0,-5 3 0 16,5 0-12-16,-5-3 1 0,4 3 0 0,1 0 11 15,-5-3 0-15,0 3 0 0,0-4 0 0,5 5 0 16,-1-1 0-16,-8 0 0 0,9 1 0 0,-1-1 0 0,1 0 0 16,-5 4 0-16,5-3 0 0,-1 3 11 0,-4-4-3 15,-4 4 0-15,4 1 0 0,5-5-8 0,-5 4 0 16,5 0 0-16,-1-3 0 0,1-1 0 0,-1 0 0 15,1 1 0-15,-5-1 0 0,4 0 0 0,1 0 0 16,0 1 0-16,-1-1 0 0,1 0 0 0,-1 1 0 16,1-1-14-16,-5 0 5 0,4 4 9 0,-3-3 0 15,3-1 0-15,-4 4 0 0,-4-7 0 0,0 7 0 16,0-4 0-16,-5 8 0 0,5-4 0 0,-5 1 11 16,-4 7-3-16,9-8 0 0,-5 0-8 0,5 4 0 15,-9 4-10-15,9-8 10 0,-5 4 0 0,9-3 0 16,-4 3-8-16,0 0 8 0,4-4 0 0,0 0 0 15,0 0 0-15,5-3 0 0,0-1 0 0,-5 0 0 0,4 1 0 16,1-1 0-16,-5 4 0 0,0-4 13 0,0-3-2 16,0 7-1-16,-4-4 14 0,0 5 4 0,0-1 0 0,4 0 0 15,-9 0-7-15,5 0-1 0,-4 1 0 0,3-1 0 16,1 0-20-16,0 4 0 0,-9 4 0 0,0 0 0 16,4-8 11-16,1 4 1 0,-5 4 0 0,8 0 0 15,1-4-12-15,0 4 0 0,-9 0 0 0,0 0 0 16,0 0 0-16,0 0 0 0,9-3 0 0,-1-1 0 15,-8 4 0-15,9-4-14 0,-9 4 2 0,5 0 0 16,-5 0 12-16,13-4 16 0,0 0-3 0,-4 0-1 16,4 0-12-16,-4 0 0 0,4-4 0 0,-4 5 0 15,4-1 0-15,0 0 0 0,-4-4 0 0,-1 4 0 0,1 4 0 0,0-8 0 16,0 4 0-16,-9 4 0 0,9-4 0 0,-1 1 0 16,1-1 0-16,4 0 0 15,-4 0-26-15,4 0-8 0,-13 4-2 0,9-4 0 16,4 0-46-16,-13 4-10 0,0 0-1 0,0 0-1066 15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5.4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31B7872-EFE8-418E-8DCB-CC519CE893B3}" emma:medium="tactile" emma:mode="ink">
          <msink:context xmlns:msink="http://schemas.microsoft.com/ink/2010/main" type="inkDrawing"/>
        </emma:interpretation>
      </emma:emma>
    </inkml:annotationXML>
    <inkml:trace contextRef="#ctx0" brushRef="#br0">4403-4701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C74479-FDA2-4EA7-B32D-50FDE09499F1}" emma:medium="tactile" emma:mode="ink">
          <msink:context xmlns:msink="http://schemas.microsoft.com/ink/2010/main" type="inkDrawing" rotatedBoundingBox="13097,12309 13622,14948 11071,15455 10546,12816" semanticType="enclosure" shapeName="Other">
            <msink:sourceLink direction="with" ref="{AC23772B-8D47-4A48-9EA8-884831EA88EE}"/>
            <msink:destinationLink direction="with" ref="{BEDD35B2-8B31-4ACA-8333-526436C8A750}"/>
            <msink:destinationLink direction="with" ref="{F601F4A2-A3FD-452E-B925-C1B6AAFA0540}"/>
            <msink:destinationLink direction="with" ref="{D41ABC7B-D8EB-4819-9B5E-3408D6365B03}"/>
          </msink:context>
        </emma:interpretation>
      </emma:emma>
    </inkml:annotationXML>
    <inkml:trace contextRef="#ctx0" brushRef="#br0">1918 144 403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1 0 16,0-1-1-16,0-4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7.7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3B48E18-D121-4C87-8338-4486108F1C68}" emma:medium="tactile" emma:mode="ink">
          <msink:context xmlns:msink="http://schemas.microsoft.com/ink/2010/main" type="writingRegion" rotatedBoundingBox="6676,11338 9115,11338 9115,12680 6676,12680"/>
        </emma:interpretation>
      </emma:emma>
    </inkml:annotationXML>
    <inkml:traceGroup>
      <inkml:annotationXML>
        <emma:emma xmlns:emma="http://www.w3.org/2003/04/emma" version="1.0">
          <emma:interpretation id="{0C80D176-0F0A-4FA2-BBCB-938665CED669}" emma:medium="tactile" emma:mode="ink">
            <msink:context xmlns:msink="http://schemas.microsoft.com/ink/2010/main" type="paragraph" rotatedBoundingBox="6676,11338 9115,11338 9115,12680 6676,12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DD7CEF-ADA4-49F2-A17C-EC23B67771C1}" emma:medium="tactile" emma:mode="ink">
              <msink:context xmlns:msink="http://schemas.microsoft.com/ink/2010/main" type="line" rotatedBoundingBox="6676,11338 9115,11338 9115,12680 6676,12680"/>
            </emma:interpretation>
          </emma:emma>
        </inkml:annotationXML>
        <inkml:traceGroup>
          <inkml:annotationXML>
            <emma:emma xmlns:emma="http://www.w3.org/2003/04/emma" version="1.0">
              <emma:interpretation id="{AC7768F3-D54C-4748-84AA-9E700F802D63}" emma:medium="tactile" emma:mode="ink">
                <msink:context xmlns:msink="http://schemas.microsoft.com/ink/2010/main" type="inkWord" rotatedBoundingBox="6676,11338 9115,11338 9115,12680 6676,12680">
                  <msink:destinationLink direction="with" ref="{BEDD35B2-8B31-4ACA-8333-526436C8A750}"/>
                </msink:context>
              </emma:interpretation>
            </emma:emma>
          </inkml:annotationXML>
          <inkml:trace contextRef="#ctx0" brushRef="#br0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          <inkml:trace contextRef="#ctx0" brushRef="#br0" timeOffset="1222.9494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        <inkml:trace contextRef="#ctx0" brushRef="#br0" timeOffset="-65217.6078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      </inkml:traceGroup>
      </inkml:traceGroup>
    </inkml:traceGroup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C23772B-8D47-4A48-9EA8-884831EA88EE}" emma:medium="tactile" emma:mode="ink">
          <msink:context xmlns:msink="http://schemas.microsoft.com/ink/2010/main" type="writingRegion" rotatedBoundingBox="11182,13125 12533,13125 12533,14525 11182,14525">
            <msink:destinationLink direction="with" ref="{4FC74479-FDA2-4EA7-B32D-50FDE09499F1}"/>
          </msink:context>
        </emma:interpretation>
      </emma:emma>
    </inkml:annotationXML>
    <inkml:traceGroup>
      <inkml:annotationXML>
        <emma:emma xmlns:emma="http://www.w3.org/2003/04/emma" version="1.0">
          <emma:interpretation id="{767CAF1B-54CB-4F90-95EC-2BA60378ED84}" emma:medium="tactile" emma:mode="ink">
            <msink:context xmlns:msink="http://schemas.microsoft.com/ink/2010/main" type="paragraph" rotatedBoundingBox="11182,13125 12533,13125 12533,14525 11182,14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5BDB8F-70CF-4600-89D8-6F22C1641876}" emma:medium="tactile" emma:mode="ink">
              <msink:context xmlns:msink="http://schemas.microsoft.com/ink/2010/main" type="line" rotatedBoundingBox="11182,13125 12533,13125 12533,14525 11182,14525"/>
            </emma:interpretation>
          </emma:emma>
        </inkml:annotationXML>
        <inkml:traceGroup>
          <inkml:annotationXML>
            <emma:emma xmlns:emma="http://www.w3.org/2003/04/emma" version="1.0">
              <emma:interpretation id="{E0BB0362-8645-419E-83D4-6F02F798EA35}" emma:medium="tactile" emma:mode="ink">
                <msink:context xmlns:msink="http://schemas.microsoft.com/ink/2010/main" type="inkWord" rotatedBoundingBox="11182,13125 12533,13125 12533,14525 11182,14525"/>
              </emma:interpretation>
              <emma:one-of disjunction-type="recognition" id="oneOf0">
                <emma:interpretation id="interp0" emma:lang="" emma:confidence="0.5">
                  <emma:literal>VZ</emma:literal>
                </emma:interpretation>
                <emma:interpretation id="interp1" emma:lang="" emma:confidence="0">
                  <emma:literal>V.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v.</emma:literal>
                </emma:interpretation>
                <emma:interpretation id="interp4" emma:lang="" emma:confidence="0">
                  <emma:literal>UZ</emma:literal>
                </emma:interpretation>
              </emma:one-of>
            </emma:emma>
          </inkml:annotationXML>
          <inkml:trace contextRef="#ctx0" brushRef="#br0">26 698 806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        <inkml:trace contextRef="#ctx0" brushRef="#br0" timeOffset="582.1202">947 932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29:17.1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51:26.268"/>
    </inkml:context>
  </inkml:definitions>
  <inkml:traceGroup>
    <inkml:annotationXML>
      <emma:emma xmlns:emma="http://www.w3.org/2003/04/emma" version="1.0">
        <emma:interpretation id="{A6C20DA8-3780-4468-9E6B-0821A7735CF6}" emma:medium="tactile" emma:mode="ink">
          <msink:context xmlns:msink="http://schemas.microsoft.com/ink/2010/main" type="writingRegion" rotatedBoundingBox="1888,15779 16533,15587 16579,19132 1935,19324"/>
        </emma:interpretation>
      </emma:emma>
    </inkml:annotationXML>
    <inkml:traceGroup>
      <inkml:annotationXML>
        <emma:emma xmlns:emma="http://www.w3.org/2003/04/emma" version="1.0">
          <emma:interpretation id="{C92FB5B9-1EAC-44C2-971B-D3A8561566B8}" emma:medium="tactile" emma:mode="ink">
            <msink:context xmlns:msink="http://schemas.microsoft.com/ink/2010/main" type="paragraph" rotatedBoundingBox="1888,15779 16533,15587 16579,19132 1935,193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6C0FBE-5D54-4425-971C-9CC880ACFD8B}" emma:medium="tactile" emma:mode="ink">
              <msink:context xmlns:msink="http://schemas.microsoft.com/ink/2010/main" type="line" rotatedBoundingBox="1888,15779 16533,15587 16579,19132 1935,19324"/>
            </emma:interpretation>
          </emma:emma>
        </inkml:annotationXML>
        <inkml:traceGroup>
          <inkml:annotationXML>
            <emma:emma xmlns:emma="http://www.w3.org/2003/04/emma" version="1.0">
              <emma:interpretation id="{5B008468-B257-4C66-9692-2CFCB71A8989}" emma:medium="tactile" emma:mode="ink">
                <msink:context xmlns:msink="http://schemas.microsoft.com/ink/2010/main" type="inkWord" rotatedBoundingBox="1892,16044 3532,16022 3553,17577 1912,175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-18111 7102 230 0,'0'0'10'0,"9"-8"2"0,-9 8-12 0,0-12 0 0,4 1 0 0,1-1 0 16,-1 4 171-16,-4 8 31 0,-4-11 6 16,4 3 2-16,4 0-103 0,-4 8-21 0,0-8-4 0,0 8-1 15,0-12-1-15,0 9 0 0,0 3 0 0,0 0 0 16,0-12-34-16,0 12-7 0,0-8-2 0,0 8 0 15,-4-8 0-15,4 8 0 0,0-8 0 0,0 8 0 16,4-7-3-16,-4 7-1 0,0 0 0 0,0 0 0 16,9-8 2-16,-9 8 0 0,0 0 0 0,0 0 0 15,0 0-15-15,0 0-4 0,0 0 0 0,0 15 0 16,-9 1-16-16,0 4 0 0,5 11 0 0,-5 0 0 16,5 8 26-16,-5 4 5 0,0 4 1 0,-4-1 0 15,0 5-15-15,0 4-2 0,-1-5-1 0,1 1 0 16,0 0 6-16,0-1 2 0,0-3 0 0,0-4 0 0,4 0 6 15,0-4 2-15,-4-4 0 0,4 0 0 0,0 0-30 0,1-3-10 16,3-5 0-16,-4-4 0 16,5-3 10-16,-5-1 12 0,0-7-2 0,5 0-1 0,-5-1-9 0,9-3-17 15,0 0 4-15,0 0 1 16,0-8-111-16,0 0-21 0,0 0-5 0,0 0-483 16,0 0-97-16</inkml:trace>
          <inkml:trace contextRef="#ctx0" brushRef="#br0" timeOffset="1308.0448">-18655 8202 576 0,'0'0'51'0,"0"0"-41"15,0 0-10-15,0 0 0 0,0 0 124 0,0 0 24 16,0 0 4-16,0 0 0 0,0 0-51 0,0 0-10 16,0 0-3-16,0 0 0 0,0 0 3 0,0 0 0 15,0 0 0-15,0 0 0 0,0 0-29 0,9 0-6 16,0-4 0-16,4 4-1 0,-13 0-13 0,8 0-2 15,6 0-1-15,-1 0 0 0,-4 0-3 0,-1-4-1 16,5 4 0-16,5-4 0 0,4 0-3 0,0-8-1 16,0 8 0-16,4-3 0 0,0 3-10 0,1 0-1 15,-5-4-1-15,4 8 0 0,0-4-19 0,-4 0 8 0,0 4-8 16,-4-4 0-16,4 4 8 0,-9-4-8 0,4 4 0 16,-3 0 0-16,3 0 0 0,-8 0 0 0,4 4-10 15,-4 0 10 1,0 0-42-16,-9-4-1 0,0 0 0 0,13 4 0 15,-4 4-16-15,4-4-3 0,-4 4-1 0,4-8 0 16,-5 3-93-16,6-3-18 0</inkml:trace>
          <inkml:trace contextRef="#ctx0" brushRef="#br0" timeOffset="1891.8302">-18199 6755 345 0,'0'0'15'0,"0"0"4"0,5 0-19 0,3-4 0 0,-8 0 0 0,9 0 0 15,-9 4 172-15,0-8 32 0,9 4 5 0,-9-3 2 16,0 7-123-16,4-8-25 0,5 4-5 0,-5-4-1 16,1 4-5-16,-5 4 0 0,0 0-1 0,0 0 0 15,0 0-19-15,0 0-3 0,0 0-1 0,4 16 0 16,-4 3-1-16,0 5-1 0,-9 3 0 0,5 4 0 15,-5 0 10-15,-4 8 1 0,0 8 1 0,-5 4 0 16,5 0-9-16,-4 7-1 0,4 1-1 0,-5 3 0 0,-4-4 1 16,9-3 1-16,-5 0 0 0,1-5 0 0,-1-3-29 15,1-4-12-15,4 0 1 0,4-4 0 0,-4-4 11 0,4 4 0 16,-4 0 0-16,4-4 0 16,5-4-46-16,-5 1-7 15,0-1-2-15,5-4-501 0,-5 4-100 0</inkml:trace>
          <inkml:trace contextRef="#ctx0" brushRef="#br0" timeOffset="650.9767">-18580 7008 230 0,'0'0'20'0,"0"0"-20"16,0 0 0-16,0 0 0 0,0 0 108 0,0 0 18 15,0 0 3-15,0 0 1 0,0 0-33 0,0 0-6 0,0 0-2 0,0 0 0 16,0 0-1-16,0 0 0 0,0-7 0 0,4-5 0 16,0 4-36-16,5-4-8 0,-5 5-2 0,5-5 0 15,0 4 8-15,4-4 2 0,-4 5 0 0,4-5 0 16,-4 4-3-16,0 0 0 0,4 0 0 0,-4 1 0 16,-1-1-7-16,-8 8-2 0,14-4 0 0,-1 0 0 15,0-4-12-15,4 4-2 0,-3 0-1 0,3 1 0 16,1-1-2-16,-1 0-1 0,1 0 0 0,-1 0 0 15,1-4-4-15,-1 4-1 0,1-4 0 0,0 1 0 16,3 3-1-16,-3-4 0 0,4-4 0 0,0 4 0 16,0-3-7-16,4 3-1 0,5-4-8 0,0-3 12 15,-5 3-12-15,0-4 0 0,-4 5 0 0,0 3 0 16,0-4 0-16,0 8 0 0,-4 4-8 0,-10 0 8 16,5 8-139-16,-13-8-21 0,-4 12-4 0,-5 3 0 15,1 5 60-15,-1-5 13 0,-4 5 3 0,-5 3-578 16</inkml:trace>
          <inkml:trace contextRef="#ctx0" brushRef="#br0" timeOffset="3178.8126">-18624 8131 288 0,'0'0'25'0,"0"0"-25"0,0 0 0 0,0 0 0 16,0 0 150-16,0 0 25 0,0 0 5 0,0 0 0 0,0-3-82 0,0-5-17 15,4-4-3-15,0 4-1 0,1 4 15 0,-1-3 2 0,-4 7 1 0,5-8 0 16,3 4-43-16,6-4-9 15,-14 8-2-15,4-4 0 0,-4 4-1 0,9-4 0 0,8 0 0 0,-8 4 0 16,0-4 48-16,0 4 8 0,8 0 3 0,-8 4 0 31,4-4-115-31,0 4-24 0,0 0-4 0,5 0 0 0,-5 0 44 0,5 4 12 0,-5 0 0 0,9-5 1 16,-5 1-2-16,1 0-1 16,4 4 0-16,-5-8 0 0,1 4 2 0,4-4 0 0,-5 0 0 0,-3 0 0 15,3-4-4-15,-4 4-8 0,0 0 12 0,1 0-4 16,-14 0-8-16,0 0 10 0,0 0-10 0,8-8 10 15,5 8-10-15,-13 0 10 0,0 0-10 0,0 0 10 16,0 0-1-16,0 0 0 0,0 0 0 0,0 0 0 16,0 0 0-16,0 0 0 0,0 0 0 0,0 0 0 0,-13 0-9 0,0 0 0 15,0 8 0-15,0 0 0 0,-9-4 0 16,4 4-9-16,1-5 9 0,-5 5-13 0,4 0 2 16,-4-4 1-16,0 0 0 0,1 0 0 0,-1 4 10 0,0-8-10 15,0 3 10-15,0-3-10 0,4 4-6 0,-8-4-2 16,4-4 0-16,0 4 0 15,13 0-8-15,-13 0-2 0,14 0 0 0,-14 4 0 0,0-4 13 0,4 0 3 16,5 0 0-16,-5 0 0 0,5 0 12 0,13 0 0 16,-9 0 0-16,9 0 0 0,-4-4 0 0,4 4 0 15,-13-3 0-15,13 3 0 0,-4-4 0 0,4 4 13 16,0 0-4-16,0 0-1 0,0 0 2 0,0 0 0 16,0 0 0-16,0 0 0 0,0 0-2 0,0 0 0 15,0-8 0-15,0 8 0 0,0 0 0 0,8-4 0 0,1 0 0 0,4 0 0 31,-4 4-8-31,4-4-12 0,5 4 2 0,-5-4-618 0,0 0-123 0</inkml:trace>
          <inkml:trace contextRef="#ctx0" brushRef="#br0" timeOffset="2667.1684">-18225 7231 403 0,'0'0'36'0,"0"0"-36"16,4-12 0-16,1-4 0 0,-1 9 115 0,0-9 16 16,5 0 3-16,-4 1 1 0,3-1-44 0,1 1-9 15,-4 7-2-15,3-4 0 0,1 0-21 0,-5 5-5 16,1-1-1-16,-5 8 0 0,9-8-21 0,-9 8-4 0,0 0 0 16,0 0-1-16,0 0-6 0,0 0-1 15,0 0 0-15,0 0 0 0,0 0 5 0,0 0 1 16,0 0 0-16,0 12 0 0,0 3 1 0,-5 1 0 0,5 7 0 0,-9 1 0 15,5 3-2-15,0 4 0 0,-5 4 0 0,0 4 0 16,0 4-1-16,-4-4 0 0,4 4 0 0,-8 4 0 16,4 0 7-16,0-1 1 0,-1 1 0 0,-3 4 0 15,-1 0-19-15,1-1-3 16,-5 1-1-16,4-8 0 0,-4 4 0 0,5-4 0 0,-5-1 0 0,9-6 0 16,-5-5-9-16,1 0 0 0,-1-8 0 0,9-3 8 15,-4-5-8-15,13-3 0 0,-13 0 0 0,4-8 0 16,9-4 0-16,0 0 0 15,0 0 0-15,0 0-11 0,0 0-27 0,0 0-6 0,0-8 0 0,0-4-1 16,0 1-112-16,0 3-23 0,5-4-4 0</inkml:trace>
          <inkml:trace contextRef="#ctx0" brushRef="#br0" timeOffset="3713.815">-18001 6708 806 0,'0'0'36'0,"0"0"7"0,-5 4-35 0,5-4-8 15,0 0 0-15,-8 0 0 0,-1-4 65 0,9 4 11 16,0 0 3-16,0 0 0 0,0 0-3 0,0 0-1 16,0 0 0-16,0 0 0 0,0 0-11 0,0-8-3 15,4-3 0-15,-4 11 0 0,9-8-26 0,0 0-6 0,-1 0-1 0,1 0 0 16,4 1-16-16,-4 3-3 0,4 0-1 0,0 0 0 15,-4 4 13-15,-9 0 3 0,13 0 0 0,-13 0 0 16,0 0-24-16,0 0 0 0,0 0 0 0,0 0 0 16,0 0 0-16,0 0 0 0,0 0 0 0,0 0-8 15,0 0 16-15,0 0 3 0,-4 8 1 0,0-1 0 16,-5 1-12-16,0 0 8 0,-4 4-8 0,-9-4 8 16,0-1 10-16,0 1 2 0,0 4 0 0,0-4 0 15,-8-1 16-15,3 5 3 0,5-4 1 0,-4 0 0 16,-5 0-20-16,5-5-3 0,0 5-1 0,-5-4 0 15,0-4-6-15,0 4-2 0,10-4 0 0,-1 0 0 16,8 0-8-16,-3 0-11 0,4 4 3 0,4-4 0 16,9 0-141-16,0 0-28 0,0 0-6 15,17 12-1-15</inkml:trace>
          <inkml:trace contextRef="#ctx0" brushRef="#br0" timeOffset="4992.2462">-17549 7558 1036 0,'0'0'46'0,"0"-8"10"0,0 8-45 0,0-11-11 0,4 3 0 0,0-4 0 16,5 4 63-16,-5 1 10 0,1-5 3 0,-1 4 0 15,-4 0-16-15,5 0-2 0,-1 1-1 0,-4-1 0 16,0 8-18-16,4-4-4 0,1-4-1 0,-5 8 0 16,0 0 6-16,0 0 0 0,0 0 1 0,0 0 0 15,0 0-30-15,0 0-11 0,0 0 0 0,0 0 9 16,9-4 3-16,-9 4 1 0,0 0 0 0,0 0 0 16,0 0 5-16,0 0 1 0,8 0 0 0,-8 0 0 15,0 0 10-15,0 0 3 0,0 0 0 0,14 0 0 0,-14 0-32 0,0 0 0 16,0 0 0-16,8 4 0 0,5 0 10 0,-13-4-1 15,0 0 0-15,5 8 0 0,4 4-1 0,-5-5 0 16,0 5 0-16,1 4 0 0,-1-5 0 0,-4 9-8 16,0-1 12-16,0 1-4 15,-4 3 1-15,-1 1 0 0,1-1 0 0,4 4 0 0,-4 1-9 0,4-5 0 16,-9 4 0-16,4-3 0 0,1-5 24 0,-5 1 5 16,5-1 2-16,0 1 0 0,-1-9-16 0,5 5-3 15,0-4-1-15,-9-1 0 16,9-3 1-16,0-8 1 0,-4 8 0 0,0 0 0 0,4 4-3 0,0-1-1 15,-5-3 0-15,5 4 0 0,-4-1-1 0,-1 1-8 16,1 4 12-16,0-1-4 0,-1-3-8 0,-4 8 0 0,5-5 9 16,-5 1-9-1,1-5 0-15,8 1 9 0,-9-4-9 0,0-4 0 0,9-4 8 16,-4 4-8-16,4-4 0 0,0 0 0 0,-5 0 16 0,1-4 0 16,4 0 0-16,0-4 0 0,0-7-16 0,0-1 0 0,0-4 0 15,0-3 0-15,9 0 0 0,4-9 0 0,-4 1 0 0,4-4 0 16,4 0 0-16,1 0 0 0,-1-4 0 0,5 4 0 15,5-4 0-15,-1 8 0 0,0-4 8 0,1 3-8 16,3-3 0-16,-3 8 0 0,-1 0 0 0,-4-1 0 16,0 9 0-16,0-1 0 0,8 5-15 0,-16 3 5 15,3 0 10-15,-4 5 0 0,1-1 0 0,3 8 0 16,-17 0 0-16,0 8 0 0,9 3 0 0,-5 5 0 0,-4-1 0 16,5 5 0-16,-10-1 0 0,5 5 8 0,5-1-8 15,-5 1 11-15,-5 7-11 0,1-4 12 0,-1 0 2 16,1 5 1-16,4-1 0 0,-9 0 0 0,1-4 6 0,3 1 2 15,-4-1 0-15,5-4 0 0,4 1-4 0,-4-5-1 16,4 5 0-16,-9-5 0 16,4-3-3-16,-3 3-1 0,3-7 0 0,5 0 0 0,-4-1-26 0,4-3-4 15,-5 0-2-15,10 4 0 16,4-1-126-16,-1 1-26 0,10-4-5 0,-5-4-837 0</inkml:trace>
        </inkml:traceGroup>
        <inkml:traceGroup>
          <inkml:annotationXML>
            <emma:emma xmlns:emma="http://www.w3.org/2003/04/emma" version="1.0">
              <emma:interpretation id="{9762AC84-1A71-4B8F-97AC-080DA02365E4}" emma:medium="tactile" emma:mode="ink">
                <msink:context xmlns:msink="http://schemas.microsoft.com/ink/2010/main" type="inkWord" rotatedBoundingBox="5985,15726 8540,15692 8564,17554 6010,1758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223.4474">-14628 7418 1206 0,'18'-4'53'0,"-9"4"11"0,0-4-51 0,-9 4-13 15,0 0 0-15,8 0 0 0,6-4 88 0,-6 4 14 16,-8 0 3-16,0 0 1 0,22-8-39 0,-9 4-8 16,-13 4-2-16,5-7 0 15,8 3 7-15,4-4 0 0,5 0 1 0,0 4 0 0,-4 0-28 0,8 0-5 16,5-3-2-16,4 7 0 0,-4-4 5 0,-5 0 1 16,5-4 0-16,8 4 0 0,-4 0-9 0,0-4-2 15,-8 1 0-15,8-1 0 0,4 0-13 0,1 0-4 16,-9 4 0-16,-1-4 0 0,-12 1-8 0,8 3 0 15,0-4 0-15,-4 0 0 0,-8 0 0 0,3 4-16 16,5-3 3-16,-4 3 0 16,-18 4-50-16,0 0-9 0,0 0-3 0,8-4 0 15,-8 4-168-15,0 0-33 0,0 0-8 0,0 0-351 0</inkml:trace>
          <inkml:trace contextRef="#ctx0" brushRef="#br0" timeOffset="6553.6334">-13890 6802 115 0,'0'0'10'0,"4"-12"-10"0,5 0 0 0,-5-3 0 16,-13 3 188-16,5-4 36 0,4 5 8 0,4-5 0 16,1 4-94-16,-1 5-19 0,-4-5-4 0,9 4-1 15,4 0-38-15,-9 4-8 0,-17-3-2 0,9 3 0 0,4 4-12 0,0 0-2 16,0 0-1-16,0 0 0 0,0 7-16 0,4 5-3 15,5 4-1-15,-13 3 0 0,-10 5 13 0,6 7 4 16,16 4 0-16,-12 4 0 0,-5 8 1 0,-4 7 1 16,0 5 0-16,0 3 0 15,-5 1-6-15,-4 3 0 0,0 4-1 0,0 0 0 0,9-3-11 0,-9-1-1 16,5-4-1-16,-10 1 0 0,1-1-15 0,0-3-3 16,0-1-1-16,-1-3 0 15,1-5-11-15,4-7 0 0,-4 4 0 0,-5-8 0 0,-4-4 0 0,8 0-16 16,10-4 3-16,4-3 0 15,0-9-110-15,-5 1-21 0,1-5-5 0,8 1-816 0</inkml:trace>
          <inkml:trace contextRef="#ctx0" brushRef="#br0" timeOffset="7799.6143">-13175 6509 990 0,'4'-8'21'0,"0"4"5"0,-4-3 1 0,0-5 1 0,0 4-28 0,0 0 0 15,5 1 0-15,-5-5 0 0,0 0 92 0,0 0 13 0,9 1 3 0,-9-1 0 16,4 4-61-16,0-3-12 0,-4 3-3 0,5-4 0 16,-5 12-9-16,9-8-3 0,-1 0 0 0,-3 1 0 15,-1 3 2-15,-4 4 0 0,9-12 0 0,-9 12 0 16,0 0 14-16,4-8 4 0,-4 8 0 0,0 0 0 15,0 0 4-15,0 0 0 0,0 0 1 0,0 0 0 16,0 0-6-16,0 0-2 0,0 0 0 0,0 0 0 16,0 0-17-16,0 0-4 0,0 0-1 0,0 0 0 15,0 12-15-15,0 4 9 0,0-1-9 0,-4 9 8 16,-1 3-8-16,1 4 12 0,4 0-12 0,-4 8 12 16,-9 4 8-16,8 8 3 0,-8 3 0 0,9 5 0 15,-10-1-13-15,6 9-2 0,-10-1-8 0,1 0 12 16,-1 5 5-16,-4-1 1 0,0 0 0 0,-4 0 0 15,4-4-8-15,0-3-2 0,-4-1 0 0,8 1 0 0,-4-5-8 16,5 4 0-16,-10-7 0 0,10-4 8 0,-1-4-8 0,1-5 0 16,-1-3 9-16,5-7-9 0,4-5 8 15,-4-8-8-15,0 1 8 0,4-8-8 0,5-1 0 0,-5-7 9 16,0 0-9-16,-4-4 0 0,4-4 0 0,0-4 0 16,1-7 0-16,3-1 0 0,-4-11 0 0,5 0 0 15,4-5-8-15,9-7 8 0,-5-3-13 0,9-1 3 16,1 0 1-16,7 0 0 0,-3 4 9 0,8 0-13 15,1 0 5-15,-1 4 8 0,0 4-10 0,1-5 10 16,-1 9 0-16,-4 4-9 0,4-1 9 0,1 9 0 16,-1 7 0-16,-4 4 0 15,0 4 0-15,-5 4 0 0,5 4 0 0,-9 7 8 0,-4 1-8 0,0 7 0 16,0 1 0-16,0 3 0 0,-5 0 0 0,0 5 9 0,1 3-9 16,-1 0 10-16,-4 0-10 0,0 4 0 0,0 0 0 0,0-8 8 15,-4 4-8-15,4-8 0 0,-5 1 0 0,5-9 0 16,0 1 8-16,0-9-8 0,0 1 8 0,0-12-8 15,0 0 0-15,0 0 0 0,0 0 8 0,0 0-8 16,13-12 0-16,5 1 0 0,-5-5 9 0,0-3-9 16,5-9 0-16,-1-3 8 0,5-4-8 0,0 0 0 15,5 0 0-15,-5-4 0 0,4 8 0 0,-4-1 8 16,0 9-8-16,0 4 0 0,0-1 0 0,-5 8 0 16,-4 8 0-16,0 4 12 0,1 4-4 0,-6 8 0 15,1 0-8-15,0 3 12 0,0 9-4 0,-5 3 0 16,1 0 2-16,-1 5 1 0,0 3 0 0,1 0 0 0,-5-4-11 15,4 4 8-15,-4-4-8 0,0-7 8 0,4-1-8 16,-4-3 0-16,5-5 9 0,-1-3-9 0,5-4 0 0,-9-8 8 16,9 7-8-16,4-10 0 0,0-5 0 0,5 0 9 15,-1-4-9-15,1-7 0 0,4-1 10 0,0-3-10 16,4-4 8-16,-4-9-8 0,0 5 8 0,0-4-8 16,4 4 0-16,0 0 8 0,1 3-8 0,-1 1 0 15,5 8 0-15,-5-1 0 0,0 8 0 0,1 1 0 16,-5 3 0-16,0 4 0 0,0 4 0 0,-1 0 0 15,-3 8 0-15,0-4 0 0,-1 7 0 0,1 1 0 16,-5 0 0-16,0 3 0 0,0-3 0 0,-4 4 0 16,0-1 0-16,-5 5 0 0,5-8 0 0,-9 3 0 15,4-7 9-15,-4 4-9 0,-4-1 12 0,-1 1-3 16,-3-4 0-16,3 4 0 0,-8-1 10 0,0 5 1 0,-5-1 1 16,1 1 0-16,-5 0-6 0,0 3-2 0,-9-3 0 15,-4-1 0-15,5 1-13 0,-6 3 8 0,-3-7-8 0,-1 0 0 31,1 0-80-31,-5-1-21 0,0-3-5 0,0-4-1006 0</inkml:trace>
          <inkml:trace contextRef="#ctx0" brushRef="#br0" timeOffset="7926.3218">-12601 6747 1324 0,'35'-19'59'15,"-21"11"12"-15,-1-4-57 0,4 0-14 0,-3 5 0 0,-1 3 0 16,-5 0 208-16,6 0 40 0,-1 8 7 0,4 0 1 15,-4 3-203-15,1 1-41 0,-6 0-12 0</inkml:trace>
        </inkml:traceGroup>
        <inkml:traceGroup>
          <inkml:annotationXML>
            <emma:emma xmlns:emma="http://www.w3.org/2003/04/emma" version="1.0">
              <emma:interpretation id="{6A13F4C1-366D-4EFB-9B57-0F374E5F350D}" emma:medium="tactile" emma:mode="ink">
                <msink:context xmlns:msink="http://schemas.microsoft.com/ink/2010/main" type="inkWord" rotatedBoundingBox="10501,16441 14134,16394 14147,17395 10514,1744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074.7286">-10122 7394 1324 0,'0'0'118'0,"0"0"-94"0,0 0-24 0,0 0 0 0,0 0 47 0,0 0 5 0,0 0 0 0,0 0 1 16,0 0-7-16,0 0-2 0,9 8 0 0,0 0 0 16,4 0 3-16,0-4 0 0,5-4 0 0,-1 0 0 15,1-4-8-15,8 0-2 0,0-4 0 0,1 0 0 16,-1-3-9-16,5 3-3 0,4-4 0 0,-4-4 0 15,-1 5-13-15,1-5-4 0,0 1 0 0,-5-5 0 16,0 4 1-16,1 1 0 0,-10-5 0 0,5 1 0 16,-9 3 3-16,0-3 1 0,-4-1 0 0,0 1 0 15,-9-1-5-15,0 5 0 0,0-1-8 0,-9 1 12 0,5 3-12 16,-5 0 9-16,-4 4-9 0,-5 1 8 0,5 7-8 0,-4 0 0 16,-10 0 0-16,5 3 0 0,0 5 14 0,-4 0-2 15,0 4-1-15,-5 3 0 0,5 5-11 0,-1-1-17 16,1 1 4-16,0 3 1 0,-1 8 12 0,10 4 0 15,-5 1 0-15,4 3 0 0,1 0 0 0,13 3 0 16,-5 1 0-16,4-4 0 0,5 8 0 0,5-4 0 16,4 0 0-16,-1 0 0 0,5-4 9 0,1-4-9 15,-1-8 0-15,4 1 9 0,1-9 3 0,-1-3 0 16,1-1 0-16,0-3 0 0,-5-4 1 0,4-8 1 16,5 0 0-16,0-4 0 0,0 0 8 0,4-8 2 15,1-3 0-15,3-9 0 0,-3-3-1 0,8 4 0 0,-4-13 0 16,-1 5 0-16,1-4-8 0,4 0-2 0,-4 4 0 0,-1-4 0 15,1 4-5-15,0-1-8 0,4 1 11 0,-4 4-11 16,-1 0 14-16,1 7-4 0,-5-3-1 0,-8 7 0 16,-5 8 1-16,0 0 0 0,0 5 0 0,1-1 0 15,-14 4-10-15,8 7 0 0,1 1 0 0,4 8 0 16,-4-4 0-16,0 7 0 0,4 1 0 0,-4 3 0 16,4 0 0-16,-4 5 0 0,-5-5 0 0,9 4-11 15,-4 1 11-15,4-5 0 0,-4 4 0 0,4-7 0 16,-8-1 0-16,8 5 0 0,0-9 0 0,0 5 0 15,5-5-22-15,-5 5-2 0,0-8-1 0,4-1 0 16,-3-3-137-16,-1 0-27 16,4 4-6-16</inkml:trace>
          <inkml:trace contextRef="#ctx0" brushRef="#br0" timeOffset="9398.9287">-8731 7153 1375 0,'0'0'60'0,"0"0"14"0,0 0-59 0,0 0-15 0,-9 0 0 0,0 4 0 15,-4-1 105-15,4 9 19 0,-4 0 3 0,0 3 1 16,-4 9-32-16,-1-1-7 0,1 8-1 0,-5 4 0 16,-5 1-35-16,1-1-7 0,-5 8-2 0,-4-1 0 15,0 1-25-15,0 0-6 0,-5 4-1 0,1 0 0 16,-5 0-12-16,5 3-13 0,-5-3 2 0,9 4 1 31,-5-8-46-31,9 0-8 0,5-4-3 0,0 0-580 0,-5-8-116 16</inkml:trace>
          <inkml:trace contextRef="#ctx0" brushRef="#br0" timeOffset="10539.7166">-7713 7344 806 0,'0'0'36'0,"0"0"7"0,0 0-35 0,0 0-8 0,0 0 0 0,4-4 0 15,1-4 161-15,-5 8 31 0,0 0 5 0,-5-8 2 0,5 0-109 0,-9 1-22 16,1 3-4-16,-1 0 0 0,-4-4-28 0,4 0-4 16,0 4-2-16,-4-4 0 0,-5 1 10 0,1-1 1 15,-1 0 1-15,-4 0 0 0,0 8-4 0,1 0-1 16,-1 0 0-16,-5 0 0 0,-3 4-19 0,3 0-4 15,1 0-1-15,-5 8 0 0,1-1-13 0,-6 5 0 16,1 0 0-16,5 7 0 0,-5 0 0 0,4 1 0 16,0-5 0-16,5 5 0 0,4-1 0 0,4 4 0 15,5-7 0-15,0-1 0 0,9 5 0 0,-1-5 0 16,10 1 0-16,-1-5 0 0,0 1 0 0,5-4-13 16,4-5 4-16,0 1 1 0,1-8 8 0,-1 0-10 15,4-4 10-15,5 0-10 0,0-3 10 0,0-5 0 16,-4 0 0-16,4-3 0 0,0-5 0 0,-1 1 0 0,-3-9 0 15,4 5 0-15,0-4 12 0,0-5-1 0,0-3-1 16,0 4 0-16,0 4 6 0,-5 3 2 0,1 5 0 0,-5 7 0 16,-4 4 6-16,-1 5 2 0,-8 3 0 15,0 0 0-15,0 0 5 0,9 11 1 0,-9 9 0 0,0-1 0 16,0 5-16-16,5-1-4 0,-5 0 0 0,8 5 0 16,-8-5-12-16,5 1 9 0,-1-5-9 0,5 4 8 15,0-3-8-15,-1-4-9 0,6 3 9 0,-6-7-747 16,6-4-141-16</inkml:trace>
          <inkml:trace contextRef="#ctx0" brushRef="#br0" timeOffset="11117.0609">-7410 7090 1537 0,'0'0'68'0,"4"-11"14"0,5 3-66 0,-1 0-16 15,10 4 0-15,0 0 0 0,-5 0 94 0,4 8 15 16,1 4 3-16,4 0 1 0,-5 7-41 0,-4 1-9 16,1 7-2-16,-1 1 0 0,0 7-27 0,-4 4-6 15,-5-4 0-15,1 4-1 0,-1 4-7 0,-4-4-2 16,0-3 0-16,0 3 0 0,-4-4-7 0,-1-4-2 16,1 0 0-16,-1 1 0 0,-3-5-1 0,-6-3-8 15,10-1 12-15,0-3-4 0,-5-5 0 0,4-3-8 16,5-8 12-16,0 0-4 0,0 0 3 0,0 0 0 0,-8-4 0 0,-1-3 0 15,5-5 3-15,4-8 1 0,-5 1 0 0,5-1 0 16,5 1-5-16,-1-8-1 0,0 3 0 0,9-3 0 16,1-4-9-16,-1 3 12 0,9 1-12 0,0 0 12 15,-5 3-12-15,1 9 0 0,-1-1 0 0,1 4 8 16,4 5-8-16,-5 3 0 0,1 4 0 0,-1 11 0 16,1 1 0-16,-5 4 0 0,-4 3 0 0,0 5 0 15,4 3 0-15,0 0 0 0,-4 4 0 0,-5-3 0 16,1 3 0-16,-1 0 0 0,0-4 0 0,-4-3 0 15,0 3 0-15,0-3 0 0,0-5 0 0,0 1 0 16,0-9 0-16,0 1 0 0,0-4 0 0,0-8 0 16,0 0 0-16,0 0 0 0,0 0 8 0,0 0-8 15,0 0 9-15,-4-12-9 0,0 0 10 0,4-3-10 16,4-5 8-16,0 1-8 0,1-5 0 0,4-7 9 16,4 4-9-16,4-8 0 0,1-4 0 0,8 0 0 15,-4 0 0-15,9 4-12 0,4 0 4 0,-4 3 8 0,4 9 0 0,0 3 0 16,-9 1 0-16,5 11 0 0,-9 4 0 0,0 4 0 15,-5 4 0-15,-4 4 8 0,-4 4-8 0,4 7 0 16,-4 5 0-16,-5-1 8 0,-4 4-8 0,0 1 0 16,5 3 0-16,-10-4 0 0,1 4 8 0,0-3-8 15,4-1 12-15,-5 0-4 16,5-3-93-16,-8 3-19 0,3-4-4 0</inkml:trace>
        </inkml:traceGroup>
        <inkml:traceGroup>
          <inkml:annotationXML>
            <emma:emma xmlns:emma="http://www.w3.org/2003/04/emma" version="1.0">
              <emma:interpretation id="{8A58AE74-2239-4265-A3DA-D8B0022F8E9C}" emma:medium="tactile" emma:mode="ink">
                <msink:context xmlns:msink="http://schemas.microsoft.com/ink/2010/main" type="inkWord" rotatedBoundingBox="14657,15983 16538,15958 16554,17237 14674,1726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032.2959">-5884 7281 288 0,'0'0'25'0,"0"0"-25"0,0-11 0 0,-4-1 0 16,4-4 264-16,0 8 47 15,0-3 9-15,0 3 3 0,0-4-145 0,0 12-29 16,9-7-5-16,-1 3-2 0,1-4-69 0,-4 4-13 15,-5 4-4-15,13 0 0 0,-4-4-27 0,-1 4-5 0,-8 0-2 16,0 0 0-16,9 4-5 0,-4 4-1 0,3 7 0 16,-3-3 0-16,-5 7 4 0,0 5 1 0,0-1 0 15,0 5 0-15,-5 3 15 0,-3-4 2 0,3 4 1 0,5 0 0 16,-4 5-21-16,-1-5-4 0,1 0-1 0,4 0 0 16,-4 0-1-16,-1 1-1 0,1-1 0 0,4 0 0 15,-5-4 15-15,-3 1 3 0,3-5 1 0,1 0 0 16,-1-7-19-16,-3 0-11 0,3-9 12 0,-3 5-12 15,3-4 12-15,1 0-4 0,4-8 0 0,0 0-8 16,-5 7 12-16,-3-3-12 0,3 0 12 0,5-4-12 16,0 0 9-16,0 0-9 0,-9 0 0 0,1 0 9 15,8 0-9-15,0 0 0 0,-5-4 0 0,5 4 0 16,0 0 0-16,0 0 0 0,0 0 0 0,0 0 8 16,-8 0-8-16,8 0 0 0,0 0 0 0,0 0 0 15,-5-4 0-15,5-3 0 0,0-5 0 0,0 4 0 16,5-7 0-16,-5 3 0 0,4-8 0 0,5 1 0 15,-5-5 0-15,9 5 0 0,-4-4 0 0,4-1 0 0,-4 1-11 16,4-1 11-16,5-3-8 0,-5 0 8 0,0-1-12 16,0 1 2-16,5-8 1 0,4 4 0 0,4 0-3 0,-4-1 0 15,4 1 0-15,1 0 0 0,-1 4 3 0,-4 3 0 16,0 5 0-16,0-1 0 0,0 5 9 0,0 3-8 16,-5 4 8-16,1 1-8 0,4 3 8 0,-5 0 0 15,-4 0-9-15,5 4 9 0,-5 0 0 0,5 8 0 16,-5-1 0-16,-5 5 0 0,6 0 0 0,-10 3 0 15,5 5 0-15,-5-5 0 0,-8 9 0 0,4-5 0 16,-9 1 0-16,5 3 0 0,-5-3 0 0,0-1 0 16,-4-3 9-16,-5 3-1 0,1-3 2 0,-5 3 1 15,0-3 0-15,0-4 0 0,-9 3-2 0,1 1 0 0,-1 0 0 16,0-9 0-16,-4 5-9 0,4-4 0 0,5 0 9 16,4-1-9-1,5-3-32-15,-1-4-12 0,5 0-1 0,0-4-1 16,13 4-140-16,-9-7-28 0</inkml:trace>
          <inkml:trace contextRef="#ctx0" brushRef="#br0" timeOffset="12340.8858">-4809 6696 403 0,'5'-27'17'0,"-1"19"5"0,-4-3-22 16,0-1 0-16,0 0 0 0,4 0 0 0,-4 1 239 0,5-1 43 16,-5 4 9-16,0 8 1 0,4-4-143 0,-4 4-29 15,0-7-5-15,0 7-2 0,0 0-28 0,0 0-5 16,0 0-2-16,5 11 0 0,-1 9-26 0,0-1-6 16,-4 5-1-16,0 7 0 0,-4 0 0 0,0 4 0 15,-1 4 0-15,1 4 0 0,-5 0 19 0,0 8 4 16,-4 3 1-16,0-3 0 0,0 0-40 0,0-1-8 15,-5 5-1-15,0-1-1 0,1-3-11 0,-1 0-8 16,1-4 9-16,-5-1-9 0,0-3-13 0,0 0-9 16,0 0-2-16,0-4-792 15,0 0-160-15</inkml:trace>
          <inkml:trace contextRef="#ctx0" brushRef="#br0" timeOffset="12785.6341">-4774 7539 345 0,'0'0'31'0,"0"0"-31"0,0 0 0 0,9-4 0 16,0 0 315-16,4 0 57 0,0 4 11 0,-4-4 2 16,4 4-259-16,-4-4-52 0,4 0-10 0,5 0-3 0,-1-3 2 0,1 3 0 15,4-4 0-15,0 0 0 0,4-4-20 0,0 1-4 16,-4-1-1-16,9-4 0 0,0 5-10 0,-1-5-1 15,1 0-1-15,-5 1 0 0,5-5 2 0,-5 5 1 16,1-5 0-16,-5 5 0 0,0-1-10 0,-1 0-3 16,-3 1 0-16,-5-1 0 0,5-3 2 0,-5 3 0 0,0 8 0 0,-4-3 0 0,0-1 3 15,-1-4 1 1,-3 5 0-16,4-5 0 0,-9 1-11 0,0-1-3 16,0 4 0-16,-5-3 0 0,1-1-8 0,-1 4 0 15,-3 1 0-15,-1-1 0 0,-4 4 0 0,0 0 0 16,-1 1 0-16,-3 3 0 0,-1 4 0 0,-4 0 0 15,0-4 0-15,-4 12 0 0,-5 3 0 0,1 1 0 16,3 7 0-16,1 1 0 0,0 3 0 0,4 5 0 0,0-5 0 0,0 4 0 16,9 5 0-16,-5-5 0 0,5 4 0 0,0-4 0 15,8 1 0-15,1 3 0 0,0 0 0 0,8-4 0 16,5 1 0-16,0-1 0 0,4-4 0 0,4-3 0 16,1 3 0-16,13-3 8 0,8-5-8 0,9 1 0 31,5-1-24-31,0-3-9 0,4-4-3 0,4-4-759 0,5 0-152 0</inkml:trace>
        </inkml:traceGroup>
        <inkml:traceGroup>
          <inkml:annotationXML>
            <emma:emma xmlns:emma="http://www.w3.org/2003/04/emma" version="1.0">
              <emma:interpretation id="{8CDFD432-5A98-41E1-94AD-048FCB09AD79}" emma:medium="tactile" emma:mode="ink">
                <msink:context xmlns:msink="http://schemas.microsoft.com/ink/2010/main" type="inkWord" rotatedBoundingBox="16424,19037 16497,19036 16499,19133 16425,19134"/>
              </emma:interpretation>
              <emma:one-of disjunction-type="recognition" id="oneOf4"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\</emma:literal>
                </emma:interpretation>
                <emma:interpretation id="interp6" emma:lang="" emma:confidence="0">
                  <emma:literal>:</emma:literal>
                </emma:interpretation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;</emma:literal>
                </emma:interpretation>
              </emma:one-of>
            </emma:emma>
          </inkml:annotationXML>
          <inkml:trace contextRef="#ctx1" brushRef="#br0">-4129 9738 0,'0'0'16,"0"0"-16,-74-58 16,74 19-1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2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2B7183-4138-4E1F-A1DE-3F68BF9A2B9A}" emma:medium="tactile" emma:mode="ink">
          <msink:context xmlns:msink="http://schemas.microsoft.com/ink/2010/main" type="writingRegion" rotatedBoundingBox="11217,4015 12766,4015 12766,5208 11217,5208">
            <msink:destinationLink direction="with" ref="{E8A995A2-1859-481E-BF19-2006630C7181}"/>
          </msink:context>
        </emma:interpretation>
      </emma:emma>
    </inkml:annotationXML>
    <inkml:traceGroup>
      <inkml:annotationXML>
        <emma:emma xmlns:emma="http://www.w3.org/2003/04/emma" version="1.0">
          <emma:interpretation id="{1785D1C5-F493-485A-B25C-3830C330ADC3}" emma:medium="tactile" emma:mode="ink">
            <msink:context xmlns:msink="http://schemas.microsoft.com/ink/2010/main" type="paragraph" rotatedBoundingBox="11217,4015 12766,4015 12766,5208 11217,52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C1C5EF-048A-4934-B512-1ADDDFAD5F2A}" emma:medium="tactile" emma:mode="ink">
              <msink:context xmlns:msink="http://schemas.microsoft.com/ink/2010/main" type="line" rotatedBoundingBox="11217,4015 12766,4015 12766,5208 11217,5208"/>
            </emma:interpretation>
          </emma:emma>
        </inkml:annotationXML>
        <inkml:traceGroup>
          <inkml:annotationXML>
            <emma:emma xmlns:emma="http://www.w3.org/2003/04/emma" version="1.0">
              <emma:interpretation id="{51FF0559-DE54-458C-96EB-B98989DC5DF4}" emma:medium="tactile" emma:mode="ink">
                <msink:context xmlns:msink="http://schemas.microsoft.com/ink/2010/main" type="inkWord" rotatedBoundingBox="11217,4015 12766,4015 12766,5208 11217,5208"/>
              </emma:interpretation>
            </emma:emma>
          </inkml:annotationXML>
          <inkml:trace contextRef="#ctx0" brushRef="#br0">282 1389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        <inkml:trace contextRef="#ctx0" brushRef="#br0" timeOffset="381.1505">1827 1283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42.7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BF94AF-DFE7-496E-97C2-964E799E9F81}" emma:medium="tactile" emma:mode="ink">
          <msink:context xmlns:msink="http://schemas.microsoft.com/ink/2010/main" type="writingRegion" rotatedBoundingBox="21186,12830 19951,17471 18103,16980 19339,12338"/>
        </emma:interpretation>
      </emma:emma>
    </inkml:annotationXML>
    <inkml:traceGroup>
      <inkml:annotationXML>
        <emma:emma xmlns:emma="http://www.w3.org/2003/04/emma" version="1.0">
          <emma:interpretation id="{AB0771CE-A061-46F6-BA1F-15BF0C806192}" emma:medium="tactile" emma:mode="ink">
            <msink:context xmlns:msink="http://schemas.microsoft.com/ink/2010/main" type="paragraph" rotatedBoundingBox="21186,12830 19951,17471 18103,16980 19339,123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E508F1-B2DD-4A9F-A0A3-7E29783B5B3B}" emma:medium="tactile" emma:mode="ink">
              <msink:context xmlns:msink="http://schemas.microsoft.com/ink/2010/main" type="line" rotatedBoundingBox="21186,12830 19951,17471 18103,16980 19339,12338"/>
            </emma:interpretation>
          </emma:emma>
        </inkml:annotationXML>
        <inkml:traceGroup>
          <inkml:annotationXML>
            <emma:emma xmlns:emma="http://www.w3.org/2003/04/emma" version="1.0">
              <emma:interpretation id="{EC73A7C2-9BA8-42BD-A4DD-DB0264959CC2}" emma:medium="tactile" emma:mode="ink">
                <msink:context xmlns:msink="http://schemas.microsoft.com/ink/2010/main" type="inkWord" rotatedBoundingBox="21186,12830 20687,14705 18839,14213 19339,12338">
                  <msink:destinationLink direction="with" ref="{F601F4A2-A3FD-452E-B925-C1B6AAFA0540}"/>
                  <msink:destinationLink direction="with" ref="{E807EC64-3553-440A-BB87-C6E2515C039C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-79 3502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      </inkml:traceGroup>
        <inkml:traceGroup>
          <inkml:annotationXML>
            <emma:emma xmlns:emma="http://www.w3.org/2003/04/emma" version="1.0">
              <emma:interpretation id="{13355BC6-9C13-4FF3-86DE-8880A504C8CD}" emma:medium="tactile" emma:mode="ink">
                <msink:context xmlns:msink="http://schemas.microsoft.com/ink/2010/main" type="inkWord" rotatedBoundingBox="20386,13549 20288,13915 20004,13839 20101,13474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°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5290.5774">-479 4138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0,0 0-12 16,-5 0 1-16,5 0-671 0,-4 4-134 16</inkml:trace>
        </inkml:traceGroup>
        <inkml:traceGroup>
          <inkml:annotationXML>
            <emma:emma xmlns:emma="http://www.w3.org/2003/04/emma" version="1.0">
              <emma:interpretation id="{5FBB5733-E80F-48DA-A73E-4B06CD4C3100}" emma:medium="tactile" emma:mode="ink">
                <msink:context xmlns:msink="http://schemas.microsoft.com/ink/2010/main" type="inkWord" rotatedBoundingBox="20313,13581 20178,14089 20097,14068 20232,13559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295.707">-325 4185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      </inkml:traceGroup>
        <inkml:traceGroup>
          <inkml:annotationXML>
            <emma:emma xmlns:emma="http://www.w3.org/2003/04/emma" version="1.0">
              <emma:interpretation id="{511EDDDD-DC0B-4D09-9CB4-630548F3A38E}" emma:medium="tactile" emma:mode="ink">
                <msink:context xmlns:msink="http://schemas.microsoft.com/ink/2010/main" type="inkWord" rotatedBoundingBox="19917,15594 19453,17339 18745,17150 19209,15406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.39044E6">-1523 6841 633 0,'0'0'28'0,"0"0"6"0,0 0-34 0,0 0 0 0,0 0 0 0,0 0 0 16,0 0 128-16,0 0 18 0,0 0 4 0,0 0 1 16,0 0-67-16,0 0-12 0,9 4-4 0,0-1 0 15,0 1-4-15,4 0-2 0,0-4 0 0,0 0 0 0,0 0-18 16,5 0-3-16,-1-4-1 0,1 0 0 16,4-3 3-16,0-1 0 0,8-4 0 0,-8 4 0 15,0-3-16-15,5-1-3 0,8-8-1 0,-9 5 0 0,-4-5-10 0,0 1-1 16,0-1-1-16,0-7 0 0,0 4 6 0,-5-1 2 15,1 1 0-15,4-4 0 0,0-1-2 0,0 1 0 16,-14 0 0-16,1 3 0 0,9-3 0 16,-9 4 0-16,-1-5 0 0,-8 5 0 0,5-1-17 0,-1 1-14 15,0 4 2-15,-8-5 1 0,-5 5 11 0,5 3 0 16,0 0 8-16,-1 5-8 0,-4-5 0 0,1 4 9 16,3 1-9-16,1 3 0 0,-5-4 16 0,0 4-4 15,1 5-1-15,-1-5 0 0,13 0-11 0,-8 4 0 16,-9 0 0-16,-1 4 0 0,14 0 0 0,0 0 0 15,0 0 0-15,-8 0 0 0,-10 0-12 0,9 0 3 0,9 0 0 16,0 0 0-16,-17 0 9 0,4 4 0 0,13-4 0 16,0 0 0-16,0 0 0 0,0 0 0 0,0 0 0 0,0 0 0 15,0 0 0-15,-5 12 0 0,-4-1 0 0,5 1 0 16,0 0 0-16,-1 0 0 0,-3 3 0 0,-1 5 0 16,0-1 10-16,5 8 1 0,-5 1 0 0,4 7 0 15,-8 0 0-15,4 0 0 0,5 4 0 0,0 4 0 16,-5 0 5-16,0 0 0 0,0 0 1 0,1 3 0 15,-1 1-3-15,0-4-1 0,0 4 0 0,5-8 0 16,-1 4-2-16,-3 0-1 0,3 4 0 0,1-5 0 16,4 1 9-16,0 0 1 0,4 0 1 0,-4 0 0 15,0 4 7-15,0-8 2 0,5 0 0 0,-5 4 0 16,-5-8-10-16,5 4-1 0,0-8-1 0,0 4 0 16,-8-8-6-16,-1 5-2 0,0-1 0 0,0 0 0 15,-4-4-10-15,-4 1 8 0,-5-1-8 0,0-4 8 0,-5 5-8 16,1-5 0-16,4-4-12 0,-4-7 12 15,-1 4-72-15,5-5-6 0,5-7-2 16,-5 4-685-16,-4-8-138 0</inkml:trace>
          <inkml:trace contextRef="#ctx0" brushRef="#br0" timeOffset="2.39081E6">-1738 7211 817 0,'0'0'36'0,"0"0"8"0,5-8-36 0,-1 4-8 15,0-1 0-15,1 1 0 16,4 0 76-16,-5 0 12 0,5 4 4 0,-5 0 0 16,5 4-15-16,-5-8-2 0,9 4-1 0,-8 0 0 15,8 0 10-15,-4 0 1 0,4 0 1 0,5 0 0 16,-1 0-9-16,5 0-1 0,0-4-1 0,4 4 0 0,5 0-5 0,0 0-1 16,4-4 0-16,4 4 0 0,-4-9-32 0,9 9-6 15,4 0-2-15,-4 0 0 0,-13 0-29 16,0 0 0-16,13 4 0 0,-9 1 0 15,0-5-124-15,0 0-30 0,0 0-6 0</inkml:trace>
        </inkml:traceGroup>
      </inkml:traceGroup>
    </inkml:traceGroup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8.1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4BB7657-D11D-4081-82E5-7A69B61CF737}" emma:medium="tactile" emma:mode="ink">
          <msink:context xmlns:msink="http://schemas.microsoft.com/ink/2010/main" type="writingRegion" rotatedBoundingBox="16534,14525 17535,14525 17535,15468 16534,15468"/>
        </emma:interpretation>
      </emma:emma>
    </inkml:annotationXML>
    <inkml:traceGroup>
      <inkml:annotationXML>
        <emma:emma xmlns:emma="http://www.w3.org/2003/04/emma" version="1.0">
          <emma:interpretation id="{8C3D3A5B-A4E1-418A-8850-38BDC98805A1}" emma:medium="tactile" emma:mode="ink">
            <msink:context xmlns:msink="http://schemas.microsoft.com/ink/2010/main" type="paragraph" rotatedBoundingBox="16534,14525 17535,14525 17535,15468 16534,154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126946-1A7B-44D7-92FD-C11DAC2D7498}" emma:medium="tactile" emma:mode="ink">
              <msink:context xmlns:msink="http://schemas.microsoft.com/ink/2010/main" type="line" rotatedBoundingBox="16534,14525 17535,14525 17535,15468 16534,15468"/>
            </emma:interpretation>
          </emma:emma>
        </inkml:annotationXML>
        <inkml:traceGroup>
          <inkml:annotationXML>
            <emma:emma xmlns:emma="http://www.w3.org/2003/04/emma" version="1.0">
              <emma:interpretation id="{0007AAB4-DE5E-4684-BE70-91F300E31A46}" emma:medium="tactile" emma:mode="ink">
                <msink:context xmlns:msink="http://schemas.microsoft.com/ink/2010/main" type="inkWord" rotatedBoundingBox="16534,14525 17535,14525 17535,15468 16534,154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-4089 5281 345 0,'0'0'31'0,"4"-12"-31"0,0 4 0 0,-4 0 0 15,0-3 134-15,5 3 21 0,-1-4 4 0,1 4 1 16,-5 8-72-16,4-7-13 0,5-5-3 0,-5 4-1 16,5 4-15-16,-5-4-4 0,1 1 0 0,-1-1 0 15,1 0-20-15,3 0-5 0,-3 0-1 0,3 5 0 16,-3-1 10-16,-5 4 1 0,4 0 1 0,-4 0 0 15,0 0 12-15,0 0 2 0,0 0 1 0,0 0 0 16,0 0-23-16,0 0-5 0,0 0-1 0,0 0 0 16,0 0 15-16,0 0 2 0,0 0 1 0,0 0 0 15,0 0-24-15,0 0-5 0,0 0-1 0,0 11 0 16,0 1 0-16,-4 4 0 0,4-1 0 0,0 5 0 0,-5-1-2 0,5 5-1 16,-4 3 0-16,4 4 0 0,-9 0 20 15,5 4 4-15,4 0 1 0,-4 4 0 0,-1 0-7 0,-4-3-2 16,5-1 0-16,0 0 0 0,-1 0-8 0,1-4-1 15,-5 0-1-15,9 4 0 0,-4-3-6 0,4-5-1 16,-5-4 0-16,1 1 0 0,-1-1-8 0,5-3 0 16,-4-1 9-16,4-3-9 0,0 3 0 0,-4-3 9 15,4-8-9-15,0-8 0 0,-5 7 0 0,5-7-16 16,0 0 2-16,0 0 0 16,0 0-157-16,0 0-31 0</inkml:trace>
          <inkml:trace contextRef="#ctx0" brushRef="#br0" timeOffset="542.3573">-3607 5300 1335 0,'0'0'29'0,"0"0"7"0,0 0 0 0,0 0 2 16,0 0-30-16,0 0-8 0,0 0 0 0,0 0 0 0,0 0 52 0,0 0 10 15,0 0 2-15,0 0 0 0,9-4-32 0,-9 4-7 16,0 0-1-16,9 0 0 0,-9 0 26 0,0 0 5 16,0 0 1-16,0 0 0 0,0 0-7 0,4 8-1 15,-4-8 0-15,0 12 0 0,-4-1-19 0,-1 1-4 16,1 0-1-16,-5 0 0 0,5-1-12 0,-5 5-4 15,0-1 0-15,1 1 0 0,-1 0 8 0,0-5 2 16,5 5 0-16,-1-4 0 0,1 3-18 0,-1-3 0 16,1-4 8-16,0 3-8 0,4-11 8 0,-5 8-8 15,1 4 9-15,4-4-9 0,0-8 8 0,0 11-8 16,0-3 0-16,0 4 0 0,4-4 15 0,1 0-3 16,-5-8-1-16,8 7 0 0,-3 1 5 0,-5-8 2 15,4 8 0-15,5 0 0 0,-9-8-8 0,9 4-2 16,4 0 0-16,0-1 0 0,0 1 26 0,5-4 5 15,-1 4 1-15,5-4 0 0,-4-4-28 0,4-3-12 16,4 3 10-16,0 0-10 0,1-4 10 0,4 4-10 16,-1-4 10-16,-3 4-10 0,-1 0 0 0,0-3 8 0,5 3-8 15,0-4 0-15,-5 4 0 0,-4 0 0 0,-9 0 0 0,9 0 0 16,-9 0 0-16,0 4 0 0,-4 0 0 0,0 0 0 31,0 0-52-31,-9 0-3 0,0 0-1 0,0 0 0 0,0 0-105 0,0 0-22 16,0 0-4-16</inkml:trace>
          <inkml:trace contextRef="#ctx0" brushRef="#br0" timeOffset="879.927">-3308 5242 172 0,'0'0'16'0,"0"0"-16"15,0 0 0-15,0 0 0 0,0 0 260 0,0 0 48 16,0 0 11-16,0 0 1 0,0 0-168 0,-5-8-35 16,5 8-6-16,0 0-2 0,0 0-33 0,0 0-8 15,0 0 0-15,-4 4-1 0,-1 11-21 0,5 5-4 16,-4-1-1-16,-5 9 0 0,5-1 1 0,0 8 0 15,-1 0 0-15,-4 4 0 0,1 0 8 0,-1 0 2 0,0-4 0 16,-4 8 0-16,0-4-16 0,0 4-2 16,-1-4-1-16,1 0 0 0,0-8-18 0,0 4-4 0,-5 0-1 15,5-3 0-15,0-1-10 0,-4-4-11 0,3 0 3 0,1-3 0 32,0-9-193-32,9 1-39 0,-14 11-7 0,18-27-1 0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29:47.55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2F6ABF4-ABF7-48F5-A432-B22B0C934ACB}" emma:medium="tactile" emma:mode="ink">
          <msink:context xmlns:msink="http://schemas.microsoft.com/ink/2010/main" type="writingRegion" rotatedBoundingBox="21653,15399 33234,15083 33279,16709 21697,17025"/>
        </emma:interpretation>
      </emma:emma>
    </inkml:annotationXML>
    <inkml:traceGroup>
      <inkml:annotationXML>
        <emma:emma xmlns:emma="http://www.w3.org/2003/04/emma" version="1.0">
          <emma:interpretation id="{2DDBC8DF-7576-4CFC-8DF0-7B8106DD39D2}" emma:medium="tactile" emma:mode="ink">
            <msink:context xmlns:msink="http://schemas.microsoft.com/ink/2010/main" type="paragraph" rotatedBoundingBox="21653,15399 33234,15083 33279,16709 21697,170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4EA4F6-3D6F-4D28-BE7C-031816D4B838}" emma:medium="tactile" emma:mode="ink">
              <msink:context xmlns:msink="http://schemas.microsoft.com/ink/2010/main" type="line" rotatedBoundingBox="21653,15399 33234,15083 33279,16709 21697,17025"/>
            </emma:interpretation>
          </emma:emma>
        </inkml:annotationXML>
        <inkml:traceGroup>
          <inkml:annotationXML>
            <emma:emma xmlns:emma="http://www.w3.org/2003/04/emma" version="1.0">
              <emma:interpretation id="{CFF0BD62-84F3-4884-ACC4-116CE2428E1F}" emma:medium="tactile" emma:mode="ink">
                <msink:context xmlns:msink="http://schemas.microsoft.com/ink/2010/main" type="inkWord" rotatedBoundingBox="21653,15399 22558,15374 22595,16700 21689,1672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1491 6057 2131 0,'0'-12'189'0,"5"0"-151"0,-1-3-30 0,0 3-8 16,-4 4 41-16,0 8 7 15,0-8 2-15,0 8 0 16,0 0-74-16,0 0-16 0,0 0-2 0</inkml:trace>
          <inkml:trace contextRef="#ctx0" brushRef="#br0" timeOffset="-136.1481">1197 6786 230 0,'5'-16'20'0,"-1"13"-20"0,1-5 0 0,-1 0 0 0,-4 0 215 0,4 0 38 15,-4 8 8-15,0-4 2 0,0 4-124 0,0 0-25 16,0-7-5-16,0 7-1 0,0 0-40 0,0 0-9 16,-4-4-2-16,4 4 0 0,-9 4-19 0,0-4-4 15,1 7-1-15,3-3 0 0,-4 8-12 0,1 0-2 16,-1-1-1-16,0 9 0 0,0-4 9 0,1 3 1 15,3 1 1-15,-4 3 0 0,1 4 6 0,3-3 1 16,-4-1 0-16,1 4 0 0,-1 1-4 0,5 3-1 16,-5-4 0-16,4 4 0 0,1-7-6 0,4-5-1 15,0 5 0-15,4-9 0 0,1 1 4 0,-1-4 0 16,5-1 0-16,0-3 0 0,4 0-28 0,0-8 0 16,5 0 0-16,-5 0 0 0,9-4 12 0,-5 0-4 0,5-4 0 15,0 0 0-15,0-3-8 0,4-5 0 0,-4 1 0 0,5-5 0 16,3 1 0-16,1-5 0 0,0-3 0 15,-1 3 0-15,6-3 0 0,-1 4 0 0,0-1 8 0,4 1-8 16,-4 3 0-16,0 5 0 0,-4-1 0 0,0 8 8 16,-5 1-8-16,-4-1 0 0,0 4 0 0,0-4 0 15,-9 4 0-15,5 0 0 0,-5 4 0 0,0 0 0 16,0 0 0-16,0 0 0 0,-4 0 0 0,4 4 0 16,0 0 0-16,-8 4 0 0,4 0 0 0,-5 3 0 15,0 1 0-15,-4 4 0 0,-4-5 0 0,4 9 0 16,-4-1 0-16,-5 1 0 0,-4 3 0 0,-1 5 0 15,-3-1 0-15,-5 0 0 0,-4 1 9 0,-1-1-9 16,-3 0 12-16,-1-3-3 0,-4-1 0 0,4-4 0 0,-4 1 5 16,4-5 1-16,9 1 0 0,-4-4 0 0,4-4-15 0,-4-1 11 15,-1-7-11-15,1 0 10 0,4-7-10 16,-4-5 8-16,0 0-8 0,-1-3 8 0,5-5-8 0,-4-7-14 16,0 0 3-16,4-5 1 15,0 1-174-15,0-8-36 0</inkml:trace>
        </inkml:traceGroup>
        <inkml:traceGroup>
          <inkml:annotationXML>
            <emma:emma xmlns:emma="http://www.w3.org/2003/04/emma" version="1.0">
              <emma:interpretation id="{0D9EEF96-866D-4520-868C-961B02E159EA}" emma:medium="tactile" emma:mode="ink">
                <msink:context xmlns:msink="http://schemas.microsoft.com/ink/2010/main" type="inkWord" rotatedBoundingBox="24142,15799 25120,15773 25151,16931 24173,1695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45.6292">4220 6622 633 0,'5'-4'56'0,"3"-3"-44"0,6 3-12 0,-10-4 0 15,5 8 150-15,-1-8 28 0,6 0 6 0,-10 0 0 16,5 1-72-16,-5-1-14 0,5 4-3 0,-9 4-1 15,4-8-14-15,-4 8-4 0,9-8 0 0,-9 8 0 16,-9-7-16-16,9-1-3 0,0 8-1 0,0 0 0 16,-8-8-18-16,-1 4-4 0,4-8-1 0,-3 8 0 15,-1 1-13-15,0-5-4 0,0 0 0 0,1 4 0 16,-6-8-8-16,6 8-8 0,-1 1 12 0,0-1-12 16,-4-4 8-16,0 4-8 0,0 0 0 0,-1-4 0 0,1 8 0 15,0-4 0-15,-4 0 0 0,-1 1 0 16,0 3 0-16,5 3 0 0,-4 1 0 0,-5 0 0 0,0 4 0 0,0 0 0 15,-9 7 0-15,0 1 0 0,-4 4 0 0,0 3 0 16,-4 0 0-16,-5 9-9 0,9-5 9 0,0 4 0 16,-5 4 0-16,10-4 0 0,3 1 0 0,1 3-8 15,4-8 8-15,9 4 0 0,4-4 0 0,9 1 0 16,4-5 0-16,5-3 0 0,9-5 0 0,-1 1-10 16,10-4 10-16,-1-5 0 0,13-3 0 0,1-4 0 15,-1-4 0-15,5 0 0 0,5-7 0 0,-6-5 0 16,1 1-10-16,0-5 10 0,0-3 0 0,0-1 0 15,4-3 0-15,-8-4 0 0,3 0 0 0,-7-5 12 16,-1-3 0-16,-5 4-1 0,5 0 1 0,-4-4 1 0,-4 4 0 16,-1 4 0-16,-9 0-1 0,1 7-1 0,-5 1 0 15,0 3 0-15,-4 5 11 0,0 3 2 0,-9 4 1 0,4 1 0 16,-4 7-10-16,0 0-3 0,0 0 0 0,0 0 0 16,0 0-12-16,0 0 0 0,-4 7 0 0,4 1 0 15,0 4 0-15,-5 0 0 0,5 3 0 0,-4 1 0 16,0-1 0-16,-1 5 0 0,-3-8 0 0,3 7 0 15,-4 1 0-15,1-1 0 0,-6 4 0 0,1 5 0 16,0 3 0-16,-4 0 11 0,-1 0 0 0,-4 1 0 16,-4 3 5-16,4 4 2 0,-5 0 0 0,1 0 0 15,0 4 0-15,-1-1 0 0,6 5 0 0,-1 0 0 16,4 4-8-16,-4-8-2 0,9 0 0 0,0-5 0 16,0 1-8-16,-1-7 0 0,6-1 9 0,-1-8-9 15,5-3 0-15,-5-1 9 0,4-7-9 0,1-4 0 0,4-8-8 16,0 0-9-16,0 0-2 0,0 0 0 15,0 0-141-15,0 0-28 0</inkml:trace>
          <inkml:trace contextRef="#ctx0" brushRef="#br0" timeOffset="3940.0806">4132 7051 172 0,'0'0'16'0,"0"0"-16"16,0 0 0-16,0 0 0 0,0 0 120 0,0 0 20 15,0 0 5-15,0 0 1 0,0 0-80 0,0-8-16 16,0 5-3-16,0 3-1 0,0 0-18 0,0 0-4 15,0 0-1-15,0 0 0 0,0 0-7 0,0 0-2 16,9-8 0-16,-9 8 0 0,0 0 6 0,0 0 2 0,0 0 0 0,0 0 0 16,9-4 6-16,-9 4 2 0,0 0 0 0,0 0 0 15,0 0 2-15,0 0 0 0,0 0 0 0,0 0 0 16,0 0-6-16,4-8-1 0,1 0 0 0,-5 8 0 16,0 0-6-16,0 0-2 0,0 0 0 0,0 0 0 15,0 0-17-15,4-4 10 0,-4 4-10 0,0 0 8 16,0 0 2-16,0 0 0 0,5-7 0 0,-5 7 0 15,0 0 13-15,0 0 2 0,4-8 1 0,-4 8 0 16,0 0-26-16,0 0 0 0,0 0 0 0,9-4 0 16,-9 4 8-16,4-8-8 0,-4 8 8 0,0 0-8 15,0 0 13-15,0 0-2 0,0 0-1 0,0 0 0 16,0 0 0-16,0 0 0 0,0 0 0 0,0 0 0 16,0 0-10-16,0 0 10 0,0 0-10 0,0 0 10 15,0 0-10-15,0 0 0 0,0 0 0 0,0 0 8 16,0 0-8-16,0 0 0 0,0 0 0 0,0 0 0 15,0 0 20-15,0 0 1 0,4-4 1 0,-4 4 0 0,0 0-22 0,0 0 0 16,0 0 0-16,0 0 0 0,0 0 16 0,0 0-2 16,0 0 0-16,0 0 0 0,0 0 1 0,0 0 0 15,0 0 0-15,0 0 0 0,0 0-5 0,0 0-1 16,0 0 0-16,0 0 0 0,0 0-1 0,0 0 0 16,0 0 0-16,0 0 0 0,0 0 9 0,0 0 2 15,0 0 0-15,0 0 0 0,0 0-19 0,0 0 0 16,0 0 8-16,0 0-8 0,0 0 13 0,0 8-1 15,-4 4 0-15,0-1 0 0,4 1 0 0,-5 8 0 16,1-1 0-16,-5 1 0 0,5 7 2 0,-1-4 0 16,-3-3 0-16,-1 3 0 0,0 1 4 0,5 3 1 15,-5 0 0-15,5 0 0 0,-1 1-1 0,-4-5 0 16,1-3 0-16,3 3 0 0,-4 0-1 0,5-3 0 0,-5-1 0 16,0-3 0-16,1 0-7 0,3 3-2 0,-8-7 0 15,4-1 0-15,1 1-8 0,-1 0 10 0,0-4-10 0,0-1 10 16,5-3-10-16,4-4 0 0,0 0 9 0,0 0-9 15,0 0 0-15,0 0 0 0,0 0 0 0,0 0 0 16,0 0-8-16,0 0-7 0,0 0-1 0,0 0 0 31,0 0-41-31,0 0-9 0,4-7-2 0,1-5-589 0,3 4-119 0</inkml:trace>
        </inkml:traceGroup>
        <inkml:traceGroup>
          <inkml:annotationXML>
            <emma:emma xmlns:emma="http://www.w3.org/2003/04/emma" version="1.0">
              <emma:interpretation id="{93263813-8CAE-4952-92B6-0EF43A8C748C}" emma:medium="tactile" emma:mode="ink">
                <msink:context xmlns:msink="http://schemas.microsoft.com/ink/2010/main" type="inkWord" rotatedBoundingBox="26368,15317 30258,15211 30295,16567 26405,16673">
                  <msink:destinationLink direction="with" ref="{E807EC64-3553-440A-BB87-C6E2515C039C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366.563">6317 6778 230 0,'0'0'20'15,"0"0"-20"-15,0 0 0 0,9-8 0 0,-5 5 167 0,-4 3 29 16,0 0 5-16,9-4 2 0,-9 4-79 0,9-8-16 16,-9 8-4-16,9-8 0 0,-9 0-17 0,0 8-4 15,9-8-1-15,-5 1 0 0,-4-1-12 0,0 0-2 16,4-4-1-16,-4 5 0 0,0-1-19 0,0 0-4 15,0 0-1-15,-4 0 0 0,4 1-22 0,-4 3-4 16,-1-4-1-16,1 0 0 0,4 0 0 0,-5 4 0 16,-3-3 0-16,-1 3 0 0,4-4-4 0,1 4-2 15,-9 0 0-15,0 0 0 0,-5 4 10 0,5 0 1 16,-4-4 1-16,-1 0 0 0,0 4-22 0,-4 0 0 0,5 0 0 16,-5 0 0-16,0 8 0 0,5-4 11 0,-5 4-1 15,0 0 0-15,0 3-10 0,0 1 0 16,0 4 0-16,0-1 8 0,4 5-8 0,-4 3 0 0,0 1 0 0,5 3 8 15,-5 0-8-15,4 0 0 0,1 5 0 0,4-1 0 16,-5 4 0-16,5-4 0 0,4 4 0 0,0-4 0 16,5 5 0-16,0-9 8 0,-1 0-8 0,5-3 0 15,5-1 8-15,3 0-8 0,1-3 0 0,0-1 8 16,4-3-8-16,5-4 0 0,-5-1 9 0,4 1-9 16,1-4 8-16,0-4-8 0,3 3 10 0,1-7-10 15,0-3 8-15,0 3-8 0,5-8 0 0,-1 4 0 16,-4-4 8-16,0-4-8 0,0 1 0 0,4-1 9 0,0 0-9 0,-4-3 0 15,5-1 0-15,-1-3 0 0,0-1 9 16,1 1-9-16,-5-5 10 0,-1 1-10 0,1-4 12 0,0-1-3 16,-4 1-1-16,-1 0 0 0,1-5-8 0,0-3 0 15,-5-4 0-15,4-4 0 0,-4-3 0 0,1-1 0 16,-1-8 0-16,4 1 0 0,1-1 0 0,-5 0 0 16,9 1-10-16,-5 3 10 0,1 0-12 0,0 9 3 15,4-5 1-15,-1 8 0 0,-3 4 8 0,0 3 0 16,-1 1 0-16,1 4 0 0,-5 0 0 0,0 7 0 15,0 1 0-15,-4-1 0 0,0 8 0 0,-1-3 0 16,-3 3 0-16,-1 4 0 0,-4-3 0 0,-4 3 0 0,4-4 0 16,0 4 0-16,-5-3 0 0,5 7 8 15,-8-4 0-15,8 8 0 0,0 0-8 0,0 0-8 0,0 0 8 0,0 0-12 16,0 0 12-16,-9 0 0 0,5 0 0 0,-5 4 0 16,0-4 0-16,5 8 0 0,-5 3 0 15,0 1 0-15,0 4-8 0,0-1 0 0,1 9 0 0,-1 3 0 16,0 0 8-16,0 4 11 0,1 8-3 0,-6 0 0 15,1 4 26-15,-4 4 5 0,4 4 1 0,-5 0 0 16,0-1-13-16,1-3-3 0,-1 8 0 0,5-5 0 16,-4-3 7-16,-1 0 1 0,1 0 0 0,3-4 0 15,6-4-32-15,-6-4 0 0,6 0 0 0,-1-4-10 16,5-4 10-16,-5 1 0 0,4-1 0 0,1 0 0 16,4 1-20-16,4-9 2 0,1 1 0 0,4-9 0 15,-1 5-122-15,5-8-24 0,9-4-4 16</inkml:trace>
          <inkml:trace contextRef="#ctx0" brushRef="#br0" timeOffset="9811.9107">7072 6763 1220 0,'0'-20'54'0,"4"8"11"0,-4-3-52 0,5-1-13 0,-1 1 0 0,0-5 0 16,-4 1 108-16,5 7 20 0,-1 0 3 0,1 1 1 15,-5 11-28-15,0 0-6 0,4-8-1 0,-4 8 0 16,0 0-35-16,0 0-7 0,0 0-2 0,0 0 0 16,0 0-13-16,4 8-2 0,1 7-1 0,-5 5 0 15,-5 7 7-15,1 0 0 0,-5 4 1 0,5 1 0 16,-1 3-22-16,-3-4-5 0,-1 4-1 0,5-4 0 0,-1 4 13 15,1-3 2-15,-1-5 1 0,1 4 0 16,0-4-49-16,4-3-9 16,-5-1-3-16,5-3 0 0,0-5-84 0,0 1-18 0,5-4-3 15,-1-5-560-15,0 1-112 0</inkml:trace>
          <inkml:trace contextRef="#ctx0" brushRef="#br0" timeOffset="10109.6697">7326 6209 2041 0,'-4'-8'44'0,"4"0"10"0,-4-3 2 0,4-1 2 0,4 4-46 0,0 0-12 0,1 0 0 0,4 1 0 15,-9 7 65-15,4-8 11 0,5 4 3 0,-1 0 0 16,6 0-46-16,-6 4-9 0,-8 0-1 0,9 0-1 16,4 0-31-16,1 4-7 0,-6 0 0 0,1 0-687 15,0 4-137-15</inkml:trace>
          <inkml:trace contextRef="#ctx0" brushRef="#br0" timeOffset="10875.9856">7550 6595 1360 0,'0'0'60'0,"0"0"13"0,5-4-58 0,3 0-15 0,-3-4 0 0,-5 8 0 15,8-4 89-15,-3 1 15 0,4-5 4 0,-1 4 0 16,-8 4-16-16,9-4-4 0,0 4 0 0,0 0 0 15,4-4-44-15,-9 8-8 0,-4-4-3 0,9 12 0 16,0-1-20-16,0-3-4 0,-9 8-1 0,4 3 0 16,0 1-8-16,1 3 0 0,-5 1 0 0,-9 3 0 15,9 4 16-15,-4 0-3 0,-1 0 0 0,1-3 0 16,-5 3 11-16,0-4 1 0,5-7 1 0,-5 3 0 16,0 1-10-16,1-5-3 0,-1-3 0 0,4-5 0 15,-3 1-4-15,3 0-1 0,-4-4 0 0,9-8 0 16,0 0-8-16,0 0 12 0,0 0-12 0,0 0 12 15,0 0 0-15,0-8 0 0,-4-8 0 0,8 1 0 16,1-1-12-16,-1-4 12 0,5 1-12 0,4-8 12 0,0-5-12 16,0 1 0-16,-4-4 9 0,9 0-9 0,-1 0 0 0,5 4 0 15,5-4 0-15,-1 7 0 0,0 1 0 0,5 4 0 16,-9-1 0-16,4 5 0 0,-4 7 0 0,-4 4 0 16,-1 4 0-16,1 4 0 0,-5 4 0 0,0 4 0 15,-4 4-9-15,0 3 9 0,-1 5 0 0,-3 3-9 16,-1 1 9-16,1 3 0 0,-5 4 0 0,0-4 0 15,0 1 0-15,0-1 0 0,-5 0 0 0,5 1 0 16,-4-5 0-16,-1 0 0 0,5-3 0 0,-4-1 0 16,-5 5 12-16,5-9-3 0,-5 1-9 0,5-4 0 15,-5-4 0-15,5-1 0 0,-1 1 12 0,-4 0 0 16,9-8 0-16,0 0 0 0,0 0 0 0,0 0 0 0,0 0 0 16,0 0 0-16,-4-8-12 0,4-4 10 0,4 1-10 0,-4-5 10 15,9 1 10-15,-4-5 3 0,3-7 0 16,1-1 0-16,9-3-31 0,-1 0-7 0,1 0-1 0,4 4 0 15,4-1 16-15,5 5 0 0,-9 3 0 0,0 5-9 16,0 3 9-16,0 0 0 0,-5 8 0 0,-4 1 0 16,0-1 0-16,1 8 0 0,-1 3 0 0,-9 1 8 15,0 4-22-15,-4 3-4 0,0 5-1 0,-4-1 0 16,4 5 19-16,0-1 0 0,-4 1 0 0,4 3 0 16,-5 0 11-16,5-3-1 0,0 3 0 0,9 0 0 15,-5 1-48 1,5-5-10-16,0 0-1 0,0-3-703 0,0-1-140 0</inkml:trace>
          <inkml:trace contextRef="#ctx0" brushRef="#br0" timeOffset="11385.5789">8568 6821 403 0,'0'0'17'0,"0"0"5"0,0 0-22 0,0 0 0 0,0 0 0 0,0 0 0 15,4 12 247-15,1 0 45 0,-5-12 8 0,9 7 3 16,4-3-211-16,0 4-41 0,0-8-9 0,0 0-2 15,5-4 10-15,-1 0 2 0,1 4 0 0,-1-8 0 16,5 5-26-16,-4-5-5 0,-1 0-1 0,5 0 0 16,-4-4-4-16,-1 5-2 0,-3-5 0 0,-1 0 0 15,0-3 15-15,0 3 3 0,-4-4 1 0,4 1 0 16,-4-1-17-16,-5-3-3 0,1 3-1 0,3 0 0 16,-8 1 4-16,0 3 1 0,0-3 0 0,0 3 0 15,-4-4 12-15,0 5 3 0,-1-1 0 0,1 4 0 16,-5 0-13-16,-4 4-3 0,0 4 0 0,4-4 0 15,0 4-6-15,-4 4-2 0,0-4 0 0,-5 8 0 16,5 0 20-16,0 0 3 0,-5 0 1 0,1-1 0 16,-1 5-20-16,1 4-3 0,4-1-1 0,-5 5 0 15,-4 3 4-15,5 1 0 0,-1-1 0 0,0 0 0 0,5 5 9 0,-4-1 3 16,4 4 0-16,-1-4 0 0,6 1-13 0,-1-5-3 16,9 4 0-16,0-3 0 0,4-1 4 0,1 1 0 15,3-5 0-15,6 5 0 16,-1-5-45-16,4 1-9 0,5-5-2 0,9-3-735 15,4 0-147-15</inkml:trace>
          <inkml:trace contextRef="#ctx0" brushRef="#br0" timeOffset="12794.0438">9165 6743 831 0,'0'0'36'0,"0"0"9"0,0-8-36 0,0 8-9 0,0 0 0 0,0-7 0 15,0 7 114-15,4-4 21 0,0-8 4 0,5 4 1 16,-4 0-45-16,-1-3-9 0,5 3-2 0,0-4 0 16,-5 4-3-16,9 1-1 0,-13 7 0 0,9-8 0 15,0 0-22-15,-9 8-5 0,13-8-1 0,-13 8 0 16,0 0-23-16,13 0-5 0,-4-4 0 0,-9 4-1 16,0 0-14-16,9 4-9 0,-9-4 12 0,13 4-12 0,-5 4 10 0,1 0-10 15,-4 3 8-15,-1-3-8 0,0 4 8 0,-4 3-8 16,0-3 8-16,0 4-8 0,0-1 16 0,0 5-1 15,-4 3-1-15,4 1 0 0,-9-5 9 0,5 8 1 16,-1-7 1-16,-3-1 0 0,-5 5-1 0,4-1-1 16,-4-3 0-16,-1-1 0 0,1-3-7 0,4-1 0 15,-4 1-1-15,5-4 0 0,-1-4-15 0,0 3 11 16,0-7-11-16,5 0 10 0,4-4-2 0,0 0-8 16,0 0 12-16,0 0-4 0,0 0 0 0,0 0 0 15,4-8 0-15,1-3 0 0,3-1-8 0,1-4 0 16,0 1 0-16,8-1 8 0,-3-3-8 0,8-1 0 15,0-7 0-15,-1 3 0 0,6-3 13 0,-1 0 1 0,0-1 0 0,5 1 0 16,-5 4 2-16,-4 3 0 0,5 1 0 0,-10 3 0 16,5 8-28-16,-9-3-4 0,1 7-2 0,-6 4 0 15,5 0 2-15,-4 4 1 0,0 0 0 0,-5 3 0 16,-4-7 15-16,5 20 10 0,-1-8-2 0,1 7 0 16,-5 1-8-16,0-1 0 0,0 1 0 0,4-1 0 15,-4 1 0-15,-4-1 0 0,4 1 0 0,0-5 0 16,0 5 0-16,4-5 0 0,-4 5 0 0,0-5 0 15,4 1-10-15,-4 0-4 0,5 3-1 0,3-3 0 16,-8-5-102-16,9 5-21 16,0-4-4-16,0-1-1 0</inkml:trace>
        </inkml:traceGroup>
        <inkml:traceGroup>
          <inkml:annotationXML>
            <emma:emma xmlns:emma="http://www.w3.org/2003/04/emma" version="1.0">
              <emma:interpretation id="{3831ED97-EA5D-4E71-8476-166BA9BFD841}" emma:medium="tactile" emma:mode="ink">
                <msink:context xmlns:msink="http://schemas.microsoft.com/ink/2010/main" type="inkWord" rotatedBoundingBox="30552,15353 33240,15280 33275,16564 30587,1663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4897.5179">10884 6696 345 0,'0'0'31'0,"9"-4"-31"16,0-3 0-16,0-1 0 0,-5 0 170 0,5 0 28 0,0 0 6 16,0 1 0-16,-5-1-80 0,-4 8-16 0,0 0-3 0,0 0-1 15,0 0-18-15,0 0-4 16,0 0-1-16,0 0 0 0,0-4-6 0,0 4-2 0,-4-8 0 0,4 8 0 16,0 0-23-16,0 0-5 0,0 0-1 0,0 0 0 15,0 0-16-15,0 0-4 0,0 0-1 0,-9 4 0 16,0 4-23-16,9-8 0 0,0 0 0 0,-4 8 8 15,-1 3-8-15,5 1 0 0,-4 0 0 0,-1-1 0 16,1 1 8-16,0 4 0 0,-1-1 0 0,-4 1 0 16,5-4-8-16,0 3 0 0,-5 1 0 0,5-1 0 15,-1-3 0-15,-4 8 0 0,1-5 0 0,3 1 0 16,1-1 0-16,-1-3 0 0,5 4 0 0,-4-1 0 16,4 1 0-16,0-4 0 0,0 3 0 0,4-7 0 15,1 0 0-15,-5-8 0 0,4 8 0 0,5-4 0 16,0-4 0-16,4 0 0 0,-4-4 0 0,-1 4 0 15,6-4 0-15,-1-4 0 0,-4 4 0 0,-1-4 0 16,6-3 0-16,-1 3 0 0,0-4 0 0,-4-4 0 0,-5 5 0 16,5-5 0-16,4 1 0 0,-4-5 0 0,-1 1 0 15,1-1 0-15,4-3 0 0,-4 3 0 0,0-3 0 0,0-1 0 16,-5 5 0-16,5 3 8 0,0-3 0 0,-9 3 0 16,0 4 0-16,0 5 0 0,0-1 0 0,-5 0 1 15,-8 4 0-15,4 4 0 0,9 0-21 0,-13 4-4 16,4 4 0-16,-4 0-1 15,4-1-116-15,-4 5-23 0,-4 0-5 0,-1 0-1 0</inkml:trace>
          <inkml:trace contextRef="#ctx0" brushRef="#br0" timeOffset="15393.7681">11240 6661 1742 0,'17'-19'38'0,"-3"11"8"0,-6 0 2 0,1 0 1 15,4-3-39-15,0 3-10 0,1 4 0 0,-1 0 0 16,-4 4 58-16,-1 4 10 0,-8-4 1 0,9 12 1 0,0-1-33 0,-5 1-6 15,-4 8-2-15,0-1 0 0,0 4-29 0,0 1 0 16,0-1 0-16,-4 1 0 0,4-5 9 0,-5 5-9 16,5-5 8-16,-4-3-8 0,0-1 12 0,4 1-4 15,0-1 0-15,-5-7 0 0,5-8 19 0,0 0 3 16,0 0 1-16,0 0 0 0,0 0-18 0,0 0-3 16,0 0-1-16,0 0 0 0,0 0 3 0,0 0 0 15,5-11 0-15,3-5 0 0,1 4 0 0,0-3 0 16,0-5 0-16,0 1 0 0,4-5 8 0,-5 1 3 15,6-1 0-15,-1 1 0 0,0 4-2 0,0-1 0 16,-4 8 0-16,4 1 0 0,-4-1-9 0,0 4-3 16,-1 0 0-16,-3 4 0 0,4-3-9 0,-9 7 0 15,0 0 0-15,8 4 0 0,1-1 0 0,0 5 0 16,-5 4 0-16,5 0 0 0,-5-1 0 0,5 5 0 0,-4 0 0 16,-1-1 0-16,0 1 0 0,1-1 0 0,-1 1 0 15,5 0 0-15,-5 3-11 0,1-3 11 0,-1-5-8 0,0 5 8 31,-4-4-90-31,5 3-13 0,-5-3-2 0,4 4-917 0</inkml:trace>
          <inkml:trace contextRef="#ctx0" brushRef="#br0" timeOffset="13739.7834">10240 6673 756 0,'0'0'33'0,"0"0"7"0,0 0-32 0,4-8-8 0,5 0 0 0,-5 1 0 16,-4-5 103-16,0 12 18 0,0 0 4 0,4-8 1 16,-4 8-22-16,-4-8-4 0,4 0 0 0,0 8-1 15,-9 0-15-15,1-7-2 0,-6 3-1 0,6 0 0 16,-10 0-38-16,5 0-8 0,-5 0-2 0,1 4 0 15,-1 0-21-15,5 0-4 0,-4 4 0 0,-1 0-8 16,5 0 9-16,4 0-9 0,-4 0 0 0,8 3 9 16,-3-3-9-16,8-4 0 0,-5 8 0 0,1 4 0 15,4-4 0-15,-4 3 0 0,-1-3 0 0,5 4 0 16,0 0 0-16,5 3 0 0,-5-3 0 0,4 0 0 0,5-1 0 0,-5 5 0 16,5-1 0-16,0 1 0 15,4 0 0-15,0 3 0 0,5-3 11 0,-5 3-11 0,0 1 0 0,4-1 0 16,-3 1 0-16,-1-1-10 0,-4 1 10 15,4-1 0-15,-9 1 0 0,5-1 0 0,-5 1 14 0,-4-5 2 16,0-3 0-16,0 4 0 0,0-1 28 0,-4-3 5 16,-5 4 2-16,0-9 0 0,1 1-16 0,-6 0-3 15,-3 4-1-15,-1-5 0 0,5 5-23 0,-4 0-8 16,-1 0 0-16,0-5 0 0,-4 1 15 0,9 0-3 16,-4 0-1-16,4-4 0 15,-1-1-128-15,1 1-26 0,5 0-5 0,-1-8-775 0</inkml:trace>
          <inkml:trace contextRef="#ctx0" brushRef="#br0" timeOffset="14086.1847">10626 6724 1422 0,'0'0'63'0,"0"0"13"16,0 0-61-16,0 0-15 0,0 0 0 0,0 0 0 0,0 0 60 16,0 0 10-16,0 0 2 0,0 0 0 0,0 0 6 0,0 0 2 15,-14 7 0-15,6 5 0 0,-1 0-42 0,0 3-8 16,-4 1-2-16,4 0 0 0,0 3-9 0,5-3-3 15,-5 3 0-15,5 1 0 0,-1-1-8 0,1 1-8 16,0-5 12-16,4 1-12 0,-5 0 8 0,1-1-8 16,0 1 0-16,4-5 0 0,-5 1 0 0,5 0 0 15,-4-4-12-15,4-8 3 16,0 0-108-16,0 7-22 0,-5 1-4 0,5-8-1 0</inkml:trace>
          <inkml:trace contextRef="#ctx0" brushRef="#br0" timeOffset="14250.6005">10687 6260 2379 0,'0'-12'52'0,"-4"0"12"0,-1 0 1 0,5 1 2 0,0 3-54 0,0 8-13 0,-4-4 0 0,4 4 0 16,0 0 36-16,0 0 5 0,-5 4 1 0,-3 0 0 31,-1 4-142-31,0 3-28 0,5 5-5 0,4 3-2 0</inkml:trace>
          <inkml:trace contextRef="#ctx0" brushRef="#br0" timeOffset="16631.363">11942 6790 748 0,'0'0'67'0,"9"-8"-54"15,-5 4-13-15,0-4 0 0,-4 8 92 0,9-7 15 0,-9 7 3 0,0 0 1 16,9-4-62-16,-5-4-12 0,5 0-2 0,-5 4-1 16,5-4-1-16,-9 8 0 0,5-7 0 0,-1-1 0 15,0 4 15-15,-4 4 2 0,0-8 1 0,0 8 0 16,5-8 12-16,-5 8 2 0,0-7 1 0,0 7 0 15,0 0-31-15,-5-4-7 0,1-4 0 0,0 4-1 16,-1-4-14-16,-4 4-2 0,5 0-1 0,-5 0 0 16,1 1-10-16,3-1 10 0,-4 0-10 0,5 0 10 15,-5 4 2-15,0-4 1 0,1 0 0 0,3 0 0 16,-8 4-13-16,4 0 11 0,-4-4-11 0,4 4 10 16,-4 0 1-16,0 4 0 0,-4 0 0 0,3 4 0 15,1 0-2-15,0-1 0 0,-5 5 0 0,1 0 0 16,4 3-9-16,0 1 0 0,4 0 0 0,0 3 0 15,-4-7 0-15,8 3 8 0,1-3-8 0,0 4 0 16,4-5 9-16,4 1-9 0,-4-4 10 0,4 4-10 0,5-5 9 16,0-3-9-16,0 0 8 0,4-4-8 0,5 0 0 0,3 0 8 15,-3-4-8-15,8 0 0 0,-8 1 0 0,4-1 0 16,0-8 0-16,-5 4 0 0,5-4 0 0,-4 1 8 16,4-5-8-16,-5 1 0 0,1-1 0 0,4 0 0 15,-9-3 0-15,4 3 0 0,-3 5 17 0,-1 3 11 16,-9 4 3-16,-4 4 0 0,0 0-19 0,0 0-3 15,0 0-1-15,0 0 0 0,-4 12-8 0,-1-1 10 16,-3 5-10-16,-1-1 10 0,0 5-10 0,0-4 0 16,5-5 0-16,-5 5 0 0,5-1 0 0,-1-3 0 15,1-4 0-15,4 4 0 0,0-5 0 0,0 5 0 16,0-12 0-16,9 4 0 0,0 0 0 0,4 0 0 0,-5 0 0 16,6-4 0-16,-1-4 0 0,4 0 0 0,1 0 0 0,-5 0 0 15,5 0 0-15,-1-4 0 0,1 1 0 0,-1-5 0 16,-4 4 0-16,-4 0 0 0,4-7 0 0,1 3 0 15,-1 0 0-15,4 1 0 0,-4-9 0 0,5 1 0 16,-5-1 0-16,5 1 0 0,-10-5 0 0,1 1 0 16,4-1 0-16,1 1 0 0,-1-4 0 0,4-1 0 15,1-3 0-15,-1-4 0 0,1-4 0 0,-1 4 0 16,1-4 0-16,0 4 0 0,-5 0 0 0,0 4 0 16,4-1 0-16,-8 1 0 0,0 8 0 0,0-1 0 15,-5 5 0-15,1-1 0 0,-1 5 0 0,-4 3 0 16,0 0 0-16,0-3 0 0,4 7 0 0,-4 0 0 15,0 0-10-15,0 1 10 0,0-1 0 0,0 0-9 16,0 4 9-16,0-4 0 0,0 1 0 0,5-1 0 16,-5 0 0-16,0 0 0 0,0 0 0 0,0-3 0 0,4 3 0 15,-4 0 0-15,0 8 0 0,0-8 0 0,0-3 0 0,0 11 0 16,-4-8 0-16,4 8 0 0,-5-8 0 0,5 8 0 16,0 0 0-16,-4-8 0 0,4 8 0 0,0 0 0 15,0 0-10-15,0 0 10 0,0 0 0 0,-4 8 0 16,-5 0 8-16,4 3-8 0,1 1 0 0,0 4 0 15,-1-1-13-15,-4 1 4 0,5 3 9 0,0-3 0 16,-1 4 0-16,-4-1 0 0,5 1 0 0,-5 3 0 16,1-4 0-16,-1 5 0 0,0-1 0 0,5 1 11 15,-1 3-3-15,-4 4 0 0,9 0 8 0,-4 1 2 16,4 7 0-16,-4 0 0 0,-1-4 0 0,1 4 0 0,0-4 0 16,-1 4 0-16,5-4 9 0,0 0 1 15,-4-4 1-15,-1 0 0 0,5 1-8 0,-4-5-1 0,0-4-1 16,-1 5 0-16,5-5-9 0,0-4-2 0,-4 5 0 0,4-1 0 31,0-3-79-31,4-5-16 0,-4 1-3 0</inkml:trace>
        </inkml:traceGroup>
      </inkml:traceGroup>
    </inkml:traceGroup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35:30.36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B0F255-85C3-45B0-9ACA-12B1C0CF10D8}" emma:medium="tactile" emma:mode="ink">
          <msink:context xmlns:msink="http://schemas.microsoft.com/ink/2010/main" type="writingRegion" rotatedBoundingBox="1825,445 31639,-651 32297,17240 2483,18336"/>
        </emma:interpretation>
      </emma:emma>
    </inkml:annotationXML>
    <inkml:traceGroup>
      <inkml:annotationXML>
        <emma:emma xmlns:emma="http://www.w3.org/2003/04/emma" version="1.0">
          <emma:interpretation id="{4F8010FD-7191-4CE5-A1B6-1C122661C068}" emma:medium="tactile" emma:mode="ink">
            <msink:context xmlns:msink="http://schemas.microsoft.com/ink/2010/main" type="paragraph" rotatedBoundingBox="1838,398 29753,-402 29809,1521 1893,23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B7BE96-3DC9-4A60-8125-6D01B26B5BE7}" emma:medium="tactile" emma:mode="ink">
              <msink:context xmlns:msink="http://schemas.microsoft.com/ink/2010/main" type="line" rotatedBoundingBox="1838,398 29753,-402 29809,1521 1893,2322"/>
            </emma:interpretation>
          </emma:emma>
        </inkml:annotationXML>
        <inkml:traceGroup>
          <inkml:annotationXML>
            <emma:emma xmlns:emma="http://www.w3.org/2003/04/emma" version="1.0">
              <emma:interpretation id="{F6EA50ED-1847-460A-8A05-F27384D6D823}" emma:medium="tactile" emma:mode="ink">
                <msink:context xmlns:msink="http://schemas.microsoft.com/ink/2010/main" type="inkWord" rotatedBoundingBox="1848,741 6279,614 6324,2194 1893,232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1795 845 1522 0,'0'0'68'0,"0"0"13"0,0 0-65 0,5-8-16 0,3-4 0 0,1 4 0 16,4 1 87-16,9-1 13 0,0-8 4 0,9 8 0 15,4-11-48-15,4 3-10 0,5 1-2 0,0-1 0 16,0 4-35-16,0-3-9 0,-5-1 0 0,5 4 0 31,-4 9-113-31,-1-1-25 0</inkml:trace>
          <inkml:trace contextRef="#ctx0" brushRef="#br0" timeOffset="-187.7063">2164 482 892 0,'0'0'40'0,"0"0"8"0,0 0-39 0,0 0-9 15,0 0 0-15,0 0 0 0,0 0 71 0,0 0 12 16,0 0 2-16,0 0 1 0,0 0-23 0,0 0-5 15,0 0-1-15,0 0 0 0,0 0-1 0,0 0 0 16,0 0 0-16,0 0 0 0,4-8-5 0,0 4-2 16,5-11 0-16,4 3 0 0,-8 0-29 0,8 1-5 0,-4-5-2 15,0-4 0-15,-5 5-5 0,0-5 0 16,1 1-8-16,-5-5 12 0,4 5-4 0,-4 0 0 16,0-13-8-16,0 5 12 0,-4 0-12 0,4-8 0 0,4 3 0 15,-4 1 0-15,0 4 0 0,4-8 0 0,-4 11 0 0,0-7 0 16,0 4 0-16,0 0 0 0,-4 7 0 15,4-7 0-15,0 15 0 0,-9-7 0 0,5 7 0 16,0 4 0-16,-5 0 0 0,0 4 0 0,0 4 0 0,0 0 0 16,-8 0 9-16,8 4-1 0,0 0 0 0,5 0 0 15,-9 8-8-15,4 0 0 0,0 3 0 0,5 5 0 16,-14-1 9-16,5 1 3 0,4 3 1 0,1 4 0 16,3 8 12-16,-4-3 3 0,5 7 0 0,0 4 0 15,4-1 1-15,-5 5 1 0,5-4 0 0,0 0 0 16,-4 8 6-16,4-1 0 0,0 1 1 0,0 4 0 15,0-5-10-15,0 1-3 0,0 4 0 0,4-5 0 16,-4 1-12-16,5-4-2 0,-5 0-1 0,0-1 0 0,0-7 9 16,-5 4 2-16,10 0 0 0,-5 0 0 0,-5 0-20 15,1-4 0-15,-1 0 0 0,-3-4 0 0,3-4 0 0,-3 1 0 16,3-1 0-16,1-4 0 16,-9-11-100-16,4-1-23 0,0-3-5 0,0-4-531 15,1-4-106-15</inkml:trace>
          <inkml:trace contextRef="#ctx0" brushRef="#br0" timeOffset="232.6487">2787 435 403 0,'0'0'36'0,"0"0"-36"0,-9 0 0 0,0 4 0 0,9-4 249 0,-13 12 43 15,9-4 9-15,-5 3 2 0,-4 9-219 0,0 3-43 16,-1-3-9-16,6 7-1 0,-1 0 18 0,0 4 4 16,0 1 1-16,0 7 0 0,1-4 6 0,3 0 2 15,1 0 0-15,4-4 0 0,-4 8-37 0,4-15-7 16,4 3-2-16,-4-4 0 0,-4 1-8 0,4-5-8 15,4 1 9-15,0-5-9 0,1-3-9 0,-1-4-8 16,-4-8-2-16,0 0-893 0</inkml:trace>
          <inkml:trace contextRef="#ctx0" brushRef="#br0" timeOffset="366.4938">2800 41 2098 0,'0'0'46'0,"0"0"10"0,0 0 1 0,-9-4 3 0,5 4-48 0,4 0-12 0,0 0 0 0,0 0-620 16,-9 4-125-16</inkml:trace>
          <inkml:trace contextRef="#ctx0" brushRef="#br0" timeOffset="-2035.9299">53 104 1162 0,'0'0'52'0,"5"-8"10"0,-1 0-50 0,5 0-12 16,-5-3 0-16,10 3 0 0,-10-4 102 0,5 0 18 16,8 5 3-16,-8-5 1 0,0 4-37 0,0 0-7 15,-1 4-2-15,6-7 0 0,3 3-26 0,1 8-4 0,-1-16-2 16,1 9 0-16,12-5-24 0,-12 0-5 0,8 12-1 0,-4-12 0 16,0 5-3-16,0 7-1 0,4 0 0 0,1 4 0 15,-1-4-12-15,0 3 0 0,-4 1 0 0,5 4-10 16,-1-4 10-16,5 4 0 0,4 0 0 0,-4-1 0 15,4 1 20-15,0 4 8 0,-5-4 3 0,6 7 0 16,-6 1-6-16,1-4-1 0,0 3 0 0,-9 5 0 16,4-1 0-16,-9 5-1 0,5-1 0 0,-13 0 0 15,0 5-1-15,-5-5 0 0,1 1 0 0,-5 3 0 16,0 4 2-16,-5-4 1 0,-3-3 0 0,3 7 0 16,-4 0-4-16,-8 8-1 0,4-4 0 0,-5 4 0 15,1 4-4-15,-1-4-2 0,0 0 0 0,-3 0 0 0,3 8-14 16,-4-8 11-16,5-8-11 0,-5 4 10 0,-5 4-10 15,1-12 12-15,4 5-12 0,-4-9 12 0,-1 8-1 16,5-7 0-16,-8 3 0 0,8-4 0 0,-9 1-3 0,0-1-8 16,1 1 12-16,-1-5-4 0,-4 4-8 0,0 5 0 15,-5-5 9-15,1-3-9 0,4-1 9 0,-5-3-9 16,1 3 12-16,4-3-12 0,8-4 0 0,-3-5 0 16,-6 5 0-16,10-12-12 0,13 0 12 0,-9 4 0 15,4-4-10-15,5-4 10 0,5 4-23 0,3 0 0 16,-4 0 0-16,9 0 0 15,0 0-132-15,0 0-26 0,-8-12-6 0,8 12-839 0</inkml:trace>
          <inkml:trace contextRef="#ctx0" brushRef="#br0" timeOffset="-2669.1091">110 92 1328 0,'9'-8'29'0,"-9"4"7"0,0 0 0 0,0-11 1 0,0 3-29 0,5 0-8 0,-1 5 0 0,-4 3 0 16,0 4 54-16,0-8 10 0,0-4 1 0,4 8 1 0,-4 4-29 0,0 0-5 15,5-4-2-15,-5 4 0 0,0 0 12 0,0 0 2 16,0 0 1-16,0 0 0 0,0 0 7 0,0 0 0 15,0 0 1-15,0 0 0 0,0 0-26 0,4 8-6 16,1 4-1-16,-5-8 0 0,8 11 20 0,-8-7 3 16,9 8 1-16,-9-1 0 0,-9 1-28 0,9 4-4 15,-8 3-2-15,3 4 0 0,-8 1 6 0,9 3 2 16,4 0 0-16,0 4 0 0,-5 4 12 0,5 0 2 16,-9 8 1-16,1-8 0 0,8 4-17 0,-5 0-3 15,5 3-1-15,-4 5 0 0,4-12 7 0,0 8 1 16,-4-4 0-16,4 0 0 0,0-4 10 0,0 0 2 15,0 0 1-15,-9-8 0 0,9 4-20 0,-9-8-4 16,9 4-1-16,-4 1 0 0,-1-9 8 0,1 8 2 16,4-11 0-16,-5-1 0 0,1 1-8 0,4-1-2 15,-4 1 0-15,4-5 0 0,-9 1-8 0,9 0 0 16,-4-9 9-16,-1 5-9 0,5-12 0 0,0 8 0 0,0-8 0 0,-4 12 8 16,4-12-24-16,-9 0-4 0,9 0 0 0,0 3-1 31,0-3-39-31,0 0-7 0,-9-3-1 0,5-13-1 15,-1 4-109-15,5-7-22 0,0-5-4 0</inkml:trace>
          <inkml:trace contextRef="#ctx0" brushRef="#br0" timeOffset="-883.4622">1163 732 345 0,'0'0'31'0,"0"0"-31"16,0 0 0-16,0 0 0 0,0 0 184 0,0 0 32 0,0 0 5 0,0 0 2 15,0 0-102-15,9-4-20 0,4-4-4 0,-4-4-1 16,4 4-26-16,0 8-6 0,1-11 0 0,-1 7-1 16,0-4-17-16,4 4-3 15,-3-4-1-15,3 0 0 0,-4 5-24 0,1-5-5 0,3 0-1 0,1 4 0 16,-5-4-3-16,4 0-1 0,1 5 0 0,-5-9 0 15,5 4-8-15,-5-4 0 0,-4 5 0 0,4-5 8 16,0 4-8-16,-4-4 0 0,4 1 0 0,-4-1 0 16,-1 0 21-16,1 1-1 0,-4-5 0 0,3 4 0 15,1 1-20-15,-9-5 0 0,4 4 0 0,1 1 0 16,-1 3-13-16,-4-8-1 0,0 4 0 0,0 1 0 16,0-1 1-16,0 4 0 0,-4 0 0 0,4-3 0 15,-5 7 1-15,1 0 1 0,4-4 0 0,-13 4 0 16,9-4 11-16,-5 8 0 0,4 0 0 0,-8-7-8 15,0 7 8-15,4 0 0 0,0 7 0 0,1-7 0 0,-1 4 0 16,0 0 0-16,0 8-9 0,5-8 9 0,-9 11 0 0,4-7 0 16,-4 4 0-16,0 4 0 0,4 3 0 0,-4 1 16 15,0 11-2-15,-1-8-1 0,1 8 22 0,5 4 4 16,-6 1 1-16,1 3 0 0,0 3-15 0,0 1-2 16,4 0-1-16,5-4 0 0,-14 0 7 0,9 4 2 15,1-4 0-15,-1-8 0 0,4 1-31 0,1-1 0 16,0 0 0-16,4-12 0 0,0-7 0 0,4 4 11 15,5-1-11-15,4 1 10 0,5-8-10 0,3 0 8 16,1-5-8-16,5-3 8 16,8-7-115-16,4-1-23 0</inkml:trace>
          <inkml:trace contextRef="#ctx0" brushRef="#br0" timeOffset="831.9326">3089 459 1209 0,'0'0'108'0,"0"0"-87"16,0 0-21-16,0 0 0 0,9 11 93 0,4-7 15 15,-4 12 2-15,4-8 1 0,-4 7-35 0,4 5-8 16,5 3 0-16,-5 4-1 0,-4 5-33 0,0-9-6 15,4 8-2-15,-5 0 0 0,1-3-5 0,-4 3-1 16,-1-8 0-16,0 1 0 0,1 3-7 0,-5-8-1 16,-5 1-1-16,-3-1 0 0,3-3 1 0,-4 0 1 15,1-1 0-15,-5-7 0 0,4 0 15 0,0-4 2 16,0-4 1-16,0 0 0 0,1 0-4 0,3-8-1 16,1 0 0-16,-1 0 0 0,-3-3-6 0,3-5 0 0,5 0-1 0,0-3 0 15,9-4-6-15,-5-1-1 0,5-3 0 0,9-4 0 16,4-4 4-16,0 3 0 0,4-7 0 15,9 4 0-15,0-8-16 0,5 8-12 0,-1 8 3 0,-8 0 0 16,-9 3 9-16,0 9 0 0,4-1-9 0,-8 8 9 16,-5 8 0-16,0 0 15 0,4 0-3 0,1 8 0 31,-9 4-32-31,0 7-8 0,-5 1 0 0,0 3-1 0,10 8 49 0,-10 1 9 0,-8-1 3 0,4 4 0 16,8 4-32-16,-3 0 0 0,-10 0 0 0,5-8 0 15,5-4-15 1,-1 5-9-16,-4-5-1 0,-4 0-1 0,-9-7-130 15,8-9-27-15</inkml:trace>
          <inkml:trace contextRef="#ctx0" brushRef="#br0" timeOffset="1111.174">4138 638 1681 0,'22'-16'74'0,"-22"12"16"0,-9 1-72 0,9-9-18 16,9 4 0-16,-9 8 0 0,-9 0 80 0,9 0 12 15,0 0 2-15,0 0 1 0,9 4-60 0,-9-4-12 16,0 16-3-16,0 3 0 0,9 4-2 0,-9 5-1 16,-18-1 0-16,14 0 0 0,8 1 8 0,-4-1 2 15,-4-8 0-15,-1 5 0 0,-3-5-27 0,12-3 0 16,5 3 8-16,-9-7-8 0,-9 0 0 0,5 0 0 15,17-5 0-15,-9 1 0 16,-4-8-168-16,0 0-35 0,0 0-7 0,18 0-581 0</inkml:trace>
          <inkml:trace contextRef="#ctx0" brushRef="#br0" timeOffset="1244.2692">4309 127 2516 0,'0'0'56'0,"4"-4"11"0,-4 4 2 0,0 0 1 16,-4-11-56-16,4 11-14 0,9-4 0 0,-9 4 0 16,0 0-82-16,0 0-19 0,13 7-4 0</inkml:trace>
        </inkml:traceGroup>
        <inkml:traceGroup>
          <inkml:annotationXML>
            <emma:emma xmlns:emma="http://www.w3.org/2003/04/emma" version="1.0">
              <emma:interpretation id="{69B61440-8FCD-4E0D-8677-F4CD6213A4B0}" emma:medium="tactile" emma:mode="ink">
                <msink:context xmlns:msink="http://schemas.microsoft.com/ink/2010/main" type="inkWord" rotatedBoundingBox="6877,253 10919,137 10963,1659 6921,177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28.3895">4941 166 1825 0,'0'0'80'0,"9"-4"18"0,-9 4-78 0,4 0-20 15,-4 0 0-15,13-11 0 0,0 11 100 0,1 0 16 16,-14 0 3-16,17 0 1 0,9 3-71 0,1 5-13 15,-1-8-4-15,5 0 0 0,4 0 0 0,4-8 0 0,-4 5 0 0,9-1 0 16,5 0-32-16,-6-4 0 0,1 0 0 0,5 4 0 16,-1-7 0-16,0-1 0 0,-8 4 0 0,-5 0 0 31,0 0-26-31,-5 1-12 0,-8-1-2 0,0 4-672 0,-8-4-135 0</inkml:trace>
          <inkml:trace contextRef="#ctx0" brushRef="#br0" timeOffset="1877.0489">5665-622 1209 0,'0'0'108'16,"0"-4"-87"-16,0-3-21 0,0 3 0 0,0 0 93 0,0 4 15 15,0 0 2-15,0 0 1 0,0 4 4 0,-5 7 1 16,1 9 0-16,0 7 0 0,-5 1-74 0,0 3-14 16,-4 8-4-16,-9 8 0 0,4 3 13 0,-4 9 3 15,1 7 0-15,-6 8 0 0,1 4-20 0,0-4-3 16,-1 0-1-16,-3 0 0 0,8-3 0 0,0-9-1 16,4 4 0-16,5 1 0 0,-5-5-3 0,5 0 0 15,0-3 0-15,4-1 0 0,1-3-12 0,-6-8-10 16,6-4 2-16,-1-4 0 15,4-8-153-15,1-4-31 0,0 4-5 0,4-31-2 0</inkml:trace>
          <inkml:trace contextRef="#ctx0" brushRef="#br0" timeOffset="2081.3271">6191 287 1825 0,'0'0'80'0,"0"0"18"0,0 0-78 0,0 0-20 0,0 0 0 0,0 8 0 15,0 3 69-15,0 9 11 0,0-1 1 0,-9 9 1 0,1-1-40 0,-1 4-8 16,5 8-2-16,-5-11 0 16,0 7-7-16,-4-4-1 0,8 0-1 0,1 8 0 0,4-16-23 15,-4 9 9-15,4-13-9 0,0 5 0 16,4-9-82-16,0 1-23 0,5-1-5 0,4-15-1 0</inkml:trace>
          <inkml:trace contextRef="#ctx0" brushRef="#br0" timeOffset="2206.866">6327-107 2257 0,'0'0'49'0,"0"0"11"0,0 0 1 0,0 0 3 0,0 0-51 0,0 0-13 16,9 0 0-16,0 8 0 15,-9 8-93-15,0-1-22 0</inkml:trace>
          <inkml:trace contextRef="#ctx0" brushRef="#br0" timeOffset="2636.1622">6933 201 1850 0,'4'-11'40'0,"0"3"9"0,5-4 2 0,4 4 1 0,-4 0-41 0,-9 8-11 0,0 0 0 0,0 0 0 16,0 0 64-16,0 0 10 0,0 0 2 0,0 0 1 16,0 16-58-16,-4 0-19 0,-5 3 10 0,0 8-10 0,-4 1 31 0,0 3 1 15,4 4 0-15,-4 0 0 0,4 0-20 0,-4 0-4 16,4 4-8-16,0-8 12 0,1 1 1 0,3-1 0 15,5 0 0-15,5-11 0 0,-5-1 0 0,8 1 0 16,1-5 0-16,0 1 0 0,9-1 12 0,-5-11 3 16,9 0 0-16,0-4 0 0,-5 0-20 0,9-4-8 15,1 0 0-15,-5-11 8 0,4-1 0 0,-4 1 0 16,0-5 0-16,-4-11 0 0,-1 4-8 0,-4-1 0 16,0-3 0-16,1 4 0 0,-6-4 0 0,1 3 12 15,-9-3-2-15,4 0 0 0,1 7 9 0,-5 5 1 16,-5-8 1-16,1 7 0 0,0-3 5 0,-5 7 1 15,5 5 0-15,-5 3 0 0,0-4-27 0,-4 8 0 16,-5 4 0-16,1 0 0 16,-5 4-30-16,-5 8-11 0,-3-1-3 0,3 5 0 15,-3 4-128-15,3-1-25 0,1 0-6 0</inkml:trace>
          <inkml:trace contextRef="#ctx0" brushRef="#br0" timeOffset="3070.9943">7547 225 1954 0,'0'0'43'16,"0"0"9"-16,9-4 1 0,8 4 3 0,1-8-45 0,-1 16-11 0,1-8 0 0,-5 4 0 15,5 7 69-15,-1-3 12 0,-4 8 3 0,5 3 0 0,-1 1-48 0,1-1-10 16,-5 8-2-16,5-3 0 0,-10 3-12 0,6 0-4 15,-6 1 0-15,1-5 0 0,0 4 26 0,-5-3 5 16,5-5 1-16,-9 1 0 0,4-5-13 0,-4 1-3 16,0-8 0-16,0 4 0 0,0-12 16 0,0 0 4 15,0 0 0-15,0 0 0 0,0 0-29 0,0 0-6 16,0 0-1-16,0 0 0 0,14-12-8 0,-6 4 0 16,1-11 0-16,4-1 0 0,5-3 0 0,-1-1 8 15,5 5-8-15,9-16 8 0,-5 3-8 0,5 1 0 16,4 0 0-16,0 4 0 0,0-1 0 0,-8 9 0 15,-1 0 0-15,0-1 8 0,-4 8 9 0,0 5 2 16,-4-1 0-16,-5 8 0 0,0 0-32 0,0 4-7 16,-13-4 0-16,9 11-1 0,0 5 21 0,-5 0 0 0,1 3 10 15,-5 4-10-15,0 1 8 0,0 3-8 0,0 0 0 0,4 1 0 16,-4-1 0-16,0 0 0 0,4-3 0 0,-4 3 0 16,0-4 0-16,0 1 0 0,5 3 0 0,-1-7 0 31,-4-9-97-31,0 9-27 0,5-5-4 0,-5 5-2 0</inkml:trace>
          <inkml:trace contextRef="#ctx0" brushRef="#br0" timeOffset="3451.6325">8942 509 2649 0,'0'0'58'0,"9"-11"12"0,-5 3 2 0,1-4 4 0,-1 4-61 0,-4 8-15 0,0 0 0 0,9-8 0 16,0 1 0-16,-9 7 0 0,8-4 0 0,-8 4 0 15,0 0 0-15,0 0 0 0,0 0 0 0,0 0 0 16,0 0-116-16,5 8-27 0,-5 3-5 0</inkml:trace>
        </inkml:traceGroup>
        <inkml:traceGroup>
          <inkml:annotationXML>
            <emma:emma xmlns:emma="http://www.w3.org/2003/04/emma" version="1.0">
              <emma:interpretation id="{E74DD715-59BA-4A55-8E21-9EE9DD2323F1}" emma:medium="tactile" emma:mode="ink">
                <msink:context xmlns:msink="http://schemas.microsoft.com/ink/2010/main" type="inkWord" rotatedBoundingBox="13509,534 16773,441 16805,1540 13541,163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955.3265">12939-197 1728 0,'-18'-15'76'0,"10"7"16"0,-6 0-73 0,6 4-19 15,8 4 0-15,0 0 0 0,0 0 67 0,0 0 9 16,0 0 3-16,0 0 0 15,0 0-163-15,-5 8-32 0,1 8-6 0</inkml:trace>
          <inkml:trace contextRef="#ctx0" brushRef="#br0" timeOffset="8545.4405">13356 22 748 0,'0'0'67'0,"0"0"-54"0,8-4-13 0,1-8 0 0,-4 4 160 0,3 1 30 16,6-1 6-16,-6 4 0 0,1-12-62 0,0 9-13 15,0-5-2-15,4 4-1 0,0 4-62 0,0-4-13 16,0-3-3-16,0 3 0 0,1 4-27 0,-1-4-5 16,0 0-8-16,4 1 11 0,1 3-11 0,0 4 12 15,-1 0-12-15,5-8 12 0,0 4 5 0,0 0 2 16,0 0 0-16,0 4 0 0,4-12 11 0,-4 12 2 16,0-3 1-16,4-1 0 0,-4 4-21 0,0 0-12 15,-4 0 12-15,4 0-12 0,-9 0 14 0,4 0-4 16,-3 7-1-16,-1 5 0 0,-5-4 1 0,1 8 0 15,-4-1 0-15,3 5 0 0,-8-9 1 0,5 9 0 16,-5-1 0-16,0 5 0 0,0-1 0 0,-5 4 0 0,1 1 0 0,0-5 0 16,-5 1-11-16,-4 7 12 0,0-12-12 0,-5 5 12 15,-4-1-12-15,-4 4 10 0,-5-3-10 0,0 3 10 16,-4-4 3-16,5 1 1 0,-6-5 0 0,-3 5 0 0,4-1-14 16,0 0 0-16,4-3 0 0,5-1 0 15,-1 1 0-15,5-4 0 0,5-1 0 0,-1-3-10 16,5 0 22-16,4-1 4 0,1-3 0 0,-1 4 1 15,4-4-8-15,5 3-1 0,0 1-8 0,0 4 12 16,5-9-12-16,4 5 0 0,4 0 0 0,4-1 0 16,-4 1 0-16,9-4 8 0,0 0-8 0,5 0 0 15,8-1 0-15,0-7 8 0,0 0-8 0,4 0 0 16,-3 0-44-16,-1-7-11 0,-5-5-2 16,5 4-1-16,-8-4-165 0,-5 1-33 0</inkml:trace>
          <inkml:trace contextRef="#ctx0" brushRef="#br0" timeOffset="9046.5454">13391 373 230 0,'0'0'20'0,"0"0"-20"0,0 0 0 0,13-4 0 16,-13 4 173-16,4-4 31 0,5-4 5 0,-9 8 2 15,0 0-81-15,0 0-16 0,4-4-3 0,-4 4-1 0,9-8-16 0,-9 8-3 16,0 0-1-16,0 0 0 0,9 0-19 0,-9 0-4 15,4-7-1-15,5 7 0 0,0-4-30 0,4 4-5 16,0 0-2-16,0 0 0 0,-4 4-20 0,9-4-9 16,8 7 8-16,0-7-8 0,1 0 0 0,3 0 0 15,6 4 8-15,-1-4-8 0,4 0-15 0,1 0-5 16,-1-4 0-16,1 4-1 16,-1-11-106-16,-4 7-21 0,-4 0-4 0</inkml:trace>
          <inkml:trace contextRef="#ctx0" brushRef="#br0" timeOffset="7360.2957">12241-161 1198 0,'-22'-12'53'0,"22"12"11"0,0-4-51 0,0 4-13 15,5-12 0-15,-1 4 0 0,5 1 100 16,-5-1 18-16,5-4 3 0,0 4 1 0,0-11-31 0,-5 7-7 16,5-3 0-16,-9 3-1 0,4 0-27 0,-4 4-6 15,0-3-1-15,-4-1 0 0,-5 4-28 0,0 0-5 16,0 1-2-16,1 7 0 0,8 0-14 0,-9 0 0 15,-9 0 8-15,-4 0-8 0,-8 0 0 0,-1 3 0 16,0 1 0-16,-13 4 0 0,5 0 0 0,-1-4 0 16,5 4 0-16,0 3 0 0,0-7 22 0,4 4 2 15,5 0 0-15,-5 0 0 0,5 3-24 0,0-3 0 16,-1 4 0-16,1-4 0 0,0 7 0 0,4 1 0 16,0-4 0-16,9 3 0 0,-5 5 0 0,5-1 0 15,4-7 0-15,5 7 0 0,8 1-14 0,5-1-7 16,4 1-2-16,9-1 0 0,0 5-1 0,9-5-1 15,-1 5 0-15,6 3 0 16,-1-8-19-16,0 1-3 0,4-1-1 0,1 1 0 0,4-4 32 0,-5-5 7 16,5 1 1-16,0-4 0 0,0 0-1 0,-9 3 0 0,0-11 0 0,-4 0 0 15,-9 0 9-15,-5 0 12 0,-4 0-2 0,-4 0-1 16,-9 0 41-16,0 0 8 0,0 0 2 0,0 0 0 16,-13 12 3-16,0 0 1 0,-9 3 0 0,-5 1 0 15,-3 3-30-15,-5 1-6 0,4-5 0 0,-4 5-1 16,0 3-17-16,0-3-10 0,4-1 12 0,0 1-12 15,1-1 16-15,3 1-4 0,10-1-1 0,3-11 0 16,1-4-163-16,9 4-32 16</inkml:trace>
          <inkml:trace contextRef="#ctx0" brushRef="#br0" timeOffset="7788.8289">12733 162 1335 0,'0'0'59'0,"4"-11"13"0,0 3-58 0,-4 8-14 0,5-8 0 0,-5 8 0 16,0 0 120-16,0 0 22 0,0 0 4 0,0 0 1 15,0 0-55-15,0 0-12 0,0 0-1 0,0 12-1 16,0 3-37-16,-5-7-7 0,1 12-2 0,-5-5 0 16,5 5-20-16,0-1-12 0,-1 5 12 0,1-5-12 15,-1 0 8-15,1 1-8 0,4-1 0 0,0-7 0 16,0 0 0-16,0 0-14 0,4-5 1 0,1 1-658 16,-5-8-131-16</inkml:trace>
          <inkml:trace contextRef="#ctx0" brushRef="#br0" timeOffset="9466.7887">14343 221 2026 0,'0'0'44'0,"0"0"10"0,0 0 2 0,0 0 1 0,0 0-45 0,0 0-12 0,0 0 0 0,13 4 0 15,-4 3 24-15,4-3 4 0,4 4 0 0,1-8 0 16,4 0 6-16,0 0 2 0,0-4 0 0,0 0 0 16,0-7-28-16,0 7-8 0,4-16 0 0,0 9 0 15,-4-9 8-15,0 4-8 0,0-3 9 0,-4-4-9 16,4 3 10-16,-9 4-10 0,0-3 10 0,-4-1-10 16,4-11 15-16,0 12-3 0,-9-1-1 0,5-3 0 15,0-4-2-15,0 3 0 0,-1-3 0 0,1 3 0 16,-9 5-9-16,5-1 8 0,-1 9-8 0,-4-1 8 15,-4 4-8-15,-5 4 0 0,0 4 0 0,-4 0-11 0,0 4 19 16,-5 4 4-16,-4 4 1 0,0-1 0 0,0 9-13 0,-4-1 0 16,0 5 0-16,-1 3 0 0,1-3 12 0,4 7 8 15,0 0 3-15,-4 8 0 0,8-12-3 0,1 8 0 16,4-3 0-16,4 3 0 0,4 0 4 0,5-8 0 16,0 4 0-16,5 0 0 0,4-7-4 0,4-1 0 15,4-3 0-15,-3-1 0 0,3 1-20 0,5-9 0 16,0 1 0-16,0 0 0 15,4-8-100-15,-4-4-25 0,4 0-5 0,1 0-947 0</inkml:trace>
        </inkml:traceGroup>
        <inkml:traceGroup>
          <inkml:annotationXML>
            <emma:emma xmlns:emma="http://www.w3.org/2003/04/emma" version="1.0">
              <emma:interpretation id="{192255CD-9C16-4A7A-B8C1-893A39B717CE}" emma:medium="tactile" emma:mode="ink">
                <msink:context xmlns:msink="http://schemas.microsoft.com/ink/2010/main" type="inkWord" rotatedBoundingBox="18223,195 19505,159 19543,1512 18262,154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318.2619">16668-48 1566 0,'13'-16'34'0,"-8"12"7"0,-1-15 2 0,0 3 1 0,1-3-35 0,-1-5-9 0,1 5 0 0,-5 3 0 16,0 0 104-16,0 5 18 0,0 7 4 0,-5-8 1 15,1 4-75-15,-1 8-16 0,1 0-2 0,-9 0-1 0,0 4-8 0,-5 4-1 16,1 4-1-16,-14 3 0 0,-4 13-23 0,4-9-12 16,-4 8 2-16,-5 5 0 0,10-1 37 0,-1 4 7 15,0 4 2-15,9 0 0 0,0-4-25 0,9 4-11 16,5-4 10-16,-1 0-10 0,9-4 0 0,0-7 8 16,9-1-8-16,-1 4 0 0,5-7 0 0,5-1 0 15,0-11 0-15,3 4 0 0,10-4 0 0,4 0 0 16,-4-8 0-16,4-4 0 0,0-4-12 0,-4-4 12 15,0 0-12-15,-5-7 12 0,0-1 0 0,-8-7 0 16,-1-4 0-16,1 4 0 0,-5-12 0 0,-4 0 12 16,4-4-1-16,-4 0-1 0,-5 4 14 0,1 0 2 15,-1-4 1-15,5 4 0 0,-9 0-4 0,0 8-1 16,0 4 0-16,-5 7 0 0,1 8-10 0,0 1-1 16,-5 3-1-16,-4 8 0 0,-1 0-10 0,-3 4-17 0,-1 4 4 15,1 7 1 1,-1 1-152-16,5 3-29 0</inkml:trace>
          <inkml:trace contextRef="#ctx0" brushRef="#br0" timeOffset="10935.8915">17015 248 1796 0,'0'0'80'0,"0"0"16"0,0 0-77 0,0 0-19 15,0 0 0-15,0 0 0 0,8-8 55 0,-8 8 7 16,9-8 2-16,4 1 0 0,-4 3-52 0,9 4-12 16,-5 0 0-16,13 0 0 15,-4 0-102-15,4 0-20 0,5 4-4 0</inkml:trace>
          <inkml:trace contextRef="#ctx0" brushRef="#br0" timeOffset="10757.2646">17195-21 2257 0,'4'-8'49'0,"5"-4"11"0,-1 1 1 0,1-5 3 0,0 1-51 15,4-1-13-15,0-7 0 0,5 3 0 0,-1 1 54 0,5-1 8 16,-4-7 2-16,8 3 0 0,-4 5-52 0,4-12-12 16,-4 3 0-16,0 1 0 15,5-4-23-15,-5 4-7 0,-9-9-2 0,0 5 0 0,-4 0 20 0,0 4 12 16,-5-4-13-16,-4 3 5 0,-9 1 8 0,0 7 0 16,9 1 0-16,-4 3-8 0,0 1 8 0,-5 7 14 15,4-4-3-15,-3 4-1 0,8 8-10 0,-9 0 0 16,0 0 0-16,-4 0 0 0,0-7 0 0,4 7 0 15,-4 7 0-15,0-7 0 0,4 4 0 0,0 4 0 16,-4 0 0-16,4 0 0 0,0-4 0 0,1 3 0 16,-1 5 0-16,4 4 0 0,-8-1 0 0,9 1 0 15,-9 3 0-15,8 1 0 0,-3 7 24 0,-1-7 7 16,0 3 1-16,0 4 0 0,5 1-20 0,-5 7-3 16,5-4-1-16,-1 12 0 0,1 0 4 0,-5 0 0 0,9 7 0 15,-4 5 0-15,-5 4 0 0,5 3 0 16,-1-4 0-16,1 5 0 0,-1-9 22 0,1 1 5 0,-5-8 1 0,5 3 0 15,-5-3-23-15,0 0-4 0,1-8-1 16,-6 0 0-16,6 0-12 0,-1-8 0 0,-4-3 0 0,4-9 0 31,0 1-106-31,0-1-24 0,1-11-5 0,-1 4-1 0</inkml:trace>
        </inkml:traceGroup>
        <inkml:traceGroup>
          <inkml:annotationXML>
            <emma:emma xmlns:emma="http://www.w3.org/2003/04/emma" version="1.0">
              <emma:interpretation id="{4D983441-0FC5-49E6-8DF1-F09CF6BAEBDD}" emma:medium="tactile" emma:mode="ink">
                <msink:context xmlns:msink="http://schemas.microsoft.com/ink/2010/main" type="inkWord" rotatedBoundingBox="21204,135 24438,42 24473,1270 21240,136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247.8544">19274 244 1609 0,'22'-12'35'0,"-13"5"7"0,8 3 2 0,1-12 2 0,4 4-37 15,4 1-9-15,0-1 0 0,14 4 0 0,-9-3 56 0,8 3 8 0,-4-4 3 0,5 4 0 16,-5 8-54-16,-4 0-13 16,4 0 0-16,0 0 0 0</inkml:trace>
          <inkml:trace contextRef="#ctx0" brushRef="#br0" timeOffset="12091.2279">19555-282 1036 0,'-22'0'46'0,"22"0"10"0,0 0-45 0,0 0-11 15,0 0 0-15,0 0 0 0,0 0 100 0,0 0 19 16,0 0 3-16,13 4 1 0,5 3-43 0,-1-3-9 0,5 0-2 16,4-8 0-16,5 0-4 0,4-7-1 15,-4 3 0-15,4 0 0 0,0-4 0 0,0-3 0 0,-4-1 0 16,4 4 0-16,-9-3-51 0,1-5-13 0,-10 5 0 0,1 3 0 15,-1-7 0-15,-8 3 0 0,0 0 0 0,-5 1 0 16,1-1 0-16,-1-3 0 0,-8-1 0 0,-1 1 0 16,5 3 15-16,-4-3 0 0,-5 11 0 0,0-16 0 15,1 13-24-15,-6-1-5 0,1-4-1 0,9 12 0 16,-9-11 15-16,4 3 0 0,0 4 0 0,-4 4 0 16,-5-11 0-16,5 11 0 0,0-8 0 0,-4 4 0 15,-1 1 0-15,-4 3 0 0,5 8 0 0,-1 3 0 16,5-7-12-16,0 8 3 0,0 4 1 0,4-4 0 15,0 11 8-15,5 12 0 0,-5-7 8 0,9 11-8 16,-5 4 8-16,5 0-8 0,5 8 10 0,-5 0-10 16,-5-8 0-16,1 11 0 0,4 5 0 0,0-4 0 15,-4 3 46-15,-1 5 3 0,1-13 1 0,-1 13 0 0,1-16-5 16,-5 11-1-16,5-7 0 0,0-4 0 0,4 0-23 16,0-8-5-16,-5 0 0 0,1-4-1 0,-5 4-15 0,5-11 0 15,4-1 8-15,-5 1-8 0,5-9-12 0,-4-3-4 16,-9 4-2-16,4-5 0 15,0-7-158-15,-4 0-31 0,-5 0-6 0</inkml:trace>
          <inkml:trace contextRef="#ctx0" brushRef="#br0" timeOffset="12497.9427">20292-645 1440 0,'4'-12'128'0,"1"4"-103"16,-5 8-25-16,4-15 0 15,5 3 92-15,-9 12 14 0,0 0 2 0,0 0 1 0,9 8-8 0,-1 0-1 16,-3 7-1-16,4 5 0 0,-5 3-28 0,0 5-6 16,-4 7-1-16,0 0 0 0,0 4-44 15,0-4-8-15,-8 8-3 0,-1 4 0 0,0-1 15 0,-4 1 4 16,4-4 0-16,0 4 0 0,5-8-18 0,0 8-10 15,-1-4 12-15,1 3-12 0,-9-3 0 0,4 0 0 16,4 0 0-16,-3-4 0 16,-5 0-142-16,-5 4-26 0</inkml:trace>
          <inkml:trace contextRef="#ctx0" brushRef="#br0" timeOffset="12861.3262">20744-165 2023 0,'9'-12'44'0,"-5"12"10"0,0-8 2 0,1 4 0 0,-1 0-44 0,-4 4-12 0,0 0 0 0,0 0 0 15,0 0 38-15,0 12 6 0,0 4 0 0,-4 3 1 16,-5 1-20-16,-4 7-4 0,0 4-1 0,0 4 0 16,-5 0-20-16,5 4 0 0,-5 0 0 0,9 4 0 15,-4-12 0-15,5 5 0 0,3-5 0 0,1-4 0 16,-1-4 0-16,10-3 0 0,-5-5 0 0,4 5 0 15,5-12 0-15,0 3 0 0,-1-11 0 0,1 4 0 16,4-8 14-16,5 4-2 0,0-15 0 0,3 3 0 16,-3 0 7-16,4-7 1 0,0 0 0 0,0-1 0 15,0-3 13-15,4-1 3 0,-8-11 1 0,4 4 0 16,-1 0-13-16,-3 3-4 0,-5-7 0 0,0 4 0 0,1 0 0 16,-6 0 0-16,1 3 0 0,0 1 0 0,-9 0-20 0,4 15 0 15,-8-7 0-15,-5 7 0 0,-4 0 0 0,0 8 0 16,-5 4-12-16,-8 12 4 15,-5 4-18-15,-4 3-3 0,0 1-1 0,-5 3 0 16,5 12-168-16,5-8-34 0,-32 36-6 0,23-9-2 0</inkml:trace>
          <inkml:trace contextRef="#ctx0" brushRef="#br0" timeOffset="13370.6">21402-99 2041 0,'0'0'90'0,"9"-8"19"0,-5-4-87 0,5 5-22 0,0-1 0 0,4 4 0 16,-4 0 71-16,-9 4 9 0,0 0 3 0,8 4 0 16,1 8-36-16,-5 7-7 0,1-7-2 0,-1 15 0 15,-4-11-28-15,-4 15-10 0,-1-4 0 0,1 4 9 16,4-3-9-16,-4-1 0 0,4-4 0 0,0 5 0 15,0-20-24 1,4 7-6-16,5-7-2 0,4 4 0 0,0-5 32 0,5 1 0 0,-1-8 0 0,5 0 0 16,-4-11-8-16,4 3 8 0,-5-4 0 0,1-4-9 15,4 5 9-15,0-9 8 0,4-3-8 0,5-1 11 16,-9 5-11-16,0-8 8 0,4 3-8 0,-4 9 8 16,-5 3-8-16,1 0 12 0,-5 1-12 0,-4 3 12 15,4 0 10-15,-13 8 2 0,0 0 1 0,4 12 0 0,-4 3-7 0,0 5-2 16,5 11 0-16,-5-4 0 0,-5 8 6 0,5 0 1 15,5 1 0-15,-1-1 0 0,-4-8-23 0,5 0 0 16,-1 1 0-16,5-5 0 0,0-8 0 0,-1-3 0 16,5-4 0-16,1-8 0 0,-1 0 41 0,9-8 4 15,-5-4 1-15,10-3 0 0,-1-8-19 0,5-1-4 16,-5-7-1-16,5 0 0 0,-9-8-22 0,4 0 0 16,0 0 0-16,-8 0-8 0,4-4 8 0,0 0 0 15,0 0 0-15,4 4 0 0,-8 8 0 0,-1 0 0 16,5 3 0-16,-4 1 0 0,-5 4-12 0,4 7-1 15,-4 4 0-15,1 1 0 16,-6 7-139-16,-8 4-27 0,0 0-5 0,0 0-2 0</inkml:trace>
        </inkml:traceGroup>
        <inkml:traceGroup>
          <inkml:annotationXML>
            <emma:emma xmlns:emma="http://www.w3.org/2003/04/emma" version="1.0">
              <emma:interpretation id="{91886100-6E71-4215-8089-87D742AF1521}" emma:medium="tactile" emma:mode="ink">
                <msink:context xmlns:msink="http://schemas.microsoft.com/ink/2010/main" type="inkWord" rotatedBoundingBox="25989,71 26782,48 26824,1496 26031,151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431.2244">24254-189 1267 0,'0'0'28'0,"0"0"5"0,0 0 2 0,0 12 1 0,0 0-36 0,0-5 0 15,8 5 0-15,6-4 0 0,-1 4 70 0,4-12 7 16,-4 7 2-16,5-7 0 0,4 0 0 0,4-3 0 0,5-1 0 15,0-8 0-15,-1 4-36 0,1-7-7 0,4-1-2 0,-4 0 0 16,-5 1-23-16,1-1-11 16,-6-3 10-16,1-1-10 0,-4 1 8 0,0-5-8 15,-1 1 0-15,-4 3 9 0,0-3-9 0,-4 0-11 16,4 3 3-16,-4-11 0 0,0 7 8 0,-5 1 9 0,5-4-1 0,0 7-8 16,-5-11 0-16,1 12 0 0,-5-5 0 0,4 5-12 15,0-5 12-15,-4 5 0 0,-4-1 0 0,0 1 0 16,-5-1 48-16,0 5 12 0,5-1 2 0,-9 0 1 15,-1 1-102 1,6 7-20-16,-6 4-4 0,1-4-1 0,0 4 48 0,0 4 16 0,4 0-9 0,-4 12 9 16,0-8 0-16,4 12 0 0,-4-5 0 0,4 5 8 15,5 3-8-15,-5 1 0 0,0-1 0 0,5 1-8 16,-5-1 60-16,5 1 12 0,-5 3 2 0,4 1 1 16,-3 3-105-16,-1 4-21 0,5-7-4 15,-5 11-1-15,0-4 74 0,5 8 14 0,-5 0 4 0,4 0 0 0,1 4 6 16,0 4 2-16,4-4 0 0,-5 11 0 0,5-7 16 15,0 0 4-15,-4 3 1 0,4 1 0 0,-5-8-15 0,5 0-3 16,-4 4-1-16,0-8 0 0,4 0-19 0,-5-4-4 16,1 4-1-16,0-4 0 0,-1-4 4 0,-4 4 1 15,5-11 0-15,-5 7 0 0,0-8-19 0,1 1 0 16,-1-5 0-16,0 1 0 0,-4-13-16 0,4 5-8 16,0-4 0-16,-4 4-1 15,4-5-155-15,1 5-32 0,-5-8-5 0</inkml:trace>
          <inkml:trace contextRef="#ctx0" brushRef="#br0" timeOffset="14660.7272">24065 256 1728 0,'0'-8'153'0,"-4"4"-122"0,4 4-31 0,4-8 0 16,-4 8 105-16,0 0 15 0,0 0 4 0,9-4 0 16,8 1-72-16,5 3-13 0,9-4-3 0,8 0-1 15,1 4-27-15,8 0-8 0,5-12 0 0,8 12 0 16,1-4-92-16,-5 0-26 0</inkml:trace>
          <inkml:trace contextRef="#ctx0" brushRef="#br0" timeOffset="15565.2399">24179 244 806 0,'-17'0'36'0,"17"0"7"0,0 0-35 0,0 0-8 16,0 0 0-16,0 0 0 0,0 0 136 0,0 0 24 15,17 0 6-15,-4-4 1 0,9 0-95 0,0 0-20 16,4-3-3-16,5 3-1 0,9 4-25 0,3-8-6 16,1 4-1-16,5 0 0 15,-10 4-44-15,5 0-8 0,0 0-3 0,8 0 0 0</inkml:trace>
        </inkml:traceGroup>
        <inkml:traceGroup>
          <inkml:annotationXML>
            <emma:emma xmlns:emma="http://www.w3.org/2003/04/emma" version="1.0">
              <emma:interpretation id="{EFA1DA5B-04F7-4B0D-87F4-3C1EC7052988}" emma:medium="tactile" emma:mode="ink">
                <msink:context xmlns:msink="http://schemas.microsoft.com/ink/2010/main" type="inkWord" rotatedBoundingBox="28186,15 29764,-29 29801,1269 28224,1314"/>
              </emma:interpretation>
              <emma:one-of disjunction-type="recognition" id="oneOf6">
                <emma:interpretation id="interp6" emma:lang="" emma:confidence="0">
                  <emma:literal>:</emma:literal>
                </emma:interpretation>
                <emma:interpretation id="interp7" emma:lang="" emma:confidence="0">
                  <emma:literal>;</emma:literal>
                </emma:interpretation>
                <emma:interpretation id="interp8" emma:lang="" emma:confidence="0">
                  <emma:literal>-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7807.9956">26386-532 1036 0,'-5'-8'92'0,"5"8"-73"0,0 0-19 0,0 0 0 16,5-15 137-16,-5 15 24 0,9-4 5 0,-9 4 1 15,13-12-63-15,-13 12-12 0,0 0-2 0,0 0-1 0,0 0-81 0,0 0-17 16,-9 4-3-16,0 4-1 16,5-8-49-16,-5 8-10 0,0 3-1 0,1-7-449 15,3 4-90-15</inkml:trace>
          <inkml:trace contextRef="#ctx0" brushRef="#br0" timeOffset="16362.8602">26557-844 1785 0,'0'0'159'0,"4"-12"-127"15,5 5-32-15,-4 3 0 0,-5 4 0 0,0 0-20 16,0 0 4-16,0 0-504 16,8 4-100-16</inkml:trace>
          <inkml:trace contextRef="#ctx0" brushRef="#br0" timeOffset="16958.876">27689-33 576 0,'0'0'25'0,"9"-8"6"0,-9 8-31 0,4-11 0 0,0-1 0 0,1 0 0 15,-1 1 364-15,1 3 68 0,-5 8 12 0,4-8 4 16,5 4-304-16,0-4-61 16,-1 4-12-16,1 1-3 0,4 3-30 0,0-4-6 0,-4 8-2 0,4-1 0 15,-13-3-30-15,0 0 0 0,9 4-8 0,0 8 8 16,-5 4-80-16,-4-16-10 15,0 0-2-15,0 11-936 0</inkml:trace>
          <inkml:trace contextRef="#ctx0" brushRef="#br0" timeOffset="17155.793">27636 314 1612 0,'0'0'144'0,"0"0"-116"15,0 0-28-15,0 0 0 0,0 12 83 0,-4-4 10 16,4-8 3-16,-5 11 0 0,5-7-26 0,0-4-5 16,0 0-1-16,0 0 0 0,0 12-20 0,-4-4-4 15,4-8 0-15,-4 12-1 16,-9-5-172-16,4 5-35 0,9-12-6 0,-18 4-2 0</inkml:trace>
          <inkml:trace contextRef="#ctx0" brushRef="#br0" timeOffset="16235.7844">26338-189 1324 0,'4'-19'118'0,"-4"15"-94"0,-9-12-24 0,14 12 0 15,-1-11 43-15,5 3 4 0,0 0 1 0,-1 5 0 16,1 3 64-16,-5-4 12 0,-4 8 4 0,0 0 0 0,0 0-84 0,0 0-17 15,0 0-3-15,0 0-1 0,-4 19-9 0,-5 1-2 16,-4-1 0-16,9 9 0 0,4-5 14 0,-9 12 2 16,-4-8 1-16,4 9 0 0,0 3-19 0,0 3-10 15,1-10 10-15,-5 3-10 0,8 0 0 16,-4-4 0-16,5 0 0 0,4-7-10 0,-4-1 36 0,4-3 7 16,4-5 2-16,-4 9 0 0,4-17-19 15,-4 5-3-15,0-12-1 0,9 0 0 0,-9 0 8 0,9 0 0 16,0 0 1-16,4 0 0 0,0-8-21 0,-4 0 0 15,-14 5 0-15,1-13-8 0,8 4 38 0,10 1 8 16,-6 3 2-16,6-12 0 0,-1 5-30 0,4-5-10 16,10-3 0-16,-1 3 9 0,-4-3-9 0,4 3 0 15,5 5 0-15,-5-5 0 0,5 1 0 0,-5 3 0 16,5-3 0-16,-5 7 0 0,1 0 0 0,3 4 0 16,1 5 0-16,-5-1 0 0,1 0-8 0,-1-4 8 0,-8 4 0 0,-1 4 0 15,-4 0 0-15,0 0 0 0,1 4-9 0,-1-4 9 31,-9 0-33-31,5 0-3 0,0 8-1 0,-1 0 0 0,-3-1 37 0,-5 9 0 0,0-8 0 0,4 11 0 16,1-3 16-16,-1-1 10 0,0 5 2 0,-4-8 1 16,5 3 5-16,-10 1 1 0,5-4 0 0,-4-1 0 15,4-3-35-15,0-8 0 0,-4 12 0 0,-5-8 0 16,0 0 0-16,0 7 0 0,-4-11 0 0,-4 4 0 16,-5 0 0-16,4 0 0 15,5 4 0-15,-5-4 0 0,5 3 58 0,0 1 5 0,0-4 1 0,-5 4 0 16,5 0-64-16,-9-4-28 0,-4 0 3 0,8-1 0 15,-4-3-11-15,5 0-3 0,-5-7 0 0,0 3 0 16,4 4-122-16,-3-16-25 0,-19-19-5 0,5 8-1 0</inkml:trace>
        </inkml:traceGroup>
      </inkml:traceGroup>
    </inkml:traceGroup>
    <inkml:traceGroup>
      <inkml:annotationXML>
        <emma:emma xmlns:emma="http://www.w3.org/2003/04/emma" version="1.0">
          <emma:interpretation id="{F29AF81C-D9D3-4C5C-93A7-22BA3B0FA93B}" emma:medium="tactile" emma:mode="ink">
            <msink:context xmlns:msink="http://schemas.microsoft.com/ink/2010/main" type="paragraph" rotatedBoundingBox="3767,3273 19670,2285 19831,4866 3927,58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4A5E7B5-9AEA-465C-9A3B-F5F11614C67A}" emma:medium="tactile" emma:mode="ink">
              <msink:context xmlns:msink="http://schemas.microsoft.com/ink/2010/main" type="line" rotatedBoundingBox="3767,3273 19670,2285 19831,4866 3927,5854"/>
            </emma:interpretation>
          </emma:emma>
        </inkml:annotationXML>
        <inkml:traceGroup>
          <inkml:annotationXML>
            <emma:emma xmlns:emma="http://www.w3.org/2003/04/emma" version="1.0">
              <emma:interpretation id="{1937CED9-5A93-468E-BFD7-49943C46D90F}" emma:medium="tactile" emma:mode="ink">
                <msink:context xmlns:msink="http://schemas.microsoft.com/ink/2010/main" type="inkWord" rotatedBoundingBox="3788,3612 7153,3403 7230,4636 3864,484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88110.3624">3028 3294 691 0,'0'0'61'0,"0"-4"-49"0,4-4-12 0,1-4 0 16,-1 5 128-16,5-5 24 0,0 0 4 0,0 0 0 15,-5 9-36-15,9-5-8 0,-9 0-2 0,1 4 0 16,-5 4-38-16,0 0-8 0,0 0-2 0,0 0 0 16,0 0-27-16,0 0-6 0,0 8-1 0,-5 7 0 15,1 1 8-15,0 4 0 0,-1 3 1 0,1 0 0 16,0 5 3-16,-5-1 0 0,4 0 0 0,-3-3 0 15,3-1-16-15,1 0-4 0,-1 1 0 0,5-5 0 16,-4-3-20-16,8 3 9 0,1-3-9 0,-5 0 0 16,4-5 0-16,1 5 0 0,-5-4 0 0,4-5 0 15,-4-7-140-15,0 0-26 0,0 0-5 16</inkml:trace>
          <inkml:trace contextRef="#ctx0" brushRef="#br0" timeOffset="88166.4935">3287 2837 2073 0,'-26'-23'184'0,"12"11"-147"0,1 5-29 0,0-5-8 0,0 0 39 0,-5 4 6 16,5 4 2-16,4 4 0 0,5 4-30 0,4-4-5 16,-4 8-2-16,4 4-1017 0</inkml:trace>
          <inkml:trace contextRef="#ctx0" brushRef="#br0" timeOffset="88679.486">3800 2958 1602 0,'5'-15'71'0,"-1"7"14"0,0-4-68 0,5 4-17 16,0 1 0-16,4-1 0 0,0 0 71 0,0 0 10 16,1 0 3-16,3-3 0 0,1 3-15 0,-1-4-2 15,10 4-1-15,-6-3 0 0,6 7-28 0,-5-4-6 16,4 0 0-16,0 4-1 0,1-3-19 0,3 7-4 15,1 0-8-15,0 0 12 0,0 3-4 0,-1 1-8 16,-3 0 11-16,-1 4-11 0,-4 0 0 0,0 4 0 16,-5-5 0-16,1 5 0 0,-5 0 0 0,0-1 0 15,-8 1 0-15,3 4 0 0,-3-1 11 0,-5 5-11 0,0-1 10 0,-5 1-10 16,-3 3 14-16,-6 5-3 16,-8-9-1-16,-4 12 0 0,0 0 22 0,-9 5 4 15,-9-1 0-15,4 4 1 0,10 0-25 0,-10 0-12 16,-4-4 10-16,5 4-10 0,-1 0 8 0,5 0-8 15,-4-4 0-15,4-4 0 0,4 0 12 0,9-3-3 16,4-1-1-16,1-8 0 0,4 5-8 0,8-5 12 0,5-3-12 0,5-4 12 16,3-1-12-16,6-3 0 0,3 0 0 0,10-8 0 15,8 0 13-15,9 0-2 0,-5-8-1 0,14 4 0 16,-5-11-28-16,5 3-6 0,-1 0 0 0,-4 0-1 31,1 1-199-31,-1 3-39 0</inkml:trace>
          <inkml:trace contextRef="#ctx0" brushRef="#br0" timeOffset="88996.7307">3905 3266 1602 0,'-17'0'71'0,"8"0"14"0,5-3-68 0,-5-1-17 16,0 4 0-16,0 4 0 0,9-4 64 0,0 0 10 16,0 0 2-16,0 0 0 0,0 0-53 0,0 0-11 15,0 0-1-15,0 0-1 0,18-4-10 0,0 0 0 16,8 0 0-16,5 0 0 0,-5 0 23 0,5 0 9 15,-1-8 1-15,1 9 1 0,0-1-21 0,-1 0-4 16,6 0-1-16,3 0 0 16,5 0-80-16,0 0-16 0,30-11-3 0,-21-1-730 0</inkml:trace>
          <inkml:trace contextRef="#ctx0" brushRef="#br0" timeOffset="89411.3098">4800 3305 1209 0,'0'0'108'0,"0"0"-87"0,0 0-21 0,0 0 0 0,9 8 58 0,-9-8 7 16,0 0 2-16,9 8 0 0,4 4-3 0,0-4 0 16,5-1 0-16,-1-3 0 0,1-4 7 0,8 0 1 15,1-4 0-15,-1 0 0 0,0 1-24 0,1-9-4 16,-1 0 0-16,0 0-1 0,-4 1-22 0,0-1-4 15,0-7-1-15,-9 3 0 0,5-4-4 0,-5 5-2 16,-4-9 0-16,-1 5 0 0,1-1 2 0,-4 1 1 16,-1-1 0-16,-4 1 0 0,0-4-1 0,0 3 0 15,0 4 0-15,-4 1 0 0,4-5-12 0,-5 9 11 16,1-5-11-16,-1 8 10 0,1 0-10 0,-5 5 0 16,1 3 0-16,-6 3 0 0,-8 1 0 0,5 4 0 15,-9 4 0-15,-1 3 0 0,5 5 10 0,-8 3-10 16,3 9 12-16,-3 3-12 0,-1 4 17 0,5-4-3 15,4 4-1-15,0 0 0 0,0 4 6 0,4 0 1 16,9-1 0-16,5-3 0 0,4 0-6 0,4 0-1 16,5-3 0-16,9-5 0 0,8 0-4 0,5 0-1 0,4 0 0 15,9-3 0-15,0-5-8 0,4-3-11 0,0-5 3 0,5-3-733 16,4-4-147-16</inkml:trace>
          <inkml:trace contextRef="#ctx0" brushRef="#br0" timeOffset="87515.1197">2624 2756 1551 0,'-17'-16'68'0,"17"16"16"0,0 0-68 0,0-16-16 16,-9 9 0-16,5-1 0 0,-9 4 48 0,-1 0 5 16,-3 0 2-16,-1 4 0 0,-4 0-34 0,-4 4-6 15,-5 4-2-15,-4-4 0 0,-4 7 7 0,-10 5 0 16,1 0 1-16,4 3 0 0,0 1-5 0,-8 3-2 16,8 0 0-16,0 1 0 0,5-1-14 0,3-3 9 15,6-1-9-15,3 1 8 0,1-1 14 0,9-3 2 16,3-1 1-16,6-3 0 0,-1 0-25 0,9-1-12 15,0 1 0-15,9-4 1 0,-1 4 11 0,6-1 0 16,3 1 8-16,9 4-8 0,10-9 16 0,-1 9-2 16,0 0 0-16,9 3 0 0,4-3-14 0,-9-1 11 15,5 1-11-15,0 7 10 0,0 1-10 0,0 3 12 16,-9-4-12-16,0 5 12 0,-9-5 4 0,1 4 2 16,-10-3 0-16,1-1 0 0,-14 1 14 0,1-5 2 15,-1 1 1-15,-8-1 0 0,-5 1 20 0,0-5 4 16,-9 1 1-16,-3 3 0 0,-1 1-21 0,-5-5-4 15,-3-3-1-15,-1 4 0 0,-4-1-34 0,4-3 0 0,-8 4-10 16,3-1 10-16,-3 1-22 0,4-4 3 0,-9 3 1 0,9 1 0 31,0-8-51-31,4 3-11 0,5 1-1 0,4 0-619 0,4-5-124 0</inkml:trace>
        </inkml:traceGroup>
        <inkml:traceGroup>
          <inkml:annotationXML>
            <emma:emma xmlns:emma="http://www.w3.org/2003/04/emma" version="1.0">
              <emma:interpretation id="{8C7BD788-D7C4-4F2E-A05D-CEAC94AC1329}" emma:medium="tactile" emma:mode="ink">
                <msink:context xmlns:msink="http://schemas.microsoft.com/ink/2010/main" type="inkWord" rotatedBoundingBox="8080,3005 10748,2839 10880,4967 8213,513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90191.7818">6744 2416 1278 0,'-22'-15'56'0,"18"7"12"0,-1 0-54 0,-3 0-14 16,3 0 0-16,1 1 0 0,-5 3 73 0,0 0 12 15,0 4 3-15,1 0 0 0,-5 0-44 0,-1 4-9 16,1 0-2-16,-4 3 0 0,-1 9 10 0,-4 7 1 15,-4 1 1-15,-5 11 0 0,5 0 3 0,-5 12 1 16,0 7 0-16,1 9 0 0,-1-5 7 0,0 5 0 16,5 3 1-16,0 4 0 0,4 0-28 0,4 1-5 15,5-5-2-15,4 0 0 0,0 1 0 0,9-1 0 0,-4-4 0 16,8-3 0-16,1-1-2 0,8 5-1 0,0-5 0 16,5 1 0-1,-1-1-40-15,5-3-8 0,0-5-2 0,4-14 0 16,1-5-104-16,3 0-21 0</inkml:trace>
          <inkml:trace contextRef="#ctx0" brushRef="#br0" timeOffset="90841.1589">6889 3286 2257 0,'0'0'49'0,"0"0"11"0,9-12 1 0,8 4 3 0,1 5-51 0,4-1-13 16,8 4 0-16,10-4 0 0,-1 0 24 0,5 0 3 15,0 4 0-15,9 0 0 0,4 0-27 0,-5 0 0 16,-3 0 8-16,3 0-8 15,-3 0-150-15,3-4-32 0,58-4-6 0,-36-11-2 0</inkml:trace>
          <inkml:trace contextRef="#ctx0" brushRef="#br0" timeOffset="90651.0903">7380 3056 1497 0,'0'0'133'0,"-4"-4"-106"15,4 0-27-15,0 4 0 0,0 0 52 0,0 0 4 16,13-8 2-16,5-3 0 0,-1 3 2 0,5-8 0 16,0 1 0-16,-5-1 0 0,1-4-19 0,0 1-3 15,-1-1-1-15,1-3 0 0,-1 4-26 0,1-5-11 16,-5-3 8-16,-4 3-8 0,-1-3 20 0,-3 0-2 16,-1 0 0-16,5-1 0 0,-9-3 13 0,-4 4 2 15,-5 3 1-15,4-3 0 0,-8-4-34 0,5 4 0 16,-6 3 0-16,1 1 0 0,0-1 12 0,4-3-2 15,1 4 0-15,-1 3 0 0,-4 5-10 0,4 3 0 16,0 4 0-16,0 0 8 0,-4 4-8 0,4 0 0 16,1 4 0-16,-1 4 0 0,-4 0 0 0,4 0 0 15,0 4 0-15,0 0 0 0,1-4 8 0,-1 11-8 0,4 1 0 16,1 7 8-16,0 5 0 0,-5-1 0 0,4 8 0 16,1 0 0-16,4 8 9 0,-4 0 2 0,-5 4 0 0,4-1 0 15,1 5 9-15,4 0 3 0,0 0 0 0,0 3 0 16,0 5 4-16,0 3 1 0,9 4 0 0,-9 1 0 15,4 7-7-15,-4-4-1 0,9 4 0 0,-5-4 0 0,-4 0-13 0,0 1-3 16,0-1-1-16,0-4 0 0,-4-3-11 0,0-5 8 16,-5 1-8-16,0-5 8 15,-4-7-69-15,4-8-15 0,0-4-2 16,-4-8-706-16,0-7-140 0</inkml:trace>
          <inkml:trace contextRef="#ctx0" brushRef="#br0" timeOffset="91142.5175">8565 2061 2156 0,'4'-11'48'0,"1"-1"9"0,-1-4 3 0,5 1 0 0,-1 7-48 0,6-4-12 0,-1 5 0 0,0 3 0 16,4 4 46-16,-3 7 7 0,8 9 2 0,-5 7 0 15,5 9-31-15,-4 3-5 0,-1 4-2 0,-4 8 0 16,1 11 9-16,-1 4 2 0,-5 5 0 0,1 11 0 16,-4 7 11-16,-1 1 2 0,-4-4 1 0,0 8 0 15,-4-4 3-15,4-1 1 0,-5 1 0 0,-4 4 0 16,1-8-6-16,-5 0-2 0,-1-4 0 0,-3-4 0 0,-5 4-14 15,0-4-4-15,-4-4 0 0,4-4 0 0,-5 5-12 16,5-13-8-16,-4-3 8 0,0-8-8 0,4-8 0 0,-5-4 0 16,6-8 0-16,-1-4 0 15,0-7-127-15,0-4-23 0,0-5-5 0,0-3-1 16</inkml:trace>
        </inkml:traceGroup>
        <inkml:traceGroup>
          <inkml:annotationXML>
            <emma:emma xmlns:emma="http://www.w3.org/2003/04/emma" version="1.0">
              <emma:interpretation id="{3B98EFAB-D479-4D89-850A-D23C57C8774B}" emma:medium="tactile" emma:mode="ink">
                <msink:context xmlns:msink="http://schemas.microsoft.com/ink/2010/main" type="inkWord" rotatedBoundingBox="11955,4054 13281,3972 13312,4473 11986,4556"/>
              </emma:interpretation>
              <emma:one-of disjunction-type="recognition" id="oneOf9">
                <emma:interpretation id="interp13" emma:lang="" emma:confidence="1">
                  <emma:literal>=</emma:literal>
                </emma:interpretation>
                <emma:interpretation id="interp14" emma:lang="" emma:confidence="0">
                  <emma:literal>_</emma:literal>
                </emma:interpretation>
                <emma:interpretation id="interp15" emma:lang="" emma:confidence="0">
                  <emma:literal>-</emma:literal>
                </emma:interpretation>
                <emma:interpretation id="interp16" emma:lang="" emma:confidence="0">
                  <emma:literal>I</emma:literal>
                </emma:interpretation>
                <emma:interpretation id="interp17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92140.7713">10034 3185 748 0,'0'0'67'0,"0"0"-54"0,0 0-13 0,-4 3 0 0,0 1 93 0,-1 0 16 15,-3 4 3-15,8-8 1 0,-5 4-18 0,5-4-4 16,-4 8-1-16,4-8 0 0,0 0-24 0,-5 8-5 16,5-8-1-16,0 0 0 0,0 0-8 0,5 7-1 15,4 1-1-15,4 0 0 0,0-8 12 0,9 4 2 16,0-8 1-16,4 4 0 0,9-4-3 0,5-4-1 15,12-3 0-15,-3-1 0 0,3 4-7 0,1 0-2 16,4-3 0-16,4-1 0 0,-4 0-28 0,0 4-7 16,5-3-1-16,-1 7 0 0,-4 0-16 0,0 4 10 15,0-8-10-15,0 4 8 0,-8 0-8 0,-5 4 8 16,-1-4-8-16,-16 4 8 0,3 4-8 0,-8-4 0 16,0 0 0-16,-4 0 0 0,-1 4-8 0,1-4-1 15,-1-4 0-15,1 8 0 16,-9 0-24-16,0 0-5 0,-1-4-1 0,-8 0 0 15,0 0-83-15,0 0-17 0,0 0-3 0,0 0-794 0</inkml:trace>
          <inkml:trace contextRef="#ctx0" brushRef="#br0" timeOffset="92382.1737">10210 3641 1602 0,'0'0'71'0,"0"0"14"0,0 0-68 0,0 0-17 16,0 0 0-16,9 0 0 0,0 0 72 0,4 0 12 16,0 4 1-16,0-4 1 0,5 0 7 0,-1 0 2 15,5 0 0-15,4 4 0 0,1 0-50 0,-1-1-9 16,5-3-3-16,-1 0 0 0,6-3-1 0,3-1 0 15,5-4 0-15,9 4 0 0,4-4-32 0,4 0 0 16,0 4 0-16,10-3 0 0,-1-1 0 0,4 4 0 16,-8-4 0-16,4 4-730 15,1-4-153-15</inkml:trace>
        </inkml:traceGroup>
        <inkml:traceGroup>
          <inkml:annotationXML>
            <emma:emma xmlns:emma="http://www.w3.org/2003/04/emma" version="1.0">
              <emma:interpretation id="{8382D2E1-6EA6-428C-965B-1940F2BC8C1B}" emma:medium="tactile" emma:mode="ink">
                <msink:context xmlns:msink="http://schemas.microsoft.com/ink/2010/main" type="inkWord" rotatedBoundingBox="15136,2823 17621,2669 17629,2792 15144,2947"/>
              </emma:interpretation>
            </emma:emma>
          </inkml:annotationXML>
          <inkml:trace contextRef="#ctx0" brushRef="#br0" timeOffset="93393.2033">13185 2073 1134 0,'0'0'24'0,"0"0"6"0,0-8 1 0,0 8 1 0,0 0-32 0,0 0 0 16,0 0 0-16,0 0 0 0,0 0 69 0,0 0 7 16,0 0 2-16,0 0 0 0,0 0-19 0,4-7-4 15,0-1-1-15,5 4 0 0,0 0-2 0,0 0 0 16,4 4 0-16,0 0 0 0,5-8-25 0,-1 4-6 15,1 0-1-15,8 4 0 0,-4 0 20 0,9 0 3 0,8-3 1 0,1 3 0 16,-1 0 0-16,9 0 1 0,9-8 0 0,9 8 0 16,0 0-36-16,9 0-9 0,4-4 0 0,4 0 0 15,5 4 53-15,-1 0 9 0,5 0 2 0,1 0 0 16,-6-8-55-16,-3 4-9 0,3 0 0 0,6-3 0 16,-10 3 0-16,-4-4 0 0,-4 4 0 0,3-4 0 15,-12 0 0-15,0-3 0 0,-4 3 0 0,-5-4 0 16,0 4 0-16,-9 1 0 0,5-9 0 0,-5 8 0 15,-9-4 0-15,-4 5 0 0,-4-1 0 0,0 0 0 16,-5 0 0-16,-8-3 0 0,-5 3 0 0,0 4 0 16,-9-4-53-16,-4 8-7 0,0 0 0 0,0 0-1 15,-8-4-135-15,-6 4-26 0,-21 0-6 0,-4 4 0 0</inkml:trace>
        </inkml:traceGroup>
        <inkml:traceGroup>
          <inkml:annotationXML>
            <emma:emma xmlns:emma="http://www.w3.org/2003/04/emma" version="1.0">
              <emma:interpretation id="{F53DDD55-6B6D-492E-B7A1-306D392B6A5E}" emma:medium="tactile" emma:mode="ink">
                <msink:context xmlns:msink="http://schemas.microsoft.com/ink/2010/main" type="inkWord" rotatedBoundingBox="18681,2388 19673,2327 19831,4866 18839,4928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5783.3805">16830 3247 1630 0,'0'0'72'0,"0"0"16"0,0 0-71 0,0 0-17 15,9 4 0-15,4-4 0 0,0-4 106 0,5 4 18 16,0 4 3-16,8-4 1 0,9 0-42 0,4 0-8 16,1 0-2-16,4-4 0 0,8-4-27 0,1 4-5 15,0 0-2-15,8 0 0 0,1-3-42 0,-5 3-14 16,0 4 0-16,-9-4-1090 16</inkml:trace>
          <inkml:trace contextRef="#ctx0" brushRef="#br0" timeOffset="95558.2448">17221 2288 1267 0,'-13'-8'28'0,"13"8"5"0,-9-4 2 0,9 4 1 0,0 0-36 0,0 0 0 16,0 0 0-16,0 0 0 0,0 0 109 0,0 0 15 0,4-4 4 0,5 0 0 15,0 0-67-15,4-4-13 0,5 1-2 0,3-1-1 16,-3 0-21-16,8-4-4 0,-4 1 0 0,9-5-1 16,4 4 29-16,-4-7 5 0,0-1 2 0,4 1 0 15,-5-1-37-15,-3 1-7 0,3-5-2 0,-3 1 0 16,-5 4-9-16,0-9 0 0,-5 5 0 0,-4-4 0 15,0-1 0-15,-4 1 0 0,4 0 0 0,-8-5 0 16,-1 1 0-16,-4 4 0 0,-4 0 0 0,4-5 0 16,-5 5 0-16,1 0 0 0,-5 0 0 0,0 11 0 15,9-7 0-15,-4 3 0 0,-9 1 0 0,4-1 0 16,9 4 0-16,0 5 0 0,-9-1 0 0,-8 0 0 16,-1 1 0-16,5 3 0 0,13 8 0 0,0 0 0 15,-17 0 0-15,-1 4 0 0,5 0 0 0,4 7 0 16,9-11 0-16,-13 4-17 0,-5 8 4 0,10 0 1 0,-1-1 12 15,0 5 0-15,0-4 0 0,-4 7 0 0,9 1 0 0,-5-1 0 16,5 1 0-16,-5 3 0 0,4-3 14 0,-3 7-4 16,3-4-1-16,1 12 0 0,-5-3-9 0,0 7 0 15,5-4 0-15,-1 4 0 0,1 4 0 0,-5-1 0 16,5 5 0-16,-5 0 0 0,5 4 30 0,-1 3 4 16,-3-11 1-16,3 20 0 0,5-5-5 0,-4 8-1 15,4 5 0-15,0 3 0 0,0 0 2 0,4 0 0 16,-4-4 0-16,0 8 0 0,0-8-9 0,-4 0-2 15,4 1 0-15,-5 7 0 0,1-12 10 0,-5 4 2 16,5-7 0-16,-5-5 0 0,0 1-32 0,1-5 0 16,-1 1 0-16,-4-1 0 0,-1 1 0 0,1-4 0 0,-4-5 0 0,4 1 0 15,-1-8 12-15,1-4-3 16,0 0-1-16,4-7 0 0,1-1-8 0,-1-7 0 16,0-5 0-16,5-3 0 15,-1-4-30-15,5-8-8 0,0 0-2 0,-4-4-749 0,-9-4-151 0</inkml:trace>
        </inkml:traceGroup>
      </inkml:traceGroup>
    </inkml:traceGroup>
    <inkml:traceGroup>
      <inkml:annotationXML>
        <emma:emma xmlns:emma="http://www.w3.org/2003/04/emma" version="1.0">
          <emma:interpretation id="{63B01280-BDCE-4F81-8530-89D1CF99869A}" emma:medium="tactile" emma:mode="ink">
            <msink:context xmlns:msink="http://schemas.microsoft.com/ink/2010/main" type="paragraph" rotatedBoundingBox="19767,4284 23255,4262 23262,5369 19773,5391" alignmentLevel="6"/>
          </emma:interpretation>
        </emma:emma>
      </inkml:annotationXML>
      <inkml:traceGroup>
        <inkml:annotationXML>
          <emma:emma xmlns:emma="http://www.w3.org/2003/04/emma" version="1.0">
            <emma:interpretation id="{CE02B986-8A73-4377-BCA7-E9AE2D1981DD}" emma:medium="tactile" emma:mode="ink">
              <msink:context xmlns:msink="http://schemas.microsoft.com/ink/2010/main" type="line" rotatedBoundingBox="19767,4284 23255,4262 23262,5369 19773,5391"/>
            </emma:interpretation>
          </emma:emma>
        </inkml:annotationXML>
        <inkml:traceGroup>
          <inkml:annotationXML>
            <emma:emma xmlns:emma="http://www.w3.org/2003/04/emma" version="1.0">
              <emma:interpretation id="{6A485807-5177-41A9-B8E5-5F333D342B6D}" emma:medium="tactile" emma:mode="ink">
                <msink:context xmlns:msink="http://schemas.microsoft.com/ink/2010/main" type="inkWord" rotatedBoundingBox="19767,4284 23255,4262 23262,5369 19773,5391"/>
              </emma:interpretation>
            </emma:emma>
          </inkml:annotationXML>
          <inkml:trace contextRef="#ctx0" brushRef="#br0" timeOffset="96711.8036">18054 3434 1364 0,'0'0'30'0,"0"0"6"0,-4-4 2 0,4 4 0 0,-9-4-30 0,9 4-8 16,-9-4 0-16,1 4 0 0,-10 0 65 0,9 8 12 16,1 0 3-16,-6 8 0 0,1-1-26 0,0 9-5 15,-4 7-1-15,3 0 0 0,6 0 13 0,-6 12 3 16,-3 8 0-16,4-4 0 0,4-1 0 0,5 5 0 0,-10 0 0 0,10 0 0 16,0-1-34-16,4 1-6 0,-9-4-2 0,5-4 0 15,-1-1 10-15,5 1 1 0,9-4 1 0,-5-4 0 31,-4 1-53-31,9-1-10 0,9-12-3 0,-1 4-1041 0</inkml:trace>
          <inkml:trace contextRef="#ctx0" brushRef="#br0" timeOffset="97402.2368">18752 3723 576 0,'0'0'51'0,"-4"-8"-41"0,-5 4-10 0,-4 0 0 15,0 4 156-15,4-4 28 0,-4 4 7 0,-5 0 1 0,-4 0-100 0,5 4-20 16,3 0-4-16,1 0-1 0,-9-4-7 15,0 4 0-15,5 0-1 0,4 0 0 0,-1 3-11 0,-3 1-3 16,-1 0 0-16,10 0 0 0,3 0-21 0,-4 3-4 16,1 5 0-16,3 0-1 0,5-5-19 0,0 5 0 15,5-1 8-15,-1 1-8 0,5 0 0 0,4-1 0 16,9 1 0-16,0-1 0 0,-5 1 0 0,5-4 0 16,5-1 0-16,-1 5 0 0,-8-4 0 0,3-1 0 15,1 5 0-15,5 0 0 0,-5-1 0 0,-5 5 0 16,-8-1 0-16,0 5 0 0,0-5 55 0,-1 1 7 15,-16 3 2-15,3-4 0 0,-8 5 15 0,4-1 3 16,-8-3 1-16,-1 3 0 0,-4 1-51 0,0-5-9 16,5-3-3-16,-1 3 0 0,-4 5-20 0,0-9 0 15,0-3 0-15,9 0 0 16,-4-5-91-16,-1 1-22 0,1-4-5 0,8-8-901 0</inkml:trace>
          <inkml:trace contextRef="#ctx0" brushRef="#br0" timeOffset="97768.4796">19445 4097 1555 0,'0'-12'68'0,"0"12"16"0,0 0-68 0,9 0-16 15,-9 0 0-15,4 4 0 0,5 4 123 0,-4 0 21 16,-5 8 4-16,0-1 0 0,-5 1-70 0,1 7-14 15,-9 0-4-15,4 5 0 0,-4-1-23 0,-1 0-5 16,-3 1 0-16,4-5-1 0,-5 4-31 0,-4-3 0 16,0 3 0-16,0-4 0 0,0 1 0 0,1-9 0 15,-10-3 0-15,-4 0-712 16,4 3-147-16</inkml:trace>
          <inkml:trace contextRef="#ctx0" brushRef="#br0" timeOffset="98491.3747">19866 3883 1670 0,'0'0'74'0,"0"0"15"0,14-12-71 0,-1-4-18 16,9 5 0-16,0-5 0 0,4 4 68 0,-4 1 9 0,4-5 3 0,0 4 0 15,-4 8-13-15,0 1-3 16,0-1 0-16,0 0 0 0,-9 0-51 0,1 0-13 0,-6 4 0 0,-8 0 0 15,9 8 0-15,-9 3 0 0,0 1 0 0,-9 8 0 16,-4 7 0-16,-4 0 0 0,-1 4 0 16,-4 5-10-16,0-1 10 0,0 0 0 0,5 4 0 0,-1-4 0 15,5-4 0-15,0 0 0 0,4 0 0 0,0-3 0 16,5-1 0-16,4-4 0 0,-4-3 0 0,4-5 11 16,4-3-11-16,0-4 0 0,5 0 0 0,4-4 0 15,0 0 0-15,1-8 0 0,7 0 0 0,1-4 0 16,0-4 35-16,5-3 5 0,-1-1 0 0,5-7 1 15,-1-1-14-15,-3-3-3 0,-1-8-1 0,5-4 0 16,4-4-23-16,0 0 0 0,0-4 0 0,5-3-8 0,-5 7 8 16,0 0 0-16,-5 8 0 0,1 4 0 0,-13 3 0 0,4 9 0 15,-5 3-9-15,-4 4 9 0,-4 5 0 0,0 7 0 16,0 0 12-16,-1 4-4 0,-8 3-8 0,5 5 0 16,-1 4 0-16,-4 11 0 0,-4 4 0 0,4 0 13 15,-9 4 0-15,0 8 0 0,1 0 5 0,-1 0 1 16,0 0 0-16,0 0 0 0,0-8 13 0,1 0 2 15,3 0 1-15,1 0 0 0,-1 0-35 0,1-3 0 16,8-9 0-16,1 4 0 16,-1-7-96-16,1-1-25 0,8-3-6 0</inkml:trace>
          <inkml:trace contextRef="#ctx0" brushRef="#br0" timeOffset="98798.5134">20985 3454 2188 0,'0'-16'48'0,"0"4"11"0,-4 1 1 0,8-1 1 0,9 4-49 0,0 4-12 0,14 4 0 0,-5 8 0 16,4 0 54-16,-4 7 8 0,0 9 2 0,0 3 0 15,-5 4 0-15,5 4 0 0,-4 8 0 0,-5 4 0 0,0 4 0 16,0 3 0-16,1-3 0 0,-6 12 0 16,-3-9 0-16,-1 1 0 0,5-5 0 0,-5-3 0 0,1 0-52 15,-1-4-12-15,-8-4 0 0,4 0 0 0,0 0 0 0,-5-8 0 16,-4 4 0-16,-4-4 0 16,0 1-108-16,0-9-25 0,-9 0-5 0,-4-3-1 0</inkml:trace>
        </inkml:traceGroup>
      </inkml:traceGroup>
    </inkml:traceGroup>
    <inkml:traceGroup>
      <inkml:annotationXML>
        <emma:emma xmlns:emma="http://www.w3.org/2003/04/emma" version="1.0">
          <emma:interpretation id="{9BB8BAF2-0B31-4059-9CE1-A4F753956A10}" emma:medium="tactile" emma:mode="ink">
            <msink:context xmlns:msink="http://schemas.microsoft.com/ink/2010/main" type="paragraph" rotatedBoundingBox="14809,6244 20155,6163 20173,7289 14826,737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D518AA9-03F8-4781-9B30-FE2C678049C9}" emma:medium="tactile" emma:mode="ink">
              <msink:context xmlns:msink="http://schemas.microsoft.com/ink/2010/main" type="line" rotatedBoundingBox="14809,6244 20155,6163 20173,7289 14826,7371"/>
            </emma:interpretation>
          </emma:emma>
        </inkml:annotationXML>
        <inkml:traceGroup>
          <inkml:annotationXML>
            <emma:emma xmlns:emma="http://www.w3.org/2003/04/emma" version="1.0">
              <emma:interpretation id="{CD22E3E4-89D8-44C9-A175-16CF23339606}" emma:medium="tactile" emma:mode="ink">
                <msink:context xmlns:msink="http://schemas.microsoft.com/ink/2010/main" type="inkWord" rotatedBoundingBox="14809,6244 17676,6201 17693,7327 14826,7371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04804.2562">13075 5482 1098 0,'0'0'48'0,"0"0"11"0,0-8-47 0,4 0-12 16,-4 0 0-16,5 0 0 0,-1 1 80 0,-4-1 15 15,0-4 2-15,4 4 1 0,-4 4-2 0,5-3 0 16,-5-1 0-16,4 0 0 0,-4 0-25 0,0 8-6 16,0 0-1-16,0 0 0 0,5-4-32 0,-5 4-6 15,0 0-2-15,0 0 0 0,0 0 20 0,0 0 3 16,4-8 1-16,-4 8 0 0,0 0-29 0,0 0-6 16,0 0-1-16,-9 4 0 0,5 4 11 0,-5-4 1 15,-4 8 1-15,0-1 0 0,-5 1-25 0,5 4 0 16,-9-1 0-16,0 5 0 0,5 3 0 0,-1 1 0 15,5-5 0-15,-5 12 0 0,10 4 56 0,-1 1 7 0,0 6 1 16,0 1 0-16,5 0-64 0,-5 4-15 0,5 0-1 16,-1-4-1-16,1 0 17 0,4-4 17 0,4 0-3 0,-4 0-1 15,5-4-2-15,-1-4-1 0,0 8 0 0,1-8 0 16,8-4-2-16,-4 5 0 0,4-1 0 16,0-4 0-1,5 0-87-15,4 1-17 0,0-5-4 0,8-7-1000 0</inkml:trace>
          <inkml:trace contextRef="#ctx0" brushRef="#br0" timeOffset="105534.2689">13702 5653 1220 0,'5'-19'54'0,"-1"11"11"16,0 0-52-16,1-4-13 0,-5 5 0 0,4-1 0 0,1-8 88 0,-1 4 14 16,-4 1 3-16,4 3 1 0,-4 0-35 0,0-4-7 15,5 5-2-15,-5-1 0 0,0 8-28 0,-5-4-6 16,1-4 0-16,0 4-1 0,-5 0-15 0,-4 0-2 15,-1 4-1-15,1 0 0 0,-4 8 9 0,-5-4 2 16,-4 4 0-16,4 0 0 0,4 3-20 0,0 1 0 16,-3-4 0-16,-6 8 0 0,10-1 14 0,3 5 2 15,-3-5 1-15,8 5 0 0,-4-5-17 0,9 1 8 16,4 0-8-16,0 3 0 0,0 1 10 0,8-1-10 16,1 1 8-16,0-5-8 0,4 1 0 0,5 3 0 15,-5-3 0-15,4-1 0 0,5-7 0 0,0 8 12 16,-4-1-12-16,4 1 12 0,0 7-12 0,-5 1 8 15,-4-5-8-15,-4 5 8 0,-4-5 26 0,-1 5 5 16,-4-5 1-16,-4 1 0 0,-5-1 12 0,-4 1 4 16,-5-5 0-16,1 5 0 0,-5-5-26 0,4 1-5 0,5-4-1 15,0-1 0-15,0 1-24 0,-1-4 0 0,1 0-9 16,-4-1 9 0,3-3-185-16,1 4-31 0</inkml:trace>
          <inkml:trace contextRef="#ctx0" brushRef="#br0" timeOffset="105872.1055">14172 6016 1670 0,'13'-16'74'0,"-13"16"15"0,0 0-71 0,0 0-18 16,0 0 0-16,0 0 0 0,0 0 118 0,0 0 20 16,0 0 4-16,4 12 1 0,1 4-76 0,-5-1-15 15,-5 8-4-15,1 1 0 0,-1-1-10 0,-3 5-2 16,-1 3-1-16,-4-4 0 0,0 0-22 0,-1 1-4 15,-3-1-1-15,4 0 0 0,0-3-8 0,-5 3 0 16,5-4 9-16,0 1-9 16,-5-9-84-16,1 1-20 0,-1-4-5 0,0-1-903 0</inkml:trace>
          <inkml:trace contextRef="#ctx0" brushRef="#br0" timeOffset="106514.6556">14597 5727 1882 0,'0'0'41'0,"5"-8"9"0,8-3 2 0,-4-1 1 0,-1 4-42 0,6-3-11 15,3-1 0-15,5-4 0 0,0 1 24 0,4 3 4 16,1 0 0-16,-5 1 0 0,4 3-28 0,-9 4 8 15,-3 4-8-15,-1 0 0 0,4 4 55 0,-4 4 5 16,-8-1 2-16,-5 5 0 16,0 4-91-16,-5 3-19 0,5 5-3 0,-8 7-1 0,-1 8 36 0,-9 0 6 15,1-4 2-15,-1 4 0 0,5 0 22 0,-4 0 5 16,3 0 1-16,1 0 0 0,4-8-5 0,1 4-1 0,-1-8 0 16,4-3 0-16,5-1-3 0,0-3-1 0,0-1 0 0,0-7 0 15,0-12-10-15,5 12 0 0,4-9 0 0,-1 1 8 16,-8-4 4-16,9-4 0 0,9 1 0 0,-1-5 0 15,-4-4 0-15,1-4 1 0,-1 1 0 0,0-5 0 16,4-3-3-16,-8 0-1 0,0-9 0 0,4 1 0 16,5-4-9-16,-1 4 0 0,1-4 0 0,8 0 0 15,-4 0 0-15,0 0 0 0,-4 3 0 0,-1 5 0 16,1 4 0-16,-5 3 0 0,0 5 0 0,0-1 0 0,-4 4 0 16,0 4 0-16,-9 8 0 0,0 0 8 0,0 0 5 15,0 0 1-15,0 0 0 0,0 0 0 0,0 8-5 0,-5 16-1 16,5-1 0-16,-4 8 0 0,-5-7-8 0,9 3 0 15,0 0 0-15,0 4 0 0,0 5 0 0,5-9 0 16,-5 8 0-16,0-4 0 0,4 0 28 0,0 0 3 16,1-3 1-16,-5-1 0 15,4-4-77-15,-4 5-15 0,5-5-4 0</inkml:trace>
          <inkml:trace contextRef="#ctx0" brushRef="#br0" timeOffset="106870.9762">15269 5478 2055 0,'0'0'45'0,"8"-8"10"0,5-4 1 0,1 4 2 0,8-3-46 0,-1 3-12 16,-3-4 0-16,13 0 0 0,-1 5 52 0,1-1 9 0,0 0 2 0,0 4 0 15,-1 4-40-15,1 4-8 0,-5 4-2 0,1 0 0 16,-5 3-13-16,-5 5 8 0,1 3-8 0,-5 1 0 16,-4 11 13-16,-1-4-3 0,-8 9-1 0,0 3 0 15,-4 3 38-15,-9 1 7 0,0 8 2 0,-5 4 0 16,1-1-5-16,-1-3-1 0,0 4 0 0,1-5 0 16,-1 1-27-16,1 0-6 0,-5-5-1 0,0 5 0 15,0-8-16-15,4 0 0 0,-8-4 8 0,4 0-8 16,0 0-116-16,-4-4-28 0,4-12-4 0</inkml:trace>
        </inkml:traceGroup>
        <inkml:traceGroup>
          <inkml:annotationXML>
            <emma:emma xmlns:emma="http://www.w3.org/2003/04/emma" version="1.0">
              <emma:interpretation id="{DEF2EE02-5E37-4104-BAE4-B429ED3CF8E5}" emma:medium="tactile" emma:mode="ink">
                <msink:context xmlns:msink="http://schemas.microsoft.com/ink/2010/main" type="inkWord" rotatedBoundingBox="18227,6319 20157,6290 20170,7107 18240,7136"/>
              </emma:interpretation>
              <emma:one-of disjunction-type="recognition" id="oneOf12">
                <emma:interpretation id="interp20" emma:lang="" emma:confidence="0">
                  <emma:literal>-E</emma:literal>
                </emma:interpretation>
                <emma:interpretation id="interp21" emma:lang="" emma:confidence="0">
                  <emma:literal>- E</emma:literal>
                </emma:interpretation>
                <emma:interpretation id="interp22" emma:lang="" emma:confidence="0">
                  <emma:literal>_ E</emma:literal>
                </emma:interpretation>
                <emma:interpretation id="interp23" emma:lang="" emma:confidence="0">
                  <emma:literal>~E</emma:literal>
                </emma:interpretation>
                <emma:interpretation id="interp24" emma:lang="" emma:confidence="0">
                  <emma:literal>. E</emma:literal>
                </emma:interpretation>
              </emma:one-of>
            </emma:emma>
          </inkml:annotationXML>
          <inkml:trace contextRef="#ctx0" brushRef="#br0" timeOffset="108339.1884">16400 5840 1515 0,'0'0'67'0,"0"0"14"0,0 0-65 0,0 0-16 0,14 0 0 0,3 0 0 16,-4 0 110-16,5 0 18 0,-1 0 4 0,5 0 1 15,0 0-55-15,0 0-11 0,0 4-3 0,4-4 0 0,1 0-43 0,-1 0-9 16,5-4-1-16,0 4-1 15,4 0-113-15,0 0-22 0</inkml:trace>
          <inkml:trace contextRef="#ctx0" brushRef="#br0" timeOffset="108631.1382">17449 5517 1623 0,'18'-4'36'0,"-18"4"7"0,4-8 1 0,5 0 2 0,-5-4-37 0,9 9-9 16,-4-5 0-16,0 4 0 0,-9 4 76 0,0 0 14 15,0 0 2-15,0 0 1 0,0 0-2 0,0 0-1 16,0 15 0-16,-5 1 0 0,5 4-42 0,-8 3-8 0,-6 4-1 0,6 1-1 16,-5 7 6-16,-1 0 0 0,1 0 1 0,0 4 0 15,0 0-10-15,4 0-3 0,-4 0 0 0,4 0 0 16,0 0-13-16,1-4-3 0,-1-4-1 0,0 4 0 15,0-11-15-15,5 3 0 0,-5-4 8 0,5-3-8 16,-5-5-13-16,0 5-6 0,5-8-1 0,4-5 0 16,0-7-146-1,0 0-30-15,-9 8-5 0,9-8-790 0</inkml:trace>
          <inkml:trace contextRef="#ctx0" brushRef="#br0" timeOffset="109373.3963">17339 6242 1580 0,'0'0'70'0,"0"0"14"0,0 0-67 0,13 0-17 0,-4 0 0 0,0 0 0 16,0 0 65-16,8 4 10 0,10-4 1 0,3 0 1 15,-3-4-39-15,8 0-8 0,0-4-2 0,4 4 0 16,5 0-4-16,-4 4 0 0,-1-3-1 0,5 3-617 16,-4-4-123-16</inkml:trace>
          <inkml:trace contextRef="#ctx0" brushRef="#br0" timeOffset="108931.3106">17366 5567 1324 0,'4'-4'118'0,"-4"4"-94"16,0 0-24-16,4-7 0 0,5-1 94 0,-9 8 14 15,5-4 4-15,-5 4 0 0,4-8-33 0,5 4-7 16,-1-4 0-16,1 1-1 0,0 3-11 0,4 0-3 15,9 0 0-15,0-4 0 0,0 0-23 0,0 4-5 16,9-3-1-16,8 3 0 0,-4-4-8 0,5 4-1 16,-1 0-1-16,5 0 0 0,4-4-5 0,-4 5-1 15,-4-1 0-15,4-4 0 0,-5 8-1 0,1-4-1 16,-5 0 0-16,0 0 0 0,-5 4-10 0,-3 0 0 16,-1 0 0-16,-8 0 0 15,-18 0-53-15,8 4-7 0,1 0 0 0,-9-4-958 0</inkml:trace>
          <inkml:trace contextRef="#ctx0" brushRef="#br0" timeOffset="109172.3908">17480 5825 1389 0,'0'0'61'0,"0"0"14"0,0 0-60 0,-9 0-15 0,0 4 0 0,9-4 0 15,0 0 78-15,0 0 13 0,0 0 2 0,0 0 1 16,9 4-9-16,8-4-1 0,10-4-1 0,-5 0 0 0,-5-4-44 0,14 4-9 15,4 0-2-15,9 0 0 0,-5 0-8 0,1 0-3 16,-1-3 0-16,5 3 0 0,-4 4-7 0,-1-4-2 16,-8 4 0-16,0 0 0 0,8-4-16 0,-8 0-4 15,-5 0-1-15,1 4 0 16,-6 0-37-16,-3-4-7 0,0 4-2 0,-5-4 0 16,-13 4-157-16,0 0-32 0,17 4-7 0,-17-4-1 0</inkml:trace>
          <inkml:trace contextRef="#ctx0" brushRef="#br0" timeOffset="108123.8537">16778 5591 1522 0,'0'-8'33'0,"0"4"7"0,-5-4 2 0,1 0 2 0,4 8-36 0,-4-7-8 0,-1-1 0 0,1 0 0 0,4 8 48 0,0 0 7 15,-5-4 1-15,1-4 1 0,-5 4-13 16,5 1-4-16,-1-1 0 0,-3 4 0 0,-5 4-29 16,-1 3-11-16,1 1 0 0,0 0 9 0,-5 4 10 0,1 3 1 15,-1-3 1-15,-4 7 0 0,1 5 15 0,-6-1 2 16,5 5 1-16,-4 3 0 0,0 0 1 0,-1 0 0 16,1-4 0-16,4 5 0 0,-4-1 0 0,4 4 0 15,4-4 0-15,-4 0 0 0,9 1-20 0,0-5-3 16,9 0-1-16,8 0 0 0,5 1-16 0,0-5 0 15,4-3-13-15,4-5 5 0,5 1 8 0,4-5 16 16,1 1-4-16,4-8-1 0,4 0-11 0,-5 0-16 16,1-4 4-16,0-4-1070 0</inkml:trace>
        </inkml:traceGroup>
      </inkml:traceGroup>
    </inkml:traceGroup>
    <inkml:traceGroup>
      <inkml:annotationXML>
        <emma:emma xmlns:emma="http://www.w3.org/2003/04/emma" version="1.0">
          <emma:interpretation id="{B12834C5-744C-4F5D-986F-8092D0F57C4F}" emma:medium="tactile" emma:mode="ink">
            <msink:context xmlns:msink="http://schemas.microsoft.com/ink/2010/main" type="paragraph" rotatedBoundingBox="2291,8385 31856,6426 32002,8627 2437,105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D27D8A-F556-4896-B528-D0FE22392BD5}" emma:medium="tactile" emma:mode="ink">
              <msink:context xmlns:msink="http://schemas.microsoft.com/ink/2010/main" type="line" rotatedBoundingBox="2291,8385 31856,6426 32002,8627 2437,10585"/>
            </emma:interpretation>
          </emma:emma>
        </inkml:annotationXML>
        <inkml:traceGroup>
          <inkml:annotationXML>
            <emma:emma xmlns:emma="http://www.w3.org/2003/04/emma" version="1.0">
              <emma:interpretation id="{5EDEB607-ED0B-4676-B499-4ECA9B3CAF93}" emma:medium="tactile" emma:mode="ink">
                <msink:context xmlns:msink="http://schemas.microsoft.com/ink/2010/main" type="inkWord" rotatedBoundingBox="2291,8385 4787,8219 4897,9881 2401,10046"/>
              </emma:interpretation>
              <emma:one-of disjunction-type="recognition" id="oneOf13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8748.8859">1909 7435 1292 0,'0'0'57'0,"0"0"12"0,-4-7-55 0,4 7-14 15,0 0 0-15,0 0 0 0,0-4 78 0,0 4 13 16,0-8 2-16,0 8 1 0,0-8-22 0,0 8-5 15,0 0-1-15,0 0 0 0,0 0-45 0,0 0-9 16,0 0-1-16,4 12-1 0,5 3 3 0,-5 1 1 16,-4 3 0-16,0 13 0 0,5 3 4 0,-5 8 1 15,-5 3 0-15,1 9 0 0,-9 7 6 0,0 5 2 16,0 7 0-16,-1 8 0 0,-8-8 9 0,1 4 1 16,-6 0 1-16,1 8 0 0,-5-8-21 0,9-4-4 0,-13 0-1 15,4-4 0-15,5-8-3 0,4-7-1 0,-9-4 0 16,10-1 0-16,3-3-8 0,0-8 0 0,5-8 0 0,4 1 0 15,-8-9 0-15,13-4 12 0,-5-7-12 0,4-4 12 16,1 0-12-16,4-8 0 0,0 0 0 0,0 0 0 16,0-8 0-16,0-12 0 0,4 1 0 0,1-8 0 15,4-5 0-15,-1-3 0 0,5-8 8 0,-4-3-8 16,9-1 0-16,4 0 0 0,4 0 0 0,-4 4 0 16,0 4-12-16,9 4 12 0,-18 4-10 0,9 8 10 15,-5 3 0-15,5 5 0 0,-13 11 0 0,4 4 0 16,-4 7-9-16,4 5 9 0,-4 0-8 0,0 7 8 15,4 5 0-15,-4 7 0 0,-5 0 0 0,5 0 0 0,0 1 0 16,-1-1 0-16,1-4 0 0,0-4 0 0,4-3 0 0,-4-1 0 16,0-3 0-16,4-4 0 0,-5-4 0 0,6-1 0 15,-1-3 0-15,0-4 0 0,0-4 0 0,0 0 0 16,5-3 0-16,-5-5 0 0,5-4 0 0,-5 1 0 16,0-5 0-16,0-3 8 0,5-8-8 0,-1 3 11 15,-8-3-11-15,13 0 12 0,-13 4-12 0,8 3 0 16,1 9-12-16,-5-1 12 0,4 4-10 0,-3 5 10 15,-1 3 0-15,0 4-9 0,0 7 9 0,0 5 0 16,-4 0 0-16,-5 11 8 0,5 5-8 0,0-1 0 16,0 4 0-16,-5-4 0 0,5 5 0 0,-5-5-10 15,5 0 10-15,-5-7 0 0,1 3 0 0,4-7 0 16,-9 3 0-16,0-11 0 0,0 4 0 0,0-12 0 0,0 0 0 0,0 0 9 16,0 0-9-16,0 0 0 0,0 0 9 15,0 0-9-15,8-12 0 0,1 4 0 0,0-4 0 0,0-3 8 16,4-5 3-16,4-3 1 0,-3-8 0 0,8 3 0 15,-5-3-12-15,14 0 0 0,-9 0-12 0,4 4 12 16,5-5-9-16,-1 9 9 0,1 3 0 0,0 1 0 16,-5 7 0-16,1 1 0 0,-6 7 0 0,1 4 0 15,0 4 0-15,0 3 0 0,-4 1 0 0,-5 4 0 16,5 0 0-16,-5 3 0 0,0 1 0 0,0 3 0 16,-4-3 29-16,-5 3 3 0,1 1 1 0,-5-5 0 15,-9 1-10-15,0 4-3 0,0-5 0 0,0 5 0 16,-8-5 0-16,-5 5-1 0,0-5 0 0,-4 5 0 0,-5-1 5 15,-4 5 0-15,0-5 1 0,0 5 0 0,-5-5-25 0,5 1-19 16,-4-1 3-16,-1 1 1 16,1-1-110-16,-1-3-23 0,1-5-4 0,4-3 0 15</inkml:trace>
          <inkml:trace contextRef="#ctx0" brushRef="#br0" timeOffset="118872.3656">2379 7950 1825 0,'0'-27'40'0,"0"15"8"0,0 0 1 0,4 1 3 0,0 3-41 0,-4 8-11 16,0 0 0-16,0 0-539 15,0 0-109-15</inkml:trace>
          <inkml:trace contextRef="#ctx0" brushRef="#br0" timeOffset="117476.918">378 8118 1036 0,'0'0'92'0,"0"0"-73"16,0 0-19-16,0 8 0 0,0-8 20 0,-4 11 0 15,8-3 0-15,5 4 0 0,-9-4-1 0,0-5 0 16,9 1 0-16,4 4 0 0,0-8 29 0,0 4 5 16,5-8 2-16,4 0 0 0,0-4 6 0,4 5 2 15,0-5 0-15,14 0 0 0,-5 0-3 0,4 4 0 0,5-4 0 0,9 1 0 16,-1-1-26-16,1 4-6 16,4-4 0-16,0 0-1 0,-4 4-11 0,4-3-3 0,-9-1 0 15,9-4 0-15,-9 4 4 0,5 1 1 0,-5-1 0 16,-4 4 0-1,0-4-35-15,-4 4-7 0,-5-4-2 0,-9 8 0 16,0-4-102-16,-8 4-21 0,-5 4-4 0,-13-4-1 0</inkml:trace>
          <inkml:trace contextRef="#ctx0" brushRef="#br0" timeOffset="117775.8147">957 8188 1638 0,'0'0'36'0,"0"0"7"0,0 0 1 0,0 0 3 0,0 0-38 0,5 12-9 15,-5-1 0-15,8 5 0 0,-8-4 44 0,0 7 6 16,0 1 2-16,-8 7 0 0,3 4-14 0,1 4-2 15,-5 0-1-15,-4 8 0 0,-5 4-2 0,1 0 0 16,-1 4 0-16,-4 3 0 0,-8-3-17 0,12 7-3 16,1-7-1-16,3 4 0 0,-3-5-12 0,-1 1 0 15,5-4 0-15,0-4 0 16,-5-4-32-16,5-4-10 0,-4-4-2 0</inkml:trace>
        </inkml:traceGroup>
        <inkml:traceGroup>
          <inkml:annotationXML>
            <emma:emma xmlns:emma="http://www.w3.org/2003/04/emma" version="1.0">
              <emma:interpretation id="{84D7351C-F3CA-4942-8749-5C97AF086CED}" emma:medium="tactile" emma:mode="ink">
                <msink:context xmlns:msink="http://schemas.microsoft.com/ink/2010/main" type="inkWord" rotatedBoundingBox="5843,8626 6553,8579 6628,9702 5918,9749"/>
              </emma:interpretation>
              <emma:one-of disjunction-type="recognition" id="oneOf14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19784.9482">3984 8285 1360 0,'0'0'60'0,"0"0"13"0,0 0-58 0,0 0-15 16,0-7 0-16,0 7 0 0,0 0 100 0,0 0 16 15,0 0 4-15,0 0 1 0,-8 7-64 0,3 5-13 16,5 4-2-16,-4 7-1 0,0 8-9 0,-5 1-3 16,9 3 0-16,-5 4 0 0,5 4-17 0,-4-1-3 15,0 1-1-15,8-4 0 0,0 0 4 0,1-4 0 16,-5 1 0-16,9-5 0 0,-5-8 2 0,0-3 1 16,1-1 0-16,-1-3 0 0,0-8 11 0,5-1 2 15,-9-7 1-15,0 0 0 0,9-4 23 0,0 1 4 16,4-9 0-16,4 0 1 0,-3-3-41 0,3-5-16 15,-4-3 11-15,5-5-11 0,8-3 9 0,-4 4-9 16,4-8 8-16,1 4-8 0,8-1 8 0,-4 5-8 16,4-4 8-16,0 4-8 0,0-1 0 0,-4 5-12 15,-5 3 0-15,0 5 1 0,-8 3 11 0,4 4 0 16,-5 4-9-16,1 0 9 0,-1 4 0 0,1 4 0 16,-5 4 0-16,0 8 0 0,0-8 0 0,1 11 0 15,-10 1 12-15,5-1-4 0,0 1-8 0,-5-1 0 16,0 1 9-16,-8-1-9 0,0 1 0 0,-1-1 0 0,-4 1 0 15,1-5 8-15,-6 5 16 0,-8-5 3 0,1 1 1 16,-1-1 0-16,-5-3-1 0,1 0 0 0,-5 0 0 16,-4-5 0-16,0 1-15 0,0 4-4 0,4-8 0 0,-4 0 0 15,4-4-8-15,1 0-11 0,-1 0 3 0,13-4 0 16,-3-4-142-16,3 0-28 16</inkml:trace>
          <inkml:trace contextRef="#ctx0" brushRef="#br0" timeOffset="119921.4501">4177 7775 2098 0,'-17'-32'93'0,"17"32"19"0,-13-7-89 0,13 7-23 16,0 0 0-16,0 0 0 0,0 0-12 0,0 0-8 16,0 0 0-16,0 0-1 0</inkml:trace>
        </inkml:traceGroup>
        <inkml:traceGroup>
          <inkml:annotationXML>
            <emma:emma xmlns:emma="http://www.w3.org/2003/04/emma" version="1.0">
              <emma:interpretation id="{3FA9F04C-FEFB-444A-9ECC-6D84E3601A43}" emma:medium="tactile" emma:mode="ink">
                <msink:context xmlns:msink="http://schemas.microsoft.com/ink/2010/main" type="inkWord" rotatedBoundingBox="8028,8817 9968,8688 10016,9407 8076,9535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5553.6419">6841 8246 864 0,'-5'-11'38'0,"5"3"8"0,5 4-37 0,-5-4-9 16,-5 0 0-16,5 1 0 0,0-5 78 0,0 4 14 16,0 0 2-16,5 1 1 0,-5-1-23 0,0 8-5 15,0 0-1-15,0 0 0 0,0-8 2 0,0 8 0 16,0 0 0-16,0 0 0 0,0 0-24 0,0 12-5 16,-5-1-1-16,5 5 0 0,0 3-9 0,0 5-1 15,0-1-1-15,0 8 0 0,5 1 1 0,-5-1 1 16,4 4 0-16,-4 0 0 0,0-8-1 0,4 1 0 15,-4-1 0-15,5-4 0 0,-5 1 4 0,4-1 1 16,-4-7 0-16,4-5 0 0,-4 1-10 0,0-12-3 16,0 0 0-16,0 0 0 0,0 0 20 0,0 0 4 15,0 0 1-15,9-12 0 0,0 1-19 0,4-5-4 16,0-7-1-16,1 3 0 0,-1 1-13 0,0-1-8 16,0-11 10-16,5 4-10 0,-1-4 0 0,5-1 0 15,-4 1 0-15,4 0 0 16,-1 4-15-16,1-5-9 0,-4 5-1 0,0 4-1 15,-1 3-143-15,1 5-29 0,-5-1-6 0</inkml:trace>
          <inkml:trace contextRef="#ctx0" brushRef="#br0" timeOffset="126039.3497">7367 8200 1036 0,'0'0'92'0,"0"0"-73"16,0 0-19-16,0 0 0 0,0 0 120 16,0 11 20-16,0 1 4 0,9 4 0 0,0-1-56 0,-5 5-11 15,5-1-2-15,-5 1-1 0,5-1-18 0,0 1-3 16,-1-1-1-16,-3 1 0 0,4-1-22 0,-5 1-5 16,0-1-1-16,-4-3 0 0,0-1-12 0,0 1-4 15,0-4 0-15,-4-1 0 0,-5-3 4 0,5 0 0 16,4-8 0-16,-5 8 0 0,5-8 7 0,0 0 1 15,-8 4 1-15,-5 0 0 0,13-4 6 0,-5-8 1 16,-4 4 0-16,5-8 0 0,4 1-9 0,0-1-2 16,4-8 0-16,1 1 0 0,-1-5-17 0,9 1 8 15,0 0-8-15,5-5 0 0,0 5 0 0,3-4 0 16,-3 3 0-16,4 5 0 0,0 3 0 0,0 4 0 16,-5 5 0-16,5 3 0 0,-4 0-12 0,-1 8 0 15,1 4 0-15,0-1 0 0,-1 5 12 0,-4 4 0 16,0-1 0-16,-4 5 0 0,4-1 0 0,-4 1 13 0,0-1-1 15,-5 1 0-15,1 3-12 0,-5-3 0 0,4-5 0 0,-4 5 0 16,0-5 0-16,0-3 0 0,-4 0 0 0,4-1 0 16,0-3 0-16,0-8 0 0,0 0 0 0,-9 8 0 15,9-8 21-15,0 0-1 0,-5 0-1 0,-3 0 0 16,3-8-19-16,-3 4 8 0,8-3-8 0,-5-5 0 16,5 4 0-16,0-4 0 0,5-3 0 0,3-5 0 15,1 1 0-15,4-1 0 0,0-3 0 0,5 3 0 16,0-3 0-16,-1 3-17 0,5 5 1 0,0-1 1 15,-4 5 15-15,-1 3-9 0,-4 0 9 0,9 8-8 16,-4 0 8-16,-5 0 0 0,0 8 0 0,-4 3 0 16,0 1 0-16,-1 4 0 0,-3 3 0 0,-1 1 0 0,5-1 0 15,-9 1 0-15,4-1 0 0,1 1 0 0,-5-5 0 0,0 1 0 16,4 0 0-16,-4-1 0 16,9 5-132-16,-9-5-25 0</inkml:trace>
          <inkml:trace contextRef="#ctx0" brushRef="#br0" timeOffset="124879.9101">6533 8012 979 0,'0'0'87'0,"0"0"-70"16,0 0-17-16,0-7 0 0,-4-1 82 0,4 0 13 15,0 0 2-15,0 1 1 0,0 7-23 0,-4-8-5 16,4 0-1-16,0-4 0 0,-5 4-42 0,5 8-9 15,0 0-2-15,-4-3 0 0,-5-1 0 0,5 0 0 16,-5-4 0-16,5 8 0 0,-5 0 10 0,0 0 2 16,-4 0 0-16,4 0 0 0,-4 4-2 0,-5 0 0 15,1 4 0-15,-1 3 0 0,1 1-16 0,-5 0-10 16,0 3 12-16,-4 1-12 0,-5 3 10 0,5-3-10 16,-1 3 8-16,5-3-8 0,0 0 0 0,0-1 0 15,5 1 0-15,4-1 0 0,-1-3-9 0,6 0 9 16,3-4 0-16,1 3 0 0,4 1-8 0,9-4 8 0,-1 3 0 15,6-3 0-15,3 4-10 0,1-4 10 0,-1 0-8 16,5-1 8-16,9 1 0 0,-5 0 0 0,5 0 0 16,0 3 8-16,-5-3-8 0,5 4 0 0,-9-4-8 0,4 0 8 15,-4-1 0-15,0 5 0 0,-9 0 0 0,-4-1 0 16,0 1 0-16,-5 0 0 0,0 3 0 0,-8 1 8 16,0 4-8-16,-5-5 9 0,0 1-9 0,-4 3 10 15,-5-3 13-15,5 3 2 0,-4-3 1 0,-1 0 0 16,-4-1-10-16,5 1-1 0,-5-5-1 0,4 5 0 15,5-8-6-15,-5 4 0 0,5-5-8 0,0-3 12 16,4 0-12-16,-4 0 0 0,0 0 0 0,4-4 0 16,0 0-36-16,9 0-11 0,-4 0-1 0,4 0-830 15</inkml:trace>
        </inkml:traceGroup>
        <inkml:traceGroup>
          <inkml:annotationXML>
            <emma:emma xmlns:emma="http://www.w3.org/2003/04/emma" version="1.0">
              <emma:interpretation id="{5AD4190F-E5FB-441F-8E74-2B17720E4AAD}" emma:medium="tactile" emma:mode="ink">
                <msink:context xmlns:msink="http://schemas.microsoft.com/ink/2010/main" type="inkWord" rotatedBoundingBox="11241,8329 12182,8266 12278,9722 11338,9784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7025.1789">9609 7884 1116 0,'0'0'49'0,"0"0"11"0,0 0-48 0,0-12-12 0,4 0 0 0,-4 12 0 16,0 0 87-16,0 0 15 0,0 0 3 0,-4-3 1 15,-5-1-34-15,0 4-6 0,1 0-2 0,-6 7 0 16,1 5-37-16,-4 0-8 0,-1 3-2 0,-4 9 0 15,0-1 7-15,-4 8 2 0,4 1 0 0,0 3 0 16,5 0-6-16,-1 4 0 0,5-4-1 0,4 0 0 16,0 4 1-16,9 0 0 0,0-4 0 0,0 0 0 15,5-4-9-15,3-3-2 0,1-5 0 0,0 0 0 16,4-7-9-16,5-4 0 0,-5-4 0 0,9-5 0 0,0-3 19 16,-5-3 5-16,1-1 0 0,4-4 1 0,0-8 17 15,4-3 3-15,-4-1 1 0,0 1 0 0,-9-9-13 0,5 1-2 16,-5 0-1-16,4 0 0 0,-8-9-8 0,0 5-2 15,0 0 0-15,-1-4 0 0,-8 0-9 0,5 4-3 16,-5 3 0-16,0-3 0 0,-5 8-8 0,1-1-14 16,0 5 3-16,-5-1 1 0,5 5 10 0,-10-1-13 15,1 5 5-15,0-1 8 16,4 8-44-16,-4 4-2 0,-4-4 0 0,3 4-654 16,1 0-130-16</inkml:trace>
          <inkml:trace contextRef="#ctx0" brushRef="#br0" timeOffset="127644.1965">9863 8309 1796 0,'0'0'40'0,"0"0"8"0,0 0 1 15,-4-4 1-15,0-4-40 0,4 8-10 0,0 0 0 0,0 0 0 0,0 0 12 0,0 0 0 16,0 0 0-16,0 0 0 0,0 0-12 0,13 8 0 15,0 0 0-15,0 0 0 0,5-5 10 0,4 5 0 16,4-4 0-16,5 4 0 0,4-8-10 0,0 0 0 16,4 0 0-16,-4 0 8 0,5-4-8 0,-1 0 8 15,-4 0-8-15,1-4-836 0</inkml:trace>
          <inkml:trace contextRef="#ctx0" brushRef="#br0" timeOffset="127504.0905">10026 8001 1796 0,'0'0'40'0,"8"-8"8"0,-3 0 1 0,4-3 1 0,4 3-40 0,-4-4-10 0,4 0 0 0,0 1 0 16,0-1 60-16,5 0 9 0,-5-3 3 0,4-5 0 15,-8 5-48-15,4-1-10 0,0 4-2 0,-4-3 0 16,0 3-12-16,0-4 0 0,0-3 0 0,-5 3 0 16,0 1 0-16,-4-1 0 0,0-3 9 0,0-1-9 15,-4 1 9-15,4-1-9 0,-4 1 10 0,-5-5-10 16,4 5 20-16,5-5-3 0,-8 5 0 0,8-1 0 0,-5 1-8 16,5-1-1-16,0 1-8 0,0 3 12 0,-4 4-12 15,4 1 11-15,-5-1-11 0,5 4 10 0,0 8-10 16,0-4 0-16,0 4 0 0,0 0 0 0,0 0 0 0,0 0 0 15,0 0 0-15,0 0 0 0,0 0 0 0,-8 12-16 16,3 0 3-16,-4 3 0 0,1 5 13 0,-1 3 0 16,5 5 0-16,-5-1 0 0,0 4 18 0,0 4 6 15,5 0 2-15,-5 0 0 0,5 4-1 0,-1 0 0 16,1 4 0-16,0 0 0 0,-1 4 11 0,5-4 3 16,0 0 0-16,0 7 0 0,0-7-19 0,0 4-4 15,0 4-1-15,0-4 0 0,0-1 1 0,0 1 0 16,-4 0 0-16,-1 4 0 0,1-8-8 0,0 3 0 15,-5 1-8-15,4-4 12 0,-3 0-12 0,-1-4 9 16,0-4-9-16,-4 0 8 0,4-4-8 0,0-3-14 0,1-5 3 0,-1-3 1 31,-4-5-95-31,8 1-19 0,-3-8-4 0,3-1-1 16,5-7-44-16,0 0-9 0</inkml:trace>
        </inkml:traceGroup>
        <inkml:traceGroup>
          <inkml:annotationXML>
            <emma:emma xmlns:emma="http://www.w3.org/2003/04/emma" version="1.0">
              <emma:interpretation id="{CFC14998-03E6-4A24-86F4-7E9AB4F1F400}" emma:medium="tactile" emma:mode="ink">
                <msink:context xmlns:msink="http://schemas.microsoft.com/ink/2010/main" type="inkWord" rotatedBoundingBox="14065,8170 17511,7942 17600,9292 14154,9520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47228.7137">13044 7868 1450 0,'-9'-11'64'0,"9"11"14"0,0 0-62 0,0 0-16 15,0 0 0-15,0 0 0 0,0 0 92 0,-4 0 15 16,0 7 3-16,-1 1 1 0,5-4-69 0,-4 8-14 15,-1 3-2-15,1 9-1 0,0-1-1 0,4 4-1 16,-5 1 0-16,1 3 0 0,0-4-5 0,4 4-1 16,-5 1 0-16,1 3 0 0,4-8-1 0,0-4 0 15,4 1 0-15,-4-1 0 0,5-3 13 0,3-1 3 16,-3-3 0-16,8-5 0 0,0 1-17 0,5-8-3 16,-1-4-1-16,1-4 0 0,4 0 13 0,0-4 2 15,-1-3 1-15,1-1 0 0,0-4-7 0,-4-3-2 16,4-1 0-16,0 1 0 0,0-4 2 0,0-1 1 0,0-3 0 15,-1 0 0-15,-3-5 3 0,4 5 1 0,-4-4 0 16,-1 0 0-16,-8 0-9 0,4 3-1 0,0 1-1 0,0 4 0 16,-4 3-2-16,-5 4 0 0,1 5 0 0,-5 3 0 31,0 8-112-31,-9-8-22 0,-4 0-5 0</inkml:trace>
          <inkml:trace contextRef="#ctx0" brushRef="#br0" timeOffset="147399.594">13865 7743 403 0,'0'0'17'0,"0"0"5"0,0 0-22 0,0 0 0 15,0 0 0-15,0 0 0 0,0 0 320 0,0 0 60 16,8 4 12-16,1-4 3 0,4 0-255 0,5 0-52 16,-5 0-9-16,9 0-3 0,4 0-18 0,5-7-4 0,0-1-1 0,8 0 0 15,1 0-15-15,4 0-3 0,-1-3-1 0,10 3 0 16,-9 0-4-16,4 0-1 0,-8 0 0 0,-1 5 0 15,-4-1-29-15,0 4 0 0,-4-8 0 0,0 8 0 16,-5-4 0-16,0 0 0 0,-4 0 0 16,0 0 0-1,0 4-33-15,-4-4-13 0,-5 4-2 0,0 0-1 16,-9-7-155-16,5 7-32 0,-9 0-5 0,0-16-2 0</inkml:trace>
          <inkml:trace contextRef="#ctx0" brushRef="#br0" timeOffset="147722.3365">14505 7225 403 0,'-4'-24'17'0,"4"24"5"0,0 0-22 0,0-11 0 16,0-1 0-16,0 4 0 0,0-4 231 0,0 1 41 15,0 3 9-15,0 8 2 0,0 0-124 0,0 0-25 16,0 0-5-16,0 0-1 0,0 0-44 0,0 0-10 15,0 12-2-15,0 3 0 0,0 5-12 0,0 3-4 16,0 8 0-16,-5 4 0 0,1 4-3 0,-5 0-1 16,5-3 0-16,-5 10 0 0,-4-3 0 0,4 4 0 15,-4 0 0-15,0 4 0 0,0-1-16 0,-1 1-3 16,6-4-1-16,-5 0 0 0,-1-1 0 0,1 1 0 16,0-4 0-16,0 0 0 0,4-4-20 0,-4-4-12 15,0 0 12-15,0-4-12 0,-1-3 0 0,6-5 0 16,-1-4 0-16,4 1-12 15,-3-8-88-15,-1-1-16 0,5-3-4 0,-5 0-681 16,4-4-136-16</inkml:trace>
          <inkml:trace contextRef="#ctx0" brushRef="#br0" timeOffset="146483.5667">12583 7833 1130 0,'0'0'50'0,"0"0"10"0,0 0-48 0,0 0-12 16,0 0 0-16,0 0 0 0,0 0 80 0,0 0 14 0,0 0 2 0,0 0 1 16,0 0-29-16,0-12-7 0,0 5-1 0,0 7 0 15,0 0-13-15,0 0-3 0,-8-4-1 0,-1 4 0 16,0 0-14-16,-4 0-2 0,0 4-1 0,0 3 0 15,-5-3 4-15,5 4 1 0,0 0 0 0,0 8 0 16,-9-1-7-16,9 5-2 0,-5-1 0 0,5 1 0 16,-5 7 10-16,-4-4 1 0,5 1 1 0,-1 7 0 15,1-4-34-15,-1 4 0 0,5 4 0 0,-5-3 0 16,5 3 0-16,-4-4 10 0,4 4 0 0,4-4 0 16,0 0-10-16,5-3 12 0,-1 3-12 0,1-4 12 15,8-3-12-15,1-1 0 0,3-3 9 0,1-1-9 16,-4-3 10-16,8-5-2 0,0 1-8 0,9-8 12 15,0 0 0-15,4-4 0 0,0-4 0 0,5 0 0 0,0-8 3 16,0 1 0-16,-1-5 0 0,-3-3 0 0,3-5-7 16,-8 1-8-16,0-5 11 0,4 1-11 0,-8 0 12 15,0 0-12-15,-5-5 12 0,0 1-12 0,-4 0 16 16,-5 4-3-16,0-5-1 0,1 5 0 0,-5 0 0 0,-5 3-1 16,1 1 0-16,-5 0 0 0,1 3 1 0,-1 5 0 15,-4-1 0-15,4 0 0 0,-4 5-12 0,-1-1 0 16,1 4 0-16,0 4 0 0,0 0-17 0,0 4-6 15,-5 0-1-15,5 8 0 16,-4 8-228-16,-1-1-47 0,-17 13-9 0,9-1-1 0</inkml:trace>
          <inkml:trace contextRef="#ctx0" brushRef="#br0" timeOffset="149229.6911">15475 7673 806 0,'0'0'72'0,"8"-8"-58"15,-3 1-14-15,4-1 0 0,-5 0 105 0,5 0 19 16,-5 4 3-16,1-3 1 0,-1-5-8 0,0 4 0 16,-4 0-1-16,0 8 0 0,0 0-88 0,0-8-18 15,0 1-3-15,0-1-1 0,0 8 35 0,-4-8 8 16,0 0 0-16,-1 4 1 0,1-3-33 0,4 7-8 16,-9-4 0-16,0-4-1 0,0 0 29 0,1 0 5 15,-1 4 2-15,-4-3 0 0,0 7-31 0,-1-4-7 16,1 0-1-16,5 0 0 0,-6 0-8 0,1 0 0 15,0 4 0-15,-5 0 8 0,5 4-8 0,0 0 0 16,0 0 0-16,-9 4 0 0,5 3 0 0,-5 1 0 16,0 4 0-16,-5 3 0 0,5 1 0 0,0 7 10 0,-4 4-1 15,4 4 0-15,5-4-9 0,-1-3 0 0,5-1 0 0,4 0 0 16,5 4-9-16,-1 1-4 0,1-5-1 16,4-8 0-16,0 1 14 0,4-4 0 0,1-9 0 0,-5-7 0 15,0 0 8-15,9 0 2 0,4-4 0 0,4 1 0 16,1-9 10-16,-1-4 1 0,5 1 1 0,0-5 0 15,0 1-8-15,4-5-2 0,1-3 0 0,4-4 0 16,-1 0-3-16,1-1-1 0,0 5 0 0,-1 4 0 16,5 3-8-16,-8 5 0 0,3-1 0 0,-8 4 0 15,0 8-10-15,-4 0 10 0,-5 4-13 0,0 4 5 16,-4 12 8-16,0 3-8 0,-9 5 8 0,0 3-8 16,-5 8 8-16,1 8 0 0,0 0 8 0,-5 12-8 0,-9-5 12 15,-4 5-3-15,0-4 0 0,-4-1 0 0,0-3 5 0,-1 0 1 16,1-4 0-16,0-4 0 0,-1-4-1 0,1 0 0 15,0-8 0-15,0 1 0 0,-10-1 7 0,10-4 2 16,-5-11 0-16,5 4 0 0,0-9-6 0,-1 1-1 16,1-4 0-16,4-4 0 0,0 0 18 0,5-8 3 15,-1-3 1-15,5-5 0 0,4 0-22 0,9-3-4 16,0-5 0-16,13 1-1 0,0-4-3 0,9-4 0 16,9 3 0-16,0-3 0 0,4 0-20 0,0 7-4 15,0 1 0-15,5 0-1 16,-1 3-207-16,1 5-40 0</inkml:trace>
        </inkml:traceGroup>
        <inkml:traceGroup>
          <inkml:annotationXML>
            <emma:emma xmlns:emma="http://www.w3.org/2003/04/emma" version="1.0">
              <emma:interpretation id="{9E22DAEC-C8FB-4136-9452-0CFCE95A0F76}" emma:medium="tactile" emma:mode="ink">
                <msink:context xmlns:msink="http://schemas.microsoft.com/ink/2010/main" type="inkWord" rotatedBoundingBox="17836,8247 21133,8029 21220,9341 17923,9559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51145.0202">17712 7545 921 0,'0'0'82'0,"9"-4"-66"0,4 0-16 0,-4 4 0 16,-9 0 183-16,13 8 33 0,9-5 6 0,0 9 2 15,-9 0-128-15,5 3-26 0,-1 1-5 0,-4 4-1 16,5 3 0-16,-5 0 0 0,-9 5 0 0,5-5 0 16,0 0-16-16,-5 1-3 0,-4-1-1 0,0-7 0 15,-4-1-26-15,4 1-6 0,-4 0 0 0,-1-9-1 16,-4 5-2-16,1-4 0 0,8-8 0 0,0 0 0 16,-5 4-1-16,5-4-8 0,0 0 12 0,0 0-4 15,0-4 1-15,0-8 0 0,5 1 0 0,8-5 0 0,-4-4 1 16,4 1 0-16,-4-4 0 0,8-1 0 0,9-3 2 15,1-4 0-15,-1 3 0 0,5 1 0 0,-5 4-4 0,5 3-8 16,-5 1 12-16,-4 7-4 0,-4 8 10 16,-5 0 2-16,9 4 0 0,-5 4 0 0,-17-4-20 0,5 16 0 15,3-1 0-15,1 9 0 0,-4-1 0 0,-5 0 0 16,-5 9 0-16,5-5 0 0,9 4 0 0,-5 4 0 16,1-4 10-16,-1 5-10 15,-4-1-189-15</inkml:trace>
          <inkml:trace contextRef="#ctx0" brushRef="#br0" timeOffset="151642.0392">19033 7591 1958 0,'17'-19'87'0,"-12"11"17"0,-1 0-83 0,-4 8-21 0,0-8 0 0,0 1 0 16,4-1 56-16,-4 8 6 0,0 0 2 0,-4-8 0 0,-5 0-52 0,1 4-12 15,-10 0 0-15,5 8 0 16,-9-4 0-16,0 4 0 0,4 4 0 0,-12 0 0 16,-5 11 0-16,0-7 0 0,-1 8 0 0,6-1 0 15,-1 1 12-15,5 7 0 0,-1 0 0 0,5-3 0 16,5 3-12-16,4-8-16 16,4 1 3-16,5 3 1 0,-5-3 12 0,9-5 8 15,0-3 0-15,4-4-8 0,1 0 8 0,-5-8-8 0,8 0 0 0,5 0 0 16,5-4 0-16,4-4-9 0,0-4 1 0,4 1 0 15,5-5 46-15,0-4 10 0,-1 1 1 0,5-4 1 16,1-1 22-16,-1 1 5 0,0-1 1 0,0 5 0 0,4-1-70 16,-8 5-8-16,-5 3-12 15,1 0 2-15,-10 8 10 0,1 1 12 0,-5-1-2 0,-4 4-1 16,-9 0-9-16,9 4 0 0,-5 7 0 0,-4 5 0 0,0 3 0 0,0 5 0 16,0 7 0-16,-4 0 0 15,-5 8 20-15,4 0 1 0,-8 0 1 0,4 4 0 16,1 0-22-16,-6 0 0 0,6 0 0 0,-1 3 0 0,-4-7 0 0,0 0 0 15,-5 0 0-15,-4-3 8 0,5-1-25 0,-1 0-5 16,-13-4-1-16,-4 4 0 0,-4-4 51 0,-1-3 11 16,5 3 1-16,0-8 1 0,-4-3-28 0,8-5-5 15,0-7-8-15,9 0 11 0,0-4-3 0,5-4 0 16,4-4 0-16,-1-4 0 0,14 0 20 0,-4-7 3 16,0-1 1-16,8 0 0 0,5-7-9 0,4 4-2 15,0-5 0-15,13 1 0 0,1 3-13 0,8-3-8 0,9-1 8 16,4-3-8-16,-4 8 0 0,4-5-20 0,9 5 4 0,5-1 1 31,-10 1-89-31,1 3-19 0,-9 4-3 0</inkml:trace>
          <inkml:trace contextRef="#ctx0" brushRef="#br0" timeOffset="149680.1407">16304 7669 2016 0,'-9'-11'179'0,"5"7"-143"0,4 0-36 0,-9 4 0 15,0 4 45-15,0 0 3 0,1 7 0 0,-1 9 0 0,-4-1-8 0,-5 1 0 16,-8 7-1-16,0 4 0 15,-1 4-22-15,1 1-4 0,-5-1-1 0,5-4 0 16,4 0-12-16,0 0 0 0,4-4 0 0,5 1 0 16,0-1 0-16,4-4 0 0,1 1 0 0,-1-1 0 15,4-3 0-15,1-1 0 0,4-7 0 0,4 4 0 0,1-1 0 0,-1-3 0 16,5-4 0-16,0-1 0 0,4-3 0 16,0-4 0-16,5-4 0 0,-1 1 0 0,5-5 28 0,0-4 4 15,4-4 0-15,5-3 0 0,0-4-20 0,-5-5-3 16,0-3-1-16,1-4 0 0,-5 0 0 0,4-8-8 15,-4 0 12-15,0 4-4 0,-5 4 0 0,-3 0-8 16,-6 0 12-16,1 4-4 0,-5-4 12 0,1 11 3 16,-10 1 0-16,5 3 0 0,-4 1-23 0,-9 7 0 15,0 0 0-15,-5 5 0 16,-4 3-47-16,5 4-13 0,-5 4-4 0,-5 7 0 16,-3 5-109-16,-1-1-23 0,-26 28-4 0,18-8 0 0</inkml:trace>
          <inkml:trace contextRef="#ctx0" brushRef="#br0" timeOffset="150343.3415">16567 7677 1728 0,'5'-4'38'0,"-5"4"8"0,0-8 2 0,0 8 0 0,4-11-39 0,-4 11-9 0,0 0 0 0,9-8 0 16,-9 8 84-16,0 0 16 0,0 0 2 0,0 0 1 16,0 0-67-16,0 0-12 0,0 0-4 0,4 12 0 15,-4-1-20-15,4 1 9 0,-4 4-9 0,0 3 0 16,0 1 8-16,0-5-8 0,0 1 0 0,-4-1 0 0,4-3 22 0,0 0-2 16,-4 0-1-16,4-1 0 0,-5 1-6 0,1-4-1 15,4-8 0-15,0 0 0 0,0 0 6 0,0 8 1 16,0-1 0-16,0 1 0 0,0-8-4 0,0 0-1 15,0 0 0-15,0 12 0 0,0 3-14 0,0-3 0 16,0 4 0-16,0-5 0 0,0 5 0 0,4-4 0 16,-4 3 0-16,5 1 0 0,-5-8 28 0,0-1 2 15,0-7 1-15,0 12 0 0,0-12-31 0,0 0 0 16,0 0 0-16,0 0 0 0,0 12 8 0,0-12-8 16,0 0 0-16,0 0 9 0,0 0 0 0,0 0 0 15,0 0 0-15,0 0 0 0,13 0-9 0,-13 0 0 16,4 4 0-16,-4-4 0 0,0 0 0 0,0 0 0 15,9 0 0-15,-9 0 0 0,0 0 8 0,0 0 0 16,9-4 0-16,-9 4 0 0,0 0-8 0,0 0 0 16,9 0 0-16,-1 0 0 0,1-4 0 0,-9 4 0 15,0 0 0-15,4-8 0 0,10 4 0 0,-6 0 0 0,-3-3 0 16,4-1 0-16,-1 4 0 0,1-4 0 0,0 0 0 0,0 1 0 16,-5-9 0-16,5 0 0 0,0 5 0 0,-1-5 0 15,-3 0 12-15,4 1 0 0,-5-9 0 0,5 5 0 16,0 3-12-16,-1 1 0 0,-3-9 0 0,8 5 0 15,0 3 0-15,-4-3 0 0,0 3 0 0,-1 1 0 16,1 3 0-16,-5 8 0 0,5-4 0 0,-4 4 0 16,-5 4 0-16,0 0 0 0,0 0 0 0,4 4 0 15,5 0 0-15,-5 8 0 0,-4-1 0 0,0 5 0 16,0 4 0-16,0-1 0 0,-4 1 0 0,-1 3 0 16,-3 0 18-16,-1 1 2 0,0-1 0 0,5 4 0 0,-5 1-20 15,5-9 0-15,-1 5 0 0,-4-5 0 0,5 1 0 16,4-5 13-16,-4-3-4 0,4 0-1 0,0-1-8 0,0-11 0 15,0 0 9-15,0 0-9 0,0 0 11 0,4 4-3 16,9-8 0-16,0 0 0 0,5-7 5 0,-1-1 1 16,1-4 0-16,4-3 0 0,-5-1-1 0,10-7 0 15,-10 4 0-15,10-5 0 0,-5 9-13 0,0-8 0 16,-1-1 0-16,-3 1 0 0,0 4 0 0,-5-5 0 16,0 9 0-16,0-1 0 0,-4 1 0 0,0-1 0 15,-1 5 0-15,-3 3 0 0,-1 4 0 0,-4 8 0 16,0 0 0-16,0 0 0 15,0 0-100-15,0 0-22 0,0 0-5 0,0 0-649 16,0 0-131-16</inkml:trace>
          <inkml:trace contextRef="#ctx0" brushRef="#br0" timeOffset="150539.4618">17278 7724 1094 0,'0'0'97'0,"0"0"-77"0,0 0-20 0,0 0 0 15,0 0 196-15,0 0 35 0,0 0 7 0,0 0 2 16,0 0-110-16,9 8-22 0,-1 0-4 0,1 3 0 16,-4 1-64-16,3 0-12 0,-3 7-2 0,4-3-1 15,-5 3-17-15,0-3-8 0,5-1 8 0,-5 5-8 16,1-4 0-16,-1 3-17 0,-4-3 2 0,5-1-697 16,-5-3-140-16</inkml:trace>
          <inkml:trace contextRef="#ctx0" brushRef="#br0" timeOffset="150692.0604">17616 7314 2016 0,'-13'-19'89'0,"-1"11"19"0,1 0-87 0,0 1-21 16,13 7 0-16,-4-4 0 0,-5 0 56 0,9 4 6 15,0 0 2-15,0 11 0 16,-4 1-188-16,-1 4-38 0</inkml:trace>
        </inkml:traceGroup>
        <inkml:traceGroup>
          <inkml:annotationXML>
            <emma:emma xmlns:emma="http://www.w3.org/2003/04/emma" version="1.0">
              <emma:interpretation id="{36074D11-24E3-42F9-A1D4-ABAA087614E9}" emma:medium="tactile" emma:mode="ink">
                <msink:context xmlns:msink="http://schemas.microsoft.com/ink/2010/main" type="inkWord" rotatedBoundingBox="22537,7610 26507,7347 26594,8660 22624,8923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52988.2979">20652 7603 979 0,'0'0'87'0,"-5"-8"-70"0,5 0-17 0,-8 1 0 0,3-1 145 0,5 8 26 16,0-8 5-16,0 8 0 0,0 0-64 0,0 0-14 16,0 0-2-16,9-4-1 0,0 0-58 0,4 4-11 15,4-4-2-15,5 4-1 0,0 0-23 0,9 4 0 16,0-4 0-16,4 4 0 0,4 0 8 0,1-4-8 16,-5 0 8-16,9 0-8 15,0 0-56-15,-5 0-15 0,5 0-3 0,-9-4-1 0</inkml:trace>
          <inkml:trace contextRef="#ctx0" brushRef="#br0" timeOffset="152727.0241">20915 7248 633 0,'0'0'56'0,"0"0"-44"0,0 0-12 0,0 0 0 15,0 0 194-15,0 0 37 0,0 0 7 0,9-4 2 16,8 4-141-16,-4-4-28 0,-4 0-6 0,4 4-1 16,1-7 49-16,3 3 10 0,5 0 1 0,-4-4 1 15,-1-4-55-15,1 5-11 0,-1 3-3 0,-4-8 0 16,1-4-36-16,-6 5-7 0,5-1-1 0,-8 0-1 15,4 1-11-15,-9-1 0 0,4 0 0 0,-4-3 0 16,0-1 0-16,0 0 0 0,-9-3 0 0,0-1 0 16,5 1 0-16,-5-5 0 0,1 1 0 0,-6 0 0 0,6-1 0 15,-1 5 0-15,-4-1 0 0,4 5 0 0,0-5 0 0,0 5 0 16,5-5 0-16,-5 4 0 0,-4 5 0 0,4 3 0 16,0 0 0-16,5 4 0 0,4 4 0 0,-13-4 0 15,0 4 0-15,0 4 0 0,-1 4-18 0,1 0-6 16,0 4 0-16,4 3-1 15,-4 5-11-15,4 3-3 0,1 0 0 0,3 9 0 0,5 3 39 0,-4 4 0 16,4 0 0-16,-5 8 0 0,5-5 43 0,0 1 16 16,5 4 3-16,-1 0 1 0,1-4 1 0,-1 4 1 15,-4-1 0-15,0 1 0 0,0-4-53 0,0 0-12 16,0 4 0-16,0 0 0 0,-4-1 16 0,4-3 4 16,0 0 0-16,0 0 0 0,-5-4-10 0,5-4-2 0,0 0 0 15,0-3 0-15,0-9-8 0,0 4 0 0,5-11-10 16,-5-1 10-16,0 5-8 0,0-12 8 0,0 3 0 15,0-3-9 1,-9 0-149-16,-4-4-30 0,-5-4-5 0,-4 4-2 0</inkml:trace>
          <inkml:trace contextRef="#ctx0" brushRef="#br0" timeOffset="153227.1928">21670 6768 1440 0,'0'-11'128'0,"8"-9"-103"0,5 1-25 0,1 3 0 16,-1 1 107-16,-4 3 16 0,8 4 3 0,-4 4 1 16,-4 0-35-16,0 4-6 0,0 8-2 0,-5 0 0 15,5 7-47-15,-9 5-9 0,-5 3-3 0,1 9 0 16,0-1 9-16,-5 0 2 0,-4 8 0 0,-5 4 0 16,5 4-4-16,0 3-1 0,4-7 0 0,-4 8 0 15,0 4-10-15,4 3-1 0,0-3-1 0,5-1 0 16,4 1-19-16,-5-4 10 0,1 3-10 0,4-3 8 15,0 3-17-15,0-7-4 0,0-4-1 0,0-4-752 16,-4 4-150-16</inkml:trace>
          <inkml:trace contextRef="#ctx0" brushRef="#br0" timeOffset="153586.2882">22192 7279 1900 0,'0'0'84'0,"4"-11"18"0,0 3-82 0,1 0-20 16,-5 8 0-16,0 0 0 0,0 0 45 0,0 0 5 15,0 8 1-15,4 7 0 0,-4 1-29 0,-4 4-6 16,-1 3 0-16,-3 0-1 0,-1 5-15 0,-4 3 0 16,4 0 0-16,-4 0 0 0,0 0 0 0,4 1 0 15,-4-1 0-15,8 0 0 0,1-8 31 0,4 1 0 0,0 3 0 16,4-7 0-16,1 3-31 0,-1-7 0 0,9-5 0 0,-4-3 0 15,4-4 31-15,0 0 0 0,9-8 0 16,-4-4 0-16,-1 0 15 0,5-7 3 0,0-1 1 16,5-3 0-16,-10 3-17 0,1-7-3 0,4-1-1 0,-5-3 0 15,5-4-29-15,0 0 0 0,-4-4 0 0,-1 3 0 16,-4 1 27-16,-4 4-1 0,-5 0 0 0,1 3 0 16,-5 1 10-16,-5 3 1 0,1 1 1 0,-5 7 0 15,-4 4-56-15,-9 4-11 16,-4 0-3-16,-5 8 0 0,-4 4-74 0,-4 4-15 0,-1 3-3 15,-4 5-620-15,9-1-124 0</inkml:trace>
          <inkml:trace contextRef="#ctx0" brushRef="#br0" timeOffset="154213.7379">22889 7092 1555 0,'5'-4'138'0,"-1"0"-110"16,0 0-28-16,-4 4 0 0,0 0 146 0,5 4 24 15,4 4 5-15,-5 0 1 0,-4 4-106 0,0 7-21 16,0 1-4-16,-4 7-1 0,-10 4-21 0,6 0-5 16,-1 4-1-16,0 1 0 0,0-1-17 0,0 0 8 15,5-4-8-15,0 4 0 0,-1-4 0 0,1-7 0 16,4-5 0-16,4 1 0 0,-4-9 10 0,5 1-10 15,3-4 8-15,-8-8-8 0,0 0 13 0,14-4-2 16,-1 0-1-16,4-4 0 0,-3-3-19 0,3-9-4 0,5 1-1 0,4-5 0 16,-8 1 41-16,-1-8 8 0,1-1 1 15,8-3 1-15,5-4-23 0,-5 4-5 0,1 4-1 0,3 4 0 16,-3-1-8-16,-5 5 10 0,0 7-10 0,-5 9 10 16,-4 3-2-16,0 0-8 0,-4 4 12 0,-9 0-4 15,5 11-8-15,-1 1 0 0,-4 8 0 0,0 3 0 16,0 0 0-16,0 1 0 0,0 3 0 0,0-3 0 15,0-1 0-15,4 0 0 0,-4 1 0 0,5-5 0 16,4-3 0-16,-5-4 8 0,5-5-8 0,-5 1 0 16,9-4 8-16,-4 0-8 0,0-4 8 0,4-4-8 15,0 0 29-15,5-4 1 0,-5-3 0 0,4-1 0 16,-3-4 2-16,-1 1 1 16,0-5 0-16,0 5 0 0,0-9-17 0,0 5-3 0,5-9-1 0,-5 5 0 0,0 0-12 0,9-9 0 15,-4 5 0-15,-1-4 0 16,1 0-49-16,-1 0-3 0,1 7-1 0,-5 5-777 15,-4-1-155-15</inkml:trace>
          <inkml:trace contextRef="#ctx0" brushRef="#br0" timeOffset="154971.9509">24508 6987 633 0,'35'-8'28'0,"-35"8"6"0,0 0-34 0,9-8 0 0,0 0 0 0,0-3 0 15,-9 11 199-15,0 0 33 0,4-8 6 0,-4 8 2 16,4-12-116-16,-4 1-22 0,-4 3-5 0,0 0-1 15,4 8-51-15,-9-8-10 0,-9 0-3 0,5 4 0 16,0 1-32-16,-5 3 0 0,-4 0 0 0,0 3 0 16,-4 1 43-16,9 0 1 0,-1 4 1 0,-4 0 0 15,-4 4-37-15,4-1-8 0,4 5 0 0,5 3 0 16,-9 1 0-16,9 7 0 0,0-3 0 0,4 3 0 16,-4-8-8-16,9 5 8 0,-1-5 0 0,1 5 0 15,-1-1-39-15,5 0-1 0,0-3 0 16,0-4 0-16,9-1 64 0,0 1 13 0,0-5 3 0,4 5 0 0,4 0-31 0,-3-9-9 15,3 5 0-15,1-4 0 0,4 4 16 0,0-5-4 16,-1 1-1-16,1-4 0 0,-4 4 0 0,-5-4 0 16,5 0 0-16,-5 0 0 0,-4 3 16 0,-9-7 3 15,0 0 1-15,0 0 0 0,8 8-10 0,-8-8-1 16,0 0-1-16,-8 8 0 0,-6 0-1 0,-3-4 0 16,-1 4 0-16,-8-5 0 0,0 5-18 0,-1 0 10 15,-3-4-10-15,-1 4 8 0,0 0-18 0,-4-5-4 16,4 5-1-16,1-4 0 15,-1 0-101-15,5-4-21 0,-1 4-4 0,1 0-483 16,4 0-97-16</inkml:trace>
        </inkml:traceGroup>
        <inkml:traceGroup>
          <inkml:annotationXML>
            <emma:emma xmlns:emma="http://www.w3.org/2003/04/emma" version="1.0">
              <emma:interpretation id="{AC0F3CA9-CB1E-4768-82F7-C1E6405F8D00}" emma:medium="tactile" emma:mode="ink">
                <msink:context xmlns:msink="http://schemas.microsoft.com/ink/2010/main" type="inkWord" rotatedBoundingBox="27909,6724 29671,6607 29769,8093 28007,8209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56681.9239">26535 7010 1497 0,'0'-19'32'0,"4"11"8"0,-4 0 0 0,5-4 4 0,-1 5-36 0,5-1-8 16,-5-4 0-16,5 0 0 0,-4 1 104 0,-1 3 20 15,5-4 3-15,-5 4 1 0,0-3-52 0,1 3-9 16,-1-4-3-16,-4 1 0 0,0 3-64 0,-4 4 0 15,-1-4-8-15,5 8-1 0,-8-4 9 0,-1 0 11 16,-4 0-3-16,0 4 0 0,-9 4-8 0,0 0 0 16,-5 0 0-16,-3 8 0 0,-5 3 13 0,-14 9-2 15,1-1-1-15,4 4 0 0,0 1-10 0,0-1-14 16,9 0 3-16,5 5 1 0,3-5 10 0,5 0 0 0,9-7 0 0,0-1 0 16,9 5 23-16,-1-5 6 0,5-3 2 0,5-5 0 15,-1-3-23-15,5 0-8 0,4-8 0 0,0 0 0 16,5 0 11-16,-1-8-11 0,10 0 12 0,-1-3-12 15,5-1 13-15,4-4-4 0,0-3-1 0,4-1 0 16,-8 1 8-16,4-5 0 0,0-3 1 0,5-4 0 16,-5 0-17-16,0 0 0 0,0 3 0 0,-4 1 0 15,-5 4 14-15,-4 7-1 0,0 0 0 0,-9 9 0 16,0 7-13-16,-13 0-18 0,0 0 4 0,5 7 1 16,-5 9 25-16,0 3 6 0,-5 5 1 0,1 7 0 15,-1 0-19-15,1 4 0 0,0 0 0 0,-1 1 0 0,5-9 0 16,-4 0 0-16,4 0 0 0,4 1 0 0,1-5 0 0,-1 1 0 15,0-9-8-15,5 1 8 0,0-5-8 0,0-7 8 16,4 0 0-16,0 0-9 0,0 0-2 0,0-8 0 16,5-4 0-16,-1-3 0 0,1-1 20 0,4-4 4 15,0 1 1-15,0-5 0 0,0 1-5 0,4-5-1 16,-4-7 0-16,0-4 0 0,0-4 28 0,4-4 4 16,1 0 2-16,-1-7 0 15,0 3-58-15,9-8-11 0,-4-3-2 0,0-5-1 0,-1 1 22 0,-3-4 8 16,-1-1 0-16,0 1-9 15,-4 4-18-15,0-1-3 0,-4 5-1 0,4-1 0 0,-9 8 31 0,0 5 0 16,0 3 0-16,-4 0 0 0,-5 8 0 0,5-4 16 16,-4 8-1-16,-1-1-1 0,0 9-22 0,-4 4-5 15,5-1-1-15,-5 1 0 0,0-1 22 0,0 8 4 16,0 1 0-16,0 11 1 0,0 0-13 0,0 0-18 0,0 0 4 0,0 15 1 16,-9 1 13-16,5 7 0 0,-1 5 0 0,-4 11 10 15,1 0-10-15,-1 3 0 0,0 5 0 0,0 4-11 16,1 0 11-16,3-1 0 0,-4 5 0 0,1 3 0 15,3-3 19-15,1 3 5 0,-1-3 2 0,1 7 0 16,-5-7-7-16,5 0-2 0,4-1 0 0,-4-3 0 16,-1-4-5-16,5-4 0 0,5-4-1 0,-1 0 0 15,0-4-1-15,1 4 0 0,-5-4 0 0,4-4 0 16,0-4-10-16,-4-7-9 0,5-1 9 0,-5 1-13 16,0-5-35-16,4 1-8 0,-8-4 0 15,4-4-688-15,0-8-136 0</inkml:trace>
          <inkml:trace contextRef="#ctx0" brushRef="#br0" timeOffset="156977.5994">26711 6406 1728 0,'0'0'38'0,"0"0"8"0,0-12 2 0,0 12 0 0,0 0-39 0,8-4-9 0,1-4 0 16,4 4 0-16,5 1 101 0,-1-1 19 0,10-4 3 0,8 8 1 16,9-4-52-16,4 4-11 0,0 0-1 0,5 0-1 15,8-4-40-15,1 4-8 0,3-4-2 0,1 4 0 16,4 0-9-16,1 4 0 0,3 0 0 0,-4 0 0 31,-4 0-95-31,-4 0-21 0,-5 3-4 0</inkml:trace>
        </inkml:traceGroup>
        <inkml:traceGroup>
          <inkml:annotationXML>
            <emma:emma xmlns:emma="http://www.w3.org/2003/04/emma" version="1.0">
              <emma:interpretation id="{C2572D64-AD3A-434D-8211-C2B010A05FA0}" emma:medium="tactile" emma:mode="ink">
                <msink:context xmlns:msink="http://schemas.microsoft.com/ink/2010/main" type="inkWord" rotatedBoundingBox="30621,7179 31467,7123 31532,8102 30686,8158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64543.9008">29330 6382 1036 0,'13'-11'23'0,"-4"3"5"0,-5 0 0 0,0 0 1 0,-4 8-29 0,0 0 0 16,0 0 0-16,9-4 0 0,-4-7 84 0,-5 3 12 15,0 4 1-15,0 4 1 0,0 0-54 0,0-8-12 16,0 8-1-16,-5-8-1 0,5-3 27 0,-4 3 6 16,-1 4 1-16,5 4 0 0,0 0-52 0,0 0-12 15,-8-8 0-15,-1 4 0 0,-4 0 0 0,4 4 0 16,-4 0 0-16,-5 0 0 0,1 4 44 0,-1-4 7 15,1 4 1-15,-5 0 0 0,4 0-32 0,-4 0-7 0,5 4-1 0,-5 3 0 16,13 1 25-16,-4 0 5 0,0-1 1 16,-1 1 0-16,-3 4-18 0,4-1-3 0,4 1-1 0,0 0 0 15,5-1-21-15,-5-3 0 0,5 3 0 0,-5 1 0 16,4 0 0-16,-3-5 0 0,3 5 0 0,1-4 0 16,0-1 0-16,-1 1 0 0,5 0 0 0,0 3 0 15,0-7 0-15,5 4 0 0,3 3 0 0,5 1 0 16,1-4-9-16,3 3-7 0,-4 5 0 0,9-1-1 15,5-3 0-15,-5 0 0 0,-1-5 0 0,6 9 0 16,-1-5 6-16,0-3 2 0,1 8 0 0,-1-9 0 16,0-3 9-16,1 4-12 0,-1-4 12 0,0 3-12 15,-4-3 12-15,0 4 0 0,0-4 0 0,-4 3 0 0,4-3 11 16,-9 0 4-16,0 0 1 0,0-1 0 0,0 5 12 16,-4 0 4-16,-5 7 0 0,-4-3 0 0,5-4-3 15,-10 7 0-15,1 1 0 0,-5 3 0 0,-4 0 16 16,-4-3 3-16,-5-1 1 0,-5 1 0 0,1-1 10 0,-5-3 1 15,5 0 1-15,-5 3 0 0,-8-3-13 0,4-5-4 16,0-3 0-16,-9 0 0 0,-5-4-20 0,1 0-5 16,0 0-1-16,0-8 0 0,-5 0-9 0,9 0-1 15,0-4-8-15,9 0 12 0,4-3-21 0,5-5-5 16,4 4-1-16,9 1 0 16,0-1-161-16,13-4-33 0,4 1-7 0,5 3 0 0</inkml:trace>
        </inkml:traceGroup>
        <inkml:traceGroup>
          <inkml:annotationXML>
            <emma:emma xmlns:emma="http://www.w3.org/2003/04/emma" version="1.0">
              <emma:interpretation id="{6358D6A9-6970-4D9F-828A-B94EEE79F875}" emma:medium="tactile" emma:mode="ink">
                <msink:context xmlns:msink="http://schemas.microsoft.com/ink/2010/main" type="inkWord" rotatedBoundingBox="31937,7903 31954,7902 31959,7990 31943,7992"/>
              </emma:interpretation>
              <emma:one-of disjunction-type="recognition" id="oneOf22">
                <emma:interpretation id="interp34" emma:lang="" emma:confidence="0">
                  <emma:literal>,</emma:literal>
                </emma:interpretation>
                <emma:interpretation id="interp35" emma:lang="" emma:confidence="0">
                  <emma:literal>.</emma:literal>
                </emma:interpretation>
                <emma:interpretation id="interp36" emma:lang="" emma:confidence="0">
                  <emma:literal>1</emma:literal>
                </emma:interpretation>
                <emma:interpretation id="interp37" emma:lang="" emma:confidence="0">
                  <emma:literal>l</emma:literal>
                </emma:interpretation>
                <emma:interpretation id="interp38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4.91778E7">29994 7029 2095 0,'0'0'46'0,"0"0"10"0,0 0 1 0,0 0 2 0,-5 15-47 0,5-5-12 0,-6 0 0 0,6 0 0 16,0-10 0-16,0 15 10 0,0 0-10 0,0 0 10 15,0-15-10-15,0 0 0 0,0 0 0 0,0 0 0 32,0 0-32-32,0 0 2 0,0 0 0 0,0 0-874 0</inkml:trace>
        </inkml:traceGroup>
      </inkml:traceGroup>
    </inkml:traceGroup>
    <inkml:traceGroup>
      <inkml:annotationXML>
        <emma:emma xmlns:emma="http://www.w3.org/2003/04/emma" version="1.0">
          <emma:interpretation id="{153243A2-9F2E-4C73-B6B3-F991498ECDDA}" emma:medium="tactile" emma:mode="ink">
            <msink:context xmlns:msink="http://schemas.microsoft.com/ink/2010/main" type="paragraph" rotatedBoundingBox="2736,10766 8275,10364 8362,11554 2822,119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DF2FE9-984C-4AAD-902B-DC041CEBE1AA}" emma:medium="tactile" emma:mode="ink">
              <msink:context xmlns:msink="http://schemas.microsoft.com/ink/2010/main" type="line" rotatedBoundingBox="2736,10766 8275,10364 8362,11554 2822,11956"/>
            </emma:interpretation>
          </emma:emma>
        </inkml:annotationXML>
        <inkml:traceGroup>
          <inkml:annotationXML>
            <emma:emma xmlns:emma="http://www.w3.org/2003/04/emma" version="1.0">
              <emma:interpretation id="{6FB9EB7D-3BED-49F1-837D-BC14CAD9263A}" emma:medium="tactile" emma:mode="ink">
                <msink:context xmlns:msink="http://schemas.microsoft.com/ink/2010/main" type="inkWord" rotatedBoundingBox="2762,11132 4293,11021 4353,11845 2822,11956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74220.0661">830 10333 1522 0,'0'-20'33'0,"0"13"7"0,-4-5 2 0,-1 4 2 0,-4-4-36 0,9 5-8 0,-8 3 0 0,8 4 0 16,0 0 69-16,0 0 12 0,0 0 3 0,8-4 0 15,1 4-53-15,0 8-11 0,0-1-1 0,4 5-1 16,0 8-1-16,5-1 0 0,-1 4 0 0,-4 5 0 16,5-1 12-16,-1 4 3 0,-3 4 0 0,-1 0 0 15,0 4 14-15,0 4 3 0,0-4 1 0,-8 0 0 16,3 0-13-16,1-4-2 0,0 1-1 0,0-5 0 16,-5-4-10-16,5 0-1 0,0-3-1 0,-5-5 0 15,5 1-11-15,-5-5-3 0,5-3 0 0,-5 0 0 16,10-4 1-16,-14-8 0 0,4 0 0 0,-4 0 0 15,9-4 6-15,4-4 1 0,-4-4 0 0,-5-3 0 16,0-5-5-16,1 1-1 0,-1-9 0 0,1 1 0 16,-5-8 8-16,4-4 2 0,-4-4 0 0,4-4 0 0,5 4-20 0,0 8 0 15,0 0 0-15,-1 4 0 0,1 4 15 16,-4 7-4-16,-1 4-1 0,9 9 0 0,-4-1-22 0,4 8-5 16,0 8-1-16,-4 3 0 0,4 5 3 0,-4 3 1 15,9 13 0-15,-10-1 0 0,5 4 14 0,-4 0 10 16,4-4-2-16,-4 0 0 0,0-3-8 0,0-1-9 15,4 0 9-15,-9-3-13 0,1-9 13 0,-1 1 16 16,-4-4-3-16,4-5-1 0,-4-7 7 0,0 0 1 16,0 0 0-16,0 0 0 0,9-7 0 0,0-1 0 15,-5-4 0-15,1-3 0 0,4-1-7 0,-5-4-1 16,5-3 0-16,-1 4 0 0,-3-9 16 0,4 1 4 16,-9 0 0-16,8-1 0 0,-3 1-21 0,4 0-11 15,-5-1 12-15,5 1-12 0,0 0 8 0,-1 3-8 0,5-3 0 0,-4 8 0 16,4-1 0-16,1 1 0 0,-6 3-15 0,5 0 5 31,1 5-129-31,-1-1-25 0,4 0-6 0</inkml:trace>
          <inkml:trace contextRef="#ctx0" brushRef="#br0" timeOffset="174615.575">1949 10649 921 0,'0'0'82'0,"0"0"-66"16,0 0-16-16,13 0 0 0,-13 0 160 0,9-4 28 15,4 0 5-15,0 4 2 0,0-4-83 0,5-4-16 16,-1 0-3-16,5 1-1 0,-4-5-28 0,-1 0-7 16,-8-3-1-16,9 3 0 0,4-4-22 0,-5 1-5 15,9-1-1-15,-12-3 0 0,8 3-28 0,-1-3 0 16,-3-5 0-16,0 5 0 0,-5-5 10 0,0 1 6 15,-4 3 0-15,-1 1 1 0,-3-1 0 0,4 5 0 16,-9-1 0-16,-9 4 0 0,4 1-5 0,-3 3-2 16,-1 0 0-16,-4 4 0 0,0 4-10 0,-5 0 8 15,0 4-8-15,-3 4 8 0,3 4 8 0,0 3 2 0,-4 1 0 16,-4 7 0-16,0 5-18 0,4-1 0 16,-4 4 0-16,4 0 0 0,-5 0 0 0,5 5 0 15,5-1 0-15,4 0 0 0,4-4 12 0,0 4 1 0,5-4 1 0,4 0 0 16,0-3-1-16,4-1 0 0,9 0 0 0,0-3 0 15,5 3-13-15,4-4 9 0,4 5-9 0,-4-1 8 32,5-7-71-32,-1 3-14 0,0-4-3 0,5-3-992 0</inkml:trace>
        </inkml:traceGroup>
        <inkml:traceGroup>
          <inkml:annotationXML>
            <emma:emma xmlns:emma="http://www.w3.org/2003/04/emma" version="1.0">
              <emma:interpretation id="{9AF7F411-2C6F-4550-8930-BEE5B05DAEA6}" emma:medium="tactile" emma:mode="ink">
                <msink:context xmlns:msink="http://schemas.microsoft.com/ink/2010/main" type="inkWord" rotatedBoundingBox="5579,10559 8275,10364 8358,11498 5662,11693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75705.8259">3774 9834 576 0,'0'-28'51'0,"0"17"-41"0,0-1-10 0,4-4 0 16,1 1 144-16,3-1 28 0,1 1 4 0,-4 3 2 16,8 0-78-16,-5 1-15 0,1 3-3 0,0 4-1 15,0 0-16-15,-9 4-3 0,9 4-1 0,-5 4 0 16,5 7-32-16,-9 5-6 0,0 7-2 0,0 4 0 15,-5 0-1-15,1 12-1 0,-5 8 0 0,0 0 0 16,5 3 19-16,-5 1 4 0,0-1 1 0,-4 5 0 16,0 3-25-16,4-3-5 0,1-5-1 0,-1 1 0 15,0-4 6-15,5-1 1 0,-1-7 0 0,1-4 0 0,-5-4 9 16,5-3 3-16,4-9 0 0,-9-3 0 0,9-5 1 16,-4 1 0-16,-1-8 0 0,5-8 0 0,0 0 6 0,0 0 2 15,0 0 0-15,-4-8 0 0,-1 0-22 0,1-4-4 16,-5-7-1-16,5-1 0 0,-1-7-13 0,5-4 8 15,-4 0-8-15,13-1 0 0,-5 1 8 0,5 0-8 16,9 0 0-16,-5-4 0 0,4 7 0 0,5 1 0 16,0 4 0-16,4 3 0 0,-4 1 0 0,-4 7 0 15,-5 4 0-15,5 4-10 0,-1 4 10 0,1 8 0 16,-5 0-9-16,-4 7 9 0,4 5 0 0,-9 3-9 16,9 9 9-16,-4-5 0 0,-9 8-12 0,9-4 12 15,-5 0-12-15,5 4 12 16,-4 1-115-16,3-5-16 0,1 0-3 0,4-4-530 0,0-3-105 0</inkml:trace>
          <inkml:trace contextRef="#ctx0" brushRef="#br0" timeOffset="176054.1276">4726 10255 1324 0,'17'-16'118'0,"-12"8"-94"0,-5 1-24 0,4-5 0 15,5 4 32-15,-5 0 3 0,1 1 0 0,-1-1 0 16,-4 8 55-16,0 0 11 0,0-8 3 0,0 8 0 15,0 0-26-15,0 0-5 0,0 0-1 0,0 0 0 16,-13 4-43-16,4 0-9 0,-4 4-1 0,0 3-1 0,-5 1-18 0,1 7 0 16,-5 1 0-16,4 3 0 15,1 9 8-15,-5-5-8 0,0 4 0 0,0 0 0 0,4 0 0 16,1-3 0-16,4-5 0 0,4 4 0 0,0-3 0 0,5-1 0 16,4-7-8-16,0-1 8 0,4-3-12 0,-4-12 3 15,0 0 1-15,13 4 0 0,0-4 8 0,1-4-10 16,-1-8 10-16,4-3-10 0,1-1 10 0,-1-3 0 15,-3-5 0-15,-6 1 0 0,10-4 8 0,-9-1 1 16,4-3 0-16,-9 0 0 0,5 4 26 0,4 11 5 16,-8 0 0-16,-1 5 1 0,-4 11-5 0,0 0-2 15,0 0 0-15,0 0 0 0,-9 15-22 0,0 5-12 16,5 3 12-16,-5 1-12 0,9 3 0 0,-4 0 0 16,-1 1 0-16,1 3 0 15,4 0-100-15,0 0-23 0</inkml:trace>
          <inkml:trace contextRef="#ctx0" brushRef="#br0" timeOffset="176365.2899">5037 10068 1954 0,'0'0'43'0,"0"0"9"0,0 0 1 0,0 0 3 0,9 4-45 0,0 7-11 0,0 5 0 0,-1-1 0 16,-3 1 31-16,4 7 4 0,-5 5 1 0,0-1 0 15,1 4-14-15,-1 0-2 0,-4 1-1 0,5-1 0 16,-5 4-2-16,4-8 0 0,-4-3 0 0,4-1 0 16,1 0 1-16,-1-3 0 0,1-1 0 0,-1-3 0 0,0-4 14 0,-4-12 2 15,0 0 1-15,9 4 0 0,0 3 5 0,4-7 0 16,-4 0 1-16,4 0 0 0,0-3-1 0,5-5 0 16,-5 0 0-16,4 0 0 0,1-4-11 0,-1-3-2 15,1 3-1-15,4-7 0 0,-5 3-12 0,5-3-2 16,0-1-1-16,0 1 0 0,0-5-3 0,-4 5 0 15,-1-5 0-15,1 1 0 16,-1-1-71-16,1 1-14 0,4-4-3 0,0 3-719 16,0-3-143-16</inkml:trace>
          <inkml:trace contextRef="#ctx0" brushRef="#br0" timeOffset="176857.969">5880 10419 1785 0,'0'0'159'0,"9"-8"-127"0,-1 0-32 0,5 4 0 16,1-4 8-16,3 1-8 0,1 3 0 0,8-8 0 16,0 0 39-16,9 1 1 0,1-5 1 0,-1 0 0 15,-5-3-14-15,5-1-3 0,-4 1-1 0,-4-1 0 16,3 1-8-16,-8-5-2 0,0 1 0 0,-9 4 0 15,0-5 31-15,-4 1 7 0,0-1 1 0,-9 5 0 16,-4 3-24-16,4 1-4 0,-9 3 0 0,0 0-1 16,-4 1 21-16,0 7 4 0,-5 0 0 0,-4 12 1 15,0-1-26-15,-4 5-6 0,0 4-1 0,-5 7 0 16,0 0-16-16,5 5 0 0,-5 3 0 0,9 4 0 0,-4-4 0 0,4 4 0 16,9 4 0-16,0-7 0 0,-1 3 12 15,14-4-4-15,0-4 0 0,5 0-8 0,4 1 31 0,8-5-1 16,1 4 0-16,8 1 0 0,9-5-22 0,0 1-8 15,5-5 0-15,-1 1-800 16,5-1-165-16</inkml:trace>
        </inkml:traceGroup>
      </inkml:traceGroup>
    </inkml:traceGroup>
    <inkml:traceGroup>
      <inkml:annotationXML>
        <emma:emma xmlns:emma="http://www.w3.org/2003/04/emma" version="1.0">
          <emma:interpretation id="{C0480333-4316-412C-B953-9B38949174A1}" emma:medium="tactile" emma:mode="ink">
            <msink:context xmlns:msink="http://schemas.microsoft.com/ink/2010/main" type="paragraph" rotatedBoundingBox="3289,12901 16810,11351 17093,13818 3571,153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BFF03A-0F76-47C2-A798-F64515948848}" emma:medium="tactile" emma:mode="ink">
              <msink:context xmlns:msink="http://schemas.microsoft.com/ink/2010/main" type="line" rotatedBoundingBox="3289,12901 16810,11351 17093,13818 3571,15367"/>
            </emma:interpretation>
          </emma:emma>
        </inkml:annotationXML>
        <inkml:traceGroup>
          <inkml:annotationXML>
            <emma:emma xmlns:emma="http://www.w3.org/2003/04/emma" version="1.0">
              <emma:interpretation id="{9E8871ED-9179-4914-B728-B21FE76A19A4}" emma:medium="tactile" emma:mode="ink">
                <msink:context xmlns:msink="http://schemas.microsoft.com/ink/2010/main" type="inkWord" rotatedBoundingBox="3333,13287 8938,12645 9148,14479 3543,15121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78851.6378">2120 12540 1382 0,'0'0'123'0,"0"-8"-99"16,0-3-24-16,0-1 0 0,0 4 60 0,0 8 8 0,-9-12 0 0,0 5 1 16,1-5-12-16,-1 4-2 0,-4 4-1 0,-1-4 0 15,1 5-37-15,-4 6-7 0,-1-6-2 0,1 6 0 16,-10 1-8-16,5 0 0 0,0 4-10 0,0 4 10 15,-4-1 0-15,0 5 0 0,0 0 0 0,-5-1 0 16,4-3 0-16,1 4 0 0,-5-5 0 0,5 5 0 16,0-1 0-16,4 1 15 0,-4-4-2 0,8 3 0 15,5 1-13-15,-5 0 11 0,5-1-11 0,4 1 10 16,5 3-2-16,4-3 0 0,4 3 0 0,1 1 0 16,4-1-8-16,8 1 0 0,5 3 0 0,0-7 0 15,9 3 0-15,-1-3-9 0,1 3 9 0,4-3 0 16,0 0 0-16,0 3 0 0,-4 1 8 0,0 3-8 0,-5-3 0 15,0 3 0-15,-4 4 0 0,-4-3 0 0,-9-1 16 0,-1 0-4 16,-3 5 0-16,-1-5 0 0,-8 1 38 0,-9 3 7 16,0-4 2-16,-5 5 0 0,0-1-8 0,-8-4-2 15,4 1 0-15,-9-5 0 0,5-3-19 0,0-1-4 16,-9-7-1-16,4 4 0 0,-4-4-10 0,4-4-3 16,0-4 0-16,5 0 0 0,4-4-12 0,-4-4 0 15,0-4 0-15,8 0 0 16,9-3-109-16,0-5-19 0,1 1-3 0,8-1-844 0</inkml:trace>
          <inkml:trace contextRef="#ctx0" brushRef="#br0" timeOffset="179180.5511">2493 12657 1728 0,'-22'-15'153'0,"13"11"-122"0,0-4-31 0,1 0 0 16,3 0 91-16,-4 0 12 0,5 5 2 0,4 3 1 16,0 0-41-16,0 0-8 0,0 0-1 0,0 7-1049 15</inkml:trace>
          <inkml:trace contextRef="#ctx0" brushRef="#br0" timeOffset="179042.2336">2598 13004 1267 0,'0'0'112'0,"0"0"-89"0,-4-8-23 0,-1 5 0 0,-3 3 120 16,8 0 20-16,0 0 4 0,0 0 1 0,-14 3-44 0,10 5-9 15,-5 0-1-15,5 4-1 0,-1-1-34 0,-3 1-6 16,3 0-2-16,1 3 0 0,-1 5-20 0,1-1-5 16,0-3-1-16,4 4 0 0,0-1-13 0,4 1-9 15,-4-5 12-15,0 1-12 0,4-1 0 0,1-3 0 16,-1 0 0-16,5-4 0 16,-9-8-95-16,9 7-25 0,4-7-6 0</inkml:trace>
          <inkml:trace contextRef="#ctx0" brushRef="#br0" timeOffset="179585.9647">2883 12759 979 0,'0'0'43'0,"5"-4"9"0,3 4-41 0,1-8-11 16,-4 4 0-16,8-4 0 16,-5 0 158-16,14 4 30 0,0-3 5 0,0-1 2 0,5-4-122 0,3 0-24 15,5 1-5-15,-4-1 0 0,9 4-22 0,-5-3-4 16,4 3-1-16,1 0 0 0,-5 4-5 0,0 0 0 16,-4 0-1-16,-5 4 0 0,5 4 11 0,-9 0 2 15,-5 4 1-15,-4 0 0 0,0 3-9 0,1 1-1 16,-10 8-1-16,-4-5 0 0,-9 5 27 0,0 3 6 15,1 4 1-15,3 1 0 0,-12 7-30 0,-1 0-6 16,-4 0 0-16,-4 4-1 0,4 4 2 0,-4 0 1 16,-1-4 0-16,-3 0 0 0,3 0 19 0,1 0 4 15,4-4 1-15,-4-4 0 0,8-4-16 0,1-3-3 16,-1-1-1-16,5 1 0 0,0-9-6 0,8 1 0 16,-3-1-1-16,8-3 0 0,0 4-11 0,0-9 0 15,0-7 9-15,13 8-9 0,0-4 0 0,4-4 0 0,1 4 0 16,4-8-8-1,9 4-116-15,-5-8-24 0,0 4-4 0,5-3-840 0</inkml:trace>
          <inkml:trace contextRef="#ctx0" brushRef="#br0" timeOffset="179825.8424">3054 13082 1900 0,'0'0'169'0,"0"0"-135"16,0 0-34-16,0 0 0 0,0 0 71 0,0 0 7 16,14 12 2-16,3-4 0 0,-4 3-44 0,5-3-8 15,4 0-1-15,0 0-1 0,0 0-39 0,0-4-8 16,4-4-2-16,0 0-639 15,0 0-128-15</inkml:trace>
          <inkml:trace contextRef="#ctx0" brushRef="#br0" timeOffset="180178.9035">3774 13051 345 0,'9'8'15'0,"-1"-8"4"0,1 0-19 0,4 0 0 0,5 0 0 0,-1 0 0 15,-3 0 185-15,3 0 34 0,1 0 6 0,4-4 2 16,0 0-94-16,0 0-18 0,-9 0-4 0,4-4-1 16,5 5-30-16,0-5-7 0,-9-4-1 0,9 0 0 15,-4 1 5-15,-1-5 1 0,-8 4 0 0,4 1 0 16,-4-1-30-16,4 4-5 0,-4-4-2 0,-5-3 0 16,-4 3-26-16,0 0-6 0,0-3-1 0,0 3 0 15,0 4 0-15,-4-3-8 0,-5-1 12 0,0 4-4 16,1-4 4-16,-6 9 1 0,6 3 0 0,-10 0 0 15,1 7 1-15,-5 1 0 0,0 4 0 0,-5 3 0 0,5 5-5 0,1-1-1 16,-6 9 0-16,5-1 0 0,-4 0 8 16,4 1 0-16,4 3 1 0,1 0 0 0,4 0-17 15,0 4 0-15,4-3-11 0,0-1 11 0,9-4 0 0,0 0 11 16,4 1 0-16,10-1 0 0,-1-4-11 0,4-3 0 16,5-1 0-16,5 1-744 15,3-5-145-15</inkml:trace>
          <inkml:trace contextRef="#ctx0" brushRef="#br0" timeOffset="180587.4206">5388 12111 1587 0,'-13'-8'35'0,"13"8"7"0,-4-7 2 0,4 7 0 0,0 0-35 0,0 0-9 0,-5 0 0 0,-3 0 0 16,-1 3 69-16,0 5 12 0,-4 4 3 0,0 7 0 0,0 9-8 0,-9 3-2 16,0 12 0-16,0 4 0 0,-9 7 2 0,0 1 1 15,1 3 0-15,-1 5 0 0,-4-1-24 0,9 1-5 16,-1-5 0-16,1 1-1 0,8-1-12 0,1-3-3 16,8-5 0-16,5 5 0 0,4-4-32 0,4 3 0 15,0-3 0-15,5-4 0 16,4 3-30-16,1-7-13 0,-6 0-2 0,5-4-1117 15</inkml:trace>
          <inkml:trace contextRef="#ctx0" brushRef="#br0" timeOffset="181207.3148">5428 12957 403 0,'-9'-11'36'0,"9"7"-36"0,-4-4 0 0,-1 4 0 16,5-8 416-16,9 9 77 0,0-5 15 0,8 4 4 15,1 0-379-15,8 0-75 0,1 0-15 0,3-4-3 16,5 4-40-16,5 1 0 0,4-1 0 0,0-4-8 16,4 4 8-16,-4 0 0 0,0 0 0 0,0 4-1056 15</inkml:trace>
          <inkml:trace contextRef="#ctx0" brushRef="#br0" timeOffset="180984.4288">5845 12762 1832 0,'0'0'40'0,"0"0"9"0,8-7 2 0,6-5 0 0,-1 0-41 0,4-3-10 0,1-1 0 0,4 0 0 16,4-7 55-16,-4 0 9 0,4-5 1 0,-4 1 1 15,5 0-37-15,-5-4-7 0,-5 3-2 0,-4 1 0 16,0-4 9-16,1-4 2 0,-10-4 0 0,0 0 0 16,-4 0-31-16,-4 0 0 0,4-4 0 0,-9 0 0 0,-4 4 22 0,4-4-2 15,-4 4 0-15,0 4 0 16,0 4 20-16,0 3 4 0,-1 9 1 0,1 3 0 15,9 5-29-15,-5-1-7 0,-4 8-1 0,0 4 0 16,0 4-8-16,-1 4 10 0,1 3-10 0,-4 9 10 16,4-1-10-16,-1 9 0 0,1-1 0 0,0 4 0 15,0 8 0-15,4 4 0 0,0 4 0 0,5 0 0 0,-5 3 12 16,5 5 9-16,-1 3 3 0,1 1 0 0,0 3 20 16,4-3 5-16,-5-1 1 0,5 5 0 0,-4-5-6 15,4 1-2-15,-4-5 0 0,-1 5 0 0,5-5-33 0,0 5-9 16,0-4 0-16,-4-1 0 0,-1 1 0 0,-3-5 0 15,-1-3 0-15,-9 0 0 16,1 0-116-16,-10 0-27 0,-3-8-5 0,-1 0-1011 16</inkml:trace>
          <inkml:trace contextRef="#ctx0" brushRef="#br0" timeOffset="181432.9828">6762 11979 2278 0,'0'-20'101'0,"0"20"21"0,0-8-98 0,8 4-24 15,6 0 0-15,3 8 0 0,1 0 49 0,4 4 5 16,-1 8 1-16,6 7 0 0,-5 4-16 0,4 12-3 15,-4 0-1-15,0 8 0 0,0 8 13 0,-5 7 4 16,1-3 0-16,-5 15 0 0,-4 4 0 0,-5 0 0 16,-4 0 0-16,-4 4 0 0,-9 3 1 0,-5 1 1 15,1-4 0-15,-10 4 0 0,1-4-45 0,-5-4-9 16,-4-4 0-16,-4 0 0 0,-5-8-16 0,0-3-1 16,-9-5 0-16,5-7 0 15,-9-8-177-15,4-8-35 0</inkml:trace>
        </inkml:traceGroup>
        <inkml:traceGroup>
          <inkml:annotationXML>
            <emma:emma xmlns:emma="http://www.w3.org/2003/04/emma" version="1.0">
              <emma:interpretation id="{6DA4532A-95EC-4347-BAE6-02BE89E1EE38}" emma:medium="tactile" emma:mode="ink">
                <msink:context xmlns:msink="http://schemas.microsoft.com/ink/2010/main" type="inkWord" rotatedBoundingBox="10626,13387 11720,13262 11771,13706 10676,13831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82120.0811">8670 12540 979 0,'0'0'87'0,"0"0"-70"0,0 0-17 0,9-8 0 16,0 1 182-16,-1-1 33 0,6 8 6 0,3-4 2 16,5 0-102-16,4 0-20 0,1 0-4 0,3 0-1 15,10 0-32-15,4-3-6 0,4 3-2 0,5 0 0 0,-5 0-24 0,5 4-6 16,4-4-1-16,-5 0 0 0,5-4-5 0,-8 8-2 16,-1-8 0-16,0 5 0 0,0 3-18 15,-4-4 0-15,0 8 0 0,-9-4 0 0,-4-4 11 16,0 4-2-16,-5-4 0 0,-9 4 0 0,5 0-9 0,-4 0-11 15,-5 0 3-15,-13 0 0 16,9 0-16-16,-9 0-4 0,0 0 0 0,0 0 0 16,0 0-124-16,0 0-24 0,0 0-6 0</inkml:trace>
          <inkml:trace contextRef="#ctx0" brushRef="#br0" timeOffset="182382.076">8745 12887 1501 0,'-14'0'66'0,"14"0"14"0,-4 4-64 0,4-4-16 0,0 0 0 0,-4 8 0 16,4-8 74-16,0 0 11 0,4 12 3 0,5-5 0 15,0 1-19-15,8-4-3 0,1 4-1 0,4-8 0 16,4 4 6-16,5-8 1 0,-5 4 0 0,14-4 0 15,-5 0-36-15,8 0-8 0,-3-4 0 0,-1 5-1 16,1-1-27-16,4 0-14 0,0-4 2 0,4 0 0 16,0 4-170-1,0-4-34-15,49-3-6 0,-14-1-605 0</inkml:trace>
        </inkml:traceGroup>
        <inkml:traceGroup>
          <inkml:annotationXML>
            <emma:emma xmlns:emma="http://www.w3.org/2003/04/emma" version="1.0">
              <emma:interpretation id="{DEEC3D90-8894-4DFC-9837-EA40C3B2DEF9}" emma:medium="tactile" emma:mode="ink">
                <msink:context xmlns:msink="http://schemas.microsoft.com/ink/2010/main" type="inkWord" rotatedBoundingBox="12765,11815 16810,11351 17093,13818 13048,14281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87235.7803">14036 12025 1594 0,'17'-19'71'0,"-8"11"14"15,-5 0-68-15,10 4-17 16,-1 0 0-16,0 1 0 0,4 3 100 0,1-8 16 16,0 8 3-16,3 0 1 0,1 0-41 0,0 0-8 15,0 4-2-15,5 0 0 0,3-4-40 0,1 3-8 16,0-3-1-16,-1 4-1 0,6 0-7 0,-1-4 0 15,4 4-1-15,1-4 0 16,-5-4-56-16,4 4-11 0,5-4-3 0,4 0-941 0</inkml:trace>
          <inkml:trace contextRef="#ctx0" brushRef="#br0" timeOffset="186987.4409">14492 11242 946 0,'0'0'42'0,"0"0"9"0,0 0-41 0,0 0-10 0,0 0 0 0,0 0 0 16,0 0 95-16,0 0 17 0,0 0 3 0,0 0 1 16,4 7-44-16,1 5-8 0,4-4-1 0,4 0-1 0,-5-1-25 0,1 1-5 15,9-8 0-15,4 0-1 0,0-4 3 0,0-3 1 16,4-1 0-16,0-8 0 0,5 1-8 0,-5-5-2 16,5 1 0-16,-5-5 0 0,1 5-13 0,-10-5-4 15,1 1 0-15,-1-4 0 0,-8-1-8 0,0 1 0 16,-5 0 9-16,1-5-9 0,-5 5 19 0,0-4-1 15,-5 0 0-15,5 0 0 0,0 3-18 0,-4-3 0 16,-5-4 8-16,0 4-8 0,-4 0 0 0,0 3 0 16,-5-3 0-16,5 4 0 0,0 3 0 0,0 1 0 15,-5 3 0-15,10 5 0 0,-1 3 0 0,-4 0 0 16,8 9 0-16,-4-1 0 0,1 4 0 0,-1 0 0 16,9 0 0-16,-13 0 0 0,4 7 0 0,0 1 0 15,0 4 0-15,5 7 0 0,-5 1 0 0,1-1-16 16,-1 9 4-16,4-1 0 0,-3 0 12 0,-1 1 0 15,4 3 0-15,-3 0 0 0,3 4 8 0,-4 0 5 16,5 4 1-16,4 8 0 0,-9 0 14 0,9 4 2 0,-4 3 1 0,0 9 0 16,4-1 5-16,-5 4 0 0,1 1 1 0,4-5 0 15,-9 4-1-15,5 1 0 0,-1-1 0 0,-4 0 0 16,1 0 12-16,-1-3 1 0,0 3 1 0,0-4 0 16,-4-3-5-16,0-4-1 0,0 3 0 0,-5-3 0 15,1 3-32-15,-1-7-12 0,-8 0 9 0,0-5-9 16,-1-3 10-16,1-4-10 0,4 0 12 0,4 0-12 15,1-8 0-15,-1 1-12 0,1-9 0 0,4-3 0 16,4-1-150-16,0-7-30 0,0-4-5 16,9-8-822-16</inkml:trace>
          <inkml:trace contextRef="#ctx0" brushRef="#br0" timeOffset="184466.6272">11798 11304 864 0,'0'0'76'16,"0"0"-60"-16,-4-8-16 0,4 8 0 16,0 0 124-16,-9 0 21 0,9 0 5 0,0 0 1 15,0 0-57-15,0 0-11 0,0 0-3 0,0 0 0 0,0 0-31 0,4 8-6 16,1 4-2-16,-1 3 0 0,9-3-8 15,5 4-1-15,-1-1-1 0,5 1 0 0,5-1-7 0,3 1-2 16,1 0 0-16,4 3 0 0,5 1-2 0,-1-5 0 16,5 5 0-16,-4-5 0 0,-10 5-1 0,1-9-1 15,0 5 0-15,4-4 0 0,-5 3 5 0,-3-3 1 16,-5 4 0-16,4-1 0 0,-8 1-15 0,-1-1-9 16,1 5 12-16,-5-1-12 0,-4 1 8 0,-1-1-8 15,1 5 0-15,-4 7 0 0,-5 0 0 0,-5 4 0 16,-8 0 0-16,-5 12 0 0,-3-4 8 0,-10 4-8 15,-4-4 9-15,0 11-9 0,0-7 0 0,-9 4 0 16,-5 0 0-16,6-1 0 0,-6-3 14 0,5 4-3 16,1-4-1-16,-1-5 0 0,0 1 23 0,0 4 5 15,0-4 1-15,0 0 0 0,0 0-30 0,-4 0-9 0,4 0 0 16,-4-4 0-16,8 0 8 0,-3 0-8 0,3 0 0 16,1 0 0-16,3 0 0 0,-3 0 0 0,4-4-11 0,4-4 11 15,5 0 0-15,0-4 16 0,-1 1-2 0,5-9 0 16,0 1-14-16,5-1 0 0,-1-7 0 0,1 0 0 15,4-1 0-15,4-3 8 0,0-4-8 0,5 4 9 16,-5-4-9-16,9-4 0 0,0 0 0 0,0 0 0 16,0 0 0-16,0 8 0 0,-5-1 0 0,5-7 0 15,0 0 9-15,0 0-9 0,0 0 10 0,0 0-10 16,0 0 15-16,0 0-3 0,0 0-1 0,0 0 0 16,9 8 19-16,-9-8 4 0,9 4 1 0,4-4 0 15,5 0-35-15,-5 0 0 0,0-8 0 0,5 4-9 16,4 0 17-16,-1-3 3 0,6-1 1 0,3 0 0 0,1 4-1 15,4-4 0-15,5 1 0 0,-1-5 0 0,1 8 2 0,4-4 1 16,-1 4 0-16,1-4 0 0,0 5-14 0,0-1 0 16,4-4 0-16,1 4 0 0,3 0 24 0,1-4 1 15,4 0 1-15,4 1 0 0,-4-1-7 0,5 0-2 16,-5 0 0-16,4 0 0 0,-4 1-8 0,0-5-1 16,-4 0-8-16,4 1 12 0,0-9-12 0,0 4 0 15,0-3 0-15,-4 3 0 0,-1 5-8 0,-3-1-2 16,-1 0 0-16,0 1 0 15,-8 3-30-15,-5 0-5 0,-9 0-2 0,0 4-805 16,-12 4-162-16</inkml:trace>
          <inkml:trace contextRef="#ctx0" brushRef="#br0" timeOffset="183526.6153">11478 11179 691 0,'0'0'61'0,"0"0"-49"15,0 0-12-15,0 0 0 0,0 0 100 0,0 0 18 16,0 0 3-16,0 0 1 0,9-4-17 0,-1-4-3 15,1 5-1-15,0-1 0 0,9-4-13 0,-5 4-4 16,9-4 0-16,-5 0 0 0,1 4-16 0,8-3-4 16,-4-1-1-16,4 0 0 0,1 4-24 0,3 0-5 15,1 0-1-15,9 0 0 0,-5 1-9 0,9 3-3 16,4 0 0-16,9 0 0 0,4 0-5 0,1 0 0 0,-1 0-1 16,5 3 0-16,0 1 1 0,0 0 0 0,-1 0 0 15,1 0 0-15,-4 0-16 0,-1 0 0 0,0 0 0 0,5-4 0 16,-9 0 12-16,0 0 0 0,0-4 0 0,-4 0 0 15,-5 0 16-15,0 0 4 0,-8 0 0 0,-5 0 0 16,-4-3-32-16,-5 3-8 0,-4-4-1 0,0 4 0 16,-4-4 9-16,-5 0 0 0,4 4 8 0,-8 1-8 15,4-5-12-15,-8 4-8 0,-5 4 0 0,0 0-1 16,0 0-191-16,0 0-39 0</inkml:trace>
        </inkml:traceGroup>
      </inkml:traceGroup>
    </inkml:traceGroup>
    <inkml:traceGroup>
      <inkml:annotationXML>
        <emma:emma xmlns:emma="http://www.w3.org/2003/04/emma" version="1.0">
          <emma:interpretation id="{4F1E68AC-8673-4348-82B1-1AF30B44A133}" emma:medium="tactile" emma:mode="ink">
            <msink:context xmlns:msink="http://schemas.microsoft.com/ink/2010/main" type="paragraph" rotatedBoundingBox="16723,13031 22792,13245 22748,14506 16679,1429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1D29B120-D756-4923-9539-A0519C202FB7}" emma:medium="tactile" emma:mode="ink">
              <msink:context xmlns:msink="http://schemas.microsoft.com/ink/2010/main" type="line" rotatedBoundingBox="16723,13031 22792,13245 22748,14506 16679,14292"/>
            </emma:interpretation>
          </emma:emma>
        </inkml:annotationXML>
        <inkml:traceGroup>
          <inkml:annotationXML>
            <emma:emma xmlns:emma="http://www.w3.org/2003/04/emma" version="1.0">
              <emma:interpretation id="{BC933AD4-2378-4AA7-81F9-F5AC9B8704BB}" emma:medium="tactile" emma:mode="ink">
                <msink:context xmlns:msink="http://schemas.microsoft.com/ink/2010/main" type="inkWord" rotatedBoundingBox="16723,13031 20006,13146 19961,14408 16679,14292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92604.7575">15071 12252 691 0,'0'0'30'0,"0"-8"7"0,4 0-29 0,-4 0-8 0,-4 0 0 0,4 8 0 16,0 0 119-16,0-7 22 0,0 3 5 0,0 4 1 15,0-8-83-15,0 8-16 0,0 0-3 0,0 0-1 0,0 0-19 0,0 0-4 16,0 0-1-16,0 0 0 0,0-8 16 0,0 8 4 16,0 0 0-16,0 0 0 0,0 0-20 0,0 0-3 15,0 0-1-15,0 0 0 0,0 0 26 0,0 0 5 16,0 0 1-16,0 0 0 0,-4-4-20 0,4 4-3 15,0 0-1-15,0 0 0 0,-5 4-10 0,-3-4-2 16,-1 4-1-16,4 8 0 0,-3-5 14 0,-1 5 3 16,-4 8 1-16,-5-1 0 0,5 8-7 0,-5 1-2 15,1 3 0-15,-1 4 0 0,5 4 12 0,0 4 3 16,-5 4 0-16,5-4 0 0,-4 3-11 0,-1 1-3 16,5 0 0-16,-5-4 0 0,5 8-8 0,-4-5-1 15,8 1-1-15,0 0 0 0,0-4 1 0,1 4 1 16,3-8 0-16,5-4 0 0,0 0-13 0,5 0 11 15,3-4-11-15,-3-3 10 16,8-5-72-16,5-7-14 0,-1-1-4 0,9-7 0 0</inkml:trace>
          <inkml:trace contextRef="#ctx0" brushRef="#br0" timeOffset="193843.1107">15299 12727 403 0,'0'0'17'0,"0"-7"5"0,-4-1-22 0,4 0 0 15,0 0 0-15,0 8 0 0,4-8 272 0,1 1 51 16,-1-5 9-16,5 0 3 0,0-3-207 0,-1 3-42 16,5-4-8-16,-4 5-2 0,4-5-23 0,1 0-5 15,-1 1 0-15,4-1-1 0,-4 1-23 0,9 7-4 16,-8-8 0-16,3 4-1 0,5 5-11 0,-4-5-8 15,-5 0 12-15,-4 4-12 0,4 1 10 0,-5 3-10 16,1 4 8-16,0-4-8 0,0 4 0 0,-9 0 0 0,0 0 0 16,0 0 0-16,0 0 0 0,0 8 0 0,-9 7-9 15,0 5 9-15,0 7 0 0,1 4 9 0,-10 0 1 0,5 8 0 16,-9 4-10-16,4 0 0 0,1 0 0 16,-1 0 8-16,1-4 9 0,4 4 2 0,4-4 0 0,5 0 0 15,4-8-19-15,0-4 0 0,0 1 8 0,4-1-8 16,5-7 0-16,-1-5-17 0,-3-3 3 0,4-4 1 15,8-8 21-15,-4-4 5 0,5 0 1 0,-1-4 0 16,1 0-14-16,0-7 0 0,-1-5 0 0,1-3 0 16,4-5 16-16,-5 1 4 0,9-8 1 0,-4-4 0 15,-4 4 19-15,8-8 3 0,-8 0 1 0,8 0 0 16,-8 0-29-16,8 0-6 0,-8 1-1 0,3 3 0 16,-3 3 2-16,0 13 0 0,-5 0 0 0,-4 7 0 0,-1 8-2 15,-8 8 0-15,0 0 0 0,0 0 0 0,5 12-8 0,-5 11 0 16,0 1 0-16,0 7 8 0,-5 4 1 0,1-4 0 15,-5 4 0-15,5 4 0 0,-5-4-9 0,0 1 0 16,5-1 0-16,-5 0 8 0,0-4-8 0,5-4-9 16,-5 1 9-16,5-1-13 15,-1 0-122-15,-3-7-24 0,-1 3-5 0,4-3 0 0</inkml:trace>
          <inkml:trace contextRef="#ctx0" brushRef="#br0" timeOffset="194105.2462">16330 12915 1440 0,'-4'7'128'0,"-1"1"-103"16,5 0-25-16,-4 4 0 0,0-1 142 0,-5 9 23 16,0-1 5-16,-4 9 1 0,4-1-59 0,-8 8-11 15,-1 0-2-15,-4 4-1 0,0 0-55 0,-4 0-11 16,4-4-3-16,-4 0 0 0,-1-3-29 0,1-1 0 15,4-4-8-15,-4-4 8 16,-1 1-162-16,5-9-26 0</inkml:trace>
          <inkml:trace contextRef="#ctx0" brushRef="#br0" timeOffset="194977.8633">16848 12809 1220 0,'0'0'54'0,"0"0"11"0,0 0-52 0,0 0-13 16,0 0 0-16,0 0 0 0,0 0 80 0,0 0 12 15,0 0 4-15,0 0 0 0,9-4-26 0,4-3-5 0,0 3-1 16,0 4 0-16,5-4-16 0,4 0-4 16,0 0-1-16,4 0 0 0,5 0-2 0,4-4 0 0,-5 4 0 0,10 1 0 15,-5-1-22-15,0-4-5 0,0 4-1 0,-4-4 0 16,-5 0-13-16,1 4 0 0,3-3 0 0,-3-1 0 31,-10 0-179-31,5 0-29 0,22-11-5 0,-13 3-2 0</inkml:trace>
          <inkml:trace contextRef="#ctx0" brushRef="#br0" timeOffset="195285.0398">17199 12349 1422 0,'0'0'63'0,"0"0"13"0,0 0-61 0,0 0-15 15,0 0 0-15,0 0 0 0,-4 4 92 0,-5 8 16 16,0 3 4-16,0 5 0 0,0 3-39 0,1 4-7 15,-6 9-2-15,1 6 0 0,0 1-6 0,0 8-2 16,-5-4 0-16,5 4 0 0,0-5-28 0,0 5-7 16,-5 0-1-16,1-4 0 0,4-1-8 0,0-3-1 15,4 0-1-15,-4-4 0 0,4 0 2 0,0-4 1 16,9-7 0-16,-4 3 0 16,-1-8-147-16,1-3-30 0</inkml:trace>
          <inkml:trace contextRef="#ctx0" brushRef="#br0" timeOffset="195689.2082">17945 12287 1782 0,'0'0'79'0,"4"-8"16"0,5 4-76 0,-9 4-19 16,0 0 0-16,0 0 0 0,9-4 77 0,-9 4 12 15,8 4 3-15,6 12 0 0,-1-1-44 0,-4 9-9 16,-1-1-2-16,1 8 0 0,-9 8-22 0,4 4-5 16,1 4-1-16,-5 4 0 0,-13-1 23 0,4 5 5 15,0-1 1-15,-8 9 0 0,-5-5 5 0,0 1 1 16,-9-1 0-16,5 5 0 0,-1-5-4 0,-8-3 0 0,-13-1 0 0,4 1 0 16,5-8-40-16,-1 0 0 0,-8-4-8 0,0-4 8 31,-1-8-110-31,-3-4-14 0,8 0-4 0</inkml:trace>
        </inkml:traceGroup>
        <inkml:traceGroup>
          <inkml:annotationXML>
            <emma:emma xmlns:emma="http://www.w3.org/2003/04/emma" version="1.0">
              <emma:interpretation id="{4B5D4B22-E9AC-4EAD-A2AD-B53A83217023}" emma:medium="tactile" emma:mode="ink">
                <msink:context xmlns:msink="http://schemas.microsoft.com/ink/2010/main" type="inkWord" rotatedBoundingBox="22540,13624 22779,13633 22757,14240 22519,14232"/>
              </emma:interpretation>
              <emma:one-of disjunction-type="recognition" id="oneOf29">
                <emma:interpretation id="interp45" emma:lang="" emma:confidence="0">
                  <emma:literal>,</emma:literal>
                </emma:interpretation>
                <emma:interpretation id="interp46" emma:lang="" emma:confidence="0">
                  <emma:literal>.</emma:literal>
                </emma:interpretation>
                <emma:interpretation id="interp47" emma:lang="" emma:confidence="0">
                  <emma:literal>)</emma:literal>
                </emma:interpretation>
                <emma:interpretation id="interp48" emma:lang="" emma:confidence="0">
                  <emma:literal>'</emma:literal>
                </emma:interpretation>
                <emma:interpretation id="interp49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213084.932">20766 12766 691 0,'0'0'61'0,"0"0"-49"0,0 0-12 0,9-4 0 16,4 1 80-16,-13 3 12 0,0 0 4 0,0 0 0 15,8 3 34-15,-3 1 7 0,-5-4 2 0,9 8 0 16,-9-8-43-16,4 12-9 0,0 3-2 0,-4 1 0 16,-4 4-42-16,0 3-9 0,4 4-2 0,-5 4 0 15,-8 5 22-15,0 6 4 0,-5 5 1 0,-4 12 0 16,-8 3-43-16,-10 1-16 0,-12 3 11 0,-5 0-980 15</inkml:trace>
        </inkml:traceGroup>
      </inkml:traceGroup>
    </inkml:traceGroup>
    <inkml:traceGroup>
      <inkml:annotationXML>
        <emma:emma xmlns:emma="http://www.w3.org/2003/04/emma" version="1.0">
          <emma:interpretation id="{E61F3D8A-678F-45C3-B059-C7775B54FE28}" emma:medium="tactile" emma:mode="ink">
            <msink:context xmlns:msink="http://schemas.microsoft.com/ink/2010/main" type="paragraph" rotatedBoundingBox="12063,14718 17840,14596 17862,15670 12085,1579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B02B379-BD17-463C-87BB-694D07E62847}" emma:medium="tactile" emma:mode="ink">
              <msink:context xmlns:msink="http://schemas.microsoft.com/ink/2010/main" type="line" rotatedBoundingBox="12063,14718 17840,14596 17862,15670 12085,15792"/>
            </emma:interpretation>
          </emma:emma>
        </inkml:annotationXML>
        <inkml:traceGroup>
          <inkml:annotationXML>
            <emma:emma xmlns:emma="http://www.w3.org/2003/04/emma" version="1.0">
              <emma:interpretation id="{5B3E9605-B0BD-4FBA-869B-FAB1FF4F5B5E}" emma:medium="tactile" emma:mode="ink">
                <msink:context xmlns:msink="http://schemas.microsoft.com/ink/2010/main" type="inkWord" rotatedBoundingBox="12063,14718 15162,14653 15185,15727 12085,15792"/>
              </emma:interpretation>
              <emma:one-of disjunction-type="recognition" id="oneOf30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97498.6358">10337 14116 961 0,'-4'-12'42'0,"4"4"10"0,0 0-42 0,0 1-10 0,0-1 0 0,0 0 0 15,0-4 101-15,0 4 19 0,4 1 3 0,-4-5 1 16,0 4-36-16,5-4-6 0,-1 5-2 0,-4 3 0 0,4-4-25 0,-4 8-6 16,5-12-1-16,-5 12 0 0,0 0 4 0,0 0 0 15,0 0 0-15,0 0 0 0,-9 4-28 0,-4 4-4 16,0 4-2-16,-5 3 0 0,-4 9 15 0,5 3 3 16,-1 0 1-16,1 8 0 0,-1 4-15 15,0 0-3-15,1 4-1 0,-1 4 0 0,1-8-6 0,8 4 0 16,0 0-1-16,5 0 0 0,4-4-11 0,4 4 0 15,5-8 9-15,4-4-9 0,5 0 0 0,-5-7-15 16,0-1 3-16,0-4 0 16,9-3-145-16,-4-4-29 0,30-1-6 0,-13-11 0 0</inkml:trace>
          <inkml:trace contextRef="#ctx0" brushRef="#br0" timeOffset="204400.4739">11671 14381 403 0,'0'0'36'0,"0"0"-36"0,4-8 0 0,-4 8 0 0,0 0 286 16,0 0 50-16,0 0 11 0,0 0 1 0,9 8-190 0,-5 0-38 15,5-1-8-15,-4 5-2 0,-1 4-34 0,-4-1-6 16,0 5-2-16,-4-1 0 0,4 5-12 0,-9-1-4 15,4 4 0-15,-3-3 0 0,-1-1-36 0,-4-3-7 16,0-1-1-16,-5 5-8 0,-4-9 9 0,0 1-9 16,0-1 0-16,0 5 9 15,-4-8-141-15,4-1-28 0,0 1-5 0</inkml:trace>
          <inkml:trace contextRef="#ctx0" brushRef="#br0" timeOffset="204088.732">10657 14311 972 0,'0'0'43'0,"0"0"9"0,0 0-42 0,0 0-10 15,5-8 0-15,-5 0 0 0,0 8 85 0,4-12 15 0,5 1 4 0,0-1 0 16,4 0-28-16,0 1-6 0,5 3-1 0,-1-4 0 15,1-4-29-15,4 5-5 0,4-5-2 0,-4 4 0 16,-4 1-3-16,-1 3-1 0,-4 0 0 0,5 0 0 16,-5 4-19-16,0 1-10 0,0-1 10 0,-4 4-10 15,0 0 20-15,-9 0-3 0,0 0 0 0,0 0 0 16,0 0-1-16,0 11-1 0,0 1 0 0,-5 4 0 16,1-5 3-16,0 5 1 0,-5 3 0 0,-4 5 0 15,0 3-19-15,4 0 0 0,4 1 0 0,-3 7 0 16,-1-4-11-16,0 4-5 0,0 0-2 0,1 0 0 15,-1 0 30-15,4-3 7 0,5 3 1 0,0-8 0 16,0 0-20-16,5-3 0 0,-5-5 0 0,4 1 0 16,1-5 10-16,-1-3-2 0,0-4 0 0,-4-8 0 15,0 0 0-15,0 0 0 0,0 0 0 0,9-4 0 16,0-8 13-16,0 4 3 0,4-7 0 0,0-5 0 16,0 1 4-16,0-5 2 0,5-3 0 0,4-8 0 15,-5 4-20-15,5-4-10 0,-4 0 10 0,4 0-10 0,0-1 8 0,-5 1-8 16,-4-4 0-16,5 12 9 0,-5-4-9 0,0 4 12 15,0 3-12-15,-4 1 12 0,0 3 2 0,-5 5 1 16,5-1 0-16,0 4 0 0,-9-3-7 0,4 7-8 16,5 4 11-16,-9 4-11 0,0 0 0 0,0 0 0 15,4 8 0-15,1 4 0 0,-1 7 0 0,-4 1 0 16,-4 7 0-16,4 4 0 0,-5 0 16 0,5-3-3 16,-4 3-1-16,0 0 0 0,4 0-2 0,-5 0-1 15,5-3 0-15,0-1 0 0,-4-4-9 0,4 1 0 16,0-1 0-16,0-3 0 15,0-1-123-15,0-3-23 0,0-5-5 0,9-3-797 0</inkml:trace>
          <inkml:trace contextRef="#ctx0" brushRef="#br0" timeOffset="205270.8174">11925 14303 806 0,'0'0'72'0,"0"0"-58"0,0 0-14 0,0 0 0 16,0 0 120-16,0 0 22 0,0 0 4 0,5-4 1 16,4 0-92-16,-1-4-19 0,10 4-3 0,4-3-1 15,-5-1 2-15,10 4 0 0,3-4 0 0,1 4 0 16,-5-4 12-16,-4 1 2 0,5-1 1 0,-5 4 0 16,4 0 23-16,5 0 4 0,-9 0 0 0,4 0 1 15,-4 0-37-15,4 0-7 0,-4 4-1 0,0-3-1 0,0 3 0 0,-4 0 0 16,-5 0 0-16,4 0 0 0,1 0-23 15,-1 0-8-15,-8 0 0 0,4 0 0 16,-4 0-124-16,4 0-30 0,-8 0-6 0,-5 0-2 0</inkml:trace>
          <inkml:trace contextRef="#ctx0" brushRef="#br0" timeOffset="205423.8954">12373 13999 172 0,'0'-20'8'0,"4"16"1"0,-4-4-9 0,5-3 0 0,-5 3 0 0,4-4 0 16,-4 4 331-16,4 1 64 0,-4-5 13 0,0 12 2 16,0-4-267-16,0 4-54 0,0 0-10 0,0 0-3 15,0 0-38-15,0 0-8 0,0 0-2 0,0 16 0 16,-8 3-28-16,-1 5 0 0,-4 3 0 0,0 4 0 15,-5 0 19-15,0 8-3 0,1 4 0 0,4 4 0 16,-5 4 19-16,1-1 3 0,-1 1 1 0,5-4 0 16,-5 4-15-16,1-5-4 0,4 1 0 0,0-8 0 15,4 0-8-15,0-4-3 0,5-4 0 0,-1-3 0 16,5-5-9-16,5 1 0 0,3-9 0 0,6 1 0 16,-1-5-117-16,0-3-16 0,4-4-3 15</inkml:trace>
          <inkml:trace contextRef="#ctx0" brushRef="#br0" timeOffset="205860.2181">13013 13792 172 0,'0'0'16'0,"0"0"-16"0,0 0 0 0,0 0 0 16,9-8 337-16,-9 8 65 0,0 0 13 0,13 8 2 15,1 4-249-15,3 3-51 0,-4 9-9 0,0 7-3 16,5 0-34-16,-5 4-7 0,0 4-2 0,5 4 0 16,-5 0-6-16,0 0 0 0,0 0-1 0,-4 7 0 0,0 1-7 15,-5 0 0-15,-4-4-1 0,-4 3 0 0,-1 5-15 16,-3-4-4-16,-10-5 0 0,-4 1 0 0,0-8-28 0,-8 0 0 15,-1 0 0-15,-4 0 0 16,0-8-45-16,4-3-15 0,5-1-4 0,-5-7-1092 16</inkml:trace>
        </inkml:traceGroup>
        <inkml:traceGroup>
          <inkml:annotationXML>
            <emma:emma xmlns:emma="http://www.w3.org/2003/04/emma" version="1.0">
              <emma:interpretation id="{C0AD8079-ADA3-4966-A5B2-BFA25F2BC9F7}" emma:medium="tactile" emma:mode="ink">
                <msink:context xmlns:msink="http://schemas.microsoft.com/ink/2010/main" type="inkWord" rotatedBoundingBox="15774,14749 17842,14705 17862,15666 15794,15709"/>
              </emma:interpretation>
              <emma:one-of disjunction-type="recognition" id="oneOf31">
                <emma:interpretation id="interp51" emma:lang="" emma:confidence="1">
                  <emma:literal>=</emma:literal>
                </emma:interpretation>
                <emma:interpretation id="interp52" emma:lang="" emma:confidence="0">
                  <emma:literal>_</emma:literal>
                </emma:interpretation>
                <emma:interpretation id="interp53" emma:lang="" emma:confidence="0">
                  <emma:literal>I</emma:literal>
                </emma:interpretation>
                <emma:interpretation id="interp54" emma:lang="" emma:confidence="0">
                  <emma:literal>x</emma:literal>
                </emma:interpretation>
                <emma:interpretation id="interp55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206774.7344">14255 14061 748 0,'9'-12'33'0,"0"5"7"16,-5-1-32-16,5 0-8 0,4-4 0 0,-4 1 0 0,4-1 188 0,-4 0 36 15,-1 0 8-15,1 1 0 0,-4-1-125 0,3 0-26 16,-3 1-5-16,-5 3 0 0,4-4-24 0,-8 4-5 16,4 4-1-16,-5-3 0 0,-3-1-26 0,-1 4-6 15,-4 0-1-15,-5 4 0 0,1 0-4 0,-1 4-1 16,0 0 0-16,1 4 0 0,-5-1-8 0,-4 5 8 16,-1 0-8-16,-3 3 8 0,3 9 3 0,-3-1 0 15,-1 5 0-15,0 3 0 0,0 4 5 0,1 4 2 16,3 4 0-16,5 4 0 0,1 3 2 0,3-3 0 15,0 0 0-15,10 0 0 0,-1-4-6 0,4 3-1 16,5-3 0-16,5-4 0 0,-1 0-13 0,5-4 11 16,4-7-11-16,0-1 10 0,9 0-10 0,-4-7-14 15,4-5 3-15,4-7 1 16,5-4-159-16,-5-4-32 0</inkml:trace>
          <inkml:trace contextRef="#ctx0" brushRef="#br0" timeOffset="207032.2905">13961 14299 1728 0,'0'0'38'0,"0"0"8"0,0 0 2 0,0 0 0 0,0 0-39 0,9 4-9 16,4-4 0-16,5 0 0 0,-5 4 52 0,9-4 9 16,4 0 2-16,0 0 0 0,9 0-38 0,1 0-7 15,3-4-2-15,0 0 0 16,1 0-102-16,4 4-21 0,0-8-4 0,-5 4-1 0</inkml:trace>
          <inkml:trace contextRef="#ctx0" brushRef="#br0" timeOffset="207375.6047">15356 14006 864 0,'0'0'76'0,"0"0"-60"0,0 0-16 0,5-7 0 15,-5 7 156-15,0 0 28 0,0 0 5 0,0 0 2 16,0 0-63-16,0 0-13 0,0 0-3 0,-5 11 0 16,1 5-51-16,4 3-10 0,-5 5-3 0,1 3 0 15,-5 4-4-15,-4 1 0 0,0 7-1 0,0 3 0 16,-5 1-12-16,5-4-3 0,-4 4 0 0,-1-4 0 15,0 0-28-15,1-4 0 0,-5 0 0 0,9-3 0 16,-5-5 0-16,5 0 0 0,-4 1 0 0,3-5 0 16,1-4-176-16,-4-3-28 0,-14 4-5 0,13-13-2 15</inkml:trace>
          <inkml:trace contextRef="#ctx0" brushRef="#br0" timeOffset="208135.9024">14860 14790 1324 0,'0'0'59'0,"0"0"12"0,0 0-57 0,0 0-14 0,14 4 0 0,-6 0 0 15,-8-4 135-15,18 8 24 0,0-8 5 0,8 4 0 16,0-4-83-16,5 0-17 0,4 0-3 0,0 0-1 0,0 0-40 0,5-4-8 16,-5 4-1-16,4-4-1 15,-4 0-131-15,0 0-27 0</inkml:trace>
          <inkml:trace contextRef="#ctx0" brushRef="#br0" timeOffset="207918.8269">15119 14361 1609 0,'0'0'35'0,"0"0"7"0,0 0 2 0,0 0 2 0,0 0-37 0,0 0-9 16,0 0 0-16,9 4 0 0,0 0 63 0,4 0 10 15,5-4 3-15,4 0 0 0,-1 0-20 0,10 0-3 16,-4-8-1-16,12 4 0 0,-4 0-22 0,5-3-5 16,-1-1-1-16,-4 0 0 0,5 4-15 0,-10-4-9 15,10 8 10-15,-9-4-10 16,-10 1-27-16,6-1-11 0,-5 0-2 0,-5 0-1 16,1 4-70-16,-5 0-13 0,-4 0-4 0,0-4 0 0</inkml:trace>
          <inkml:trace contextRef="#ctx0" brushRef="#br0" timeOffset="207695.2021">15146 14077 1792 0,'0'0'80'0,"0"0"16"0,4-8-77 0,0 4-19 16,1-4 0-16,4 4 0 0,4 0 65 0,0 0 10 0,-4 1 1 0,8-1 1 15,5 0-4-15,-4 4-1 0,4-8 0 0,4 4 0 16,0-4-40-16,5 4-8 0,4 0-1 0,0 4-1 16,0-7 0-16,5 3 0 0,-1 0 0 0,5 0 0 15,0 4-22-15,-4-4 0 0,-1 4 0 0,-4 0 0 16,-4 0 0-16,0 0 0 0,-5 0 0 0,-4 4 0 16,-9 0-40-16,0 0-13 15,-13-4-3-15,0 0 0 0,0 0-48 0,0 11-9 0,-4-3-3 0,-5 4-492 16,-4-4-98-16</inkml:trace>
        </inkml:traceGroup>
      </inkml:traceGroup>
    </inkml:traceGroup>
    <inkml:traceGroup>
      <inkml:annotationXML>
        <emma:emma xmlns:emma="http://www.w3.org/2003/04/emma" version="1.0">
          <emma:interpretation id="{A0ECDBEB-C2C5-450A-A4B9-27656763B517}" emma:medium="tactile" emma:mode="ink">
            <msink:context xmlns:msink="http://schemas.microsoft.com/ink/2010/main" type="paragraph" rotatedBoundingBox="2421,16406 28040,15464 28111,17394 2492,183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E6033A-AA36-417A-BCF7-341640FDBDDA}" emma:medium="tactile" emma:mode="ink">
              <msink:context xmlns:msink="http://schemas.microsoft.com/ink/2010/main" type="line" rotatedBoundingBox="2421,16406 28040,15464 28111,17394 2492,18336"/>
            </emma:interpretation>
          </emma:emma>
        </inkml:annotationXML>
        <inkml:traceGroup>
          <inkml:annotationXML>
            <emma:emma xmlns:emma="http://www.w3.org/2003/04/emma" version="1.0">
              <emma:interpretation id="{27C95681-C4F3-4E7E-80C8-EA1B00239C17}" emma:medium="tactile" emma:mode="ink">
                <msink:context xmlns:msink="http://schemas.microsoft.com/ink/2010/main" type="inkWord" rotatedBoundingBox="2423,16473 4299,16404 4347,17713 2472,17782"/>
              </emma:interpretation>
              <emma:one-of disjunction-type="recognition" id="oneOf32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219390.8503">1571 16440 1566 0,'-4'0'34'0,"-13"0"7"0,12 0 2 0,-4-4 1 0,9 4-35 0,0 0-9 0,0 0 0 0,0 0 0 15,0 0 36-15,0 0 6 0,0 0 1 0,0 0 0 16,14 8-18-16,-6 0-3 0,5-8-1 0,1-4 0 16,3 0 0-16,1 0 0 0,4-4 0 0,-5 0 0 15,5 1 2-15,-4-5 0 0,4-4 0 0,-5 5 0 16,5-5-3-16,-4-4-1 0,-1 1 0 0,1-1 0 15,-1 5-11-15,-4-5-8 0,-4-3 9 0,4 3-9 16,-4-3 12-16,-4 0-3 0,-1-1-1 0,0 1 0 16,1-1 7-16,-5 1 1 0,-5-4 0 0,1 3 0 15,-5 5 0-15,0-5 0 0,5 5 0 0,-5 3 0 0,0 1 0 16,1 7 1-16,-5 0 0 0,4 0 0 0,-4 4-28 0,-5 4-5 16,0 8-2-16,-3 0 0 0,-1 12 18 0,-5-1 0 15,-3 8 0-15,-1 8 0 0,0 1 17 0,-4 10 1 16,4 1 0-16,1 4 0 0,-5 3 2 0,8 5 1 15,5-1 0-15,5-3 0 0,4-4 3 0,8-4 0 16,5-1 0-16,5-7 0 0,8 0-4 0,9-7 0 16,0 3 0-16,8-8 0 15,10-4-38-15,-1-3-8 0,10-1-2 0,-1-7-692 16,0-4-138-16</inkml:trace>
          <inkml:trace contextRef="#ctx0" brushRef="#br0" timeOffset="219681.2076">2383 16682 1900 0,'-13'-8'84'0,"4"4"18"15,-4 0-82-15,9 0-20 0,-14 0 0 0,14 0 0 16,-9 1 128-16,8 3 20 0,1 0 5 0,4 0 1 16,0 0-166-16,0 0-34 0,0 0-6 0,13 3-643 15,0 5-128-15</inkml:trace>
          <inkml:trace contextRef="#ctx0" brushRef="#br0" timeOffset="218523.7653">593 16101 115 0,'0'0'10'0,"0"0"-10"0,9-8 0 0,-9-4 0 15,4 4 148-15,1 1 28 0,-5-1 6 0,8-4 1 16,-3 4-71-16,-1-3-13 0,1-1-3 0,-5 0-1 15,0 4-14-15,0-3-2 0,8 3-1 0,-8 0 0 16,0 8-18-16,0-8-4 0,0 0-1 0,0 8 0 16,0-7 0-16,0 7 0 0,0 0 0 0,0 0 0 15,0 0-37-15,0 0-7 0,0 0-2 0,0 0 0 16,0 0 2-16,0 0 0 0,-8 0 0 0,-1 7 0 16,0 1 1-16,0 8 0 0,5-1 0 0,-5 5 0 15,-4 3 16-15,0 9 3 0,4-1 1 0,0 4 0 16,0 8-12-16,1 0-3 0,3 7 0 0,1 5 0 15,-1 0-2-15,1-1-1 0,0-7 0 0,-1 0 0 16,5 0-5-16,0-5-1 0,0-3 0 0,0-3 0 0,5-1-8 16,-1-4 0-16,0-4 9 0,1 0-9 0,-1-3 0 15,5-1-16-15,0-3 2 0,-5-5-622 16,5 1-125-16</inkml:trace>
          <inkml:trace contextRef="#ctx0" brushRef="#br0" timeOffset="218696.6629">826 15648 1947 0,'-14'-19'86'0,"6"11"18"0,-5-4-83 0,-1 5-21 16,6-1 0-16,-6 4 0 0,1 4 51 0,9 0 5 0,4 0 2 15,-9 4 0-15,0 4-58 0,5 7 0 0,4 5-17 0,0 3-931 16</inkml:trace>
          <inkml:trace contextRef="#ctx0" brushRef="#br0" timeOffset="218862.0259">1049 16522 2206 0,'-17'-4'98'0,"12"4"20"15,5 0-94-15,0 0-24 0,0 0 0 0,0 0 0 16,0 0 0-16,0 0-20 0,9 8 4 0,0 0-628 16,0 3-127-16</inkml:trace>
        </inkml:traceGroup>
        <inkml:traceGroup>
          <inkml:annotationXML>
            <emma:emma xmlns:emma="http://www.w3.org/2003/04/emma" version="1.0">
              <emma:interpretation id="{0C24ECE8-6D23-4026-A776-DE16401A27F3}" emma:medium="tactile" emma:mode="ink">
                <msink:context xmlns:msink="http://schemas.microsoft.com/ink/2010/main" type="inkWord" rotatedBoundingBox="5836,16930 8299,16839 8331,17706 5868,17797"/>
              </emma:interpretation>
              <emma:one-of disjunction-type="recognition" id="oneOf33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220824.2606">4283 16171 518 0,'-5'-4'46'0,"-3"-8"-37"16,8 1-9-16,4-1 0 0,-4 4 178 0,-4-4 34 16,4 5 6-16,0-5 2 0,8 4-97 0,-8 0-19 15,-13 4-4-15,9-3-1 0,-1-1-40 0,-3 4-8 16,-10 4-2-16,-4-4 0 0,0 0-27 0,5 8-6 15,-1 0 0-15,1 4-1 0,-14-4-15 0,5 7 0 16,8 1 8-16,-4 4-8 0,-4-1 0 0,-1 1 0 16,10 3 0-16,-1-3-10 0,5 7 10 0,0-3 0 15,0-1 0-15,4 1 0 0,5 3 0 0,-1-3 0 16,1-1 0-16,4 1-8 0,4-1 8 0,1 1 0 16,-1-1-9-16,5-3 9 0,0-1 0 0,8 1-11 15,10 3 11-15,-10 5-8 0,-4-5 8 0,9 1 0 16,4 3 0-16,5 1 0 0,-13-1 0 0,4-3 0 15,0-1 0-15,-5 1-8 0,9-1 8 0,-8 1 0 16,-9-1 0-16,-5-3 0 0,9 3 17 0,-8-3-1 0,-14-1 0 0,-4 1 0 16,0 0 22-16,4-1 4 0,0 1 1 0,-4-1 0 15,-13-3-15-15,4 4-4 0,9-5 0 0,-5-3 0 16,-4 4-16-16,4-8-8 0,1 0 8 0,8-4-8 31,0 0-80-31,1 0-20 0,-6-4-5 0</inkml:trace>
          <inkml:trace contextRef="#ctx0" brushRef="#br0" timeOffset="221143.6019">4743 16378 633 0,'-13'-4'56'0,"9"0"-44"16,4 4-12-16,-4-8 0 0,-5 0 84 0,0 4 16 16,5-4 2-16,4 8 1 0,8-3-11 0,-8 3-3 15,0 0 0-15,0 0 0 0,5-8-9 0,-5 8-3 16,0 0 0-16,0 0 0 0,0 0-21 0,0 0-4 0,-9 8 0 0,0 7-1 15,-4 1-22-15,4 7-4 0,5 1-1 0,-5 3 0 16,0 8 16-16,1-4 2 0,12 4 1 0,-4 4 0 16,-4-4-26-16,4 0-5 0,0 1 0 0,8-5-1 15,5-4 6-15,-8 0 2 0,-1 1 0 0,5-5 0 16,9-3-6-16,-1-5-1 0,-8-3 0 0,4-4 0 16,0-4 8-16,5-4 2 0,4-4 0 0,0 0 0 15,-5-8-11-15,5 0-3 0,9-7 0 0,0 3 0 16,-10-3-8-16,6-1 0 0,-5-3 0 0,4-4 0 15,-4 7 0-15,-4-7 0 0,-1 3 0 0,-4-3 0 16,0 4-23-16,-4-1-9 16,0-3-3-16,0 7-622 0,-5-3-125 0</inkml:trace>
          <inkml:trace contextRef="#ctx0" brushRef="#br0" timeOffset="221717.0691">5494 16335 1558 0,'0'0'69'0,"0"0"15"0,0 0-68 0,0 0-16 16,0 0 0-16,0 0 0 0,13 4 54 0,0 3 7 15,0 1 2-15,0 4 0 0,-4 7-22 0,0 1-4 16,0 3-1-16,-1 8 0 0,-3-3-16 0,4 3-4 15,-5-4-1-15,-4 1 0 0,0-5-15 0,4 0 11 16,-4-3-11-16,0-5 10 0,0 1 1 0,-4-4 0 16,4-1 0-16,0-11 0 0,0 0 16 0,-4 8 3 0,-5-4 1 0,9-4 0 15,0 0-4-15,-9-8-1 0,0 1 0 0,5-1 0 16,-5-4-10-16,9-7-1 0,-9-1-1 0,9 1 0 16,0-9-14-16,5 5 11 0,-1-4-11 0,5-1 10 15,4 1-10-15,0 0 0 0,9 3 0 0,0 5 0 16,0 3 0-16,4 4 0 0,1-3 0 0,-1 7 0 15,-4 0 0-15,0 4 0 0,0 8-11 0,-5 0 11 16,1 8 0-16,-1 3 0 0,-3 5 0 0,-1-1-8 16,0 9 8-16,-9-5 0 0,5 1 0 0,-5-1 0 15,1 4 0-15,-1-3 8 0,1-1-8 0,-1-3 11 16,0-1-3-16,-4-3-8 0,5-5 12 0,-5 5-4 16,4-8-8-16,-4-8 8 0,0 0-8 0,0 0 8 15,0 0-8-15,0 0 10 0,0 0-10 0,0 0 10 16,0 0-10-16,0 0 0 0,0 0-10 0,0-8 10 0,0-8-9 15,5 1 9-15,-1-5-8 0,5 1 8 0,4-9-19 0,4 1 2 16,5-8 0-16,-4 4 0 0,8 0 5 16,1-1 0-16,-6 1 1 0,10 4 0 0,-4 4 11 0,3-1 12 15,-3 9-2-15,-1-1-1 0,0 8 4 0,-8 4 1 16,-1 4 0-16,1 8 0 0,-9 0 6 0,4 7 2 16,-9 5 0-16,1-1 0 0,-10 9-5 0,5-1-1 15,0 4 0-15,-4 0 0 0,-1-3-16 0,5 3 10 16,0 0-10-16,0-4 8 15,0 5-108-15,5-5-21 0</inkml:trace>
        </inkml:traceGroup>
        <inkml:traceGroup>
          <inkml:annotationXML>
            <emma:emma xmlns:emma="http://www.w3.org/2003/04/emma" version="1.0">
              <emma:interpretation id="{F747352E-B88A-4377-90F3-E0B709C772AD}" emma:medium="tactile" emma:mode="ink">
                <msink:context xmlns:msink="http://schemas.microsoft.com/ink/2010/main" type="inkWord" rotatedBoundingBox="9934,16698 10895,16662 10935,17734 9973,17770"/>
              </emma:interpretation>
              <emma:one-of disjunction-type="recognition" id="oneOf34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234445.2026">8420 16491 1400 0,'0'0'31'0,"0"0"6"0,0 0 2 0,0 0 0 0,0 0-31 15,0 0-8-15,9-4 0 0,-9 4 0 0,4-8 92 0,9 8 18 16,-4 0 3-16,4 0 1 0,5 0-28 0,-1 0-6 16,5 8 0-16,5-4-1 0,3 0-33 0,1-1-6 0,0-3-2 0,4 4 0 31,0 0-115-31,0 0-23 0,31 4-5 0,-14-4-1 0</inkml:trace>
          <inkml:trace contextRef="#ctx0" brushRef="#br0" timeOffset="234298.1753">8745 16253 1360 0,'0'0'60'0,"0"0"13"0,0 0-58 0,0 0-15 0,0 0 0 0,0 0 0 16,0 0 53-16,0 0 8 0,0 0 2 0,0 0 0 16,0 0 1-16,13-8 0 0,-4 8 0 0,4-8 0 15,4-4-22-15,1 5-4 0,-5-9-1 0,0 4 0 16,0 1-13-16,0-5-2 0,5 4-1 0,-9-3 0 15,4-1-10-15,-9-3-3 0,10 3 0 0,-10-3 0 0,5 3 8 16,-9-4 2-16,0 1 0 0,0-1 0 16,4-3-3-16,-4 4-1 0,0-1 0 0,-4 4 0 0,4-3 6 15,-5 3 2-15,1-3 0 0,0 7 0 0,-1 0-10 16,1 1-3-16,-5 3 0 0,0 4 0 0,-4-4-9 0,9 4 0 16,-1 0 0-16,-4 1 0 0,1 3 0 0,3 0 0 15,-3 3 11-15,-1 1-11 0,0 0 0 0,0 0 0 16,0 0 0-16,5 8 0 0,0-4 0 0,-5 3 0 15,5 5 0-15,4-1 0 0,0 5 8 0,0-1-8 16,0 1 0-16,-5 3 9 0,1 1-1 0,4-1-8 16,0 4 12-16,-5 1-4 0,1 3 26 0,-5 0 5 15,5 8 1-15,-5 0 0 0,-4 4-23 0,4 0-4 16,0 0-1-16,1 4 0 0,-1-1 9 0,0-3 2 16,-4 0 0-16,4 4 0 0,0-4-11 0,5 0-3 0,-9-4 0 0,4 0 0 15,0-8-9-15,0 0-12 0,-4-3 2 0,4-5 1 31,-4-7-141-31,5-1-28 0,-1 1-6 0</inkml:trace>
          <inkml:trace contextRef="#ctx0" brushRef="#br0" timeOffset="233451.6169">8095 16378 345 0,'0'0'31'0,"5"-8"-31"0,3 0 0 0,-3 0 0 0,4-4 148 0,-5 5 24 15,0-1 5-15,1-4 1 0,-1 4-23 0,5 1-5 16,-9-1-1-16,4-4 0 0,-4 4-36 0,0 8-7 16,0 0-2-16,0 0 0 0,5-8-44 0,-5 8-10 15,0 0-2-15,0 0 0 0,0 0-25 0,0 0-6 16,0-7-1-16,0 7 0 0,0 0 16 0,0 0 4 16,0 0 0-16,0 0 0 0,0 0-24 0,0 0-4 15,0 0 0-15,0 0-8 0,0 0 29 0,0 0-1 16,0 0 0-16,0 0 0 0,-9 4-16 0,0 3-3 15,-4 5-1-15,0 4 0 0,0-1-8 0,-5 5 0 16,5 3 0-16,-5 4 0 0,5 1 0 0,5-1 0 16,-1 4 0-16,0-3-11 0,5 3 11 0,-1-4 0 15,5 0 0-15,5 1 8 0,-1-5-8 0,0 4 0 16,5-7 0-16,0 3 0 0,0-3 0 0,4-1 0 0,0-3 0 16,-4-4 8-16,4-5 8 0,0 1 3 0,0-8 0 0,-4 0 0 15,0 0-19-15,4-4 0 0,0-7 0 0,0-1 0 16,0 0 0-16,5-3 0 0,0-5 0 15,-1 1 0-15,5-1 0 0,-4-3-9 0,-1-1 1 0,-4 5 0 16,5-9 8-16,-1 5 0 0,-3 0 0 0,-1-1 0 16,-5 1 0-16,1-1 0 0,-4 5 0 0,-1-1 8 15,-4 1-8-15,0-1 0 0,-4 5 8 0,-5-1-8 16,0 1 8-16,-4 3-8 0,4-4 8 0,-8 9-8 16,3-5 0-16,1 4 8 0,-4 0-8 0,4 0 0 15,4 8 8-15,-4-3-8 0,4-1 10 0,0 4-10 16,0 0-119-16,9 0-29 0,0 0-7 0</inkml:trace>
        </inkml:traceGroup>
        <inkml:traceGroup>
          <inkml:annotationXML>
            <emma:emma xmlns:emma="http://www.w3.org/2003/04/emma" version="1.0">
              <emma:interpretation id="{E63F9E3C-8C17-47FB-BBA7-109362737019}" emma:medium="tactile" emma:mode="ink">
                <msink:context xmlns:msink="http://schemas.microsoft.com/ink/2010/main" type="inkWord" rotatedBoundingBox="12136,16590 17266,16401 17316,17781 12187,17970"/>
              </emma:interpretation>
              <emma:one-of disjunction-type="recognition" id="oneOf35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236141.8954">11961 16175 1004 0,'4'-16'44'0,"0"12"10"0,1-4-43 0,3-3-11 0,-3-1 0 0,-1 0 0 16,1-3 100-16,-1-1 17 0,0 1 4 0,1 3 1 15,-5 0-42-15,0-3-8 0,-5 3-1 0,1 0-1 16,0 4-37-16,-5 1-7 0,4-5-2 0,-8 4 0 16,5 8 0-16,-10-4-1 0,0 4 0 0,1 4 0 15,-1 0 5-15,-4 0 0 0,5 4 1 0,-5 3 0 16,0 1-6-16,4 0-2 0,-4 3 0 0,1 1 0 16,-1 3-6-16,0 5-2 0,4 3 0 0,1 0 0 15,-1 1 11-15,0 7 1 0,1 0 1 0,4 0 0 16,4-4-2-16,0 0 0 0,0-3 0 0,5 3 0 15,-5-4-8-15,5-7-3 0,4 3 0 0,4-3 0 16,1-1-5-16,3-3-8 0,6-1 11 0,8-3-11 16,-5-4 0-16,14-4 0 0,-1 0-12 0,6-4 3 15,3 0-113-15,-4-4-22 0,5 0-5 16</inkml:trace>
          <inkml:trace contextRef="#ctx0" brushRef="#br0" timeOffset="236822.3012">12320 16237 633 0,'0'0'56'0,"0"0"-44"0,0 0-12 0,0 0 0 16,0 0 158-16,0 0 30 0,0 0 5 0,0 0 2 15,0 0-55-15,-4 0-10 0,-1-4-2 0,1 4-1 16,4 0-50-16,-9 4-9 0,1 4-3 0,-1 0 0 15,0 3-23-15,0 1-5 0,5-4-1 0,4 8 0 16,-5-1-11-16,-3 1-2 0,-1-1-1 0,5 5 0 16,-5-1-7-16,4 5-2 0,1-5 0 0,0 9 0 15,4-5-3-15,4 0-1 0,0 1 0 0,1-5 0 16,-1 5-9-16,1-9 0 0,-1 1 9 0,5-4-9 16,-1-1 0-16,6-7 9 0,-1 0-9 0,0-4 0 15,4-8 0-15,1 4 0 0,4-7-12 0,0-1 3 16,-5-8-7-16,5 1-2 0,-4-1 0 0,-1-3 0 15,-3 0 9-15,3-5 9 0,-4-3-13 0,-4 0 5 16,0 0 8-16,-5 0 0 0,1-1 8 0,-1 5-8 16,-4 4 13-16,-4 3-1 0,-1 5-1 0,-3 3 0 0,-1 4 4 15,-9 0 1-15,1 4 0 0,-10 4 0 0,1 0-16 0,-5 4 0 16,5 4 0-16,4 0 0 16,0 4-52-16,5-1-4 0,-1 1-1 0,5 0-596 15,0 3-119-15</inkml:trace>
          <inkml:trace contextRef="#ctx0" brushRef="#br0" timeOffset="237296.8136">12829 16229 1209 0,'0'0'108'0,"0"0"-87"0,-4-4-21 0,4 4 0 15,0-7 143-15,0 7 24 0,0 0 5 0,0 0 0 16,0 0-58-16,0 0-12 0,0 0-2 0,9-4-1 16,-9 4-59-16,13 4-12 0,-4 0-3 0,4 3 0 0,-9 9-25 15,0 3 0-15,1 1 0 0,-1-1 0 0,5 5 0 16,-5-1 0-16,-4-3 0 0,0 3 0 0,0 1 0 0,-4-1 0 16,4-4 0-16,-4 1 8 0,-5-1 0 0,0-3-8 15,0 0 12-15,1-5-4 0,-6 1-8 0,6-4 12 16,-1-4-12-16,9-4 12 0,-5 0-1 0,-3-4 0 15,3-4 0-15,1 0 0 0,-1-3 13 0,5-1 2 16,-4-4 1-16,4-3 0 0,4-5-9 0,1 1-2 16,4-8 0-16,-1 3 0 0,6-3-16 0,-6 4 0 15,1 0 8-15,4-1-8 0,5 5 0 0,-1 3 0 16,1 5 0-16,4-1 0 0,-5 8 0 0,-3 5 0 16,-1-1 0-16,0 4 0 0,0 4 10 0,0 7-2 15,-8-3 0-15,3 8 0 0,-3 3-8 0,-1 1-11 16,1 3 3-16,-1 8 0 0,5-3 8 0,-5-1 0 0,0-4 0 15,1 5 0-15,-1-5 0 0,1-4 0 0,-1 1 0 0,0-1 0 16,1-7 0-16,-5 0 0 0,0-12-9 0,0 0 9 16,4 8 0-16,-4-8 0 0,0 0-9 0,0 0 9 15,0 0 0-15,0 0 0 0,0 0 0 0,-4-4 0 16,-1 0 8-16,1-4-8 0,0-8 0 0,-1 5 9 16,1-5-9-16,-1 1 0 0,5-5 0 0,5 1 8 15,-5-1-8-15,4-3 0 0,5-1 0 0,0 1 0 16,4 3 0-16,0 1 0 0,0 3 0 0,0 1 0 15,-4-1 0-15,4 4 0 0,5 5 0 0,-5 3 0 16,0 4 0-16,5 4 0 0,-5-1 0 0,-4 9 0 16,4 0 0-16,-4 7 0 0,-1 1 0 0,-3-1 0 15,-1 5 0-15,1-1 8 0,-1 4 0 0,5-7 0 16,-9 7-8-16,4-7 8 0,1-1-8 0,-5 1 8 16,0-1-83-16,0 1-17 0,-5-5-3 15</inkml:trace>
          <inkml:trace contextRef="#ctx0" brushRef="#br0" timeOffset="226251.8658">10320 16179 691 0,'0'0'30'0,"4"-8"7"0,0 0-29 0,5-4-8 0,-4 5 0 0,-1 3 0 16,0-4 194-16,1 0 38 0,-5 8 7 0,0 0 1 15,0 0-131-15,0 0-26 0,0 0-6 0,0 0-1 16,0 0-33-16,0 0-7 0,0 0-2 0,0 0 0 16,-9 8-2-16,0 4-1 0,0 3 0 0,-4 9 0 15,5-1 16-15,-6 8 3 0,-3 0 1 0,-1 4 0 16,5-3-24-16,4-1-5 0,-4 4-1 0,9 4 0 16,-1-4-7-16,1-4-2 0,4 0 0 0,0-3 0 15,0-5-12-15,4 1 0 0,1-5 8 0,-1-3-8 31,1-1-76-31,3-3-19 0,-8-12-3 0</inkml:trace>
          <inkml:trace contextRef="#ctx0" brushRef="#br0" timeOffset="226252.8658">10543 15746 2257 0,'-4'-4'49'0,"-5"-4"11"0,0-4 1 0,1 5 3 0,-1 3-51 0,0 0-13 16,-4 4 0-16,4 0 0 0,-4 0 16 0,4 4 1 16,-4 3 0-16,4 1-696 15,1 4-139-15</inkml:trace>
          <inkml:trace contextRef="#ctx0" brushRef="#br0" timeOffset="226768.4285">10780 16159 1036 0,'0'0'46'0,"0"0"10"0,0 0-45 0,9-8-11 0,-9 8 0 0,0 0 0 15,0 0 170-15,13 0 32 0,-4 0 6 0,-9 0 2 16,0 0-125-16,9 4-25 0,0 8-4 0,-1-4-2 0,1 7 0 16,-4 1 0-16,-1 3 0 0,5 1 0 0,-5-1-23 0,-4 5-5 15,0-1-1-15,4-3 0 0,1 3-9 0,-5-3-3 16,0-1 0-16,-5 5 0 0,5-5-4 0,-4 1-1 15,4-5 0-15,-4 1 0 0,4-5-8 0,0-11 12 16,0 0-12-16,0 0 12 0,-9 8-4 0,9-8-8 16,0 0 12-16,0 0-4 0,0 0 6 0,0 0 1 15,4-8 0-15,1-3 0 0,-5-1 1 0,8-7 1 16,1-5 0-16,4 1 0 0,1-5-6 0,7-3-2 16,-3-4 0-16,8 4 0 0,-4 0-9 0,0 3 0 15,0 5 0-15,-4 4 0 0,-1 7 9 0,-4 0 0 16,1 8 0-16,-14 4 0 0,8 4-1 0,1 8 0 15,-9 0 0-15,0 11 0 0,0 0-8 0,-9 9 0 16,5-5 0-16,0 8 0 0,-5-4 12 0,4 4 1 0,-3 0 0 16,3 0 0-16,5 1-27 0,-4-5-6 0,4-4 0 15,0 0-752-15,0-3-151 0</inkml:trace>
          <inkml:trace contextRef="#ctx0" brushRef="#br0" timeOffset="238088.2215">13654 16253 288 0,'0'0'12'0,"-4"-8"4"0,4 0-16 0,-5 0 0 16,1 1 0-16,4 7 0 0,0 0 296 0,0 0 57 15,0-8 11-15,0 8 3 0,0 0-227 0,0 0-44 0,0 0-10 0,0 0-2 16,0 0-32-16,13 8-6 0,-4 3-2 0,4 5 0 16,-4-1-3-16,-1 5-1 0,1-1 0 0,0 1 0 15,0-1-15-15,0 5-3 0,-5-5-1 0,5 5 0 16,0-1-13-16,-5-3-8 0,5-1 10 0,-5-3-10 31,5 3-18-31,0-7-10 0,-5 0-1 0,5-5-637 0,-9-7-127 0</inkml:trace>
          <inkml:trace contextRef="#ctx0" brushRef="#br0" timeOffset="238093.2271">13799 15980 2095 0,'-5'-16'92'0,"1"8"20"0,0 1-89 0,-1 3-23 15,5 4 0-15,0 0 0 0,0 0 52 0,0 0 7 16,0 0 1-16,0 0 0 15,-9 7-198-15,1 1-39 0,-5 20-8 0,8-13-2 0</inkml:trace>
          <inkml:trace contextRef="#ctx0" brushRef="#br0" timeOffset="238535.4248">14066 16206 1267 0,'0'-12'112'0,"0"12"-89"0,0-8-23 0,0 8 0 16,5-7 98-16,4 3 15 0,4 0 3 0,0 0 1 16,0 0-33-16,5 4-6 0,-1 0-2 0,1 4 0 15,4 0-27-15,-9 0-5 0,4 4-2 0,1 3 0 16,-1 1-19-16,1 4-4 0,-5-1-1 0,0 5 0 15,0-1-18-15,-8 1 0 0,-1-1 8 0,-4 1-8 16,0-1 0-16,-4-3 8 0,4-5-8 0,-9 5 0 16,-4-4 13-16,4-4-4 0,-4-1-1 0,9 1 0 15,-10 0 2-15,6-4 0 0,8-4 0 0,0 0 0 16,0 0-10-16,-5-4 12 0,5-4-12 0,0 0 12 16,0-3-4-16,5-5 0 0,-1 4 0 0,5-7 0 15,4-5-8-15,9 1 8 0,-5 0-8 0,1-5 8 0,4 5-8 16,-4-4 12-16,3 7-12 0,-3 1 12 0,0 3 21 0,-1 4 5 15,-4 1 1-15,0 3 0 0,-4 0-27 0,-9 8-4 16,13 0-8-16,-4 4 11 0,0 4-11 0,4 0 12 16,-4 3-12-16,0 1 12 0,-1 4-12 0,1-1 0 15,0 5 0-15,0-1-11 0,-1 1 0 0,1-1 0 16,0 1 0-16,0-1-728 16,-5-3-145-16</inkml:trace>
          <inkml:trace contextRef="#ctx0" brushRef="#br0" timeOffset="239291.3214">15247 16311 172 0,'0'0'8'0,"0"-8"1"0,0-3-9 0,4 3 0 15,-4-4 0-15,0 4 0 0,0-3 321 0,-4 3 63 16,4 0 12-16,-5-4 2 0,1 5-246 0,-1-5-48 16,5 0-11-16,-4 4-1 0,0-3-52 0,-5 3-11 15,4-4-1-15,-3 4-1 0,-1-3-8 0,0 3-2 16,-4 0 0-16,0 0 0 0,0 1-9 0,0 3-8 16,-5-4 9-16,0 8-9 0,5-4 16 0,-4 8-4 15,-1-4 0-15,1 8 0 0,-1 3-12 0,-4 1 0 16,5 4 8-16,3 3-8 0,1 1 0 0,4 7 0 15,-4-4 0-15,0 5 0 0,4-1 0 0,1 4 0 16,-1-7 0-16,9-1 0 0,0-4 0 0,0-3 0 16,4 0 0-16,1-1 0 0,-1-3 0 0,0-4 0 0,-4-8 0 15,0 0 0-15,14 0 0 0,3-4 8 0,1-4-8 16,-1-4 0-16,5 1 0 0,0-1-8 0,9-4-1 0,-5-3 0 16,0-1 21-16,1-3 4 0,-1-4 0 0,0-1 1 15,1 1-17-15,-5 4 8 0,0-1-8 0,0 9 0 16,-5-5 16-16,1 8-4 0,-10 5-1 0,1 3 0 15,-9 4 1-15,0 0 1 0,0 0 0 0,9 15 0 16,-9 5-13-16,0 7 8 0,0 4-8 0,-9 4 0 16,0 8 9-16,-4 4-9 0,0 0 8 0,0 4-8 15,-5-5 8-15,1 1-8 0,-1 0 0 0,-4-4 8 16,5 0-8-16,-10-4 0 0,1-8 9 0,0 0-9 16,-1 0 0-16,1-7 0 0,-5-5 0 0,5 1 0 15,0-5 0-15,4 1 12 0,-4-4-4 0,-1-8 0 16,1 3-8-16,0-7 0 0,4 0 0 0,0 0 8 0,-5 0 4 15,10 0 2-15,-1-3 0 0,5-1 0 0,0 0 26 16,0 0 4-16,8-4 2 0,5 8 0 0,0 0-9 0,0-8-1 16,0-3-1-16,9-1 0 0,4 4-35 0,9-8 0 15,9 1 0-15,8-5 0 16,1 1-35-16,8-5-1 0,9 1 0 0,9 4 0 16,-5-5-174-16,5-3-35 0</inkml:trace>
        </inkml:traceGroup>
        <inkml:traceGroup>
          <inkml:annotationXML>
            <emma:emma xmlns:emma="http://www.w3.org/2003/04/emma" version="1.0">
              <emma:interpretation id="{32185DC2-296C-457C-9DDD-435D22068712}" emma:medium="tactile" emma:mode="ink">
                <msink:context xmlns:msink="http://schemas.microsoft.com/ink/2010/main" type="inkWord" rotatedBoundingBox="18512,16537 22313,16397 22357,17605 18556,17745"/>
              </emma:interpretation>
              <emma:one-of disjunction-type="recognition" id="oneOf36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243284.5893">17624 15625 1094 0,'0'0'97'0,"0"0"-77"0,0 0-20 0,0 0 0 16,0 0 118-16,0 0 20 0,0 0 4 0,0 0 1 15,0 0-36-15,5 12-7 0,-14 7-2 0,5 1 0 0,4 3-28 0,0 8-6 16,4 8 0-16,-8 4-1 0,-5 4-11 16,0 0-1-16,5-1-1 0,-5 1 0 0,-4 4-13 0,-5-4-2 15,10 3-1-15,-1-3 0 0,0-4-18 0,-4 0-4 16,0 0-1-16,4-4 0 0,4 0-20 0,1-4-4 15,0-4-1-15,-5-3-727 16,9-5-146-16</inkml:trace>
          <inkml:trace contextRef="#ctx0" brushRef="#br0" timeOffset="243550.2033">18090 16171 921 0,'0'0'40'0,"4"-12"10"0,0 4-40 0,5-3-10 0,0 3 0 0,-5-4 0 16,-4 0 163-16,5 5 30 0,8-1 7 0,-9 0 0 15,-4 8-75-15,0-8-15 0,0 4-3 0,0 4-1 16,0 0-49-16,0 0-9 0,0 0-3 0,0 0 0 15,0 8-32-15,-4 8-13 0,-9-5 11 0,8 5-11 16,1 0 0-16,-1 3 0 0,1 1 0 0,0 3 0 16,-1-3 0-16,5-1 0 0,9-3 0 0,-9-1 0 15,0-3 0-15,4 4 0 0,5-9 0 0,0 1 0 16,-9-8 8-16,9 8-8 0,8-8 0 0,5 0 0 0,0 0 8 0,-4 0-8 16,-9-8 0-16,4 0 9 0,4 1-9 15,-4-5 0-15,-4 0 9 0,-4 0-9 0,3 1 15 16,1-1-2-16,-5-4 0 0,1 5 0 0,-10-5-13 0,5 4 11 15,5 1-11-15,-5-5 10 0,-5 8 7 16,1-3 2-16,-5-1 0 0,9 0 0 0,0 1-7 0,-4 3 0 16,4 0-1-16,0 0 0 0,4 4-11 0,-4 4 0 15,-13-8 0-15,0 5 8 0,9 3-24 0,-10 0-4 16,6 0-2-16,-5 3 0 16,-5 1-107-16,5 4-22 0,4 0-4 0,0 4-727 0</inkml:trace>
          <inkml:trace contextRef="#ctx0" brushRef="#br0" timeOffset="244029.5429">18699 16034 1094 0,'0'0'48'0,"0"0"11"0,-4-7-47 0,8-1-12 0,5 0 0 0,-9 8 0 16,0 0 228-16,9 0 43 0,0 4 9 0,4 0 1 16,0 4-209-16,-4 3-41 0,-5 5-9 0,5-4-2 15,4 3-20-15,-4 1 8 0,-9-5-8 0,4 5 0 16,1-4 0-16,-1-1 0 0,0 1 0 0,-4-12-8 16,-4 4-3-16,4-4 0 0,9 8 0 0,-9-8 0 0,0 0 3 0,0 0 0 15,13 0 0-15,0-4 0 0,5-4 8 0,-10 0 0 16,6 1 0-16,-1-1 0 0,4-4 21 0,-4 0 0 15,-8 5 0-15,-1-1 0 0,9 0 6 0,-4 0 1 16,-9 8 0-16,0 0 0 0,0 0-1 0,9 4 0 16,0 4 0-16,-9 0 0 0,-5 7-19 0,1 1-8 15,13-1 0-15,-5 5 8 0,-4-4-8 0,0 3-14 16,5-3 3-16,3 3 1 0,5-7 18 0,1 0 4 16,-10-1 1-16,9-3 0 0,9-4-13 0,0-4 0 15,-4-4 0-15,4 0 0 0,4 0 0 0,0-4 0 16,1 1 0-16,-6-5 0 0,6-4 0 0,-1 5 0 15,0-9 0-15,1 5 0 0,-5-1 16 0,0-7 4 16,4-1 1-16,-4 5 0 0,-5-5-21 0,5 1 0 0,-8-1-12 16,3 1 4-16,-8 4 8 0,0-9 0 0,-5 5 0 15,0-1 0 1,-4 1-104-16,0 4-20 0,0 3-3 0,-4 0-836 0</inkml:trace>
          <inkml:trace contextRef="#ctx0" brushRef="#br0" timeOffset="244920.7741">20327 15773 1465 0,'13'-12'32'0,"-4"8"6"0,-5-7 2 0,5 7 2 0,-9 4-34 0,0 0-8 0,0 0 0 0,0 0 0 15,0 0 71-15,0 0 12 0,-9 0 2 0,-4 4 1 16,4 0-45-16,-8 3-9 0,-5 1-1 0,-4 4-1 15,-1 4-21-15,5-5-9 0,-4 9 8 0,4-5-8 16,0 1 0-16,9 3 0 0,0 1 0 0,4-1 0 16,5 1 0-16,4-1 0 0,0-3 0 0,4 4 0 15,0-5 0-15,5-3 0 0,4 3 0 0,-4-3 0 16,4 0 0-16,0 0 0 0,1-1 0 0,-6 1 0 16,6 0 0-16,-6-1 0 0,1 1 0 0,-4 4 0 15,-1-5 15-15,-4 5 10 0,-4 0 3 0,-1-1 0 16,-4 5 31-16,1-5 6 0,-10 1 2 0,5 3 0 15,-5 5-18-15,-4-9-3 0,0 5-1 0,1-5 0 0,-1 1-25 0,4-4-4 16,-4-1-2-16,0 1 0 16,5 0-78-16,-1-4-16 0,5-1-4 0,-5 1-588 15,1-4-117-15</inkml:trace>
          <inkml:trace contextRef="#ctx0" brushRef="#br0" timeOffset="242792.9244">16576 16288 1494 0,'0'0'66'0,"4"-4"14"0,5-4-64 0,-9 8-16 16,9 0 0-16,4-4 0 0,5 0 48 0,-5 4 6 16,4 0 2-16,5 0 0 0,5 0 12 0,3 0 2 15,1-4 1-15,0 4 0 0,4 0-37 0,-5 0-7 16,6 0-2-16,-1 0 0 16,-5 0-75-16,-3 0-15 0,3 4-3 0,-3-8-1 0</inkml:trace>
          <inkml:trace contextRef="#ctx0" brushRef="#br0" timeOffset="242567.7738">16795 16015 460 0,'0'0'41'0,"0"0"-33"0,0 0-8 0,0 0 0 15,0 0 172-15,0 0 32 0,0 0 6 0,0 0 2 16,0 0-89-16,0 0-18 0,0 0-3 0,0 0-1 16,0 0-46-16,0 0-10 0,0 0-1 0,5 8-1 15,-5-8-12-15,8 4-3 0,6-1 0 0,-6 1 0 16,6-4 8-16,-1 0 0 0,0 0 1 0,4-4 0 15,-3 1-5-15,-1-5-2 0,0 0 0 0,4 0 0 16,-3 0-18-16,-1-3-3 0,4 3-1 0,-4-4 0 16,-4 0-8-16,0 1 8 0,4-1-8 0,-4 4 8 15,0-7 0-15,0 3 0 0,-1-4 0 0,1 1 0 16,-5 3-8-16,1-7 0 0,-1 3 0 0,1 0 0 0,-5 1 0 16,4 3 0-16,-4-4 0 0,0 5 0 0,-4-5 0 15,4 4 0-15,-5 5 0 0,5-1 0 0,-4 4 0 0,-1-4 0 16,1 0 0-16,-5 5 0 0,5-5-8 0,-5 4 8 15,5 0 0-15,-5 0 0 0,0 0 0 0,-4 4-11 16,4 0 11-16,0 0-8 0,-4 0 8 0,5 0 0 16,-1 0 0-16,0 4 0 0,0-4 0 0,0 0-8 15,1 4 8-15,3 0-8 0,-8 0 8 0,9 0 0 16,4-4 0-16,0 0 0 0,-9 4 0 0,5 7 0 16,-1 1 8-16,-4 3-8 0,5 1 11 0,-5 7-3 15,9 1 0-15,-4 7 0 0,4 0 5 0,-5 0 1 16,1 5 0-16,0 3 0 0,-1 0 6 0,1 3 0 0,-5 1 1 15,0-4 0-15,1 8-2 0,-1-4-1 0,4-4 0 0,-3 4 0 16,3 0-6-16,5 0 0 0,-8-4-1 0,3 0 0 16,5-4-3-16,0-4 0 0,-4 4 0 0,4-4 0 15,0-3-8-15,0-5 0 0,4 4 9 0,-4-3-9 16,0-5 0-16,-4 5 9 0,-1-5-9 0,-3 5 0 31,3-9-20-31,-4 5-10 0,1-1-2 0,-1-3-1 0,-4-5-107 16,0 1-20-16,-5-4-5 0</inkml:trace>
        </inkml:traceGroup>
        <inkml:traceGroup>
          <inkml:annotationXML>
            <emma:emma xmlns:emma="http://www.w3.org/2003/04/emma" version="1.0">
              <emma:interpretation id="{004AE4B8-F97F-411A-B498-486BE84D63A7}" emma:medium="tactile" emma:mode="ink">
                <msink:context xmlns:msink="http://schemas.microsoft.com/ink/2010/main" type="inkWord" rotatedBoundingBox="23843,15661 25142,15614 25192,16953 23892,17001"/>
              </emma:interpretation>
              <emma:one-of disjunction-type="recognition" id="oneOf37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245951.0845">22332 15960 1036 0,'0'0'92'0,"4"-4"-73"0,1-3-19 0,-1-5 0 0,1 4 86 0,-1-4 14 16,-4 5 2-16,4-1 1 0,1 0-3 0,-5-4-1 15,-5 1 0-15,1-1 0 0,-9-4-35 0,8 5-8 16,-3-1 0-16,-1 0-1 0,0 0-17 0,-4 1-3 16,4 3-1-16,-8 4 0 0,-5-4-21 0,4 8-4 15,-8 0-1-15,8 4 0 0,-8 4-8 0,4 8 0 16,-4-1 0-16,-1 9 0 0,5-1 0 0,0 4 0 15,1 1-11-15,-1 3 11 0,4-4 0 0,5 0 0 16,0-3 0-16,4-1-8 0,0-3 8 0,5-5 0 16,4 1 0-16,0-4 0 0,0-5 0 0,0-7 0 15,0 0 0-15,0 0 0 0,13-4 10 0,0-3 1 0,-4-1 0 16,4-4 0-16,5 0-3 0,-1-3 0 0,5-5 0 16,-4 5 0-16,4-5-8 0,-1-3 0 0,6-1 9 0,-1 1-9 15,-4-4 0-15,4 3 9 0,-4-3-9 0,0 8 0 16,-9 3 9-16,5 4-9 0,-5 1 0 0,-4 3 9 15,-9 8-9-15,9 4 10 0,-1 0-10 0,-3 7 10 16,-1 5-10-16,1 3 0 0,-5 1 0 0,4 3 0 16,5 5 0-16,-5-1 0 0,5-4-9 0,0 5 9 15,-5-9 0-15,9 4 0 0,-4-7 0 0,4 4 0 16,-4-9-9-16,4 1 9 0,0-4 0 0,5 0-9 16,-5-5 9-16,5-3 0 0,-1-3 0 0,1-1 0 15,4-4 0-15,-5 0 0 0,9-4 0 0,-4 5 0 16,5-9 0-16,-1 0 11 0,-4-3-1 0,4-1 0 15,-4-3 9-15,0 0 1 0,-4-5 1 0,-1-3 0 16,5-4-6-16,-4 0-2 0,-1-4 0 0,-4-4 0 0,-4-4-4 16,4-3-1-16,1-1 0 0,-1-4 0 0,-4 5-8 15,-5-5 8-15,9-4-8 0,0 1 8 0,-8-1-8 0,-1 1 0 16,0-1 0-16,1 5 0 0,-1-1 0 0,5 5 0 16,0 7 0-16,-1 0 0 0,-3 8 0 0,4 3 0 15,-5 9 0-15,0 4 0 0,1 3 0 0,-1 4 0 16,-4 4 0-16,0 8 0 0,0 0-11 0,0 0 11 15,0 0-8-15,0 0 8 0,0 12 0 0,0 8-10 16,0 3 10-16,0 8 0 0,-4 0 0 0,-5 8 0 16,5 0 8-16,-10 4-8 0,6 8 25 0,-1 4-1 15,-4-5 0-15,4 5 0 0,0-4 1 0,0 3 0 0,1-3 0 16,-1 0 0-16,5-1-10 0,-1 1-3 0,-4 0 0 0,1-4 0 16,-1 3-12-16,0-3 0 0,5 0 0 0,-1 0 0 31,1-8-34-31,-1 0-3 0,10-8-1 0,4 0-704 0,-1-8-141 0</inkml:trace>
          <inkml:trace contextRef="#ctx0" brushRef="#br0" timeOffset="246345.7892">22551 15305 1267 0,'0'0'56'0,"0"0"12"0,0 0-55 0,0 0-13 0,0 0 0 0,0 0 0 15,0 0 130-15,0 0 23 16,0 0 5-16,14 4 1 0,-1 0-51 0,4 0-11 16,5 0-1-16,5 0-1 0,3-4-34 0,5 0-6 15,14 0-2-15,3 0 0 0,1 0-33 0,8 0-6 0,-4 0-2 0,5-4 0 32,-5 0-76-32,0 4-16 0,-9 0-4 0</inkml:trace>
        </inkml:traceGroup>
        <inkml:traceGroup>
          <inkml:annotationXML>
            <emma:emma xmlns:emma="http://www.w3.org/2003/04/emma" version="1.0">
              <emma:interpretation id="{4305D87C-2BC1-45E8-89C6-7794FA9B4527}" emma:medium="tactile" emma:mode="ink">
                <msink:context xmlns:msink="http://schemas.microsoft.com/ink/2010/main" type="inkWord" rotatedBoundingBox="26721,15513 28040,15464 28093,16900 26774,16948"/>
              </emma:interpretation>
              <emma:one-of disjunction-type="recognition" id="oneOf38">
                <emma:interpretation id="interp62" emma:lang="" emma:confidence="1">
                  <emma:literal>t.</emma:literal>
                </emma:interpretation>
                <emma:interpretation id="interp63" emma:lang="" emma:confidence="0">
                  <emma:literal>+ .</emma:literal>
                </emma:interpretation>
                <emma:interpretation id="interp64" emma:lang="" emma:confidence="0">
                  <emma:literal>+.</emma:literal>
                </emma:interpretation>
                <emma:interpretation id="interp65" emma:lang="" emma:confidence="0">
                  <emma:literal>T.</emma:literal>
                </emma:interpretation>
                <emma:interpretation id="interp66" emma:lang="" emma:confidence="0">
                  <emma:literal>t .</emma:literal>
                </emma:interpretation>
              </emma:one-of>
            </emma:emma>
          </inkml:annotationXML>
          <inkml:trace contextRef="#ctx0" brushRef="#br0" timeOffset="247255.2242">24799 15257 842 0,'0'0'37'0,"0"0"8"0,0 0-36 0,-9-4-9 0,4-3 0 0,5 7 0 16,0 0 112-16,0 0 20 0,0 0 4 0,0 0 0 15,0 0-35-15,0 0-7 0,0 0-2 0,0 0 0 16,0 0-29-16,0 0-7 0,0 0 0 0,9 0-1 16,4 0 3-16,9 0 1 0,9 0 0 0,4 0 0 15,9-4-10-15,5 0-1 0,-1 4-1 0,5 0 0 16,-5-4-17-16,5 0-3 0,-9 0-1 0,0 0 0 15,0 0-14-15,-9 0-4 0,1-4 0 0,-6 4 0 16,-3-4-8-16,-1 1-12 0,-4-1 2 0,-4-4 1 16,-5 4-60-16,-4-4-12 15,0 4-3-15,-9-3-870 0</inkml:trace>
          <inkml:trace contextRef="#ctx0" brushRef="#br0" timeOffset="247671.5408">25263 14767 946 0,'0'0'20'0,"13"-12"5"0,-4 4 1 0,4-3 2 0,0-1-28 0,0 0 0 0,5-3 0 0,-5 3 0 15,0 0 101-15,0 5 15 0,0-5 4 0,0 0 0 16,1 4-4-16,-6 4-1 0,-3-3 0 0,4 3 0 16,-1 0-31-16,-8 4-5 0,0 0-2 0,0 0 0 15,0 0-37-15,0 0-8 0,5 8-2 0,-1-1 0 16,-4-7-7-16,5 12-2 0,-1 4 0 0,-4-1 0 16,0 1-21-16,-4 3 0 0,-1 1 0 0,1-1 8 15,-9 5 0-15,4 3 0 0,-4 4 0 0,-1 4 0 16,-3 1-8-16,-1 3 8 0,1 3-8 0,-1 1 8 15,-4 8 3-15,0 4 1 0,-8-1 0 0,3 1 0 16,-3-1 19-16,3 1 4 0,1 0 1 0,0 3 0 16,4-3-16-16,0-1-4 0,9-7 0 0,-5 0 0 0,-4 0-3 15,13-4-1-15,5-1 0 0,0-3 0 0,4-3-12 16,0-1 9-16,4-4-9 0,5 0 8 16,8-4-22-16,1 1-5 0,-5-9-1 0,0 5-1110 15</inkml:trace>
          <inkml:trace contextRef="#ctx0" brushRef="#br0" timeOffset="247927.6433">26127 15824 2246 0,'0'0'200'0,"0"0"-160"0,-9-4-32 0,0 0-8 16,1 4 31-16,-1 4 5 0,-4 4 0 0,4-4 1 31,-4 3-125-31,4-3-26 0,0 0-5 0,-4-4-818 0</inkml:trace>
        </inkml:traceGroup>
      </inkml:traceGroup>
    </inkml:traceGroup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37:04.60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80A5E3-1057-4396-A3F7-35426CD9E326}" emma:medium="tactile" emma:mode="ink">
          <msink:context xmlns:msink="http://schemas.microsoft.com/ink/2010/main" type="writingRegion" rotatedBoundingBox="15328,3129 17491,3129 17491,5469 15328,5469"/>
        </emma:interpretation>
      </emma:emma>
    </inkml:annotationXML>
    <inkml:traceGroup>
      <inkml:annotationXML>
        <emma:emma xmlns:emma="http://www.w3.org/2003/04/emma" version="1.0">
          <emma:interpretation id="{59EE8AF1-7083-43F5-B31E-6A7C1703B8D2}" emma:medium="tactile" emma:mode="ink">
            <msink:context xmlns:msink="http://schemas.microsoft.com/ink/2010/main" type="paragraph" rotatedBoundingBox="15328,3129 17491,3129 17491,5469 15328,54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ACE006-793B-4537-B2EC-92B493A900C8}" emma:medium="tactile" emma:mode="ink">
              <msink:context xmlns:msink="http://schemas.microsoft.com/ink/2010/main" type="line" rotatedBoundingBox="15328,3129 17491,3129 17491,5469 15328,5469"/>
            </emma:interpretation>
          </emma:emma>
        </inkml:annotationXML>
        <inkml:traceGroup>
          <inkml:annotationXML>
            <emma:emma xmlns:emma="http://www.w3.org/2003/04/emma" version="1.0">
              <emma:interpretation id="{8D7CD619-7286-42BA-BA5A-180B9D235059}" emma:medium="tactile" emma:mode="ink">
                <msink:context xmlns:msink="http://schemas.microsoft.com/ink/2010/main" type="inkWord" rotatedBoundingBox="15328,3129 17491,3129 17491,5469 15328,5469"/>
              </emma:interpretation>
            </emma:emma>
          </inkml:annotationXML>
          <inkml:trace contextRef="#ctx0" brushRef="#br0">13584 2256 1407 0,'0'0'31'0,"-9"0"6"0,0 4 2 0,9-4 1 0,0 0-32 0,0 0-8 0,-9 4 0 0,9-4 0 16,0 0 36-16,0 8 7 0,0 0 1 0,5 0 0 16,-1-1-20-16,1 5-3 0,8 0-1 0,4-1 0 15,10 5 4-15,-5 0 1 0,4-5 0 0,5 9 0 16,-1-5 55-16,5 1 12 0,1 0 1 0,-1 3 1 16,0-3-42-16,4-5-9 0,1 5-2 0,8-4 0 15,0-1-13-15,0 5-4 0,1 0 0 0,3-1 0 16,1 9 8-16,4-9 0 0,-9 5 1 0,5 3 0 15,-9 1-33-15,4-1-14 0,-8 0 1 0,-1 1 0 16,-8-1 13-16,0 1 0 0,-1-5 0 0,-3 4 0 16,-1 1 0-16,-4-1 0 0,0-7 0 0,-5 7 0 0,1-3 0 15,-5 3 0-15,-9 1 0 0,5-1 0 0,-4-4 0 0,-1 5 0 16,-8 3 0-16,-1 0 0 0,-4 1 0 16,1-1 0-16,-1 0 0 0,-9 1 0 0,-4-1 10 0,0 4-10 15,-4 4 8-15,0 0-8 0,-1-3 8 0,-3 3-8 16,-5-8 0-16,0 8 8 0,-5-8 12 0,-4 5 1 15,-4-5 1-15,0 4 0 0,4-4-22 0,-4 5 0 16,-1 3 0-16,1 4 0 0,4-4 9 0,0-4-9 16,-4 4 12-16,4 4-12 0,0-8 12 0,0 8-12 15,5-8 12-15,-1 8-12 0,1-7 0 0,4-1 0 16,-5 0 0-16,5 0 0 0,0 0 0 0,4 1 0 16,5-5 0-16,4 0-9 0,0 0 9 0,0-3 0 15,5-1 0-15,-1-3 8 0,5-1 0 0,0 1 1 16,0 7 0-16,0-7 0 0,-1-1-9 0,6-3 0 15,-1 3 9-15,0-3-9 0,0-5 0 0,1 1 0 16,3 0 0-16,1-4 0 0,-1-4 0 0,5-4 12 0,-8 3-4 16,8-3 0-16,-5 8-8 0,5-8 0 0,0 0 8 15,0 0-8-15,0 8 0 0,0-8 0 0,0 0 0 0,-4 8 0 16,4-8 0-16,0 0 0 0,0 0 0 0,0 0 0 16,0 12 0-16,0-12 9 0,0 0-9 0,0 0 0 15,0 0 9-15,0 0-9 0,0 0 0 0,0 0 9 16,0 0-9-16,13 3 0 0,0 1-10 0,0-4 10 15,0 0 20-15,5 0 9 0,-5 4 3 0,5-8 0 16,4 4-16-16,-5-4-4 0,-4 1 0 0,5 3 0 16,8-4 0-16,5 4 0 0,0-8 0 0,4 0 0 15,0 4-3-15,9-4-1 0,4 4 0 0,5-3 0 0,-1-5 20 16,10 0 3-16,4-3 1 0,12-1 0 16,-3 4-17-16,0 5-3 0,-1-13-1 0,5 1 0 0,-9 3-3 0,5 4 0 15,0-7 0-15,4-1 0 0,-5 9-8 0,1-5 8 16,-5 0-8-16,0 1 8 0,-4 3-8 0,-5 0 0 15,-4 5 0-15,-4-5 0 16,-5 4-23-16,1 0-6 0,-1 4-2 0,-4 0 0 16,-9 1-135-16,4-1-27 0,1 4-6 0</inkml:trace>
        </inkml:traceGroup>
      </inkml:traceGroup>
    </inkml:traceGroup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40:36.7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F91020-B756-4F00-9FE7-42C9343F4344}" emma:medium="tactile" emma:mode="ink">
          <msink:context xmlns:msink="http://schemas.microsoft.com/ink/2010/main" type="writingRegion" rotatedBoundingBox="1967,851 29083,-512 29511,8003 2396,9367"/>
        </emma:interpretation>
      </emma:emma>
    </inkml:annotationXML>
    <inkml:traceGroup>
      <inkml:annotationXML>
        <emma:emma xmlns:emma="http://www.w3.org/2003/04/emma" version="1.0">
          <emma:interpretation id="{B0439651-CDAD-4D53-B56E-BE07D93AA094}" emma:medium="tactile" emma:mode="ink">
            <msink:context xmlns:msink="http://schemas.microsoft.com/ink/2010/main" type="paragraph" rotatedBoundingBox="2016,831 22663,424 22695,2047 2048,24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6CB306-F1D2-46AA-9A8A-D65B5D1CE13B}" emma:medium="tactile" emma:mode="ink">
              <msink:context xmlns:msink="http://schemas.microsoft.com/ink/2010/main" type="line" rotatedBoundingBox="2016,831 22663,424 22695,2047 2048,2454"/>
            </emma:interpretation>
          </emma:emma>
        </inkml:annotationXML>
        <inkml:traceGroup>
          <inkml:annotationXML>
            <emma:emma xmlns:emma="http://www.w3.org/2003/04/emma" version="1.0">
              <emma:interpretation id="{E1F2F7DF-85FA-40BC-82B2-D9DA2C20E465}" emma:medium="tactile" emma:mode="ink">
                <msink:context xmlns:msink="http://schemas.microsoft.com/ink/2010/main" type="inkWord" rotatedBoundingBox="2016,831 5438,764 5470,2379 2047,244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2074 830 403 0,'0'0'36'0,"0"0"-36"0,-5-11 0 0,5 3 0 15,5 0 179-15,-5 4 29 0,0-4 5 0,0 1 2 16,-5-1-110-16,5 8-21 0,-4-4-5 0,-5-4-1 16,5 0-40-16,-5 4-8 0,0-11-2 0,5 7 0 15,-14 4-3-15,5 0-1 0,0 0 0 0,4 0 0 0,-4 0 10 16,0 4 2-16,-5-7 0 0,5 7 0 0,-4 0-8 0,3 4 0 16,1-4-1-16,0 3 0 0,0 1-19 0,-5 4-8 15,1 4 0-15,-5 0 8 0,0 7-8 0,-4 1 0 16,4-1 0-16,-9 8 0 0,5 5 0 0,-1 3 0 15,-3 4 0-15,3 0 0 0,5 4 0 0,5-1 0 16,-1 1 0-16,5 8 8 0,4 0 8 0,1-12 0 16,3 4 1-16,5 3 0 0,0-3-3 0,5-8-1 15,3 1 0-15,1-1 0 0,0-4 3 0,0-12 0 16,-1 5 0-16,6-13 0 0,-6 1-16 0,1-8 8 16,-9-4-8-16,13 0 0 0,1-8 26 0,3 0-1 0,1-11 0 0,-1 3 0 0,-4-3 2 0,5-12 0 31,4-4 0-31,-9-4 0 0,0 0-16 0,5-12-3 0,-1 0-8 15,1-3 12-15,-1-1-12 0,-4 0 0 0,5-7 8 0,0 0-8 16,4 7 0-16,-9 4 0 0,0 8-12 0,0 4 12 16,0 12 0-16,0 4 0 0,-8 3 8 0,-1 8-8 15,0 5 15-15,-4 7-3 0,0 0-1 0,-4 11 0 16,4 5-11-16,0 7 0 0,-4 1 0 0,4 11 0 16,0-8 9-16,0 4-9 0,0 4 10 0,8 1-10 15,-3-1 8-15,4-8-8 0,-1 0 0 0,1 4 0 16,0-7 0-16,4 3 0 0,-4-3 0 0,4-5 0 15,0 1-9-15,-4 3-8 0,-5-4-2 0,5 1-1009 16</inkml:trace>
          <inkml:trace contextRef="#ctx0" brushRef="#br0" timeOffset="432.9824">2280 795 1310 0,'0'-19'58'0,"0"15"12"0,0-8-56 0,4 4-14 0,1-11 0 0,-1 7 0 16,0-3 117-16,5-1 21 0,-4 0 4 0,3 1 1 15,1-5-51-15,0 9-11 0,4-9-1 0,5 1-1 16,-1 7-22-16,1-4-4 0,-9 5-1 0,8 3 0 16,5 0-21-16,-4 4-5 0,-1 4-1 0,1 4 0 15,-5 4-25-15,4 0 8 0,1 11-8 0,-1 1 0 16,-3 7 0-16,3 4 0 0,1 0 0 0,-9 4 0 15,-1 8 21-15,1 4 6 0,0 0 1 0,-5 0 0 16,9-1-8-16,-4 1 0 0,4 4-1 0,-8-8 0 16,3-4-2-16,1 8 0 0,0-4 0 0,0-4 0 15,4-8-17-15,-4 0 0 0,4-8 0 0,0 1-9 16,0-5-55-16,-4 1-10 0,4-9-2 16</inkml:trace>
          <inkml:trace contextRef="#ctx0" brushRef="#br0" timeOffset="720.51">2986 514 1407 0,'0'0'31'0,"0"0"6"0,-8-3 2 0,-6 6 1 0,1-3-32 0,0 8-8 0,-5-8 0 0,1 8 0 15,4 4 87-15,-9-4 16 0,0 3 3 0,0 9 1 16,0 7-25-16,-4 0-5 0,-5 8-1 0,5 8 0 16,-1 4-18-16,-3 8-4 0,-1-5-1 0,5 5 0 15,-1 0-25-15,1-5-4 0,-5 5-2 0,9-4 0 16,0-5 0-16,5 1 0 0,-5-8 0 0,4 0 0 16,5 0-14-16,0-4-8 0,0-3 10 0,4-5-10 15,5-4-48 1,-1 1-16-16,1-5-4 0,0-7-945 0</inkml:trace>
          <inkml:trace contextRef="#ctx0" brushRef="#br0" timeOffset="1004.7355">3337 920 1324 0,'-4'-4'118'0,"-5"4"-94"16,5 0-24-16,-5 0 0 0,9 0 116 0,0 0 18 15,-4 0 4-15,-5 8 1 0,0 4-67 0,5 7-12 16,-1 1-4-16,1-5 0 0,-5 9-16 0,5 3-3 16,4 0-1-16,0-3 0 0,0 3 5 0,0 0 1 15,4 1 0-15,5 3 0 0,-5-12-23 0,1 9-5 16,3-9-1-16,-3 1 0 0,4-1-13 0,-5 1 0 0,0-9 0 15,1 5 0 1,3-4-203-16,-8-12-37 0,0 0-7 0,0 0-1 0</inkml:trace>
          <inkml:trace contextRef="#ctx0" brushRef="#br0" timeOffset="1121.6512">3377 468 2142 0,'-5'-20'95'0,"5"12"19"0,-4 1-91 0,4-1-23 0,4 0 0 0,-4 8 0 15,0 0 79-15,9-4 11 0,4 8 2 0,-8 0-782 16,-5-4-157-16</inkml:trace>
          <inkml:trace contextRef="#ctx0" brushRef="#br0" timeOffset="-1146.3636">350 292 460 0,'0'0'41'0,"0"0"-33"16,0-8-8-16,0-3 0 0,0 3 135 0,0 0 25 16,0 4 4-16,4-11 2 0,0 3-62 0,1 0-13 15,-1 1-3-15,0 3 0 0,-4-8-18 0,5 4-4 0,-1 5-1 0,1-5 0 16,-1 0-5-16,0 4-2 16,-4-3 0-16,9 3 0 0,-9 8 0 0,0 0 0 15,0-8 0-15,0 8 0 0,0 0-34 0,0 0-6 0,0 0-2 0,0 0 0 16,0 0-6-16,0 0-2 0,0 0 0 0,0 0 0 15,0 0-8-15,0 0 0 0,0 0 0 0,0 0 0 16,0 0 0-16,-9 12 0 0,5 3 0 0,0 1 0 16,-5 4 0-16,4 11 0 0,-3-8 0 0,-1 12 0 15,-4 0 16-15,0 4 0 0,-1 12 1 0,-3 7 0 16,-1 9 3-16,1-9 0 0,-10 12 0 0,14-3 0 16,-4 7 2-16,-1-12 1 0,-4 1 0 0,5 3 0 15,-1-8-9-15,5 1-2 0,0-4 0 0,-5-5 0 16,5-3-4-16,0-4-8 0,4 0 11 0,0-4-11 0,1 0 0 15,-6-4 0-15,6-4 0 0,3 0-12 0,5-3 21 16,0-9 5-16,0 1 1 0,-4-5 0 0,0 1 0 16,4-8 0-16,0-1 0 0,0 5 0 0,0-4-15 0,0-8 0 15,0 0 8-15,0 0-8 0,0 0 0 0,0 0 0 16,0 0 0-16,0 0 0 0,0 0 12 0,0-8-1 16,4-4 0-16,0 1 0 0,1-1-11 0,-1 0 0 15,0-3 0-15,5-1 0 0,-4 1 0 0,-1 3 0 16,0-8 0-16,5 1 0 0,-4 3 0 0,3 5 0 15,1-5 0-15,-9-4 0 0,0 9 0 0,5-1 0 16,-1-7 0-16,0-1 0 0,1 1 0 0,-1-5 0 16,-4-3 0-16,9 0 0 0,-5-1 0 0,1-11 0 15,-1 8 0-15,5-8 0 0,0 4-15 0,4-12 5 0,-9 4 1 16,5-4 0 0,0 1-19-16,4 3-4 0,-4 0-1 0,4-8 0 0,-4 8 21 0,-1 0 4 15,5 0 8-15,-4 1-13 0,4 6 13 0,-4 5 0 16,0-4 0-16,0 4 0 0,4 8 0 0,-13-5-9 0,9 5 9 0,-1 3 0 15,6 1 0-15,-10-1 0 0,0 1 0 16,10-1-8-16,-10-3 8 0,9 4 0 0,-4-5 0 0,0 5-8 16,-1-5 8-16,1 5 0 0,0-5 0 0,4 9 0 15,0-5 0-15,-4 1 0 0,4-1 0 0,5 5-8 16,-14 3 8-16,5 0 0 0,4 4 0 0,-9 1 0 16,-4 7 0-16,0 0 0 0,9-4 0 0,0 8 0 15,-5 7-9-15,1 5 9 0,-1 7-10 0,1 12 10 16,3 4 0-16,-3 0 0 0,-10 8 0 0,10 0 0 15,-1 0 12-15,1 3 0 0,-1-3-1 0,5 12 0 16,-9-9-11-16,8 9 12 0,-3-4-12 0,-1 3 12 0,5 1 0 0,0-1 1 16,-5-3 0-16,5 3 0 0,0-11-1 0,-5 0-1 15,5 3 0-15,-5-11 0 0,1 0 2 0,-1 8 1 16,0-8 0-16,1-4 0 0,4-7 2 0,-5-5 0 16,0 0 0-16,1-3 0 0,-5-4-1 0,0-9 0 15,0-7 0-15,0 0 0 0,0 0 12 0,0 0 2 16,0 0 1-16,0 0 0 0,0 0-22 0,0-7-8 15,9-13 0-15,-9 1 0 0,0-13 10 0,0 1-10 16,4-4 10-16,0 0-10 0,-4-12 0 0,0 0 8 16,5-3-8-16,-1-5 0 0,0 0 0 0,5-3-12 15,-4 3 3-15,-1-3 0 0,0-1-4 0,5 1-1 16,4 3 0-16,0 5 0 0,5 3 0 0,-5-4 0 0,-4 4 0 16,4 4 0-16,5 1 14 0,-5 6 0 0,4 5-10 0,-8-4 10 15,0 4-9-15,0 8 9 0,-1 3-12 0,1 4 12 16,-4 1-8-16,3 11 8 0,-8 4 0 15,0 0 0-15,9 8-9 0,4 7 9 0,-8 9 0 16,-1 7-9-16,5 4 9 0,-5 4 9 0,5 4-1 0,0 11-8 16,-9-7 17-16,0 12-3 0,0 3-1 0,4 4 0 15,1 9 3-15,-1-5 1 0,-4 4 0 0,4-8 0 16,1 4-6-16,4-7-2 0,-9-5 0 0,4-3 0 16,0-4-9-16,1-9 12 0,-1 1-12 0,0-8 12 15,1 1-12-15,-1-5 0 0,1-4 0 0,-5-4 0 16,4-3-140-16,-4-8-20 15,4-1-4-15</inkml:trace>
        </inkml:traceGroup>
        <inkml:traceGroup>
          <inkml:annotationXML>
            <emma:emma xmlns:emma="http://www.w3.org/2003/04/emma" version="1.0">
              <emma:interpretation id="{9A7D697E-A41A-40D4-997F-3F0B62F4AAFE}" emma:medium="tactile" emma:mode="ink">
                <msink:context xmlns:msink="http://schemas.microsoft.com/ink/2010/main" type="inkWord" rotatedBoundingBox="5890,1549 9189,1484 9203,2190 5904,2255"/>
              </emma:interpretation>
            </emma:emma>
          </inkml:annotationXML>
          <inkml:trace contextRef="#ctx0" brushRef="#br0" timeOffset="14923.177">5417 709 1440 0,'0'0'128'0,"0"0"-103"15,4 4-25-15,-4 4 0 0,-4 8 84 0,-1-1 12 16,-3 13 3-16,-1 3 0 0,-4-4-22 0,4 8-4 16,0 8-1-16,0-4 0 0,5 0-29 0,-5 0-7 15,5 0 0-15,4-4-1 0,-5 0-14 0,10 0-2 16,-5-3-1-16,4-5 0 0,5-8-18 0,0 1 8 16,0-1-8-16,4-3 0 0,0-4 13 0,0-1-4 15,5-7-1-15,-1 0 0 0,1-4 7 0,4-8 1 16,0-3 0-16,0-5 0 0,-1-7 19 0,-3-1 4 15,8-11 1-15,-4 0 0 0,-4-4-23 0,4 0-4 0,-5-4-1 0,5-4 0 16,-4 1-12-16,4-5 8 16,-5 4-8-16,1 0 0 15,-1 8-31-15,-3 0-12 0,-6 8-2 0,1 0-1039 0</inkml:trace>
          <inkml:trace contextRef="#ctx0" brushRef="#br0" timeOffset="14931.6607">6044 846 1954 0,'18'-8'87'0,"-9"8"17"0,8-4-83 0,-4 8-21 16,5 4 0-16,-5 0 0 0,0 0 72 0,-4 3 9 16,4 13 3-16,-4-5 0 0,0 1-63 0,-1-1-12 15,-3 5-9-15,4 3 12 0,-9-4-12 0,4 8 12 16,-4-11-12-16,4-1 12 0,-4 5-12 0,0-5 12 16,-4-3-12-16,0 0 12 0,-1-5 0 0,5 1 0 15,-9-4 0-15,5 0 0 0,0-8 21 0,-1 0 5 16,1 0 1-16,-1 0 0 0,-3-4-16 0,3 0-3 15,-3-4-1-15,3 4 0 0,5-4-11 0,0-3-8 16,0-5 12-16,0 0-12 0,5 5 0 0,3-5 0 16,5 0 0-16,5 1 0 0,0-1 0 0,-1 1 0 0,1-5 0 15,8 5-12-15,-4-5 12 0,4 8 0 16,-4 1 0-16,4-1 0 0,-4 4 0 0,5 8 0 16,-10-8 0-16,1 16-9 0,4-8 9 0,-5 4 0 0,1 12-9 0,-5-5 9 15,-9 9 0-15,5-1-9 0,0 5 9 0,-9-1 0 16,0 8 0-16,-4-3 0 0,4-1 0 0,-5 0 0 15,5-7 8-15,-4-1 1 0,-1 1 1 0,1-5 0 16,0 1 9-16,-1-4 1 0,1-1 1 0,4-11 0 16,0 0 2-16,0 0 0 0,0 0 0 0,0 0 0 15,0-11-23-15,9-1 0 0,-1-4 0 0,1 1-8 16,4-5 0-16,5 1 0 0,-1-12 0 0,5 3 0 16,5-3-5-16,-1 0-1 0,9-4 0 0,-4-4 0 15,-5 4 0-15,5-4 0 0,4 4 0 0,0-1 0 16,-4 9 43-16,-1 4 9 0,-3-1 2 0,-1 13 0 0,0 3-13 0,-4-4-3 15,-4 4 0-15,0 8 0 0,-1 4 13 0,1 0 3 16,-5 8 0-16,-4 0 0 0,-1 3-26 0,1 1-5 16,0 3-1-16,0 1 0 0,-5-1-8 0,0 5 0 15,-4-5 0-15,0 5 8 0,0-1-8 0,0 0 0 16,-4 1-10-16,0-1 10 16,-1 4-89-16,-4-7-12 0,5-1-3 0,-5 5-720 15,1 3-145-15</inkml:trace>
          <inkml:trace contextRef="#ctx0" brushRef="#br0" timeOffset="14918.4146">3846 940 1479 0,'0'-20'65'0,"0"16"15"16,5-11-64-16,-1 3-16 0,0-4 0 0,5 5 0 0,0-1 80 0,0 0 12 15,8-3 4-15,-8 3 0 0,4 0-60 0,5 4-11 16,4-3-2-16,0 3-1 0,-9 8-22 0,4 0 9 15,-4 0-9-15,9 8 0 0,-4 11 0 0,-1 1 0 16,1 7 0-16,-5 8 0 0,0 0 8 0,-4 8-8 16,-4-4 0-16,-5 12 0 0,0-8 36 0,-5 3 1 15,-4 1 0-15,1-8 0 0,3-8 15 0,-4 1 4 16,1-1 0-16,-6 0 0 0,6-11-29 0,-1-1-6 0,0-3-1 0,5-9 0 16,-9 5 10-16,8-4 2 15,5-8 0-15,0 0 0 0,0 0-4 0,0 0-1 0,0-8 0 16,-4-7 0-16,-1-5-9 0,5 1-2 0,0-9 0 0,9-7 0 15,-4-4-8-15,-1 0-8 0,5-4 9 0,4-7-9 16,4 3 0-16,5 4-16 0,5 0 1 0,3 4 1 16,-3 0 14-16,3 12 0 0,-3-5 0 0,4 13 0 15,-5 3-10-15,-4 5 10 0,-5 7-10 0,1 4 10 16,4 8-11-16,-9 3 11 0,0 9-12 0,0-1 12 16,-4 9-10-16,4 7 10 0,-8 4-8 0,-1-4 8 15,5 0 0-15,-5 0-8 0,-4 4 8 0,0 0 0 16,9-4 0-16,-5 0 0 0,-8-4 0 0,4-3-8 0,0-9 8 15,0 5 0-15,0-13 0 0,4 1 0 0,-8 4 0 0,4-13 9 16,0-3-9-16,0 0 10 0,0 0-10 0,0 0 8 16,0 0-8-16,0 0 8 0,0 0-8 0,0 0 0 15,-4-11 0-15,4-1 0 0,4-4-13 0,-4 1-2 16,0-1 0-16,0-7 0 0,4-4 5 0,1-1 1 16,-1 1 0-16,0-4 0 0,1 0-1 0,4-1 0 15,8 1 0-15,1 4 0 0,-5-4 10 0,4 3-12 16,5 1 12-16,-4 4-12 0,4 3 12 0,-5 1-13 15,-3-1 5-15,3 5 8 0,9-1 0 0,-8 4 0 16,0 8 0-16,4-3 0 0,-1 14 0 0,-3-3 0 16,0 8 0-16,-5 7 0 0,-5 1 28 0,1 3 3 0,-4 5 1 0,-5 3 0 15,0-4-32-15,-9 4 0 16,4 4 0-16,-3-7 0 0,3-1 12 0,-3 4-3 0,-1 0-1 16,4-3 0-16,1-1-8 0,0-7 0 0,-1-1 0 0,1-3 0 31,4 3-94-31,4-3-21 0,-4-5-4 0,5 5-879 0</inkml:trace>
        </inkml:traceGroup>
        <inkml:traceGroup>
          <inkml:annotationXML>
            <emma:emma xmlns:emma="http://www.w3.org/2003/04/emma" version="1.0">
              <emma:interpretation id="{38081118-083A-4463-BA29-3F2A3B2300F0}" emma:medium="tactile" emma:mode="ink">
                <msink:context xmlns:msink="http://schemas.microsoft.com/ink/2010/main" type="inkWord" rotatedBoundingBox="10755,669 14115,603 14143,2025 10783,209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937.7419">9028 175 1220 0,'0'0'54'0,"0"-11"11"0,4-1-52 0,5-4-13 0,-5 8 0 0,0-3 0 16,5 3 72-16,-9 8 11 0,0 0 2 0,0 0 1 15,0 0-18-15,0 0-4 0,5 8-1 0,3 7 0 16,-8 13-19-16,0 7-4 0,0 4-1 0,-8 4 0 16,-1 11 22-16,-4 5 5 0,-5 3 1 0,-4 8 0 15,-4-3-2-15,4 3 0 0,-4-4 0 0,-1 4 0 16,1-11-10-16,4 3-3 0,5-11 0 0,-1 0 0 15,0-5-32-15,5-7-8 0,4-4 0 0,1-3-1 16,-1-9-11-16,0-3 0 0,5-1 0 0,4-7 0 0,-5-1-8 0,5-3-1 16,0 0 0-16,0-8 0 15,0 0-154-15,0 0-30 0,-8-12-7 0</inkml:trace>
          <inkml:trace contextRef="#ctx0" brushRef="#br0" timeOffset="14950.18">9019 647 1191 0,'-13'4'52'0,"4"0"12"0,0 0-51 0,0 4-13 16,1-1 0-16,3 5 0 0,-4-8 102 0,9 4 18 16,0-8 3-16,0 0 1 0,5 8-52 0,-1-1-9 15,9 1-3-15,5-4 0 0,-1 0 0 0,1-8 0 16,4 0 0-16,4 0 0 0,5-4-6 0,0-3-2 16,4-1 0-16,4-4 0 0,1 5-32 0,-5-1-6 15,4 4-2-15,1 0 0 16,-10 5-75-16,6-9-15 0,3 4-3 0,-8 8-1 0</inkml:trace>
          <inkml:trace contextRef="#ctx0" brushRef="#br0" timeOffset="14942.782">8997 164 518 0,'0'0'23'0,"-9"-8"5"0,5 4-28 0,4 4 0 15,0 0 0-15,0 0 0 0,0 0 212 0,-5-8 38 16,5 8 7-16,0 0 2 0,0 0-131 0,0 0-27 15,0 0-5-15,0 0 0 0,0 0-52 0,9 0-9 0,4-4-3 0,0 0 0 16,1 0 17-16,-1 0 3 0,4 4 1 0,5-7 0 16,5-1-7-16,-1 4-2 0,9-8 0 0,13 4 0 15,5-3-29-15,-1 3-7 0,1-8 0 0,4 5-8 16,0-1-14-16,-4 4-10 0,0-4-1 16,-1 9-1-16,-8-1 39 0,-4 0 8 0,-5 0 2 0,-5 4 0 15,-3 0-67-15,-5 4-12 0,-5-4-4 0,-4 8-576 16,-4-1-116-16</inkml:trace>
          <inkml:trace contextRef="#ctx0" brushRef="#br0" timeOffset="14952.3916">10120-74 1152 0,'-4'-28'51'0,"8"17"10"0,0-1-49 0,5-4-12 16,-4 5 0-16,8 3 0 0,-5-4 122 0,6 4 22 16,-14 8 4-16,0 0 0 0,0 0-58 0,8 8-12 15,6 8-2-15,-6 7-1 0,-3 4-12 0,-1 9-3 16,-4-1 0-16,-4 8 0 0,-1-1-8 0,-3 5-1 15,-6 4-1-15,1-4 0 0,4 0 26 0,1-5 4 16,-1 1 2-16,0 8 0 0,0-8-71 0,1 8-11 16,-1-1-9-16,0-7 9 0,0 8 0 0,0 0 0 15,1-9 12-15,-5 9-4 0,-1 0 6 0,6-12 1 16,-1 8 0-16,0-4 0 16,-4-4-83-16,0 0-17 0,0-4-3 0,4 0-1027 0</inkml:trace>
          <inkml:trace contextRef="#ctx0" brushRef="#br0" timeOffset="14955.9404">10563 433 2070 0,'0'0'92'0,"0"0"18"0,0 0-88 0,0 0-22 0,0 0 0 0,0 0 0 15,-4 11 17-15,-5 9-1 0,5 3 0 0,-5 12 0 16,-9-7-4-16,5 7-2 0,-4 0 0 0,3 4 0 15,-3 0-2-15,4 0-8 0,-9 4 12 0,13-4-4 16,-4-4 8-16,4-4 2 0,5 0 0 0,-5-4 0 16,9-3-18-16,4-1 0 0,-4-3 0 0,9-1 0 15,0 1 0-15,0-9 0 0,4-3 0 0,4 4 0 0,-4-12 0 0,9 4 8 16,-4-8-8-16,4-4 0 0,0-4 33 0,4-3 0 16,0-5 0-16,5-3 0 0,-5-4 0 0,1-5 0 15,-1 5 0-15,-4-16 0 0,0 4-10 0,-4 0-3 16,-5-4 0-16,0 4 0 0,-4-4-9 0,-1 8-3 15,-8 0 0-15,5 4 0 0,-5 4 4 0,0 7 1 16,-5 1 0-16,-3 3 0 0,8 4-13 0,-5 9 0 16,-4 3-12-16,-4 3 12 15,-9 9-38-15,-4 4-1 0,0 3 0 0,-1 1-1090 0</inkml:trace>
          <inkml:trace contextRef="#ctx0" brushRef="#br0" timeOffset="14956.9372">11155 557 2156 0,'0'0'48'15,"9"-11"9"-15,-4 7 3 0,-5 4 0 0,4-12-48 0,-4 12-12 0,0 0 0 0,0 0 0 16,0 0 34-16,0 0 5 15,9 12 1-15,-5-4 0 0,0 7-26 0,1 1-5 0,-5 11-1 0,4-7 0 16,-4 7-8-16,0 4 0 0,0 4 0 0,0-4 0 16,0-3 0-16,0-9-11 0,0 1 3 0,5-9 0 15,-1-3 8-15,-4-8-8 0,0 0 8 0,0 0-8 0,0 0 8 0,9-4 0 16,0 0 0-16,-1-15-8 0,1 3 16 0,4-3 4 16,0-5 1-16,1 1 0 0,-6 3 1 0,6-3 0 15,-1-4 0-15,4 3 0 0,-4 5-14 0,1 11 8 16,-1-8-8-16,0 9 0 0,-13 7 11 0,9 7-11 15,-1 9 12-15,-3-8-12 0,-1 7 0 0,-4 5 0 16,5 3 0-16,-1 5 0 0,0-1 0 0,1 4-11 16,4 0 2-16,-1-3 0 0,1-1 33 0,0-4 6 15,4 5 2-15,0-17 0 0,0 5-20 0,5 0-3 16,-1-9-1-16,5 1 0 0,-4-8 39 0,4-12 7 16,0 5 2-16,0-13 0 0,4 1-20 0,-4-5-3 15,0-7-1-15,4 0 0 0,-4-8 16 0,5 4 4 16,-6 0 0-16,-3 3 0 0,4-3-29 0,4-4-6 15,1 4-1-15,-1 0 0 0,0 0-16 0,-4 8-9 0,5-12 1 0,-1 4 0 32,-9 7-39-32,1 5-7 0,-14 4-2 0,1 7-813 0,-10 4-163 0</inkml:trace>
        </inkml:traceGroup>
        <inkml:traceGroup>
          <inkml:annotationXML>
            <emma:emma xmlns:emma="http://www.w3.org/2003/04/emma" version="1.0">
              <emma:interpretation id="{C1325995-C845-45CA-95EF-9BDB2D193478}" emma:medium="tactile" emma:mode="ink">
                <msink:context xmlns:msink="http://schemas.microsoft.com/ink/2010/main" type="inkWord" rotatedBoundingBox="16056,569 21688,458 21714,1769 16082,1881"/>
              </emma:interpretation>
            </emma:emma>
          </inkml:annotationXML>
          <inkml:trace contextRef="#ctx0" brushRef="#br0" timeOffset="17146.1036">14178 199 403 0,'0'0'36'0,"0"0"-36"0,0 0 0 0,5-4 0 16,3-4 135-16,1 0 20 0,0 4 4 0,4-4 1 16,-4 5-40-16,4-5-8 0,-4 4-2 0,8 0 0 0,-3 4-46 0,3-4-8 15,-4 0-3-15,5-4 0 0,-1 4-36 0,5 4-7 16,-4-11-2-16,-1 7 0 0,-3 0 2 0,3 4 0 16,-4-12 0-16,0 12 0 0,1-4 5 0,-1 4 1 15,0 0 0-15,4 4 0 0,1-4-16 0,-5 4 0 16,5-4 8-16,4 8-8 0,0-8 8 0,-5 0 0 15,5 0-8-15,0 4 12 0,0-4 7 0,-5 0 1 16,1 4 0-16,0-4 0 0,-5 4-20 0,0 3 0 16,-4-3 0-16,-5 4 0 0,0 4 26 0,-4 0-2 15,5-1 0-15,-10 9 0 0,-3-1 23 0,-1 1 4 16,-4-1 1-16,-5 1 0 0,-4-5-16 0,0 5-4 16,-4-1 0-16,0 5 0 0,-1-5-12 0,5-3-4 15,-4 3 0-15,0-3 0 0,-1-4-3 0,5-1-1 16,1-3 0-16,-1 4 0 0,0-8-12 0,0 0 9 15,0-4-9-15,0 0 8 16,4-4-31-16,5 0-6 0,4-4-2 0,1 0 0 0,-1 0 16 0,4-3 3 0,5-1 1 16,0 0-631-16,0-7-126 0</inkml:trace>
          <inkml:trace contextRef="#ctx0" brushRef="#br0" timeOffset="18012.7366">14270 366 345 0,'0'0'0'0,"0"0"14"0,0 0-4 0,0 0 2 0,0 0-12 0,-8-4 0 0,-1 0 0 0,9 4 0 15,0 0 0-15,-9 0 0 0,9 0 0 0,-4-11 0 16,4 11 60-16,-5-8 9 0,5 8 3 0,0-8 0 16,0-3-20-16,0 11-4 0,5-8-1 0,-5 8 0 15,0 0 21-15,0 0 4 0,0-8 0 0,0 8 1 0,0 0-25 16,0 0-6-16,0 0-1 0,0 0 0 0,0 0-14 16,0 0-3-16,0 0-1 0,-5-8 0 0,1 0-23 15,-1 4 0-15,5 4 0 0,0 0 0 0,0-7 60 0,0 7 7 16,-4-4 1-16,4 4 1 0,0 0-59 0,0 0-10 15,4-12 0-15,-4 12-10 0,0-4 59 0,5 0 12 16,-1-7 3-16,-4 11 0 0,5-4-26 0,-5 4-5 16,0 0-1-16,8-4 0 0,-8 4 0 0,5-8-1 15,-5 8 0-15,0 0 0 0,4-8 27 0,-4 8 6 16,5-4 0-16,-5 4 1 0,0 0-52 0,0 0-13 16,0 0 0-16,0 0 0 0,0 0 0 0,0 0 0 15,0 0 0-15,0 0 0 0,0 0 0 0,0 0 0 16,0 0 0-16,0 0-10 0,0 12 10 0,0 4 12 15,0-5-2-15,-5 9-1 0,5-1 2 0,-4 1 0 16,-5 7 0-16,5 0 0 0,-5 4-22 0,4 5-4 16,1-1-1-16,-5 4 0 0,-4-4 64 0,0 0 13 15,-5 4 3-15,10 0 0 0,-1 0-52 0,4-4-12 16,-3 8 0-16,-1-12 0 0,0 0 24 0,0-3 3 0,1-1 0 0,-1 0 0 16,4-7-19-16,-3-1-8 0,-1 1 0 0,0-5 8 15,0 1 0-15,1-4 0 0,3 3 0 0,1-7 0 16,-1 4-8-16,5-5 0 0,0-7 0 0,0 0 0 15,0 0 0-15,0 0-19 0,0 0 3 0,0 0 1 16,0 0-130 0,0 0-27-16,0 0-4 0,0 0-2 0</inkml:trace>
          <inkml:trace contextRef="#ctx0" brushRef="#br0" timeOffset="18818.6818">14928 608 172 0,'0'0'16'0,"0"0"-16"15,0-8 0-15,0 8 0 0,0 0 195 0,0-11 36 16,-4-1 7-16,4 0 2 0,0 0-90 0,0 1-18 16,-4-5-3-16,8 4-1 0,0 5-51 0,1-5-10 15,-1 4-3-15,1-4 0 0,-1 5-51 0,5 3-13 16,-5-8 0-16,5 0 0 0,0 8 51 0,-1 1 7 16,-3-1 2-16,4-4 0 0,-1 0 6 0,-8 8 2 15,0 0 0-15,0 0 0 0,9-4-49 0,-9 4-10 16,5 4-1-16,3 4-8 0,-3 4 0 0,-5 3 0 15,4 5-10-15,1 3 10 0,-5 8 9 0,0-3 10 16,0 3 1-16,4 4 1 0,-4 0 3 0,0 0 1 16,-9 0 0-16,9 4 0 0,0-8-5 0,-4-3-2 15,-1 3 0-15,5-8 0 0,-8 1 37 0,8-5 7 0,-5-7 2 16,5 3 0-16,-4-3-55 0,-1-4-9 0,5-8 0 16,0 0 0-16,0 0 0 0,0 0 0 0,0 0 0 0,0 0 0 15,0 0 24-15,0 0-1 0,0 0 0 0,5-8 0 16,-1-4 14-16,1 5 3 0,-5-13 1 0,4 5 0 15,0-1-41-15,1-7-9 0,-1-5-2 0,5 5 0 16,0-4 11-16,-1 3 0 0,6-3 0 0,-1 3 0 16,4 1 0-16,-4-4 0 0,5 3 0 0,0 1 0 15,4 0 9-15,-5 7 1 0,1 0 0 0,-1 1 0 16,1 3-59-16,-5 4-12 16,9-3-3-16,0 7 0 0,-9 0-153 0,4 4-31 0</inkml:trace>
          <inkml:trace contextRef="#ctx0" brushRef="#br0" timeOffset="19262.0017">15687 616 806 0,'0'0'36'0,"14"-8"7"0,-10-4-35 0,5 5-8 16,0-1 0-16,-1 0 0 0,-3-4 207 0,-1 4 39 15,0-3 8-15,1-1 2 0,-1 4-154 0,-4 8-30 16,0-11-7-16,0 11-1 0,0 0 0 0,0 0 0 0,0 0 0 0,0 0 0 16,0 0-51-16,0 0-13 0,-9-4 0 0,1 8 0 15,-5 7 16-15,-1-3 0 16,1 8 0-16,-4-1 0 0,3 9-16 0,-3-1 0 16,4 0 0-16,-5 1 0 0,5-1 0 0,0 5 0 15,0-1 0-15,4 4 0 0,0-4-12 0,5 1-3 0,-1-5 0 16,1 0 0-16,8-3 25 0,-4-4 5 0,0-1 1 15,9 5 0-15,-4-13-4 0,3 5-1 0,1-8 0 0,4 0 0 16,0 0-11-16,1-8 8 0,-1 0-8 0,4 0 8 16,-4-4 20-16,5-3 4 0,4-1 1 0,-4 4 0 15,-1-11-11-15,5 3-2 0,-9-3-1 0,5-5 0 16,-1 1-31-16,1-1-5 0,-5 5-2 0,0-8 0 16,0 3 41-16,-8 5 8 0,3 3 2 0,-3-3 0 15,-5 7 0-15,-5 4 0 0,-3-8 0 0,-1 13 0 16,-9-9-32-16,-4 8 0 0,1 0 0 0,-6 4 0 15,-4 0-53-15,5 4-17 0,-9 0-3 16,9 8-1-16,-1-9-138 0,1 13-27 0,-22 4-5 0,21-9-2 16</inkml:trace>
          <inkml:trace contextRef="#ctx0" brushRef="#br0" timeOffset="19896.9662">16302 117 1753 0,'0'-24'77'0,"0"20"17"0,0-11-75 0,4 3-19 0,5 0 0 0,-5 5 0 15,5-1 49-15,-5 4 7 0,1-8 0 0,-5 12 1 16,0 0 6-16,0 0 1 0,9-4 0 0,4 4 0 16,-9 4 0-16,9 8 0 0,-8 0 0 0,3 15 0 15,1-8-103 1,-4 9-20-16,-1 3-4 0,0 4-1 0,1-4 103 0,-1 8 20 0,-4 0 4 0,0 8 1 16,0-8-52-16,0-4-12 0,-4 4 0 0,-1 0 0 15,1 4 0-15,0-4 0 0,-5 0 0 0,9 4 0 16,-5-8 54-16,1 4 8 0,0-8 2 0,-1 0 0 15,1-7-52-15,-1-5-12 0,1-7 0 0,0 4 0 16,-1-9 0-16,1 5 0 0,4-4 0 0,0-8 0 0,0 0 0 16,0 0 0-16,0 0 0 0,0 0 0 0,0 0 54 0,4-12 8 15,5 0 2-15,0-3 0 0,0-1-52 0,8 1-12 16,1-9 0-16,-1 1 0 16,1-4-48-16,4-5-13 0,0 5-3 0,0-4 0 0,0 4 77 15,4-5 15-15,5 1 4 0,-5 8 0 16,5 11-52-16,-1 4-9 0,1-11-3 0,-5 11 0 15,1 4 32-15,-5 0 0 0,0 0 0 0,0 4 0 0,-5 4 0 0,1 4 0 16,-5 0 0-16,0 0 0 0,-4 7 0 0,-1 1 0 16,-8 3 0-16,0 1 0 0,-8-5 0 0,-1 5 0 15,-4 3 0-15,-5-3 0 0,1-1 0 0,-5 5 18 16,-5-1-2-16,1 4-1 0,4-7-24 0,0-1-5 0,-4 1-1 16,4-1 0-16,0-7 36 0,0 4 7 0,5-5 2 15,3-3 0 1,1 4-48-16,0-4-10 0,4-1-1 0,9-7-1 15,0 0-78-15,0 0-16 0,0 0-4 0,0-7-921 0</inkml:trace>
          <inkml:trace contextRef="#ctx0" brushRef="#br0" timeOffset="20145.5585">17473-285 633 0,'-4'-8'56'0,"4"-3"-44"16,8 3-12-16,1 0 0 0,-9 8 257 0,0 0 50 15,0 0 9-15,-9 16 3 16,-4-1-165-16,0 9-33 0,-9 3-6 0,5 12-2 0,-1 0-51 0,1 8-10 16,-1-1-3-16,-4 21 0 0,9-5 1 0,0-3 0 15,0-5 0-15,4 5 0 0,0-9-20 0,0 5-4 16,5-12-1-16,-1 4 0 0,5-4-17 0,0-1-8 15,0-3 8-15,5 0-8 0,-1-3 0 0,1-13 0 16,3 0 0-16,1 1 0 16,4-1-150-16,-4-3-35 0,0 19-7 0,0-8-2 0</inkml:trace>
          <inkml:trace contextRef="#ctx0" brushRef="#br0" timeOffset="20508.2169">17565 741 806 0,'27'-4'36'0,"-19"4"7"0,-8 0-35 0,13-4-8 0,5 4 0 0,0-4 0 15,-1 0 207-15,5 0 39 0,-4 0 8 0,-1 0 2 16,9 4-139-16,-4-4-27 0,-8 4-6 0,7-7 0 16,1 3-32-16,0-4-5 0,0-4-2 0,0 1 0 15,0-5-36-15,-4 0-9 0,4 1 0 0,-5-5 0 16,1 1 0-16,-1-1 0 0,10 1 0 0,-10-1 0 15,1-7 53-15,-1 4 9 0,5-5 2 0,0 1 0 16,0 7 0-16,-9-11 0 0,-8 4 0 0,8 0 0 0,0 3-52 0,-13 9-12 16,-9-5 0-16,0 1 0 0,5 7-8 0,-5 4-5 15,-13-3-1-15,0 7 0 0,-8 4 14 0,3 4 0 16,1 7 0-16,0-3 0 0,-1 8 0 0,1 3-11 16,8 1 2-16,-3 7 0 0,3 0 24 0,0 0 5 15,5 5 0-15,9-1 1 0,0 0-21 0,-1 4 0 0,1 0 0 0,8 0 0 16,5 4-12-16,0-4-6 15,-1 1-2-15,6-1 0 16,3 0-19-16,1 0-4 0,4-4-1 0,0 0-693 16,-9-11-139-16</inkml:trace>
          <inkml:trace contextRef="#ctx0" brushRef="#br0" timeOffset="21108.8889">18329 511 1666 0,'17'-20'74'0,"-8"12"15"0,4-3-71 0,5 3-18 0,-5 8 0 0,4-12 0 16,5 4 68-16,-4 4 11 0,-1 0 1 0,1 1 1 15,-1 3-14-15,-3 0-3 0,3 3-1 0,-8 5 0 16,0 4-50-16,-1 0-13 0,1 3 0 0,0 5 0 16,-9-1 22-16,4 5-1 0,-4 3 0 0,0 0 0 15,0 1-2-15,0-1-1 0,-4-4 0 0,4 8 0 16,0 1 3-16,-4-1 1 0,-1-12 0 0,1 1 0 15,-1 3-22-15,1-7 9 0,0 3-9 0,-5-3 0 16,9-4 41-16,0-12 2 0,0 0 0 0,0 0 0 16,0 0-18-16,0 0-3 0,0 0-1 0,0 0 0 15,0 0 35-15,9-8 6 0,4-4 2 0,0 0 0 0,5-3-52 0,-5-5-12 16,0-7 0-16,9 0 0 0,9 3 0 0,-5-7 0 16,0 0 0-16,5 0 0 0,0 0 0 0,-1-1 0 15,10 9 0-15,-5 0 0 0,0 3 0 0,-4 12 0 16,-1-3 0-16,1 7 0 0,-5 0 0 0,1 4 0 15,-10 0 0-15,1 8 0 0,-1 3 0 0,-3 9 0 16,-6-5 0-16,6 9 0 0,-10 3 0 0,5 0 0 16,-5 5 0-16,0-1 0 0,-4 0 0 0,0 4 0 15,0-8 0-15,0 1 0 0,0-5 0 0,0 0 0 16,-4-3 0-16,0-4 0 0,-1-1 0 0,5-7 0 16,-4 4 0-16,4-12 0 0,0 0 0 0,0 0 0 0,0 0 0 15,0 0 0-15,0 0 0 0,0 0 0 0,0 0 0 16,4-12 0-16,1 4 24 0,3-7 1 0,1-5 1 0,9 1 0 31,-5-9-42-31,9 5-8 0,0-12-1 0,9 0-1 0,-1-4 34 0,5 4 6 0,5-4 2 0,-5 7 0 16,4 5-26-16,-3 8-5 0,-10-1-1 0,0 12 0 15,-8 0 16-15,-1 5 0 0,1 3 0 0,-5 11 0 16,-4-3 0-16,-5 8 0 0,5 3 0 0,-9 1 0 16,-4 3 0-16,-1-3 0 0,1 3 0 0,-1 4 0 15,1-3 0-15,0 3 0 0,-5-4 0 0,9 9 0 16,0-5 0-16,-5 4 0 0,1-4 0 0,-5 1-856 15,9-1-169-15</inkml:trace>
        </inkml:traceGroup>
        <inkml:traceGroup>
          <inkml:annotationXML>
            <emma:emma xmlns:emma="http://www.w3.org/2003/04/emma" version="1.0">
              <emma:interpretation id="{7650DEAE-3984-4711-BE31-99917E797F0C}" emma:medium="tactile" emma:mode="ink">
                <msink:context xmlns:msink="http://schemas.microsoft.com/ink/2010/main" type="inkWord" rotatedBoundingBox="22530,1439 22683,1436 22695,2047 22543,2050"/>
              </emma:interpretation>
              <emma:one-of disjunction-type="recognition" id="oneOf2">
                <emma:interpretation id="interp2" emma:lang="" emma:confidence="1">
                  <emma:literal>:</emma:literal>
                </emma:interpretation>
                <emma:interpretation id="interp3" emma:lang="" emma:confidence="0">
                  <emma:literal>;</emma:literal>
                </emma:interpretation>
                <emma:interpretation id="interp4" emma:lang="" emma:confidence="0">
                  <emma:literal>&amp;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21543.2203">20483 670 1728 0,'13'-11'76'0,"-4"7"16"0,-1-4-73 0,6 8-19 0,-6-8 0 0,6 4 0 15,-6-3 55-15,5 7 7 0,-4-8 2 0,-9 8 0 16,0 0 0-16,9 0 0 0,4-4 0 0,-13 4 0 16,5 12-20-16,-1-5-4 0,-4-7-1 0,4 12 0 15,-4 0-31-15,0-12-8 0,0 8 0 0,-4 3 0 16,0 1 21-16,-1-4 3 0,1 3 1 0,-5-7 0 16,9-4-35-16,-9 4-7 0,0 0-2 0,1 0 0 15,-5-8 31-15,13 4 5 0,-5 0 2 0,5 0 0 16,-9-4-19-16,9 4 0 0,0 0 0 0,5-8 0 15,-5 1 0-15,4-1-11 0,1 0 2 0,3-4 0 16,-3 8 9-16,-5 4 11 0,4-3-3 0,-4 3 0 16,0 0-8-16,0 0 0 0,0 0 0 0,0 0 0 15,4 7-10-15,1 5-7 0,-5 0-2 0,0 3-1037 16</inkml:trace>
          <inkml:trace contextRef="#ctx0" brushRef="#br0" timeOffset="21886.7916">20513 1142 576 0,'0'0'51'0,"9"12"-41"16,-9-12-10-16,9 8 0 0,4-4 222 0,0 4 42 0,-4 3 9 0,0-7 2 16,0 0-133-16,-5 8-26 0,-4-12-6 0,0 0-1 15,0 0-16-15,0 0-3 0,0 0-1 0,0 0 0 16,0 0-57-16,0 0-11 0,0 0-2 0,-4 8-1 15,-5 3 2-15,4-11 1 0,5 0 0 0,0 0 0 16,0 0 7-16,0 0 2 16,-8 4 0-16,8-4 0 0,0 0 3 0,0 0 1 0,0 0 0 15,4-4 0-15,0-7-34 0,1 3 0 0,-1-4 0 0,5 4 0 16,0 0 0-16,0 5 0 0,4-1 0 0,-4 0 0 16,-9 4 0-16,8 0 0 0,1 0 0 0,-9 0 0 15,0 0 0-15,0 0 0 0,0 8 0 0,0 3 0 16,0-11 0-16,-4 12 0 0,-9 0 0 0,-1 3-1171 15</inkml:trace>
        </inkml:traceGroup>
      </inkml:traceGroup>
    </inkml:traceGroup>
    <inkml:traceGroup>
      <inkml:annotationXML>
        <emma:emma xmlns:emma="http://www.w3.org/2003/04/emma" version="1.0">
          <emma:interpretation id="{071863E6-C831-48AA-B794-2CDBD9B53D55}" emma:medium="tactile" emma:mode="ink">
            <msink:context xmlns:msink="http://schemas.microsoft.com/ink/2010/main" type="paragraph" rotatedBoundingBox="2402,3256 29205,1908 29304,3878 2502,52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0DB318-8AFD-4E56-B3DC-E67409B5CD69}" emma:medium="tactile" emma:mode="ink">
              <msink:context xmlns:msink="http://schemas.microsoft.com/ink/2010/main" type="line" rotatedBoundingBox="2402,3256 29205,1908 29304,3878 2502,5226"/>
            </emma:interpretation>
          </emma:emma>
        </inkml:annotationXML>
        <inkml:traceGroup>
          <inkml:annotationXML>
            <emma:emma xmlns:emma="http://www.w3.org/2003/04/emma" version="1.0">
              <emma:interpretation id="{EF0FFCF9-7773-4195-B8BE-83226B795CC1}" emma:medium="tactile" emma:mode="ink">
                <msink:context xmlns:msink="http://schemas.microsoft.com/ink/2010/main" type="inkWord" rotatedBoundingBox="2415,3510 6048,3327 6127,4904 2495,5087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5003.3245">1591 3482 1911 0,'0'0'42'0,"0"0"9"0,0 0 1 0,0 0 2 0,0 0-43 0,0 0-11 0,0 0 0 0,0 0 0 16,0 0 0-16,0 8 0 0,0 4 0 0,5 3 0 0,-1 5 25 0,0-1 7 15,-4 9 0-15,5-5 1 16,-1 0-20-16,-4 5-4 0,4 3-1 0,-4 4 0 16,0 0 2-16,0-8 0 0,-4 1 0 0,4-1 0 15,0-4 2-15,0 5 1 0,0-5 0 0,0-7 0 0,0-1 0 0,4-3 0 16,-4 0 0-16,9-4 0 15,-9-1-173-15,0-7-36 0,0 0-6 0,22-4-2 0</inkml:trace>
          <inkml:trace contextRef="#ctx0" brushRef="#br0" timeOffset="25145.03">1639 2948 1958 0,'-4'-20'87'0,"4"13"17"0,0 7-83 0,0 0-21 16,4-8 0-16,5 4 0 0,-9 4 0 0,9 4 0 16,0 8 0-16,-5-1-866 0</inkml:trace>
          <inkml:trace contextRef="#ctx0" brushRef="#br0" timeOffset="25537.3799">2223 3346 1400 0,'13'4'62'0,"-13"-4"13"0,9 11-60 0,0 5-15 0,-1 3 0 0,-3 5 0 15,4 7 68-15,-1 0 12 0,-3-3 1 0,-1 3 1 16,0 0-43-16,1 0-9 0,-1 0-2 0,-4 1 0 0,0-1-5 15,0-4-2-15,-4-4 0 0,-1 1 0 0,1-1 11 16,0-3 1-16,-1-9 1 0,1-3 0 0,0 0 22 0,4-8 4 16,0 0 0-16,0 0 1 0,0 0-4 0,-5-12-1 15,1-7 0-15,-1-1 0 0,5-3-19 0,0 0-4 16,5-5-1-16,4-3 0 0,-1 0-23 16,1-4-9-16,9 4 0 0,-1-5 9 0,-4 1-9 0,9 8 0 15,0 0 0-15,0 7 0 0,-9 5 0 0,0 3 0 16,9 8-10-16,-8 4 10 0,3 0-9 0,-4 8 9 15,-4 4-8-15,9-1 8 0,-5 9 0 0,0-1-8 16,-4 1 8-16,4-1 0 0,0 1-10 0,0 3 10 16,-4 1-12-16,4-5 12 15,0 4-102-15,0 1-14 0,-4-5-2 0,4 5-1 0</inkml:trace>
          <inkml:trace contextRef="#ctx0" brushRef="#br0" timeOffset="23514.4844">586 3287 633 0,'0'0'56'0,"0"0"-44"0,9-8-12 0,0 1 0 16,-5-5 55-16,1 4 9 0,-1 0 1 0,5 4 1 16,-9 4 14-16,0-7 2 0,9 3 1 0,-9 4 0 15,0 0-1-15,0 0 0 0,4-8 0 0,-4 8 0 16,0 0-12-16,0 0-2 0,0-8-1 0,0 8 0 15,0 0-16-15,0 0-3 0,0 0-1 0,0 0 0 16,-4 8-4-16,4 4-1 0,0-5 0 0,0 9 0 16,0-4-27-16,-5 7-6 0,1 5-1 0,4 7 0 15,0 4 10-15,0 4 2 0,-9 4 0 0,0 4 0 16,5-1 19-16,-9 1 4 0,4 8 1 0,-4-1 0 0,-5 5-16 16,5-1-4-16,4-7 0 0,-4 4 0 0,0-5 7 0,0-7 1 15,4 0 0-15,5-4 0 0,4-4-20 0,-13-7-3 16,8-5-1-16,1-4 0 0,-1 1-8 0,5-4 0 15,-4-9 0-15,4 5 0 0,0-12-10 0,0 0 10 16,0 0-13-16,0 0 5 16,0 0-214-16,0 0-42 0</inkml:trace>
          <inkml:trace contextRef="#ctx0" brushRef="#br0" timeOffset="23901.196">521 3283 1105 0,'0'0'24'0,"0"0"4"0,0 0 2 0,0 0 2 0,13-7-32 0,4-1 0 0,-17 0 0 0,14 0 0 16,-6 0 64-16,1 1 7 0,0-5 1 0,8 4 0 15,1 4 1-15,-5-4 1 0,9-3 0 0,4-1 0 16,1 0-38-16,3 1-7 0,5-5-1 0,5 0-1 16,-1 5 27-16,1-5 6 0,-5 4 0 0,5-3 1 15,-1-1-28-15,0 1-5 0,1-1-2 0,-1 0 0 16,-3-3-14-16,-1 7-4 0,0-3 0 0,0 3 0 0,-9 0-8 15,5 0 0-15,-5 1 0 0,1 3 0 0,-6 0 0 0,1 4-17 16,-4 0 4-16,0 4 1 16,-18 0-144-16,0 0-29 0,0 0-6 0,4 12-1 15</inkml:trace>
          <inkml:trace contextRef="#ctx0" brushRef="#br0" timeOffset="24661.7938">565 3705 1004 0,'0'0'44'0,"0"0"10"0,8-8-43 0,1 4-11 16,0-4 0-16,4-4 0 0,0 5 93 0,0-5 17 15,5 0 3-15,-1 0 1 0,1 5-25 0,0-1-5 16,3-4 0-16,6 4-1 0,-1 1-42 0,-4 3-8 16,9-4-1-16,-5 8-1 15,0 0-108-15,5 4-22 0</inkml:trace>
          <inkml:trace contextRef="#ctx0" brushRef="#br0" timeOffset="24178.8904">766 3502 691 0,'-13'8'61'0,"4"-5"-49"16,1 1-12-16,3 0 0 0,-4 4 158 0,9-8 29 0,-8 4 5 0,8-4 2 15,0 8-90-15,0-8-19 0,0 0-3 0,4 4-1 16,9 0-54-16,-8-1-11 0,3 1-3 0,1-4 0 15,4 0 31-15,-4 0 5 0,9-4 2 0,-1 4 0 16,1-3-31-16,4 3-5 0,0-4-2 0,0 0 0 16,8 0-13-16,1-4 0 0,-9 0 0 0,13 4 0 15,0-3 14-15,0 3 0 0,0-4 0 0,5 4-602 16,-5 4-121-16</inkml:trace>
          <inkml:trace contextRef="#ctx0" brushRef="#br0" timeOffset="26091.5694">3631 3443 1922 0,'0'0'42'0,"9"-8"9"0,0-3 1 0,-5-1 3 0,1 0-44 0,3-3-11 0,-8 3 0 0,5 0 0 0,-10-3 49 0,5 7 8 15,-4-4 2-15,0 4 0 0,-5 5-27 0,0-5-6 16,-4 8-1-16,0 4 0 0,-5 7-13 0,1 1-4 16,-14 0 0-16,5 3 0 0,8 5-8 0,-4 3-16 15,4-3 4-15,1 7 1 0,-5 0 11 0,4 5 0 16,5-5 0-16,0 4 0 0,-4 0 0 0,8 0 0 16,0 5 0-16,0-1 0 0,0-4 0 0,9 4 0 15,5-4 0-15,-5 0-8 0,-9-3-6 0,13-9-1 16,18 5 0-16,-13-9 0 0,4-7 5 0,1-4 1 15,3-4 0-15,5-4 0 0,9-8 9 0,-5 1 11 16,-4-5-3-16,4-7 0 0,5-5 18 0,0-3 3 16,-14 0 1-16,5-4 0 0,0 0 5 0,0-4 1 15,-4-4 0-15,4-4 0 0,-9-8 0 0,4-3 0 16,1-1 0-16,4-11 0 0,0 0-36 0,0 0 0 16,-9-4 0-16,4-4 0 0,5-4 8 0,0 4-8 15,-4 0 0-15,-5 8 0 0,0 11 8 0,0 8-8 16,0 12 0-16,-4 8 0 0,-4 8 0 0,-1 11 0 15,0 4 0-15,-4 8 0 0,5 12 0 0,-5 7 0 0,-5 1 0 16,-3 15 0-16,-1 4 0 0,-4 8 0 0,-1 4 0 0,-3 3 0 16,-1-3 0-16,5 7 12 0,-4 1-1 0,4-1 0 15,-1 13 3-15,6-17 1 0,3 12 0 0,5-3 0 16,-9-1-7-16,9-3 0 0,9-9-8 0,-4 5 12 16,3-4-12-16,-3-4 8 0,8-8-8 0,-4 0 0 15,-1 0-21-15,6-4-11 16,8-4-1-16,-5-4-1109 0</inkml:trace>
        </inkml:traceGroup>
        <inkml:traceGroup>
          <inkml:annotationXML>
            <emma:emma xmlns:emma="http://www.w3.org/2003/04/emma" version="1.0">
              <emma:interpretation id="{3EA90B97-2203-4874-A178-5FDBED1D5080}" emma:medium="tactile" emma:mode="ink">
                <msink:context xmlns:msink="http://schemas.microsoft.com/ink/2010/main" type="inkWord" rotatedBoundingBox="8055,3144 11023,2994 11102,4578 8134,472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7406.0959">6066 3510 1602 0,'0'-12'35'0,"0"12"7"0,0-8 2 0,0 0 1 0,9 4-36 0,-5 0-9 15,5 1 0-15,0-5 0 0,0 4 50 0,8-4 8 16,1 4 2-16,8 0 0 0,0-4-47 0,1 5-13 16,3-1 0-16,6 0 8 0,-6 0-8 0,5 0-12 15,-4 0 4-15</inkml:trace>
          <inkml:trace contextRef="#ctx0" brushRef="#br0" timeOffset="27213.7998">6092 3084 979 0,'0'0'87'0,"0"0"-70"0,0 0-17 0,14 4 0 16,-1 4 105-16,0-8 18 0,0 0 3 0,5 0 1 0,-1 0-44 0,10-4-9 15,-6-4-2-15,6-3 0 0,-1-1-9 16,0-4-3-16,-4 1 0 0,5-1 0 0,-1 1-22 0,-4-5-5 16,0 1-1-16,0-5 0 0,-5-3-32 0,-3 4 0 15,3-9 0-15,-4 9 0 0,-4-4 10 0,-5-1-2 16,5 1 0-16,-4 0 0 0,-5-1 0 0,0 1-8 15,4-4 12-15,-4 0-4 16,-4 3-32-16,4-3-8 0,-5-4 0 0,-4 8-1 0,5 3 57 16,-5 1 11-16,5 0 2 0,-5 3 1 0,0 8-10 0,1 1-1 15,-6-1-1-15,6 0 0 0,-6 8-26 0,6 1 0 16,-5-1 0-16,-1 4 0 0,1 7 0 0,0-3 0 16,-9 8 0-16,9-4-11 0,-5 4 11 0,1-1 0 15,4 1 0-15,0 7 0 0,4 1 0 0,0 7-10 16,9 1 10-16,-4-1-10 0,4 4 10 0,-5 4-8 15,5 8 8-15,5 4-8 0,-1 0 8 0,0 3 0 0,5 1 0 16,-4 8 0-16,-1-5 17 0,-4 9 3 0,4 3 0 16,1 0 0-16,3-7 9 0,-3 7 3 0,-1 0 0 15,-4-3 0-15,5-5-12 0,-5-3-1 0,0-8-1 0,0 3 0 16,0-7-7-16,0-4-2 0,-5 0 0 0,-4-4 0 16,5-4-9-16,-5-7 10 0,-4-1-10 0,4-3 10 15,-4-1-135 1,0-3-27-16,-5-4-6 0</inkml:trace>
          <inkml:trace contextRef="#ctx0" brushRef="#br0" timeOffset="27723.1948">6983 2293 1728 0,'9'-4'153'0,"-5"-8"-122"0,1 8-31 0,-5 4 0 15,0 0 81-15,0 0 11 0,8 0 1 0,-3 12 1 16,-1 4-48-16,5 7-10 0,-9 4-1 0,4 12-1 16,-4 12 4-16,-4 4 1 0,0 3 0 0,-5 4 0 0,4 5 4 15,-3 3 1-15,3 0 0 0,-8 0 0 0,0-3-26 16,4-5-5-16,5 0-1 0,-5 1 0 16,5-1-3-16,-1-3-1 0,1-1 0 0,-1-3 0 0,1-4-22 0,0-9-5 15,-1-3-1-15,1 0-726 16,-1-3-146-16</inkml:trace>
          <inkml:trace contextRef="#ctx0" brushRef="#br0" timeOffset="28060.6985">7431 3084 1440 0,'0'0'128'0,"0"0"-103"16,0 0-25-16,0 0 0 0,4 12 104 0,-8 4 15 15,-1 3 3-15,1 9 1 0,-1-1-60 0,-3 8-12 16,-1-4-3-16,-4 4 0 0,0 8-14 0,-1 0-3 16,6-4-1-16,-6 4 0 0,6-4-5 0,-1-4-1 0,5-4 0 0,-1 0 0 15,5-3-24-15,5-5 0 0,-1-3 0 0,0-5 0 16,5-3 0-16,4 0 0 0,-4-8 9 0,9-1-9 16,-1 1 24-16,-4-11 1 0,-4-1 0 0,4-4 0 15,5 4 16-15,-1-7 3 0,1-5 1 0,-1 1 0 16,1-9-21-16,-1 1-5 0,-3-8-1 0,3-4 0 15,-8 4-10-15,4-4-8 0,-8 0 12 0,3 0-12 16,-8 0 34-16,5 8 0 0,-5 3 0 0,0 5 0 16,0 3-34-16,-5 9 0 0,5-1 0 0,-4 4 0 15,0 0-19-15,-5 8-10 16,0 0-3-16,0 8 0 0,-4 0-43 0,-5 8-9 0,-3 3-1 0,-1 5-986 16</inkml:trace>
          <inkml:trace contextRef="#ctx0" brushRef="#br0" timeOffset="28515.2067">8067 3100 1728 0,'0'0'153'0,"0"0"-122"16,0 0-31-16,0 0 0 0,4 12 56 0,1 3 6 15,-5 5 1-15,0 3 0 0,0 1-29 0,0 3-6 0,0 0 0 0,4 1-1 16,0-1-12-16,1 4-3 16,-10-4 0-16,5-3 0 0,5-1-2 0,3-7-1 15,1 3 0-15,4-3 0 0,1-8-9 0,-6-1 12 0,5 1-12 0,1-12 12 16,-1 0-12-16,0-7 12 0,5 3-12 0,-1-8 12 16,1-3 16-16,-1-1 3 0,-4-7 1 0,5 0 0 15,-5-1-7-15,5-7-1 0,-1-4 0 0,1 4 0 16,-5 4 7-16,4 8 1 0,1-1 0 0,-5 9 0 15,5 3-52 1,-1 4-11-16,-4 12-1 0,1 4-1 0,-1 4 33 0,0 11 0 0,-4 4 0 0,-1 4 0 16,1 1 0-16,0 3-10 0,4 4 10 0,0 0-8 15,-4-12 8-15,4 4 0 0,0 0 0 0,1-3 0 16,-1-9 14-16,0-7-2 0,4 0 0 0,1-8 0 0,0 3 36 16,-1-11 8-16,-8 1 0 0,8-5 1 0,1-8 3 15,-1-3 0-15,1-9 0 0,-5 5 0 16,0 0-11-16,5-5-1 0,-5-3-1 0,5 0 0 0,-5-4-31 15,0-4-7-15,4 4-1 0,1-12 0 16,0 8-39-16,-1 0-8 0,1 0-1 0,-1 8-832 16,-4-1-167-16</inkml:trace>
        </inkml:traceGroup>
        <inkml:traceGroup>
          <inkml:annotationXML>
            <emma:emma xmlns:emma="http://www.w3.org/2003/04/emma" version="1.0">
              <emma:interpretation id="{7FD407A1-DAD2-4B1B-AFA3-1A3BA71C6FAE}" emma:medium="tactile" emma:mode="ink">
                <msink:context xmlns:msink="http://schemas.microsoft.com/ink/2010/main" type="inkWord" rotatedBoundingBox="13101,2756 13842,2719 13939,4650 13198,4688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0854.6804">11112 3120 288 0,'0'0'25'15,"0"0"-25"-15,0 0 0 0,0 0 0 0,0 0 220 0,0 0 40 16,0 0 7-16,8 3 1 0,5 1-160 0,-4 0-33 16,4 0-7-16,1-4 0 0,-1 0-5 0,0-4-1 15,4-4 0-15,1 5 0 0,0-1 3 0,8-8 1 16,0 0 0-16,-4 1 0 0,0 3-53 0,0 4-13 16,-4-4 0-16,-1 4 0 0,1 0 17 0,-5 4 1 15,-4-4 0-15,-1 4 0 16,-8 0-50-16,9 4-9 0,0 4-3 0,0 0 0 0</inkml:trace>
          <inkml:trace contextRef="#ctx0" brushRef="#br0" timeOffset="29897.848">11160 3112 1616 0,'0'0'72'0,"0"0"14"0,0 0-69 0,4-8-17 16,9-4 0-16,-4 4 0 16,4 5 80-16,0-9 12 0,1 4 2 0,3 4 1 0,-4-4-12 0,9 4-3 15,0-3 0-15,9-1 0 0,0 0-36 0,-1 4-7 16,5 0-1-16,0 0-1 0,1 4-26 0,-1 0-9 0,0 0 0 0,0 0 9 16,0 8-9-16,0-4-16 0,0 0 4 0,5 0-688 15,-10 4-137-15</inkml:trace>
          <inkml:trace contextRef="#ctx0" brushRef="#br0" timeOffset="29589.1824">11212 2663 1645 0,'0'0'36'0,"0"0"7"0,0 0 1 0,0 0 4 0,9 4-39 0,4 0-9 16,9-4 0-16,0-4 0 0,5-4 72 0,3 1 12 15,1 3 2-15,8-12 1 0,1 4-36 0,-1 1-7 16,1-1-2-16,-5-8 0 0,4 1-16 0,-3-4-3 16,-1-1-1-16,0 1 0 0,-9-1-22 0,-4 1 0 15,0-4 0-15,-4 3 0 0,-10-3 0 0,1 0 0 16,-9-1 0-16,4 1 0 0,-8 0 28 0,4 0 0 15,-9-5 1-15,5 1 0 16,-9 0-46-16,4-4-10 0,-4 8-1 0,0-5-1 0,-1 5 47 16,1 4 10-16,0 3 1 0,4 5 1 15,1-5-48-15,-1 12-10 0,-4-3-1 0,0 7-1 0,-1 0 42 0,-3 4 9 16,-1 4 2-16,1 3 0 0,-1 5-37 0,1 4-7 0,-1 3-2 16,5 9 0-16,0-1 35 0,4 8 6 0,5 0 2 15,-5 0 0-15,9 4-32 0,-5 4-7 0,1 0-1 0,4 4 0 16,0-1 57-16,0 5 11 0,0-4 3 15,-4 15 0-15,4-7-13 0,-5 11-2 0,5-3-1 0,0 7 0 16,0-4 5-16,0 0 2 0,-4-3 0 0,4 11 0 16,-9-8-6-16,5-3 0 0,-1 3-1 0,1-4 0 15,-5 1-15-15,5-5-4 0,-5-7 0 0,9 0 0 16,0-5-16-16,-4-3 0 0,-1 0 0 0,1 0 0 16,4-8 0-16,-5-7 0 0,-3-1 0 0,-1-4 0 15,0 1-73-15,5-9-19 0,-5-3-3 0,-4 0-1068 16</inkml:trace>
        </inkml:traceGroup>
        <inkml:traceGroup>
          <inkml:annotationXML>
            <emma:emma xmlns:emma="http://www.w3.org/2003/04/emma" version="1.0">
              <emma:interpretation id="{CE8BA76A-DEA7-47D2-8187-BB153619B92B}" emma:medium="tactile" emma:mode="ink">
                <msink:context xmlns:msink="http://schemas.microsoft.com/ink/2010/main" type="inkWord" rotatedBoundingBox="15698,2587 18590,2442 18675,4138 15784,4284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2281.0835">14441 1961 1497 0,'0'0'32'0,"0"0"8"0,0 0 0 0,0 0 4 0,5-7-36 16,-5-1-8-16,0-4 0 0,0 4 0 0,0 8 80 0,0 0 15 0,0 0 2 0,0 0 1 16,0 0-54-16,0 0-12 0,0 0-1 0,-5 12-1 15,5 4-30-15,-4 7 0 0,0 4 0 0,-9 4 0 16,4 8 57-16,-4 4 6 0,-5 0 1 0,-4 12 0 16,0-5-12-16,-9 13-3 0,-4-1 0 0,0 8 0 15,5 1-27-15,-6-1-6 0,1 0 0 0,-4 0-1 16,4-3 39-16,4-9 8 0,0 1 2 0,1 3 0 15,3-7-36-15,5-1-8 0,0 1 0 0,5-5-1 16,-5-7-19-16,4-4 0 0,1 0 0 0,-5 0 0 16,4-11-99-1,1-1-23-15,-1 0-5 0,5-7-953 0</inkml:trace>
          <inkml:trace contextRef="#ctx0" brushRef="#br0" timeOffset="31964.0807">13713 2710 1036 0,'0'0'46'0,"0"0"10"0,0 0-45 0,0 0-11 0,0 0 0 0,0 0 0 16,0 0 107-16,0 0 19 0,0 0 4 0,0 0 1 15,0 0-56-15,9 0-11 0,4-8-3 0,0 8 0 0,5 0 3 0,8-4 0 16,5 0 0-16,4 1 0 0,4-5 0 16,10 0 0-16,-5 0 0 0,13 0 0 0,-5 4-46 0,1-3-9 15,0-1-1-15,-1 4-8 0,-4-4 0 0,-8 0 0 16,-1 4-10-16,1 1 10 0,-9-9 0 0,-1 4 18 16,-3-4-2-16,-5 8 0 15,-5 1-76-15,1-5-16 0,-1 4-4 0</inkml:trace>
          <inkml:trace contextRef="#ctx0" brushRef="#br0" timeOffset="32706.8116">14841 1790 1350 0,'26'-24'29'0,"-13"13"7"0,0 3 0 0,5-4 3 0,4 4-31 0,-5-3-8 15,-3 3 0-15,3 0 0 0,-4 8 85 0,0 8 16 16,-4 0 3-16,-4 7 1 0,-1 13-84 0,0 3-21 0,-8 8 0 0,-5 8 0 15,-4 3 56-15,0 5 6 16,-9 3 2-16,-4 13 0 0,-1-5-2 0,-3 4 0 16,3 0 0-16,-3-4 0 0,8 1-19 0,-5-1-4 0,1 0-1 15,0 5 0-15,8-13-18 0,1 1-4 0,-1-13-1 0,0 5 0 16,5-8-15-16,0 0 0 0,0-12 0 0,4-8 0 16,0-3 28-16,5-1 4 15,-5-7 0-15,5 0 0 0,-1 0-32 0,1-12 0 0,4 0 0 0,0 0 0 16,0-12 11-16,0-4-11 0,4 1 12 0,5-9-12 15,0-7 8-15,4 0-8 0,5-8 0 0,4 4 0 16,4 0 0-16,5 0 0 0,-1 7 0 0,5 5 0 16,-4-1 0-16,-4 13 0 0,-6 7 10 0,1 4-10 15,5 4 10-15,-5 4-10 0,-5 3 12 0,5 5-12 0,-4-1 8 16,4 13-8-16,-9-1 0 0,4 4 0 0,1-3 0 16,-5 3 0-16,0 0 0 0,0 0-759 15,-4 0-144-15</inkml:trace>
          <inkml:trace contextRef="#ctx0" brushRef="#br0" timeOffset="33418.1776">15828 2792 2012 0,'13'-31'89'0,"-9"15"19"0,1 1-87 0,-1-5-21 16,-4 4 0-16,5 5 0 0,-5-5 44 0,0 4 4 15,4 5 0-15,-8-5 1 0,4 4-10 0,-5 0-3 0,1 1 0 0,-1-1 0 16,-3 12-36-16,-6 0 0 0,1-1 0 0,-9 5 0 16,0 4 0-16,-4 4 0 0,-5 3 0 0,-4 8-8 31,0 1-19-31,0 7-3 0,0 8-1 0,-5 0 0 0,5-1 31 0,-4 5 0 0,4-16 0 0,4 8 0 16,9-3 25-16,5-5 11 0,-1-4 3 0,9-4 0 15,1 1-31-15,8-9-8 0,0-3 0 0,4-4 0 16,0 0 9-16,9-8 1 0,5-4 0 0,0-8 0 15,3 0 4-15,-3-3 1 0,8-5 0 0,5 1 0 16,-5-5 11-16,9-3 2 0,-4 0 1 0,4-4 0 16,-4-4 5-16,0 7 1 0,-1-7 0 0,-3 4 0 15,-5 4-44-15,4 3-9 0,-8 1-2 0,-1 7 0 16,-4 5 20-16,0 7-8 0,1 8 8 0,-6 3 0 0,1 9 12 16,-4 0 8-16,-5 7 3 0,0 4 0 0,-5 4-23 15,1 1 0-15,4-1 0 0,-5 0 0 16,1 0-32-16,0 0-10 0,4-3-2 0,0-5-1 15,0-3 10-15,0-1 3 0,0-3 0 0,0-5 0 0,4-3 32 16,-4-8 0-16,13 0 0 0,-8-4 0 0,3 4 0 0,5-4 0 16,-4-3 0-16,4-5 0 0,1-4 0 0,3-3 14 15,1-5-1-15,4 5 0 0,-5-8 32 0,9-1 7 16,-4-7 0-16,9-4 1 0,0-4-33 0,-5-3-8 16,-8-5 0-16,4-8-1 0,0 5-11 0,0-5 0 15,8-3 0-15,-8 3 0 0,4-3 0 0,-4 3 0 16,0-7 0-16,0 4 0 0,0-1 0 0,-4 5 0 15,-1 3 0-15,1 1 0 0,-5 3 0 0,0 12 0 16,5-4 0-16,-5 8 0 0,0 4 0 0,0 7 0 16,-4 5 0-16,0-4 0 0,0 7 0 0,-1 4 0 15,-8 8 0-15,0 4 0 0,0 0 0 0,0 0 0 0,-4 12 0 16,0 11 0-16,-1 5 0 0,-4 3 0 0,-4 8 0 0,0 8 0 16,-4 3 0-16,-1 1-14 0,-4 4 3 0,4 7 1 15,1-3 10-15,-1 3 14 0,-4 0-3 0,5 9-1 16,-5-9 19-16,9 8 4 0,-5 4 1 0,5-4 0 15,4-3-23-15,5-5-11 0,-5 1 10 0,0-5-10 16,1-3 0-16,-1-9 0 0,4 1 0 0,1-4 0 16,0-12-121-16,-1-3-18 0,5-9-3 15,9 1-949-15</inkml:trace>
          <inkml:trace contextRef="#ctx0" brushRef="#br0" timeOffset="33665.8749">15885 2336 1324 0,'0'0'59'0,"0"0"12"0,0 0-57 0,0 0-14 16,9 0 0-16,-1 0 0 0,6 0 144 0,-1 0 25 15,4 0 6-15,10-4 1 0,8 0-90 0,4 4-18 0,-4-4-3 0,18 4-1 16,0-4 0-16,4 0 0 0,4 0 0 0,0 0 0 31,1 4-153-31,-1 0-31 0,5-4-7 0</inkml:trace>
        </inkml:traceGroup>
        <inkml:traceGroup>
          <inkml:annotationXML>
            <emma:emma xmlns:emma="http://www.w3.org/2003/04/emma" version="1.0">
              <emma:interpretation id="{7E9784E3-3361-4518-8858-EE49362BEE69}" emma:medium="tactile" emma:mode="ink">
                <msink:context xmlns:msink="http://schemas.microsoft.com/ink/2010/main" type="inkWord" rotatedBoundingBox="20334,2603 21223,2558 21281,3709 20392,375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4424.565">18478 2410 1958 0,'-9'-20'43'0,"9"12"9"0,4-3 1 0,1 3 3 0,-1-4-45 0,-4 8-11 0,0 4 0 0,0 0 0 16,9-7 53-16,-9 7 9 0,0 0 2 0,0 0 0 15,0 0-52-15,0 19-12 0,-4-11 0 0,-1 15 0 16,-4 1 0-16,-4 7 0 0,4 4 0 0,-8 0 0 15,-5 4 0-15,4-4 0 0,10 8 0 0,-6-4 0 16,1-4 0-16,0 0 0 0,4-4 0 0,9 1 0 16,5-5 0-16,-5-4 0 0,4-3 0 0,1-1 0 15,12-3 30-15,-4-4 3 0,-13-12 1 0,13 4 0 16,9-1-17-16,-4-3-3 0,-1-3-1 0,-3-5 0 16,3 0 7-16,1-8 0 0,8 1 1 0,-4-1 0 0,0 1-21 15,0-13 0-15,4 1 0 0,0-12-8 0,5 4 42 16,0 0 9-16,0 0 1 0,12 0 1 0,1 7-21 15,0 1-4-15,-9 0 0 0,9 7-1 0,-4 12-19 0,-10-7 0 16,1 7 0-16,-5 0 0 0,-4 12 0 0,5 0 0 16,-10 0 0-16,1 8 0 15,-5-1-17-15,0 1-7 0,-4 7-2 0,0 1 0 0,-1-1 26 16,-3 5-10-16,-1-5 10 0,-4 9 0 0,0-13 0 0,0 9 0 16,0-5 0-16,0 1 0 0,-4-5 0 0,-1 5 0 15,-3-5 12-15,-6 1-3 0,6-8 10 0,-5 7 1 16,-9-7 1-16,0 4 0 0,-5 0 26 0,5-1 5 15,0 1 0-15,-8-4 1 0,-10 0-33 0,5-1-8 16,13-3 0-16,0 0-1 0,-4 0-11 0,4-4 0 16,-4 4 0-16,8-4 0 0,1-4-16 0,-5 4-6 15,0-8-1-15,4 4 0 16,5-7-201-16,0-1-40 0</inkml:trace>
          <inkml:trace contextRef="#ctx0" brushRef="#br0" timeOffset="34558.9472">18881 1801 2188 0,'5'-19'97'0,"-5"11"20"15,0 0-93-15,0 8-24 0,13-7 0 0,0-1 0 16,-13 8 0-16,9 0 0 0,8 4 0 0,1 3-968 16</inkml:trace>
        </inkml:traceGroup>
        <inkml:traceGroup>
          <inkml:annotationXML>
            <emma:emma xmlns:emma="http://www.w3.org/2003/04/emma" version="1.0">
              <emma:interpretation id="{975A0486-DC2D-4AEE-9683-B2FB8EFF3DAF}" emma:medium="tactile" emma:mode="ink">
                <msink:context xmlns:msink="http://schemas.microsoft.com/ink/2010/main" type="inkWord" rotatedBoundingBox="23072,2525 29220,2216 29299,3792 23151,4101"/>
              </emma:interpretation>
              <emma:one-of disjunction-type="recognition" id="oneOf8">
                <emma:interpretation id="interp12" emma:lang="" emma:confidence="1">
                  <emma:literal>est.</emma:literal>
                </emma:interpretation>
                <emma:interpretation id="interp13" emma:lang="" emma:confidence="0">
                  <emma:literal>est</emma:literal>
                </emma:interpretation>
                <emma:interpretation id="interp14" emma:lang="" emma:confidence="0">
                  <emma:literal>eft.</emma:literal>
                </emma:interpretation>
                <emma:interpretation id="interp15" emma:lang="" emma:confidence="0">
                  <emma:literal>$st.</emma:literal>
                </emma:interpretation>
                <emma:interpretation id="interp16" emma:lang="" emma:confidence="0">
                  <emma:literal>est,</emma:literal>
                </emma:interpretation>
              </emma:one-of>
            </emma:emma>
          </inkml:annotationXML>
          <inkml:trace contextRef="#ctx0" brushRef="#br0" timeOffset="41184.7728">24488 2496 1134 0,'0'0'50'0,"0"0"10"0,-4 7-48 0,-5-3-12 0,0 0 0 0,9-4 0 16,0 0 88-16,0 0 14 0,0 0 3 0,0 0 1 15,0 0-38-15,9 4-7 0,9-4-1 0,-1 0-1 16,1-4-13-16,-1 0-2 0,5 0-1 0,9-11 0 15,-9 7-18-15,4-4-3 0,5-3-1 0,0-1 0 16,4 0 35-16,-9 1 6 0,-4-1 2 0,-9 5 0 16,5-5-1-16,-1 0 0 0,1 1 0 0,-1-5 0 15,1 1-50-15,-1-1-13 0,-3-3 0 0,8-4 0 16,-5-1 0-16,-4 1 0 0,0 0 0 0,-4 3 0 16,-4 5 25-16,-1 3 0 0,-8 5 0 0,-1-1 0 15,1 0-40-15,-5 8-8 0,-4 4-1 0,-5 4-1 16,-4 4 25-16,5 8 19 0,-5-5-3 0,0 9-1 0,0-1-24 15,-4 5-5-15,4-1-1 0,0 4 0 0,0 1 63 16,-4 3 13-16,8 0 3 0,1 0 0 0,3 0-52 0,1 4-12 16,9-7 0-16,-1 3 0 15,1-4-20-15,0 1-6 0,4-5-2 0,4 4 0 16,0 1-6-16,5-1-2 0,0-4 0 0,9 1-697 16,-1-5-140-16</inkml:trace>
          <inkml:trace contextRef="#ctx0" brushRef="#br0" timeOffset="41607.8734">25730 2172 921 0,'-9'-20'82'0,"9"20"-66"0,-4-7-16 0,4-1 0 15,0 0 113-15,-5 0 19 0,-3 0 4 0,-1 1 1 16,0 3 11-16,-4 0 3 0,-5 0 0 0,5 4 0 16,-4 4-121-16,3 0-30 0,-7 4 0 0,-1 3 0 15,-5 1 45-15,5 0 3 0,5 3 1 0,4 1 0 16,-5-1-27-16,5 9-6 0,4-5 0 0,0-3-1 16,5 3-15-16,4 1 0 0,0-1 0 0,4 1 0 15,1-1 0-15,4 1 0 0,-9-1 0 0,4 1 0 16,0-5 44-16,5 5 7 0,-9-1 1 0,0 1 0 0,0 3-32 15,0-11-7-15,-4 4-1 0,-1-1 0 0,-3 5 19 16,-6-1 3-16,1-3 1 0,-4 3 0 0,-5-3-5 0,0 0-1 16,0-5 0-16,0 9 0 0,0-5-38 0,0-3-8 15,4 4-2-15,-3-5-754 16,3-3-151-16</inkml:trace>
          <inkml:trace contextRef="#ctx0" brushRef="#br0" timeOffset="42176.2785">26542 1540 1706 0,'4'-8'37'0,"0"8"8"0,-4 0 2 0,0-11 1 0,5 3-38 0,-5 8-10 16,0 0 0-16,0 0 0 0,0 0 84 0,0 0 16 15,-9 8 2-15,0 3 1 0,5 5-58 0,-5 3-11 0,5 9-2 0,-5 3-1 16,0 0 33-16,-4 4 6 16,4 4 2-16,-4 0 0 0,0 4-25 0,0-8-5 15,-1 4-1-15,1 4 0 0,0 0-9 0,-4 0-3 16,3 4 0-16,-3 0 0 0,-5-1-29 0,-4 17-16 0,-1-5 1 15,-3 5 1-15,3-5 42 0,-3 4 8 0,3 1 1 0,1 3 1 16,4-7-27-16,0-5-11 0,4-3 8 0,5-4-8 31,0-4-28-31,4-8-12 0,1-4-1 0,-1 0-1 0,4-7-173 16,1-1-34-16,0 8-7 0,-1-15-2 0</inkml:trace>
          <inkml:trace contextRef="#ctx0" brushRef="#br0" timeOffset="41843.0472">26068 1950 1983 0,'0'0'88'0,"0"0"18"0,0 0-85 0,8 0-21 0,1-4 0 0,4 4 0 15,5 0 87-15,0 0 13 0,3-8 2 0,6 8 1 16,-1 0-34-16,5-4-6 0,8 4-2 16,-4 0 0-16,1-4-29 0,-1 0-7 0,4 4-1 0,9-8 0 15,1 5-12-15,-6-1-4 0,-3-4 0 0,4 0 0 16,-5 4-8-16,-4-4 0 0,1 4 0 0,-6 1 0 16,1 3-22-16,-9-4-6 0,0 0-2 15,-5 0 0-15,-3 0-114 0,-14 4-24 0,0 0-4 16,0 0 0-16</inkml:trace>
          <inkml:trace contextRef="#ctx0" brushRef="#br0" timeOffset="42755.6256">27222 2616 2329 0,'0'0'51'0,"0"0"10"0,0 0 3 0,0 0 2 0,4 12-53 0,-4-4-13 15,0-8 0-15,4 12 0 16,1-5-28-16,-5 1-9 0,0 4-2 0,-5 0-957 0</inkml:trace>
          <inkml:trace contextRef="#ctx0" brushRef="#br0" timeOffset="38974.8082">21566 1856 1036 0,'-4'-16'23'0,"4"16"5"0,4-7 0 0,-4-1 1 0,-8 0-29 0,8 0 0 0,4 0 0 0,-4-7 0 16,0 3 108-16,-4 4 16 16,4 1 4-16,-5-1 0 0,1-4-52 0,4 4-9 0,0 0-3 0,0 1 0 0,4-1-51 0,1-4-13 15,-1 4 0-15,5 1 0 0,-5 3 54 0,5 4 8 16,-9 0 2-16,0 0 0 16,0 0-52-16,0 0-12 0,0 0 0 0,0 0 0 0,0 0 0 0,0 0 0 15,-4 4 0-15,4 7 0 0,-5 1 54 0,1 4 8 16,-5 7 2-16,-9 0 0 15,1 5-52-15,-9-1-12 0,4 4 0 0,-5 4 0 0,5 4 54 16,0-4 8-16,0 12 2 0,-4 16 0 0,4-9-14 0,0 5-2 16,5-9-1-16,-1 5 0 0,9-4-30 0,-4-5-5 15,4 1-2-15,1 4 0 0,-1 0-10 0,0-1 12 16,0-7-12-16,1 0 12 0,-1-4-12 0,0-8 0 16,5-3 0-16,-1-1 8 0,-3 0-8 0,-6-3 0 15,6-1 0-15,-1 0 0 16,-4 1-215-16,-1 3-41 0,1 0-9 0,0-3-2 0</inkml:trace>
          <inkml:trace contextRef="#ctx0" brushRef="#br0" timeOffset="39625.7973">22220 2476 1267 0,'0'0'112'0,"18"-8"-89"15,-1-3-23-15,5-1 0 0,4 0 0 0,-4 0 0 16,0 1 0-16,-4-1 0 0,-1 0 61 0,1 5 8 16,0-9 2-16,-5 12 0 0,-5-8-11 0,1 1-3 15,-4 3 0-15,-1 0 0 0,-4 0-29 0,0-3-5 16,0 3-2-16,-4 0 0 0,-1 0 18 0,1 0 3 16,-1-3 1-16,-3 3 0 0,3 0-35 0,1 0-8 15,-5 1 0-15,0-5 0 0,1 12 33 0,-6-12 5 16,6 8 1-16,-10-4 0 15,1 5-63-15,-1 3-12 0,0 0-2 0,-8 0-1 0,-9 7 61 0,0 5 12 16,0-4 2-16,-9 11 1 16,0-3-59-16,0 7-12 0,5 5-2 0,-5 3-1 0,9 0 61 0,0 0 12 15,4 8 2-15,5-8 1 0,8 1-39 16,1-1 0-16,-1 0 0 0,9-4 0 0,0 4 25 0,5 1 1 0,4-9 0 0,4 8 0 16,1-7-38-16,4-5-7 0,4-3-1 0,4-8-1 15,1-1 21-15,-1-3 13 0,5-8-1 0,-4 0-1 16,4-3-1-16,0-9 0 0,4 0 0 0,-4-3 0 15,0-4-10-15,4-5 0 0,5 5 0 0,0-4 0 16,-5-5 16-16,0-3 2 0,1 4 0 0,3 0 0 16,-3 0-9-16,-1-1-1 0,0 5-8 0,1 0 12 15,-1 3-12-15,0 9 9 0,-8-1-9 0,-1 8 8 16,-3 1-29-16,-14 7-7 16,0 0 0-16,13 7-1 0,-4 5 29 0,-5 0 0 0,0 7 0 0,1 1 0 0,-5 3 0 15,-5-3 15-15,5 3-2 0,-4-3 0 0,4 3-13 16,-4 4 0-16,-5-3 0 0,0 3 0 0,0 0-10 0,-4 5-5 15,4 3-1-15,-4-12-636 16,4 0-128-16</inkml:trace>
          <inkml:trace contextRef="#ctx0" brushRef="#br0" timeOffset="40047.1259">22611 2265 1573 0,'8'-7'34'0,"-3"-1"7"0,3 4 2 0,1-4 2 0,0 4-36 0,4 4-9 15,-4 0 0-15,4 0 0 0,0 0 135 0,-4 0 25 16,0 8 4-16,0 0 2 0,-5 4-150 0,-4 3-31 0,9-3-5 0,-5 7-2 16,-4 1 39-16,5 11 8 0,-10-8 2 0,5 9 0 15,-9-1-12-15,5-4-3 0,0 4 0 0,-1-7 0 16,-4 7 32-16,5-4 7 0,-5-7 1 0,5 3 0 15,-5 1-42-15,5-9-10 0,-1 1 0 0,-3-5 0 16,3 1 20-16,5-12 3 0,0 0 0 0,0 0 0 16,0 0 6-16,0 0 2 0,0 0 0 0,0 0 0 15,0-12-5-15,0 1-1 0,5-5 0 0,-1-3 0 16,0-5-6-16,1 1-2 0,4-1 0 0,8-3 0 16,1-4-8-16,-1 0-1 0,9-4-8 0,-4 3 12 15,9 1 11-15,4 4 1 0,-4-4 1 0,4 7 0 16,0 1-54-16,0 7-11 0,-4-3-3 15,0 7 0-15,-1 8-105 0,-3-3-22 0,-5 7-4 0,0 7-1 16</inkml:trace>
          <inkml:trace contextRef="#ctx0" brushRef="#br0" timeOffset="40775.7411">23694 2312 1299 0,'5'-4'28'0,"3"-3"7"16,1-5 1-16,0 4 0 0,4-4-28 0,-4 1-8 0,0-1 0 0,4 0 0 0,0 5 96 0,-4-5 19 15,-1 0 3-15,-3 4 1 0,4-3-52 0,-5 3-11 16,0-4-1-16,1 4-1 0,-5 1-35 0,4-1-7 15,-4 0-2-15,0 0 0 0,0 8 20 0,0-8 4 16,-4 1 1-16,4 7 0 16,-9-4-56-16,0 4-11 0,0-4-3 0,1 4 0 0,-5 4 58 0,-1-4 11 15,-3 4 2-15,-1-1 1 0,5 1-37 0,-4 4 0 16,-10 0 0-16,5 4-12 0,-4 7 12 0,4 1 0 16,-9 3-9-16,1 4 9 15,3 8-27-15,1-3-1 0,8-1 0 0,1 4 0 16,-5-4 47-16,13 0 9 0,5-3 1 0,-1-5 1 15,1 0-48-15,4-7-10 0,4-4-1 0,1-1-1 16,-1-7 81-16,-4-4 16 0,0 0 3 0,9 0 1 0,4-8-11 0,5 1-3 16,-1-5 0-16,10-4 0 0,-1-3-45 0,5-1-12 15,4 1 0-15,0-1 0 0,-5-3 53 0,1 0 9 16,0 3 2-16,0-7 0 0,-1 7-52 0,1-3-12 16,-5 3 0-16,5 1 0 15,-5 3-24-15,-8 5-7 0,0 7-1 0,-5 0-1 0,4 4 53 0,-4 0 10 0,-4 4 2 16,0 11 1-1,0-11-77-15,-5 16-16 0,-4 3-4 0,-4 4 0 0,-1 1 52 0,-3 3 12 0,3-4 0 0,-8 12 0 16,0 4 10-16,-9 0 5 0,4 0 1 0,-4 4 0 16,0-1-16-16,-4 1 0 0,-5 0 0 0,1-4 0 15,8 0-10-15,-13-8-5 0,-5 0-1 0,1-4 0 16,4-7 16-16,4-1 0 0,-4-3 0 0,4-1 0 16,0-11 29-16,9 0 9 0,1-4 2 0,-1-4 0 15,8-4-13-15,6 0-3 0,-1 0 0 0,4-8 0 16,10-7-24-16,-1-1 0 0,9-3 0 0,9-5 0 15,5-3 32-15,3-4 2 0,1-8 0 0,13 4 0 0,0 4-34 16,8 0 0-16,-3 0 0 0,-1 8 0 16,5-5-84-16,-1 1-15 0,1 8-2 15,-5-1-1024-15</inkml:trace>
        </inkml:traceGroup>
      </inkml:traceGroup>
    </inkml:traceGroup>
    <inkml:traceGroup>
      <inkml:annotationXML>
        <emma:emma xmlns:emma="http://www.w3.org/2003/04/emma" version="1.0">
          <emma:interpretation id="{8048A9D0-7424-4497-ABD8-A63D3F97CDC8}" emma:medium="tactile" emma:mode="ink">
            <msink:context xmlns:msink="http://schemas.microsoft.com/ink/2010/main" type="paragraph" rotatedBoundingBox="3320,7412 19970,5876 20207,8448 3557,99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17B42E-9281-41C8-8D84-3E8077551DCB}" emma:medium="tactile" emma:mode="ink">
              <msink:context xmlns:msink="http://schemas.microsoft.com/ink/2010/main" type="line" rotatedBoundingBox="3320,7412 19970,5876 20207,8448 3557,9984"/>
            </emma:interpretation>
          </emma:emma>
        </inkml:annotationXML>
        <inkml:traceGroup>
          <inkml:annotationXML>
            <emma:emma xmlns:emma="http://www.w3.org/2003/04/emma" version="1.0">
              <emma:interpretation id="{DD0888EA-7C77-4297-B402-561D28973F18}" emma:medium="tactile" emma:mode="ink">
                <msink:context xmlns:msink="http://schemas.microsoft.com/ink/2010/main" type="inkWord" rotatedBoundingBox="3353,7765 6346,7489 6474,8885 3482,9162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09442.5067">2390 7058 806 0,'-14'-7'72'0,"10"3"-58"0,4-4-14 0,-9 0 0 16,5 0 63-16,-5-3 9 0,5-1 3 0,-5 0 0 16,9 0 20-16,-9 1 4 0,9-1 1 0,0 0 0 15,0 5-26-15,0-5-5 0,0 0-1 0,0 0 0 16,0 1-8-16,5 3-1 0,-1 4-1 0,-4 4 0 16,0 0-1-16,0 0 0 0,4-4 0 0,-4 4 0 15,0 0-22-15,9 12-5 0,-9 3-1 0,0 9 0 16,0-5-1-16,-4 13 0 0,-5 7 0 0,0 0 0 15,-4 7 6-15,-5 1 1 0,1 12 0 0,-1 3 0 16,-4 4 5-16,1 1 0 0,-6-1 1 0,5 0 0 16,5 8-1-16,-1-11 0 0,1-5 0 0,3 5 0 15,1-9-40-15,0 1 0 0,9-4 0 0,-5-5 0 0,5 1 0 16,-1-8 0-16,5-4 0 0,0 0 8 16,5-4-111-16,-1 1-22 0,0-13-5 0</inkml:trace>
          <inkml:trace contextRef="#ctx0" brushRef="#br0" timeOffset="109943.5848">3017 7452 979 0,'-4'-11'43'0,"4"11"9"0,0 0-41 0,0 0-11 0,-5-4 0 0,1-4 0 16,-1 4 165-16,1-4 31 0,0 4 7 0,-5 4 1 15,0 0-85-15,0-4-17 0,9 4-3 0,-4 0-1 16,-5 0-42-16,5 4-8 0,-5-4-1 0,5 8-1 16,-5 0-26-16,4 0-6 0,1-1-1 0,0 5 0 15,-5 0 0-15,5 7 0 0,-5 1 0 0,0 3 0 16,0 1-4-16,0 3-1 0,-4 8 0 0,4 0 0 15,1 0-8-15,3 0 0 0,-8-3 0 0,4-5 0 16,1 4 8-16,3-4-8 0,-4 1 0 0,9-5 8 16,0-7-8-16,5 3 0 0,-1 1 0 0,1-5 8 0,3-3-8 15,6 0 0-15,-1-8 9 0,4-1-9 16,5-3 0-16,-4 0 9 0,4-7-9 0,4-5 0 0,-4 0 11 0,0-3-11 16,4-1 10-16,-4 4-10 0,0-3 0 0,-4-1 8 15,8-3-8-15,-8-1 0 0,-5 1 11 0,0-1-1 16,0-3 0-16,-4-1 0 0,0 5 17 0,-5-5 3 15,-4-3 1-15,4 4 0 0,-8-1-4 0,0 5-1 16,-1-5 0-16,-4 5 0 0,1-1-10 0,3 5-1 16,-8-1-1-16,0 5 0 0,0 3-14 0,0 0 0 15,-5 4 0-15,5 4 0 0,-5 4-23 0,1 4 3 16,-1 0 0-16,-4 3 0 16,0 5-125-16,0 3-25 0,0 5-5 0,1-1-817 0</inkml:trace>
          <inkml:trace contextRef="#ctx0" brushRef="#br0" timeOffset="110438.7427">3666 7448 1944 0,'-4'-4'43'0,"4"4"9"0,-4-7 1 0,4 7 1 0,0 0-43 0,0 0-11 0,0 0 0 0,0 0 0 15,0 0 72-15,0 7 12 0,0 5 2 0,4 4 1 16,-4 3-67-16,4-3-12 0,-4 3-8 0,0 1 8 16,0-1 8-16,0 1 3 0,0 3 0 0,0 1 0 15,0-5-5-15,5 1-1 0,-1-1 0 0,0-3 0 16,1-5-4-16,-5-3-1 0,9 0 0 0,-5 0 0 0,5 0 9 16,4-8 2-16,-4-4 0 0,4 0 0 0,4-8-19 0,-3 4 0 15,-1-11 0-15,4 3 0 0,1 1 13 0,-1-5-4 16,-8 1-1-16,4 3 0 0,5-3-8 0,-5 3 0 15,-4 0 0-15,-5 5 0 0,-4 3 0 0,0 8 0 16,9-4 0-16,-9 4 0 0,0 0 0 0,4 16 0 16,5 3 0-16,0 1 0 0,-5-5 0 0,1 5 0 15,-1 3 0-15,5-3 0 0,0-1 0 0,4-3 0 16,-4-1 0-16,-1-3 0 0,10-4 0 0,-9-4 0 16,-1 3 0-16,1-3 0 0,4-8 16 0,1 1-3 15,-1-9 0-15,0 4 0 0,0 0 23 0,0 0 5 16,5-7 1-16,-5 3 0 0,0-3-8 0,0-1-2 15,-4 0 0-15,0 5 0 0,4-5-4 0,0 0-2 16,-9 1 0-16,1-1 0 0,4 5-13 0,4-5-2 0,-9 0-1 16,5 1 0-16,0-1-10 0,0 1 0 0,-1 3 0 15,1-4-11 1,-5-3-20-16,5 3-4 0,-4 1-1 0,3-5 0 16,-3-3-67-16,4 3-13 0,-5 1-4 0,9-5-1012 0</inkml:trace>
          <inkml:trace contextRef="#ctx0" brushRef="#br0" timeOffset="108801.3382">1613 7093 230 0,'0'0'10'0,"0"0"2"0,0-11-12 0,0-1 0 0,-4 4 0 0,4-3 0 15,0 3 155-15,-5 0 28 0,5-4 5 0,0 1 2 16,-4 3-80-16,4 0-16 0,4 4-3 0,-4-8-1 16,-4 5-14-16,8-5-2 0,1 4-1 0,-1-4 0 15,0 5-8-15,5-1-1 0,-9 8-1 0,0-4 0 16,9-4-3-16,-9 8 0 0,0 0 0 0,0 0 0 15,0 0-24-15,0 0-4 0,0 0-2 0,9 8 0 16,0 4-15-16,-1 3-3 0,-3 1-1 0,-1 3 0 16,-4 5 5-16,0 7 2 0,0-4 0 0,0 12 0 0,-4 4 3 15,-1 8 1-15,1 3 0 0,0 1 0 0,-1 3 2 0,-4 5 1 16,5-5 0-16,-5 1 0 0,0-5 7 16,1 1 2-16,-1-4 0 0,0-1 0 0,0-3-4 0,1-4-1 15,-1 4 0-15,4 0 0 0,-3-4-14 0,8-4-3 16,-14-4-1-16,10 0 0 0,-5 0-11 0,1-8 10 15,-1-3-10-15,0-1 10 0,-4 0-10 0,4-3 0 16,0-1 0-16,1-3 0 16,-1 3-35-16,0-7 1 0,5 0 0 0,4 0 0 15,-5-5-24-15,5-7-5 0,0 0-1 0,0 0 0 16,0 0-49-16,0 0-11 0,0 0-1 0,9-11-747 0</inkml:trace>
          <inkml:trace contextRef="#ctx0" brushRef="#br0" timeOffset="109111.8997">1644 7667 1263 0,'0'0'56'0,"0"0"12"0,0 0-55 0,0 0-13 0,0 0 0 0,0 0 0 15,0-8 96-15,0 8 16 0,0 0 3 0,4-8 1 16,-4 0-28-16,5 1-4 0,3-1-2 0,1 0 0 16,0-4-18-16,4 4-4 0,-4 1-1 0,8-1 0 0,5 0-20 15,-4 0-4-15,8 0-1 0,0 5 0 0,10-5-13 0,-1 4-2 16,0-4-1-16,4 4 0 0,1 0-18 0,-1 0 0 16,1-3 0-16,-1 3 0 0,-4 0 0 0,0 0 0 15,1 4 8-15,-10-4-8 16,0 0-24-16,-4 0-12 0,0 0-3 0,0 0 0 15,-4 4-121-15,-5-4-25 0,4-3-5 0</inkml:trace>
        </inkml:traceGroup>
        <inkml:traceGroup>
          <inkml:annotationXML>
            <emma:emma xmlns:emma="http://www.w3.org/2003/04/emma" version="1.0">
              <emma:interpretation id="{CB89B816-2FE8-491E-858A-C29634ADFDDB}" emma:medium="tactile" emma:mode="ink">
                <msink:context xmlns:msink="http://schemas.microsoft.com/ink/2010/main" type="inkWord" rotatedBoundingBox="7849,7224 9120,7106 9250,8514 7979,8631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11627.5201">5974 7047 748 0,'0'0'33'0,"0"0"7"0,0 0-32 0,0 0-8 0,0 0 0 0,0 0 0 16,0 0 57-16,0 0 10 0,0 0 1 0,0 0 1 0,0 0-6 0,0 0-2 16,0 0 0-16,-9-4 0 0,0 4 11 0,9 0 3 15,0 0 0-15,0 0 0 0,0 0-17 0,0 0-3 16,-8-4-1-16,8 4 0 0,0 0-11 0,0 0-3 15,-9 0 0-15,9 0 0 0,0 0-23 0,0 0-5 16,-13 4 0-16,4 0-1 0,9-4 0 0,0 0 0 16,-9 0 0-16,0 0 0 0,1 4-11 0,8-4 0 15,0 0 9-15,0 0-9 0,0 0 9 0,-9 3-9 16,9-3 12-16,0 0-12 0,0 0 23 0,-9 0-3 16,0-3 0-16,9 3 0 0,0 0-4 0,0 0-2 15,0 0 0-15,0 0 0 0,0 0-6 0,0 0 0 16,-4-4-8-16,4 4 12 0,0 0-12 0,0 0 8 15,0 0-8-15,0 0 0 0,0 0 0 0,0 0 0 16,0 0 0-16,0 0 0 0,0 0 0 0,9 0 0 16,-1-4 0-16,1 4 0 0,4 0 21 0,1 0-1 0,3-4-1 15,1 0 0-15,8-8 12 0,0 4 2 16,1 1 1-16,3-5 0 0,5 4-14 0,1-4-4 0,-1 1 0 16,4-1 0-16,1 0-5 0,-5 1-2 0,4-1 0 15,1 4 0-15,-10 0-9 0,6 1 0 0,-1-5 0 0,-5 4 8 16,1 0-25-16,-5-3-6 0,-4 3-1 0,0 4 0 31,0 0-143-31,-9 0-29 0,0 4-5 0</inkml:trace>
          <inkml:trace contextRef="#ctx0" brushRef="#br0" timeOffset="111909.498">6448 6508 864 0,'-5'-15'38'0,"5"7"8"16,0-8-37-16,-4-3-9 0,4 3 0 0,0 5 0 0,0-5 152 0,-4 0 28 16,4 5 5-16,0-1 2 0,0 0-86 0,0 5-17 15,-5 3-3-15,5 4-1 0,0 0-51 0,0 0-10 16,0 0-3-16,0 0 0 0,-4 11-5 0,0 5-2 16,-1 3 0-16,1 13 0 0,-5 7 21 0,0 0 4 15,0 7 1-15,1 5 0 0,-1 4 3 0,-4 7 1 16,0 1 0-16,-5 3 0 0,0 4-1 0,-3 0 0 15,3 4 0-15,0-7 0 0,-4 3-19 0,5-4-4 16,-5-3-1-16,0-5 0 0,5 1 2 0,-1-5 0 16,5-3 0-16,0-4 0 15,-1-1-112-15,6-3-21 0,-1 0-5 0</inkml:trace>
          <inkml:trace contextRef="#ctx0" brushRef="#br0" timeOffset="112295.8714">6808 7296 2070 0,'8'-4'45'0,"-3"-3"10"0,4 3 1 0,-5-4 3 16,0 4-47-16,-4 4-12 0,0 0 0 0,0 0 0 15,9 12 44-15,-5-1 6 0,-4 5 2 0,-4 0 0 0,4 7-44 16,-9 4-8-16,1 4 0 0,-6 5 0 0,1-5 0 15,4 4 0-15,5 0 0 0,0-4 0 0,-5 0 9 0,4-3-1 16,5-5-8-16,-4-3 12 0,4-1-12 0,0-3 0 16,4-9 0-16,10 1 0 0,-6-4 0 0,10-4 0 15,0-4 0-15,-1 0 0 0,1-7 0 0,4-1 19 16,4-4-3-16,-4-3 0 0,4 3-4 0,-4-7-2 16,0 3 0-16,-4-7 0 0,-1 4 1 0,5-9 0 15,-9 1 0-15,5 0 0 0,-5-8 8 0,0 4 1 16,0 0 1-16,-8 4 0 0,3 3 0 0,1 5 0 15,-4 3 0-15,-5 1 0 0,-9 11 3 0,4-4 1 16,-8 12 0-16,0-3 0 0,-9 6-25 0,0 5 8 16,-4 0-8-16,-5 0 0 15,0 7-22-15,-4 1-10 0,-4 4-1 0,8-1-1 16,0 1-166-16,10 3-34 0</inkml:trace>
        </inkml:traceGroup>
        <inkml:traceGroup>
          <inkml:annotationXML>
            <emma:emma xmlns:emma="http://www.w3.org/2003/04/emma" version="1.0">
              <emma:interpretation id="{B6B444EA-7871-418A-9DA3-2FCA39691BA1}" emma:medium="tactile" emma:mode="ink">
                <msink:context xmlns:msink="http://schemas.microsoft.com/ink/2010/main" type="inkWord" rotatedBoundingBox="11224,6683 14400,6390 14554,8058 11378,8351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13845.7726">9260 6766 1216 0,'0'0'54'0,"0"0"11"0,0 0-52 0,0 0-13 0,0 8 0 0,4-1 0 15,-4 1 80-15,5-4 14 0,4 0 2 0,4-4 1 16,-4 0-20-16,8-4-4 0,5-4-1 0,0-3 0 16,0-9-12-16,4 5-4 0,1-9 0 0,-1 1 0 15,0-8-25-15,-4 3-6 0,4 5-1 0,1-1 0 16,-10-7 4-16,5-4 0 0,0 4 0 0,-4-8 0 15,-1 4-16-15,-4-4-2 0,5 0-1 0,4-4 0 16,-4 0-9-16,-5 0 10 0,4-4-10 0,-4 1 10 16,1 3-10-16,-6 4 0 0,1 0 0 0,-5 4 0 0,1 7-16 0,-5-3-1 15,0 0-1-15,-5 8 0 0,5 7 1 0,-4 8 0 16,-5-4 0-16,5 9 0 0,-5 3 5 0,0 0 0 16,1 3 1-16,-6 5 0 0,6 4 11 0,-5 4-10 15,-1-5 10-15,1 9-10 0,0-5 10 0,0 9 0 16,8 3 0-16,5 4 0 0,5 8 14 0,-5 4-2 15,-9 8 0-15,5 3 0 0,-1 1 4 0,5 11 0 16,-4 8 0-16,4 4 0 0,-9-7 12 0,5 3 4 16,4-4 0-16,-5 8 0 0,-3-12-10 0,3-3-2 15,-4-5 0-15,9 4 0 0,-4-3 9 0,4-4 2 16,-4-9 0-16,-1 9 0 0,5-8-31 0,-4-4 8 16,4-4-8-16,0-4 0 0,-4-4 0 0,-1-4 0 15,5 1 0-15,-4-9 0 16,4-3-143-16,-5-5-31 0,-17 5-6 0,5-8-2 0</inkml:trace>
          <inkml:trace contextRef="#ctx0" brushRef="#br0" timeOffset="114039.2156">9335 7277 1904 0,'0'0'84'0,"-5"-8"18"15,-4 0-82-15,5-4-20 0,4 12 0 0,0 0 0 16,-4-7 83-16,4-5 12 0,4 4 2 0,0-4 1 15,1 5-71-15,4-1-15 0,4 0-2 0,4 0-1 16,5 0-9-16,0 1 0 0,-4 3 0 0,4-4 8 16,4 0-31-16,5 4-6 0,-5 0-2 0,5 0-631 15,-5-3-126-15</inkml:trace>
          <inkml:trace contextRef="#ctx0" brushRef="#br0" timeOffset="114198.1627">10015 6980 691 0,'0'0'30'0,"0"0"7"0,0 0-29 0,-9 4-8 16,0 4 0-16,0 4 0 0,5-1 328 0,-5 5 65 16,9 7 13-16,-4 1 2 0,-1-5-256 0,1 5-51 15,4-1-10-15,-4-3-3 0,4-1-63 0,0 1-13 16,-5 3-2-16,5-3-1 0,0 3-17 0,0-7-4 16,-4-5-1-16,4 5-724 15,4-8-145-15</inkml:trace>
          <inkml:trace contextRef="#ctx0" brushRef="#br0" timeOffset="114315.2646">10164 6520 1357 0,'0'0'60'0,"0"-12"12"0,4 5-57 0,5-1-15 0,-5 0 0 0,10 4-400 16,-1 4-82-16</inkml:trace>
          <inkml:trace contextRef="#ctx0" brushRef="#br0" timeOffset="114689.4729">10572 6848 1688 0,'0'0'37'0,"0"0"8"0,0 0 2 0,0 0 0 0,0 11-38 0,0-3-9 15,9 8 0-15,-5-4 0 0,-4 7 84 0,9-3 14 16,-5 3 3-16,1 1 1 0,3 3-60 0,-3 4-12 16,4 1-2-16,-5 3-1 0,0 0 1 0,1-4 1 15,-5 1 0-15,0-9 0 0,-5 1-29 0,1-1 0 16,0-3 0-16,-1-5 0 0,1-3 11 0,-1-4-1 16,5-4 0-16,0 0 0 0,-8-4 42 0,3 0 9 15,1-7 2-15,4-1 0 0,0-8-22 0,4 1-4 16,1-4-1-16,3-9 0 0,6 1-7 0,-1-4-1 15,9 0-1-15,0 0 0 0,8 0-27 0,-3 7 0 16,-1 1 8-16,0 4-8 0,1 3 0 0,-1 5 0 0,-4 7 0 16,0 4 0-16,-5 4-9 0,1 4 9 0,-1 4-12 0,-3 7 12 15,-6 5 0-15,-3-1 0 0,-1 5 0 0,1-1 0 32,-5 4-97-32,0 1-13 0,4 3-2 0,0 0-984 0</inkml:trace>
          <inkml:trace contextRef="#ctx0" brushRef="#br0" timeOffset="115174.6948">11831 6918 1936 0,'13'-27'86'0,"-8"19"18"0,-1-8-84 0,0 5-20 16,5-9 0-16,-4 4 0 0,-5-3 76 0,0 3 12 15,0 1 1-15,-5 3 1 0,1 0-58 0,-5 1-11 16,0-1-2-16,-4 8-1 0,0 8-18 0,0-4 8 15,-9 0-8-15,0 8 0 0,0 3 0 0,-4 9 0 16,-1 3 0-16,-3 5 0 0,3-1 0 0,-4 8 0 16,1 4 0-16,-1 4 0 0,0-4 0 0,9 0 0 15,0 4 0-15,9-4-9 0,5-8 9 0,8 0 0 16,4-3 0-16,0-1 0 0,9-8 0 0,5-3 0 16,0 0 10-16,4-9-10 0,-1-3 14 0,6-4-3 15,-1-4-1-15,0-7 0 0,5-1 24 0,-5-4 5 16,5 1 1-16,0-13 0 0,-5 1-20 0,5-8-3 15,-5 0-1-15,5-4 0 0,-5-8 7 0,9 0 1 16,-4-11 0-16,4-1 0 0,-4-7-7 0,0 0-1 16,-1-12 0-16,1-4 0 0,0 4-16 0,-5 4 0 0,0-4 0 15,1 4 0-15,-1 7 0 0,-4 1 0 0,0 8 0 0,0 3 0 16,0 16 0-16,-9 8 0 0,0 0 0 0,0 3 0 16,-4 13 0-16,-5 3 0 0,-4 12 0 0,0 0 0 15,0 0 0-15,0 16 0 0,-4-1 0 0,0 13 0 16,-10 3 13-16,6 12-1 0,-5-4 0 0,4 11 0 15,-4-3 0-15,4 0 0 0,4 4 0 0,5 11 0 16,0 0-12-16,0 1 0 0,5-1 0 0,-1 12 0 16,1 0 9-16,-1 4-1 0,-4-7 0 0,9 7 0 15,-5-8-67-15,1-4-13 0,3 0-4 0,-3-7-717 16,8-8-144-16</inkml:trace>
        </inkml:traceGroup>
        <inkml:traceGroup>
          <inkml:annotationXML>
            <emma:emma xmlns:emma="http://www.w3.org/2003/04/emma" version="1.0">
              <emma:interpretation id="{ED342D12-E5C7-45F8-9A5B-D615886C7459}" emma:medium="tactile" emma:mode="ink">
                <msink:context xmlns:msink="http://schemas.microsoft.com/ink/2010/main" type="inkWord" rotatedBoundingBox="16127,6290 19994,6031 20157,8465 16289,8724"/>
              </emma:interpretation>
              <emma:one-of disjunction-type="recognition" id="oneOf12">
                <emma:interpretation id="interp20" emma:lang="" emma:confidence="1">
                  <emma:literal>it?</emma:literal>
                </emma:interpretation>
                <emma:interpretation id="interp21" emma:lang="" emma:confidence="1">
                  <emma:literal>it ?</emma:literal>
                </emma:interpretation>
                <emma:interpretation id="interp22" emma:lang="" emma:confidence="0">
                  <emma:literal>i t?</emma:literal>
                </emma:interpretation>
                <emma:interpretation id="interp23" emma:lang="" emma:confidence="0">
                  <emma:literal>; t?</emma:literal>
                </emma:interpretation>
                <emma:interpretation id="interp24" emma:lang="" emma:confidence="0">
                  <emma:literal>, t?</emma:literal>
                </emma:interpretation>
              </emma:one-of>
            </emma:emma>
          </inkml:annotationXML>
          <inkml:trace contextRef="#ctx0" brushRef="#br0" timeOffset="115790.2957">14345 6594 1796 0,'0'0'80'0,"0"0"16"0,0 0-77 0,0 0-19 16,0 0 0-16,0 0 0 0,0 16 71 0,0 3 10 15,0 1 3-15,-9 7 0 0,0 0-32 0,1 5-7 16,-10-1-1-16,5 4 0 0,0 0-28 0,0-4-7 16,-5 4-1-16,5-3 0 0,0-5-8 0,4-4-12 0,-4 1 2 0,4-5-662 15,5-7-133 1</inkml:trace>
          <inkml:trace contextRef="#ctx0" brushRef="#br0" timeOffset="115947.8487">14310 5970 2257 0,'0'0'49'0,"0"0"11"0,-5-7 1 0,5 7 3 0,0 0-51 0,0 0-13 16,0 0 0-16,0 0 0 16,0 0-178-16,5 7-38 0,-10 21-8 0,5-5-2 0</inkml:trace>
          <inkml:trace contextRef="#ctx0" brushRef="#br0" timeOffset="116525.4281">14520 6356 2070 0,'0'0'45'0,"0"0"10"0,0 0 1 0,0 0 3 0,5-4-47 0,4 1-12 15,-1-1 0-15,1 4 0 0,4 4 69 0,0-1 12 16,5-3 3-16,4 4 0 0,4-4-16 0,1 0-4 15,8 4 0-15,4-4 0 0,-4 0-40 0,9-4-9 16,4 4-2-16,1-4 0 0,-1 4-5 0,5-3 0 16,-5-1-8-16,9-4-784 15,-9 8-163-15</inkml:trace>
          <inkml:trace contextRef="#ctx0" brushRef="#br0" timeOffset="116263.8079">15091 5448 1922 0,'4'-24'85'0,"-4"17"18"0,5-1-83 0,-5 8-20 0,4-8 0 0,-4 8 0 16,0 0 115-16,0 0 18 0,0 0 4 0,-4 16 1 15,-1 7-99-15,-4 4-20 0,1 4-4 0,-6 8-1 16,-3 4 25-16,4 12 5 0,-9 11 0 0,0 8 1 16,0-3-17-16,0-1-3 0,0 4-1 0,4 8 0 15,1-4-9-15,8-4-3 0,0 0 0 0,1 0 0 16,-1-12-12-16,4 1 0 0,5-5 0 0,5 1 0 15,-5-9 0-15,0-7-16 0,4-8 3 0,-4 1 1 16,5-9-103 0,-5-4-20-16,-5-11-4 0,1 0-929 0</inkml:trace>
          <inkml:trace contextRef="#ctx0" brushRef="#br0" timeOffset="117271.4333">17249 6021 1785 0,'9'-12'159'0,"-5"-3"-127"0,-8-1-32 0,0-3 0 16,-5 3 69-16,5-3 8 0,-1 3 2 0,1-4 0 16,4 1-13-16,4-4-2 0,1-1-1 0,-1-3 0 15,5 3-29-15,-1 1-6 0,6 0 0 0,3-1-1 0,1-3-11 0,8 4-3 16,5-5 0-16,4 1 0 0,4 4-13 0,-4 3 0 15,1-3 0-15,7 3 0 0,6 8 0 0,-5-3 0 16,-5 3-8-16,1 4 8 0,-1 4 0 16,-4 4-8-16,0 0 8 0,-4 8 0 0,-9 0-8 0,4 4 8 15,-4 7 0-15,-9 5 0 0,-4-1 0 0,0 4 0 16,-5 8 0-16,-4 8 0 0,-4 0 25 0,-5 12 3 16,-9-4 0-16,-3 7 0 0,3 1 8 0,-4-1 3 15,-4-3 0-15,-1 3 0 0,5-3-22 0,-4-1-4 16,0 5-1-16,-5-1 0 0,5 1-21 0,-1-5-5 15,6-3-1-15,-6 8 0 0,5-9 33 0,0 5 6 16,9-8 2-16,-4 3 0 16,-5-7-148-16,0 4-30 0,4-8-5 0,1 4-2 0</inkml:trace>
          <inkml:trace contextRef="#ctx0" brushRef="#br0" timeOffset="117520.8386">17570 7546 2246 0,'0'0'200'16,"0"0"-160"-16,0 0-32 0,4 12-8 0,9-1 62 0,-13 1 11 15,-4 0 3-15,4-1 0 0,9 5-32 0,-5-8-7 16,0 0-1-16,-4 3 0 0,-8 1-2 0,12-4-1 15,5 0 0-15,-1-5 0 0,-8-3-33 0,0 0-12 16,0 0 0-16,0 0 0 16,0 0-161-16,0 0-32 0</inkml:trace>
        </inkml:traceGroup>
      </inkml:traceGroup>
    </inkml:traceGroup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43:38.0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9B70B4A-88C4-4B1A-9205-63C2ACC144B0}" emma:medium="tactile" emma:mode="ink">
          <msink:context xmlns:msink="http://schemas.microsoft.com/ink/2010/main" type="writingRegion" rotatedBoundingBox="1180,375 31816,-1847 33079,15561 2443,17784"/>
        </emma:interpretation>
      </emma:emma>
    </inkml:annotationXML>
    <inkml:traceGroup>
      <inkml:annotationXML>
        <emma:emma xmlns:emma="http://www.w3.org/2003/04/emma" version="1.0">
          <emma:interpretation id="{E8939CFB-D6F8-4DD3-A6B5-59DF65B70B87}" emma:medium="tactile" emma:mode="ink">
            <msink:context xmlns:msink="http://schemas.microsoft.com/ink/2010/main" type="paragraph" rotatedBoundingBox="1233,320 19075,-285 19136,1500 1294,21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F7217E-3F46-49AE-84B1-FFA18D8B9889}" emma:medium="tactile" emma:mode="ink">
              <msink:context xmlns:msink="http://schemas.microsoft.com/ink/2010/main" type="line" rotatedBoundingBox="1233,320 19075,-285 19136,1500 1294,2106"/>
            </emma:interpretation>
          </emma:emma>
        </inkml:annotationXML>
        <inkml:traceGroup>
          <inkml:annotationXML>
            <emma:emma xmlns:emma="http://www.w3.org/2003/04/emma" version="1.0">
              <emma:interpretation id="{002C8201-EFE6-4AC1-B45B-23E80693AE3A}" emma:medium="tactile" emma:mode="ink">
                <msink:context xmlns:msink="http://schemas.microsoft.com/ink/2010/main" type="inkWord" rotatedBoundingBox="1233,320 3527,242 3588,2028 1294,210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240 367 403 0,'0'-4'36'0,"5"0"-36"0,-1-8 0 0,1 5 0 16,-1-1 155-16,0-4 24 0,-4 4 5 0,9-3 0 16,-4 3-52-16,3-4-12 0,-8 4-1 0,0 1-1 15,9-5-22-15,-9 4-5 0,0 8-1 0,4-8 0 16,1 0-26-16,-5 8-4 0,0 0-2 0,0 0 0 15,0 0-26-15,0 0-4 0,0 0-2 0,0 0 0 16,0 0-7-16,-5 12-2 0,5 8 0 0,-4-1 0 16,0 5 0-16,-1 11 0 0,-3 0 0 0,-6 15 0 15,6-3 3-15,-6 4 1 0,-3 4 0 0,4 3 0 16,-9 1-6-16,4-9-2 0,-8 9 0 0,8-5 0 16,1-7 23-16,-1-4 4 0,5 0 0 0,4 8 1 0,1-20-26 15,-1 4-6-15,-4 4-1 0,4-12 0 0,9 4 4 0,-5-7 0 16,1-5 0-16,0 5 0 0,4-5-12 0,-9-7 0 15,5 3 0-15,-1-3 0 0,5-4 0 0,0 4 0 16,0-8 8-16,0-4-8 0,0 0 0 0,0 0 12 16,0 0-12-16,0 0 12 0,0 0-12 0,0 0 0 15,0 0 0-15,0 0-11 0,0 0 11 0,0 0 16 16,0 0-4-16,5-4-1 0,-1-16 9 0,-4 5 1 16,9-9 1-16,-9 5 0 0,0-9-22 0,4-3 0 15,0 4 0-15,1-12 0 0,-1 0 9 0,5-4-9 16,-5 0 12-16,10-8-12 0,-14 5 0 0,4-9-9 15,5 4-1-15,0 4 0 0,4-11 10 0,0 3 0 0,0 5 0 16,0-1-8-16,0 4 8 0,5 4 8 0,4 0-8 0,0-3 11 16,0 7-11-16,-5 4-16 0,5-1 4 0,-4 5 1 15,8 8 11-15,-13 3 0 0,5-7 0 0,-5 15 0 16,-4-7 0-16,4-1 0 0,-4 9 0 0,-5-1 0 16,5 0 0-16,-5 4 0 0,1 5 0 0,3-9-8 15,-8 4 8-15,0 8 0 0,0-8 0 0,0 8 0 16,0 0 0-16,5-4 14 0,-1-3-3 0,-4 7-1 15,0 0-18-15,4 0-4 0,1-12-1 0,-1 8 0 16,-4 4 23-16,5-4 5 0,3-4 1 0,-8 8 0 16,0 0-28-16,0 0-4 0,9-4-2 0,-9 4 0 0,0 0 27 15,0 0 6-15,9 12 1 0,-5-4 0 0,5 4-26 16,0 7-5-16,-5 1-1 0,5 3 0 0,-5 4 26 0,1 8 5 16,-1 4 1-16,5 0 0 0,0 0-16 0,-9 8 0 15,9 0 8-15,-9 11-8 0,4-11 0 0,0 8 0 16,1-1 0-16,-5-3 0 0,0 0 15 0,9-1 3 15,-5 5 1-15,-4-4 0 0,0-1-3 0,0-3-1 16,0 4 0-16,4-4 0 0,-4 0-2 0,0-1 0 16,0-7 0-16,-4 0 0 0,4-7 4 0,-4 3 1 15,4-12 0-15,-9 0 0 0,9-3-18 0,-5-8-16 16,5-5 4-16,0-7 0 16,0 0-12-16,0 0-1 0,0 0-1 0,0 0 0 15,0 0-108-15,0 0-22 0,-4-7-4 0,4-13-928 0</inkml:trace>
          <inkml:trace contextRef="#ctx0" brushRef="#br0" timeOffset="308.2245">34 983 403 0,'0'0'36'0,"0"0"-36"0,5-12 0 0,3 1 0 15,6-1 220-15,-10 0 38 0,9 1 7 0,0 3 2 16,-8-12-83-16,3 9-16 0,10 3-3 0,-5-8-1 0,0 4-44 0,5 1-10 16,-5 3-2-16,9 0 0 0,-4 0-41 0,3 1-9 15,-3 3-2-15,8-4 0 0,-4 0-30 0,5 4-6 16,3 0-2-16,1 4 0 0,-5-4-18 0,5 0 0 15,-5 4 0-15,5 0 0 16,4-7-28-16,0-1-8 0,0 4-3 0,0-8-711 16,5 4-142-16</inkml:trace>
          <inkml:trace contextRef="#ctx0" brushRef="#br0" timeOffset="1260.0677">1223 51 288 0,'0'0'25'0,"5"-8"-25"15,-5 0 0-15,4 5 0 0,5-17 166 0,-9 8 28 16,0-3 6-16,9 3 0 0,-5-7-65 0,0 3-14 16,1-4-2-16,-1 9-1 0,-4-9-15 0,0 5-3 15,0-1-1-15,0 8 0 0,4-3-27 0,1 3-6 16,-5 8-1-16,0 0 0 0,0 0-26 0,0 0-6 16,0 0-1-16,0 0 0 0,0 11-2 0,0 5-1 15,-5 0 0-15,1 7 0 0,0 0-29 0,-5 5 0 16,5 3 0-16,-5 8 0 0,9 0 25 0,-9 8 3 15,0 0 0-15,9 7 0 0,-4 5 9 0,-1-9 3 16,5 13 0-16,-4-1 0 0,4 4-9 0,0-11-2 16,-4 4 0-16,4-9 0 0,0 5 1 0,0-5 0 15,-5-3 0-15,1 0 0 0,-1 4-18 0,1-16-4 16,0 4-8-16,-1 0 12 0,1-8-12 0,0 4 0 0,-1-4 0 16,5-11 0-1,-9-1-24-15,5-7-10 0,4 0-2 0,-4 3-1 16,4-15-160-16,0 0-32 0</inkml:trace>
          <inkml:trace contextRef="#ctx0" brushRef="#br0" timeOffset="2073.1827">2210 671 1134 0,'0'0'50'0,"0"0"10"0,0 0-48 0,-4-8-12 0,4 1 0 0,0-1 0 15,-9 8 96-15,5-12 16 0,-1 4 3 0,1 8 1 16,-5-11-41-16,0 3-8 0,1 0-2 0,3 0 0 16,1 4 0-16,-5-11 0 0,5 11 0 0,-1-12 0 15,1 12-31-15,0-11-6 0,-5 7-2 0,0-4 0 16,5 0-2-16,-5 1-1 0,0 3 0 0,0-8 0 15,-4 1-7-15,4 7 0 0,1-4-1 0,-1 4 0 16,-4-3-1-16,0 3 0 0,-1-4 0 0,-3 12 0 16,4 0-14-16,-1 4 11 0,-3 4-11 0,4 0 10 15,-5 7-10-15,1 1 0 0,-1 7 0 0,-4 5 0 16,5 3 0-16,-5 12 0 0,9-12 0 0,-5 8 0 16,5 4 0-16,13-4 0 0,-13 4 0 0,8 0 8 15,1-4-8-15,8 0 0 0,-4-8 0 0,5 0 0 0,8-8 0 16,-13-3 0-16,4-5 0 0,5 1 0 0,0-8 0 15,0-4 0-15,-9-4 10 0,13 0-10 0,0-8 20 16,0-4-4-16,-4 1 0 0,4-9 0 0,0-3-6 0,5-5-2 16,-5 5 0-16,0-8 0 0,0 0-8 0,5-1 0 15,8-3 9-15,-4 8-9 0,4-8 14 0,-4 4-2 16,0 3 0-16,0 5 0 0,4 0-12 0,-4 7 0 16,-4 8 0-16,-1 8 0 0,1 0 0 0,0 0 0 15,-10 8 0-15,6 4 0 0,3 7-12 0,-13 1-4 16,5 3-2-16,0 1 0 0,-5-1 18 0,1 4 0 15,-1 0 0-15,-4-3 0 0,0 3 0 0,0 8 0 16,-4-7 0-16,-1 11 0 0,1-4 0 0,-5 8 0 16,-4-4 0-16,-4 0 0 0,-1 7 13 0,0-7 3 15,-4 8 1-15,1 0 0 0,-6-4 0 0,1 4 0 16,-9-4 0-16,0-1 0 0,0-3-5 0,4-11 0 0,5 3-1 0,-1-4 0 16,-3-7 5-16,3-12 2 0,10 3 0 0,-5-11 0 15,9 0 5-15,-9-11 1 0,13 3 0 0,-4-12 0 16,4-3-9-16,5-1-2 0,4-7 0 0,8-4 0 15,10-8-13-15,-5 0 0 0,9-7 0 0,9 3 0 16,-5 4 0-16,9-4-15 0,0 4 3 0,0 4 1 16,5 8-104-16,-1-8-21 15,-4 8-4-15,5 0-936 0</inkml:trace>
        </inkml:traceGroup>
        <inkml:traceGroup>
          <inkml:annotationXML>
            <emma:emma xmlns:emma="http://www.w3.org/2003/04/emma" version="1.0">
              <emma:interpretation id="{D6916EA5-76A5-4399-89D5-EF216033A60E}" emma:medium="tactile" emma:mode="ink">
                <msink:context xmlns:msink="http://schemas.microsoft.com/ink/2010/main" type="inkWord" rotatedBoundingBox="4075,275 8149,137 8199,1593 4124,173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29.2035">2908 574 288 0,'0'0'25'0,"-4"7"-25"16,-5 5 0-16,4 4 0 0,5-8 206 0,-4 3 36 15,0 1 7-15,-5 4 2 0,4-1-111 0,5 1-23 16,-13 3-4-16,4 1-1 0,9-1-40 0,-4 1-8 16,0 3-1-16,-1-3-1 0,1 11-19 0,0-12-4 15,8 5-1-15,0-1 0 0,1 4-8 0,3-7-2 16,-3 3 0-16,4-3 0 0,8-1-12 0,-4 1-2 15,1-5-1-15,-1-3 0 0,0-4 11 0,0 0 1 16,0-4 1-16,5-4 0 0,-1-4 18 0,10-8 3 16,-14 0 1-16,4 1 0 0,5-9-16 0,0 1-4 15,-9-1 0-15,9-11 0 0,-9 4-13 0,5-1-3 16,-9 1-1-16,4-4 0 0,0 0 1 0,-9 3 0 16,5-7 0-16,-9 4 0 0,5-4-4 0,-10 4-8 0,-4 0 12 0,5 7-4 15,-9 1 2-15,0 3 0 0,-5 5 0 0,1 3 0 16,-5 4-10-16,4 4 12 0,-13 4-12 0,5 8 12 15,0 8-26-15,-5-1-5 0,-4 9-1 0,4-1 0 32,5 8-183-32,0-7-37 0</inkml:trace>
          <inkml:trace contextRef="#ctx0" brushRef="#br0" timeOffset="2814.3236">3439 472 403 0,'9'-8'36'0,"-1"-7"-36"16,1 3 0-16,4 4 0 0,-8 4 364 0,3-7 65 15,6 11 14-15,-1 0 2 0,-4 4-294 0,-1 3-59 16,-3 5-12-16,3 4-3 0,6 7-33 0,-6 4-6 15,-8 1-2-15,9 3 0 0,-4 4 0 0,-1 0-1 16,0-4 0-16,5 1 0 0,-5-1-15 0,1 0-2 16,-5-8-1-16,4 1 0 0,1-5 12 0,-1-3 3 15,-4-5 0-15,0 1 0 0,0-12-12 0,0 0-1 16,0 0-1-16,0 0 0 0,0 0 22 0,-4-4 5 0,-1-7 1 0,1 3 0 16,4-12-31-16,-5 1-7 0,1-1 0 15,4 1-8-15,-4-5 0 0,8 1 0 0,0-8 0 0,5 0 0 16,0 7 0-16,0-3 0 0,4-4 0 0,5 3 0 15,-1 5 0-15,5-4 0 0,-4 7-10 0,4 1 10 32,-5-1-36-32,1 12 0 0,-1 1 0 0,-4 3-816 0,5 4-164 0</inkml:trace>
          <inkml:trace contextRef="#ctx0" brushRef="#br0" timeOffset="3074.9927">4132 589 1152 0,'0'0'102'0,"0"0"-82"16,0 0-20-16,0 0 0 0,18 4 131 0,-18-4 21 16,0 0 5-16,4 16 1 0,9-12-49 0,-4 11-9 15,-9 5-3-15,0-9 0 0,0 9-1 0,4-1 0 16,5 5 0-16,-9-1 0 0,-13-3-26 0,8 3-6 15,14-3 0-15,-4-1-1 0,-14 1-34 0,9-5-6 16,4 1-2-16,9-8 0 16,-4 3-44-16,4-11-9 0,-4 4-1 0,13-8-1 15,4-4-151-15,1-3-31 0</inkml:trace>
          <inkml:trace contextRef="#ctx0" brushRef="#br0" timeOffset="3176.1548">4540 137 1555 0,'0'0'138'0,"0"0"-110"0,-9 0-28 0,9 0 0 15,0 0 76-15,0 0 11 0,0 0 1 0,0 0 1 16,0 0-53-16,0 8-12 0,0 11-1 0</inkml:trace>
          <inkml:trace contextRef="#ctx0" brushRef="#br0" timeOffset="4047.3926">4808 453 633 0,'17'-8'56'0,"-8"0"-44"0,0 0-12 0,-1 4 0 0,1-3 193 0,4 3 37 0,-4-4 7 0,4 0 2 16,5-4-67-16,-5 5-12 0,5 3-4 0,-1-8 0 16,5 8-74-16,0 4-15 0,0-12-3 0,9 9-1 15,-5-1-32-15,5 4-7 0,-1-8 0 0,1 4-1 16,0 0-23-16,0 0 0 0,-1 4 0 0,1-8 8 16,4 4-22-16,0 1-4 0,-4-1-1 0,-5-4 0 15,-4 4-45 1,0 0-10-16,-4 0-2 0,-10 4-870 0</inkml:trace>
          <inkml:trace contextRef="#ctx0" brushRef="#br0" timeOffset="4346.6397">5317-199 1364 0,'0'-19'60'0,"8"11"13"0,-3 0-58 0,-1 4-15 15,0-7 0-15,-4 11 0 0,5-8 110 0,-5 8 19 16,0 0 4-16,0 0 1 0,4 12-69 0,-4 3-13 16,0 9-4-16,-9 11 0 0,1 4-28 0,-5 11-5 0,8 5-2 15,-8 7 0-15,0 5 32 0,0 7 7 16,-1 0 0-16,1 16 1 0,0-12-25 0,0 0-4 0,-5-4-2 15,5-4 0-15,-4-4-1 0,4 0 0 16,-5-11 0-16,0 0 0 0,10-5 0 0,-10 1 0 0,1-12 0 16,3 0 0-16,-3-8-21 0,8 4 0 0,-4-15 0 0,0-1 0 31,0 1-92-31,8-8-22 0,1-1-5 0,-1-7-866 0</inkml:trace>
          <inkml:trace contextRef="#ctx0" brushRef="#br0" timeOffset="4790.5639">5830-253 1407 0,'0'0'62'0,"0"0"14"0,0 0-61 0,0 0-15 15,0 0 0-15,0 0 0 0,4 15 89 0,-4-7 15 16,0 12 4-16,-4 3 0 0,-5 4-39 0,5 5-7 16,-5 3-2-16,0 4 0 0,0 8-16 0,1-1-4 15,-6 1-1-15,1 8 0 0,0 7-2 0,0-3 0 16,0 3 0-16,0-3 0 0,-1 3-17 0,1-4-3 16,0-3-1-16,4-4 0 0,1-4-8 0,-6-5-8 15,1-3 12-15,0-4-12 0,0 1 8 0,0-5-8 0,0-8 0 16,-1-7 0-16,1 3 30 0,0-19 2 15,4 4 1-15,-4-8 0 0,4-4-9 0,5-3-1 16,-5-1-1-16,9-7 0 0,0-1-10 0,5-7-1 0,3-1-1 0,6-11 0 16,12 1-10-16,0-5-14 0,5 0 3 0,4 4 1 15,0 8 0-15,0-1 0 0,-4 13 0 16,-5 3 0-16,1 8 10 0,-5 8 0 0,-5 0 0 0,-4 8-8 16,0 12 8-16,-4-1 0 0,0 9 0 0,-5 3 0 15,-4 0 0-15,5 0 0 0,-5 0 0 0,0 4 0 16,0 0 0-16,0-7-8 0,0-1 8 0,0 0-8 15,0 1-146-15,0-5-29 16,0-3-5-16</inkml:trace>
          <inkml:trace contextRef="#ctx0" brushRef="#br0" timeOffset="5379.6422">6115 449 1497 0,'9'-4'133'0,"0"-8"-106"16,4 4-27-16,0 8 0 0,-4-7 153 0,4 3 26 16,0 4 5-16,5 11 0 0,-5-7-76 0,0 12-15 15,-4-4-3-15,-1 15-1 0,1-8-64 0,0 9-13 16,-5-1-2-16,-4 4-1 0,0-3 3 0,-4 3 0 16,4-8 0-16,0 4 0 0,0-7-12 0,-4-1 8 15,-1 1-8-15,-4-5 8 0,5-3-8 0,0-4 10 16,-5 0-10-16,4 0 10 0,5-8 20 0,0 0 4 15,0 0 1-15,0 0 0 0,0 0-35 0,0 0 0 0,0 0 0 16,0 0 0-16,0 0 0 0,0 0 0 0,0-8 0 0,5 0 0 16,-1-4 0-16,1 4 0 0,-1-7 0 0,5 3 0 15,0 0 0-15,4-7 0 0,0 0 0 0,4-1 0 16,-3 1 0-16,3-1 0 0,1 1 0 16,-1-1 0-16,5-3 13 0,-4-1-4 0,-1 5-1 15,-4-1 0-15,1 12-8 0,-1-3 0 0,0 3 0 0,-4 8 0 16,-1 0 0-16,1 4 0 0,0 4 0 0,0 7 0 15,-5 1 0-15,1 7 0 0,3-3 0 0,-3 3 0 16,-5 1 0-16,0-1 0 0,0 0 0 0,-5 9 0 16,1-13 0-16,-5 0 8 0,0 1-8 0,5-1 8 15,0-11 4-15,-5 4 0 0,4 0 0 0,5-5 0 0,-4-3-4 16,4-4 0-16,0 0 0 0,0 0 0 0,0 0-8 16,0 0 0-16,0 0 0 0,0 0 0 0,0 0 0 15,4-7 0-15,1-13 0 0,4 4 0 0,-1 1 0 0,6-9 0 16,-1 5 0-16,0-12 0 0,4 0 9 0,1-1 0 15,8 1 0-15,1-8 0 0,8 8-9 0,-5 8-12 16,-3-1 2-16,-1 16 1 0,-8-11 9 0,-1 7 0 16,-4 8 0-16,5 4 0 0,-5 4 0 0,-4 0 0 15,4 4 0-15,-4 4-8 0,-5 3 8 0,1 5 8 16,-5 3-8-16,0 1 11 0,-5 7-11 0,1-8 0 16,-5 1-12-16,5 7 12 15,-1-8-32-15,-4 4 2 0,5-3 0 0,0 7-790 16,-5-12-157-16</inkml:trace>
        </inkml:traceGroup>
        <inkml:traceGroup>
          <inkml:annotationXML>
            <emma:emma xmlns:emma="http://www.w3.org/2003/04/emma" version="1.0">
              <emma:interpretation id="{3F1A30E1-F85F-42C3-988D-93B653429BFC}" emma:medium="tactile" emma:mode="ink">
                <msink:context xmlns:msink="http://schemas.microsoft.com/ink/2010/main" type="inkWord" rotatedBoundingBox="9194,791 9409,784 9428,1360 9213,136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565.4475">7958 901 1951 0,'4'-4'43'0,"0"-7"9"0,5 3 1 15,0-4 2-15,4 4-44 0,-4 0-11 0,0 1 0 0,4 3 0 0,0 4 79 0,-4 0 13 16,4 0 4-16,0-8 0 0,0 16-44 0,0-8-9 15,-4 0-2-15,0 8 0 0,-9-8-17 0,4 3-4 16,10 5-1-16,-10-4 0 0,-4-4-19 0,0 0 8 16,0 0-8-16,-4 8 0 0,-1 0 13 0,-4 0-4 15,-4 3-1-15,0-7 0 0,0 4-8 0,4 0 0 16,-4-8 0-16,0 0 0 0,4 0 0 0,0 0 8 16,5-8-8-16,-5 4 0 0,5-4 8 0,4 8-8 15,0-8 0-15,0-3 8 0,0 3-8 0,4 0 0 16,5 4 0-16,-5-7 8 0,5 7-8 0,-5 0 10 15,-4 4-10-15,0 0 10 0,9 0-10 0,-9 0 0 16,0 0 0-16,0 0 0 16,0 0-87-16,5 8-9 0,-5 3-3 0,-5 9-953 0</inkml:trace>
          <inkml:trace contextRef="#ctx0" brushRef="#br0" timeOffset="6188.2778">7914 488 1688 0,'0'0'37'0,"9"-12"8"0,-9 0 2 0,4-3 0 0,0 3-38 0,1 0-9 0,-1 1 0 0,-4 3 0 0,5 0 128 0,-5 0 24 16,8-3 5-16,-3 7 1 0,-5 4-87 0,8-4-18 15,1 0-3-15,4 4-1 0,-4 4-21 0,0 0-4 16,0 4 0-16,4-1-1 0,0 1-23 0,-4 4 0 15,0 3 0-15,-5-7 8 0,5 4-8 0,-5 0 0 16,-4-1 8-16,0 5-8 0,0-16 10 0,-4 8-2 16,-1 3-8-16,-3-7 12 0,-1 4-2 0,0-4-1 15,0 4 0-15,0-4 0 0,1 0-9 0,-1-4 12 16,0-4-12-16,0 0 12 0,1-4-12 0,3 0 10 16,-4 0-10-16,5-7 10 0,0-1 12 0,-1 1 2 15,1-9 1-15,0 5 0 0,4 11-35 0,0-15-7 16,0 7-2-16,4 8 0 0,-4 8 11 0,0 0 8 15,0-15-12-15,0 15 12 16,0 0-40-16,0 7 0 0,0 1-1 0,-4 8 0 16,-1 3-123-16,-4 12-24 0,1-7-4 0</inkml:trace>
        </inkml:traceGroup>
        <inkml:traceGroup>
          <inkml:annotationXML>
            <emma:emma xmlns:emma="http://www.w3.org/2003/04/emma" version="1.0">
              <emma:interpretation id="{57064B0A-60A5-4A1F-9A3E-8FA0E70E8802}" emma:medium="tactile" emma:mode="ink">
                <msink:context xmlns:msink="http://schemas.microsoft.com/ink/2010/main" type="inkWord" rotatedBoundingBox="12156,415 15267,309 15293,1074 12182,118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9388.7379">12016 371 1310 0,'4'-4'28'0,"5"-4"7"0,-5 0 1 0,1 1 1 0,-5 3-29 0,9-8-8 15,-5 4 0-15,0-4 0 0,1 9 61 0,-5-1 11 16,0-8 3-16,4 4 0 0,1 0-27 0,-5 4-6 15,0-3-1-15,0-1 0 0,0 8-33 0,0 0-8 16,-5-8 0-16,1 0 0 0,4 8 38 0,-9 0 6 16,0-4 0-16,0 0 1 15,1 4-24-15,-1 4-5 0,-4 0 0 0,0 4-1 0,-1 0-5 0,-3 4-1 16,-1 3 0-16,-12 5 0 0,3-9 41 0,5 9 8 16,-4-1 2-16,4 5 0 15,5-5-100-15,-1 5-20 0,5 3-4 0,8-8-1 0,-3 9 50 0,8-5 15 0,4 1 0 0,0-5 0 16,5 1-9-16,4-9 9 0,1 1 0 0,-1 0 0 15,0-5 0-15,4 1 0 0,1-8 0 0,0 0 0 16,3 0 0-16,1-11 0 0,0 3 0 16,0-4 0-16,-4-4 0 0,-1 5 0 0,1-9 0 0,-1-11 0 15,1 0 25-15,-5 0 3 0,0 3 0 0,0-3 0 16,1-4 7-16,-6 0 1 0,6 8 1 0,-6-5 0 16,1 5-46-16,4 8-10 0,-4-1-1 0,-5 12-1 15,1-3 33-15,-5 11 8 0,0 0 0 0,0 0 1 16,0 11-21-16,0 9 0 0,0-1 0 0,0 9 0 15,0-9 0-15,-5 8-12 0,5 5 2 0,0-5 0 16,-4 12 10-16,4 0 0 0,-4-8 0 0,4 0 0 0,0-7-18 16,4-1-5-16,0-3-1 0,-4-5-910 15</inkml:trace>
          <inkml:trace contextRef="#ctx0" brushRef="#br0" timeOffset="80005.0537">12858 203 345 0,'0'-19'31'0,"0"11"-31"0,-4-4 0 0,-1 4 0 0,1-3 211 0,0 3 36 16,-1-4 7-16,5 4 2 0,-4-7-154 0,0 3-30 15,4 4-7-15,0 0-1 0,0 8-10 0,0-3-2 16,0 3-1-16,0 0 0 0,-5 0-31 0,-4 0-5 16,1-8-2-16,-1 8 0 0,-9 8-13 0,1-5 0 15,-1 5 0-15,1 4 0 0,-5-4 0 0,0 7 0 16,0-3 0-16,4 8 0 0,1-1 54 0,4 8 8 16,-1-7 2-16,6 3 0 0,3 1-64 0,5-5-24 15,0 1 0-15,5-1 1 0,-1 1 23 0,5-1 0 16,4-7 0-16,0 3 8 0,0 5 9 0,5-16 2 15,-1 4 0-15,1-1 0 0,-1 1-6 0,1 4-1 0,0-4 0 16,-10-4 0-16,1 3-12 0,-4 1-16 0,-5-8 3 0,0 0 1 16,-5 16 70-16,-4-1 14 0,-8-3 4 0,-1 0 0 15,1 11-47-15,-5-11-9 0,0 4-1 0,0 3-1 16,0-7-38 0,0-1-8-16,4 5-2 0,1-4 0 0,4-4 18 0,4-1 12 0,0 1-13 0,5 0-633 15,4-8-126-15</inkml:trace>
          <inkml:trace contextRef="#ctx0" brushRef="#br0" timeOffset="78248.095">11042 203 403 0,'0'0'36'0,"4"-8"-36"0,1 8 0 0,-5-11 0 16,4 7 86-16,0-8 10 0,-4 4 3 0,5-3 0 15,-5 3-28-15,4-4-6 0,1 4-1 0,-5 4 0 16,0-7-19-16,4 3-4 0,-4 4-1 0,0 4 0 15,0 0-12-15,0 0-4 0,-4-8 0 0,4 8 0 16,0 0 16-16,0 0 4 0,-5-4 0 0,5 4 0 16,0 0-20-16,0 0-3 0,0-8-1 0,0 8 0 15,0 0 18-15,0 0 3 0,0 0 1 0,0-3 0 16,0-5-16-16,0 8-3 0,5-8-1 0,-5 8 0 16,0 0 18-16,0 0 3 0,0 0 1 0,0 0 0 15,0 0-26-15,0 16-5 0,0-1-1 0,-5 5 0 16,5 3 8-16,-4 4 0 0,-1 12 1 0,-3-4 0 15,-1 1 35-15,0-1 6 0,-4 4 2 0,0 4 0 16,4-1-46-16,-4-3-9 0,4-7-1 0,0-1-8 0,5 0 23 16,-5 0-3-16,5-11 0 0,-1 3 0 0,1-3-12 15,-5-5-8-15,5-3 8 0,4 4-8 0,-5-9 0 0,5-7 0 16,-4 12 0-16,4-12 0 0,0 0 0 0,0 0-18 16,-4 4 3-16,-1 4-658 15,-8-1-132-15</inkml:trace>
          <inkml:trace contextRef="#ctx0" brushRef="#br0" timeOffset="78915.6598">10906 176 288 0,'-4'-12'25'0,"4"4"-25"0,4-7 0 0,5 3 0 16,-5 0 160-16,5 1 28 0,4-5 4 0,0 0 2 16,5 1-49-16,-1 7-9 0,1-4-3 0,4 5 0 15,4-13-48-15,-4 12-9 0,4 0-3 0,5 5 0 16,-9-9-21-16,4 12-4 0,-4 0 0 0,0 0-1 16,0 12-25-16,0-9-5 0,0 13-1 0,-4-8 0 15,-1 7-16-15,-4 1 0 0,5-4 0 0,-9 3-9 16,-1-3 9-16,1 4 0 0,-4-1 0 0,-1 1 0 15,-4-4 0-15,-4-1 0 0,-5 5 0 0,-9-4 11 16,5 3-11-16,-9-3-17 0,-4 0 4 0,-1-1 1 0,6 1 12 16,-10 0 0-16,4-1 0 0,-3 5 0 0,3-4-9 0,1-8 1 15,4-4 0-15,0 3 0 0,9-3 8 0,0 4 0 16,4-4 0-16,5-4-8 0,4 4-3 0,0 0 0 16,4-7 0-16,5-1 0 15,8 0-15-15,-3 4-3 0,8-8-1 0,-5 9 0 0,9 3 30 16,-4 0 0-16,5 3 0 0,3 1 0 0,-3 4 0 0,-1 0-9 15,0 4 9-15,1-1 0 0,-5 5 0 0,4 3 0 16,-4 1 0-16,4 3 0 0,-8 1 16 0,-1 7 1 16,-4-8 1-16,1 1 0 0,-1 3-3 0,-9-7-1 15,-4 3 0-15,5-7 0 0,-10-1 29 0,1 1 5 16,-5-8 2-16,0 3 0 0,-4-7 11 0,0 4 3 0,-5 0 0 16,-4 0 0-16,1-1-44 0,-1-3-9 0,4 0-2 15,-4 4 0-15,0-4-9 0,-4 0 0 0,0 4 0 0,-1-8 0 31,1 3-36-31,-5-3-10 0,5 4-2 0,0-4 0 16,4 0-125-16,0 4-26 0,-18-4-5 0,18 0 0 0</inkml:trace>
          <inkml:trace contextRef="#ctx0" brushRef="#br0" timeOffset="80288.6615">13253 262 806 0,'0'0'72'0,"0"0"-58"15,0 0-14-15,0 0 0 0,0 0 156 0,0 0 29 16,-9 4 6-16,5 11 1 0,-9 5-38 0,4 3-7 16,0-3-2-16,0-1 0 0,5 8-78 0,-5-3-16 15,5 7-3-15,0-8-1 0,4 1 1 0,0-5 1 16,0 1 0-16,0-1 0 0,4 1-37 0,0-9-12 16,-4 1 0-16,9 4 0 15,-9-16-44-15,4 4-16 0,-4-4-4 0,0 0 0 0</inkml:trace>
          <inkml:trace contextRef="#ctx0" brushRef="#br0" timeOffset="80377.3621">13508-50 1958 0,'8'-24'43'0,"-8"13"9"0,0 3 1 0,0-12 3 0,5 12-45 0,-5 8-11 0,0 0 0 0,0 0 0 15,0 0 0-15,0 0 0 0,-9 8 0 0</inkml:trace>
          <inkml:trace contextRef="#ctx0" brushRef="#br0" timeOffset="80795.8669">13951 117 1497 0,'0'0'32'0,"13"0"8"0,0-11 0 0,-13 11 4 0,9-8-36 0,-9 8-8 16,4-8 0-16,-4 8 0 0,-4-4 104 0,-5 4 20 16,0-4 3-16,-4 4 1 0,-4 0-65 0,-1 4-13 15,0 0-2-15,-8 8-1 0,4 3-24 0,-4-3-5 0,4 8-1 0,-4 7 0 16,8-8 17-16,-4 9 3 0,5 3 1 0,-1-4 0 15,5 0-20-15,0 5-4 0,8-13-1 16,1 5 0-16,0-1 15 0,8-4 4 0,0 1 0 0,5-1 0 16,4 1-20-16,0-8-3 0,5-1-1 0,4 5 0 15,0-8-8-15,4 0 0 0,0 3 0 0,5-3-744 16,-5 4-150-16</inkml:trace>
        </inkml:traceGroup>
        <inkml:traceGroup>
          <inkml:annotationXML>
            <emma:emma xmlns:emma="http://www.w3.org/2003/04/emma" version="1.0">
              <emma:interpretation id="{38C98F68-6534-4A93-8B1F-005A0BC1A76D}" emma:medium="tactile" emma:mode="ink">
                <msink:context xmlns:msink="http://schemas.microsoft.com/ink/2010/main" type="inkWord" rotatedBoundingBox="16563,105 19085,19 19118,988 16596,1074"/>
              </emma:interpretation>
              <emma:one-of disjunction-type="recognition" id="oneOf4">
                <emma:interpretation id="interp4" emma:lang="" emma:confidence="1">
                  <emma:literal>idea</emma:literal>
                </emma:interpretation>
                <emma:interpretation id="interp5" emma:lang="" emma:confidence="1">
                  <emma:literal>ide a</emma:literal>
                </emma:interpretation>
                <emma:interpretation id="interp6" emma:lang="" emma:confidence="0">
                  <emma:literal>id a</emma:literal>
                </emma:interpretation>
                <emma:interpretation id="interp7" emma:lang="" emma:confidence="0">
                  <emma:literal>idk a</emma:literal>
                </emma:interpretation>
                <emma:interpretation id="interp8" emma:lang="" emma:confidence="0">
                  <emma:literal>idle a</emma:literal>
                </emma:interpretation>
              </emma:one-of>
            </emma:emma>
          </inkml:annotationXML>
          <inkml:trace contextRef="#ctx0" brushRef="#br0" timeOffset="81891.5679">15372 156 1036 0,'0'0'23'0,"0"0"5"0,0 0 0 0,0 0 1 0,0 0-29 0,0 0 0 16,0 0 0-16,0 0 0 0,0 0 108 0,0 0 16 0,0 8 4 0,0 4 0 15,0 7-52-15,0 1-9 0,0 3-3 0,-4 5 0 16,4-1-19-16,-5 0-4 0,1 4-1 0,0 8 0 16,-5-4-22-16,4 4-5 0,1-7-1 0,0-1 0 15,-1-4-12-15,1-3 0 0,-5-5 0 0,5 1-848 16</inkml:trace>
          <inkml:trace contextRef="#ctx0" brushRef="#br0" timeOffset="82051.1622">15583-70 1324 0,'-13'-15'118'0,"13"11"-94"0,4 0-24 0,-4-8 0 0,0 12 127 0,0 0 21 16,0-8 4-16,0 8 0 0,0 0-55 0,0 0-11 15,0 0-2-15,0 12-1 16,-4 4-166-16,-1-1-33 0,-4 1-6 0,1 3-2 0</inkml:trace>
          <inkml:trace contextRef="#ctx0" brushRef="#br0" timeOffset="82618.3235">16096 195 691 0,'35'-11'61'0,"-22"7"-49"0,5 0-12 0,4-8 0 15,-5 4 104-15,1 1 19 0,-1-5 3 0,-3 4 1 16,-1 0-36-16,0 4-7 0,-4-7-2 0,-5 7 0 16,-8-4-22-16,-1 0-5 0,1 0-1 0,-5 1 0 15,-4-1-23-15,0 4-5 0,-5 4-1 0,-4 0 0 16,-4-4 31-16,0 0 7 0,-5 8 1 0,5 0 0 15,-1 0-52-15,1 4-12 0,-5-8 0 0,5 7 0 0,0 5 0 0,-1 4 0 16,-3-5 0-16,-1 9 0 16,-4-1 28-16,9 5 2 0,-5 3 1 0,4 4 0 15,1 0-31-15,4 1 0 0,5-1 0 0,8 4 0 0,0 4 0 16,9-12 0-16,9 4-8 0,4 1 8 0,0-5 0 16,5 0-8-16,4-7 8 0,0-1 0 0,4-11-25 15,0-4 1-15,1 4 1 0,-1-16 0 0,-4 4 70 0,4-4 13 16,1-7 4-16,-1-1 0 0,-4-3-52 0,0-9-12 15,4 1 0-15,-4 0 0 0,0-1 0 0,-5-3 0 16,10-4 0-16,-1-8 0 0,-4 4 46 0,4-4 6 16,-8 0 2-16,4-3 0 0,0-1-35 0,4 4-7 15,0-4-2-15,-4 0 0 0,5 8-10 0,-5-8-14 16,0 5 3-16,-5 6 1 0,1 1 10 0,-1 4 14 16,-8 8-3-16,4-1-1 0,0 5-10 0,-4 7-12 15,-5-7 2-15,1 7 1 0,-5 4 9 0,0 8 12 16,-9 0-2-16,0 4-1 0,1 0-9 0,-10 8 0 15,0 7 0-15,1-3 0 0,-5 7-9 0,4 8 9 16,-8 4 0-16,9 4 0 0,-1 8 0 0,0-8-8 16,-4 4 8-16,9 0 0 0,0-4 0 0,4 0 0 15,1 0 11-15,-1 8-11 0,4-16 0 0,1 4 0 16,8 0 0-16,-4 0 0 0,0 4 0 0,5-4-9 0,-1-3 9 16,1 3-8-1,3 0-104-15,1 0-21 0,-4-8-4 0</inkml:trace>
          <inkml:trace contextRef="#ctx0" brushRef="#br0" timeOffset="82970.3585">16566 320 1209 0,'0'0'53'0,"0"0"12"0,0 0-52 16,0 0-13-16,5-12 0 0,-5 12 0 0,0 0 169 0,9-3 31 15,4-1 7-15,0-4 1 16,5 4-132-16,-1 4-27 0,5-4-5 0,0 0 0 0,4-4-24 0,1 1-5 15,-5 3-1-15,4-8 0 0,0 0-6 0,1 4 0 16,-6 1-8-16,1-9 12 0,-4 4-12 0,-1-7 0 16,-12-1 8-16,-1 1-8 0,5-1 0 0,0 1 0 15,-5-5 0-15,5 1 0 0,0-4 0 0,0 3 0 16,-1 1 0-16,5 0 0 0,-8 3 48 0,-1 1 12 16,1 11 4-16,-5-8 0 0,0 12-64 0,-9-4 0 15,-4 5-14-15,0 14 2 0,-1-7 12 0,-3 12 16 16,-14 3-4-16,0 1-1 0,-4 7-11 0,0 4-16 15,4 0 4-15,-4 5 1 0,5-5 11 0,-1 4 16 16,9 4-4-16,0-8-1 0,0 12-11 0,9-8-16 16,0 0 4-16,4-4 1 0,5 1 11 0,4 3 16 0,8-4-4 15,1 4-1 1,0-16-70-16,13 5-13 0,0-1-4 0,9-3-595 0,-1-9-119 0</inkml:trace>
          <inkml:trace contextRef="#ctx0" brushRef="#br0" timeOffset="83373.2186">17776 117 921 0,'0'0'82'0,"-4"-7"-66"0,-5 3-16 0,0-4 0 16,1 4 132-16,-1-4 22 0,-9 4 5 0,1 0 1 0,-1 0-45 0,9 4-9 15,-8 0-2 1,4 0 0-16,-5 4-64 0,-4 0-12 0,5 0-4 0,-10 8 0 0,5 0 17 0,-4 3 3 15,-5 1 1-15,5 7 0 16,0 1-79-16,4 3-16 0,-4 0-3 0,8 0-1 0,0-3 96 0,1 3 19 16,-1-7 4-16,10 3 1 0,-1 0-51 0,0-3-15 15,5-1 0-15,4 1 8 0,4-12 0 0,0 3 0 16,5-3 0-16,0 4 0 0,4-12 17 0,0-8 4 16,5 0 1-16,4 4 0 0,0-11 1 0,-5 3 0 15,5 0 0-15,-4-7 0 0,-1-4-15 0,1-1-2 16,8 5-1-16,-4-13 0 0,4 5-13 0,1-12-18 15,-1 12 4-15,5-12 1 0,-5 4 13 0,0 4 0 16,-4-1 0-16,0 5 0 0,-4 8 11 0,-1-1 5 16,1 8 0-16,-9 5 1 0,-9 7-9 0,0 0-8 15,8 7 12-15,-3 13-12 0,-5-1 0 0,0 13 0 0,0-5 0 0,-5 12-12 16,5-12 2-16,-4 12 1 0,0 0 0 0,-1 0 0 31,1-8-102-31,4 4-20 0,0 1-4 0,0-1-817 0</inkml:trace>
        </inkml:traceGroup>
      </inkml:traceGroup>
    </inkml:traceGroup>
    <inkml:traceGroup>
      <inkml:annotationXML>
        <emma:emma xmlns:emma="http://www.w3.org/2003/04/emma" version="1.0">
          <emma:interpretation id="{223AA2C4-6703-46A5-A058-BA360346394B}" emma:medium="tactile" emma:mode="ink">
            <msink:context xmlns:msink="http://schemas.microsoft.com/ink/2010/main" type="paragraph" rotatedBoundingBox="3215,2347 26527,655 26663,2534 3351,42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2C946C3-6FE3-406F-BE44-81FE5BEEF3F5}" emma:medium="tactile" emma:mode="ink">
              <msink:context xmlns:msink="http://schemas.microsoft.com/ink/2010/main" type="line" rotatedBoundingBox="3215,2347 26527,655 26663,2534 3351,4225"/>
            </emma:interpretation>
          </emma:emma>
        </inkml:annotationXML>
        <inkml:traceGroup>
          <inkml:annotationXML>
            <emma:emma xmlns:emma="http://www.w3.org/2003/04/emma" version="1.0">
              <emma:interpretation id="{66923235-5DDF-46B3-A437-05A16BC2422E}" emma:medium="tactile" emma:mode="ink">
                <msink:context xmlns:msink="http://schemas.microsoft.com/ink/2010/main" type="inkWord" rotatedBoundingBox="3245,2761 7449,2456 7551,3869 3348,4174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2386.0075">2886 2921 1170 0,'0'0'52'0,"0"0"10"0,0 0-50 0,-4-4-12 15,4 4 0-15,0 0 0 0,0 0 75 0,0 0 12 16,0 0 2-16,8-4 1 0,6 1-50 0,-1-1-9 0,4 0-3 0,5-4 0 16,5 4 8-16,8 0 0 15,-5-4 1-15,5-3 0 0,5-1 11 0,4 4 3 0,-5-7 0 0,10 3 0 16,-6 4-18-16,1-4-3 16,0 1-1-16,0 3 0 0,0-4-21 0,-9 4-8 0,4 1 0 0,-3-1 0 31,-6 0-28-31,-3 4-11 0,-5-4-2 0,-1 4-816 0</inkml:trace>
          <inkml:trace contextRef="#ctx0" brushRef="#br0" timeOffset="22687.2382">3487 2290 1267 0,'0'-20'112'0,"0"8"-89"16,0 5-23-16,0-5 0 0,0 0 71 0,4 4 9 16,-4 1 3-16,0-1 0 0,0 8 13 0,0 0 4 15,0 0 0-15,-4 15 0 0,-5 5-48 0,0-1-10 16,1 9-2-16,-1 11 0 0,-9 11 1 0,1 5 0 16,-1 3 0-16,-4 13 0 0,0-1-8 0,5 4-1 15,-5 0-1-15,0 12 0 0,0 3-19 0,0-7-3 16,5-4-1-16,-1-7 0 0,5-5-8 0,0-4 0 15,0-3 9-15,4-5-9 0,-4-11 0 0,-1 0-13 16,6-8 1-16,-5-4 1 16,-1 1-138-16,6-5-28 0,3-8-6 0</inkml:trace>
          <inkml:trace contextRef="#ctx0" brushRef="#br0" timeOffset="23129.8994">4167 3085 1094 0,'0'-19'97'0,"0"7"-77"0,0 0-20 0,0 0 0 16,-4 5 141-16,-1-5 25 0,5 4 5 0,-8 0 1 0,-6 4-63 0,6-3-12 15,8 7-2-15,0 0-1 0,0 0-52 0,-9 4-10 16,-4-4-3-16,-1 3 0 0,1 5-20 0,5-4-9 15,-6 4 8-15,6 4-8 0,-10-5 0 0,1 5 0 16,3 8 0-16,1-1 0 0,-4 5 0 0,-1 3 0 16,-4 8 0-16,0-8 0 0,9 4-8 0,-4 5 8 15,-1-9 0-15,5 8 0 0,4-8 0 0,5 1 0 16,-1-1 0-16,5-8 0 0,0 5 0 0,5-9 0 16,-5-3 0-16,8-4 0 0,6 0 0 0,-1-1 0 15,4-10 0-15,-4-5 0 0,9-4 0 0,0 0 0 16,5-7 0-16,-10-1 0 0,-4-3 0 0,9-4 0 15,9-8 0-15,-9-1 0 0,-13-3 0 0,4-3 0 16,9-5 8-16,4 4-8 0,-8 4 0 0,-1 4 8 16,-4 4-8-16,1 15 0 0,-10 4 23 0,-4 12-1 15,0 0 0-15,0 0 0 0,0 0-11 0,4 12-3 16,-8 7 0-16,0 9 0 0,-5 7-8 0,0 4 0 16,-4-4 0-16,4 4 0 0,5 0 0 0,4 0-12 0,-5-4 2 0,1 0-662 15,0 0-133 1</inkml:trace>
          <inkml:trace contextRef="#ctx0" brushRef="#br0" timeOffset="23445.4224">4733 2851 1695 0,'0'0'75'0,"9"-4"16"0,4 4-73 0,0 0-18 16,-4 0 0-16,4 8 0 0,-9 4 45 0,5 7 6 15,-9 5 1-15,5-1 0 0,3 4-36 0,-3 4-6 16,-10 8-2-16,5 0 0 0,-8 0-8 0,3 4 0 16,-8-4 0-16,0 0 0 0,-5-4 8 0,5 1 4 15,0-9 0-15,0-4 0 0,0 1 29 0,0-9 7 16,8-7 0-16,-4 0 1 0,1 0 16 0,3-4 3 16,-4-4 1-16,9 0 0 0,0-8-11 0,0-4-2 15,5-4-1-15,-1 1 0 0,1-5-12 0,3 1-3 16,1-8 0-16,9-1 0 0,4-3-40 0,-5-4-9 15,1-4-2-15,8 4 0 0,-4 0 11 0,4 4 14 16,9 3-3-16,-4 1-1 16,4 4-88-16,-4 3-18 0,-5 1-3 0,5 7-645 15,-9 4-128-15</inkml:trace>
          <inkml:trace contextRef="#ctx0" brushRef="#br0" timeOffset="23724.1784">5413 2789 1839 0,'0'0'81'0,"9"-4"18"0,4-4-79 0,5 4-20 16,3-4 0-16,6 0 0 0,-1 5 55 0,9 3 7 15,0-12 2-15,5 8 0 0,-1 0-29 0,1 4-6 16,-1-8-1-16,1 4 0 0,-1-3-6 0,-4-1-2 16,0 4 0-16,1 0 0 0,-1-4-20 0,-5 0 0 15,-3 1 0-15,-1-1 8 16,0 0-128-16,-4 0-24 0,5 0-6 0,-10 1-1 0</inkml:trace>
          <inkml:trace contextRef="#ctx0" brushRef="#br0" timeOffset="21892.5689">2667 2703 864 0,'4'-12'76'0,"-4"4"-60"15,0 1-16-15,0-1 0 0,0 8 105 0,0-4 19 0,0 4 3 0,-4-4 1 16,4 0-67-16,-9 0-13 0,0 4-2 0,0 4-1 16,1-8-29-16,-6 8-7 0,1 4-1 0,-9-4 0 15,5 0 0-15,-5 0 0 0,0 3 0 0,-4-3 0 16,4 4 8-16,-5 4 2 0,1-4 0 0,4-1 0 16,-4 5-8-16,4-8-2 0,-5 4 0 0,5 0 0 15,5 3-8-15,-5 1 0 0,0-4 0 0,0 3 0 16,5 1 0-16,-1-4 0 0,9 4 0 0,-8-5-11 15,-1 9 11-15,5-8 0 0,0 0 0 0,4-4 0 16,0 7 0-16,5-3 0 0,4 0 8 0,0-8-8 16,-9 8 0-16,18-1 0 0,-9 9-10 0,9-8 10 15,4-4 0-15,-4 7 0 0,4-3 0 0,4 8 0 16,5-1 0-16,0 1 0 0,5 0 0 0,-1 3 0 16,0 1 0-16,-4-1 0 0,4 1 0 0,1-1 0 0,-5 5-8 15,-5-1 8-15,5-11 0 0,-4 7 0 0,-5 1 0 0,0-5 0 16,-4-3 0-16,0 4 0 0,4-1 0 0,-9-3 0 15,1 0 0-15,-5 3 0 0,4-3 34 0,-4 7 1 16,-4-3 0-16,4 0 0 0,-9-1 33 0,0-3 8 16,0 0 0-16,-4 3 1 0,0-3-27 0,-5 3-6 15,-4-3 0-15,9 4-1 0,-17-5-17 0,3 1-3 16,-4 0-1-16,5 0 0 0,-5-1-22 0,5 1 0 16,0 0 0-16,4-5-12 15,0 1-48-15,0-4-9 0,0 0-3 0,9-4 0 16,0 0-140-16,4-4-29 0,-9-11-6 0,18 15-1 0</inkml:trace>
          <inkml:trace contextRef="#ctx0" brushRef="#br0" timeOffset="24012.0702">6115 2157 633 0,'9'-12'56'0,"0"1"-44"0,-5-5-12 0,5 4 0 15,0 1 214-15,-5 3 41 0,0-4 8 0,1 8 1 16,-5-4-123-16,0 8-25 0,0 0-4 0,0 0-2 15,-9 12-43-15,0 4-9 0,5 7-2 0,-1 8 0 16,-3 4-7-16,-6 8-1 0,1 4-1 0,0 4 0 16,-4 11 8-16,-1 1 1 0,0-9 1 0,1 5 0 15,-1-5-21-15,1 5-4 0,-1-9 0 0,5 5-1 16,-4-4-19-16,-1-1-4 0,0 1-8 0,1 0 12 16,-1 3-12-16,1-3 0 0,-1-4-9 0,1-8 9 15,-5 4-51-15,0-8-4 16,0 4-1-16,4-12-704 0,1 0-140 0</inkml:trace>
        </inkml:traceGroup>
        <inkml:traceGroup>
          <inkml:annotationXML>
            <emma:emma xmlns:emma="http://www.w3.org/2003/04/emma" version="1.0">
              <emma:interpretation id="{AE2D7E50-6E69-4084-89EE-67375C61F5AF}" emma:medium="tactile" emma:mode="ink">
                <msink:context xmlns:msink="http://schemas.microsoft.com/ink/2010/main" type="inkWord" rotatedBoundingBox="9645,2026 12396,1826 12510,3402 9759,360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5452.5943">9445 2687 1742 0,'0'0'38'0,"0"0"8"0,0-8 2 0,0 8 1 0,0-3-39 0,0 3-10 15,9-4 0-15,-9 4 0 0,0 0 99 0,13 0 17 16,-4 0 4-16,-5 7 1 0,5 5-57 0,-5 0-12 0,5 0-3 15,-5 7 0-15,1-11-35 0,-1 7-14 0,1 1 11 0,-1 4-11 16,-4-5 0-16,4 1 0 0,-4-1 0 0,-4 5 0 31,4-1-96-31,-4-7-26 0,-1 0-5 0,1-1-799 0</inkml:trace>
          <inkml:trace contextRef="#ctx0" brushRef="#br0" timeOffset="25601.7956">9616 2231 1695 0,'0'0'75'0,"-13"-8"16"0,0 4-73 0,13 4-18 15,0 0 0-15,0 0 0 0,0 0 50 0,0 0 6 16,0 0 2-16,0 0-595 16,0 12-119-16</inkml:trace>
          <inkml:trace contextRef="#ctx0" brushRef="#br0" timeOffset="25809.4272">9871 2344 864 0,'0'0'38'0,"8"-8"8"0,5 1-37 0,1-1-9 16,8-4 0-16,-1 4 0 0,1-3 223 0,9 3 42 15,4 4 9-15,0-4 2 0,0 4-168 0,5 0-32 0,-1 0-8 0,10 0 0 16,-1 1-20-16,0 3-3 15,-4 0-1-15,0 0 0 0,-9 3-44 0,5 1-8 16,-10 0-3-16,1 0 0 16,-9 0-18-16,0 0-4 0,-9-4-1 0,5 0-918 0</inkml:trace>
          <inkml:trace contextRef="#ctx0" brushRef="#br0" timeOffset="26102.967">10537 1728 2026 0,'0'0'44'0,"0"0"10"0,5-4 2 0,-5 4 1 0,0 0-45 0,0 0-12 16,0 0 0-16,0 0 0 0,0 0 60 0,-5 8 9 15,1 11 3-15,-5 9 0 0,-4 3-39 0,0 8-7 16,-5 4-2-16,1 7 0 0,-10 1 7 0,6 8 1 15,-1 3 0-15,-5 4 0 0,1-7-16 0,4 3-4 16,-4 1 0-16,4-1 0 0,4-7-12 0,5-5 0 16,-4-3 0-16,-1 0 0 0,0 0 0 0,1-8 0 15,-1-8 0-15,5-4 0 16,-4 4-23-16,3-3-10 0,1-5-3 0,4-7-693 16,1-5-139-16</inkml:trace>
          <inkml:trace contextRef="#ctx0" brushRef="#br0" timeOffset="26575.3278">11077 1416 1911 0,'0'0'42'0,"4"-12"9"0,5 1 1 0,4 7 2 0,-8-4-43 0,-5 8-11 0,0 0 0 0,0 0 0 16,0 0 53-16,4 12 9 0,-4 11 2 0,-4-4 0 16,-1 13-26-16,-3 3-5 0,-1 4-1 0,-4 8 0 15,-1 3-16-15,1 1-3 0,0 4-1 0,-4 7 0 0,3 0-3 0,-3-7-1 16,-1 7 0-16,1 5 0 0,-1-13 6 16,1 5 1-16,4-5 0 0,-1-3 0 0,-3 0 11 15,4-8 2-15,-5 3 1 0,1-3 0 0,3-4-6 0,-3 0-2 16,4-4 0-16,-5-3 0 0,1-5-8 0,-1-4-1 15,0-7-1-15,5 3 0 0,0-3-2 0,0-4 0 16,4-5 0-16,5-3 0 0,-9-4 1 0,13 0 0 16,0 0 0-16,0 0 0 0,4-15-2 0,-4-1-8 15,0-3 12-15,9 3-4 0,4-7-8 0,5 3 8 16,8-3-8-16,-4-4 8 0,4-1-8 0,0 5 0 16,5-1 0-16,-5 5 0 0,1 7 0 0,-1 8 0 15,-8-3 0-15,4 7 0 0,-5 0 0 0,-4 7 15 16,-4 5-3-16,4 0 0 0,-8 3-12 0,3 5 9 15,-8-5-9-15,5 9 8 0,-5-5-8 0,0 5 0 16,0-5 0-16,0 1 0 0,4-1 0 0,-4 1-9 16,5-5 9-16,-1 1 0 15,0 3-100-15,1-3-14 0,-1 0-2 0,5-5-987 0</inkml:trace>
          <inkml:trace contextRef="#ctx0" brushRef="#br0" timeOffset="25180.6139">8484 2535 921 0,'0'0'82'0,"0"-11"-66"16,5-5-16-16,-1 0 0 0,0 5 106 0,5-5 18 15,-5 0 3-15,5 5 1 0,-4-1-26 0,-5 12-5 16,0 0-1-16,0 0 0 0,0 0-55 0,4 12-11 16,-4 3-2-16,0 13-1 0,0 3-19 0,-4 8-8 15,-1 8 8-15,-4 3-8 0,1 1 18 0,3 4-2 16,-3-1 0-16,3 1 0 0,-4-1-4 0,9-3 0 15,-4-8-1-15,4-4 0 0,0-8 17 0,0-4 3 16,4-7 1-16,1-4 0 0,-1-9 3 0,-4-7 1 16,9 4 0-16,4-12 0 0,0 1 6 0,5-9 2 15,-5-7 0-15,9-5 0 0,0-3-24 0,-5 0-4 16,1-8 0-16,-1 4-1 0,-3 0-15 0,3 0 8 16,-4-4-8-16,1 0 0 0,-1 4 0 0,0-4 0 15,0 3 0-15,0 1 0 0,0 8 0 0,-4 4 0 16,4-1 0-16,-4 13 0 0,0 3 0 0,-9 8-8 15,0 0 8-15,0 15 0 0,4 9-10 0,5-5 10 0,-5 5-8 16,5 3 8-16,-4 4-12 0,3 0 4 0,-3 1 0 16,8-1 0-16,-9 4 8 0,5-8-8 0,0-3 8 0,4-1-8 15,0-7 8-15,0-5 0 0,-8-3 0 0,-5-8 0 16,13-4 0-16,0 0 0 0,-4-7 9 0,0-5-9 16,-1 0 45-16,1-3 3 0,4-1 0 0,0 1 0 15,-4-8-20-15,9 3-3 0,-5-3-1 0,4 3 0 16,-3-3 5-16,3 0 1 0,1 0 0 0,-5-1 0 15,4 1-41-15,-3 0-8 0,-1-1-1 0,0 5-1 16,0 4-86-16,0 3-17 0,-8 4-3 16,-1 8-916-16</inkml:trace>
        </inkml:traceGroup>
        <inkml:traceGroup>
          <inkml:annotationXML>
            <emma:emma xmlns:emma="http://www.w3.org/2003/04/emma" version="1.0">
              <emma:interpretation id="{1EB8689D-4E68-4342-BAD5-6F57473CF17B}" emma:medium="tactile" emma:mode="ink">
                <msink:context xmlns:msink="http://schemas.microsoft.com/ink/2010/main" type="inkWord" rotatedBoundingBox="14654,2522 15390,2468 15438,3139 14702,319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7656.2419">13986 2258 1036 0,'4'-11'92'0,"-4"7"-73"16,5-4-19-16,-1-4 0 0,0 1 106 0,1-1 18 0,-1 0 3 0,0 0 1 15,1 1-52-15,-1 3-9 0,1-4-3 0,-1 4 0 16,-4 1 0-16,4-1-1 0,-4 0 0 0,0 0 0 16,0-3-50-16,-4 3-13 0,4-4 0 0,-9 4 0 15,5 0 33-15,-9 5 2 0,4-1 0 0,0-4 0 16,-4 4-23-16,-5 0-4 0,1 4 0 0,-1 0-8 15,1 4 24-15,-10-4-1 0,1 12-1 0,0-5 0 16,-9 9-33-16,-5 4-6 0,-4 7-2 0,1 0 0 16,7 0 30-16,-3 9 5 0,-1 6 2 0,5 5 0 15,5 4 2-15,3-4 0 0,5 0 0 0,9-1 0 16,0 1-20-16,13-4 0 0,0-8 0 0,0 0 0 16,4-11 0-16,5-1-9 0,4-7 9 0,5 3-8 0,-1-15 20 15,-3 0 4-15,3-8 0 0,1 0 1 0,8-8 3 16,0-3 1-16,5-1 0 0,0-3 0 0,0-9 9 0,-5 1 2 15,0 0 0-15,-4-12 0 0,0 4-32 0,0 0 0 16,-4 0 0-16,3-8 0 0,-3-4 0 0,4 12 0 16,0-8 0-16,0 8 0 0,0 4-19 0,-5 3 3 15,5 9 1-15,-4 3 0 0,-5 8 15 0,4 8 0 16,-8 4 0-16,4 8 0 0,-4-8 0 0,4 11 0 16,-8 9 0-16,-1 3 0 0,5 0 19 0,0 5 6 15,-5 3 2-15,5-8 0 0,-9 0-27 0,4 8 0 16,1 1-14-16,3-9 5 15,-3 4-121-15,8-4-24 0,-4 1-5 0</inkml:trace>
        </inkml:traceGroup>
        <inkml:traceGroup>
          <inkml:annotationXML>
            <emma:emma xmlns:emma="http://www.w3.org/2003/04/emma" version="1.0">
              <emma:interpretation id="{278675EA-E0E7-48C3-8D45-EB1506A6B000}" emma:medium="tactile" emma:mode="ink">
                <msink:context xmlns:msink="http://schemas.microsoft.com/ink/2010/main" type="inkWord" rotatedBoundingBox="17160,1486 20305,1258 20409,2688 17264,291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4558.6212">17035 1291 1602 0,'-4'-12'35'0,"-1"5"7"0,5-5 2 0,0-4 1 0,0 5-36 0,0-1-9 16,0 4 0-16,0 0 0 0,0-3 81 0,0 11 15 16,5-8 2-16,-5 8 1 0,0 0-7 0,0 0-2 15,0 0 0-15,0 0 0 0,0 8-62 0,4 7-12 16,-4 9-2-16,-4 3-1 0,-1 8 9 0,1 8 2 16,-1 4 0-16,-3 7 0 0,-6 1 6 0,6 0 2 15,-1 3 0-15,-4 8 0 0,-5-7-20 0,5 3-4 16,-5-3-8-16,1-1 12 0,-1 1-12 0,5-5 8 15,-4-7-8-15,-1-4 0 0,9 0 0 0,-4-8 0 16,4 0-8-16,1-4 8 16,-1 1-122-16,-4-1-18 0,8-8-3 0</inkml:trace>
          <inkml:trace contextRef="#ctx0" brushRef="#br0" timeOffset="34918.8342">17298 1857 1818 0,'9'-20'80'0,"-5"8"17"0,5 1-77 0,-5-1-20 0,-4 12 0 0,0 0 0 15,0 0 50-15,0 0 6 0,0 0 2 0,0 0 0 16,-4 12-40-16,0-1-8 0,-5 13-2 0,0 3 0 16,-8 4-8-16,3 1 0 0,-3 3 0 0,4 4 0 15,-5 0 0-15,5-4 0 0,0 4 0 0,4-4 0 16,5 0 0-16,-1-8 0 0,5-3 0 0,5-5 0 0,-1-3 0 15,0 3 8-15,5-15-8 0,4 4 8 0,-4-8 20 0,4-4 4 16,5-4 1-16,-1-3 0 0,1-5 7 0,0 0 0 16,-1-7 1-16,1 0 0 0,4-1-17 0,-5-3-4 15,5 0-1-15,-4-1 0 0,4-3-11 0,-5-4-8 16,1 8 12-16,-5-8-12 0,0 3 20 0,0 5-2 16,-8 4-1-16,3-1 0 0,-8 5-9 0,0 3-8 15,-4 4 9-15,0 5-9 0,-5-1 8 0,9 8-8 16,-13 0 0-16,-1 8 9 0,-3-1-9 0,-1 9-16 15,1 0 4-15,-5 7 1 16,4 4-116-16,-4-3-23 0,0 7-5 0</inkml:trace>
          <inkml:trace contextRef="#ctx0" brushRef="#br0" timeOffset="35387.4466">17869 1837 1825 0,'0'0'40'0,"0"0"8"0,4-8 1 0,-4 8 3 0,4-4-41 0,-4 4-11 0,0 0 0 0,0 0 0 16,9 12 53-16,-5 0 9 0,1 11 2 0,-1 1 0 16,1 3-42-16,-1 0-8 0,-4 1-2 0,4-1 0 15,1 0-3-15,-1-7-1 0,5-1 0 0,-5-3 0 16,5 3-8-16,0-7 0 0,0-4 0 0,-1 0 0 0,6-5 8 0,-1-3 0 15,4-3 0-15,1-1 0 16,-5-4-8-16,9-4 8 0,4 0-8 0,1 1 8 0,-5-9-8 0,4 5 0 16,5-5 9-16,-1-11-9 0,1 8 0 15,-5-9 9-15,-4 5-9 0,0 0 0 0,13 3 0 0,-13 9 0 16,-13-1 0-16,4 4 0 0,-4 9 0 0,0 6 0 16,-5 5 0-16,-4 12 0 0,-9-1 0 0,1 16 0 15,8-3 0-15,0 7 0 0,-14 0 67 0,6 0 9 16,8-4 3-16,0 4 0 0,4-8-79 0,0-4-8 15,-4-3-6-15,14-1-1 0,7-7 43 0,-3-1 9 16,-9-7 2-16,8-4 0 0,5-4-22 0,5-8-4 16,-5-8-1-16,4 1 0 0,-4-5 1 0,4-3 0 15,0 3 0-15,1-15 0 0,-10 4 11 0,1-4 3 16,8-4 0-16,-4-4 0 0,-4 0-27 0,-1 0 0 0,10-7 0 16,-1 11 0-1,9 0-33-15,-9 4-12 0,-4-4-3 0,9 0 0 16,4 7-98-16,-4 5-20 0,-9 0-4 0,4 7-1 0</inkml:trace>
          <inkml:trace contextRef="#ctx0" brushRef="#br0" timeOffset="34265.8475">15960 2200 748 0,'4'-16'67'0,"5"8"-54"16,-9-3-13-16,5 3 0 0,3-4 149 0,-3 1 27 16,4 7 6-16,-9 4 1 0,4-4-60 0,0-4-12 15,5 4-3-15,-5 0 0 0,-4 4-60 0,14 0-13 16,-1 0-3-16,0 4 0 0,9-4-22 0,4 4-10 16,1 0 8-16,8 0-8 0,0 0 0 0,0-4 0 0,4-4 0 0,1 0 0 31,-1-4-55-31,1 0-3 0,-1-3-1 0,-4-1 0 0</inkml:trace>
          <inkml:trace contextRef="#ctx0" brushRef="#br0" timeOffset="34038.4796">16127 1693 1220 0,'0'0'27'0,"0"0"5"0,0 0 2 0,0 0 0 0,0 0-34 0,0 0 0 0,0 0 0 0,0 0 0 15,0 0 52-15,0 0 3 0,0 0 1 0,0 0 0 16,0 0-13-16,0 0-3 0,0 0 0 0,9 0 0 0,-9 0-27 0,8 0-5 16,1 0-8-16,-5-4 11 0,5 0 15 0,0 4 3 15,0-4 1-15,0-4 0 0,-1 4-2 0,6-3-1 16,-1 3 0-16,0-4 0 0,0-4-36 0,5 1-7 15,-1 3-2-15,1-4 0 0,-1-4 36 0,5 5 7 16,-4-9 2-16,-1 5 0 16,1-1-43-16,-1 0-9 0,1 1-2 0,-1-1 0 0,-3 1 27 0,-1 3 0 15,0-8 0-15,-4 9 0 0,-5-5 46 0,5 4 14 16,-5 1 4-16,1-5 0 0,-1-3-64 0,0 3-28 16,-4-3 3-16,0-5 0 0,0-3 40 0,-4 3 8 15,0-3 1-15,-1 8 1 16,1-5-42-16,-1 5-9 0,-3-5-2 0,3 5 0 0,1 3 28 0,0 1 0 15,-1-1 0-15,-4 0-8 0,5 13 8 0,-5-9 0 16,5 4 0-16,-5-4 8 0,5 12-8 0,4 0-12 16,0 0 4-16,-9-4 0 15,0 1-18-15,5 3-3 0,-5 0-1 0,9 0 0 0,0 0 48 0,-9 0 10 16,9 0 1-16,-13 0 1 0,4 7-21 0,-4-3-9 0,4 4 8 16,1 0-8-16,3 4 10 0,1-5-10 0,-1 5 12 0,1 4-12 15,-5-1 19-15,5 9-3 0,4-5-1 0,-5 12 0 16,5-3 7-16,0-1 2 0,0 8 0 0,0 4 0 15,0 4 20-15,0 4 4 0,-4 7 0 16,4 1 1-16,-4-4-9 0,-1 3-3 0,-4-3 0 0,5 4 0 16,-5 3 5-16,5-7 1 0,0 3 0 0,-10 1 0 15,6-12-24-15,-6 4-5 0,6-4-1 0,-5 3 0 16,4-7 1-16,0 0 0 0,0-7 0 0,5-1 0 16,-5-4-5-16,0-4-1 0,0 5 0 0,5-9 0 15,-5-3-8-15,5 3 0 0,-9-7 0 0,4 4 0 16,5-5 0-16,-5-3 0 0,0 4 0 0,5 0 0 15,-9-9-127-15,4 1-27 0,0 8-6 0,-4-12-836 16</inkml:trace>
        </inkml:traceGroup>
        <inkml:traceGroup>
          <inkml:annotationXML>
            <emma:emma xmlns:emma="http://www.w3.org/2003/04/emma" version="1.0">
              <emma:interpretation id="{F4E07CC7-FE01-49B4-A381-B708DB46E22F}" emma:medium="tactile" emma:mode="ink">
                <msink:context xmlns:msink="http://schemas.microsoft.com/ink/2010/main" type="inkWord" rotatedBoundingBox="21105,1049 22080,978 22215,2842 21240,2912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0267.2192">19917 1939 1414 0,'5'-8'31'0,"-1"0"6"0,1 0 2 0,-1 0 1 16,5-3-32-16,-5 3-8 0,0 0 0 0,1-4 0 16,-1 5 87-16,5-5 15 0,-5 4 3 0,1 0 1 0,-1 0-34 0,5 5-6 15,4-1-2-15,-4 0 0 0,0 0-41 0,4 4-9 16,4 0-2-16,1 0 0 0,4 0 32 0,4-4 7 15,5 0 1-15,4 0 0 0,-4 8-31 0,4 0-5 16,0-4-2-16,4 0 0 0,1 0-6 0,-5-4-8 16,0 0 11-16,0 0-11 0,-4-4 0 0,-5 5 0 15,1-1 0-15,-6 0-9 0,-3 0 9 0,0 0-13 16,-18 4 5-16,8 0 8 16,-8 0-40-16,0 0 0 0,0 0 0 0,0 0 0 15,14 0 7-15,-14 0 1 0,0 0 0 0,4 12 0 16,-4-12-79-16,0 7-15 0,0 1-3 0,0-8-642 0</inkml:trace>
          <inkml:trace contextRef="#ctx0" brushRef="#br0" timeOffset="49858.0109">20409 1225 864 0,'9'-16'38'0,"-9"16"8"0,4-4-37 0,0-7-9 16,5 3 0-16,0-4 0 0,0 4 168 0,-1 1 31 16,6 3 6-16,-1-4 2 0,0 8-124 0,0 0-25 15,5-8-5-15,-5 4-1 0,4 0-25 0,-8 0-6 16,4-3-1-16,0-1 0 0,1-4-12 0,-6 0-8 16,6 1 8-16,-1-5-8 0,0-3 14 0,0-1-2 15,0 1 0-15,0-13 0 0,0 9-12 0,1 0 0 16,-6-1-9-16,1 1 9 0,4-5 20 0,-4 5 11 15,4 0 1-15,-4-1 1 0,-5 1-20 0,5-1-4 0,-4 5-1 16,-5 0 0-16,0-5-8 0,0 5 8 16,-5-1-8-16,1 5 8 0,-5-1 4 0,5 4 0 0,-5 1 0 0,0 3 0 15,0-4-12-15,1 8 0 0,-6 0 0 16,6 4 0-16,-1-8 8 0,9 8 0 0,-9-3 0 0,9 3 0 16,-9 3-8-16,1 5-11 0,-1-4 3 0,4 4 0 15,-3 0 8-15,3 0 0 0,1 3 0 0,-1-3 0 16,1 8 15-16,0-1 5 0,-1-7 0 0,1 4 1 15,4 7-21-15,-4 1 0 0,-5-5 0 0,4 5 0 16,-3 3 0-16,3 4 0 0,-4-11 0 0,1 11 0 16,-6 5 31-16,1-1 1 0,0 8 1 0,0-4 0 15,0 4-13-15,-5 4-4 0,5 0 0 0,0 7 0 16,4-7 0-16,-4 4-1 0,0 8 0 0,8-9 0 16,-3 5 3-16,3 4 1 0,-3 3 0 0,-1 1 0 0,0-1 8 15,5-3 1-15,-10 3 1 0,6 9 0 0,-6-9 0 16,1-3 0-16,0-1 0 0,-9 1 0 0,5-4-10 15,-5-8-3-15,0 3 0 0,0-3 0 0,0-8-16 0,9 0 10 16,-5 1-10-16,5-5 8 0,0-16-8 0,4 5-9 16,0-1 9-16,5-7-13 15,0 0-98-15,-1-4-19 0,1-1-4 0,4 5-1 16,0-12 21-16,-5 8 4 0,5 4 1 0,0-12 0 16,-8 3-8-16,-1 5-2 0</inkml:trace>
          <inkml:trace contextRef="#ctx0" brushRef="#br0" timeOffset="50574.683">20181 1880 345 0,'0'0'31'0,"0"0"-31"0,0 0 0 0,0 0 0 0,8-4 175 0,-3 0 29 15,8 4 5-15,0-4 2 0,0 4-94 0,0 0-18 16,9 0-4-16,-4 0-1 0,-1 0-40 0,5-7-8 16,0 3-2-16,0 4-729 15</inkml:trace>
        </inkml:traceGroup>
        <inkml:traceGroup>
          <inkml:annotationXML>
            <emma:emma xmlns:emma="http://www.w3.org/2003/04/emma" version="1.0">
              <emma:interpretation id="{8A8E8FC6-7803-4299-AC5F-DB632AD182BA}" emma:medium="tactile" emma:mode="ink">
                <msink:context xmlns:msink="http://schemas.microsoft.com/ink/2010/main" type="inkWord" rotatedBoundingBox="22917,1442 26565,1178 26663,2534 23015,279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1681.202">22234 1841 518 0,'0'0'46'0,"0"0"-37"0,0 0-9 0,4-4 0 16,1-8 87-16,-1 5 15 0,0-1 3 0,5 0 1 0,-4 0-12 0,3 0-2 15,1-7-1-15,4 7 0 0,-4-8-7 0,0 5-2 16,4-1 0-16,-4 0 0 0,0 5-17 0,-1 7-3 16,-3-12-1-16,3 0 0 0,-3 4-11 0,-1 4-2 15,-4 4-1-15,0 0 0 0,5-3-27 0,-5 3-6 16,-9-4-1-16,9 4 0 0,0 0-13 0,0 0 0 16,-9 4 0-16,-4-4 0 0,4 0 0 0,-8 3 0 15,-1 1 0-15,-4 4 0 0,0-4 15 0,0 4 0 16,0 4 0-16,0-12 0 0,0 7-24 0,0 5-5 15,1-8-1-15,-1 12 0 0,0-13 15 0,-5 13 0 16,5-8 0-16,0 7 0 0,5 5 48 0,-9-1 13 16,-5 9 3-16,5-1 0 0,-1 0-64 0,1 1 0 15,-5 7-12-15,5-4 2 0,4 0 10 0,4 0 9 16,-4 1-1-16,14-1-8 0,3-8 0 0,1 4 0 16,0-3 0-16,4-1 0 0,4-7 0 0,0-4 10 15,9 3-10-15,1-7 8 0,-1 0-8 0,4-4 0 16,1-4 0-16,4-4 0 0,4-4 0 0,0-4 0 0,1 1 9 15,-1-1-9-15,5-8 12 0,0 1-3 0,-5-1 0 16,-4 1 0-16,4-5-9 0,-4-3-17 0,9 0 4 16,-5-4 1-16,5-4 12 0,0-1 0 0,-1-3 0 0,10-15 0 15,-10 3 17-15,6 12 7 0,-6 4 0 0,-3 8 1 16,-10-4-40-16,5 11-8 0,-9 4-1 0,0 5-1 16,-4 7 57-16,0 4 12 0,-9 0 3 0,9 8 0 15,-9-1-24-15,8 5-5 0,-8 0-1 0,5 7 0 16,-5 5-17-16,-5 3 0 0,1 0 0 0,0 1 0 15,-1 3 0-15,1 8 0 0,-5-4 0 0,5-4 0 16,-9 0 0-16,-1-3-12 0,6-1 1 0,-1-4-1054 16</inkml:trace>
          <inkml:trace contextRef="#ctx0" brushRef="#br0" timeOffset="42099.1815">22782 1771 1209 0,'0'0'108'0,"5"-8"-87"16,-1-8-21-16,5 5 0 0,4 3 103 0,-4-4 16 15,0 4 3-15,4 5 1 0,0-9-17 0,4 8-3 16,5 0-1-16,0 0 0 0,-4 4-44 0,-1 4-9 0,1 0-1 16,-5 4-1-16,5 3 13 0,-5 9 4 15,0-1 0-15,-4 9 0 16,0-5-72-16,-1 4-15 0,-12 1-2 0,4-1-1 0,4 0 26 0,-8-3 0 0,-9 3 0 0,4-4 0 15,0-7 0-15,0 0 0 0,1-5 0 0,-1-3 0 16,0 0 9-16,0-4-9 0,5 4 12 0,0-8-12 16,4 0 20-16,0 0-2 15,0 0-1-15,0 0 0 0,4-8 30 0,5-4 5 0,-5 0 2 0,9-3 0 16,0-5-34-16,1 5-8 0,3-5 0 0,1-3-1 16,12-8-11-16,1 3 0 0,0-3 9 0,4 0-9 15,0 4 0-15,0 3 0 0,0 1 0 0,0 3-8 16,-8 5 8-16,3 7 0 0,-8 0 8 0,0 8-8 15,0 4 0-15,-4 0 8 0,-5 0-8 0,0 8 0 16,-4 7 0-16,4-7 0 0,-9 7 0 0,5 1 0 16,-5-1 0-16,-4 5 0 0,0 3 0 0,0 4 0 15,-8-7-13-15,3-1-7 0,1 0-2 0,-5 1 0 16,-4 3-186-16,4-4-38 0,-13 13-7 16,9-13-2-16</inkml:trace>
          <inkml:trace contextRef="#ctx0" brushRef="#br0" timeOffset="42911.7715">24726 1747 1195 0,'22'-15'52'0,"-22"15"12"0,-5-8-51 16,5-4-13-16,0 5 0 0,-4-9 0 0,4 8 82 0,-4 0 14 15,-1-3 2-15,1-1 1 0,-1 4-45 0,1-4-9 16,-5 5-1-16,1 3-1 0,-1-8-4 0,0 12-1 16,-4-4 0-16,0 0 0 0,-1 4-13 0,-3 0-2 15,4 4-1-15,-9 0 0 0,0 8-10 0,-4-4-1 16,-1-1-1-16,1 9 0 0,-5 3-10 0,0 5 0 15,5-5 0-15,-5 13 0 0,1-1 43 0,3 4 6 16,-3 0 2-16,3 8 0 0,10-16-39 0,-1 8-12 16,5-7 8-16,4-1-8 0,5 0 8 0,0-3-8 15,-1-1 9-15,10 0-9 0,-1-7 10 0,5 0-10 16,8-5 10-16,1 1-10 0,-5-4 0 0,9-8 0 16,0 0 0-16,4 0 0 0,9-8 35 0,5 0 1 15,-10-4 0-15,10 1 0 0,-1-9-20 0,1 1-4 16,-9-9-1-16,4 1 0 0,0-12-1 0,0 0 0 15,-4-4 0-15,8-7 0 0,-4-1-10 0,9 4 0 0,-4-11 0 0,3-1 0 16,-7 1 0-16,3-1 0 0,1 4 0 16,-1-15 0-16,-13 8 0 0,1-4 8 0,3-1 2 0,-3 5 0 31,-10-1-33-31,5 9-6 0,-9 7-2 0,5-4 0 16,-9 16-1-16,-1-4-1 0,-3 12 0 0,4 4 0 0,-9 3 53 0,4 4 10 0,-8 5 2 0,4 3 1 15,-5-4-21-15,1 4-12 0,4 8 12 0,0 0-12 16,-5 4 0-16,-3 4 0 0,-1 0 0 0,0 11 0 15,-4-3 0-15,0 11 0 0,4 5 0 0,0 7 0 16,-4 3 0-16,0 5 10 0,-5 8-10 0,1 3 8 16,-1 1 13-16,-8-1 3 0,0 9 0 0,8-24 0 15,5 7 9-15,4 1 3 0,5 0 0 0,-1-1 0 0,-3-3-8 16,-1 8-2-16,4-12 0 0,1 19 0 0,0-11-26 0,4-4 0 16,0-1 0-16,4-7 0 0,0-7 0 0,5-1 0 15,-4-4 0-15,3-4 0 0,6-3 0 0,-1-4 0 16,-5-1 0-16,6-3 0 15,-1-8-158-15,0 4-24 0,0-8-5 0,5 3-796 16</inkml:trace>
        </inkml:traceGroup>
      </inkml:traceGroup>
    </inkml:traceGroup>
    <inkml:traceGroup>
      <inkml:annotationXML>
        <emma:emma xmlns:emma="http://www.w3.org/2003/04/emma" version="1.0">
          <emma:interpretation id="{B8A6FD44-2320-40F3-BE00-19183EED21B1}" emma:medium="tactile" emma:mode="ink">
            <msink:context xmlns:msink="http://schemas.microsoft.com/ink/2010/main" type="paragraph" rotatedBoundingBox="3253,4550 27076,2746 27202,4402 3379,62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06F9FC3-F544-465A-B15B-E77683AC8503}" emma:medium="tactile" emma:mode="ink">
              <msink:context xmlns:msink="http://schemas.microsoft.com/ink/2010/main" type="line" rotatedBoundingBox="3253,4550 27076,2746 27202,4402 3379,6206"/>
            </emma:interpretation>
          </emma:emma>
        </inkml:annotationXML>
        <inkml:traceGroup>
          <inkml:annotationXML>
            <emma:emma xmlns:emma="http://www.w3.org/2003/04/emma" version="1.0">
              <emma:interpretation id="{2D537286-3581-48E4-B741-4A5F7760C47F}" emma:medium="tactile" emma:mode="ink">
                <msink:context xmlns:msink="http://schemas.microsoft.com/ink/2010/main" type="inkWord" rotatedBoundingBox="3312,5333 5068,5200 5134,6073 3379,6206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3120.4119">2447 4961 921 0,'-9'-20'40'0,"9"13"10"0,-4-5-40 0,0 4-10 16,-1-4 0-16,1 5 0 0,-5-1 104 0,0 0 20 16,1 0 3-16,-6 0 1 0,1 8-73 0,0 0-15 15,-4 4-2-15,3 0-1 0,-3 4-26 0,-5-4-11 16,4 4 8-16,1 3-8 0,-1 5 13 0,1 0-2 15,-5-5-1-15,4 9 0 0,9-5-10 0,-8 5 0 16,4-1 0-16,0 1 0 0,4-1 0 0,-4 1 0 16,4-1 0-16,0 1 0 0,0-5 0 0,5 1 0 15,4 0 0-15,0-5 0 0,0 1 0 0,4 4 0 16,14-5-9-16,-5 1 9 0,0 0 0 0,5-1 0 16,12 1 0-16,1-4 9 0,4 4-9 0,0-1 0 15,0 1 0-15,5 0 8 0,-9-1 7 0,-1 5 1 16,-3-4 0-16,-1 3 0 0,-4 1 20 0,-4 3 4 15,-5-3 0-15,-5 4 1 0,-3-1 23 0,-5-3 4 0,-5 3 0 16,-3-3 1-16,-5 3-5 0,-5 5 0 0,5-5-1 0,-14-3 0 16,1 3-32-16,4-3-7 0,-13 3 0 0,9-3-1 15,-1 0-23-15,1-9 9 0,-5 5-9 0,5 0 0 32,4-1-14-32,0-3-10 0,5 0-1 0,-1-4-1 15,5 0-148-15,0-4-30 0,0-4-5 0,4 0-582 0</inkml:trace>
          <inkml:trace contextRef="#ctx0" brushRef="#br0" timeOffset="53533.7563">2728 5480 806 0,'0'0'72'0,"0"0"-58"15,0 0-14-15,0 0 0 0,0 0 92 0,13 11 16 16,0-7 4-16,1 0 0 0,3 4-6 0,-8-4-1 16,-9-4 0-16,13 4 0 0,9 0-38 0,-5-1-8 15,10-6-2-15,-5-1 0 0,4-4 3 0,0 0 1 16,1-4 0-16,-1-3 0 0,0-1-15 0,-4 1-3 16,0-5-1-16,0 1 0 0,-4-5-24 0,-1 5-5 15,-4-1-1-15,1 1 0 0,-1-1-12 0,-13 1 8 16,4-5-8-16,-4 5 0 0,-4-1 10 0,4 1-10 15,-13-5 10-15,4 9-10 0,-4-5 14 0,0 5-3 16,-5-1-1-16,9 8 0 0,-13 4 5 0,9-3 1 0,0 3 0 0,-5 4 0 16,10 0-16-16,-10 7 8 0,5 1-8 0,4 4 0 15,-4 0 0-15,4 3 0 0,0 9 0 0,5-1 0 16,-9 0 0-16,4 5 0 0,0-5 0 0,5 4 0 16,0 1 0-16,4 3 9 0,0-4-9 0,4 1 8 15,-4-5-8-15,4 0 0 0,5 1 0 0,4 3-11 16,0-4-12-16,5-3-2 15,0-1-1-15,8-3-650 0,-4 0-131 0</inkml:trace>
          <inkml:trace contextRef="#ctx0" brushRef="#br0" timeOffset="53880.433">3469 5324 806 0,'0'0'36'0,"0"0"7"0,0 0-35 0,0 0-8 16,0 0 0-16,0 0 0 0,-4 11 185 0,4 1 35 0,4 0 8 0,5-5 0 15,4 1-137-15,1-4-28 16,-1-4-6-16,0 4-1 0,9-8-5 0,4 0-2 16,-8 0 0-16,8 0 0 0,-4-7-22 0,4-1-5 15,-8 4-1-15,4-7 0 0,-5-1-21 0,1 0 8 16,-5-7-8-16,0 0 0 0,-4-1 0 0,0-3 0 16,-5 4 0-16,1-1 8 0,-1-3 8 0,-4 3 3 15,0-3 0-15,0 8 0 0,0-1 9 0,0 5 1 16,-9 3 1-16,5 4 0 0,4-4-10 0,-9 5-1 0,0 7-1 15,-4 3 0-15,-4 5-6 0,-1 4 0 0,-4 4-1 16,0 3 0-16,-4 1-11 0,-1 3 0 0,1 8 0 0,0 0 0 16,-1-3 0-16,10 3 0 0,-5 4 9 0,9-4-9 15,8 4 0-15,-3-4 0 0,3 1 0 0,5 3 0 16,5-4 0-16,3 0 0 0,1 0-8 0,9-3 8 16,-1-1 0-16,10-4-10 0,-1-3 10 0,5 3 0 15,8-7-164-15,1-1-25 16</inkml:trace>
        </inkml:traceGroup>
        <inkml:traceGroup>
          <inkml:annotationXML>
            <emma:emma xmlns:emma="http://www.w3.org/2003/04/emma" version="1.0">
              <emma:interpretation id="{0A2AE206-89F3-4AE4-8B63-674663693A28}" emma:medium="tactile" emma:mode="ink">
                <msink:context xmlns:msink="http://schemas.microsoft.com/ink/2010/main" type="inkWord" rotatedBoundingBox="6935,4487 7801,4421 7904,5784 7038,5850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5113.9013">6150 4614 921 0,'9'-4'82'0,"0"-4"-66"15,13-4-16-15,0 1 0 0,4-1 112 0,0-4 18 16,5 5 4-16,0-5 1 0,-1 1-47 0,1-5-10 16,-5-3-2-16,-4 3 0 0,0-3-35 0,0 3-7 15,-9-7-2-15,0 4 0 0,1-5-1 0,-10 1-1 16,5-4 0-16,-5 0 0 0,-8-1 16 0,-1 5 3 15,1-4 1-15,0 4 0 0,-5 3-11 0,4 5-3 16,-3 3 0-16,3 4 0 0,-3-3-22 0,3 3-5 16,-4 0-1-16,5 5 0 0,0-1-8 0,-5 4 0 0,4 0 0 15,1 0 0-15,-5 4 0 0,5 4 8 0,-5-4-8 16,5 4 0-16,-5 0 16 0,0 4-3 0,0 3 0 0,-4 5 0 16,4 3-13-16,-4 1 9 0,9 3-9 15,-5 8 8-15,5 8 7 0,-5 4 1 0,9 0 0 16,-4 8 0-16,4-4 19 0,-5 7 4 0,1-3 1 0,4 0 0 15,0-1-13-15,-5 1-3 0,1 0 0 0,0 7 0 16,-1 1 7-16,-3-5 1 0,-1-3 0 0,4 4 0 16,1-1-32-16,-5 1 0 0,0-8 0 0,1-4 0 15,-1-4-26-15,-4 0-11 16,0 0-3-16,-1-8 0 0,10 0-59 0,-9-8-12 0,0 1-2 16,0-5-917-16</inkml:trace>
          <inkml:trace contextRef="#ctx0" brushRef="#br0" timeOffset="55270.5781">6194 4957 1602 0,'0'0'71'0,"0"-12"14"0,4 1-68 0,5-1-17 16,0 4 0-16,8-4 0 0,1 1 119 0,4-1 20 16,0 0 4-16,0 4 1 0,4 8-79 0,0-3-15 15,-4 3-3-15,5 0-1 16,-1 7-126-16,-4 1-26 0,0 4-5 0,-5 3-1 0</inkml:trace>
          <inkml:trace contextRef="#ctx0" brushRef="#br0" timeOffset="54543.2261">5760 4898 1108 0,'0'-23'49'0,"4"15"11"0,0-3-48 0,1-1-12 16,-1 0 0-16,5 0 0 0,-5 1 120 0,1-1 21 16,-1 0 5-16,1 5 1 0,-5-1-39 0,0 8-7 15,0 0-1-15,0 0-1 0,0 0-32 0,-5 19-7 16,1 1 0-16,-1 7-1 0,1 0-37 0,0 8-7 16,-5 1-2-16,4 6 0 0,-3 1-4 0,3 0-1 15,1-4 0-15,-1-4 0 0,1-3-8 0,4-1 0 16,0-8 0-16,0 1 8 0,4-9-8 0,-4-3-11 15,5-4 3-15,8-4 0 16,-4-1-116-16,4-6-22 0,5-5-5 0</inkml:trace>
          <inkml:trace contextRef="#ctx0" brushRef="#br0" timeOffset="54685.0473">5729 4399 1796 0,'-4'-23'80'0,"4"15"16"0,0 4-77 0,0-4-19 0,4 1 0 0,0 3 0 16,5 0 24-16,-5 8 2 0,1 4 0 0,4-1-850 16</inkml:trace>
          <inkml:trace contextRef="#ctx0" brushRef="#br0" timeOffset="56639.2105">6137 4895 403 0,'26'-20'17'0,"-21"16"5"0,-1 4-22 0,-4 0 0 15,0 0 0-15,0 0 0 0,0 0 112 0,0 0 19 16,0 0 3-16,-9-12 1 0,-4 5-76 0,13 7-15 16,0 0-4-16,0 0 0 0,-4-8-25 0,4 8-6 15,0 0-1-15,-13-8 0 0,13 8 0 0,0 0 0 16,0 0 0-16,-9-4 0 0,0 0 0 0,0 4 0 15,5 0 0-15,4 0 0 0,0 0 18 0,0 0 3 16,-9 0 1-16,0 0 0 0,5 0 5 0,-5 4 1 16,5 4 0-16,-5-4 0 0,5 0-20 0,4-4-3 15,-5 0-1-15,5 8 0 0,-4-8 8 0,4 0 2 16,0 0 0-16,0 0 0 0,0 0 16 0,0 0 3 16,0 0 1-16,0 0 0 0,0 0 2 0,0 0 1 15,0 0 0-15,0 0 0 0,0 0-1 0,0 0-1 16,0 0 0-16,9-8 0 0,-1 4-8 0,6 0-2 0,-6 0 0 0,5 4 0 15,5-8-14-15,-5 8-3 0,0 0-1 16,1 0 0-16,7 0-15 0,1 8 0 0,0 0 8 0,0 0-8 16,5-4 0-16,-5 3 0 0,-1 5 0 0,6 4-628 15,-5-5-128-15</inkml:trace>
        </inkml:traceGroup>
        <inkml:traceGroup>
          <inkml:annotationXML>
            <emma:emma xmlns:emma="http://www.w3.org/2003/04/emma" version="1.0">
              <emma:interpretation id="{8DC30B22-7EA5-44B4-A850-0085F079AA2A}" emma:medium="tactile" emma:mode="ink">
                <msink:context xmlns:msink="http://schemas.microsoft.com/ink/2010/main" type="inkWord" rotatedBoundingBox="9800,4081 10624,4019 10711,5169 9887,5232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9050.6001">8611 4466 345 0,'0'0'31'0,"0"0"-31"0,0-8 0 0,5-4 0 15,-1 4 180-15,1 1 31 0,-5-5 5 0,4 0 2 16,0 4-102-16,1-3-20 0,-1-1-4 0,0 4 0 15,5 0-28-15,-4 1-4 0,-5-1-2 0,4 0 0 16,0-4-13-16,-4 12-2 0,0 0-1 0,0 0 0 16,0 0-25-16,0 0-5 0,0 0 0 0,0 12-1 0,0-4 29 15,0 7 5-15,-4 5 2 0,4-1 0 0,-4 1-32 0,-1 3-7 16,1 1 0-16,-1-1-8 0,1 4 14 16,0-3-4-16,-1-1-1 0,1 0 0 0,-5 1 3 15,5-5 0-15,-5 1 0 0,5 3 0 0,4-7-4 0,0-1 0 16,-5-7 0-16,5 4 0 0,5 4-8 0,-5-5 0 15,4 1 0-15,0-4 0 16,1 0-118-16,-1-1-26 0</inkml:trace>
          <inkml:trace contextRef="#ctx0" brushRef="#br0" timeOffset="59190.2751">8840 4177 1036 0,'-5'-19'92'0,"5"7"-73"15,-4 0-19-15,4 0 0 0,4 1 180 0,-4 3 33 0,0 8 7 0,0 0 0 16,0 0-132-16,0 0-28 0,0 0-4 0,0 0-924 16</inkml:trace>
          <inkml:trace contextRef="#ctx0" brushRef="#br0" timeOffset="59703.9165">9011 4360 1450 0,'-14'-11'64'0,"6"7"14"0,8 4-62 0,-13 0-16 0,-1-4 0 0,10 4 0 16,4 0 86-16,0 0 14 0,-13-4 4 0,13 4 0 15,0 0-71-15,0 0-13 0,0 0-4 0,9 4 0 16,8 0-16-16,5 0 0 0,4-4 0 0,5 0 0 16,0-4 0-16,8 0 0 0,1 0-8 0,4-4-548 15,0 4-108-15</inkml:trace>
          <inkml:trace contextRef="#ctx0" brushRef="#br0" timeOffset="59502.2926">9295 3658 979 0,'0'0'87'0,"4"-11"-70"0,1-5-17 0,3 0 0 0,-3 5 57 0,4-1 8 16,-5 0 2-16,5 5 0 0,-9 7 52 0,0 0 10 15,0 0 3-15,0 0 0 0,0 0-61 0,0 7-12 16,-5 9-3-16,5 7 0 0,0 5-6 0,-8 7-2 15,-1-4 0-15,-4 8 0 0,4 0 4 0,0 4 0 16,-4 0 0-16,4 4 0 0,0-5-23 0,5 5-4 16,-5 4-1-16,5 0 0 0,-1-1-2 0,1 1-1 15,-5 0 0-15,9 3 0 0,-4-3-3 0,-1 0-1 16,1-8 0-16,0 0 0 0,-1-4-17 0,1-1-17 16,-5-6 3-16,5-1 1 15,-1-8-89-15,-3 5-18 0,-6-9-3 0,6-3-834 0</inkml:trace>
        </inkml:traceGroup>
        <inkml:traceGroup>
          <inkml:annotationXML>
            <emma:emma xmlns:emma="http://www.w3.org/2003/04/emma" version="1.0">
              <emma:interpretation id="{07E02A19-10F8-41DB-9215-C1457E9352E9}" emma:medium="tactile" emma:mode="ink">
                <msink:context xmlns:msink="http://schemas.microsoft.com/ink/2010/main" type="inkWord" rotatedBoundingBox="12559,4170 14372,4033 14443,4968 12630,510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0357.039">11911 3904 1450 0,'0'0'32'0,"0"-12"6"0,4 5 2 0,0-5 1 0,5 4-33 0,-4-4-8 0,-1 1 0 0,0-5 0 0,1 0 98 0,-5 1 18 16,4-1 3-16,-4 1 1 15,4 3-47-15,-4 0-9 0,5 4-1 0,-5-3-1 0,0 3-16 0,0-4-3 16,-5 8-1-16,1-3 0 0,-5-1-27 0,-4 4-6 16,-4 4-1-16,-5 0 0 0,0 4 7 0,-5 7 1 15,-8 1 0-15,0 4 0 0,-4 3 19 0,-5 1 4 16,0 3 1-16,0 8 0 0,0-3-24 0,0 7-5 15,9 0-1-15,-4 4 0 0,8 0 2 0,9-4 0 16,0 0 0-16,9 0 0 0,-5 4-12 0,10 4 0 16,3 0 0-16,5 0 8 0,0-4-8 0,9 12-17 0,4-5 4 15,9 1 1 1,5-8-45-16,-1-4-9 0,0-7-2 0,0-1 0 16,1 0-147-16,4-11-29 0,4-1-7 0,4-7-513 0</inkml:trace>
          <inkml:trace contextRef="#ctx0" brushRef="#br0" timeOffset="60719.7965">12042 4388 403 0,'5'-20'36'0,"8"1"-36"0,-4-1 0 0,8-3 0 16,-4-5 204-16,0 5 35 0,1 0 6 0,-1-5 2 16,4 9-116-16,1-1-23 0,-5 1-5 0,0-1-1 15,-4 9-19-15,0-1-4 0,4 0-1 0,-4 4 0 16,-5 1-7-16,5-1-2 0,-9 8 0 0,0 0 0 16,0 0-55-16,0 0-14 0,0 0 0 0,-13 0 0 15,-1 0 13-15,-3 8 0 0,-5 3 0 0,0 1 0 0,-4 8 0 0,4 3 0 16,0 4 0-16,4-3 0 15,5-1-13-15,-4 0 11 0,-1 5-11 0,5-1 10 0,0 0-10 0,0 1 0 16,4-5 0-16,0 4 0 0,0-3 0 0,5-1 0 16,4-7 0-16,0-5 0 0,0-11 0 0,0 0 0 15,9 8 0-15,-1-8 0 0,1-4 0 0,0-3 0 16,0-1 0-16,4-4 0 0,-4-4 0 0,4-3 0 16,0-1 0-16,0-7 0 0,0 0 8 0,5-8 0 15,-1 0 0-15,1 0 0 0,0 3-8 0,3 1 0 16,-3 4 0-16,4 3 0 0,-5 1 0 0,-3 7 0 15,-1 9 0-15,-4-1 0 0,-1 8 22 0,-3 0 2 16,-5 0 1-16,9 8 0 0,-5 3-33 0,0 9-8 16,-8 3 0-16,4 8-1 0,-4 5 17 0,-5-1 0 0,4 4 0 15,1-4 0 1,0-4-28-16,-1 0 0 0,1 4 1 0,-1-7-654 0,1-1-131 0</inkml:trace>
          <inkml:trace contextRef="#ctx0" brushRef="#br0" timeOffset="61085.1003">12569 4126 1566 0,'0'0'69'0,"0"0"15"16,0 0-68-16,0 0-16 0,13 0 0 0,0 0 0 16,0 8 106-16,0 4 18 0,1-4 3 0,3-1 1 0,-4 9-46 0,5 4-9 15,-5-5-1-15,4 9-1 0,1-1-47 0,-9 0-8 16,0 1-3-16,-5-1 0 0,0 1-13 0,-4-1 0 15,-4-4 8-15,4 1-8 0,-4-4 0 0,-5-5 0 16,4-3 0-16,5-8 0 0,-8 8 12 0,8-8-3 16,0 0-1-16,-5-4 0 0,1-4 23 0,-1 0 4 15,10-3 1-15,-1-1 0 0,9-11-1 0,1-1 0 16,-1 1 0-16,9-8 0 0,8-1-19 0,-3 1-3 16,-1 0-1-16,5 4 0 0,-1-5 2 0,1 9 0 15,0 4 0-15,-5 3 0 0,-4 8-14 0,-4 4 0 16,-5 0 0-16,4 4 0 0,-3 8 0 0,-6 0 0 15,-3 0 0-15,3 7 0 0,-3 5 9 0,-5 3-1 16,4 1 0-16,1 7 0 0,-5-4-8 0,4 0 0 16,-4-3 0-16,4 3 0 0,-4 0 0 0,0 1-11 15,5-5 3-15,-1 4-801 16,-4-3-160-16</inkml:trace>
        </inkml:traceGroup>
        <inkml:traceGroup>
          <inkml:annotationXML>
            <emma:emma xmlns:emma="http://www.w3.org/2003/04/emma" version="1.0">
              <emma:interpretation id="{F51AA1EC-B1D5-440E-8E30-7C2D78C03CAF}" emma:medium="tactile" emma:mode="ink">
                <msink:context xmlns:msink="http://schemas.microsoft.com/ink/2010/main" type="inkWord" rotatedBoundingBox="16351,3558 17470,3474 17565,4734 16446,4819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2062.9897">15403 3385 345 0,'-5'-11'31'16,"5"-1"-31"-16,0-4 0 0,5 1 0 15,-5-5 152-15,0-3 25 0,0-1 5 0,4 5 1 0,1-1-67 0,-5 1-12 16,0 3-4-16,4-3 0 0,0 3-20 0,1 1-5 15,-5-1-1-15,4 4 0 0,-4 5-3 0,5-5-1 16,-5 4 0-16,0 8 0 0,0 0-18 0,0 0-3 16,0 0-1-16,0 0 0 0,0 0-35 0,-5 12-13 15,1 3 9-15,4 5-9 0,-5 7 15 0,-3 4-3 16,3 4 0-16,-4 8 0 0,5 0 8 0,0 0 0 16,-5 16 1-16,0-5 0 0,0 5 7 0,1-1 2 15,3 1 0-15,-4-1 0 0,1 1-8 0,3-5-2 16,-3-3 0-16,3 0 0 0,-4-4 9 0,1-8 2 15,-1 0 0-15,4-4 0 0,-3-4-7 0,3-4-2 16,-4-7 0-16,1 3 0 0,-1-7-8 0,5-1-2 16,-5-3 0-16,4-8 0 0,5-4 16 0,0 0 4 15,0 0 0-15,-4-4 0 0,-5 0-20 0,5-8-3 16,-1 1-1-16,5-1 0 0,-4 0-8 0,4-3 8 16,0-5-8-16,4-3 8 0,-4 3-8 0,9-7 0 15,0 0 0-15,4-5-11 16,0 5-23-16,0 0-5 0,5-4-1 0,4 3 0 0,9-3 40 0,-5 0 0 0,5 4 0 0,-1 3 0 15,10 5-17-15,-9 3 4 0,-5 4 1 0,-4 5 0 16,4 3 1-16,-4 4 1 0,-4 4 0 0,-5 3 0 31,-4 1-15-31,-1 4-3 0,1 4-1 0,-9 3 0 0,-9-3 41 0,-4 3 8 0,0 5 1 0,-4-5 1 16,3 4-14-16,-8 1-8 0,-8 7 10 0,-1-4-10 16,0 1 0-16,-4-5 0 0,-4 4 0 0,4 1 0 15,4 3-26-15,0-4-11 0,0-3-3 16,5-1 0-16,0 4-76 0,4-3-16 0,4-9-4 0,1-3-782 15</inkml:trace>
          <inkml:trace contextRef="#ctx0" brushRef="#br0" timeOffset="62379.2196">15877 4005 1890 0,'0'0'41'0,"4"-3"9"0,5 3 2 0,0 0 1 0,-1 0-42 0,1 0-11 16,4 0 0-16,1 0 0 0,-1 0 61 0,4 3 11 15,5-6 1-15,4 3 1 0,-8-8-37 0,8 4-7 16,1-4-2-16,-5 0 0 0,4 0-16 0,-9-3-4 0,1-1-8 0,4 0 12 16,-4-7-12-16,-10 3 0 0,-3 1 0 0,-5-5 0 15,4-3 0-15,0-1 0 0,1-3 0 0,-5 4 0 16,-5-1 48-16,-3 5 6 0,3 3 2 0,-8 4 0 15,0-3-27-15,-5 3-5 0,5 4 0 0,-9 4-1 16,-4 12-8-16,0 4-2 0,-1 7 0 0,1 1 0 16,0 7-13-16,-5 4 9 0,5 5-9 0,-1 3 8 15,1-4-8-15,8 0-9 0,-3 0 9 0,7 4-13 16,6-4 13-16,3 0 0 0,1 0 0 0,8 0 0 16,1 8-9-16,8-4 1 0,4-12 0 0,1 1 0 15,4-5-172-15,9 1-33 16</inkml:trace>
        </inkml:traceGroup>
        <inkml:traceGroup>
          <inkml:annotationXML>
            <emma:emma xmlns:emma="http://www.w3.org/2003/04/emma" version="1.0">
              <emma:interpretation id="{0E8A5D9D-640F-4C95-8519-D7A78B98627D}" emma:medium="tactile" emma:mode="ink">
                <msink:context xmlns:msink="http://schemas.microsoft.com/ink/2010/main" type="inkWord" rotatedBoundingBox="19241,3743 21996,3535 22066,4460 19311,4668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3104.5653">18224 3651 864 0,'0'0'76'0,"-4"-16"-60"16,-1 0-16-16,1 1 0 0,4-1 66 0,-5-3 10 15,1 7 3-15,0-4 0 0,4 1-3 0,-5 3 0 16,1 0 0-16,-1 5 0 0,5 7-12 0,0 0-4 16,0 0 0-16,0 0 0 0,0 0-28 0,0 0-5 15,0 0-2-15,-8 15 0 0,-6 1 31 0,6 7 7 0,-1 8 1 0,0 4 0 16,0 4 0-16,1 0 0 0,-6 8 0 0,1-4 0 15,0 0-20-15,4-4-4 0,-4 0-1 16,4-4 0-16,1 0-26 0,3 0-5 0,1-7 0 0,-1-1-8 16,1-4 8-16,0-3-8 0,8-8 0 0,-4 3 0 15,0 1-96 1,0-5-22-16,4-3-5 0,5-4-801 0</inkml:trace>
          <inkml:trace contextRef="#ctx0" brushRef="#br0" timeOffset="63241.764">18360 3366 1497 0,'9'-12'32'0,"-9"-3"8"0,-5 3 0 0,-3-4 4 0,12 5-36 0,-4-1-8 16,4 4 0-16,-8 0 0 0,-5 4 40 0,9 4 5 16,13 0 2-16,-13 0-519 15,0 0-104-15</inkml:trace>
          <inkml:trace contextRef="#ctx0" brushRef="#br0" timeOffset="63676.1066">18395 3588 403 0,'0'0'36'0,"0"0"-36"16,13 4 0-16,5 0 0 0,4-4 83 0,-5 4 9 16,1 4 3-16,-1-1 0 0,10 1-24 0,-10 0-5 15,-4 4-1-15,0-1 0 0,-4 5 45 0,0 4 9 16,-5-1 1-16,-4 4 1 0,0 1-30 0,-4 3-7 0,-5-3 0 15,0 3-1-15,-8 0-12 0,4 0-3 16,4-3 0-16,0 3 0 0,0-3-3 0,-4-1-1 0,5-4 0 16,3-3 0-16,10 0-51 0,-10-1-13 0,1-3 0 0,-1 0 0 15,5-12 0-15,0 0 0 0,0 0 0 0,0 0 0 16,0 0 54-16,0 0 8 0,0 0 2 0,0 0 0 16,-4-12-52-16,4 0-12 0,9-7 0 0,-5-1 0 15,5-3 54-15,-5-4 8 0,1-1 2 0,8-3 0 16,4-4-64-16,1 0 0 0,-1 0 0 0,1 4-10 0,4 3 10 0,0 1 9 15,-9 11-1-15,5 1-8 16,4 3 8-16,-5 0-8 0,-4 5 0 0,0 7 0 16,-13 0 0-16,9 7 0 0,9 1 0 0,-5 8 0 0,-13 3 0 15,4 1 0-15,1 3 0 0,-1 4 0 16,-4 1-20-16,-4 3-5 0,-1-4-1 0,1 4 0 16,0-3-113-16,-1-1-22 0,-4 0-5 0,1 5-803 15</inkml:trace>
          <inkml:trace contextRef="#ctx0" brushRef="#br0" timeOffset="63896.4585">19650 3565 1659 0,'4'-31'73'0,"5"15"16"0,4 8-71 0,-9-4-18 0,-4 5 0 0,0 7 0 15,0 0 70-15,-4-12 10 16,-5 8 3-16,-8 4 0 0,-10 4-15 0,1 8-4 0,-5-1 0 16,-4 5 0-16,-4 3-32 0,4 5-8 0,0 3 0 0,0 0-1 15,-1 9-37-15,6-1-7 0,-5 0-2 0,8 0 0 16,-3 0 55-16,8 0 12 0,0 4 1 0,13-4 1 16,5-4-22-16,-1 1-5 0,-4-5-1 0,5 0 0 15,8 0-34-15,1-3-8 0,4-5 0 0,-1-3-1 16,1 0-165-1,0-1-33-15</inkml:trace>
          <inkml:trace contextRef="#ctx0" brushRef="#br0" timeOffset="64188.0318">19821 3487 1382 0,'0'0'123'0,"0"0"-99"15,0 0-24-15,0 0 0 0,0 0 82 0,0 15 11 16,0 1 3-16,4 0 0 0,-4 7 20 0,5-4 4 15,-10 1 0-15,5 7 1 0,5 4-53 0,-5-3-12 16,-5 3-1-16,5 4-1 0,-4-4-35 0,-1-3-7 16,1-1-2-16,0 0 0 0,-9-7-10 0,4 3 8 15,4-7-8-15,-3-1 8 0,-1 1 0 0,-4-8-8 16,4-4 12-16,9-4-4 0,0 0 42 0,-13 3 8 16,0-3 2-16,4-3 0 0,13-5-32 0,-4 0-5 15,-9 0-2-15,9-7 0 0,0-1 3 0,9-4 0 16,4-3 0-16,5-4 0 0,-1-1-16 0,5 1-8 15,9-4 10-15,0 4-10 16,0-1-34-16,-1 1-13 0,5 0-2 0,0 7-1 16,-4-3-95-16,0 3-19 0,0 9-4 0,-5-1-1 0</inkml:trace>
          <inkml:trace contextRef="#ctx0" brushRef="#br0" timeOffset="64517.9297">20132 3799 1152 0,'14'0'102'16,"-1"0"-82"-16,9 4-20 0,0 0 0 0,4-1 117 0,0 1 19 16,1 0 4-16,3-4 1 15,10 0-28-15,-10-4-5 0,6-3-2 0,-6-1 0 0,1 0-52 0,4-4-10 16,-9-3-3-16,1-5 0 0,-1-3-33 0,-4 7-8 16,0 4 0-16,-5-11 0 0,-3-4 33 0,3-1 5 15,-4 1 1-15,-4-4 0 0,4 8-11 0,-4-5-3 16,-9 1 0-16,4 4 0 0,1 7-25 0,-10 0 0 15,1 1 0-15,-5 3 0 0,0 4 0 0,-4 4 0 16,0 0 0-16,-4 4 0 0,-5 8 0 0,0 4 0 16,0 4 0-16,-5 7 0 0,1 0 0 0,4 5 0 15,0 3 0-15,0 4 0 0,0 0 30 0,5 0 1 16,-1 0 0-16,5 0 0 0,9 0 1 0,-1-3 1 16,1-5 0-16,4 0 0 15,9-3-64-15,0-1-13 0,4-3-2 0,0-1-1 16,0-3-181-16,5-1-37 0,25 9-7 0,-16-13-2 0</inkml:trace>
        </inkml:traceGroup>
        <inkml:traceGroup>
          <inkml:annotationXML>
            <emma:emma xmlns:emma="http://www.w3.org/2003/04/emma" version="1.0">
              <emma:interpretation id="{27B6A6BE-F496-42F5-9A46-979D8D4354CF}" emma:medium="tactile" emma:mode="ink">
                <msink:context xmlns:msink="http://schemas.microsoft.com/ink/2010/main" type="inkWord" rotatedBoundingBox="22395,3388 25967,3118 26061,4365 22490,4636"/>
              </emma:interpretation>
              <emma:one-of disjunction-type="recognition" id="oneOf17">
                <emma:interpretation id="interp21" emma:lang="" emma:confidence="1">
                  <emma:literal>d.</emma:literal>
                </emma:interpretation>
                <emma:interpretation id="interp22" emma:lang="" emma:confidence="0">
                  <emma:literal>d .</emma:literal>
                </emma:interpretation>
                <emma:interpretation id="interp23" emma:lang="" emma:confidence="0">
                  <emma:literal>d e</emma:literal>
                </emma:interpretation>
                <emma:interpretation id="interp24" emma:lang="" emma:confidence="0">
                  <emma:literal>d P</emma:literal>
                </emma:interpretation>
                <emma:interpretation id="interp25" emma:lang="" emma:confidence="0">
                  <emma:literal>d D</emma:literal>
                </emma:interpretation>
              </emma:one-of>
            </emma:emma>
          </inkml:annotationXML>
          <inkml:trace contextRef="#ctx0" brushRef="#br0" timeOffset="66662.9418">24002 3631 1267 0,'0'0'56'16,"9"-16"12"-16,-1 5-55 0,1-1-13 0,4-11 0 0,-8 7 0 16,-5-3 150-16,9-1 27 0,-5 1 6 0,0-1 1 15,1 8-90-15,-5 5-18 0,4-9-3 0,-4 4-1 16,5 8-55-16,-5-7-17 0,-5 3 8 0,5 8-8 16,0 0 20-16,0 0 0 0,-9 0 0 0,-8-4 0 15,-1 4-34-15,1 4-7 0,-10 0-2 0,-3 4 0 0,-10 3 43 0,1 5 8 16,-1 3 1-16,-4 5 1 0,5-1-30 15,4-3 8-15,4 3-8 16,0 4 0-16,5 1-22 0,0 3-7 0,4 0-2 0,4 0 0 16,1 0 50-16,3 8 9 0,6-3 3 0,8-9 0 0,4-4-20 0,5 1-11 15,4-9 12-15,9 1-12 0,4-8 24 0,1-4-3 16,8-1 0-16,0-3 0 0,0-7-12 0,4-1-9 16,-4-8 12-16,5 1-12 0,-5-9 55 0,-4-3 4 15,8 0 1-15,-4-8 0 0,-4 3-45 0,0-7-15 16,0-7 9-16,4-5-9 0,0 0 26 0,-5 4 0 15,1 1 0-15,9-13 0 16,-1-3-42-16,1-1-8 0,3 1-1 0,-3-4-1 0,-1-1 42 0,14-15 8 16,-9 8 1-16,0 8 1 15,-18 15-42-15,0 8-8 0,-8 8-1 0,-5 8-1 0,-4 11 26 0,-9 5 0 16,0 11 0-16,-9 4 0 0,-4 7 12 0,-5 5 7 0,1 15 1 16,-1-8 1-16,1 9-21 15,-5 11 0-15,9 3 0 0,-5 5 0 0,5 4-20 0,0 7 2 0,4-3 0 0,0 19 0 16,9-8 30-16,0-8 5 0,0-3 2 0,9-1 0 15,-9-7-31-15,9-4-5 0,0-4-2 0,4-1 0 16,-4 1-30-16,4-8-7 16,0-3 0-16,9 3-1 0,0-8-165 15,-5 4-33-15</inkml:trace>
          <inkml:trace contextRef="#ctx0" brushRef="#br0" timeOffset="64891.0105">21532 3522 1094 0,'0'0'97'0,"9"-4"-77"0,8-4-20 0,-8 4 0 15,-9 4 93-15,0 0 15 0,9-4 4 0,-5 0 0 16,-4 4 16-16,0 0 4 0,-13 0 1 0,4 4 0 15,-8 0-76-15,-1 0-15 0,-4 4-3 0,-4 4-1 16,0-1-17-16,-5 5-3 0,5-4-1 0,-1 3 0 16,1 1-17-16,0 3 0 0,4 5 0 0,-5-5 0 15,5-3 0-15,5 3 10 0,4 1-10 0,-1 3 8 0,6-7-8 16,3 3 0-16,-3 1-10 0,8-1 10 0,8-7 0 16,-3 4 0-16,-1-5 0 0,5 1 10 0,4-8-10 15,0 0 0-15,5-8 0 0,-5 0-11 0,4 0 11 0,1-4 0 16,0-7 8-16,3-1-8 0,-7-3 0 0,8-5 8 15,0 1-8-15,-1-4 0 0,1-5 20 0,0 1-1 16,0 0 0-16,5 0 0 0,3 3-1 0,-3 5 0 16,-5 0 0-16,-5 7 0 0,1 4 6 0,-5 1 0 15,-13 11 1-15,0 0 0 0,0 0 3 0,0 0 0 16,0 11 0-16,-9 5 0 0,-9 0-15 0,1 7-2 16,4 8-1-16,-5 4 0 0,-8-4-20 0,0 1-4 15,4 7-1-15,0 0 0 16,0 4-175-16,0-4-35 0,-18 27-7 0,27-19-2 0</inkml:trace>
          <inkml:trace contextRef="#ctx0" brushRef="#br0" timeOffset="65518.2381">22651 3456 1267 0,'0'0'56'0,"0"0"12"0,0 0-55 0,0 0-13 16,0 0 0-16,-5-24 0 0,1 5 100 0,-1 7 18 0,-8-4 3 0,5 5 1 15,-10 3-64-15,5 4-13 0,-5 0-2 0,-4 4-1 16,-4 0-11-16,-5 4-3 0,1 0 0 0,-1 4 0 16,5 3-28-16,-5 1 0 0,5 4 0 0,4-1 0 15,-5 13 40-15,1-13 3 0,4 12 0 0,0 1 0 16,9 3-30-16,0 0-5 0,4-4-8 0,9-7 11 15,0 3 3-15,4 1 1 0,5-1 0 0,0 1 0 16,0-5-15-16,4 4 0 0,0 1 0 0,5-1 0 16,-5 1 54-16,-4-5 8 0,-1-3 2 0,-3-1 0 15,-5 5 0-15,-5-8 0 0,1 3 0 0,-9-3 0 0,-5 7-29 16,1-3-6-16,-5 0-1 0,-5-1 0 0,1-3-7 16,4 0-1-16,-4 3-1 0,4-3 0 15,-4-4-53-15,4 3-10 0,0 5-3 0,0-4 0 16,0-5-116-16,0 1-23 0,9-4-5 15</inkml:trace>
          <inkml:trace contextRef="#ctx0" brushRef="#br0" timeOffset="65899.3615">22756 3818 2185 0,'0'0'48'0,"0"0"9"0,4 4 3 0,5 4 2 0,-5 0-50 0,10 0-12 16,-1-5 0-16,0 1 0 0,5 0 54 0,3 0 8 16,6-4 2-16,3 0 0 0,10 0-51 0,-1-4-13 0,1 0 0 0,-1-3 0 15,-8-1 56-15,13-12 7 0,-4 1 1 0,-1-1 0 16,-4-3-52-16,-4-1-12 0,-5-7 0 0,0 0 0 16,5-4 0-16,-5 0 0 0,-4 0 0 0,0 0 0 15,-4 0 0-15,-5 7 0 0,0 1 0 0,-8 4 0 16,-1 3 0-16,-4 4 0 0,-4 1 0 0,-5 3 0 15,-4 4 0-15,-9 4 0 0,0 1 0 0,-9 6 0 16,-4 1 0-16,-4 4 0 0,-1 4 0 0,1 3 0 16,-5-3 0-16,0 8 0 0,4-1 0 0,1 5 0 15,4-1 14-15,0 4 0 0,8 8 0 0,5-3 0 16,5-9-22-16,4 0-5 0,8 5-1 0,1-1 0 16,4 0 14-16,4 1 0 0,5-1 0 0,9-4 0 15,-1 1-24-15,5-1-3 0,0-3 0 0,4-1 0 16,1 1-146-16,3-5-30 0,-3 1-5 0,3-5-2 15</inkml:trace>
        </inkml:traceGroup>
        <inkml:traceGroup>
          <inkml:annotationXML>
            <emma:emma xmlns:emma="http://www.w3.org/2003/04/emma" version="1.0">
              <emma:interpretation id="{246A6AD1-C0B8-47E1-B36D-6B84F8E6E30A}" emma:medium="tactile" emma:mode="ink">
                <msink:context xmlns:msink="http://schemas.microsoft.com/ink/2010/main" type="inkWord" rotatedBoundingBox="27006,4002 27171,3990 27182,4137 27017,4149"/>
              </emma:interpretation>
            </emma:emma>
          </inkml:annotationXML>
          <inkml:trace contextRef="#ctx0" brushRef="#br0" timeOffset="67086.6698">25840 3635 1209 0,'0'0'108'0,"13"0"-87"0,-4 0-21 0,4 0 0 16,-4 0 120-16,0 0 19 0,-9 0 4 0,0 0 1 15,0 0-11-15,0 0-1 0,0 0-1 0,0 0 0 16,-9 8-107-16,5 0-24 0,-9-5 0 0,4 5 0 16,-4-8 24-16,-1 8 7 0,1 0 1 0,0-4 1 15,-9-4-22-15,9 4-11 0,0 0 10 0,0-4-10 16,13 0 12-16,0 0-3 0,0 0-1 0,-9-4 0 16,5 0 20-16,4-4 3 0,4 0 1 0,0 4 0 0,5 0 4 0,-5-3 0 15,5-9 1-15,4 4 0 0,-4 4-11 0,9-7-2 16,-5 3-1-16,0-3 0 0,-4 3-7 0,0 4 0 15,4 4-1-15,-4 4 0 0,-1-4-15 0,-8 4 11 16,5 8-11-16,-1 0 10 0,0 0-10 0,-8 3 0 16,0 1 0-16,-1 4-11 15,-8-1-12-15,0 5-2 0,-5-1-1 0,-8 1-771 16,-9-1-155-16</inkml:trace>
        </inkml:traceGroup>
      </inkml:traceGroup>
    </inkml:traceGroup>
    <inkml:traceGroup>
      <inkml:annotationXML>
        <emma:emma xmlns:emma="http://www.w3.org/2003/04/emma" version="1.0">
          <emma:interpretation id="{CF73C80D-B84F-452B-9B2C-629F991129C1}" emma:medium="tactile" emma:mode="ink">
            <msink:context xmlns:msink="http://schemas.microsoft.com/ink/2010/main" type="paragraph" rotatedBoundingBox="2645,8081 32365,5793 32631,9245 2911,11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5A4878-E6B2-4D47-ADD5-862A25416D48}" emma:medium="tactile" emma:mode="ink">
              <msink:context xmlns:msink="http://schemas.microsoft.com/ink/2010/main" type="line" rotatedBoundingBox="2645,8081 32365,5793 32515,7734 2794,10022"/>
            </emma:interpretation>
          </emma:emma>
        </inkml:annotationXML>
        <inkml:traceGroup>
          <inkml:annotationXML>
            <emma:emma xmlns:emma="http://www.w3.org/2003/04/emma" version="1.0">
              <emma:interpretation id="{98241BA5-F8DF-487E-A977-E7BFDC8ADCA8}" emma:medium="tactile" emma:mode="ink">
                <msink:context xmlns:msink="http://schemas.microsoft.com/ink/2010/main" type="inkWord" rotatedBoundingBox="2697,8755 4056,8650 4121,9489 2761,9594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06817.9563">2346 9009 1602 0,'9'-4'71'15,"-4"0"14"-15,-1 0-68 0,5-4-17 0,-1 1 0 0,6-1 0 16,-1-4 76-16,0 0 12 0,0 1 3 0,9-5 0 16,-4 4-40-16,-1-3-8 0,1-1-2 0,-1 4 0 15,1 1-16-15,4-5-3 0,-5 1-1 0,1-5 0 16,-1 8 6-16,1-3 1 0,-1-5 0 0,1 5 0 15,0-1 0-15,-5 0 0 0,-5-3 0 0,6-1 0 16,-1 5 7-16,-4-1 1 0,-1 1 1 0,1-5 0 0,-4 8-37 16,-1-3 0-16,-4-1 0 0,0 1 0 0,0 3 12 0,-4 0-1 15,-1-3-1-15,-4 7 0 0,1-4 2 0,3 8 1 16,-4 0 0-16,-4 0 0 0,4 1-13 0,-4-1 9 16,5 8-9-16,-6-1 8 0,1 5-8 0,0 0 0 15,0 4 0-15,0-1 0 0,0 9 0 0,-1-1 0 16,1 5 0-16,0-1 0 0,4 5 0 0,-4 3 10 15,0-4-10-15,9 4 10 0,-1 0-2 0,1 5-8 16,4-5 12-16,4 0-4 0,1-4-8 0,3-3 0 16,6-1-12-16,-1-3 12 0,4-1 0 0,5-3 18 15,0-5-2-15,9 1 0 0,8-4-26 0,-8-8-6 16,0 4 0-16,4-8-762 16,4-4-152-16</inkml:trace>
          <inkml:trace contextRef="#ctx0" brushRef="#br0" timeOffset="106241.6711">1447 8510 633 0,'0'0'56'0,"0"0"-44"0,-4-8-12 16,-1 0 0-16,1 0 88 0,4 0 15 0,-5 1 3 0,5-1 1 15,0-4 1-15,-4 4 0 0,4-3 0 0,-4-1 0 16,8 0-29-16,-4 1-6 0,-4-1-1 0,4 0 0 16,-5-3-16-16,5 3-4 0,0 0-1 0,0 4 0 15,0 8-5-15,0-7-1 0,0-1 0 0,0 8 0 16,0 0-18-16,0 0-4 0,0 0-1 0,0 0 0 16,0 0-6-16,0 0-2 0,0 0 0 0,0 0 0 15,0 0-14-15,0 0 0 0,0 0 0 0,0 0 0 16,0 0 27-16,0 0 2 0,0 0 1 0,0 0 0 0,0 0-30 0,0 0 0 15,0 0 0-15,0 0 0 0,9 4 0 0,-9-4 0 16,9 4 8-16,0 3-8 0,-5-3-9 0,5 8-5 16,0 4-1-16,-5-1 0 0,5 13 15 0,8 3 12 15,-8 8-3-15,4 4 0 0,9 3 4 0,-13 1 1 16,13 4 0-16,-13 0 0 0,4-1-3 0,0-3-1 16,-4-4 0-16,-1 0 0 0,1-4-10 0,4 0 12 15,-8-8-12-15,-1 4 12 0,1-8-2 0,-1-3 0 16,0-5 0-16,-4-3 0 0,0-4 17 0,0-12 3 15,0 0 1-15,0 0 0 0,0 0-7 0,0 0-2 16,0 0 0-16,0 0 0 0,0-8-2 0,0 0 0 16,0-4 0-16,0-7 0 0,0-1-20 0,5-3 0 15,-1-4 0-15,0-1 0 0,5-7 0 0,-9-4 0 0,9 0 0 16,-5-4 0-16,5 0 0 0,4 1 0 0,-4-1 0 16,0 4 0-16,4 0 0 0,-4 4 0 0,4-1 0 0,5 9-8 15,-10 8 8-15,5-1 0 0,1 5 0 0,-6 7 0 16,1 4 0-16,4 0-10 0,-4 4 10 0,-4 4 0 15,3 8-8-15,1-1 8 0,-5 5 0 0,5 3 0 16,0 5-9-16,-5 3 9 0,5 0 0 0,-4 5-9 16,8-5 9-16,-13 4 0 0,4 0 0 0,5 0 0 15,-5-7 0-15,5-1 0 0,0-3 0 0,-5-5 0 16,5-3 0-16,0-4 0 0,-5 0 0 0,1-4 8 16,-5-4 16-16,8 0 4 0,1-8 1 0,4 4 0 15,-4-4-16-15,0-4-3 0,0 1-1 0,-1-5 0 16,1 0 3-16,0 1 0 0,-5-1 0 0,1-3 0 15,8-1-2-15,-9 1 0 0,5-1 0 0,-5-3 0 0,1-4-10 16,4 3 12-16,-5-3-12 0,13 0 12 0,-12-5-12 0,8 1 0 16,0-8 0-16,0 8 0 0,5-4 0 0,-5 8 0 15,5-1-12-15,4 5 12 0,-9 0-20 0,9 3 4 16,-14 4 1-16,10 9 0 16,-5 3-106-16,0 8-22 0,0 7-4 0,-4 5-583 15,-9 0-117-15</inkml:trace>
        </inkml:traceGroup>
        <inkml:traceGroup>
          <inkml:annotationXML>
            <emma:emma xmlns:emma="http://www.w3.org/2003/04/emma" version="1.0">
              <emma:interpretation id="{A4BDFDDB-EE5B-4D28-81F5-520104D579D0}" emma:medium="tactile" emma:mode="ink">
                <msink:context xmlns:msink="http://schemas.microsoft.com/ink/2010/main" type="inkWord" rotatedBoundingBox="6071,8454 7877,8315 7937,9098 6131,9237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07549.078">5115 8143 230 0,'0'0'20'0,"4"-8"-20"15,5-7 0-15,0 3 0 0,4 0 156 0,-4 1 28 16,-5-1 4-16,0-4 2 0,10 9-68 0,-10-5-14 15,-4-4-2-15,4 5-1 0,1 3-26 0,-1 0-6 16,-4 4-1-16,0 4 0 0,-4-8-12 0,4 8-2 16,0 0-1-16,0 0 0 0,-9-4-7 0,0 4-2 15,-4 4 0-15,-5 4 0 0,1 4-1 0,-1 3-1 16,-4 1 0-16,0 7 0 0,-4 5-2 0,0-1-1 16,-1 8 0-16,-3 4 0 0,8 4-33 0,-4 0-10 15,-5 4 0-15,13-1 0 0,5 1 12 0,4-4-4 16,5 0 0-16,0-4-8 0,4-4 0 0,4 0 0 15,0 0 0-15,5 0 0 16,9-7-76-16,-1-1-21 0,1-8-5 0,8 1-512 0,9-8-102 0</inkml:trace>
          <inkml:trace contextRef="#ctx0" brushRef="#br0" timeOffset="107914.5138">5830 8295 1450 0,'0'0'32'0,"0"-8"6"0,4-3 2 0,1 3 1 0,-5 8-33 0,0 0-8 0,-5-8 0 0,5 8 0 0,0 0 45 0,-9-4 7 16,-4 8 2-16,0-4 0 0,0 8-42 0,-5 0-12 16,1 3 0-16,-5 5 8 15,4 0 7-15,-8 3 1 0,-5-3 1 0,5 7 0 0,4 4 17 0,-4-3 3 16,-1 3 1-16,1 0 0 0,13 1 9 0,-5-5 1 16,10 0 1-16,-6-3 0 0,10-4-30 0,0-1-7 15,-1 5 0-15,5-9-1 0,5 1 1 0,3-4 1 16,-3 0 0-16,4-4 0 0,8-4-13 0,1-4 9 15,4 0-9-15,4-8 8 0,5 0-8 0,-1-3 0 16,6-5 9-16,-6-3-9 0,-3-1 0 0,-1-3 0 16,5-8 0-16,-5 0 0 0,0 0 0 0,-4 0 8 15,0 4-8-15,-4-1 0 0,-5 5 8 0,-4 12-8 16,-1-1 10-16,1 8-10 0,-9 8 40 0,0 0 3 16,0 0 0-16,-4 8 0 0,-1 11-18 0,1 5-3 15,-5 3-1-15,-4 4 0 0,4 4-13 0,-4 4-8 16,4-4 8-16,1 1-8 0,-6-1 0 0,6 0-10 15,3 0 1-15,-4-4-699 0,1 0-140 16</inkml:trace>
          <inkml:trace contextRef="#ctx0" brushRef="#br0" timeOffset="108397.9811">6185 8264 1695 0,'18'4'75'0,"-9"0"16"16,4 4-73-16,-5-1-18 0,6 5 0 0,-1 4 0 16,0-5 87-16,0 9 13 0,0-1 4 0,0 9 0 0,-4-5-59 0,0 0-11 15,0 5-2-15,-5-5-1 0,1 1-15 0,-5-1-4 16,-5-4 0-16,1 5 0 0,-1-9 8 0,1 5 0 16,-5-8 1-16,0-1 0 0,9-11 0 0,0 0 0 15,0 0 0-15,0 0 0 0,-8 12 8 0,8-12 2 16,0 0 0-16,0-8 0 0,0 0-12 0,4-7-3 15,0-1 0-15,10-7 0 0,-6-1-16 0,10-3 0 16,-1-8 8-16,5 4-8 0,0-8 0 0,0 4 0 16,5 0 0-16,-5 7 0 0,4 5 17 0,-9 4 0 15,1 7 0-15,-5 8 0 0,-4 0 9 0,0 8 2 16,4 4 0-16,-4 3 0 0,-5 5-20 0,0 7-8 16,1 5 8-16,-1 3-8 0,-4-4 11 0,0 4-3 15,0 1-8-15,5-5 12 0,-1 0-12 0,0 0 0 16,5-7-12-16,-5-1-801 15,5 1-161-15</inkml:trace>
        </inkml:traceGroup>
        <inkml:traceGroup>
          <inkml:annotationXML>
            <emma:emma xmlns:emma="http://www.w3.org/2003/04/emma" version="1.0">
              <emma:interpretation id="{47F1C0AC-21A2-42E1-972B-C288E2414C12}" emma:medium="tactile" emma:mode="ink">
                <msink:context xmlns:msink="http://schemas.microsoft.com/ink/2010/main" type="inkWord" rotatedBoundingBox="9819,7969 13036,7722 13126,8891 9909,9138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09218.9648">8984 8030 1332 0,'0'0'29'0,"5"-12"7"0,-1 5 0 0,0-5 1 0,-4 4-29 0,5-4-8 16,-5 5 0-16,0-1 0 0,0 0 53 0,0 4 10 15,-9-4 1-15,5 4 1 0,-5 4-37 0,-4 4-8 16,-5-4-2-16,-4 8 0 0,0 0 6 0,-4 4 0 15,0-1 1-15,-1 5 0 0,-3 3 7 0,-1 1 2 16,9-1 0-16,-9 5 0 0,5 3 8 0,0 0 2 16,8-3 0-16,1-1 0 0,8 1-20 0,0-1-4 0,0-4-1 0,5 5 0 15,4-5-10-15,4-3-1 0,1 0-8 16,8-1 12-16,0 1 6 0,4-5 1 0,1 1 0 0,0-4 0 16,4 0 10-16,4 0 3 0,-4-1 0 0,0-3 0 15,-5 4-12-15,-4-4-1 0,5 4-1 0,-5-4 0 16,0 3-8-16,-8-3-2 0,-5-4 0 0,0 0 0 15,4 8 24-15,-4 4 5 0,0-1 1 0,-4-3 0 16,-1 0-18-16,-8 0-3 0,0 0-1 0,0-1 0 16,0 1-16-16,-5-4 0 0,1 0 0 0,-1 0 0 15,-4-4-19-15,5 0-4 0,3 0-1 0,-3-4-720 16,4 0-145-16</inkml:trace>
          <inkml:trace contextRef="#ctx0" brushRef="#br0" timeOffset="109473.6659">9204 8116 921 0,'0'0'82'0,"0"0"-66"16,0 0-16-16,13 4 0 0,-4-4 145 0,8 4 26 15,1 0 5-15,4-4 0 0,0 0-83 0,8-4-17 16,5 0-3-16,5 0-1 0,-1-4-54 0,1 0-18 0,-1 4 10 0,5-7-10 16,-4 3 0-16,-5-4 0 0,0 0 0 0,-9 5 0 31,1-5-65-31,-10 0-6 0,1 1-1 0,-10-1-664 0</inkml:trace>
          <inkml:trace contextRef="#ctx0" brushRef="#br0" timeOffset="109699.612">9664 7527 1555 0,'5'0'138'15,"-5"4"-110"-15,4 8-28 0,0-5 0 16,1 1 126-16,-5 8 20 0,0 3 4 0,0 12 1 0,0 5-60 0,-5 6-12 16,-3 1-3-16,-5 4 0 0,-1 4-24 0,-3 0-4 15,-5 7-2-15,4 1 0 0,-4-5-23 0,5 1-5 16,-5 3-1-16,0-3 0 0,4-1-5 0,1 1-2 15,-1-8 0-15,5-4 0 0,-4 0-23 16,8-8-5-16,-4 4-1 0,4-8-750 16,-4 0-151-16</inkml:trace>
          <inkml:trace contextRef="#ctx0" brushRef="#br0" timeOffset="110060.5135">10182 8170 1764 0,'0'0'78'0,"4"-11"16"0,5-1-75 0,-4 0-19 0,-1-3 0 15,0 7 0-15,1-4 112 0,-5 12 18 0,4-11 4 0,-4 11 1 16,-4-12-91-16,4 4-19 0,-5 0-3 0,5 8-1 16,-4-4-12-16,4 4-9 0,-9 0 12 0,0 0-12 15,1 4 8-15,-1 4-8 0,-4 4 0 0,0 3 0 16,-5 5 8-16,5 3-8 0,0 5 0 0,4-1 0 15,-4 0 0-15,4 0 0 0,0 1 0 0,0-1 0 16,5-4 0-16,4 1 0 0,-4-5 0 0,4-3 0 16,4 0 0-16,0-9 0 0,-4-7 0 0,0 0 0 15,14 0-14-15,-1-4 3 0,0-7 1 0,0-1 0 16,0-7 10-16,5-5 0 0,-1 5 0 0,1-9 0 16,-1 1 0-16,-3 0 0 0,-10-4 0 0,9-1 0 15,5 1 0-15,-1 4 0 0,-4 0 0 0,5 7 0 16,-5 1 0-16,0 7 9 0,-4 4-9 0,-9 8 0 0,0 0 0 15,0 0 0-15,0 0 0 0,0 20 0 0,-9 3 0 0,0 4-17 16,1 4 3-16,3-3-667 16,-8 3-134-16</inkml:trace>
          <inkml:trace contextRef="#ctx0" brushRef="#br0" timeOffset="110345.7466">10564 8014 1825 0,'13'0'40'0,"-13"0"8"0,0 0 1 0,9 12 3 0,-5 0-41 0,5 7-11 0,-5 1 0 0,1 3 0 15,-5 5 92-15,0-1 17 0,4-4 3 0,-4 5 1 16,-4-5-62-16,-1 4-13 0,5-7-2 0,-4 3-1 16,4-3 1-16,-5-5 0 0,1-3 0 0,4-4 0 15,0-8-10-15,0 0-2 0,0 0 0 0,0 0 0 16,0 0 20-16,0 0 3 0,0-8 1 0,4-4 0 15,1-7-20-15,4-1-3 0,4 1-1 0,0-9 0 16,4 1 7-16,1-4 1 0,8 0 0 0,1-4 0 16,3 7-32-16,1-3 0 0,-5 4 0 0,5 0 0 15,9 3-104 1,-10 5-16-16,1 3-4 0,0-3-1057 0</inkml:trace>
          <inkml:trace contextRef="#ctx0" brushRef="#br0" timeOffset="110546.5303">11195 7858 2214 0,'0'0'48'0,"14"0"11"0,3-3 1 0,5 3 3 0,0-4-51 0,4 0-12 16,5-4 0-16,4 0 0 0,5 0 32 0,-5-3 4 15,-5-1 1-15,1 0 0 0,13 4-24 0,-9-3-5 16,5 3 0-16,-10-4-8 0,-3 4 0 0,-1-3 0 15,0-1 0-15,-4 4 0 16,-9 4-161-16,1 0-33 0,-6-7-6 0,-8 11-2 0</inkml:trace>
          <inkml:trace contextRef="#ctx0" brushRef="#br0" timeOffset="110790.6859">11661 7312 806 0,'4'-7'72'0,"5"-1"-58"0,-1 0-14 0,1 0 0 16,-9 8 188-16,0 0 34 0,0 0 7 0,5 12 2 16,-1 0-92-16,-4 7-19 0,-4 5-3 0,-1 7-1 15,-4 4-34-15,-4 4-7 0,-4 4-2 0,-1 7 0 16,1 9 4-16,-1-1 1 0,1 1 0 0,-10 7 0 0,5-7-21 0,0-1-4 16,0 1-1-16,0-1 0 0,5-3-28 0,-1-4-7 15,-4 3-1-15,5-7 0 0,-1-4-16 0,1 0 0 16,-1-4 0-16,1-4 0 15,-1 0-76-15,1-8-10 0,3-7-2 0,-3-1-1083 16</inkml:trace>
        </inkml:traceGroup>
        <inkml:traceGroup>
          <inkml:annotationXML>
            <emma:emma xmlns:emma="http://www.w3.org/2003/04/emma" version="1.0">
              <emma:interpretation id="{EB1B259B-44B1-4EB5-9ACB-3DB823F1D050}" emma:medium="tactile" emma:mode="ink">
                <msink:context xmlns:msink="http://schemas.microsoft.com/ink/2010/main" type="inkWord" rotatedBoundingBox="15084,7437 17825,7226 17916,8409 15175,8620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12265.9209">14846 7738 1555 0,'0'0'138'0,"0"0"-110"0,0 0-28 0,0 0 0 16,4 11 126-16,0 1 20 0,1 4 4 0,-5 3 1 15,0-3-35-15,-5-1-6 0,5 5-2 0,-4-1 0 16,4 1-71-16,-4-1-14 0,4 1-3 0,-5-5-1 16,1 1-19-16,4-4 8 0,0-1-8 0,4 1 0 15,1-4 0-15,-5-8 0 0,0 0 0 0,8 8 0 16,1-4-141-16,0-4-32 0</inkml:trace>
          <inkml:trace contextRef="#ctx0" brushRef="#br0" timeOffset="112394.2917">15197 7301 748 0,'0'0'67'0,"-9"-4"-54"16,5-4-13-16,-5 0 0 0,4 0 323 0,5 8 61 15,-8-3 13-15,-1 3 3 0,0 0-269 0,-4 3-54 16,4 5-10-16,-4 4-1103 0</inkml:trace>
          <inkml:trace contextRef="#ctx0" brushRef="#br0" timeOffset="112651.7777">15407 7632 2188 0,'0'0'48'0,"0"0"11"0,13 0 1 0,1-4 1 0,3 0-49 0,5 4-12 0,0-7 0 0,4-1 0 16,1 0 84-16,3-4 13 0,5 1 3 0,1-5 1 16,3 4-59-16,1 1-12 0,-1-1-2 0,1 0-1 15,-1-3-27-15,-4 7 0 0,5-4 0 0,-1 8 0 16,-8 0 0-16,4-3-16 0,0 3 3 0,-4 0-764 15,-5 4-153-15</inkml:trace>
          <inkml:trace contextRef="#ctx0" brushRef="#br0" timeOffset="113024.1967">15811 7067 1497 0,'4'-28'32'0,"-4"17"8"0,5 3 0 0,-1-4 4 0,0-3-36 0,5 3-8 16,-4-4 0-16,8 9 0 0,-4-1 104 0,-1 0 20 0,1 0 3 0,0-4 1 16,0 5 0-16,-1 7 0 15,-8 0 0-15,9 4 0 0,-9-4-52 0,13 7-9 0,-8 9-3 0,4 3 0 16,-1 5-51-16,-3 3-13 0,-5 8 0 0,4 4 0 15,-4 0 54-15,-4 4 8 0,-5 0 2 0,5 4 0 16,-5 4-52-16,-4-1-12 0,-1 1 0 0,1 0 0 16,-4-1 16-16,4-3 3 0,-5 0 1 0,5-4 0 15,-5 0-20-15,5-8 0 0,-4 0 0 0,3 4 0 16,-3-8 0-16,-1 0 0 0,5-3 0 0,-4-5 0 16,-1 0-22-16,0 1-8 15,1-9-2-15,4 1 0 0,4 0-29 0,0-5-7 0,0-7 0 16,9-4-1-16,0 0-139 0,0 0-28 0,0 0-6 0,9-4-1 15</inkml:trace>
          <inkml:trace contextRef="#ctx0" brushRef="#br0" timeOffset="113597.0061">16390 6946 864 0,'0'-4'76'0,"9"0"-60"0,0-12-16 0,-5 1 0 16,9-1 143-16,-4 1 25 0,4-5 6 0,0 5 1 15,0-1-37-15,-4 4-7 0,4 1-2 0,-4 3 0 16,0 0-19-16,0 4-4 0,-9 4-1 0,0 0 0 16,8 8-65-16,-3 7-14 0,4 5-2 0,-9 11-1 15,0 4 5-15,-9 8 2 0,0 8 0 0,-4 7 0 16,-5 1 3-16,-4-1 1 0,-4 1 0 0,0 3 0 15,-5-3-34-15,5-5 0 0,-1 1 0 0,1 0 0 16,4-9 38-16,0 1 1 0,0-8 0 0,5 0 0 16,-1-4-25-16,5-4-5 0,4-7-1 0,0-1 0 0,1-3 1 15,3-9 0-15,5 1 0 0,-4-4 0 0,4-8-1 0,0 0-8 16,0 0 12-16,0 0-4 0,0 0 0 0,9-8 0 16,4-7 0-16,4-1 0 0,-3-7 4 0,3-5 0 15,1 1 0-15,4-4 0 16,4 3-34-16,0 5-6 0,5 4-2 0,0-1 0 0,-5 1 30 0,-4 7-9 15,0 8 9-15,-5 4 0 0,1 4 0 0,-5 4 0 16,0-1 0-16,0 13 0 0,-4-1 20 0,-4 1 8 16,-1 7 3-16,-4 4 0 0,0 1-31 0,0-1 8 15,0 0-8-15,-4 0 0 0,4 0 0 0,-9 1 0 16,4-1 0-16,1-4-871 16,0-3-177-16</inkml:trace>
          <inkml:trace contextRef="#ctx0" brushRef="#br0" timeOffset="112003.7219">13946 7726 864 0,'-4'-8'76'0,"4"-4"-60"16,0-3-16-16,0 3 0 0,0-4 159 0,-4 5 29 15,4-5 5-15,0 4 2 0,0 5-54 0,0-5-10 16,0 12-3-16,0 0 0 0,0 0-51 0,0 0-10 16,0 12-3-16,-5 3 0 0,1 13-44 0,4 3-10 15,-5 8-2-15,1 8 0 0,-5-5 4 0,5 5 0 16,-5-4 0-16,0 0 0 0,5-4-12 0,4-8 8 0,0-3-8 0,0-1 8 16,0-4 0-16,4-3 0 0,1-5 0 0,-1-7 0 15,5 0 20-15,-9-8 3 0,9-8 1 0,4 4 0 16,0-11-16-16,4-1-4 0,1 0 0 0,0-7 0 15,-1-4-3-15,1-4-1 0,-1-1 0 0,1 1 0 16,-1-4-8-16,1-4 0 0,-1 4 0 0,5 0 0 16,-4 0 0-16,-1 7 0 0,-8 1 0 0,9 8 0 15,-5 7 0-15,0 4-9 0,0 4 9 0,0 8-13 16,1 4 13-16,3 8 0 0,-8 3-10 0,0 4 10 16,-1 5 0-16,1-1 0 0,0 4 0 0,0-3 0 15,0-1 0-15,-1-4 0 0,1-3 0 0,0-5 0 0,0 1 21 16,-5-4 12-16,-4-12 3 0,0 0 0 0,0 0-36 15,0 0 0-15,0 0 0 0,0 0 0 0,9-8 0 0,0 4 0 16,-1-8 0-16,1 4 0 0,-4-3 0 0,3-1 0 16,1 0 0-16,0 1 0 0,0-5 17 0,-1-3-3 15,-3 3-1-15,4 4 0 0,-1-7-13 0,1 7 0 16,0-7 0-16,-5 3 0 0,5-4-8 0,-5 5-5 16,1 3-1-16,-5 0 0 15,0 5-92-15,0-1-18 0,-5 0-4 0,5 8-579 16,-8 0-115-16</inkml:trace>
        </inkml:traceGroup>
        <inkml:traceGroup>
          <inkml:annotationXML>
            <emma:emma xmlns:emma="http://www.w3.org/2003/04/emma" version="1.0">
              <emma:interpretation id="{829F14AF-3FC2-4F7D-9ADC-8602604303BE}" emma:medium="tactile" emma:mode="ink">
                <msink:context xmlns:msink="http://schemas.microsoft.com/ink/2010/main" type="inkWord" rotatedBoundingBox="20278,6724 21412,6636 21541,8307 20407,8394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15559.6951">19079 7390 864 0,'0'0'38'0,"0"0"8"0,0 0-37 0,0 0-9 16,9-11 0-16,-4 3 0 0,-5 8 184 0,0 0 34 15,0 0 7-15,8-8 2 0,6 0-81 0,-6 4-16 16,-8 4-3-16,0 0-1 0,18-3-48 0,-1-1-10 16,-3 0-1-16,3 4-1 0,-4 0-11 0,9 4-3 15,0-4 0-15,4 0 0 0,1 0-6 0,8-4-2 16,4 0 0-16,14 0 0 0,0 4-28 0,8-4-7 15,9 0-1-15,5 0 0 16,-9 0-28-16,-1 0-5 0,-3 1-2 0,4-1 0 16,-14 0-145-16,1 0-30 0,44-8-6 0,-32 0 0 0</inkml:trace>
          <inkml:trace contextRef="#ctx0" brushRef="#br0" timeOffset="115259.7769">19237 7039 806 0,'0'0'72'0,"-4"-3"-58"0,0-1-14 0,-5 4 0 16,9 0 123-16,0 0 21 0,0 0 5 0,0 0 1 16,0 0-46-16,0 0-8 0,0 0-3 0,0 0 0 15,0 0-14-15,17 7-3 0,5-3-1 0,5 0 0 16,-1-8-7-16,5 0-2 0,8-7 0 0,5-1 0 16,4-4-20-16,-4 5-4 0,-4-9-1 0,-1 5 0 15,5-5-20-15,0 5-4 0,-13-1-1 0,4-4 0 16,-5-3-7-16,-3 4-1 0,-5-1-8 0,-5 1 12 15,1-5-12-15,-5 1 0 0,0-1 0 0,-4 5 0 16,0-8 0-16,-1 3 0 0,-3-3 0 0,-5 3 0 16,4 1 9-16,-4 0-1 0,0-1 0 0,-4 1 0 15,4-1-8-15,-5-3-11 0,-3 4 3 0,3-1 0 16,1 1 8-16,-5 0 0 0,0 7 0 0,5-3 0 16,-5 3-9-16,0 0 9 0,1 1-10 0,-6 3 10 15,1 0 0-15,-4 5 0 0,4-1-8 0,-5 4 8 0,0 0 0 0,1 0 0 16,-1 0 0-16,1 0-9 0,4 4 9 15,-5 0 12-15,1-4-2 0,3 4-1 0,14 0-9 0,0 0 0 16,-8 8-12-16,-1 0 12 0,4 0 0 0,1 0 0 16,-9-1 0-16,0 5 0 0,0 4 0 0,8-1 0 15,1 1 0-15,-5 3 0 0,0 5 0 0,5 3 0 16,13 0 0-16,-5 5 12 0,-4-5-1 0,4 4 0 16,5 0 0-16,4 0 0 0,0 4 18 0,-4 1 4 15,-9-1 1-15,9 4 0 0,9 0-12 0,-10 7-2 16,-8-3-1-16,5 8 0 0,4 0 36 0,-1-1 7 15,-8 1 2-15,0 8 0 0,0-5-52 0,-4 1-12 16,8-1 0-16,-8 1 0 0,-14 0 0 0,10-5 0 16,8-3 0-16,-5 0 0 0,-4 4 31 0,1-8 3 0,-1-1 1 0,0-3 0 15,0-3-26-15,1-5-9 0,-10 0 0 0,5-4 9 16,8-3-9-16,-3-5 0 0,-1-3 0 0,-4-5 0 31,0-3-48-31,8 0-8 0,1-4-1 0,-5 0-1 16,-9-8-143-16,5 0-29 0,0-4-6 0,4-3 0 0</inkml:trace>
        </inkml:traceGroup>
        <inkml:traceGroup>
          <inkml:annotationXML>
            <emma:emma xmlns:emma="http://www.w3.org/2003/04/emma" version="1.0">
              <emma:interpretation id="{DC1D5626-0BBB-4D58-9294-0EE66C37656B}" emma:medium="tactile" emma:mode="ink">
                <msink:context xmlns:msink="http://schemas.microsoft.com/ink/2010/main" type="inkWord" rotatedBoundingBox="23323,6567 27250,6264 27394,8128 23467,8430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19194.7384">22313 6271 806 0,'-9'-4'72'0,"5"0"-58"16,-1-7-14-16,5-1 0 0,0 4 75 0,0 0 12 15,0 1 2-15,0-5 1 0,5 0-4 0,-5 4-1 16,8 1 0-16,-3-1 0 0,-1-4-20 0,1 0-4 16,-1 1-1-16,5-1 0 0,-5 8-31 0,1 0-6 15,3-4-2-15,-3 1 0 0,-5 7 35 0,8-4 6 16,-8 4 2-16,0 0 0 0,0 0-28 0,5 11-4 15,-1 1-2-15,1 8 0 0,-1 11-9 0,-8 4-1 16,-1 12-1-16,1 7 0 0,-9 9 11 0,0-1 2 16,-1 8 1-16,1 4 0 0,-4 0 11 0,-1-3 1 15,5-1 1-15,-5 0 0 0,5-4 14 0,4-15 4 16,5-4 0-16,-5-4 0 0,1 4-64 0,3-8-24 16,-4-8 0-16,5-4 1 0,0 0 23 0,-5 1 12 15,0-9-2-15,5-3 0 0,-1-5 18 0,1-3 3 16,-1 0 1-16,5-8 0 0,0 0-32 0,0 0 0 15,0 0 0-15,-8-4 0 0,3-4 12 0,1 1-3 16,0-9-1-16,4 0 0 0,4-3-8 0,0-8 0 0,5-1-10 16,4-3 10-16,14 0-24 0,-5 0 2 0,8-1 0 0,1 1 0 15,0 0 22-15,4 8 0 0,0 7 0 0,4 0 0 32,-4-3-35-32,1 11-2 0,-1 0-1 0,-9 8 0 0,-4 0 21 0,0 4 4 0,-9 0 1 0,0 4 0 15,-4 4 12-15,-5-5 0 0,-4 9-10 0,0 0 10 16,-4 3 0-16,-9-3 0 0,0 3 0 0,-5 1 0 15,-4 3 0-15,-9-3 8 0,1-5 0 0,-1 9 0 16,-4-5-21-16,-5 1-5 0,1-1-1 0,-1 1 0 16,1-5-92-16,4 1-18 0,4-4-4 0,5-1-808 15</inkml:trace>
          <inkml:trace contextRef="#ctx0" brushRef="#br0" timeOffset="119562.103">22664 7172 1393 0,'44'-8'61'0,"-27"8"14"0,5-4-60 0,13-3-15 16,-4 7 0-16,8-8 0 0,5 0 89 0,-4 4 15 15,-1-8 4-15,1 5 0 0,-1-5-48 0,-4-4-10 16,5 1-2-16,-9 3 0 0,-1-8-37 0,-3 5-11 0,-5-5 0 0,-1-3 0 15,1 0 56-15,-8-1 6 0,-6 1 2 0,1-5 0 16,0 9 0-16,-9-1 0 0,0 1 0 0,0 3 0 16,-4 1-52-16,-1 3-12 0,-4 0 0 0,1 5 0 15,-1 3 40-15,0 0 6 0,0 4 1 0,-4 4 0 16,-4-4-24-16,-1 11-5 0,5-3-1 0,0 12 0 16,-9-1-17-16,4 8 0 0,-4 1 0 0,9 3 0 15,-4 0 0-15,8-4 0 0,-4 5 0 0,4-1 0 16,4 0 0-16,-3 0 0 0,-1-3 0 0,5 3 0 15,4-4 0-15,0-4 0 0,0 5 0 0,4-9 0 16,0 5 0-16,5-5 0 0,4 1 0 0,5-9-781 16,-1 1-160-16</inkml:trace>
          <inkml:trace contextRef="#ctx0" brushRef="#br0" timeOffset="119752.0288">23769 6798 2156 0,'0'0'48'0,"0"0"9"0,-8 4 3 0,8-4 0 0,0 0-48 0,-5 11-12 16,1 1 0-16,-1 7 0 0,1 5 112 0,4-1 20 16,-4-3 4-16,4 3 0 0,4 4-72 0,0 5-16 15,-4-5-2-15,-4 0-1 0,-5 1-24 0,5-5-5 16,8-7 0-16,-4 3-1 0,-8 1-15 0,8-9 9 16,0 1-9-16,4 0 8 15,9-1-211-15,-4-7-42 0,8 0-9 0,5-8-2 0</inkml:trace>
          <inkml:trace contextRef="#ctx0" brushRef="#br0" timeOffset="119877.3386">24103 6451 2127 0,'4'-39'94'0,"1"27"20"0,-1-4-91 0,0 5-23 0,5-5 0 0,0 4 0 16,-5 1 61-16,5 3 8 0,0 4 2 0,-9 4 0 15,0 0-179-15,4 8-36 0</inkml:trace>
          <inkml:trace contextRef="#ctx0" brushRef="#br0" timeOffset="120345.0046">24173 6692 1497 0,'0'0'133'0,"0"0"-106"0,13-4-27 0,5 1 0 0,4 6 89 0,0 1 13 15,0 0 2-15,8 0 1 0,1 8-2 0,-5-4-1 16,1 7 0-16,-5 5 0 0,-1 3-42 0,1 1-9 15,-8-1-2-15,-1 4 0 0,-9 1-14 0,5-1-3 16,4 0-1-16,-13 0 0 0,-9-7 4 0,1 3 1 16,3-3 0-16,-8-5 0 0,-5 1-5 0,1-4-1 15,-1-1 0-15,5 1 0 0,4-4-14 0,9-8-4 16,0 0 0-16,0 0 0 0,0 0-12 0,0 0 0 16,0 0 8-16,0 0-8 0,9-4 0 0,4-8 11 15,0 1-11-15,1-5 10 0,3-3-10 0,5-5 0 16,0 1 0-16,9-1 8 0,-5 1-8 0,5-4 0 15,4 7 0-15,0 1 8 0,0 3 0 0,-4 0-8 16,0 5 12-16,-5 3-4 0,0 8-8 0,-4 0 0 0,-9 0 0 16,-4 8 0-16,4 3 9 0,0 5-9 0,-4 0 10 0,-4 3-10 15,-5 5 0-15,4-1 0 0,5 0 0 0,-9 1-10 32,-9-1-59-32,5 4-12 0,-1 1-3 0</inkml:trace>
          <inkml:trace contextRef="#ctx0" brushRef="#br0" timeOffset="120995.5857">25748 6985 345 0,'13'-4'31'0,"-13"4"-31"15,9 0 0-15,-5-8 0 0,1 0 197 0,4 1 34 16,-5-1 6-16,5-4 2 0,-5 0-75 0,0 1-16 15,10-1-2-15,-6-4-1 0,-3 1-30 0,4-1-7 16,-9-3 0-16,4 3-1 0,0 0-18 0,1 1-3 16,-10-1-1-16,5 5 0 0,0-1-68 0,-4 0-17 0,0 0 0 0,-10 5 0 15,1 3 0-15,0 0 0 16,-4 4 0-16,8 4 0 0,-4 0 0 0,-9 7 0 0,-5 1 0 0,-3 8 0 16,-1-1 12-16,5 8 0 0,-5 1-1 0,5 7 0 15,-1-4 1-15,5 0 0 0,9 0 0 0,-4-3 0 16,3-1-28-16,6-4-6 0,-5 5-1 0,8-5 0 15,1-3 42-15,-1-5 8 0,5 1 1 0,0-5 1 16,5-3-29-16,-5-8 0 0,0 0 0 0,0 0 0 16,13 0 10-16,0-4-10 0,-4-7 10 0,8-1-10 15,5-4 8-15,5-3-8 0,-5 3 0 0,0-7 9 16,-1-1-9-16,6 1 0 0,3 0 0 0,10-1 0 0,-1-3 0 16,-3 7 0-16,-10-3 0 0,5 7 0 15,-9 5 0-15,-5-1 0 0,-4 4 0 0,0 0 0 0,-13 8 0 16,0 0 12-16,0 0-12 0,0 12 12 0,0 8-12 0,-8-1 0 15,3 1 0-15,-4 7 8 0,-4 0-8 0,5 8 0 16,-1 0 0-16,0 4 8 0,0 0-8 0,0 4 12 16,1-4-12-16,-1 0 12 0,4 0 4 0,-3 0 0 15,-1 4 1-15,-4 0 0 0,4-4-1 0,-4-4-1 16,-9-4 0-16,0 1 0 0,9-9 11 0,-14 4 2 16,-8-7 1-16,0 3 0 0,-4 1-6 0,-1-5-2 15,-4-3 0-15,1-1 0 0,-1 1-13 0,4-4-8 16,1-5 10-16,8-3-10 0,-4 0 0 0,9-8 0 15,8 0 0-15,-4-7 0 0,5-5 8 0,-1 4-8 16,9-7 0-16,5 7 9 0,4-7-9 0,9-1 0 16,-1-3 0-16,10 3 0 0,4-3 8 0,4 3-8 15,5 1 0-15,4-4 8 0,4-1-8 0,5 1 0 0,9-1 0 0,8 1 0 16,-4 0-16-16,9 3-3 0,4 1 0 0,1-1 0 31,-6-3-158-31,1-1-32 0,48-15-7 0,-30 8-845 0</inkml:trace>
        </inkml:traceGroup>
        <inkml:traceGroup>
          <inkml:annotationXML>
            <emma:emma xmlns:emma="http://www.w3.org/2003/04/emma" version="1.0">
              <emma:interpretation id="{0F902222-3F8C-4DD2-A73E-911BA1D97B09}" emma:medium="tactile" emma:mode="ink">
                <msink:context xmlns:msink="http://schemas.microsoft.com/ink/2010/main" type="inkWord" rotatedBoundingBox="28589,6259 30582,6106 30697,7604 28705,7758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22197.6">28196 6115 1666 0,'5'-8'36'0,"-1"-3"8"0,0-5 2 0,1 8 2 0,3-3-39 0,-3 3-9 16,-1 0 0-16,1 0 0 0,-5 0 67 0,0 8 11 15,0 0 2-15,0 0 1 0,0 0 15 0,0 0 4 16,-5 4 0-16,-8 12 0 0,0 7-70 0,-5 12-14 0,-4 1-2 0,-4 14-1 16,4 5 7-16,-9 3 2 0,5 5 0 0,-9 3 0 15,0 0 2-15,-5 1 1 0,1-1 0 0,-5 4 0 16,0-4-9-16,5-3-3 0,-1-5 0 15,1 1 0-15,4-1-13 0,0-7 8 0,-1-4-8 0,6-4 0 16,3-8 19-16,1-4-3 0,0-4 0 0,8-3 0 16,-4-5-166-1,9-7-34-15,4 0-6 0,1-9-795 0</inkml:trace>
          <inkml:trace contextRef="#ctx0" brushRef="#br0" timeOffset="121920.4403">27393 6743 748 0,'0'0'33'0,"0"0"7"0,0 0-32 0,0 0-8 0,0 0 0 0,13-12 0 15,-13 12 168-15,22-15 32 0,0-1 7 0,9 1 1 16,4-1-64-16,5 4-13 0,-5-3-3 0,13 3 0 16,5 4 0-16,4 0 0 0,-5-3 0 0,5 3 0 15,-8 0-93-15,-6 4-19 0,6 4-4 0,-5-4-1 16,-1-4-11-16,1 5 0 0,-4 3 0 0,-5 0 0 15,-4 0-54-15,-5 0-10 16,-4-8-1-16,-9 8-623 0,0 0-124 0</inkml:trace>
          <inkml:trace contextRef="#ctx0" brushRef="#br0" timeOffset="122858.136">28938 5725 1209 0,'17'-11'108'0,"1"3"-87"15,-1 0-21-15,-4 0 0 0,-13 8 100 0,9-8 15 16,-9 8 3-16,0 0 1 0,0 0 0 0,5 8 0 15,-1 4 0-15,-4 0 0 0,0 7-68 0,-4 4-14 16,-10 5-2-16,1-1-1 0,0 4 14 0,-4 0 4 16,-1 5 0-16,0 6 0 0,-3-3-32 0,-1 16-7 15,4 7-1-15,-4 5 0 0,0-1-12 0,-4 4 0 16,8 0 0-16,-4 5 0 0,0-9 26 0,-4 0 2 16,4-4 1-16,-4 1 0 0,8-5-16 0,-4-3-3 15,-4-4-1-15,0-5 0 0,4-7 1 0,-5-7 0 16,-8 3 0-16,0-12 0 0,5-3 2 0,-1-5 1 0,9-3 0 0,0-4 0 15,0-4-5-15,4-8-8 0,18 4 11 0,-8-8-11 16,-1-12 21-16,5 1-2 0,4-4-1 0,4-5 0 16,9 1-2-16,5-8 0 0,4 0 0 0,4 0 0 15,9 0-16-15,0 7 0 0,0 5 0 0,-4 3 0 16,-5 5 0-16,1 7 0 0,-1 4 0 0,-9 4 0 16,1 8 0-16,-5 4 0 0,0 3 0 0,0 5-9 15,-4 7 9-15,-4-4 0 0,-1 1-9 0,5-1 9 16,0 4 0-16,-1-3 0 0,1-5 0 0,0 1 0 0,8-5-11 0,1 1 3 15,0-4 0-15,3-1 0 0,1-3-3 16,13-8 0-16,9 0 0 0,0 0 0 16,-4-8 11-16,-1 1 0 0,5-5-9 0,-4 4 9 15,-5-7-11-15,-5-1 3 0,-8-7 0 0,5-1 0 0,-5 1 8 0,-1-5 16 16,-3 5-4-16,0-4-1 0,-1-1-11 0,-4 1-16 16,0 4 4-16,1-1 1 0,-1 5 27 0,-9-5 4 15,5 9 2-15,-9-1 0 0,0 5-35 0,0-1-7 16,-9 4-2-16,0 4 0 0,-8 0 30 0,-1 4 5 15,1 0 2-15,-10 8 0 0,-8 4-15 0,5 3 0 16,-1 1 0-16,0 3 0 0,-4 5-14 0,0 3 1 16,0 0 0-16,9 5 0 0,4-1 13 0,4 0 0 15,1-4 0-15,8 5 0 0,9-5 0 0,9 0 15 16,-1 4-3-16,10 1-1 0,-5-5-27 0,13-4-4 16,9 5-2-16</inkml:trace>
        </inkml:traceGroup>
        <inkml:traceGroup>
          <inkml:annotationXML>
            <emma:emma xmlns:emma="http://www.w3.org/2003/04/emma" version="1.0">
              <emma:interpretation id="{2CA3D3D9-BE50-4BE9-9079-E1CEC956084B}" emma:medium="tactile" emma:mode="ink">
                <msink:context xmlns:msink="http://schemas.microsoft.com/ink/2010/main" type="inkWord" rotatedBoundingBox="31553,6669 32427,6601 32496,7488 31621,7555"/>
              </emma:interpretation>
              <emma:one-of disjunction-type="recognition" id="oneOf25">
                <emma:interpretation id="interp33" emma:lang="" emma:confidence="1">
                  <emma:literal>o</emma:literal>
                </emma:interpretation>
                <emma:interpretation id="interp34" emma:lang="" emma:confidence="0">
                  <emma:literal>0</emma:literal>
                </emma:interpretation>
                <emma:interpretation id="interp35" emma:lang="" emma:confidence="0">
                  <emma:literal>°</emma:literal>
                </emma:interpretation>
                <emma:interpretation id="interp36" emma:lang="" emma:confidence="0">
                  <emma:literal>.</emma:literal>
                </emma:interpretation>
                <emma:interpretation id="interp37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123617.8559">30666 6252 345 0,'9'-4'31'16,"4"-4"-31"-16,5 0 0 0,4-3 0 0,0-1 172 0,-5 4 28 0,-4 0 5 0,0 0 2 15,-4 5-36-15,-9 3-7 0,0 0-2 0,0 0 0 16,0 0-48-16,0 0-10 0,0 0-1 0,-4 11-1 16,-5 1-33-16,-4 0-6 0,0-1-2 0,0 1 0 15,-1 4-17-15,-3-1-3 0,4 5-1 0,0-5 0 16,-5 5-13-16,0-1-3 0,1 5-1 0,-5 3 0 16,0 0-3-16,0 5 0 0,-4-1 0 0,-1 4 0 15,5-4 8-15,1 4 0 0,-6 4 1 0,5 0 0 16,5-4-29-16,-5 4 0 0,9 0 0 0,-5 0 0 15,5-4 16-15,4-4 11 0,0 1 1 0,9-1 1 16,0-4-21-16,0 0-8 0,5-7 0 0,4 3 9 16,4-7-9-16,0-4 8 0,9-5-8 0,0 5 8 0,0-4 16 15,8-8 4-15,-3 0 0 0,8-8 0 0,-4 4-28 0,4-4 0 16,0-3 0-16,-5-5 0 0,6-3 24 0,-1-1-1 16,0-3 0-16,0-5 0 0,0-7-7 0,0 4-2 15,0 0 0-15,0-8 0 0,0 4-14 0,0-4 8 16,1 0-8-16,-6 4 0 0,-3-4 0 0,-1 4 0 15,-9-4 0-15,-3 0 0 0,-6 4 23 0,-8 0 1 16,-4 3 1-16,-5 1 0 16,-8 4-59-16,-5 0-12 0,-5 3-2 0,-3 5-1 0,-5 3 23 0,-1 8 5 15,-3 0 1-15,4 5 0 16,0 3-5-16,0 0-1 0,0 0 0 0,4 0 0 16,0 7-30-16,0 1-5 0,1 4-2 0,-1 0 0 15,0 7-157-15,5 1-31 0</inkml:trace>
        </inkml:traceGroup>
      </inkml:traceGroup>
      <inkml:traceGroup>
        <inkml:annotationXML>
          <emma:emma xmlns:emma="http://www.w3.org/2003/04/emma" version="1.0">
            <emma:interpretation id="{19530243-90A8-4EC6-BEA8-CE6A262291B2}" emma:medium="tactile" emma:mode="ink">
              <msink:context xmlns:msink="http://schemas.microsoft.com/ink/2010/main" type="line" rotatedBoundingBox="3161,10095 28196,8106 28313,9578 3278,11567"/>
            </emma:interpretation>
          </emma:emma>
        </inkml:annotationXML>
        <inkml:traceGroup>
          <inkml:annotationXML>
            <emma:emma xmlns:emma="http://www.w3.org/2003/04/emma" version="1.0">
              <emma:interpretation id="{372B779E-B77E-420A-B3D3-0B46DAEB8E94}" emma:medium="tactile" emma:mode="ink">
                <msink:context xmlns:msink="http://schemas.microsoft.com/ink/2010/main" type="inkWord" rotatedBoundingBox="3161,10103 7533,9755 7632,11000 3260,11348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31414.6583">1943 10491 1566 0,'0'0'69'0,"0"0"15"0,0 0-68 0,0 0-16 15,0-8 0-15,0-4 0 0,0 4 74 0,0-3 11 16,8-1 3-16,1-4 0 0,4-3-39 0,5-4-7 16,8-1-2-16,-8 1 0 0,8-4-23 0,-4 7-5 15,0 1 0-15,0-1-1 0,-4 8-11 0,3 1 0 16,-3-1 0-16,-5 4 0 0,0 4 0 0,-4 8 0 16,-9-4 0-16,9 16 0 0,-5 3 0 0,-4 9 0 15,0 7 0-15,0 4 0 0,-8 3 15 0,3 1-3 16,1 0 0-16,-1 4 0 0,1-4-12 0,4 0 9 15,4-4-9-15,-4 0 8 0,5-4-8 0,-1-4 0 16,1-7 0-16,-1-1 8 0,0-7 20 0,5-1 3 0,-9-15 1 16,0 0 0-16,4 4 27 0,5-4 5 0,0-4 2 15,4-4 0-15,-4-3 0 0,8-5 0 0,-3-3 0 16,3-1 0-16,1-3-14 0,4-5-2 0,-5 1-1 0,5-4 0 16,0 0-25-16,0-4-4 0,0-1-2 0,-4 1 0 15,3 0-18-15,-3-4 0 0,4 0 0 0,-5 4 0 16,-3-4-13-16,3 8-10 0,1 4-1 0,-5 7-1 31,0 1-209-31,-4 7-42 0</inkml:trace>
          <inkml:trace contextRef="#ctx0" brushRef="#br0" timeOffset="131783.8636">3136 10577 1152 0,'0'0'102'0,"0"0"-82"15,4-8-20-15,5-4 0 0,0 4 104 0,0-3 17 16,-5 3 3-16,9-4 1 0,0 0-36 0,1 1-7 16,-1-1-2-16,0 0 0 0,5-3-24 0,-5-1-6 15,4 0-1-15,-4-3 0 0,1-1 1 0,-1 1 0 16,9-1 0-16,-9 1 0 0,0 0-19 0,-4-1-4 15,-5 4-1-15,1 1 0 0,3-1-2 0,-8 5 0 16,-4-1 0-16,0 0 0 0,-5 0-1 0,4 5-1 16,-8 3 0-16,0 0 0 0,4 0-2 0,-4 0-1 0,-4 8 0 0,-1-4 0 15,5 4-1-15,0 0 0 0,0 4 0 0,-5 3 0 16,5-3-10-16,0 8-8 0,-5-1 12 0,9 5-12 16,-4 3 10-16,0 4-10 0,4 1 8 0,-4 3-8 15,4 0 14-15,1 0-2 0,3 0-1 0,1 5 0 16,-1-5-11-16,10-4-9 0,-1 4 9 0,5 0-13 15,4 1-107-15,0-1-20 16</inkml:trace>
          <inkml:trace contextRef="#ctx0" brushRef="#br0" timeOffset="132979.125">4119 10276 403 0,'0'0'36'0,"0"0"-36"15,9-7 0-15,-9 7 0 0,0 0 160 0,4-8 24 16,5 0 6-16,-5 0 1 0,1 0-67 0,3 1-12 15,-8-1-4-15,0 8 0 0,0 0-16 0,0-12-4 16,0 4-1-16,0 8 0 0,0 0-34 0,0 0-6 16,-4-11-2-16,0 3 0 0,-1 0-22 0,-8 4-5 15,0 0-1-15,4 0 0 0,0-4-2 0,-4 8-1 16,0-3 0-16,0 3 0 0,0-4 18 0,4 0 3 0,-4 4 1 16,0 4 0-16,-1 0-8 0,1-1-2 0,9-3 0 0,-5 4 0 15,0 0-12-15,0 8-2 0,1-4-1 0,-1 3 0 16,0 5 1-16,0 4 1 0,-4 7 0 0,4 4 0 15,1 0-1-15,-5 0 0 0,4 4 0 0,0-7 0 16,5 3 0-16,-1 0-1 0,1-4 0 0,4 1 0 16,0-9-11-16,4 5 0 0,-4-1 0 0,9-3 8 15,-9-1-8-15,9-3 10 0,4-5-10 0,0 5 10 16,0-4-43-16,5-1-9 16,12-7-2-16,1-4-1016 0</inkml:trace>
          <inkml:trace contextRef="#ctx0" brushRef="#br0" timeOffset="133667.8436">5014 9574 230 0,'0'0'10'0,"0"0"2"0,0 0-12 0,0 0 0 15,0 0 0-15,0 0 0 0,0 0 213 0,-5-7 40 16,5-1 8-16,5-4 2 0,-5 0-126 0,4 1-25 16,1 3-4-16,-1-4-2 0,5-3-27 0,-5 3-6 15,1 0-1-15,-1 4 0 0,0-3-1 0,5-1-1 16,-5 4 0-16,1-4 0 0,-1 9-23 0,-4-5-5 15,0 8-1-15,0 0 0 0,0 0-13 0,0 0-2 16,0 0-1-16,0 0 0 0,-9 8-7 0,5 3-2 16,0 5 0-16,-9 3 0 0,4 5 3 0,-4 3 0 15,-1 0 0-15,1 8 0 0,-9 4 6 0,0 4 2 16,-4 8 0-16,0 4 0 0,8-1-8 0,-4 5-2 16,0-1 0-16,5 5 0 0,-5-5 21 0,0 1 4 0,4-5 1 15,-8 5 0-15,4-1-32 0,0-3-11 0,9-8 0 0,0-1 9 16,0-3-9-16,0-4 0 0,-1 0 0 0,6-4 0 31,3-3-96-31,1-5-17 0,-5 4-4 0,9-11-989 0</inkml:trace>
          <inkml:trace contextRef="#ctx0" brushRef="#br0" timeOffset="133254.074">4628 10046 518 0,'-13'4'46'0,"8"0"-37"15,1-4-9-15,-5 4 0 0,0-4 216 0,0 0 40 16,9 0 9-16,0 0 2 0,0 0-130 0,0 0-25 15,0 0-6-15,0 0-1 0,0 0-32 0,0 0-6 16,0 0-2-16,18 0 0 0,-5 0-18 0,5 0-4 16,-1-4-1-16,5 4 0 0,0-4-14 0,0 4-4 15,0-4 0-15,-4 0 0 0,4 0-24 0,-5 1 0 16,9-1 8-16,-4-4-8 0,0 4 0 0,0-4-9 0,0 4 9 16,0-4-13-1,4 5-37-15,-8-5-7 0,-1 0-2 0,1 0-589 0,0 4-119 0</inkml:trace>
          <inkml:trace contextRef="#ctx0" brushRef="#br0" timeOffset="134185.9644">5426 10222 2055 0,'0'0'45'0,"0"0"10"0,0 0 1 0,0 0 2 0,0 0-46 0,0 0-12 16,0 0 0-16,0 0 0 0,0 0 31 0,0 0 4 16,-9 4 1-16,5 3 0 0,-9 5-14 0,4 4-2 15,0-1-1-15,1 5 0 0,-6-5-6 0,6 9-1 16,3-5 0-16,-4 1 0 0,1 3 2 0,3 1 0 15,1-5 0-15,0 4 0 0,-1-7-14 0,5 4 11 16,-9-1-11-16,14-7 10 0,-1 3-10 0,5-3 0 16,-9-12 0-16,0 0 0 0,9 12 0 0,4-8 0 15,0 0 0-15,5-8 0 0,-5 0 0 0,4 0 0 16,1-8 0-16,-1-3 0 0,-3 3 31 0,3-8 1 16,5 1 0-16,-4-1 0 0,4-7-17 0,-5 0-3 0,-4-1-1 0,-4 1 0 15,4 0 9-15,-4 4 1 0,-9-5 1 0,0 1 0 0,0 4 8 0,-4-1 2 16,-1 1 0-16,-4 3 0 15,1 5-11-15,-1 3-1 0,0-4-1 0,-4 9 0 16,-5-1-19-16,-4 8 0 0,9 0 0 0,-4 0 0 31,-1 8-56-31,-4-1-19 0,0 5-3 0,0 0-1083 0</inkml:trace>
          <inkml:trace contextRef="#ctx0" brushRef="#br0" timeOffset="134480.2286">5900 10093 1267 0,'9'-16'56'0,"-5"9"12"0,5-1-55 0,-5-4-13 15,1 4 0-15,-1 4 0 0,1-3 184 0,-5 7 35 16,0 0 6-16,0 0 2 0,0 0-119 0,0 0-24 15,0 0-5-15,0 0-1 0,0 11-34 0,0 9-8 16,0-1 0-16,0 5-1 0,-5-5-16 0,1 12-3 16,4-3-1-16,0-1 0 0,0 4 2 0,0 0 1 15,-5-3 0-15,5 3 0 0,-4-4 9 0,4-3 1 16,0-1 1-16,0-4 0 0,-4-7-6 0,4 4-2 16,-5-5 0-16,5-3 0 0,0-8 1 0,0 0 0 0,0 0 0 15,0 0 0-15,-9 8 2 0,9-8 0 0,0 0 0 0,0 0 0 16,-4-8 0-16,4-3 0 0,0-1 0 0,0-4 0 15,4-3-8-15,1-1-2 0,-1-7 0 0,9 0 0 16,-4-4-14-16,4-1 11 0,5-3-11 0,-5 0 10 16,9 0-10-16,0 0 0 0,4 0 0 0,1 4 0 15,-1 3 0-15,0 1 0 0,1 4 0 0,-1 3 0 16,5 8-93 0,-1 1-11-16,-3 3-3 0,3 8-1164 0</inkml:trace>
        </inkml:traceGroup>
        <inkml:traceGroup>
          <inkml:annotationXML>
            <emma:emma xmlns:emma="http://www.w3.org/2003/04/emma" version="1.0">
              <emma:interpretation id="{0D9E02E8-07F7-4591-A68C-998AFD628B0E}" emma:medium="tactile" emma:mode="ink">
                <msink:context xmlns:msink="http://schemas.microsoft.com/ink/2010/main" type="inkWord" rotatedBoundingBox="8465,10671 8585,10662 8593,10757 8473,10766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35399.3393">7229 10222 748 0,'0'0'33'0,"0"0"7"0,0 0-32 0,0 0-8 0,0 0 0 0,0 0 0 16,0 0 252-16,0 0 48 0,9 0 9 0,-9 0 3 16,0 0-188-16,0 0-36 0,13 0-8 0,-13 0-2 15,5 8-45-15,-5-8-9 0,4 11-1 0,0-3-1 16,-4 4-13-16,0-4-9 0,-8-1 12 0,3 1-12 15,-3-4 12-15,-1 4-4 0,0-4 0 0,0-4-8 16,0 0 20-16,1 0-4 0,8 0 0 0,0 0 0 16,-9 0 17-16,9 0 3 0,-4-8 1 0,4 8 0 0,0-8-10 15,0 0-3-15,0 8 0 0,8-7 0 0,-3-5-4 0,3 4-2 16,6 0 0-16,-14 8 0 16,0 0-2-16,8-4 0 0,6 0 0 0,-1 4 0 0,-13 0-16 0,13 0 8 15,-4 8-8-15,-1-4 0 0,1 4 0 0,0 4-16 16,-9 3 2-16,0 1-774 15,4-1-156-15</inkml:trace>
        </inkml:traceGroup>
        <inkml:traceGroup>
          <inkml:annotationXML>
            <emma:emma xmlns:emma="http://www.w3.org/2003/04/emma" version="1.0">
              <emma:interpretation id="{8C0ECCBF-1A94-4206-A258-666A7F346ED8}" emma:medium="tactile" emma:mode="ink">
                <msink:context xmlns:msink="http://schemas.microsoft.com/ink/2010/main" type="inkWord" rotatedBoundingBox="9784,9753 11843,9590 11939,10787 9880,10950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17587.7579">9612 9986 1364 0,'0'0'30'0,"0"0"6"0,0 0 2 0,0 0 0 0,0 0-30 0,0 0-8 15,0 0 0-15,0 0 0 0,0 0 44 0,0 0 8 16,0 0 2-16,0 0 0 0,0 0-21 0,4-7-4 0,0 3-1 0,-4 4 0 16,9-8 16-16,-9 8 4 0,5-8 0 0,-5 8 0 15,4-4 10-15,-4 4 2 0,0 0 1 0,0 0 0 16,0 0 6-16,0 0 1 0,4-8 0 0,-4 8 0 15,0 0-17-15,0 0-3 0,0 0-1 0,0 0 0 16,0 0-23-16,0 0-5 0,0 0-1 0,0 0 0 16,0 0-9-16,0 0-1 0,-8-4-8 0,8 4 12 15,0 0-12-15,0 0 11 0,-5 4-11 0,5-4 10 16,0 0-10-16,0 0 0 0,-9 4 0 0,9-4 0 16,0 0 0-16,0 0 0 0,0 0 0 0,0 0 0 15,0 8 0-15,0-8 0 0,-4 12 0 0,4-4 0 16,0 7 0-16,0-3 0 0,0-1 0 0,0 1 0 15,0 4 0-15,4-1 0 0,-4 1 0 0,5 3 0 16,-5 1 0-16,4-1 0 0,-4 1 0 0,5-1 0 16,3 1 0-16,-3-5 0 0,-5 5 0 0,4-5 0 0,5 1 0 15,0-1 0-15,-5-3 0 0,5 0 0 0,4-4 8 16,-4 3-8-16,4-3 0 0,-4-4 8 0,4-4-8 0,0 0 0 16,-4 0 9-16,8-4-9 0,-3-4 15 0,3-3-2 15,-4-5 0-15,5 4 0 0,-1-3-1 0,-3-5-1 16,3-3 0-16,-4-4 0 0,5 3-11 0,-5 1 10 15,0 0-10-15,-4 3 10 0,4 5-10 0,-4 3 0 16,0 0 0-16,-9 4 8 0,0 8 0 0,0 0 0 16,0 0 0-16,0 0 0 0,0 0-8 0,0 0 0 15,0 8-12-15,0 8 12 0,0-1 0 0,0 5 0 16,-5-1 0-16,5 1 0 0,5-1 0 0,-5 1 0 16,0-1 0-16,0-3 0 0,0-1 0 0,4 1 0 15,0-1 0-15,1 1 0 0,-1-4 8 0,1-1-8 16,3-3 8-16,-3 0-8 0,3 0 0 0,1-4 0 0,4 0 0 15,1-1-11-15,-6-3 11 0,5-3 0 0,1 3 0 0,-1-8 0 16,9 4 0-16,-13-8 0 0,-5 0 8 16,5 1-8-16,8-5 13 0,-4 1-1 0,1-5-1 0,-1 1 0 15,4-5-11-15,-4-3 12 0,-4 0-12 0,4-4 12 16,-4 0-4-16,4-1 0 0,5-7 0 0,-5-3 0 16,0-5-8-16,0-4 0 0,-4-3 9 0,4-5-9 15,-4 1 0-15,4 0 8 0,-4-1-8 0,4 1 0 16,0 7 0-16,-4 4 0 0,9 5 0 0,-5 3 0 15,4 0 0-15,-3 8 0 0,-1-1 0 0,-5 5-8 16,1 8 8-16,0-1 0 0,-5 5 0 0,1 3 0 16,-1 4 0-16,1 4 0 0,-5 4 0 0,0 0 0 0,0 0 0 15,0 0 0-15,-9 8 0 0,0 8 0 0,0-1 0 16,-4 9 0-16,4 7 0 0,1 0 0 0,-6 0 0 16,6 8-8-16,-6 4 8 0,6 4 0 0,-1-1 0 0,4 5-8 15,-3 0 8-15,3-5 0 0,5 5 0 0,5-4 0 16,-5-1 0-16,4 1 0 0,0-8 0 0,1 0 0 15,4-4 0-15,-1-4 0 0,6-4 0 0,-6 1 0 16,1-5 0-16,0 0 0 0,4-3-12 0,0-9-4 16,-8 1-1-16,8-8 0 15,-4 4-94-15,4-8-18 0,0 0-4 0,-4 0-606 16,-1-8-121-16</inkml:trace>
          <inkml:trace contextRef="#ctx0" brushRef="#br0" timeOffset="216468.2685">8813 9703 1364 0,'0'0'30'0,"0"-12"6"0,0 1 2 0,0-1 0 0,5 0-30 0,-1 1-8 16,-4-1 0-16,4 4 0 0,-4 0 92 0,-4-3 18 15,4 3 3-15,0-4 1 0,9 0-38 0,-5 1-8 16,1-1-2-16,3 0 0 0,1 1-35 0,4-5-7 15,-4 4-2-15,9 1 0 0,-5-5-10 0,4 4-1 16,1 1-1-16,4-1 0 0,0 0 2 0,4 0 0 16,-4 1 0-16,0 3 0 0,4 0 6 0,-4 4 2 15,4-4 0-15,-4 8 0 0,0 0-8 0,0 0-2 16,0 4 0-16,-4 0 0 0,-1 4-10 0,1 4 10 16,-1-4-10-16,-3 3 10 0,-6 9-1 0,5-1 0 15,-8 1 0-15,-5-1 0 0,4 5 5 0,-8 3 1 0,-5 0 0 16,0 4 0-16,-4-3 9 0,-4 3 1 0,-5 0 1 15,-5 0 0-15,5-3-26 0,-8-1 0 0,3-4-9 0,-3-3 9 16,3-1 0-16,-3 1 0 0,-1-5 0 0,5-3 0 16,-1 0 0-16,1 0 0 0,8-9 11 0,1 1-11 15,-1-4 12-15,5 0-4 0,0-4 0 0,4 1-8 16,9-1 0-16,-4-4 0 0,-1-4 0 0,5 12 0 16,5-8 8-16,-1 1-8 0,1-1 0 0,3 4 0 15,1-4 0-15,0 4 0 0,4 4 0 0,-4 0 0 16,-9 0-10-16,17 8-2 0,1 4-1 0,0-1 0 15,3 1 13-15,-3 0 0 0,0-1-10 0,-1 1 10 16,5 4 0-16,-4-5 0 0,-1 1 0 0,1 4 0 0,-1-5 0 16,1 1 0-16,-1-4 0 0,-4 0 0 0,-4 3 0 15,4 1 0-15,-8-4 0 0,-1 0 0 0,1 7 0 0,-5-3 8 16,-5 0 0-16,1 7 0 0,-5 1-8 0,-4-1 0 16,-5 1 9-16,-4 3-9 0,0 1 24 0,-8 7 0 15,-1-4 0-15,-4 0 0 0,0-3-9 0,-5 3-2 16,1-4 0-16,4 1 0 0,8-5-13 0,6-3 0 15,-10-1-12-15,4-7 12 0,6 4 0 0,-1-4 14 16,0-4-1-16,4-4 0 0,-4-4-13 0,9 0-13 16,-5-4 2-16,5-4 1 15,0-3-90-15,0 3-17 0,4-7-4 0,5-5-1 16,-5 5-58-16,9-1-11 0,0 1-2 0,4 3-578 0</inkml:trace>
          <inkml:trace contextRef="#ctx0" brushRef="#br0" timeOffset="215731.1248">8774 9769 403 0,'0'0'36'0,"0"-7"-36"0,0-1 0 0,0 0 0 15,0 0 135-15,4 0 20 0,0-3 4 0,5 3 1 16,-9 0-68-16,5-4-12 0,-1 5-4 0,0-5 0 15,1 4-23-15,4 0-5 0,-5-3 0 0,0 3-1 16,1 0 20-16,-5 0 4 0,4 0 1 16,1 1 0-16,-1-5 0 0,5 4 0 0,-9 8 0 0,0 0 0 15,4-4-26-15,0 0-5 0,5-4-1 0,-9 8 0 16,5-7-17-16,-5 7-4 0,0 0-1 0,0 0 0 16,8-4 4-16,-8 4 1 0,0 0 0 0,0 0 0 15,0 0-10-15,0 0-1 0,0 0-1 0,0 0 0 16,0 0 0-16,0 0 0 0,0 0 0 0,0 0 0 15,5-8-11-15,-5 8 10 0,0 0-10 0,4-4 10 16,-4 4-10-16,9-8 0 0,-5 4 0 0,-4 4 0 0,9-4 0 16,-9 4 0-16,0 0 0 0,0 0 0 0,0 0 0 0,0 0 0 15,0 0 0-15,0 0 0 0,0 12 8 0,4 0 4 16,-4-12 0-16,-4 15 0 0,0 5 14 0,-1 3 3 16,1 1 1-16,-5 7 0 0,-4 0-15 0,4 4-3 15,-4 0-1-15,4-3 0 0,1 3-11 0,3 4 0 16,-4-8 0-16,1 4 0 0,-1 0 10 0,-4-4-10 15,8 0 12-15,-4 1-12 0,5-5 8 0,0 0-8 16,-1 1 0-16,1-5 0 0,4-4 0 0,-4 1 8 16,-1-4-8-16,1-1 0 0,8 1 9 0,-4-5-9 15,0-3 0-15,0-8 9 0,0 0-9 0,-4 12 0 16,4-12-12-16,0 0 12 16,0 0-132-16,0 0-20 0,0 0-3 0,0 8-1 0</inkml:trace>
          <inkml:trace contextRef="#ctx0" brushRef="#br0" timeOffset="217853.2744">10156 9586 172 0,'-9'0'16'0,"-4"0"-16"0,4-8 0 0,-4 4 0 16,4-3 368-16,0-1 72 0,5 4 13 0,4-4 3 15,-5 0-267-15,10 4-53 0,-5 0-12 0,13 1-1 16,0-5-75-16,5 8-14 0,-1-8-3 0,10 4-1 0,8-4 2 0,4 4 0 16,5 0 0-16,4 1 0 0,1 3-32 0,3 0 0 15,-3 0-11-15,-6 0-721 16,6-4-144-16</inkml:trace>
        </inkml:traceGroup>
        <inkml:traceGroup>
          <inkml:annotationXML>
            <emma:emma xmlns:emma="http://www.w3.org/2003/04/emma" version="1.0">
              <emma:interpretation id="{86B4EA6A-9EA1-415C-B23C-6EC1B77C122D}" emma:medium="tactile" emma:mode="ink">
                <msink:context xmlns:msink="http://schemas.microsoft.com/ink/2010/main" type="inkWord" rotatedBoundingBox="13295,9787 14672,9678 14737,10496 13360,10606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18944.6041">12099 9492 972 0,'-13'-11'43'0,"9"7"9"0,-1-8-42 0,-3 4-10 0,-1-3 0 0,0-1 0 16,0 0 112-16,5 1 20 0,-5-1 4 0,0 0 0 15,5 0-42-15,0 1-9 0,4 3-1 0,0 0-1 0,0 8-23 0,0 0-4 16,0 0 0-16,8-4-1 0,1 0-9 0,4 8-2 16,0 4 0-16,1 8 0 0,7 7-10 0,-3 8-2 15,-5 8-1-15,5 8 0 0,-1 4-11 0,5 3-1 16,-13 1-1-16,4 0 0 0,-4-1-7 0,-5-3-2 15,1 0 0-15,-1-5 0 0,-4-3-1 0,0-8-8 16,-4-7 12-16,4-1-4 0,0-8 8 0,-5 1 0 16,5-12 1-16,-4 3 0 0,4-11 17 0,0 0 3 15,-4 0 1-15,-1-7 0 0,5-5-12 0,-4-4-2 16,4 1-1-16,0-9 0 0,0 1-3 0,4-8 0 16,1-4 0-16,-1-4 0 0,5-4-20 0,-1 0-15 15,1-4 3-15,9 4 0 0,-1 0 12 0,1 12-11 16,-1 4 11-16,1 7-10 0,0 5-2 0,-5 7 0 15,0 0 0-15,4 8 0 0,-8 4 4 0,4 8 0 16,1 3 0-16,-1 5 0 0,-5 7 8 0,1 0-10 16,0 8 10-16,0 1-10 0,-5-9 10 0,5 4 0 0,-5-4 0 15,5-3 0-15,-9-1 0 0,4-7 0 0,5-1 0 16,-4-3 0-16,-5-12 0 0,0 0 0 0,0 0 0 0,0 0 8 16,0 0 15-16,8-4 3 0,1-8 1 0,4 5 0 15,1-5-3-15,-1-4 0 0,4-7 0 0,-4 0 0 16,5-1-15-16,4 1-9 0,0-8 10 0,0-5-10 15,0 1 0-15,4 0 8 0,0 0-8 0,1 0 0 16,-5 4 0-16,0-4-8 0,4 4 8 0,0 3-13 16,-4 5-140-16,4 3-28 15,-8 5-6-15</inkml:trace>
          <inkml:trace contextRef="#ctx0" brushRef="#br0" timeOffset="219442.0756">13126 9855 1609 0,'0'0'35'0,"0"0"7"0,0 0 2 0,13 0 2 0,0-4-37 0,5 0-9 15,-5 0 0-15,4-3 0 0,-3 3 66 0,3-4 11 0,-4 0 3 0,5 0 0 16,-1-3-27-16,-3-1-5 0,3 4 0 0,1-4-1 16,-1 1-4-16,-4-1-1 0,-4-4 0 0,0 1 0 15,0 3-13-15,0-3-2 0,-5-5-1 0,5 8 0 16,-5-3-10-16,0-1-3 0,-4 1 0 0,0 3 0 15,0-4-4-15,-4 1-1 0,4-1 0 0,-4-3 0 16,-5 7-8-16,5 0 10 0,-5 0-10 0,0 1 10 16,0 7 3-16,0 0 1 0,1 4 0 0,-6 0 0 15,-3 8-4-15,4 0-1 0,-5-1 0 0,5 5 0 16,-5 8 1-16,5-1 0 0,-4 1 0 0,4-1 0 16,-9 4 6-16,4 1 2 0,1 7 0 0,-1-4 0 15,0 5 14-15,5-5 4 0,5 4 0 0,-1 0 0 0,4-3-36 16,1 3 0-16,4-8 0 0,0 4 0 0,4-3 0 0,5-5 0 15,0 1 0-15,4-1 0 0,5-3 0 0,-1 0-22 16,5-5 3-16,4-3 1 16,10-4-115-16,-1 0-23 0,4-4-5 0</inkml:trace>
        </inkml:traceGroup>
        <inkml:traceGroup>
          <inkml:annotationXML>
            <emma:emma xmlns:emma="http://www.w3.org/2003/04/emma" version="1.0">
              <emma:interpretation id="{B573235A-A70B-492C-BB0B-3EDA6FB235E6}" emma:medium="tactile" emma:mode="ink">
                <msink:context xmlns:msink="http://schemas.microsoft.com/ink/2010/main" type="inkWord" rotatedBoundingBox="16332,9438 18125,9296 18198,10221 16406,10363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20898.2659">15872 9691 1137 0,'0'0'50'0,"5"-7"11"0,-5-5-49 0,4 4-12 0,0-4 0 0,1 5 0 16,4-5 79-16,-5 4 13 0,5-4 2 0,-5-3 1 15,5 3-8-15,-5 0-2 0,1-3 0 0,4-1 0 0,-5 1-48 0,5-1-9 16,-1 0-3-16,-3 5 0 16,-5-1 23-16,4-4 4 0,1 5 0 0,-1 3 1 0,-8 0 4 15,4 8 1-15,0-8 0 0,0 8 0 0,-5-8-22 0,-4 5-4 16,1-1 0-16,-1 4-1 0,-4-4-5 0,4 8-1 15,-9 0 0-15,5-1 0 0,-4 1-7 0,-1 4-2 16,5 4 0-16,-5 0 0 0,1-1-8 0,-1 9-8 16,1-1 9-16,-1 1-9 0,-4-1 8 0,5 5-8 15,4-1 0-15,-1 8 0 0,1-7 0 0,9-1 0 16,-5 4 0-16,9-3 0 0,4-5-8 0,1 1 8 16,-1-5 0-16,5 1 0 0,0-4-13 0,0-5 4 15,-1-3 1-15,1 0 0 16,4-4-15-16,-4-4-2 0,4 0-1 0,0-3 0 0,-4-5 8 0,4-4 2 15,1-3 0-15,-6-1 0 0,5-3 16 0,1-4 0 16,-6-1 0-16,6-3 0 0,-6-4 0 0,5 4 0 16,1 4 8-16,-6-1-8 0,10 5 21 0,-9 3-1 15,0 5-1-15,-1 7 0 0,-8 0 9 0,0 8 3 16,0 0 0-16,0 0 0 0,0 12-13 0,0 3-2 16,-4 5-1-16,0 3 0 0,-1 5-15 0,1-1 8 0,-1 0-8 15,1 4 0-15,0 1 0 0,4-1-18 0,-5 0 2 16,5-4 1-1,5 1-110-15,-1-5-23 0,0-3-4 0,1-5-516 0,8 1-104 0</inkml:trace>
          <inkml:trace contextRef="#ctx0" brushRef="#br0" timeOffset="221140.3712">16175 9586 1148 0,'22'-16'51'0,"-13"9"10"15,0-5-49-15,4 0-12 0,0 1 0 0,0-1 0 0,5 4 152 0,-5 0 27 16,4-3 5-16,1 7 2 0,4 4-51 0,-5 0-11 15,1 4-1-15,-1-1-1 0,-3 9-78 0,3 4-16 16,-4-8-4-16,0 7 0 0,-4 1-12 0,0-1-4 16,0-3 0-16,-5 8 0 0,1-1 20 0,-1 1 3 15,-4-1 1-15,0-3 0 0,4 3-20 0,-4-7-3 16,-4 3-1-16,0-3 0 0,-1-4-8 0,5-8 8 16,0 0-8-16,0 0 8 0,0 0 0 0,0 0 0 15,0 0 0-15,0 0 0 0,0 0-8 0,9-8 8 16,0-4-8-16,-1-3 8 0,6-5 26 0,-1 1 5 15,0-1 1-15,9 1 0 0,-5-1-26 0,5 1-5 16,0-5-1-16,-4 5 0 0,4 3 13 0,-5 5 3 16,1-1 0-16,-1 8 0 0,-8-4-5 0,0 8-1 15,4 0 0-15,0 8 0 0,-8-4-18 0,3 4 0 16,-3 3 8-16,4 5-8 0,-1-4 0 0,1 3 0 16,-4-3 0-16,8 8 0 0,-4-5 0 0,8 1 0 15,-4 3 0-15,0-3 0 16,-4 3-92-16,0 1-12 0,-5-1-2 0,5 5-1 0</inkml:trace>
          <inkml:trace contextRef="#ctx0" brushRef="#br0" timeOffset="220321.1111">16100 9095 345 0,'0'0'15'0,"0"0"4"0,9-8-19 0,-4-4 0 15,-1 0 0-15,-4 1 0 0,0 3 259 0,-4-4 48 16,4 1 9-16,-5 3 3 0,-4-4-173 0,5 4-34 15,-5-3-8-15,1 3 0 0,-1 0-48 0,0 0-10 16,0 0-2-16,0 4 0 0,1 1-18 0,-6-5-4 16,-3 4-1-16,-1 0 0 0,5 4-4 0,-9-4-1 15,0 4 0-15,-4 4 0 0,0 0 16 0,-1 4 4 16,-3-1 0-16,-5 9 0 0,-1 0-10 0,-3 3-2 16,4 8 0-16,-9 5 0 0,-4 7 15 0,4 0 2 15,-4 4 1-15,-1 7 0 0,1 1-32 0,4 0-10 16,5 3 0-16,-1 1 0 0,5-8 8 0,4-1-8 15,1 1 0-15,8-4 0 0,4 0 0 0,5-4 0 16,9 0 0-16,-1-4 0 16,5 0-40-16,5-7-9 0,3-1-2 0,10 0-668 15,4-7-133-15</inkml:trace>
        </inkml:traceGroup>
        <inkml:traceGroup>
          <inkml:annotationXML>
            <emma:emma xmlns:emma="http://www.w3.org/2003/04/emma" version="1.0">
              <emma:interpretation id="{59490B59-94D1-41BE-BF44-BF834812F47C}" emma:medium="tactile" emma:mode="ink">
                <msink:context xmlns:msink="http://schemas.microsoft.com/ink/2010/main" type="inkWord" rotatedBoundingBox="19547,8793 20970,8680 21071,9954 19649,10067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222507.7787">19343 9188 2250 0,'0'0'49'0,"0"-8"11"0,0 1 1 0,0-1 3 0,-5 0-52 0,5 8-12 0,5-8 0 0,-5 8 0 16,-5-4 24-16,5 4 3 0,0 0 0 0,0 0 0 15,0 8-27-15,0 4 0 0,-4 7 0 0,-1 1-11 16,1 7 11-16,0-3 0 0,-14 3 8 0,9 4-8 16,1 0 0-16,-1-3 0 0,0-1 0 0,0-4 0 15,1 1 0-15,3-1 0 0,5-3 0 0,0-5 0 16,0 1 11-16,0-8-3 0,13 3 0 0,0-7 0 16,-4 0 20-16,9-4 3 0,4-4 1 0,0-4 0 15,8-3-10-15,-3-5-2 0,3-3 0 0,10-5 0 16,4 1-8-16,-5 3-3 0,-12-3 0 0,3-4 0 15,1 3 21-15,0-7 4 0,-5 4 1 0,-8-1 0 16,-5 1-22-16,0 0-4 0,-4 3-1 0,-1-3 0 16,-12 4 7-16,0 3 1 0,-5-3 0 0,-9 7 0 0,-8 1 18 15,0 3 4-15,-5 0 1 0,0 4 0 0,1 4-39 0,-10 4 0 16,-13 0 0-16,10 8 0 16,7 0-24-16,6 4-4 0,-5-1 0 0,4 1 0 15,0 8-156-15,9-5-32 0,-22 16-7 0,5-7-1 0</inkml:trace>
          <inkml:trace contextRef="#ctx0" brushRef="#br0" timeOffset="222138.164">18781 9317 288 0,'0'0'25'0,"0"0"-25"16,4-8 0-16,1 0 0 15,4 1 144-15,-5-1 24 0,5 0 5 0,-5 0 1 0,5-4-46 0,-5 5-8 16,5-5-3-16,0-4 0 0,0 5-21 0,-5-1-5 16,5 0-1-16,0 1 0 0,-5-1 10 0,5 0 1 15,-9 0 1-15,4 1 0 0,-4-1-32 0,0 4-6 16,-4 0-2-16,-1 1 0 0,1-5-33 0,-5 4-6 16,0 0-2-16,1 1 0 0,-6-1-13 0,6 4-8 15,-5-4 10-15,-1 4-10 0,-3-4 12 0,4 4-3 16,4 1-1-16,-4-5 0 0,0 4-8 0,-1 0 0 15,6 0 0-15,-1 0 0 0,0 4 28 0,0 0 3 16,-4 4 1-16,0 0 0 0,9 4-20 0,-14 0-3 16,1 3-1-16,-5 5 0 0,8 7-8 0,-12 8 8 15,-5 5-8-15,1 3 8 0,-5 0-8 0,8 3 0 16,14 1 0-16,-9 4 0 0,-4-8 0 0,8 0 0 16,18-4 0-16,0-4 0 0,-8-3 0 0,12-9 0 15,5-3-8-15,4-1 8 0,4-7 0 0,-3 0 0 0,-1-4 0 16,4-8 0-16,10 0 0 0,-5-4 15 0,-5-3-3 15,5-5 0-15,0-7 0 0,4-1-1 0,-4-3 0 16,0-4 0-16,-9 0 5 0,9-5 2 0,5 1 0 0,-6-8 0 16,-3-3-7-16,0-1-2 0,4-8 0 0,-1-3 0 15,6-1-9-15,-5 1 12 0,-5-5-12 0,10 1 12 16,3 3-12-16,-8 1 0 0,-13-1 0 0,13 5 0 16,9-1-12-16,-9 5 1 0,-5 7 1 0,1 0 0 15,-10 8 10-15,10 4-13 0,-5 7 5 0,-4 1 8 16,-5 7-10-16,-4 4 10 0,9 5 0 0,-9 7-9 15,0 0 9-15,0 0 0 0,0 0 0 0,0 0 0 16,-4 19 0-16,-9 5 8 0,-9 7-8 0,8 4 0 16,1 0 8-16,-9 8-8 0,-8 4 10 0,-5 3-10 0,-1 1 16 15,6 0-2-15,-1 7-1 0,0 1 0 0,5-5-13 0,4 1 0 16,9 3 0-16,0-3 0 0,0-4 0 0,8-1 0 16,10-7 0-16,-1 0 0 15,0-4-23-15,1-4-7 0,-1 0-2 0,9 0-754 16,5-7-151-16</inkml:trace>
        </inkml:traceGroup>
        <inkml:traceGroup>
          <inkml:annotationXML>
            <emma:emma xmlns:emma="http://www.w3.org/2003/04/emma" version="1.0">
              <emma:interpretation id="{91A50081-A77D-4197-8A99-5296A2B1A6B1}" emma:medium="tactile" emma:mode="ink">
                <msink:context xmlns:msink="http://schemas.microsoft.com/ink/2010/main" type="inkWord" rotatedBoundingBox="22560,8561 27075,8202 27175,9457 22660,9816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223978.1072">22019 9071 1728 0,'0'0'38'0,"13"0"8"0,5 0 2 0,4 0 0 0,4 0-39 0,5-4-9 15,-5 4 0-15,5 0 0 0,4-4 68 0,-9 1 12 16,0-1 3-16,-4-4 0 0,5 4-31 0,-5-4-5 0,-1-4-2 0,-3 1 0 15,-5-1 15-15,5 0 4 0,-5-3 0 16,0 3 0-16,-4-4-52 0,0 5-12 0,-1-5 0 16,1-3 0-16,0-5 30 0,-5 5 3 0,-4-1 1 0,5 1 0 15,-1-1-10-15,-4 1-3 0,-4 3 0 0,-1 4 0 16,1 1-10-16,0 3-3 0,-5 4 0 0,-4 0 0 16,-1 4-8-16,-3 0 0 0,-5 8 0 0,0 0 0 15,-4 0 0-15,4 3 0 0,-5 5 0 0,6 3 0 16,-10 5 0-16,4-1-16 0,6 1 3 0,-6 7 0 15,5-4 13-15,5 0 0 0,4 1 0 0,-1 3 0 16,1 0 0-16,4-4 0 0,5-3 0 0,0-1 0 16,4 1 0-16,0-1 0 0,4-4 0 0,5 1 0 15,4-1 0-15,5-3 0 0,3 0 0 0,10-5 0 16,-4 5-44-16,12-8-7 0,1-4-1 0,12 0-1052 16</inkml:trace>
          <inkml:trace contextRef="#ctx0" brushRef="#br0" timeOffset="224757.8907">22984 8517 403 0,'-4'0'36'0,"4"0"-36"0,0 0 0 0,0 0 0 15,-13-7 192-15,8-1 31 0,-4 0 6 0,9 4 2 16,-4-4-79-16,4 1-15 0,4-1-3 0,-4 8-1 15,0 0-30-15,5-4-7 0,-1-4 0 0,9 0-1 16,5 4-27-16,-1-3-4 0,1 3-2 0,8 0 0 16,5 0-18-16,0-4-4 0,-1 4-1 0,10-4 0 15,-1 8-11-15,1-3-1 0,-1-5-1 0,1 0 0 16,-1 0-16-16,1 4-10 0,-1-4 12 0,-4 5-12 16,-4-1 0-16,-5 0 0 0,-4-4 0 0,-4 8 0 15,-1-4-32-15,-17 4-11 0,0 0-1 0,0 0-679 16,0 0-135-16</inkml:trace>
          <inkml:trace contextRef="#ctx0" brushRef="#br0" timeOffset="225033.6566">23300 8100 1292 0,'0'0'28'0,"0"0"7"0,0 0 1 0,9-8 0 0,-9 1-36 0,0 7 0 15,4-8 0-15,-4 8 0 0,5-8 104 0,-5 8 13 0,0 0 3 16,0 0 1-16,0 0-45 0,0 0-10 0,0 0-2 0,0 0 0 16,-9 16 0-16,4-1 0 0,-3 13 0 0,-6 3 0 15,1 4 0-15,4 8 0 0,-8 4 0 0,-1 7 0 16,5-3-51-16,0 3-13 0,0-3 0 16,0 4 0-16,4-9 33 0,0 5 4 0,0-4 1 15,5-4 0-15,-5-4-10 0,5 0-1 0,-1-8-1 0,1 0 0 31,0-3-72-31,-1-9-14 0,1 1-4 0,-5-5-682 0,0-3-137 0</inkml:trace>
          <inkml:trace contextRef="#ctx0" brushRef="#br0" timeOffset="223557.0017">21536 8291 1324 0,'0'-7'118'16,"0"-1"-94"-16,0 0-24 0,5-4 0 15,-5-3 66-15,0 3 9 0,0-4 1 0,4 1 1 16,-4-5 39-16,4 5 8 0,-4-5 2 0,5 5 0 16,-1 7-50-16,1 0-9 0,-5 0-3 0,4 0 0 15,-4 4-6-15,0 4-2 0,0 0 0 0,0 0 0 16,0 0-56-16,0 0-19 0,0 0 0 0,4 16 0 16,1 0 31-16,-5 7 5 0,4 4 2 0,-4 1 0 0,5 11-9 0,-5 4-2 15,0 7 0-15,4 9 0 0,-4-5-8 16,-4 9 0-16,4-1 0 0,-5 8 0 0,1-7 10 0,-1-1 0 15,1-3 0-15,-5-1 0 0,0 1 3 0,5-17 1 16,-5 1 0-16,5-4 0 0,-5-4 14 0,0-3 4 16,-4-1 0-16,0-8 0 0,0 1-12 0,0-5-1 15,-5-3-1-15,9-5 0 0,1-3-3 0,3-4-1 16,-4-4 0-16,5 0 0 0,0 0-14 0,-1-8 0 16,1 1 0-16,4-9 0 0,0-4 0 0,9-3 0 15,-1-4 0-15,6-8 0 0,8-8 0 0,-1 4-10 16,15 4 2-16,3-8 0 15,5 4-28-15,0 0-6 0,0 8-1 0,4-1 0 0,-4 9 35 0,-9 11 8 16,-4-3 0-16,4 3 0 0,-9 8 0 0,0 0 0 16,1 0 0-16,-10 8 0 0,1 4 0 0,-1 4 0 15,-8 7 0-15,-5 5 0 0,1-5 0 0,-10 4 0 0,-3 5 0 0,-1 3 0 16,-9 0 0-16,1-4 0 0,-1 1 0 0,-4-1 0 16,-4 0 0-16,0-3 0 0,-5-1 0 0,-4 1 0 15,4-5 0-15,-4 4 0 0,-4-3 0 0,4-4 0 16,-1-5 10-16,1 1 4 0,5-4 1 0,-1 0 0 15,5-1-54-15,4-3-10 16,0 4-3-16,4-4 0 0,1 0-195 0,3 0-39 16,-12 7-8-16,9-3-2 0</inkml:trace>
          <inkml:trace contextRef="#ctx0" brushRef="#br0" timeOffset="225356.9099">23835 8471 1497 0,'0'0'32'0,"0"0"8"0,0 0 0 0,13 0 4 0,-4-4-36 0,4 0-8 0,5 4 0 0,-1-4 0 16,1-4 53-16,8 4 9 15,-4 0 2-15,9-3 0 0,-5-1 51 0,1 0 10 16,-5 0 3-16,4 0 0 0,0-3-103 0,0 3-25 16,1-4 0-16,-1 8 0 0,0 0 0 0,10-3 0 0,-10 7 0 15,0-4 0-15,-8 0 0 0,-1 0 0 0,-4 8 0 0,1 0 0 32,-6 0-148-32,-8-4-36 0,0 0-6 0,0 0-590 0</inkml:trace>
          <inkml:trace contextRef="#ctx0" brushRef="#br0" timeOffset="225613.9049">24199 7944 1321 0,'14'-19'28'0,"-6"11"7"0,1 4 1 0,0-4 2 16,4 4-30-16,0 0-8 0,5 4 0 0,-5 0 0 16,0 0 123-16,-13 0 23 0,4 8 5 0,5 4 1 0,0 0-51 0,0 3-9 15,-9 5-3-15,0 7 0 0,0 0-20 0,0 5-4 16,-13-1-1-16,-5 4 0 0,-4 4 0 0,0 0 0 15,0 0 0-15,-4 8 0 0,0-1-51 0,4 1-13 16,0-4 0-16,-5 8 0 0,10-8 0 0,-1 3 0 16,1 1 0-16,-1-4 0 0,1 4 0 0,3-8 0 15,1 8 0-15,5-8 0 0,-1 0 0 0,0 0 0 16,0-4 0-16,5 0 0 16,-5-8-151-16,5 1-33 0,-1-1-6 0,1-8-2 0</inkml:trace>
          <inkml:trace contextRef="#ctx0" brushRef="#br0" timeOffset="225989.4768">24511 8822 1958 0,'0'0'43'0,"0"0"9"0,0 0 1 0,9-8 3 0,-1 0-45 0,1 0-11 0,-9 8 0 0,13-4 0 16,-4-3 44-16,4-1 8 0,0 0 0 0,1-4 1 15,-1 1-35-15,4-1-7 0,1 0-2 0,-1 0 0 16,1 1-9-16,0-1 0 0,8-4 0 0,-4 1 8 16,0 3-8-16,0-7 0 0,0-1 0 0,0 1 0 15,-5-1 0-15,1 1 0 0,-10-1 0 0,6 1 0 16,-1-1 53-16,-9-3 9 0,-8 3 2 0,-1 5 0 16,1-5 0-16,-5 5 0 0,-4-1 0 0,0 0 0 15,-5 5-52-15,5-1-12 0,-4 4 0 0,-5 0 0 0,4 8 0 16,1 4 0-16,-1 4 0 0,0 0 0 0,-3 4 0 0,-1 3 0 15,0 5 0-15,0 3 0 0,0 0 0 0,0 5 0 16,-5 3 0-16,6 0 0 0,-1-4 0 0,8 5 0 16,1 3 0-16,0 0 0 0,4 0 0 0,1 4-12 15,8 0 3-15,0-4 0 16,4 4-88-16,5-4-18 0,8 4-3 0,1-4-1 16,-1-4-72-16,5-3-14 0,35 11-3 0,-8-20-1 0</inkml:trace>
          <inkml:trace contextRef="#ctx0" brushRef="#br0" timeOffset="226329.6962">25226 8525 1036 0,'0'0'92'0,"9"-11"-73"0,-5-1-19 0,1 4 0 16,-5 8 205-16,8-8 38 0,1 0 7 0,-9 8 2 15,9-7-138-15,4 7-27 0,0 0-6 0,0 0-1 16,-4 4-29-16,0 3-7 0,0 1 0 0,-5 4-1 15,0 0-27-15,1 3-6 0,-1 5-1 0,-4 3 0 16,5 0-9-16,-5 9 0 0,-5-9 0 0,1 4 0 16,-1 1 0-16,1 3 0 0,4-4 0 0,-4-3 0 15,4-1 53-15,-5 0 9 0,5-7 2 0,0 0 0 16,0-5-52-16,0-3-12 0,0-8 0 0,0 0 0 16,0 0 37-16,0 0 5 0,0 0 1 0,0 0 0 15,0-8-18-15,0-7-3 0,0-1-1 0,5-3 0 16,-1-5 35-16,0 1 6 0,5-1 2 0,-4 5 0 0,3-5-49 15,10 1-15-15,-1-4 8 0,5-1-8 0,0 1 0 16,9 4-9-16,9-1 1 0,-1 1 0 16,5 7-22-16,0 5-4 0,0-5-1 0,0 12 0 15,-1 0-122-15,-8 4-25 0,5 4-5 0</inkml:trace>
        </inkml:traceGroup>
        <inkml:traceGroup>
          <inkml:annotationXML>
            <emma:emma xmlns:emma="http://www.w3.org/2003/04/emma" version="1.0">
              <emma:interpretation id="{0F779688-FCFD-4CC1-8C22-5CF013EFE623}" emma:medium="tactile" emma:mode="ink">
                <msink:context xmlns:msink="http://schemas.microsoft.com/ink/2010/main" type="inkWord" rotatedBoundingBox="28149,8886 28258,8877 28313,9578 28204,9586"/>
              </emma:interpretation>
              <emma:one-of disjunction-type="recognition" id="oneOf33">
                <emma:interpretation id="interp45" emma:lang="" emma:confidence="0">
                  <emma:literal>M</emma:literal>
                </emma:interpretation>
                <emma:interpretation id="interp46" emma:lang="" emma:confidence="0">
                  <emma:literal>,</emma:literal>
                </emma:interpretation>
                <emma:interpretation id="interp47" emma:lang="" emma:confidence="0">
                  <emma:literal>T</emma:literal>
                </emma:interpretation>
                <emma:interpretation id="interp48" emma:lang="" emma:confidence="0">
                  <emma:literal>.</emma:literal>
                </emma:interpretation>
                <emma:interpretation id="interp49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228675.6038">26937 9036 1537 0,'0'0'68'0,"0"0"14"0,9 4-66 0,-5 4-16 0,-4-8 0 0,5 8 0 16,-5-8 93-16,0 0 15 0,0 11 4 0,0-3 0 15,0 4-44-15,0-4-9 0,-5-1-2 0,5-7 0 16,0 0-36-16,0 0-7 0,0 0-2 0,0 0 0 15,0 0 20-15,0 0 3 0,0 0 1 0,0 0 0 16,0 0-8-16,0 0 0 0,-9-3-1 0,1 3 0 16,-1-4-8-16,9 4-2 0,0-8 0 0,-5 0 0 0,5-4-3 0,0 5-1 15,9-5 0-15,-4 4 0 0,-1-4-5 0,5 5-8 16,0-1 11-16,-1 4-11 0,-8 4 0 0,9-8 0 16,0 8 0-16,0 0 0 0,-9 0 23 0,0 0 7 15,0 0 2-15,8 4 0 16,1 4-77-16,-4 0-15 0,-1-1-4 0,0 5 0 0,-8-4 52 0,8 4 12 15,-4-1 0-15,5 1 0 0,-5-4 24 0,-9 0 8 16,0-1 2-16,5 1 0 0,4-8-25 0,0 0-9 16,0 0 0-16,0 0 9 0,0 0 15 0,0 0 2 15,0 0 1-15,0 0 0 0,0 0-35 0,0 0-8 16,9 0 0-16,-1 0-1 0,-8 0 17 0,0 0 0 16,-4-8 0-16,4-3 9 0,0 3-9 0,0 8 0 15,0-12 0-15,-4 4 8 0,4 8-8 0,0 0 0 16,0-7 0-16,0 7 0 0,0 0 0 0,0 0 0 0,0 0 0 15,0 0 0-15,0 0-12 0,0 0 12 0,0 0-12 0,0 11 12 32,0 1-30-32,-5 4 2 0,5-5 0 0,0 1-720 15,0 0-143-15</inkml:trace>
          <inkml:trace contextRef="#ctx0" brushRef="#br0" timeOffset="227920.4066">26867 8475 1782 0,'17'-20'79'0,"-17"20"16"0,0-8-76 0,0 0-19 16,0 8 0-16,0 0 0 0,0 0 91 0,0 0 14 16,0 0 3-16,0 0 1 0,0 0-71 0,0 0-14 15,0 0-4-15,0 0 0 0,5 8-28 0,-5 4-7 16,4 0-1-16,-4-1 0 0,5 1 16 0,-5 4 0 15,0-5 0-15,0 5 0 16,-5 0-144-16,5-5-35 0</inkml:trace>
        </inkml:traceGroup>
      </inkml:traceGroup>
    </inkml:traceGroup>
    <inkml:traceGroup>
      <inkml:annotationXML>
        <emma:emma xmlns:emma="http://www.w3.org/2003/04/emma" version="1.0">
          <emma:interpretation id="{9396CA6A-3524-477D-B34A-38A354308D0C}" emma:medium="tactile" emma:mode="ink">
            <msink:context xmlns:msink="http://schemas.microsoft.com/ink/2010/main" type="paragraph" rotatedBoundingBox="2989,12366 19648,11213 19753,12723 3094,138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25DD93-A153-4447-BA03-E3365905D3A2}" emma:medium="tactile" emma:mode="ink">
              <msink:context xmlns:msink="http://schemas.microsoft.com/ink/2010/main" type="line" rotatedBoundingBox="2989,12366 19648,11213 19753,12723 3094,13876"/>
            </emma:interpretation>
          </emma:emma>
        </inkml:annotationXML>
        <inkml:traceGroup>
          <inkml:annotationXML>
            <emma:emma xmlns:emma="http://www.w3.org/2003/04/emma" version="1.0">
              <emma:interpretation id="{F24EFDD3-C039-42BF-98B1-948B3CE8E80F}" emma:medium="tactile" emma:mode="ink">
                <msink:context xmlns:msink="http://schemas.microsoft.com/ink/2010/main" type="inkWord" rotatedBoundingBox="3014,12732 4534,12626 4610,13722 3090,13827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231467.8553">2118 12409 460 0,'0'0'41'0,"0"0"-33"0,0 0-8 0,0 0 0 15,0 0 108-15,-4-7 20 0,-1-1 4 0,1 0 1 16,4-4-52-16,0 5-10 0,0 3-3 0,0-4 0 16,0 0-1-16,0 0-1 0,0 8 0 0,4-8 0 15,-4 8-5-15,0-3-1 0,0-5 0 0,0 8 0 16,0 0-8-16,0 0-1 0,-4-8-1 0,4 8 0 16,0 0 6-16,0 0 0 0,0 0 1 0,0 0 0 15,-4-4-19-15,4 4-4 0,0 0-1 0,0 0 0 16,-9-4-1-16,9 4 0 0,0 0 0 0,0 0 0 15,-9-4-20-15,9 4-12 0,0 0 12 0,0 0-12 0,0 0 8 16,0 0-8-16,0 0 0 0,-4 16 0 0,4-4 0 16,-5-1 0-16,5 5 8 0,-4 7-8 0,0 1 15 0,-1 3-1 15,-4 4 0-15,1 4 0 0,-6 4 21 0,1 4 4 16,5 0 1-16,-6 4 0 0,1 4-32 0,0-1-8 16,4 1 0-16,0-4 0 0,1 0 16 0,-1-5 0 15,0 1-1-15,0-4 0 0,5-4-7 0,0-3 0 16,-1-5-8-16,1 0 12 0,-1 1-4 0,1-5-8 15,-5 0 11-15,5-3-11 0,-5-1 9 0,9 1-9 16,-13-5 0-16,4 1 9 0,0 0-9 0,5-5-9 16,0-3 9-16,-5 0-13 15,4 0-14-15,5-8-2 0,0 8-1 0,0-8 0 16,0 0-36-16,0 0-7 0,0 0-2 0,0 0-946 0</inkml:trace>
          <inkml:trace contextRef="#ctx0" brushRef="#br0" timeOffset="232934.6336">1973 12433 824 0,'0'0'36'0,"0"0"8"0,-4-4-35 0,4 4-9 0,0-8 0 0,0-4 0 16,0 1 94-16,0-1 17 0,0 0 3 0,0 5 1 15,9-1-13-15,-5-4-2 0,-4 0-1 0,5 1 0 16,8-1-28-16,-4 4-6 0,-1 0-1 0,5 1 0 16,1-1-7-16,3 0-1 0,1 4-1 0,-5-4 0 15,-13 8-32-15,0 0-7 0,31 4 0 0,-9 0-1 16,4-4-15-16,0 8 0 0,-4-4 8 0,4 4-8 16,-4-1 0-16,5 5 0 0,-5 0 8 0,4-1-8 15,-4 5 0-15,4-4 8 0,-8 7-8 0,4-3 0 16,0 3 14-16,-5 1-3 0,1 3-1 0,-5 1 0 15,4-5 6-15,-3 5 0 0,-6-1 1 0,6 0 0 16,-10 1 4-16,0-1 1 0,1 4 0 0,-5 1 0 0,0 3 2 16,-9-4 0-16,5 8 0 0,-10-3 0 0,-3-1-4 15,-1 0-1-15,1 0 0 0,-5 0 0 0,-9 1-7 0,0-5-2 16,1 0 0-16,-5 0 0 0,-5 1 1 0,5-5 0 16,-4 1 0-16,-1-5 0 0,1 1-11 0,3-1 8 15,-3-3-8-15,8-5 8 0,-4-3-8 0,9 4 0 16,-1-4 9-16,1-4-9 0,4-1 0 0,0-3 0 15,9 0-10-15,-4 0 10 16,-1-3-56-16,9-1-5 0,-4 4-1 0,4-4 0 16,1 0-132-16,8 4-26 0</inkml:trace>
          <inkml:trace contextRef="#ctx0" brushRef="#br0" timeOffset="231889.2045">1960 12484 230 0,'0'0'20'0,"-4"-4"-20"16,4-4 0-16,0 0 0 0,0 0 191 0,0 0 33 15,-5 1 8-15,5-1 0 0,0 8-100 0,0-12-21 16,-4 0-4-16,4 1-1 0,4-1-9 0,1 0-1 15,-1 1-1-15,1-1 0 0,3 4-43 0,-3-4-8 16,4 1-1-16,-1-1-1 0,1 8-16 0,4-4-3 16,-4 4-1-16,0 1 0 0,0-1-22 0,-1 0 0 15,-8 4 0-15,0 0 0 0,9 4 0 0,0 0 0 16,0-4 0-16,4 3 0 0,-13-3 12 0,4 4-3 16,5 4 0-16,0 0 0 15,-9-8-33-15,0 12-8 0,4-1 0 0,5 5-1 16,0-4-149-16,4 3-30 0,4 13-5 0,-12-5-2 0</inkml:trace>
          <inkml:trace contextRef="#ctx0" brushRef="#br0" timeOffset="233937.5604">3189 12706 770 0,'-9'-12'34'0,"9"12"7"15,0 0-33-15,0-8-8 0,0-3 0 0,0 3 0 0,0-4 92 0,-4 0 17 16,4 5 3-16,0-1 1 0,-5 0-13 0,1 4-4 16,4-4 0-16,0 1 0 0,-9 3-6 0,9 4-2 15,0-8 0-15,0 8 0 0,-4-4-23 0,-1-4-5 16,1 4 0-16,4 4-1 0,0 0-18 0,0 0-3 15,-9 0-1-15,5-4 0 0,-5 4-13 0,5 4-4 16,-5 0 0-16,0 0 0 0,0 8-10 0,-13-1-2 16,9 5-8-16,-4 4 12 0,-5-1 1 0,4 4 0 15,-4 5 0-15,5-1 0 0,-1 4 7 0,5 0 2 16,0 1 0-16,0 3 0 0,8-4-10 0,1 4-1 16,4-4-1-16,4 4 0 0,1-7 2 0,3-1 0 15,1 0 0-15,4-3 0 0,5-5-12 0,-1-3 0 16,1-1-12-16,-1-7 12 0,5 0 0 0,-4-4 0 15,8-4 0-15,-4-4 12 0,0-4-1 0,0 0 0 16,0-7 0-16,0 3 0 0,0-4-11 0,-5-3 0 0,1-4 0 16,0 3 8-16,-5-7 0 0,0 3 0 0,-4-3 0 15,-5 0 0-15,0-4 3 0,-4 3 0 0,-4-3 0 0,0 4 0 16,-5-1-11-16,-4 1 12 0,8 4-12 0,-8 3 12 16,0 1 1-16,0 3 1 0,0 1 0 0,4-1 0 15,-4 4-5-15,0 4-1 0,-5-3 0 0,5 3 0 16,0 0-8-16,0 8 0 0,-1-4 0 0,1 8-11 15,-4-4-38-15,3 8-8 16,-7-4-2-16,3 4 0 0,5 3-141 0,-5 5-28 16,1-4-5-16</inkml:trace>
        </inkml:traceGroup>
        <inkml:traceGroup>
          <inkml:annotationXML>
            <emma:emma xmlns:emma="http://www.w3.org/2003/04/emma" version="1.0">
              <emma:interpretation id="{0E4EA2A8-3578-43D5-A043-B36EAC05AA3E}" emma:medium="tactile" emma:mode="ink">
                <msink:context xmlns:msink="http://schemas.microsoft.com/ink/2010/main" type="inkWord" rotatedBoundingBox="5947,12878 6532,12838 6571,13400 5986,13440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238082.9454">5233 12499 633 0,'0'0'56'0,"0"0"-44"0,0 0-12 0,0 0 0 15,5-8 140-15,-5 8 27 0,0-7 5 0,0 7 0 16,0 0-59-16,0-8-12 0,0 0-2 0,0 8-1 16,0 0-49-16,0 0-9 0,-5-8-3 0,1 0 0 15,-1 1-7-15,1 3-2 0,4 4 0 0,0 0 0 16,-9-8 3-16,5 8 0 0,-5-4 0 0,0 0 0 15,9 4-2-15,-4-4 0 0,-5 4 0 0,-4-4 0 0,4 0-2 16,0 4-1-16,1-4 0 0,-1 4 0 0,0-3-6 16,-4 3-2-16,0 0 0 0,0 0 0 0,-1 0-6 0,-3 0-2 15,4 3 0-15,-5 1 0 0,-8 8-2 16,4-4-8-16,-9 7 12 0,5 1-4 0,4 4-8 0,0 3 12 16,0 4-12-16,0 1 12 0,0 3-4 0,5 0-8 15,-5 8 12-15,4-4-4 0,5 4-8 0,0-8 0 16,0 4 9-16,4-7-9 0,9 3 0 0,-4-4 0 15,8-3 0-15,-4-5 8 0,4 1-8 0,5-5 0 16,0-3 0-16,0-4 0 0,4-4 0 0,0-4 9 16,0-8-9-16,5-4 10 0,4 0 5 0,0-3 1 15,4-9 0-15,5 1 0 0,-5 0-7 0,5-5-1 16,-5 1 0-16,0-8 0 0,-4 0-8 0,5 0 8 16,-10-4-8-16,1 4 8 0,-5 3-8 0,0 1 12 15,0 4-12-15,-9 7 12 0,5 1-3 0,-4 7 0 0,-5 4 0 0,0 8 0 16,0 0 17-16,0 0 3 0,0 0 1 0,8 20 0 15,-3-5-18-15,-1 9-4 0,1-5-8 0,-1 5 12 16,0-1-12-16,1 4 0 0,-1-3 8 0,5 3-8 16,4 0-9-16,0 1-5 0,5-9-1 0,-5 5 0 15,0-9-142-15,9 1-29 16</inkml:trace>
        </inkml:traceGroup>
        <inkml:traceGroup>
          <inkml:annotationXML>
            <emma:emma xmlns:emma="http://www.w3.org/2003/04/emma" version="1.0">
              <emma:interpretation id="{369A102E-CD3F-43B8-BC27-AC075B908D16}" emma:medium="tactile" emma:mode="ink">
                <msink:context xmlns:msink="http://schemas.microsoft.com/ink/2010/main" type="inkWord" rotatedBoundingBox="8356,12395 11984,12144 12061,13255 8433,13506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246581.9874">7177 12324 781 0,'0'0'34'0,"0"0"8"0,0 0-34 0,0-8-8 0,-5 0 0 0,5 0 0 16,0-3 102-16,5 3 18 0,-5-4 4 0,0 4 1 15,4-3-24-15,-4-1-5 0,9 4 0 0,-5-4-1 16,1 1-20-16,3-1-4 0,1 0-1 0,0-3 0 16,0 3-5-16,0 0-1 0,-1-3 0 0,5 3 0 15,1 0-25-15,-1-3-6 0,0 3-1 0,0 0 0 0,0 5 0 16,5-5 0-16,-5 4 0 0,5-4 0 0,-5 8-8 0,4-3-1 16,1-1-1-16,-1 0 0 0,1 0 7 0,-1 0 2 15,1 1 0-15,-5-1 0 0,0 0-23 0,5 0-8 16,-1-3 0-16,1 7 0 0,0-4 0 0,3 0 0 15,1 4-13-15,0 0 4 0,-4 0 9 0,4 0 0 16,0 4 0-16,-5 0-8 0,1 0 8 0,-1 0 0 16,1 4 0-16,4-4 0 0,0 4 0 0,-5 0 0 15,1 0 0-15,4-4 0 0,-5 4 18 0,1 4-1 16,8-4 0-16,-8 3 0 0,4 1-17 0,0 4 0 16,0 0 0-16,0-1 0 0,-9 1 0 0,4 4 0 15,1 3 8-15,-5 1-8 0,0-1 11 0,-4 1-2 16,0 7 0-16,-1-4 0 0,-3 5-9 0,-5-1 0 15,0 4 0-15,-5 0 0 0,1-3 0 0,-5 7 0 16,1-4 0-16,-6 0 8 0,-3 0 0 0,4 0-8 16,-5 1 12-16,1-1-4 0,3-4 5 0,-3 4 1 0,-1-7 0 15,5-1 0-15,0 4 0 0,-5-7 0 0,5-1 0 16,-4 5 0-16,4-9 2 0,-5 1 1 0,0 0 0 0,1-1 0 16,-5 1-6-16,4-1-2 0,-3-3 0 0,-1 4 0 15,0-5-9-15,-9 1 8 0,0 0-8 0,0 0 8 16,-4 3-8-16,0-3 8 0,0 0-8 0,-4 3 8 15,-1-3-8-15,1 0 0 0,-1-1 0 0,5 1 8 16,4-4-8-16,5 0 0 0,0-1 0 0,-1-7 0 16,6 4-30-16,3 0-2 15,0 0 0-15,1-4 0 0,-1 4-143 0,5 4-29 0,0-4-5 16</inkml:trace>
          <inkml:trace contextRef="#ctx0" brushRef="#br0" timeOffset="245759.8144">7330 12242 345 0,'0'0'31'0,"0"0"-31"0,0 0 0 0,0 0 0 0,0 0 77 0,0 0 10 16,0 0 1-16,0 0 1 0,5-12-16 0,-1 0-3 16,0 1-1-16,5-1 0 0,-4 0-4 0,3 1-1 15,-3 3 0-15,4 0 0 0,-1 4 14 0,-3-4 2 16,-5 8 1-16,8-7 0 0,-3-1 5 0,-1 0 1 15,1-4 0-15,-5 12 0 0,0 0-8 0,4-8-2 16,-4 1 0-16,0 7 0 0,4-4-42 0,-4 4-9 16,0 0-2-16,0 0 0 0,5-4-6 0,-5 4-2 15,0 0 0-15,0 0 0 0,0 0 0 0,0 0-1 16,0 0 0-16,0 0 0 0,0 0 2 0,0 0 1 16,0 0 0-16,4 12 0 0,1-1-3 0,-5 5-1 15,0 7 0-15,0 1 0 0,-5 3 6 0,1 8 0 16,-1 4 1-16,-3 0 0 0,-6 8 0 0,6 0 0 15,-5-1 0-15,-5 1 0 0,5 0-1 0,0 0 0 16,-5-4 0-16,5 3 0 0,0-3 4 0,0 0 0 16,-1-4 0-16,6 0 0 0,-1-11-9 0,0 3-2 15,0-4 0-15,5 0 0 0,0-7-13 0,-5-1 9 0,4 1-9 16,1-8 8-16,4-1-8 0,0-3 0 0,-4 0 0 0,4-8 8 16,0 0-24-16,0 0-4 0,0 0-2 0,0 0 0 15,0 0-135 1,0 0-27-16,0 0-6 0,0 0-792 0</inkml:trace>
          <inkml:trace contextRef="#ctx0" brushRef="#br0" timeOffset="247421.8583">8642 12059 230 0,'0'0'20'0,"0"0"-20"0,0 0 0 0,0 0 0 0,4-8 120 0,5 0 19 0,-4-4 4 0,-1 4 1 16,0 1-31-16,1-1-5 16,-1 0-2-16,-4 8 0 0,9-4 12 0,-9 4 2 0,4-8 1 0,-4 8 0 15,5-7-11-15,-5 7-2 0,4-8-1 0,-4 8 0 16,0 0-34-16,0 0-6 0,9 4-2 0,-9-4 0 15,0 0-27-15,9 7-6 0,-5 1 0 0,0 8-1 16,1-1-5-16,-1 5-1 0,-8 3 0 0,4 9 0 16,-5 3 7-16,1 4 0 0,0 0 1 0,-9 7 0 15,4 1 3-15,-4 0 0 0,-1 8 0 0,1-9 0 16,0 1-5-16,0-4-1 0,4 0 0 0,0 4 0 16,-4-4-14-16,4 0-4 0,-4-4 0 0,5-8 0 15,-1 0-12-15,4-4 11 0,1 1-11 0,-5-9 10 0,5 1-10 16,-1-5 0-16,1-7 0 0,0 0 0 15,4-8-32-15,0 0-8 0,0 0-1 0,0 0-1 16,0 0-126-16,0-12-24 0,4-7-6 0</inkml:trace>
          <inkml:trace contextRef="#ctx0" brushRef="#br0" timeOffset="248083.1557">8598 12464 288 0,'0'0'25'0,"-4"4"-25"15,-1 0 0-15,5-4 0 0,-4 4 196 0,0 0 35 0,-5-4 6 0,0 4 2 16,9-4-97-16,-4 3-19 0,4-3-4 0,0 0-1 16,0 0-19-16,0 0-4 0,0 0-1 0,0 0 0 15,0 0-19-15,0 0-4 0,13 0-1 0,0 0 0 16,0 0-4-16,0 0-1 0,9-3 0 0,0 3 0 15,0-4-17-15,5 4-3 0,3 0-1 0,1 4 0 16,0-1-24-16,4 1-6 0,0 0-1 0,0 4 0 16,9 0 0-16,-5 0 0 0,-4-1 0 0,5 1 0 15,4-4-140-15,-5 4-28 16,1-4-5-16</inkml:trace>
          <inkml:trace contextRef="#ctx0" brushRef="#br0" timeOffset="247939.8937">8708 12051 1573 0,'0'0'34'0,"0"0"7"0,0 0 2 0,0 0 2 0,0 0-36 16,0-8-9-16,4 0 0 0,-4 8 0 0,0 0 72 0,5-8 13 0,3 1 3 0,-3-1 0 15,-5 8-24-15,9-4-5 0,-5 0-1 0,5 0 0 16,0-4-28-16,4 4-6 0,0-3 0 0,0 3-1 15,0-4 8-15,5 0 1 0,4 0 1 0,4 0 0 16,0 1-17-16,14-1-3 0,-1-4-1 0,5 4 0 16,4-3-3-16,1-1-1 0,-5 0 0 0,8 1 0 15,1 3 20-15,-1 0 3 0,-3 0 1 0,-5 0 0 16,-5 4-42-16,-4 4-8 0,-4 0-2 0,0 0 0 16,-9 0-12-16,-5 4-4 0,-4 0 0 0,-13-4 0 15,5 12-124-15,-5 0-26 0,-9-1-5 0,0 5-633 16</inkml:trace>
          <inkml:trace contextRef="#ctx0" brushRef="#br0" timeOffset="249144.4599">10647 11918 1098 0,'0'0'48'0,"0"0"11"0,9-8-47 0,0 1-12 0,-5-1 0 0,5-4 0 15,-5 4 104-15,5 0 20 0,-5 1 3 0,1-1 1 16,-1 0-36-16,-4 0-8 0,4 0 0 0,-4 5-1 16,0 3-29-16,-4-8-6 0,0 0 0 0,-5 4-1 15,-4 0-47-15,0 0 0 0,-5 4 0 0,1 0-13 16,-5 8 13-16,-5-4 0 0,1 4 0 0,-5 3 0 15,-4 1 19-15,0 0-3 0,0 3-1 0,0 1 0 16,0 0 1-16,0 3 1 0,0-3 0 0,4 3 0 16,5 5-7-16,-1-1-2 0,1 4 0 0,0-3 0 0,4-1-8 15,4 1 8-15,0-5-8 0,5 1 8 0,5-1-8 16,8-3 0-16,-5 3 0 0,10-3 0 0,8 7 0 0,4-7 0 16,5-5-9-16,0 1 9 0,0 4 0 0,9-5 0 15,0 5 0-15,4-4 0 0,-5-1 0 0,10 5-8 16,-9 0 8-16,-1-5 0 0,1 5 0 0,-9-4 0 15,0 7 0-15,-5-3 0 0,-8-1 0 0,0-3 12 16,0 0 0-16,-5 3 0 0,-4-3 26 0,-4 4 5 16,-5-1 1-16,-4 1 0 0,-5-1-8 0,-8 1-2 15,-5 0 0-15,-4 3 0 0,-4 1-8 0,-5-1-2 16,4 1 0-16,-8-5 0 0,0 1-7 0,-1-1-1 16,6-3-1-16,-1-4 0 0,0 0-15 0,4-1 0 15,1 1 0-15,4-4 0 16,0-4-40-16,4 0-10 0,0 0-2 0,5 0-690 0,4-4-138 15</inkml:trace>
        </inkml:traceGroup>
        <inkml:traceGroup>
          <inkml:annotationXML>
            <emma:emma xmlns:emma="http://www.w3.org/2003/04/emma" version="1.0">
              <emma:interpretation id="{A8167BB8-F571-4FEC-A156-9910A5E7009C}" emma:medium="tactile" emma:mode="ink">
                <msink:context xmlns:msink="http://schemas.microsoft.com/ink/2010/main" type="inkWord" rotatedBoundingBox="13974,11605 15707,11485 15806,12919 14073,13039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251336.6958">13569 12105 288 0,'0'0'12'0,"0"0"4"0,0 0-16 0,0 0 0 16,4-4 0-16,-4 4 0 0,0 0 184 0,0 0 35 15,0 0 6-15,9-3 2 0,0-5-108 0,-5 4-22 16,-4 4-4-16,0 0-1 0,5-8-40 0,-5 8-8 16,0 0-1-16,4-4-1 0,-4-4-29 0,0 8-5 15,0 0-8-15,0 0 11 0,0 0-3 0,0 0 0 16,0 0 0-16,0 0 0 0,0 0 27 0,-4-4 5 16,4 4 0-16,0 0 1 0,0 0-13 0,-5-3-2 15,-3-1-1-15,3-4 0 0,-4 4 20 0,5 0 4 16,-5 0 1-16,9 4 0 0,0 0-21 0,0 0-4 15,-4-8-1-15,-5 1 0 0,0-1 7 0,1 4 1 16,-1-4 0-16,-4 0 0 0,-1 0-23 0,1 5-9 16,0-1 8-16,0 0-8 0,0-4 11 0,-5 4-3 0,5 4-8 15,0-4 12-15,0 4-12 0,-5-4 0 0,5 4 0 16,0 0 0-16,-5 0 0 0,5 4 0 0,-4 0 0 0,3 0 0 16,-3 4 0-16,-1 0 0 0,1 3 0 0,-10 1 0 15,1 4 0-15,0 3 0 0,-9 8 0 0,0 1 0 16,-9 3 10-16,4 8-10 0,10 0 10 0,-1 0-10 15,0 4 20-15,0 0-1 0,5-4-1 0,4 0 0 16,5-4-10-16,3-4-8 0,6-4 12 0,8 0-12 16,4-7 8-16,9-1-8 0,0-7 0 0,9-4 0 15,0-4 0-15,9-8 8 0,8-4-8 0,5-7 0 16,0-5 11-16,9-3-11 0,-5-5 10 0,0-3-10 16,1-4 10-16,-1-4-10 0,-4-4 10 0,0 0-10 0,-5 0 20 15,-4 1-3-15,0-1 0 0,-8 0 0 0,-5 4-7 0,-5 8-2 16,-4-1 0-16,-4 9 0 0,0 3 6 0,-5 9 1 15,-4-1 0-15,0 12 0 0,0 0-15 0,-4 8 0 16,-1 4 0-16,1 3 0 0,4 9 0 0,0 11 9 16,-4 0-9-16,4 0 8 0,-5-4-8 0,5 4 0 15,0 0 0-15,0-4 0 0,5 1 0 0,-5-5 0 16,0 0-14-16,0-3 5 0,4-9-1 0,0 1 0 16,1-5 0-16,4 1 0 0,-1-4 10 0,-8-8 0 15,0 0 0-15,0 0 0 0,9 0 0 0,0-4 0 16,4 0 0-16,0-4 0 0,5 4 8 0,-1-7-8 15,-3-1 8-15,7-7-8 0,1-1 0 0,5 1 0 16,-1-9 0-16,0 1 8 0,5-4-8 0,-5 0 0 0,5-4 0 0,0 3 0 16,4-7 0-16,-4 4 8 0,-5 0-8 0,0-4 0 15,1-4 0-15,-1 4 0 0,-4-8 0 0,0 1 8 16,-9-5-8-16,4 0 0 0,5-3 0 0,-4 3 8 16,0-8-8-16,-1 5 0 0,-4 3 0 0,0 0 0 15,1-3 0-15,-6 11 0 0,6 0 0 0,-6 4 0 16,1 4 0-16,0 4 0 0,0 3 0 0,-1 9 0 15,-3 3 0-15,-1 1 0 0,1 3 0 0,-1 0 0 16,-4 5 0-16,0 7 0 0,0 0 0 0,0 0 0 16,-4 3 0-16,-5 1 0 0,-4 0 0 0,-1 8 0 15,6 0 0-15,-10 3 0 0,1 5 0 0,-1-1 0 16,9 5 0-16,-4 3 8 0,0 4-8 0,4 4 8 0,0 4-8 16,1 8 0-16,3 4 0 0,-8 3-8 0,4 1 8 15,0 0 0-15,5 7 0 0,0-4 8 0,-1 5 4 0,1-1 2 16,4-3 0-16,-4 3 0 0,-1-3-1 0,5-5 0 15,-4 1 0-15,4-4 0 0,4-5-13 0,-4-3 9 16,0 0-9-16,0-4 8 0,0-4-8 0,5-4 0 16,-1-3 0-16,-4-1 0 15,4-8-31-15,1-3-11 0,-1-4-2 0,5-8-738 16,0-4-147-16</inkml:trace>
          <inkml:trace contextRef="#ctx0" brushRef="#br0" timeOffset="251808.2302">13784 11415 759 0,'0'0'33'0,"0"0"8"0,0 0-33 0,0 0-8 16,0 0 0-16,0 0 0 0,0 0 130 0,0 0 24 16,0 0 5-16,0 0 1 0,0 0-68 0,0 0-12 15,0 0-4-15,0 0 0 0,0 0 4 0,0 0 0 16,9-4 0-16,0-4 0 0,-1 4 4 0,5-3 2 16,5-1 0-16,0 4 0 0,-1 0-6 0,5-8 0 15,0 5-1-15,0 3 0 0,0-4-19 0,4 0-4 16,5 0-1-16,0 4 0 0,4 4-25 0,-5-4-5 15,1 4-1-15,4-3 0 0,0 3-24 0,9 3 0 16,-4-3 8-16,8 0-8 16,-4 0-187-16,4 0-39 0</inkml:trace>
        </inkml:traceGroup>
        <inkml:traceGroup>
          <inkml:annotationXML>
            <emma:emma xmlns:emma="http://www.w3.org/2003/04/emma" version="1.0">
              <emma:interpretation id="{0CA03A06-A229-485D-BA61-F384A949D4B4}" emma:medium="tactile" emma:mode="ink">
                <msink:context xmlns:msink="http://schemas.microsoft.com/ink/2010/main" type="inkWord" rotatedBoundingBox="17680,11856 18515,11798 18563,12489 17728,12547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255280.7166">17175 11567 874 0,'0'0'39'0,"9"-8"8"0,-5 1-38 0,5-1-9 0,-4 4 0 0,-1-8 0 16,5 4 45-16,0-3 7 0,-5-1 2 0,0 4 0 16,-4 0 3-16,5 1 1 0,-5-1 0 0,0-4 0 15,0 4 18-15,-5 0 3 0,5 5 1 0,-4-5 0 16,-5-4-45-16,-4 4-9 0,4 4-2 0,-4-3 0 16,-4-1 20-16,-1 4 3 0,-4-4 1 0,0 4 0 15,-4 0-10-15,-9 4-2 0,0 0 0 0,4 4 0 16,13-4-15-16,-8 4-3 0,-9 0-1 0,0 0 0 15,0 4-17-15,-5-1 8 0,5 1-8 0,0 0 0 16,0 4 0-16,4-4 0 0,1-1 0 0,3 5 0 16,5-4 0-16,0 4 0 0,5-1 0 0,4 1 0 15,4 0 0-15,4-1 0 0,1 1 0 0,8 4 0 0,1 3 0 16,4 1 0-16,4-1 0 0,4 1 0 0,5-5 0 0,0 5 0 16,5-1-15-16,-1 1 5 0,5-1 10 0,4 1 0 15,-5-1 0-15,5 1 0 0,1-5 0 0,-6 5 11 16,-8-5-3-16,0 5 0 0,4-1 1 0,-4-3 0 15,0 0 0-15,-4-1 0 0,4-7 9 0,-5 8 2 16,-8-5 0-16,4-3 0 0,-4 0 19 0,0 0 4 16,0 0 1-16,-9-8 0 0,0 0-17 0,0 0-3 15,-9 7-1-15,4-3 0 0,1 4 14 0,-9 0 3 16,-5-4 1-16,-4 4 0 0,5-5-23 0,-5 5-5 16,0-4-1-16,-4 0 0 0,-5 4-12 0,-4-4 0 15,0 4 0-15,0-5 0 16,-5 1-53-16,1 0-17 0,-5 4-3 0,0-4-1 15,0 0-97-15,5 0-19 0,-1 4-4 0,1-5-1 0</inkml:trace>
        </inkml:traceGroup>
        <inkml:traceGroup>
          <inkml:annotationXML>
            <emma:emma xmlns:emma="http://www.w3.org/2003/04/emma" version="1.0">
              <emma:interpretation id="{E6E7D3E8-D0A1-4139-B8A5-07A2845B62EC}" emma:medium="tactile" emma:mode="ink">
                <msink:context xmlns:msink="http://schemas.microsoft.com/ink/2010/main" type="inkWord" rotatedBoundingBox="19563,12144 19712,12134 19720,12258 19571,12268"/>
              </emma:interpretation>
              <emma:one-of disjunction-type="recognition" id="oneOf39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256692.9437">18382 11727 1177 0,'0'0'52'0,"0"0"11"0,0 0-51 0,0 0-12 0,4-4 0 0,5 4 0 15,-9 0 64-15,4-4 9 0,5 4 3 0,0 0 0 16,-5 4-10-16,-4-4-2 0,0 0 0 0,0 0 0 15,9 4-51-15,-9-4-13 0,0 0 0 0,-4 16 0 16,-1-5 28-16,1 1 4 0,-5-4 0 0,0 4 0 16,-4-5-20-16,0 1-3 0,0 0-1 0,4-4 0 15,-8 0 10-15,8-4 2 0,-4 4 0 0,13-4 0 0,-9 0 19 0,9 0 4 16,-9-4 1-16,9 4 0 16,-4-4-16-16,4 4-4 0,0-8 0 0,-5 0 0 0,5-3 4 0,5-1 1 15,-1-4 0-15,0 8 0 0,10-3-15 0,-1-1-3 16,4 4-1-16,-8 0 0 0,-4 1 2 0,3 3 0 15,5-4 0-15,5 8 0 0,-18 0-12 0,0 0 0 16,9 4 0-16,0 4 0 0,-1 3 0 0,-3 9-14 16,-5-1 2-16,0 9-672 15,4-1-133-15</inkml:trace>
        </inkml:traceGroup>
      </inkml:traceGroup>
    </inkml:traceGroup>
    <inkml:traceGroup>
      <inkml:annotationXML>
        <emma:emma xmlns:emma="http://www.w3.org/2003/04/emma" version="1.0">
          <emma:interpretation id="{22DF2CD3-1F19-4F0E-99EA-6CDFBE89E336}" emma:medium="tactile" emma:mode="ink">
            <msink:context xmlns:msink="http://schemas.microsoft.com/ink/2010/main" type="paragraph" rotatedBoundingBox="2904,14171 30377,12440 30480,14079 3008,158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E99BD0-19EC-49F2-9987-AD04EFEDB370}" emma:medium="tactile" emma:mode="ink">
              <msink:context xmlns:msink="http://schemas.microsoft.com/ink/2010/main" type="line" rotatedBoundingBox="2904,14171 30377,12440 30480,14079 3008,15809"/>
            </emma:interpretation>
          </emma:emma>
        </inkml:annotationXML>
        <inkml:traceGroup>
          <inkml:annotationXML>
            <emma:emma xmlns:emma="http://www.w3.org/2003/04/emma" version="1.0">
              <emma:interpretation id="{773B8656-AC8F-40B9-9518-6E77F0ACAA22}" emma:medium="tactile" emma:mode="ink">
                <msink:context xmlns:msink="http://schemas.microsoft.com/ink/2010/main" type="inkWord" rotatedBoundingBox="2921,14440 4300,14353 4382,15651 3003,15738"/>
              </emma:interpretation>
              <emma:one-of disjunction-type="recognition" id="oneOf40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276963.1483">1877 14270 115 0,'0'0'10'0,"0"0"-10"16,0 0 0-16,0 0 0 0,0 0 124 0,0 0 22 15,0 0 5-15,0 0 1 0,-9 0-62 0,9 0-12 0,0-4-2 0,-13 4-1 16,4-4 8-16,0 4 1 0,5-4 1 0,4 4 0 15,-9-4 3-15,9 4 1 0,-4-4 0 0,4 4 0 16,0 0-33-16,0 0-8 0,0 0 0 0,0 0-1 16,0 0-14-16,0 0-2 0,0 0-1 0,0 0 0 15,0 0-3-15,0 0-1 0,13 0 0 0,-4-4 0 16,8 4 5-16,-3-4 1 0,-1 0 0 0,0 1 0 16,0-5-13-16,9 4-3 0,-5 0 0 0,1 0 0 15,4 0-5-15,4-4-2 0,-8 8 0 0,4-3 0 16,0-1-9-16,0 4 0 0,0 0 0 0,0 0 0 15,-1 4 0-15,1-4-12 0,-4 3 2 0,0-3 1 16,-1 8-19-16,-4-4-3 0,5 0-1 16,-5 0 0-16,0 4-17 0,5-4-4 0,-10-1-1 15,6 1 0-15,-1-4-41 0,-4 4-8 0,4-4-1 0,4 0-364 16,-8-4-73-16</inkml:trace>
          <inkml:trace contextRef="#ctx0" brushRef="#br0" timeOffset="277712.251">1706 15093 864 0,'4'0'38'0,"-4"0"8"0,0 0-37 0,0 0-9 0,0 0 0 0,0 0 0 16,0 0 85-16,0 0 15 0,9-4 4 0,-5 4 0 15,5 0 5-15,-9 0 2 0,0 0 0 0,9-4 0 16,-9 4-27-16,4 0-6 0,5 0-1 0,0-4 0 16,-5 4-24-16,5 0-5 0,9 0 0 0,-14 0-1 15,9 0-15-15,0 4-2 0,0-4-1 0,1 4 0 16,3 0-4-16,-4-1-1 0,-4 1 0 0,9 0 0 15,-5 0-16-15,9 0-8 0,-9 0 8 0,4 0-8 16,1 0 0-16,8-4 8 0,-13 0-8 0,9 0 0 16,0 0 0-16,5-4 0 0,-1 0 0 0,5-4 0 15,-1 0-144-15,1-3-24 16</inkml:trace>
          <inkml:trace contextRef="#ctx0" brushRef="#br0" timeOffset="275512.3738">2153 14324 518 0,'0'0'46'0,"0"0"-37"0,0 0-9 0,5-11 0 16,-5 3 92-16,0 0 16 0,0 8 3 0,0 0 1 16,8-8-33-16,-8 8-7 0,0 0 0 0,0 0-1 15,0-12-7-15,0 12-2 0,0 0 0 0,0 0 0 16,0 0 6-16,0 0 2 0,0 0 0 0,0 0 0 16,0 0-7-16,0 0-2 0,0 0 0 0,0 0 0 15,0 0-10-15,0 0-3 0,0 0 0 0,0 12 0 16,0 8-8-16,0-1-1 0,-8 1-1 0,-1 7 0 15,-4 0-8-15,4 1-2 0,0 3 0 0,0 0 0 16,-4 8 1-16,9-4 0 0,-14 4 0 0,5-4 0 16,4 0-1-16,1 0 0 0,-1-3 0 0,4-1 0 0,-3 0-28 15,3-4 0-15,-3-3 0 0,3 3 0 0,-4-4 0 0,1-3 12 16,8-1-3-16,-5-3-1 0,1 0-8 0,4-1-11 16,0-3 3-16,0-4 0 15,0-1-24-15,0-7-5 0,0 0-1 0,0 0 0 16,0 0-165-16,0 0-33 0</inkml:trace>
          <inkml:trace contextRef="#ctx0" brushRef="#br0" timeOffset="279843.9022">2579 14773 921 0,'0'0'82'0,"0"0"-66"15,0 0-16-15,0 0 0 0,0 0 155 0,0 0 27 16,0 0 6-16,0 0 0 0,0 0-76 0,0 0-15 15,4-4-3-15,-4 4-1 0,9-8-22 0,0 4-5 16,0 0-1-16,4 4 0 0,-4 0-33 0,4 4-8 16,4 0 0-16,1 0-1 0,-1-4-23 0,10 4 8 0,-5 0-8 0,8 0 0 15,-3-4 0-15,8 0-15 0,0-4 3 0,4 0-981 16</inkml:trace>
          <inkml:trace contextRef="#ctx0" brushRef="#br0" timeOffset="279590.9569">2680 14422 403 0,'0'0'36'0,"0"0"-36"0,0 0 0 0,0 0 0 16,0 0 153-16,0 0 24 0,0 0 5 0,0 0 1 16,-5 4-74-16,5-4-14 0,0 0-3 0,0 0-1 15,0 0-31-15,0 0-5 0,5 7-2 0,-5-7 0 16,0 0-10-16,13 8-3 0,0-8 0 0,0-4 0 16,-4 0 12-16,4 1 1 0,5-5 1 0,-1-4 0 0,1 0-5 15,-9 1-1-15,4-5 0 0,4-3 0 0,-4 3-20 0,9-7-5 16,-4 3-1-16,0 1 0 0,-1-5-14 0,5 5-8 15,-13-1 10-15,4 1-10 0,0 3 8 0,-4 1-8 16,0-5 0-16,-5 1 9 0,0 3-9 0,1-4 0 16,-5 1 0-16,0 3 8 0,9 1-8 0,-9-1 0 15,0 1 0-15,0-1 0 0,0 4 0 0,0 1 0 16,0 3 0-16,0-4 0 0,-9 0-12 0,9 5 12 16,-5 3-12-16,1-4 12 0,-5 8-12 0,1-4 12 15,3 4-10-15,-4 0 10 0,1 0-10 0,-1 4 10 16,0-4-10-16,-4 4 10 0,4 0 0 0,-4 3 0 15,4-3 0-15,0 4 0 0,1-4 0 0,-1 4 0 16,4 0 0-16,-3-1 0 0,8-7 0 0,0 12 0 16,-9 0 0-16,9 0 0 0,-5 3 0 0,1 1 0 15,0-1 0-15,4 9 0 0,0-1 8 0,4 4 2 0,0 1 0 0,5 3 0 16,4 8 10-16,-13 0 3 0,5 4 0 0,4 0 0 16,-1-4 9-16,-3 4 1 0,-1-1 1 0,-4-3 0 15,0 0-2-15,0 0-1 0,-4 0 0 0,-1-3 0 16,5-1-15-16,-4-4-4 0,0 0 0 0,-5-4 0 15,4 5-12-15,-3-5 8 0,3 4-8 0,-4 0 0 16,-4 0 0-16,9 1 8 0,-5-5-8 0,0 4 0 16,1-4 0-16,-1 5-18 0,9-9 4 0,-13 0 1 15,4-3-27-15,-4 3-6 16,8-3-1-16,-8-5-668 0,4 1-133 0</inkml:trace>
        </inkml:traceGroup>
        <inkml:traceGroup>
          <inkml:annotationXML>
            <emma:emma xmlns:emma="http://www.w3.org/2003/04/emma" version="1.0">
              <emma:interpretation id="{3D3F5B6E-E9FC-4C93-8C38-C0EBEDA7B64B}" emma:medium="tactile" emma:mode="ink">
                <msink:context xmlns:msink="http://schemas.microsoft.com/ink/2010/main" type="inkWord" rotatedBoundingBox="5896,14192 9155,13986 9239,15319 5980,15524"/>
              </emma:interpretation>
              <emma:one-of disjunction-type="recognition" id="oneOf41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286568.888">5738 13798 288 0,'0'0'25'0,"8"-8"-25"0,1-4 0 0,-4 1 0 15,-1-1 152-15,0 0 24 0,1 1 6 0,-5-1 1 0,0 4-83 0,0-4-17 16,0 5-3-16,0 3-1 0,0-4 5 0,0 8 0 15,0-8 1-15,0 8 0 0,0 0-25 0,0 0-6 16,0 0-1-16,0 0 0 0,0 0-24 0,0 0-5 16,0 0 0-16,0 0-1 0,0 0-10 0,0 0-1 15,0 0-1-15,0 0 0 0,0 0 14 0,0 0 3 16,0 0 1-16,0 0 0 0,0 0 11 0,0 0 3 16,0 0 0-16,0 0 0 0,0 0-15 0,0 0-2 15,0 0-1-15,0 0 0 0,0 0-5 0,0 12-2 16,-5 3 0-16,1 1 0 0,0 3-5 0,-1 5-1 15,1 7 0-15,-5 0 0 0,0 4 1 0,-4 12 0 16,4 4 0-16,1 0 0 0,-6 7 3 0,1 4 1 16,-4-3 0-16,4 7 0 0,-1-7-5 0,1 3 0 15,-4-7-1-15,-1 3 0 0,5-3-2 0,-5-5 0 16,1 1 0-16,-1-4 0 0,5-4-1 0,-4-4 0 0,-5 0 0 16,0 0 0-16,0-8-8 0,4 0 0 15,-4 0 0-15,9-7 0 0,-9-5-9 0,13-3 9 0,-4 0 0 16,5-9 0-16,8-7 0 0,0 0 0 0,-9 8 0 0,9-8 9 15,0 0-9-15,4-12 0 0,-4-3 0 0,5-9-11 16,8-3 11-16,0 0 0 0,0-4 0 0,5-8 0 16,4 4 0-16,-1-4 0 0,-3 3 0 0,4 5 11 15,0 4-11-15,4 4 0 0,-4 3 0 0,0 4 0 16,-9 9-11-16,0 3-1 0,1 4 0 0,-6 8 0 16,5 3 12-16,-8 1 0 0,4 7 0 0,-9 1 0 15,4 3 0-15,0 9 0 0,-4-9 0 0,5 4 8 16,4-3-8-16,-5-1 0 0,0 4 0 0,5-7 8 0,0-1-8 15,0 1 0-15,-1-1 0 0,6-7 0 0,-1 4-12 16,-4-9-4-16,8 1-1 0,1-4-1072 16</inkml:trace>
          <inkml:trace contextRef="#ctx0" brushRef="#br0" timeOffset="286987.7668">6286 14679 1720 0,'0'0'76'0,"0"0"16"0,0 0-73 0,0 0-19 0,0 0 0 0,0 0 0 16,-4 12 37-16,-1-4 4 0,1-1 1 0,8 1 0 16,1 0-24-16,-1 0-5 0,1 0-1 0,3-4 0 15,1-4-1-15,0-4-1 0,4 0 0 0,0 0 0 16,0-4 18-16,5-4 3 0,-5 5 1 0,5-5 0 15,-10-4-3-15,6 1 0 0,-1-1 0 0,0-3 0 16,0 3-2-16,0-4-1 0,-4 5 0 0,0-5 0 16,-1 1-6-16,1-1-2 0,-4 1 0 0,-1-1 0 15,0 1-6-15,-4-1 0 0,0-3-1 0,-4 3 0 16,0 5-11-16,-1-1 10 0,1 1-10 0,-1-1 10 16,-3 0-10-16,-1 5 0 0,0 3 9 0,5 0-9 15,-5 0 0-15,0 4 0 0,0 4 0 0,1 0 0 16,-1 4 0-16,-4 4 0 0,0 0 0 0,-1 8 0 15,1 3 0-15,-4 4 0 0,-1 5 0 0,5 3 0 16,0 0 0-16,-5 8 8 0,5 0-8 0,-4 0 0 0,-1 4 0 16,5-4 9-16,4 0-9 0,-4-4 0 0,0-4 20 0,4 4-2 15,9-7-1-15,4-1 0 0,1 0-29 0,4-3-5 16,-1-1-2-16,1-7 0 16,4-5-79-16,9 1-16 0,-4-4-3 0</inkml:trace>
          <inkml:trace contextRef="#ctx0" brushRef="#br0" timeOffset="287332.6849">6830 14488 2005 0,'0'0'44'0,"0"0"8"0,0 0 3 0,0 0 2 0,0 0-45 0,0 0-12 0,0 0 0 0,0 0 0 15,0 0 41-15,0 0 7 0,13 4 0 0,-4 0 1 16,4 4-21-16,0-1-4 0,-4 1 0 0,0 8-1 15,4-4-9-15,-8 7-2 0,-1-3 0 0,0-1 0 16,-4 5 1-16,0-1 0 0,-4 1 0 0,0 3 0 16,-5 1 19-16,0-5 4 0,0 1 1 0,-4-1 0 15,4 1-13-15,-4-5-4 0,9 1 0 0,-5-5 0 16,5 1-8-16,-1-4-1 0,1-4-1 0,4-4 0 16,-5 8-10-16,5-8 0 0,0 0 0 0,0 0 8 15,0 0 16-15,0 0 4 0,0 0 0 0,5-8 0 16,-1-4-15-16,5-3-2 0,0-1-1 0,-5-4 0 15,9-3-10-15,0 0 0 0,5-5 0 0,4 1 8 16,0 0-8-16,0-1 0 0,0 5 0 0,8 0 0 16,-3 3-38-16,-1 5-10 0,0-1-1 0,1 0-1 15,3 1-114-15,1 7-24 0,-5-4-4 0</inkml:trace>
          <inkml:trace contextRef="#ctx0" brushRef="#br0" timeOffset="285546.9">5128 13923 460 0,'0'0'20'0,"0"0"5"0,0 0-25 0,0 0 0 0,0 0 0 0,0 0 0 16,0 0 149-16,-5-8 25 0,5 0 5 0,0 8 1 15,0 0-80-15,0 0-15 0,0 0-3 0,0-8-1 16,0 8-20-16,0 0-4 0,0 0-1 0,0 0 0 16,0 0-10-16,0 0-2 0,0 0-1 0,0 0 0 15,0 0-5-15,0 0-1 0,0 0 0 0,0 0 0 16,0 0 1-16,0 0 0 0,0 0 0 0,0 0 0 16,0 0-38-16,0 0 0 0,0 0 0 0,-4 8 0 15,0 4 8-15,-1-1 1 0,1 1 0 0,0 0 0 16,-5 7 3-16,0 1 0 0,-4 7 0 0,4 0 0 15,-4 5 9-15,4-1 3 0,-4 8 0 0,-5 4 0 0,1 0 3 16,-1-1 1-16,1 5 0 0,-1 0 0 0,5-4-12 0,-4 4-3 16,-5-4 0-16,0 0 0 0,8-4-5 0,1 0 0 15,0 0-8-15,4-4 12 0,-4-4-12 0,-4-4 0 16,4 0 8-16,-1-3-8 0,6-1 0 0,-1-3 0 16,4-5 0-16,1 1 0 0,-5 0 0 0,5-5 8 15,-1-3-8-15,1 0 0 0,4 4 0 0,-4-5-15 16,-1 1 3-16,5-8 1 15,0 8-52-15,0-8-10 0,0 0-3 0,-4 12 0 16,-5-5-127-16,9-7-25 0,0 0-6 0</inkml:trace>
          <inkml:trace contextRef="#ctx0" brushRef="#br0" timeOffset="281404.9686">4856 14305 633 0,'-22'0'56'0,"13"0"-44"16,0 0-12-16,1 0 0 0,-6 4 148 0,1-4 28 15,5 0 6-15,-6 4 1 0,6-1-81 0,-1-3-16 16,9 0-3-16,0 0-1 0,0 0-36 0,0 0-7 15,0 0-2-15,0 0 0 0,0 0-2 0,0 0-1 16,0 0 0-16,0 0 0 0,22-3 13 0,-5-1 2 16,-8-4 1-16,9 4 0 0,-1 0-10 0,5 0-3 15,0-8 0-15,0 9 0 0,0-5-9 0,9 4-3 16,4-8 0-16,0 4 0 0,-9 1-14 0,5-5-3 16,4 4-8-16,0-4 12 0,-4 5-12 0,-5-1 0 15,0 0-12-15,5 0 12 16,9 0-64-16,-14 5-5 0,-9-5-2 0,5 4 0 15,0 0-94-15,0 4-19 0,-9-8-4 0,1 4-510 0</inkml:trace>
          <inkml:trace contextRef="#ctx0" brushRef="#br0" timeOffset="288198.6581">7471 14605 921 0,'0'0'82'0,"0"0"-66"0,0 0-16 0,0 0 0 16,-9 4 80-16,9-4 12 0,0 0 2 0,0 0 1 15,-4 4-27-15,4-4-4 0,0 0-2 0,0 0 0 16,0 0-18-16,0 0-3 0,4 8-1 0,0-1 0 15,-4-7 5-15,9 8 1 0,-5-4 0 0,10 0 0 16,3-4 14-16,1-4 4 0,-1 0 0 0,5 0 0 16,5 0-10-16,-6 1-2 0,6-5 0 0,-5-4 0 15,4 4-30-15,-4-3-6 0,0-1-2 0,0 0 0 16,0-3-6-16,-9 7 0 0,5-8-8 0,-5 4 12 16,0-3 5-16,0 3 1 0,0 0 0 0,-4-3 0 15,4-1-3-15,-9 1-1 0,1 3 0 0,-1-4 0 16,1-3-6-16,3 7-8 0,-3-7 11 0,-5 7-11 15,4 0 8-15,-4-3-8 0,0 3 0 0,0 4 0 16,-4-4 8-16,-1 5-8 0,1 3 0 0,-5 0 0 16,-4 4 0-16,0 0 0 0,0 4 0 0,-5 4 0 15,-4-1-11-15,-4 5 11 0,0 4-12 0,4-1 12 0,-9 5 0 16,5-1 0-16,-1 5 0 0,5 3 0 0,5 0 12 16,-1 4 8-16,1-3 3 0,4-1 0 0,-1 4-23 0,10 0 0 15,-5-3 0-15,5 3 0 0,4-4 0 0,4 4 0 16,1 1 0-16,3-5 0 0,6-4 0 0,3-3 0 15,5 3 0-15,4-7 0 16,5-1-134-16,9-3-31 0,3 0-7 0</inkml:trace>
        </inkml:traceGroup>
        <inkml:traceGroup>
          <inkml:annotationXML>
            <emma:emma xmlns:emma="http://www.w3.org/2003/04/emma" version="1.0">
              <emma:interpretation id="{3978C6A8-CBF9-461A-998E-8A2797DCCAA9}" emma:medium="tactile" emma:mode="ink">
                <msink:context xmlns:msink="http://schemas.microsoft.com/ink/2010/main" type="inkWord" rotatedBoundingBox="10771,14068 11669,14011 11730,14975 10831,15032"/>
              </emma:interpretation>
              <emma:one-of disjunction-type="recognition" id="oneOf42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288924.8069">9524 14223 1378 0,'0'0'61'0,"0"0"13"0,4-12-59 0,-4 4-15 16,9-3 0-16,-5-1 0 0,5 0 104 0,-4 5 19 15,-1-1 3-15,-4 8 1 0,9-8-63 0,-9 8-12 16,0 0-2-16,0 0-1 0,0 0-39 0,0 0-10 0,0 0 0 0,4 19 0 16,-4-3 8-16,5 4 0 0,-1 11 0 0,0 0 0 15,-4 0 10-15,0 4 2 0,0 0 0 0,0-4 0 16,0 5 4-16,0-5 0 0,0 0 1 15,0-12 0-15,5 5-6 0,-5-9-2 0,0-15 0 16,4 16 0-16,-4-16 4 0,5 12 1 0,-5-12 0 16,0 0 0-16,13 4 14 0,4-8 4 0,-4 0 0 0,5-4 0 15,4 0-26-15,0-7-5 0,4-5-1 0,0 1 0 16,1-1-8-16,3-3 0 0,1-5 0 0,0 1 0 16,4-4 0-16,-4 4 0 0,4-5 0 0,0 5 0 15,4 4 0-15,-4 3 0 0,1 1 0 0,-6 3 8 16,1 8-8-16,0 1 0 0,-5 3 9 0,0 4-9 15,-4 0 10-15,5 8-2 0,-5-5-8 0,-5 9 12 16,1 0-12-16,-1 3 0 0,-4-3 0 0,-4 4 0 16,0-5 0-16,-5 5 9 0,5 3-9 0,-9-3 8 15,0 0 0-15,0-1 0 0,-9-3 0 0,5 4 0 0,-5-5 26 16,0 1 5-16,-8-4 1 0,-1 3 0 0,1 1-23 16,-5 0-4-16,-5 0-1 0,-3-5 0 0,-10 5-12 0,5-4 9 15,-4 4-9-15,-5-5 8 0,4 1-8 0,-4 0 0 16,1-4 9-16,3 0-9 0,1 0 0 0,4-4-20 15,-1 0 4-15,6-4 1 16,-1 0-187-16,5-8-38 0</inkml:trace>
          <inkml:trace contextRef="#ctx0" brushRef="#br0" timeOffset="289078.2146">9954 13661 1382 0,'-5'-7'123'0,"1"-1"-99"15,0-4-24-15,-1 4 0 0,1-3 249 0,0 7 45 0,-1-4 9 0,5 8 1 16,0-8-222-16,0 8-45 0,0 0-9 0,0 0-778 16,0 0-156-16</inkml:trace>
        </inkml:traceGroup>
        <inkml:traceGroup>
          <inkml:annotationXML>
            <emma:emma xmlns:emma="http://www.w3.org/2003/04/emma" version="1.0">
              <emma:interpretation id="{2A03F977-B91C-4780-8300-8832DAA08BB0}" emma:medium="tactile" emma:mode="ink">
                <msink:context xmlns:msink="http://schemas.microsoft.com/ink/2010/main" type="inkWord" rotatedBoundingBox="13157,14353 14689,14256 14731,14918 13199,15014"/>
              </emma:interpretation>
              <emma:one-of disjunction-type="recognition" id="oneOf43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289940.5789">11889 14071 1036 0,'0'0'92'0,"0"-8"-73"16,-5-4-19-16,5 1 0 0,-4-1 129 0,4 4 23 15,0-7 4-15,0-1 0 0,4 8-53 0,5-7-11 16,4-1-3-16,0 4 0 0,1 1-29 0,3 3-5 15,1 0-2-15,4 0 0 0,-5 4-21 0,9 4-5 16,1 4-1-16,-5 4 0 0,4 4-14 0,-4-1-4 16,0 9 0-16,-5 7 0 0,-3 0 4 0,-1 5 1 15,-9 3 0-15,1 8 0 0,-5-4-1 0,-5 7 0 16,-8-7 0-16,4 4 0 0,-4-8-1 0,0 0-1 16,0-3 0-16,0-5 0 0,-1 0 15 0,1-7 3 15,0-1 1-15,4-7 0 0,1 0-13 0,3-5-2 16,1-3-1-16,-5 0 0 0,9-4-3 0,0 0-1 15,0 0 0-15,-4 0 0 0,-5-8 0 0,9 1 0 16,0-5 0-16,4-8 0 0,1 1-9 0,3-4 8 0,6-9-8 16,-1 1 8-16,9-8-8 0,-5 0 0 15,5 0 0-15,9 4 0 0,0-4 8 0,4 4-8 0,-5 0 12 16,5 4-4-16,1 3-8 0,-6 5-17 0,1 4 4 0,0-1 1 16,-9 8 12-16,4 5 0 0,-9 3 0 0,1 4 10 15,-5 4-10-15,0 7 0 0,1 1 0 0,-6 7 0 16,1 5 0-16,-5 3 0 0,-4 4 0 0,0 4 0 15,-4 1 0-15,0 3 0 0,-5-1 0 0,5-2 0 16,-5 3 0-16,4-4 0 0,1 0-14 0,4-4-750 16,-4 0-151-16</inkml:trace>
          <inkml:trace contextRef="#ctx0" brushRef="#br0" timeOffset="290305.6493">13060 14133 2145 0,'0'-15'47'0,"9"-5"9"0,4 1 3 0,0-1 2 0,0 5-49 0,5-1-12 15,-5 4 0-15,5 1 0 0,-10 3 36 0,1 0 5 16,-9 8 1-16,0 0 0 0,0 0-29 0,5 12-5 16,-10-5-8-16,1 9 11 0,-1 4-11 0,-8 3 0 15,-4 4 0-15,3 4 8 0,-7 1-8 0,3 3 0 16,0 0 0-16,1 0 0 0,-5-4 0 0,9-4 0 15,4 1 0-15,5-1 0 0,-1-4 0 0,5-3 0 16,5-5 0-16,-1 5 0 0,9-8 0 0,0-1 0 16,5-3 0-16,-1 0 0 0,1-8-8 0,8 0 8 0,-4 0 0 0,0-4 0 15,5-4 8-15,-6 0 7 0,1-3 1 0,0-1 0 16,-4-4 2-16,4 1 1 0,-5-5 0 0,1 1 0 16,-5-5 2-16,0 1 1 0,5 0 0 0,-5-9 0 15,0 5-9-15,-4 0-1 0,0 0-1 0,-1 3 0 16,-3-3-1-16,-1 4 0 0,-8 3 0 0,4 4 0 15,-5 1 4-15,-3 3 1 0,-5 0 0 0,-1 5 0 16,-8 3-83-16,0 0-17 0,1 4-3 0,-10 8-643 16,-4-1-128-16</inkml:trace>
        </inkml:traceGroup>
        <inkml:traceGroup>
          <inkml:annotationXML>
            <emma:emma xmlns:emma="http://www.w3.org/2003/04/emma" version="1.0">
              <emma:interpretation id="{4D5DE08A-66F6-4017-8043-DAE68D866807}" emma:medium="tactile" emma:mode="ink">
                <msink:context xmlns:msink="http://schemas.microsoft.com/ink/2010/main" type="inkWord" rotatedBoundingBox="16341,13411 19802,13193 19894,14644 16433,14862"/>
              </emma:interpretation>
              <emma:one-of disjunction-type="recognition" id="oneOf44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291424.2668">15293 13794 1368 0,'0'-20'60'0,"5"13"13"0,-1-9-58 0,0 4-15 16,1 1 0-16,-1-1 0 0,1 0 112 0,-1 4 19 16,5 1 4-16,-5-1 1 0,-4 8-49 0,0 0-10 15,0 0-1-15,0 0-1 0,0 0-44 0,4 12-9 16,5-1-2-16,-4 5 0 0,-5 7 3 0,4 1 0 15,-4 3 0-15,0 8 0 0,0-4-9 0,-4 8-2 16,-1 0 0-16,-4 4 0 0,1-4 8 0,-1 4 2 16,0-4 0-16,-4 4 0 0,4-4 4 0,0-4 1 15,1-4 0-15,-6-4 0 0,6 1 2 0,-1-5 1 16,-4-3 0-16,8-1 0 0,-8-7 0 0,4-4 0 0,5-1 0 16,-5 1 0-16,5-4-8 0,0 4-2 0,4-8 0 15,0 0 0-15,-9 0-6 0,0-4-2 0,5-4 0 16,-1 0 0-16,1-3-12 0,-1-5 0 0,1 1 0 0,4-5 0 15,0-3 0-15,4-1 0 0,1-7 0 0,-1 4 0 16,5 0 0-16,0-9 0 0,0 1 0 0,4-4 0 16,0 4 0-16,4 0 0 0,-3-4 0 0,7 4 0 15,-3 4 0-15,0 0-10 0,4-1 2 0,-1 5 0 16,6 0-6-16,-5 0-1 0,0 7 0 0,4-3 0 16,0-1 2-16,-4 5 0 0,0-1 0 0,0 5 0 15,4-1 13-15,-4 4 0 0,9 5 0 0,-5 3 0 16,1 0-20-16,-5 4-10 0,0 4-2 15,-5 3-1-15,1 5 33 0,-5 4 0 0,0 3 0 0,0 1 0 0,-8-5 0 16,3 9 0-16,-8-1 0 0,-8 1 0 0,3-5 0 0,-8 4 0 16,-5 1 0-16,-3 3 0 0,-1-7 0 0,-9 3 0 15,-4 0 0-15,0 1 0 0,0 3 0 0,-5-7-12 16,9-1 12-16,1 1-13 16,-5-1-127-16,8-3-24 0,-3-5-6 0</inkml:trace>
          <inkml:trace contextRef="#ctx0" brushRef="#br0" timeOffset="291778.8942">16429 13903 1378 0,'0'0'61'0,"0"0"13"0,9-8-59 0,-4 1-15 0,-1-1 0 0,0 0 0 15,-4 8 64-15,5-8 9 0,4-4 3 0,-5 5 0 16,0-1-12-16,1 4-1 0,-1-4-1 0,1 0 0 16,-5 8-16-16,0-7-3 0,0-5-1 0,0 4 0 0,4 0-6 15,-4 0-2-15,-4 5 0 0,4-5 0 0,0 0 2 0,0 8 0 16,-5-4 0-16,1-4 0 0,4 8-15 0,-9 0-2 15,0-4-1-15,-8 8 0 0,-1 4-18 0,-4-4 0 16,-4 8 0-16,-5 3 0 0,-4 1 0 0,4 3 10 16,1 5-10-16,-1-1 8 0,0 1-8 0,5 3 0 15,0-4 0-15,8 1 0 0,5-1 0 0,0 0 0 16,4-3 0-16,5 3 0 0,-1-3 0 0,1-5 0 16,4 1-11-16,4 0 11 0,1-9 0 0,3 1 0 15,5-4 0-15,1 0-8 0,3-8 8 0,9 0 0 16,-4-4 0-16,5 1 0 0,3-5 0 0,-3-4 0 15,3-3 0-15,1-1 0 0,0 1 8 0,0 3-8 16,-1-3 10-16,-3-1-10 0,3 5 34 0,-8-5 1 16,0 8 0-16,-4-3 0 0,-5 3-3 0,0 4 0 15,-4 1 0-15,-5-1 0 0,-4 8 7 0,0 0 1 0,0 0 0 0,0 0 0 16,0 0-32-16,0 0-8 0,0 0 0 0,-4 11 0 16,-5 1 0-16,5 0 0 0,4 0 0 0,0-1 0 15,0 1 0-15,0 0-12 0,4-1 4 0,5 5 0 31,0-4-39-31,-1 3-7 0,6-3-2 0,3 4-716 0,-4-5-143 0</inkml:trace>
          <inkml:trace contextRef="#ctx0" brushRef="#br0" timeOffset="292177.8035">16943 13712 1789 0,'0'0'79'0,"0"0"17"0,-5-8-77 0,5 8-19 16,0-8 0-16,0 8 0 0,0 0 71 0,0-11 10 15,-4 3 3-15,4 8 0 0,13-8-24 0,5 0-4 0,4 1 0 0,0 3-1 16,8 0-32-16,10 0-7 0,-5 0 0 0,4-4-1 16,-4 4-7-16,5-7 0 0,-1 7-8 0,1 0 12 15,-5 0 17-15,5 0 3 0,-5 0 1 0,0 0 0 16,-9 0-33-16,0 4 0 0,1-4 0 0,-1 4 0 15,-8 0-24-15,4-4 2 0,-5 4 0 0,-4 0 0 32,-13 0-192-32,13-3-38 0</inkml:trace>
          <inkml:trace contextRef="#ctx0" brushRef="#br0" timeOffset="292464.5229">17500 13264 1382 0,'4'-12'123'0,"5"0"-99"16,4-3-24-16,0-1 0 0,5 4 96 0,-5 1 15 15,5-1 2-15,-5 0 1 0,4 4-22 0,-8 4-5 16,0-3-1-16,-9 7 0 0,0 0-33 0,0 0-6 16,0 0-2-16,0 15 0 0,-4 5-9 0,-1-1-3 15,-4 5 0-15,1 7 0 0,-5 4 9 0,-1 4 2 16,1 0 0-16,-4 0 0 0,-5 4 4 0,4 0 0 15,-4 7 1-15,0 5 0 0,-4-4-33 0,4-1-6 16,0 1-2-16,0-4 0 0,0 0-8 0,5-4 0 16,-1 0 0-16,1 3 0 0,3-11 0 0,-3 1-11 15,4-1 3-15,0-4 0 16,4-4-128-16,0-3-26 0,-4-5-5 0</inkml:trace>
          <inkml:trace contextRef="#ctx0" brushRef="#br0" timeOffset="293166.3877">18399 12807 576 0,'0'0'51'0,"9"-4"-41"16,-9 4-10-16,9-7 0 0,0-1 81 0,4 4 15 15,-4-4 2-15,-9 8 1 0,0 0-4 0,4-8-1 16,5 0 0-16,-9 8 0 0,0 0 6 0,0 0 2 15,13 0 0-15,-13 0 0 0,9-7-10 0,-9 7-3 16,0 0 0-16,0 0 0 0,9-4-37 0,-9 4-7 16,0 0-1-16,8 4-1 0,1 0-10 0,-5-1-1 15,-4-3-1-15,5 16 0 0,-5 4-31 0,4-1-10 16,-4 1 0-16,-4 7 0 0,-1 4 32 0,1 8 6 16,4-4 2-16,-4 8 0 0,-9 0-8 0,4 0-2 0,-4 4 0 15,4 7 0-15,-9 1 4 0,1-1 0 16,-10 1 0-16,5 4 0 0,1-1-4 0,-6 4 0 0,-12-7 0 0,-5 4 0 15,9-5-8-15,0-7-3 0,4-4 0 0,0-4 0 16,5-8-9-16,4 0 0 0,4-7 0 0,1-1 0 16,-1-7 0-16,10-5 8 0,3 1-8 0,1-4 8 15,-1-4-8-15,5-4 0 0,0 0 0 0,0 0 0 16,0 0 8-16,9-12 0 0,0-7 0 0,4-1 0 16,5-3-8-16,-1-5 0 0,1 1 0 0,8-8 0 15,5 4 0-15,-1-4 0 0,1 0 0 0,0 3 0 16,4 5 8-16,-4 4 5 0,8 7 2 0,-8 4 0 15,-5 5-15-15,-4 3-10 0,0 8 2 0,4 7 0 16,-8-3 8-16,-5 8 0 0,-4 3 10 0,0 5-10 0,4-1 8 16,0 0-8-16,-9 9 0 0,1-5 9 0,-1 4-9 15,-4 0 0-15,0 0 0 0,0 1 0 0,0 3-16 0,0-4-6 16,0 4-1-16,5-4 0 16,-5-3-183-16,8-5-37 0</inkml:trace>
        </inkml:traceGroup>
        <inkml:traceGroup>
          <inkml:annotationXML>
            <emma:emma xmlns:emma="http://www.w3.org/2003/04/emma" version="1.0">
              <emma:interpretation id="{D7AD508E-FB5A-4F13-A6DD-416F7EE8794E}" emma:medium="tactile" emma:mode="ink">
                <msink:context xmlns:msink="http://schemas.microsoft.com/ink/2010/main" type="inkWord" rotatedBoundingBox="21345,13009 22900,12911 22997,14449 21442,14547"/>
              </emma:interpretation>
              <emma:one-of disjunction-type="recognition" id="oneOf45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294226.459">21045 12573 518 0,'-4'-8'46'0,"-1"1"-37"16,5-1-9-16,0 0 0 0,0 0 220 0,0 0 41 15,-4 1 9-15,-1-1 2 0,5 0-108 0,0 8-20 16,0 0-5-16,0 0-1 0,0 0-67 0,0 0-14 15,0 0-2-15,0 0-1 0,0 0 3 0,0 0 1 16,9 12 0-16,-4 7 0 0,-5 5-42 0,0 3-8 16,-5 4-8-16,1 4 12 0,-5 4 25 0,-4 8 6 15,-5 0 1-15,-4 7 0 0,-4 9-17 0,-5-1-3 16,-4 1-1-16,-9 7 0 0,5-8-7 0,-1 5-2 16,1-5 0-16,-1 8 0 0,1-11-14 0,4-1 11 15,0 1-11-15,8-5 10 0,1-7-10 0,4-4 0 16,0-4 0-16,9 0 0 0,0-4 0 0,0-4 0 0,4-3 0 15,5-1 0 1,-5 0-104-16,9-7-24 0,-5-1-4 0,5 1-948 0</inkml:trace>
          <inkml:trace contextRef="#ctx0" brushRef="#br0" timeOffset="294476.2912">21102 13771 1440 0,'9'-8'128'0,"-5"-4"-103"16,9-7-25-16,0 3 0 0,1 0 98 0,3 1 14 15,1-1 4-15,-5-3 0 16,4 3-64-16,-3 0-13 0,-1 5-3 0,-5-1 0 0,1 0-16 0,0 5-3 16,-5-1-1-16,-4 8 0 0,0 0 4 0,0 0 1 15,0 0 0-15,-4 11 0 0,-5 1 1 0,0 8 0 16,-4-1 0-16,0 5 0 0,-4 3 31 0,-5 0 7 15,0 4 0-15,0 1 1 0,4-5-47 0,1 0-14 16,-1-3 0-16,1 3 8 0,-1-8-8 0,5 5 0 16,9-5 0-16,-1 1 0 0,-4-5 0 0,9 1 0 15,5-4 0-15,-1-1 0 0,5-3 0 0,0 0 0 16,8 0 0-16,1-4 0 0,8-4 0 0,0 0 0 16,5-4 0-16,4 0 0 0,5-4 0 0,-5 0 0 15,-4 0 0-15,8-7 0 16,-4 3 0-16,5-7 0 0,-1 3 0 0,1-3 0 0,-10-5 46 0,1 5 14 15,0-5 4-15,-1 1 0 16,-8 3-72-16,-4-3-15 0,-5 0-2 0,-4 3-1 0,-5-3 38 0,-4 3 8 0,-4-3 2 16,-5 3 0-16,-4-3-14 0,-5 3-8 0,1 5 8 15,-10-1-8-15,10 4 0 0,-9 5 0 0,-1-1 0 0,-3 4 0 32,-1 4-150-32,5 0-34 0,-5 0-8 0</inkml:trace>
          <inkml:trace contextRef="#ctx0" brushRef="#br0" timeOffset="293683.2239">20106 13287 403 0,'31'-4'36'0,"-31"4"-36"16,0 0 0-16,-5-4 0 0,1 0 264 0,4 4 45 16,0 0 10-16,0 0 1 0,0 0-196 0,0 0-40 15,0 0-8-15,13-4-2 0,5 4 5 0,4-4 1 16,4 4 0-16,5-3 0 0,-1 3 4 0,10 0 0 16,4-4 1-16,0 4 0 0,4-4-66 0,-4 0-19 15,0 0 0-15,-1-4 8 0,1 4-8 0,0 0 0 16,-9-3 0-16,9 3 0 0,-9-4 0 0,0 0 0 0,0 0 0 0,1 4 0 15,-1-3-12-15,-5 3 1 16,1-4 1-16,-5 4 0 16,5 0-159-16,-9 0-32 0</inkml:trace>
        </inkml:traceGroup>
        <inkml:traceGroup>
          <inkml:annotationXML>
            <emma:emma xmlns:emma="http://www.w3.org/2003/04/emma" version="1.0">
              <emma:interpretation id="{0215E77B-41CF-4874-8F16-FDA380CF98E4}" emma:medium="tactile" emma:mode="ink">
                <msink:context xmlns:msink="http://schemas.microsoft.com/ink/2010/main" type="inkWord" rotatedBoundingBox="24735,12881 25635,12825 25731,14350 24831,14407"/>
              </emma:interpretation>
              <emma:one-of disjunction-type="recognition" id="oneOf46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295891.4567">24138 12491 230 0,'13'-7'10'0,"-13"7"2"0,0 0-12 0,9-8 0 0,-5 0 0 0,5 0 0 16,4 0 131-16,-4 1 23 0,-5-1 5 0,5 0 1 15,0 0-39-15,0 0-7 0,8 4-2 0,-4 1 0 16,-4-5-28-16,0 4-5 0,0 0-2 0,-9 4 0 15,0 0-3-15,8-4-1 0,6 0 0 0,-14 4 0 16,0 0-18-16,0 0-4 0,0 0-1 0,0 0 0 16,0 0-34-16,0 0-6 0,0 0-2 0,0 0 0 15,0 0 24-15,0 0 4 0,0 0 0 0,0 0 1 16,0 0-13-16,4 8-4 0,-8 4 0 0,4-1 0 16,0 5 2-16,0 0 0 0,4-1 0 0,-8 5 0 0,-5-1 22 0,4 1 4 15,5 3 0-15,-4 0 1 0,-5 5-40 0,-4 3-9 16,0 0 0-16,-5 8 0 0,1 4 20 0,-5 0 5 15,0 12 1-15,-4-1 0 0,-1 1 10 0,5 3 3 16,-4 1 0-16,0 3 0 0,-1-3-31 0,6-5-8 16,-6 1 0-16,5 3 0 0,0-3 17 0,0-4-1 15,5-5 0-15,-1 5 0 0,1-8-5 0,8 4-2 16,9-8 0-16,0-4 0 0,9 0-9 0,0-8 8 16,4 1-8-16,4-1 8 0,1-4-8 0,-1-3 0 15,10-1-10-15,-1-3 10 16,5-4-168-16,-1-5-27 0</inkml:trace>
          <inkml:trace contextRef="#ctx0" brushRef="#br0" timeOffset="295412.1206">23541 13069 993 0,'0'0'44'0,"0"0"9"0,-9-4-42 0,1 0-11 0,-1 0 0 0,0 0 0 15,0 0 80-15,1 4 15 0,8 0 2 0,0 0 1 16,0 0-30-16,0 0-5 0,0 0-2 0,0 0 0 15,0 0-6-15,13 0-2 0,0 0 0 0,4 0 0 16,5 0 15-16,0 4 2 0,5-4 1 0,3 0 0 16,5 0 1-16,1 4 0 0,7-4 0 0,6 0 0 15,-10 4-17-15,5-4-3 0,0-4-1 0,0 4 0 16,-9-4-21-16,0 0-4 0,-4 4-1 0,-1-8 0 16,-3 4-16-16,-1-3-9 0,-4 3 10 0,0-4-10 15,0 4 0-15,0 0-16 0,-9-4 1 0,0 4 1 16,5-3-34-16,-1 3-8 15,5 0 0-15,-4 4-1 0,-1-4-135 0,-4 0-26 0,5 0-6 16</inkml:trace>
        </inkml:traceGroup>
        <inkml:traceGroup>
          <inkml:annotationXML>
            <emma:emma xmlns:emma="http://www.w3.org/2003/04/emma" version="1.0">
              <emma:interpretation id="{6089E644-A12B-4C77-B98D-6752E925E504}" emma:medium="tactile" emma:mode="ink">
                <msink:context xmlns:msink="http://schemas.microsoft.com/ink/2010/main" type="inkWord" rotatedBoundingBox="26841,12697 30379,12474 30480,14079 26942,14302"/>
              </emma:interpretation>
              <emma:one-of disjunction-type="recognition" id="oneOf47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302343.406">27354 12222 1044 0,'0'0'23'0,"0"0"5"0,4-11 0 0,-4 11 1 0,0 0-29 0,0 0 0 0,5-8 0 0,3 0 0 16,-3 0 101-16,-5 0 15 0,0 1 2 0,0-1 1 15,4 0-39-15,-4 8-7 0,0-8-1 0,0 8-1 16,0 0 11-16,0 0 2 0,-4-11 1 0,4 11 0 16,0 0-37-16,0 0-7 0,0 0-1 0,0 0-1 0,0 0-28 0,0 15-11 15,0 1 8-15,0 7-8 0,0 12 0 0,0 0 0 16,-5 8 0-16,-3 8 0 0,3 0 48 0,-8 3 5 15,-5 5 1-15,-8 3 0 0,-5 0-14 0,1 1-4 16,-10 7 0-16,-4 0 0 0,1-3-12 0,3-1-2 16,1-4-1-16,-1 1 0 0,5-5-3 0,4-7-1 15,5-4 0-15,4-4 0 0,0-1-17 0,4-3-9 16,5-3 1-16,0-9 0 0,4-4 8 0,5-3 0 16,-5-5 0-16,5-3 0 0,4-12 8 0,0 0-8 15,0 0 10-15,0 0-10 0,0-8 12 0,-5-3-3 16,10-5-1-16,-5-7 0 0,0-5-8 0,4 1 8 15,1-4-8-15,3 0 8 0,1-5-8 0,4 5 0 16,5 0 0-16,4 0 0 0,-5 4 0 0,10 3-16 16,-5 1 4-16,4 7 1 0,9 4 11 0,-13 5 0 15,0-1 0-15,-5 8 0 0,5 8 0 0,0-1 9 0,-13 5-1 16,0 4-8-16,0 3 0 0,-1 1 0 0,-3 3-10 0,-1 1 10 16,1 3 0-16,-1-4 0 0,0 5 0 0,1-1 0 15,-5-4 0-15,4 1 0 0,-4-5 0 0,5 1 0 16,3-5 8-16,-3 1-8 0,-1-4 0 0,5-1 8 15,4-3-8-15,-4 4-9 0,4-1 9 0,0 5-13 16,5-4 13-16,-1-4 0 0,1-1 0 0,-1-3-1180 16</inkml:trace>
          <inkml:trace contextRef="#ctx0" brushRef="#br0" timeOffset="302642.881">27705 13357 1202 0,'0'0'53'0,"0"0"11"0,0 0-51 0,0 0-13 16,0 0 0-16,0 0 0 0,0 0 74 0,13 0 12 15,13 0 2-15,-4 0 1 0,5 0-25 0,-6-4-6 16,6-4-1-16,-1 8 0 0,5-7-18 0,0 3-4 15,-5-4-1-15,0 4 0 0,-4-4 9 0,4 0 1 16,-8-3 1-16,0 3 0 0,3-4 1 0,-3 4 0 16,0 1 0-16,-5-5 0 0,-4 0-14 0,-1 1-2 0,5-1-1 0,-4-4 0 15,0 1-7-15,-5-1-2 0,1 0 0 0,-1-3 0 16,1-1-8-16,-5 1-3 0,-5-1 0 0,5 1 0 16,5-1-9-16,-5 5 0 0,-5-5 0 0,5 9 8 15,-4-5-8-15,4 4 0 0,-9 1 0 0,5 3 0 16,-5 0 0-16,0 4 10 0,-4 0-1 0,4 4 0 15,-8 0-9-15,3 0-14 0,-3 8 3 0,-1 0 1 16,1 0 10-16,-10 7 0 0,6-3 0 0,-6 7 8 16,1 5 0-16,0-1 1 0,-5 5 0 0,0-1 0 15,9 4-9-15,-4 0 0 0,4 4 0 0,-4-3 0 16,-1 3 20-16,10-8 9 0,4 8 2 0,4-4 0 16,4 0-31-16,1-3 8 0,4 3-8 0,0-4 0 15,0-3-10-15,4-1-5 0,5 0-1 0,4-3 0 16,5-4-155-16,-1-1-31 0</inkml:trace>
          <inkml:trace contextRef="#ctx0" brushRef="#br0" timeOffset="301076.1265">25643 13135 921 0,'22'4'82'0,"-22"-4"-66"0,-5 0-16 0,1 0 0 16,0 0 96-16,-5 0 15 0,4 0 3 0,-3 0 1 15,-1 0-35-15,4 0-6 0,5 0-2 0,0 0 0 16,-4 0 5-16,4 0 1 0,13-4 0 0,0 4 0 16,1-4-10-16,3 4-3 0,14 0 0 0,0-4 0 15,-1 0-34-15,5 0-7 0,5 0-2 0,-1 0 0 16,-4 4 34-16,5-3 6 0,-5-5 2 0,9 0 0 15,-5 4-52-15,1-4-12 0,-1 0 0 0,5 1 0 16,-9-1 12-16,5 0-1 0,-5 4 0 0,0 0 0 16,-9 0-26-16,1 0-5 0,-5 1 0 0,-5-1-696 15,-8 0-140-15</inkml:trace>
          <inkml:trace contextRef="#ctx0" brushRef="#br0" timeOffset="301481.9053">26196 12593 1036 0,'0'0'23'0,"8"-4"5"0,1-8 0 0,0 4 1 0,-5-3-29 0,5 7 0 16,-5 0 0-16,-4 4 0 0,0 0 57 0,5-12 6 0,4 4 1 0,-9 8 0 15,0 0 24-15,0 0 6 16,4-7 1-16,5 3 0 0,-9 4-25 0,0 0-5 0,0 0-1 16,0 0 0-16,0 0-24 0,0 0-6 0,0 0-1 0,0 0 0 15,0 0 4-15,0 0 1 0,0 0 0 0,0 7 0 16,0 1-10-16,4 4-1 0,1 0-1 0,-5-1 0 16,0 5 14-16,-5 3 2 0,5 1 1 0,0 3 0 15,-9 5-19-15,5 7-3 0,-9 0-1 0,0 8 0 16,0 0-20-16,-9 7 0 0,4 1 0 0,-8 8 8 15,8-5 36-15,-8-3 8 0,4 3 2 0,-4 1 0 16,-5 0-35-16,5 3-7 0,4-7-2 0,0 3 0 16,0-7-10-16,0 4 0 0,0-8 0 0,4 0 0 15,5 0 0-15,0-8 0 0,-5-4 0 0,1 0 0 16,4-4-54-16,4-3-13 0,5-5-2 0,-5-3-674 16,0 0-134-16</inkml:trace>
          <inkml:trace contextRef="#ctx0" brushRef="#br0" timeOffset="303301.1082">28534 13228 1749 0,'9'-23'77'0,"0"15"17"0,-1-3-75 16,1-1-19-16,4-4 0 0,0 5 0 0,1-1 42 0,-6 4 5 15,10 0 1-15,-5 0 0 0,0 5-6 0,0 3-1 16,1 0 0-16,-1 0 0 0,-5 0-4 0,6 7-1 16,-6 1 0-16,1 4 0 0,-4 3-36 0,-1 5 0 0,0-1 0 0,-4 5 0 15,-4-1 24-15,0-3 8 16,-5 3 0-16,0 4 1 0,0 5-1 0,-4-5-1 0,0-4 0 0,4 5 0 16,-4-9 2-16,0 5 1 0,0-1 0 0,-1-4 0 15,1-3-9-15,5 0-1 0,-1-5-1 0,0 1 0 16,5 0-4-16,-1-8-1 0,5-4 0 0,0 0 0 15,0 0 2-15,0 0 1 0,0 0 0 0,5-12 0 16,3-4 9-16,-3 1 2 0,4-5 0 0,4 1 0 16,0-5-32-16,4-3-10 0,1 0 0 0,4-4 0 15,0 3 10-15,9 1 14 0,-5 0-3 0,5-1-1 16,-1 5-10-16,5 0-16 0,1-1 4 0,3 9 1 16,-8-1 11-16,-1 8 0 0,6 0 0 0,-10 1-8 15,-4 3 8-15,-5 0 0 0,1 8 0 0,-5 0-8 16,-4 3 8-16,0 5 0 0,-1 4 0 0,-3 3-8 0,-1 1 8 15,-4 7 0-15,-4-4 0 0,4 9 0 0,-5-1 9 0,1 0 7 16,0-4 2-16,4 4 0 0,0-3-33 0,-5 3-6 16,5-4-2-16,5 4 0 15,-5 1-65-15,0-5-14 0,0-4-2 0</inkml:trace>
        </inkml:traceGroup>
      </inkml:traceGroup>
    </inkml:traceGroup>
    <inkml:traceGroup>
      <inkml:annotationXML>
        <emma:emma xmlns:emma="http://www.w3.org/2003/04/emma" version="1.0">
          <emma:interpretation id="{BC865A9A-CF2D-4989-9F4B-7C283BCB38C7}" emma:medium="tactile" emma:mode="ink">
            <msink:context xmlns:msink="http://schemas.microsoft.com/ink/2010/main" type="paragraph" rotatedBoundingBox="2769,16201 17089,15640 17144,17042 2824,176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CDE1D9-77FF-471B-A326-20CF2D69E46C}" emma:medium="tactile" emma:mode="ink">
              <msink:context xmlns:msink="http://schemas.microsoft.com/ink/2010/main" type="line" rotatedBoundingBox="2769,16201 17089,15640 17144,17042 2824,17602"/>
            </emma:interpretation>
          </emma:emma>
        </inkml:annotationXML>
        <inkml:traceGroup>
          <inkml:annotationXML>
            <emma:emma xmlns:emma="http://www.w3.org/2003/04/emma" version="1.0">
              <emma:interpretation id="{CAFEFB79-2941-4076-9727-4880CF5DDF73}" emma:medium="tactile" emma:mode="ink">
                <msink:context xmlns:msink="http://schemas.microsoft.com/ink/2010/main" type="inkWord" rotatedBoundingBox="2777,16393 5826,16274 5873,17480 2824,17600"/>
              </emma:interpretation>
              <emma:one-of disjunction-type="recognition" id="oneOf48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308431.7983">4558 16243 460 0,'-9'-4'41'0,"0"-4"-33"0,0 0-8 0,9 1 0 16,5-1 279-16,-5 8 53 0,-9-4 12 0,9 4 1 15,9-8-192-15,-9 8-38 0,0 0-8 0,0 0-2 16,0 0-55-16,0 0-11 0,0 0-3 0,-14 8 0 0,1 11-28 0,-4 1-8 31,-5 7 0-31,-5 8 0 0,6 4 12 0,-6 4-1 0,1 4-1 0,4 0 0 0,-9 7 14 0,1-3 4 16,-6 0 0-16,6 3 0 0,8-3-20 0,-5 0-8 15,-12 0 8-15,8-5-8 16,9-3-19-16,0-4-9 16,5-4-1-16,-5-7-655 0,4-5-130 0</inkml:trace>
          <inkml:trace contextRef="#ctx0" brushRef="#br0" timeOffset="306686.4842">1504 16251 939 0,'0'0'41'0,"0"0"10"0,0-8-41 0,0 0-10 0,0-4 0 0,4 5 0 0,5-5 55 0,0 0 9 15,4-3 1-15,-9 3 1 0,14-4-20 0,-5 1-4 16,5-5-1-16,4 5 0 0,-9-5-1 0,9 5-1 15,-5-5 0-15,5 1 0 0,-4 3-11 0,-1 4-1 16,1 1-1-16,4-1 0 0,-13 0-6 0,4 4-2 16,-4-3 0-16,8 3 0 0,-8 8-6 0,4 0-2 15,0 0 0-15,0 8 0 0,1 0-10 0,3 3 8 16,-4 5-8-16,5 3 8 0,-5 5-8 0,-4 7 0 16,4 0 0-16,0 8 8 0,-9 4-8 0,5 4 0 15,-9 0 0-15,-4-1 8 0,4 1-8 0,-9 0 0 16,0 0 0-16,-4 0 8 0,0-1-8 0,0-7 0 15,-5 4 9-15,1-4-9 0,-1-8 11 0,5 1-3 16,-5-9 0-16,10-7 0 0,-1-1 18 0,0-3 3 0,5-4 1 16,-1 0 0-16,5-8 15 0,0 0 3 0,0 0 1 0,0 0 0 15,0-12-34-15,5-4-7 0,-1 1-8 0,5-9 11 16,0 1-11-16,8-8 10 0,-8-1-10 0,4-3 10 16,9 0-10-16,0-4 0 0,0 4 9 0,0-4-9 15,0 4 0-15,9-4 0 0,-5 8 0 0,0-4 0 16,5 7 0-16,-9 5 0 0,0 0 0 0,8 3 0 15,-8 8 0-15,5 1 0 0,-1 3 0 0,-8 8-12 16,8 0 12-16,5 4 0 0,-18 0 0 0,13 7 0 16,-8 5 0-16,4 0 0 0,-5 7 0 0,-4 0-8 15,-4 9 8-15,0-5 0 0,-5 8 0 0,-4-4 0 16,-4 0 8-16,-1 5-8 0,-3-9 8 0,3 4-8 16,-8-4 8-16,0-3-8 0,4-1 10 0,-4-3-10 0,0-5 16 15,4-3-4-15,0 4 0 0,1-9 0 0,3 1-12 16,1-4 11-16,4-4-11 0,0 0 10 0,0 0-10 0,0 0 0 15,0-12 9-15,0-3-9 0,4-1 8 0,5-7-8 16,0-5 8-16,0-3-8 0,4-4 0 0,4-4 9 16,5 0-9-16,0-4 0 0,0-4 0 0,4 5 0 15,1 3 0-15,-1 0 0 0,0 11 0 0,-4 1 0 16,5 7 0-16,-5 5 0 0,-5 3 21 0,1 8-2 16,-1 4-1-16,1 0 0 0,-1 8-8 0,-4 4-2 15,-4 3 0-15,0 5 0 0,0 3-8 0,0 8 0 16,-5-3 0-16,-4 7 0 0,0 0 10 0,0 0-10 15,0-4 12-15,-4 0-12 0,8 1 0 0,0-1-16 16,-4-4 2-16,5 4 0 16,-1 1-165-16,5-5-33 0,4 24-6 0,-9-16-2 0</inkml:trace>
          <inkml:trace contextRef="#ctx0" brushRef="#br0" timeOffset="308126.9094">3737 16457 403 0,'0'0'36'0,"0"0"-36"0,-4-7 0 0,-1-1 0 0,5 0 161 0,0 0 26 0,-4-3 5 0,0 3 0 16,4-4-59-16,0 0-12 0,-5 5-2 0,5-5-1 15,-4 0-41-15,-1 0-8 0,5 1-1 0,-4-1-1 16,0 4-38-16,4 0-7 0,-5 1-2 0,1-1 0 15,-1-4-9-15,1 4-3 0,0 1 0 0,4 7 0 16,-9-4-8-16,0 0 10 0,0-4-10 0,1 4 10 16,-6 0-2-16,1 0 0 0,0 0 0 0,0 0 0 15,0 4 10-15,0 0 2 0,-1 0 0 0,1 0 0 16,0 0 3-16,0 0 1 0,0 0 0 0,-5 0 0 16,5 4-13-16,-4 0-3 0,3 4 0 0,6 0 0 15,-6 0-8-15,1 3 0 0,0 1 0 0,-4 8 0 16,3-1 0-16,-3 1 0 0,-5-1 0 0,9 4 8 0,0 1 1 15,-1-1 0-15,1 5 0 0,0-9 0 0,4 4 0 0,1-3 0 16,3-1 0-16,1 1 0 0,-1-4-9 0,5-1 0 16,5 1 0-16,-5-1 0 0,4-7 0 0,5 0 0 15,0 0 0-15,0-4 0 0,-1 3 0 0,5-7 0 16,5 0 0-16,0-7 0 0,8-1 0 0,-4-4 0 16,9-7 0-16,-5 3 0 0,5-3 0 0,4-1 0 15,0-3 0-15,0-5 8 0,-4 5-8 0,-5 0 0 16,5-5 0-16,-5 5 0 0,-4-4 8 0,0 3-8 15,-5 1 8-15,-3 3-8 0,-1 1 24 0,-5 3-1 16,1 1 0-16,-4 3 0 0,-1 4 10 0,-4 8 3 16,0-8 0-16,0 8 0 0,0 0-13 0,0 0-3 15,0 0 0-15,0 0 0 0,-9 8-20 0,5 0 0 0,-5 4 0 0,0 3 0 16,1 1 0-16,-1 7 0 0,0 1 0 0,0 3 0 16,5 0 0-16,-1 4 0 0,-3 1 0 0,8-5 0 15,-5 4 0-15,5 4 0 0,0-8 0 0,5 1 0 16,-5-1 0-16,4-4 0 0,-4 5 0 0,9-9 0 15,-5 1 0-15,1-5 0 0,3 1 0 0,-3-4 0 16,4-5 0-16,-9-7 0 0,0 0 0 0,8 0 0 0,1 0 0 0,4-7 0 16,-4-1 0-16,4-4 0 15,0 0 0-15,0-7 9 0,5-4-9 0,0-1 0 16,8-3 8-16,-9 0-8 0,-3-5 0 0,8-3 0 16,4 0 10-16,0 0-10 0,-4-4 8 0,-4 4-8 15,-1 0 0-15,5 4 0 0,4 7 0 0,-12 1 0 0,-10 7 0 0,9 1 0 16,5 7 0-16,-1 0 8 0,-8 8-8 0,4 4 0 15,0 4 0-15,5 0 0 0,4 3 0 0,-5 9-16 16,-12-5 4-16,8 9 1 0,9-5 11 0,-5 5 0 16,-8-1 0-16,0 4 8 0,4-3-8 0,-4 3 11 15,8 0-11-15,-3-7 12 0,-10 3-12 0,9-3 12 16,0-5-12-16,1 5 12 0,-6-8-12 0,1 3 0 16,9-3 9-16,-10 0-9 15,6 3-81-15,-1-3-21 0,-9 0-4 0</inkml:trace>
          <inkml:trace contextRef="#ctx0" brushRef="#br0" timeOffset="307009.6464">3676 16407 1090 0,'0'0'48'0,"0"0"11"0,-9-4-47 0,0-4-12 15,5 4 0-15,-5-4 0 0,5 4 77 0,4 4 14 0,0-7 2 0,0 3 1 16,0 4-59-16,4-12-12 16,0 4-3-16,1 0 0 0,-5 8-20 0,4-3 0 15,5-1 0-15,0 0-8 16,-1 4-47-16,-8 0-9 0,9 0-1 0</inkml:trace>
        </inkml:traceGroup>
        <inkml:traceGroup>
          <inkml:annotationXML>
            <emma:emma xmlns:emma="http://www.w3.org/2003/04/emma" version="1.0">
              <emma:interpretation id="{ADA45F67-FC36-4E15-83C8-16A82DE28A65}" emma:medium="tactile" emma:mode="ink">
                <msink:context xmlns:msink="http://schemas.microsoft.com/ink/2010/main" type="inkWord" rotatedBoundingBox="7064,16227 9742,16122 9790,17329 7111,17434"/>
              </emma:interpretation>
              <emma:one-of disjunction-type="recognition" id="oneOf49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310442.4234">6971 15915 961 0,'-14'-7'42'0,"10"3"10"0,4-4-42 0,-4 0-10 0,-1-4 0 0,1 1 0 16,-1-1 101-16,1 0 19 0,4 1 3 0,-4-1 1 16,-1 0-30-16,5 4-6 0,0 1 0 0,-4-1-1 0,0 4-18 0,4 4-3 15,0 0-1-15,0 0 0 0,0 0-13 0,0 0-4 16,0 0 0-16,0 8 0 0,0 7-11 0,0 5-2 16,-5 3-1-16,1 8 0 0,-1 8-18 0,1 4-4 15,-5 4-1-15,0 4 0 0,1 0 15 0,-10 3 3 16,5 1 1-16,0-1 0 0,-5 1-11 0,5-4-3 15,-5-1 0-15,5 1 0 0,-4-4-16 0,4 0 0 16,-5-5 0-16,5 1 0 16,0 0-80-16,4-4-24 0,0-8-4 0,5 1-555 15,-1-5-111-15</inkml:trace>
          <inkml:trace contextRef="#ctx0" brushRef="#br0" timeOffset="310845.1378">7361 16157 1843 0,'0'0'164'0,"0"0"-132"0,0 0-32 0,0 0 0 16,0 0 42-16,0 0 2 0,-4 12 0 0,-1 0 0 15,1 3-44-15,-1 5 0 0,1-1 0 0,0 5 0 16,-5-1 0-16,5 4 10 0,-5 1-10 0,0 3 10 15,5 0-10-15,-5 0 8 0,4 4-8 0,-3-4 8 16,3 1-8-16,5-1 0 0,0-4 0 0,0-3 8 0,0-1-8 0,0-4 0 16,9-3 0-16,-5-4 8 0,5-1 0 0,0-7-8 15,0 0 12-15,4-4-4 16,4 0-8-16,-3-8 10 0,3 5-10 0,1-9 10 0,-1 0-2 0,5-7 0 16,-4 3 0-16,-1-3 0 0,1-5-8 0,-1 1 8 15,5-1-8-15,-9-3 8 0,1 0 4 0,-6-1 0 16,6 1 0-16,-6 0 0 0,-3-4 7 0,-1 3 1 15,-4 1 1-15,0 4 0 0,-4-1 1 0,-1 5 0 16,-3-1 0-16,-6 1 0 0,6 7-8 0,-6 4-2 16,1 0 0-16,0 1 0 0,-4 3-12 0,-1 8 11 15,1 3-11-15,-1 1 10 16,-4 8-40-16,0-1-8 0,0 1-2 0,0 4-980 0</inkml:trace>
          <inkml:trace contextRef="#ctx0" brushRef="#br0" timeOffset="311399.6677">7940 16251 1152 0,'0'0'102'0,"-4"-12"-82"0,-1 4-20 0,1-3 0 16,4-1 193-16,0 0 35 0,0 4 6 0,0 8 2 0,4-7-151 0,-4 7-29 16,0 0-7-16,0 0-1 0,0 0-36 0,0 0-12 15,0 0 0-15,0 0 0 0,5 11 8 16,-1 5-8-16,-4 7 0 0,5-3 0 0,-5 7 0 0,4-4 0 16,0 1 0-16,1-1 0 0,3-3 0 0,-3-5 0 15,-1 1 0-15,1 0 0 0,-1-9 13 0,0 5-4 16,5-4-1-16,-9-8 0 0,5 0 8 0,-5 0 0 15,0 0 1-15,0 0 0 0,8-8-2 0,1 0-1 16,4 0 0-16,-4-3 0 0,-5-1-14 0,5-4 11 16,0 1-11-16,0-1 10 0,0 1-10 0,-5-1 0 15,5 8 0-15,-5-3 8 0,5 3-8 0,-5 4 0 16,-4 4 0-16,0 0 0 0,9 4 0 0,4 0-9 16,-8 7 9-16,3 1 0 0,-3 4-8 0,-1-1 8 15,0 1 0-15,1-1 0 0,-1 1 0 0,5 0 0 0,-5-9 0 16,1 5 0-16,8-8 0 0,-4 4 0 0,-5-8 0 15,9 0 0-15,-4 0 0 0,4-4 0 0,-4 0 0 0,4-4 0 16,0 0 27-16,0-3-1 0,1-1 0 0,-1 0 0 16,0-3 6-16,0 3 0 0,0-7 1 0,5 3 0 15,-5 4-8-15,0-7-1 0,5 3-1 0,-5-3 0 16,-4 3-6-16,-1 0-1 0,1 1 0 0,-4-1 0 16,-1 1-16-16,0-1 0 0,-4 1 8 0,0-1-8 15,0 0-11-15,-4 5-5 0,4-1-2 0,-4 0 0 31,4 1-140-31,-5-1-28 0,5 4-6 0</inkml:trace>
          <inkml:trace contextRef="#ctx0" brushRef="#br0" timeOffset="309823.3062">5817 16750 1324 0,'0'0'118'0,"0"-8"-94"0,0-4-24 0,4 5 0 15,9-5 66-15,0-4 9 0,5 5 1 0,-1-5 1 16,5 0-12-16,9 1-2 0,0-1-1 0,0 1 0 15,4-1-6-15,4 4-2 0,1 5 0 0,-1-1 0 16,5-4-33-16,-5 4-6 0,5 4-2 0,-4 4 0 31,-5-4-38-31,0 1-8 0,-9 6-2 0,5 1-556 0,-9-4-111 0</inkml:trace>
          <inkml:trace contextRef="#ctx0" brushRef="#br0" timeOffset="309613.9768">6190 16204 1407 0,'0'0'31'0,"0"0"6"0,0 0 2 0,0 0 1 0,0 0-32 0,0 0-8 15,-9 4 0-15,9-4 0 0,0 0 87 0,0 0 16 16,0 0 3-16,0 0 1 0,4-12-59 0,1 4-12 0,-1-3-3 16,5-1 0-16,0 0-1 0,-1 1 0 0,5-5 0 0,1 4 0 15,-1-3-32-15,0-1-12 0,0 1 0 0,-4-5 0 16,0 1 12-16,-1 3 0 0,-8 0 0 0,5 1 0 15,-10-5 0-15,1 9 0 0,0-9 0 0,-5 1 10 16,0 3-10-16,-4 0 0 0,0 1 0 0,0-1 0 16,-1 4 8-16,6 1 0 0,-5-1 0 0,-1 0 0 15,6 5 4-15,-1 3 0 0,4-4 0 0,-3 0 0 16,-5 4-12-16,8 4 0 0,1-4 0 0,4 4 0 16,0 0 0-16,0 0 0 0,-13 4 0 0,13-4 0 15,-5 8 0-15,1 4 0 0,4 3 0 0,0 1 0 16,0 7 20-16,0 1 3 0,0 3 0 0,4 12 0 15,-4 0 9-15,5 8 3 0,-1-4 0 0,-4 7 0 16,4 5 18-16,1-1 4 0,-1 1 1 0,-4 0 0 16,5 3-32-16,-5 1-6 0,4-5-2 0,0 5 0 0,-4-5-10 15,5 1-8-15,-5-8 12 0,0-4-12 0,4 0 0 0,-4-4-16 16,-4-8 2-16,-1 0 0 16,1-4-140-16,0-3-28 0,-1-5-6 0</inkml:trace>
        </inkml:traceGroup>
        <inkml:traceGroup>
          <inkml:annotationXML>
            <emma:emma xmlns:emma="http://www.w3.org/2003/04/emma" version="1.0">
              <emma:interpretation id="{E1147F0E-63C9-465B-8B41-A6EE519D95DC}" emma:medium="tactile" emma:mode="ink">
                <msink:context xmlns:msink="http://schemas.microsoft.com/ink/2010/main" type="inkWord" rotatedBoundingBox="11960,15841 12758,15810 12794,16734 11996,16766"/>
              </emma:interpretation>
              <emma:one-of disjunction-type="recognition" id="oneOf50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313819.6619">10792 15962 1094 0,'0'0'24'0,"0"0"4"0,4-11 2 0,-4 7 2 0,0 4-32 15,0 0 0-15,5-8 0 0,-5 8 0 0,0 0 111 0,0 0 16 16,0 0 3-16,0 0 1 0,0 0-47 0,0 0-10 16,-9 4-2-16,0 4 0 0,0 3-25 0,1 1-6 15,3 4-1-15,-4 3 0 0,1 1-6 0,-1 3-2 16,4 0 0-16,-3 1 0 0,3 3-8 0,5 0-1 15,-4 1-1-15,-1-1 0 0,5-4-10 0,5-3-3 16,-1-1 0-16,1-3 0 0,3-4-9 0,1-1 0 16,-9-11 0-16,13 8 0 0,1-8 9 0,-1 0-9 15,0 0 10-15,0-8-10 0,0-3 18 0,5 3-2 0,-1-8-1 0,1 1 0 16,-1-1 2-16,1 0 1 0,4-3 0 16,0-1 0-16,0 5-18 0,4-5 8 0,0 1-8 0,5-1 0 15,-5 1 0-15,5-1 0 0,0 5 0 0,0-1 0 16,-1 4 0-16,5 1 0 0,-4-1 0 0,-5 4 0 15,5 4 0-15,-5 0 0 0,-4 1 0 0,5 6 0 16,-10 1 0-16,1 4 0 0,-5 0 0 0,0 4 10 16,0-1-10-16,-4 1 0 0,-5 0 0 0,1 3-11 15,-1-3 11-15,-4 0 0 0,5-1 10 0,-10-3-10 16,1 4 18-16,-1-4-2 0,-3 3-1 0,3-3 0 16,-8 4 9-16,4-4 1 0,-8 3 1 0,4-3 0 15,-9 4-3-15,4 0-1 0,-4-5 0 0,5 1 0 16,-5 0-8-16,0 0-2 0,4-4 0 0,-4 0 0 15,0-1-4-15,-4-3-8 0,4-3 11 0,0 3-11 0,-4-4 0 16,4 0-17-16,-4-4 1 0,4 0 1 16,0 0-125-16,0-7-24 0,0-1-6 0,4 1-811 15</inkml:trace>
          <inkml:trace contextRef="#ctx0" brushRef="#br0" timeOffset="313965.1657">11055 15444 979 0,'0'0'87'0,"0"-8"-70"15,0-4-17-15,-4 0 0 0,4 5 150 0,0-1 26 16,-5 0 6-16,5 8 1 0,0-8-51 0,0 8-9 16,0 0-3-16,0 0 0 0,0 0-105 0,0 0-15 0,0 0-16 0,-4 8-592 15,0 4-117-15</inkml:trace>
        </inkml:traceGroup>
        <inkml:traceGroup>
          <inkml:annotationXML>
            <emma:emma xmlns:emma="http://www.w3.org/2003/04/emma" version="1.0">
              <emma:interpretation id="{912B971D-9096-4185-B2E4-B9C4E8ED64A0}" emma:medium="tactile" emma:mode="ink">
                <msink:context xmlns:msink="http://schemas.microsoft.com/ink/2010/main" type="inkWord" rotatedBoundingBox="14723,16033 15402,16007 15433,16800 14754,16826"/>
              </emma:interpretation>
              <emma:one-of disjunction-type="recognition" id="oneOf51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315216.8879">13933 15779 964 0,'0'0'43'0,"0"0"9"0,0 0-42 0,5-8-10 15,-1-4 0-15,5 1 0 0,-1-1 67 0,-3 0 11 16,4 1 2-16,-1-5 1 0,-3 0 4 0,4 5 1 16,-1-1 0-16,-3 0 0 0,-1 1-10 0,0-1-1 15,-4 4-1-15,5-4 0 0,-5 1-10 0,-5 3-3 16,5 0 0-16,-8 4 0 0,3 0-3 0,-8 4-1 15,0 0 0-15,0 0 0 0,-5 0-29 0,1 8-7 16,-10-4-1-16,1 4 0 0,-5 4 20 0,1-1 3 16,-1 5 1-16,-4 3 0 0,0 1-26 0,0 3-5 15,4 1-1-15,0 7 0 0,1-4 0 0,3 8 0 16,1-4 0-16,4 8 0 0,0 0-12 0,9 0 0 16,4 0 0-16,0 4 0 0,9-8 0 0,0 1 0 0,9 3 0 15,0-8 0-15,8 0 0 0,-3-4 0 0,3-3 0 0,5 3 0 16,0-4 0-16,9-7 0 0,-1-1 0 0,1-7 0 15,0 0 0-15,4 0 0 0,0-4 0 0,-4-4 0 16,-1-8 0-16,1 0 0 0,0 0 0 0,0-7 0 16,-5-1 0-16,0-3 11 0,-4-5-11 0,0-7 10 15,0 4 10-15,-4-4 3 0,-1-4 0 0,-4-4 0 16,0 0-3-16,1 0 0 0,-10-8 0 0,5 8 0 16,-5-4-20-16,-4 0 0 0,0 4 0 0,0 4 0 15,-4 4 0-15,-1-1 0 0,1 13 0 0,-5-1 0 16,0 1 0-16,1 3-8 0,-5 5 8 0,-1-1-8 15,1 4-34 1,-4 0-6-16,-1 4-2 0,-4 8-727 0,5 0-146 0</inkml:trace>
        </inkml:traceGroup>
        <inkml:traceGroup>
          <inkml:annotationXML>
            <emma:emma xmlns:emma="http://www.w3.org/2003/04/emma" version="1.0">
              <emma:interpretation id="{F8B8C1C2-9569-4D70-9840-C57B640D6CF8}" emma:medium="tactile" emma:mode="ink">
                <msink:context xmlns:msink="http://schemas.microsoft.com/ink/2010/main" type="inkWord" rotatedBoundingBox="16825,16369 17117,16357 17125,16571 16833,16582"/>
              </emma:interpretation>
              <emma:one-of disjunction-type="recognition" id="oneOf52">
                <emma:interpretation id="interp68" emma:lang="" emma:confidence="1">
                  <emma:literal>n</emma:literal>
                </emma:interpretation>
                <emma:interpretation id="interp69" emma:lang="" emma:confidence="0">
                  <emma:literal>,</emma:literal>
                </emma:interpretation>
                <emma:interpretation id="interp70" emma:lang="" emma:confidence="0">
                  <emma:literal>.</emma:literal>
                </emma:interpretation>
                <emma:interpretation id="interp71" emma:lang="" emma:confidence="0">
                  <emma:literal>N</emma:literal>
                </emma:interpretation>
                <emma:interpretation id="interp72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316039.5968">15543 15997 1494 0,'0'0'66'0,"5"-7"14"16,3-1-64-16,1 4-16 0,0-4 0 0,0 4 0 0,0 0 80 0,-1 4 12 16,-8 0 4-16,13 0 0 0,1 0-20 0,3 8-3 15,-8-4-1-15,4 4 0 0,0 3-38 0,-4 1-8 16,0 0-2-16,-5 3 0 0,1 5-3 0,-1-4-1 16,0-5 0-16,1 1 0 0,-1 4-20 15,-4-9-13-15,0-7 1 0,0 0 1 0,0 0 23 0,0 0 5 16,0 0 1-16,-4 8 0 0,-1 0-3 0,5-8-1 15,0 0 0-15,0 0 0 0,0 0 7 0,0 0 2 16,-8-8 0-16,3 0 0 0,1 1-3 0,4-9 0 16,0 4 0-16,0-3 0 0,0-1-20 0,0 0 0 15,4-3 0-15,1 3 0 16,-1-3-21-16,0 3-9 0,1 1-2 0,4 3 0 0,-5 0 32 0,5 8-9 16,-9 4 9-16,8-4 0 0,-8 4 0 0,0 0-10 15,14 0 10-15,-1 0 0 0,-13 0-8 0,13 8 8 0,-4 4 0 16,4 0 0-16,-9-1 0 0,5 1 0 0,-5 0 0 0,1-1 0 15,-5 5 0-15,4 0 0 0,-4-1 0 0,-4 5 0 32,-1 3-96-32,-8 1-13 0</inkml:trace>
        </inkml:traceGroup>
      </inkml:traceGroup>
    </inkml:traceGroup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49:01.23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C55469-F3E7-4A50-9719-661D5477B277}" emma:medium="tactile" emma:mode="ink">
          <msink:context xmlns:msink="http://schemas.microsoft.com/ink/2010/main" type="writingRegion" rotatedBoundingBox="3050,668 31179,-367 31407,5843 3279,6879"/>
        </emma:interpretation>
      </emma:emma>
    </inkml:annotationXML>
    <inkml:traceGroup>
      <inkml:annotationXML>
        <emma:emma xmlns:emma="http://www.w3.org/2003/04/emma" version="1.0">
          <emma:interpretation id="{3F0A18F5-CC0F-45BB-B2A0-75BC37621AF1}" emma:medium="tactile" emma:mode="ink">
            <msink:context xmlns:msink="http://schemas.microsoft.com/ink/2010/main" type="paragraph" rotatedBoundingBox="3058,650 29959,-143 30012,1654 3112,24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266F3D-6CD2-4C1D-BAC3-64EFF9EDF9E5}" emma:medium="tactile" emma:mode="ink">
              <msink:context xmlns:msink="http://schemas.microsoft.com/ink/2010/main" type="line" rotatedBoundingBox="3058,650 29959,-143 30012,1654 3112,2448"/>
            </emma:interpretation>
          </emma:emma>
        </inkml:annotationXML>
        <inkml:traceGroup>
          <inkml:annotationXML>
            <emma:emma xmlns:emma="http://www.w3.org/2003/04/emma" version="1.0">
              <emma:interpretation id="{2B2A1ABE-A8F5-411A-BC85-4F7B19D59360}" emma:medium="tactile" emma:mode="ink">
                <msink:context xmlns:msink="http://schemas.microsoft.com/ink/2010/main" type="inkWord" rotatedBoundingBox="3058,650 9904,448 9955,2161 3109,236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245 74 1382 0,'0'0'30'0,"0"-8"6"0,0-4 2 0,-5 5 2 0,5 7-32 0,0 0-8 0,0-4 0 0,0 4 0 15,-8-12 72-15,8 12 12 0,-5 0 4 0,5 0 0 16,-13-4-36-16,4 4-6 0,-4 0-2 0,0 4 0 16,4 0-13-16,0 4-3 0,-4 0-1 0,4-1 0 15,1 9-2-15,-10-4 0 0,5 11 0 0,0-3 0 16,0-1-3-16,4 4-1 0,0 1 0 0,0 3 0 16,-4 8-5-16,4 0 0 0,5 4-1 0,0 4 0 15,-5 0 1-15,4 0 0 0,5-4 0 0,0 4 0 0,-4 0 0 16,8-4 0-16,1 0 0 0,-1-8 0 0,1 0-16 15,3 0 11-15,6-7-11 0,3-9 10 0,-4 1-10 0,5-4 0 16,-1-4 9-16,10-16-9 0,-1 0 16 0,5-8-2 16,-1-3 0-16,10-1 0 0,-5-7-2 0,0 0-1 15,-4-12 0-15,4 0 0 0,0-4 4 0,-9 0 1 16,1-8 0-16,-5 1 0 0,-5-1 4 0,1 4 0 16,-9 0 1-16,-5 4 0 0,0 0-3 0,-8 4-1 15,0 4 0-15,-5 8 0 0,-9-4 3 0,1 11 0 16,-1 5 0-16,-4-1 0 0,0 4-8 0,0 5-2 15,0 3 0-15,-4-4 0 16,0 16-34-16,-1-4-8 0,1 3 0 0,-5 5-1 16,9 4-125-16,-4-1-25 0,0 5-5 0,4 11-775 0</inkml:trace>
          <inkml:trace contextRef="#ctx0" brushRef="#br0" timeOffset="357.4393">1017 15 1728 0,'-13'-11'76'0,"8"3"16"0,1 4-73 0,4 4-19 16,0 0 0-16,0 0 0 0,0 0 67 0,0 0 9 15,0 0 3-15,9-8 0 0,0 8-27 0,-1-11-4 16,5 3-2-16,1 8 0 0,12-12-8 0,0 0-2 16,5 1 0-16,0-1 0 0,4 0-6 0,4 4-2 15,5-3 0-15,-9 3 0 0,5 0-11 0,-10 4-2 16,10 0-1-16,-1 4 0 0,-3 0-14 0,3 0 0 15,-4 4-12-15,-4-4 12 16,-9 4-176-16,0 4-28 0,-5-8-5 0,-4 4-2 0</inkml:trace>
          <inkml:trace contextRef="#ctx0" brushRef="#br0" timeOffset="701.5428">1421-546 1792 0,'8'-8'40'0,"-3"-11"8"0,4 7 1 0,-1 4 1 0,1-11-40 16,0 7-10-16,0 0 0 0,-5 4 0 0,-4 8 36 0,9-3 6 15,-9 3 1-15,0 0 0 0,0 0-11 0,0 0-1 16,0 0-1-16,0 11 0 0,-5 13-11 0,1-1-3 15,0 4 0-15,-5 20 0 0,-4 0 28 0,4 0 4 16,-9 7 2-16,10 9 0 0,-10-5 2 0,5 1 0 16,0 7 0-16,-5 0 0 0,14 4-25 0,-14 1-5 15,14-1-1-15,-9-4 0 0,0 4-8 0,-1-7-1 16,6-1-1-16,-6-3 0 0,1-1 18 0,0-3 4 16,0-1 1-16,-9 1 0 15,0 0-62-15,0-9-12 0,0 5-2 0,0-12-1 16,0-8-168-16,0 0-33 0,-17 12-8 0,17-23 0 0</inkml:trace>
          <inkml:trace contextRef="#ctx0" brushRef="#br0" timeOffset="1678.37">2259-729 1267 0,'13'-4'112'15,"-13"4"-89"-15,-9-4-23 0,9 4 0 16,0 0 69-16,0 0 10 0,-4 4 1 0,-5 4 1 16,0-1-42-16,0 5-9 0,0 4-2 0,-4-1 0 0,0 5-4 0,4 3 0 15,5 8-1-15,0 4 0 0,-10 4-2 0,10 0 0 16,0 4 0-16,-1 4 0 0,5 0 28 0,-9 0 6 15,9 0 1-15,-4-1 0 0,4 5 0 0,-4-4 1 16,-9 0 0-16,-1 7 0 0,1 5-10 0,0 3-3 16,-9 0 0-16,0-3 0 0,0 3-20 0,-4-7-5 15,0 3-1-15,4-3 0 0,-5 0 1 0,1-9 0 16,8 1 0-16,-8-8 0 0,4-8-19 0,0-3 0 0,9-9 0 0,0 1 0 16,4-12 0-16,0-5 0 15,1-3 0-15,3 0 0 0,-4-3 0 0,5-5 0 16,-5-4 0-16,9-7 0 0,5-1 0 0,3 1 0 15,6-9 0-15,-1 1 0 0,9 0 0 0,0-5-14 16,4 1 2-16,5 0 1 0,-1 8 11 0,1-9 0 16,4 5 0-16,-4 0 0 0,0 7 0 0,-1 5 0 0,1-1 0 15,0 8 0-15,-1 8-10 0,-3 0 10 0,-10 8-12 0,10 4 12 16,-1 3-10-16,-4 5 10 0,-9 3-8 0,-9 5 8 16,-4-9 0-16,14 5 0 0,8 3 0 0,0-8 0 15,-14 5 0-15,10-9 14 0,8 1-3 0,-4-4-1 16,-13-1-10-16,8-7 0 0,14 4 0 0,0-8 0 15,0-8 0-15,-1 0-9 0,1-3 0 0,0-5 0 16,13-3 9-16,-9-1 0 0,-9 1 0 0,9-5 0 16,5 1 0-16,-5-4 0 0,-9 3 0 0,0-11 0 15,1 4 0-15,-1 0 11 0,-4 3-3 0,9-7 0 16,-1 4-8-16,1 4 0 0,-9-1 9 0,-4 5-9 16,-1 4 0-16,-4-1-13 0,-4 4 1 0,-5 1 1 15,-8 3 11-15,-5 0 12 0,-8 1-2 0,-5 11-1 16,-9-12-1-16,0 12-8 0,9-4 12 0,-8 4-4 0,3-4-8 15,-3 4-11-15,3 0 3 0,1 0 0 0,8 4 8 0,1 0 16 16,-1-4-4-16,5 4-1 0,4 4-20 16,1 0-4-16,-1 3-1 0,4 5 0 0,-3-4 14 0,3 7 0 15,1 1 0-15,4 7 0 0,-9 4 0 0,9-8 0 16,-4 9 0-16,-1-1 0 0,1 8 0 0,4-8 0 16,0 4 0-16,0-4 10 0,0 1 6 0,0 3 2 15,4-12 0-15,1 4 0 0,-1-3-8 0,5 7-2 16,-5-12 0-16,5-3 0 0,0 0-8 0,4-5 0 15,9-3 0-15,0 0 8 0,4-4 3 0,5-4 0 16,-5-4 0-16,1-4 0 0,-1-4 2 0,5-3 1 16,4-5 0-16,0 1 0 0,0-5-1 0,4 5 0 0,-4-12 0 15,5 0 0-15,-5 7-4 0,5-11-1 0,-5 0 0 0,4 4 0 16,-8 7-8-16,0-3 0 0,-1 4 0 0,1-1 0 16,0 9-12-16,-9-1 1 0,4 0 1 0,-8 9 0 15,-1 7 10-15,1 0 0 0,-1 0 0 0,-8 4 0 16,0 7 11-16,4 1 4 0,-4 0 1 0,-5 3 0 15,0 1 2-15,1 3 1 0,-1 5 0 0,1-5 0 16,3 5 0-16,1-1 0 0,-9 0 0 0,5-3 0 16,3-1 2-16,1 1 1 0,-9-4 0 0,0-1 0 15,4 1-14-15,5-1-8 0,-4 1 8 0,-1-8-8 16,-4 3 0-16,9 1 0 0,-5-4 0 0,1 4-8 16,-10-5-105-16,5-7-21 0,9 12-4 15,-9-12-1046-15</inkml:trace>
          <inkml:trace contextRef="#ctx0" brushRef="#br0" timeOffset="2810.0779">4158 230 1105 0,'-4'-16'48'0,"4"16"12"0,4-11-48 0,-4-1-12 0,5 0 0 0,-5 1 0 15,8-1 104-15,-3 4 20 0,-1 0 3 0,-4 8 1 0,0 0-45 16,9 8-9-16,0 4-2 0,-5 7 0 0,0 12-44 0,1 5-10 16,-5 10-2-16,-5-7 0 0,5 8 20 0,-4 0 3 15,-5 4 1-15,5-8 0 0,0-1-32 0,-1-3-8 16,1 0 0-16,-1-3 0 0,5-5 11 0,-4-4 1 16,0-4 0-16,4-7 0 0,0-4 6 0,0-12 2 15,0 0 0-15,0 0 0 0,0 0 34 0,4-4 7 16,0-8 2-16,5 0 0 0,0 1-24 0,-5-9-5 15,5-11-1-15,4 0 0 0,-4-4-33 0,4 0 0 16,-4 3 0-16,4-10 0 0,0 3 0 0,0 3 0 16,1-3 0-16,-1 8 0 0,9 4 0 0,-9 0-16 15,-4 7 2-15,-1 12 0 0,6-3 14 0,-1 11 15 16,-4 11-3-16,-1-3-1 16,-3 12-34-16,-1 7-6 0,9 0-2 0,-4 8 0 0,0-3 31 0,0 3 0 0,4-4 0 15,0-4 0-15,0 0 10 0,0-7 2 0,0-1 0 16,1-3 0-16,-1-8-12 0,0-4 0 15,-4-4 0-15,4-4 0 0,0-4 24 0,0-4 4 0,0-3 0 16,-4-5 0-16,0 1 2 0,4-9 1 0,0 1 0 16,0 0 0-16,0 0-7 0,1 3 0 0,-6-11-1 0,1 4 0 15,0 0-23-15,0 3 8 0,-5-11-8 0,5 8 0 16,0 4 0-16,-5 0 0 0,0-5 0 0,5 9 0 16,-9 0-43-1,5 7-13-15,-5 0-2 0,-5 9-712 0,-4 7-142 0</inkml:trace>
          <inkml:trace contextRef="#ctx0" brushRef="#br0" timeOffset="3167.2957">5104 246 1414 0,'0'0'63'0,"-5"-4"13"0,1-4-61 0,-1 4-15 0,1-4 0 0,4 8 0 16,0 0 94-16,0 0 16 15,-9 0 3-15,9 0 1 0,0 0-72 0,-9 12-14 16,0 7-4-16,4-7 0 0,-4 8-3 0,0 7-1 15,9-4 0-15,-4 8 0 0,-1 1 26 0,1-5 5 0,4 4 1 0,0-4 0 16,4 1-5-16,1 3-1 16,-1-8 0-16,5 5 0 0,-4-5-4 0,-1 0-1 0,5-3 0 0,-4 7 0 15,-1-7-33-15,1-1-8 0,-5 1 0 0,0-9 0 32,0 1-44-32,-5 4-8 0,5-1-2 0,0-7-994 0</inkml:trace>
          <inkml:trace contextRef="#ctx0" brushRef="#br0" timeOffset="3328.1185">5435-191 2142 0,'-13'-27'95'0,"8"19"19"0,1-12-91 0,0 9-23 16,-1 3 0-16,1-4 0 0,4 12 59 0,0 0 7 15,0 0 2-15,-5 12 0 16,1-1-208-16,0 9-42 0</inkml:trace>
          <inkml:trace contextRef="#ctx0" brushRef="#br0" timeOffset="3749.5884">6097-51 1929 0,'0'0'42'0,"0"0"9"0,5-8 1 0,4-3 4 0,-5 3-45 0,-4 8-11 0,0 0 0 0,0 0 0 15,0 0 22-15,0 0 2 0,-4-4 1 0,-10 4 0 16,1 4-5-16,0 0-2 0,-4 4 0 0,-1-1 0 15,-4 9 23-15,0-4 5 0,0 3 1 0,0 5 0 16,0-1-31-16,5 1-5 0,-1-5-2 0,5 9 0 16,4 3-9-16,5-7 8 0,-1 7-8 0,10 4 8 15,4-8 4-15,-5 9 0 0,5-1 0 0,4 0 0 16,0-4 22-16,0 5 5 0,-4-5 1 0,4 0 0 0,-4 0-17 16,0-3-3-16,-5-1-1 0,1 1 0 0,-1 3-5 15,-4-8-1-15,-4 1 0 0,-1-1 0 0,-4-3 15 0,-4 4 4 16,-4-1 0-16,-1 1 0 0,1-1-20 0,-1-3-3 15,-4-1-1-15,0 5 0 16,5-9-43-16,-10 1-9 0,5-4-1 0,-4 4-1 16,4-5-168-16,0-3-34 0,-22 4-6 0,22-8-2 0</inkml:trace>
          <inkml:trace contextRef="#ctx0" brushRef="#br0" timeOffset="4136.4712">6247 495 1555 0,'0'0'138'0,"17"-4"-110"0,1 4-28 0,-1 0 0 16,1 0 108-16,8-4 16 0,5 0 3 0,0 1 1 15,-1-1-49-15,5-8-10 0,-4 4-1 0,0-7-1 16,-1 3-44-16,-3 0-9 0,-5-7-2 0,4-5 0 15,-8 5 9-15,-1-1 2 0,5 1 0 0,-4-5 0 16,-1-3 5-16,1 0 0 0,-5-4 1 0,4 3 0 16,-3 1-17-16,-1 4-3 0,0 3-1 0,-4-7 0 15,-5 7-8-15,-4 1 0 0,4 3 0 0,-8 1 0 0,0 7 0 16,-5-4 0-16,-4 4 0 0,-5 8-11 0,5 0 11 16,-4 0 11-16,-5 8-3 0,0 4 0 0,-5 7 0 0,5 1 0 15,0 7 0-15,5 4 0 0,-5 0-8 0,9 5 8 16,0 3-8-16,4 7 8 0,4-7 0 0,1 0 0 15,8-4 0-15,1 4 0 0,4 0 20 0,-1-7 3 16,6-1 1-16,7 4 0 0,-3-12-32 0,8 5 0 16,1-5 0-16,-1-3 0 15,5-9-57-15,4 5-18 0,-9-4-3 0</inkml:trace>
        </inkml:traceGroup>
        <inkml:traceGroup>
          <inkml:annotationXML>
            <emma:emma xmlns:emma="http://www.w3.org/2003/04/emma" version="1.0">
              <emma:interpretation id="{0C6F47BD-8461-4FD0-ACE7-A5B11AF1E94C}" emma:medium="tactile" emma:mode="ink">
                <msink:context xmlns:msink="http://schemas.microsoft.com/ink/2010/main" type="inkWord" rotatedBoundingBox="11733,1169 13162,1127 13184,1863 11755,190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912.1981">8642 23 864 0,'4'-27'38'0,"1"15"8"15,-5-3-37-15,0-1-9 0,0 0 0 0,4-3 0 16,5 3 116-16,-5 1 20 0,1-1 5 0,4 4 1 16,-5 12-58-16,9-11-12 0,-9 11-3 0,5 0 0 15,4 4-33-15,-8 3-8 0,4 1 0 0,-1 4-1 0,1-4-3 16,-5 7-1-16,5 1 0 0,-4 3 0 0,-5 1-3 0,4 7 0 15,-4 1 0-15,0 3 0 0,0 4 1 0,0 4 0 16,4 0 0-16,-4 8 0 0,5-8-4 0,-5 0-1 16,4-4 0-16,1-4 0 0,-1-4 1 0,0 1 0 15,1-9 0-15,-1-3 0 0,5-5-1 0,-5-3 0 16,5-4 0-16,0 0 0 0,0-8 0 0,-5 0-1 16,5-8 0-16,0 5 0 0,4-9-1 0,-5 0 0 15,6-3 0-15,-1-4 0 0,-4-5-6 0,4-7 0 16,0 8-8-16,0-12 12 0,0 4-4 0,0 4 0 15,-4-5-8-15,4 5 12 0,-4 8-12 0,4 3-10 16,-4 5 2-16,0 3 0 0,-5 8 8 0,-4 4 0 16,13 4 0-16,-4 12 0 0,-9 3 0 0,5 8 0 15,3 9 0-15,-3 3 0 0,-1 0 0 0,0 7 0 16,1-7 0-16,-1 4 0 0,1-4 0 0,-1-4 0 0,0-3 0 0,5-5 0 16,-4-8 0-16,-5-3 0 0,0-4 0 0,0-5 0 15,0-7 52-15,0 0 10 0,0 0 2 0,8-7 0 16,-3-9-26-16,4 0-5 0,-1 1-1 0,5-9 0 15,-4-3 0-15,4-8 0 0,1 4 0 0,-1-4 0 16,4-4-32-16,-4 0 0 0,5-4 0 0,4 4 0 16,-5 0-17-16,1 0-11 15,4 4-1-15,-5-4-1 0,1 4-30 0,0 3-5 16,4 5-2-16,-5 4 0 0,1 3-133 0,-5 1-26 16</inkml:trace>
          <inkml:trace contextRef="#ctx0" brushRef="#br0" timeOffset="6270.1956">9809 312 1724 0,'0'0'38'0,"0"0"8"0,0 0 2 0,0 0 0 0,4 4-39 0,5-4-9 16,0-4 0-16,4 4 0 0,-4-12 76 0,8 4 12 15,5-11 4-15,-4 3 0 0,0 1-48 0,3-1-10 16,-3-3-2-16,0-1 0 0,-1 1-19 0,-4-13-4 16,0 9-1-16,1 0 0 0,-6-5 10 0,1 9 2 15,-4-12 0-15,-1 3 0 0,-4 1 11 0,0 4 2 0,0-5 1 0,0 9 0 16,-9-1-10-16,0 12-3 16,1-3 0-16,-6 3 0 0,1 8-3 0,0 0-1 0,-4 8 0 0,-1 3 0 15,-8 9-17-15,4 3 0 0,-9 5 0 0,0 7 0 16,5-8 0-16,4 8 0 0,4 0 0 0,1 0-9 15,-1 4 9-15,5 0 0 0,4 4 0 0,1-4 0 16,3-4 0-16,5 4 0 0,5-4 0 0,-1-3 0 16,5-1 0-16,4 0 0 0,9-8 0 0,4 5-8 15,5-9-148 1,0 1-28-16</inkml:trace>
        </inkml:traceGroup>
        <inkml:traceGroup>
          <inkml:annotationXML>
            <emma:emma xmlns:emma="http://www.w3.org/2003/04/emma" version="1.0">
              <emma:interpretation id="{D4C5D3A6-7A6F-484F-94A0-12B040BFAB21}" emma:medium="tactile" emma:mode="ink">
                <msink:context xmlns:msink="http://schemas.microsoft.com/ink/2010/main" type="inkWord" rotatedBoundingBox="14867,963 16466,916 16493,1843 14895,189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081.3511">11832-141 1267 0,'0'-19'56'0,"0"11"12"0,4-3-55 0,0-1-13 16,1 0 0-16,4-3 0 0,-5 7 104 0,5-8 17 16,4 1 4-16,-4 7 1 0,4-4-41 0,-4 4-8 0,-5 0-1 0,-4 8-1 15,4 8-37-15,1 4-7 0,-5 4-2 16,-5 15 0-16,1 0-2 0,-5 8-1 0,-4 4 0 16,0 4 0-16,-5 3-26 0,1 1 0 0,4-4 0 0,-1 3 0 15,6-3 20-15,-1-4 0 0,4 0-1 0,1-8 0 16,4-4-11-16,0-7-8 0,9-9 9 0,-5 1-9 15,5-4 28-15,0-5-1 0,4-7 0 0,0-7 0 16,5-1 23-16,4-4 5 0,-5-3 1 0,-4-1 0 16,5 0-13-16,-5-3-3 0,0-12 0 0,0 3 0 15,1-3-32-15,-1 0-8 0,0-4 0 0,0-12 0 16,5 4 8-16,-5 4 0 0,0 0 0 0,0 0 0 16,0 4-8-16,0 0-11 0,1 8 3 0,-1 3 0 15,-5-3-28-15,-3 8-6 0,4-1-1 16,-9 12 0-16,0-3-131 0,0 11-26 0,-9 0-6 0</inkml:trace>
          <inkml:trace contextRef="#ctx0" brushRef="#br0" timeOffset="7452.271">12696-324 1378 0,'0'-15'61'0,"0"15"13"0,0-8-59 0,-5 0-15 16,1-4 0-16,0 8 0 0,-1 4 96 0,-3-7 16 16,-6 3 3-16,1 4 1 0,0 0-68 0,0 11-12 15,-5-7-4-15,-4 8 0 0,5 4 7 0,-5 3 1 16,4 5 0-16,5 7 0 0,0-8-23 0,0 4-4 0,9 1-1 0,-5 3 0 15,4 4 7-15,5-8 1 0,5 1 0 0,4-5 0 16,-5 4 12-16,5-3 2 0,-1-1 1 0,-3 0 0 16,4-3 14-16,-5-1 3 0,0 1 1 0,-4-1 0 15,0-3-17-15,-8 4-3 0,-1 7-1 0,-9 0 0 16,-4 4 7-16,-4-3 1 0,0 3 0 0,-9 4 0 16,-1-4-40-16,1 0 0 0,0 1 0 0,5-5 0 15,3-4-99-15,5-3-14 16,0-1-3-16,5-3-624 0,8-1-124 0</inkml:trace>
          <inkml:trace contextRef="#ctx0" brushRef="#br0" timeOffset="7794.7155">12749 109 1969 0,'0'0'87'0,"13"0"18"0,0 0-84 0,4 0-21 15,1 0 0-15,4 0 0 0,0 0 91 0,4 0 13 16,5-8 4-16,4 4 0 0,0-3-52 0,0-1-11 16,9 0-1-16,-5 0-1 0,1-4-25 0,-5 1-5 0,0-1-1 15,-4-4 0-15,0 5-12 0,-5-5 0 16,-4 1 0-16,-5-5 0 0,1 1 0 0,-9-1 0 16,0-3 0-16,-5 3 0 0,-4-3 16 0,0 3-4 15,-4 1 0-15,-5 3 0 0,0 1 16 0,-4 11 4 16,0-12 0-16,-5 12 0 0,5 8-32 0,-9 0 0 0,0 8 0 0,0-4 0 15,5 7 0-15,-5 9 0 16,0-5 0-16,0 8 0 0,4-3 0 0,5 3 0 0,4 0 0 16,5 4-10-16,-1-3 10 0,5-1 0 0,0 0 10 0,5 5-10 15,-5-1 11-15,4 4-11 0,5-4 12 0,4-4-12 16,0 12-24 0,5-11-12-16,-1 3-3 0,10-8-749 0,-5 1-151 0</inkml:trace>
        </inkml:traceGroup>
        <inkml:traceGroup>
          <inkml:annotationXML>
            <emma:emma xmlns:emma="http://www.w3.org/2003/04/emma" version="1.0">
              <emma:interpretation id="{80ACA6F8-B1E6-4E86-B373-65E9A57E7DED}" emma:medium="tactile" emma:mode="ink">
                <msink:context xmlns:msink="http://schemas.microsoft.com/ink/2010/main" type="inkWord" rotatedBoundingBox="18514,390 21004,316 21047,1745 18556,181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823.9001">16574-901 1494 0,'40'-19'66'0,"-27"11"14"0,-9-4-64 0,5 4-16 16,9 0 0-16,-1 1 0 0,-4 3 106 0,5 4 18 15,-5 0 4-15,0 8 1 0,0 3-65 0,-4 1-14 16,-5 0-2-16,-4 11-1 0,5-3-30 0,-1 7-5 15,-8 4-2-15,-1-4 0 0,-3 12-2 0,-5 0-8 16,-1 0 12-16,-3 8-4 0,-9 4-8 0,4 7 0 16,4 1 0-16,-8 3 0 0,-5-3 0 0,5-1 0 0,-1 1 0 0,5-1 0 15,0-3 40-15,-4-1 5 0,0-3 2 0,0 0 0 16,4-16-35-16,4 0-12 0,-4-8 9 0,0 1-9 16,9-5 37-16,0-11 3 0,0-1 0 0,-1-3 0 15,1-8-3-15,9 0 0 0,-5-4 0 0,5-7 0 16,-1-5-29-16,5 0-8 0,5-11 0 0,8 0 0 15,-4-4 0-15,8-1 0 0,10-3 0 0,8-4 0 16,4-4 0-16,1 0 0 0,-1 4 0 0,1 1 0 16,4 6 0-16,-5 9 0 0,-4 3 0 0,0 9 0 15,-4-1 0-15,-9 12 0 0,0 4 0 0,-5 8 0 16,-8 3 0-16,0 5 0 0,0-5 0 0,-5 17 0 16,-4-5-9-16,0 4-3 0,4-4-1 0,-4 4 0 0,0 5 13 15,0-5 0-15,0-8 0 0,5 4 0 0,-1-3 0 16,1-5 0-16,-5-3 0 0,4 0 0 0,5-9 0 0,0-3 0 15,-9-4 0-15,8-4 0 0,5-3 0 0,1-5 0 16,3 4 0-16,1-8 0 0,-5-7 0 0,0 4 0 16,13-5 0-16,-8 1 0 0,-1-5 0 0,1 5 0 15,8-8 0-15,1 7 10 0,-5 5-10 0,4-1-11 16,-9 1 3-16,5 7 0 0,9 5 20 0,-13 7 4 16,-10 0 0-16,1 0 1 15,0 11-65-15,-5 5-12 0,1 3-4 0,-5 1 0 0,-5 3 81 0,5 1 16 16,5-1 3-16,-5 4 1 0,-9-7-8 0,9-1-1 15,4 1-1-15,5-9 0 0,0-3-42 0,0 0-8 0,-5-4-1 16,9 0-1-16,5-4 40 0,-1 0 8 0,-8-4 1 16,9 0 1-16,-1-8-25 0,1 5 0 0,-1-1 0 0,1-12 0 15,-5 9 0-15,9-9 0 0,-4 4 0 0,3 5 0 16,-3-13 0-16,8 5 0 0,1 3 0 0,8-3 0 16,0-1-8-16,0 5-8 0,-4 3 0 0,4-7-1 15,0 3 17-15,-9 4 0 0,0 4-8 0,1 5 8 16,-1-1 0-16,-4 8 0 0,-4-1-8 0,-10 1 8 15,6 4 0-15,-6 4 0 0,-3 0 0 0,3-1 0 16,-8 5 13-16,5-1 7 0,-1 1 0 0,-4 3 1 16,-9-7-21-16,5 4 0 0,0-5 0 0,-1 1 0 15,-8-4 0-15,0 4 0 0,0 3 0 0,-5-15 0 16,1 4 56-16,-5 0 6 0,-9-4 2 0,0 4 0 0,1-4-52 16,-1 0-12-16,-4 8 0 0,-9-8 0 15,5 0-48-15,-1-8-13 0,1 8-3 16,-14-4-751-16,0 4-150 0</inkml:trace>
          <inkml:trace contextRef="#ctx0" brushRef="#br0" timeOffset="9954.4551">17276-749 2419 0,'0'0'53'0,"0"0"11"0,0 0 3 0,0 0 1 0,0 0-55 0,0 0-13 16,-4 12 0-16,4-4-714 0,4 7-146 0</inkml:trace>
          <inkml:trace contextRef="#ctx0" brushRef="#br0" timeOffset="8994.6487">16026-698 345 0,'-5'-20'15'0,"1"9"4"0,0 3-19 0,4 0 0 0,0-4 0 0,-5 1 0 15,5-1 260-15,0 4 48 16,0 0 9-16,5 1 3 0,-5 7-150 0,0 0-30 0,0 0-5 0,0 0-2 15,0 0-76-15,8 7-15 0,-3 9-3 0,-1 7-1 16,1-3-14-16,-10 7-4 0,1 12 0 0,-5 0 0 16,0 12 13-16,-4 3 3 0,0 5 0 0,-5-1 0 15,-4 1 0-15,-4 7 1 0,4-7 0 0,-9 7 0 16,1-8 15-16,-1-3 4 0,5 0 0 0,-5-1 0 16,5 1-65-16,-5-4-13 0,5-1-2 0,-1-7-1 15,1-4 25-15,4-4 0 0,0-4 0 0,0 1 8 16,5-13-52-1,-1 1-9-15,5-9-3 0,4 1 0 0,0 4-176 0,1-9-35 16,-1 9-7-16,9-16-2 0</inkml:trace>
          <inkml:trace contextRef="#ctx0" brushRef="#br0" timeOffset="8648.6391">15460-222 288 0,'0'0'12'0,"0"0"4"0,9-4-16 0,-1-8 0 0,-8 8 0 0,0 4 0 15,0 0 245-15,0 0 47 0,0 0 8 0,0 0 3 16,0 0-179-16,0 0-35 0,0 0-7 0,0 0-2 16,0 0 1-16,0 0 0 0,0 0 0 0,0 0 0 15,9 4-40-15,4 0-8 0,0 4-1 0,9-8-1 16,0 0 23-16,9-8 5 0,4 4 1 0,9-4 0 15,4-3-19-15,1 3-3 0,8-4-1 0,-5 4 0 16,1-3-37-16,-5 3-21 0,0 0 2 0,1 4 1 16,-10-4-22-16,-4 0-5 0,0 1-1 15,-8-1 0-15,-1 4-90 0,-4-4-19 0,-5 0-3 0,-8 4-656 16</inkml:trace>
        </inkml:traceGroup>
        <inkml:traceGroup>
          <inkml:annotationXML>
            <emma:emma xmlns:emma="http://www.w3.org/2003/04/emma" version="1.0">
              <emma:interpretation id="{83757971-DE05-4ECF-AD07-75B04167A6EA}" emma:medium="tactile" emma:mode="ink">
                <msink:context xmlns:msink="http://schemas.microsoft.com/ink/2010/main" type="inkWord" rotatedBoundingBox="22597,332 26001,231 26046,1771 22642,187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090.1311">19900-207 403 0,'0'-15'17'0,"4"11"5"0,1-12-22 0,3 4 0 16,-8 1 0-16,5-9 0 0,-1 1 248 0,-4-1 44 15,0 1 10-15,0-1 2 0,0 5-192 0,4 3-39 16,1-8-7-16,-1 9-2 0,1 3-22 0,-5-4-5 15,4 4-1-15,-4 8 0 0,0 0 6 0,0 0 1 16,0 0 0-16,0 0 0 0,0 0-7 0,0 0 0 0,9 20-1 16,-9-1 0-16,0 9-7 0,0 7-2 0,0 8 0 0,-13 0 0 15,4 7 21-15,-9 1 4 0,5 7 1 0,-9 9 0 16,-4-9-42-16,0-3-10 0,-1 7 0 0,5 1 0 16,-4-9 24-16,8 1 4 0,-3-12 0 15,3 0 0-15,0-4-8 0,10-12-2 0,-6-4 0 0,1-3 0 16,5-5 0-16,-1-3 0 0,4-4 0 0,-3 0 0 15,8-8 26-15,-9-4 6 0,0 0 1 16,0-8 0-16,1 1-31 0,-1-5-5 0,4-4-2 0,-3 1 0 16,3-1-4-16,-4-7-1 0,9 0 0 0,-4-4 0 15,4 3-8-15,4-11 0 0,5-11 0 0,4 3 0 16,1 0-21-16,3 0 0 0,5-3 0 0,4 3 0 16,5-12-23-16,4 12-4 15,5-11 0-15,-1-4-1 0,1 7 30 0,-1 0 7 0,5 5 0 0,0 3 1 16,0 0 11-16,-5 8 16 0,5 8-4 0,-4 4-1 0,-1 7-11 15,-4 1 0-15,5 11 0 0,-1 4 0 16,1 16-49-16,-5-5-12 0,-5 17-3 0,1 3 0 0,0-7 52 16,-9 11 12-16,-9 4 0 0,-4 4 0 0,-5-8 0 0,0 0 0 15,-8 4 0-15,-5-3 0 0,-13-5 0 0,-4 0 0 16,-5-7 0-16,-4 3 0 0,-9 1 28 0,0-5 8 16,-4 0 1-16,0 1 1 0,-5-8-10 0,1 3-1 15,3-3-1-15,-3 0 0 16,8-5-139-16,4 1-28 0,-3 0-6 0,7-4-1 15,6 4-79-15,3-8-16 0</inkml:trace>
          <inkml:trace contextRef="#ctx0" brushRef="#br0" timeOffset="11581.3838">20760-82 1602 0,'4'-12'35'0,"0"4"7"0,1 1 2 16,-1-1 1-16,1 4-36 0,-5-12-9 0,4 12 0 0,0-11 0 16,-8 3 81-16,4 1 15 0,4-1 2 0,1 0 1 0,-5 0-35 0,0 5-8 15,0-5 0-15,0 0-1 0,0 1-37 16,0 3-7-16,0 0-2 0,-5 4 0 0,5 4-9 0,-4-8 0 15,-5 8 0-15,0-8 0 0,-8 16 0 16,4-4 0-16,0 4 0 0,-9 4 0 0,-5 3 53 0,1 9 9 16,4-5 2-16,-4 8 0 0,4-3-52 0,0 7-12 15,4-4 0-15,1 1 0 0,4 3-11 0,4-4-5 16,-4-4 0-16,13 5-1 0,8-13 27 0,-3-3 6 16,-5 0 0-16,13-4 1 0,5-1-17 0,-1 5-11 15,5-12 2-15,0-12 0 0,0 5 9 0,4-5 12 16,1 0-2-16,-1 4-1 0,-4-7-9 0,0-5 0 15,-5 1 0-15,5-9 0 0,-9 5 0 0,5 4 0 16,-1-9 0-16,-3 5 0 0,3-1 0 0,-4 5 0 16,1 0 0-16,-1-5 0 0,-5 16 33 0,1-3 5 15,-9 7 1-15,0 4 0 0,0 0-11 0,0 0-3 16,0 8 0-16,0 7 0 0,-9 1-25 0,5 3 0 0,-5 8 0 0,5-7 0 31,0 3-18-31,-1 1-9 0,1 3-1 0,4 4-1 16,0-7-107-16,4-1-22 0,1-3-4 0,-1-1-494 0,9 4-100 0</inkml:trace>
          <inkml:trace contextRef="#ctx0" brushRef="#br0" timeOffset="11813.9404">21291-277 1670 0,'0'0'148'0,"4"-8"-118"0,0 0-30 0,5 1 0 0,4-5 58 0,5 4 6 16,-1 4 0-16,10-4 1 0,-1 1 63 0,9-1 12 16,0 0 2-16,9-4 1 0,4 8-85 0,5-11-17 15,0 11-3-15,12-8-1 0,6 4-17 0,-6 1-3 16,-8 3-1-16,5-4 0 0,-14 8-16 0,-4 0-12 16,-9-8 1-16,0 4 1 15,-13-4-146-15,-4 8-28 0,-5 0-7 0,-4-7-1 0</inkml:trace>
          <inkml:trace contextRef="#ctx0" brushRef="#br0" timeOffset="12088.6991">21949-803 806 0,'8'-16'36'0,"-8"16"7"0,0 0-35 0,0 0-8 0,0 0 0 0,0 0 0 15,0 0 156-15,0 0 28 0,14 4 7 0,-10 8 1 16,0-5-61-16,-8 9-12 0,0 7-3 0,-1 5 0 16,1 3-32-16,-9 8-6 0,-9-12-2 0,4 12 0 15,9 0 13-15,-8 0 3 0,-5 8 0 0,0-4 0 16,-4 4-48-16,4 7-10 0,4-15-2 0,1 8 0 16,-10-4-16-16,10 4-4 0,-1-1-1 0,1-7 0 15,-1 0-11-15,1-3 0 0,3-1-12 0,-3-4 12 16,4 0-48-16,-1-11-3 15,1 3 0-15,5-7-705 0,-1 3-140 0</inkml:trace>
          <inkml:trace contextRef="#ctx0" brushRef="#br0" timeOffset="12604.093">22866-1041 1573 0,'8'-20'69'0,"-3"12"15"0,-1 4-67 0,5-7-17 0,-5 7 0 0,-4 4 0 15,0 0 95-15,0 0 15 0,5 15 3 0,-1 1 1 16,-4 7-59-16,0 5-12 0,0 3-3 0,-4 8 0 15,4-4-18-15,-9 8-4 0,5 0-1 0,-5 4 0 16,-4-4 23-16,-1 7 5 0,-3 5 1 0,-1 11 0 16,1-15-22-16,-1 7-5 0,-8 1-1 0,0 3 0 15,-1-11-18-15,1 0 0 0,4-5 0 0,-4-3 0 16,4-4 55-16,0 0 7 0,0 0 2 0,4-8 0 16,1-3-52-16,-1-5-12 0,-4-3 0 0,9-5 0 15,4-3 0-15,1-8 0 0,8-4 0 0,-5 4 0 16,-4-4 54-16,9 0 8 0,0 0 2 0,0 0 0 15,0-12-54-15,14-7-10 0,7-5 0 0,1 5 0 16,-8-5 0-16,12 5 0 0,0-12 0 0,9 7 0 0,0 1 0 16,-4 3 0-16,4 1 0 0,0 3-8 0,-4 4 8 0,-5 5 0 15,-4 3 0-15,0 4 0 0,-4 0 0 0,-9 4-10 16,-1 3 10-16,1 1 0 0,-4 4 0 0,-1 7-8 16,5-3 8-16,-9 4 0 0,0-1 0 0,4 1 11 15,0-1-2-15,-4 1 0 0,0 3-9 0,5 0 0 16,-5-3 0-16,4 3-11 15,-4 5-39-15,5-5-8 0,-10 0-2 0,5 5-752 16,-4-1-152-16</inkml:trace>
        </inkml:traceGroup>
        <inkml:traceGroup>
          <inkml:annotationXML>
            <emma:emma xmlns:emma="http://www.w3.org/2003/04/emma" version="1.0">
              <emma:interpretation id="{0C227567-7C35-4FDC-A760-65FDE9C58EEF}" emma:medium="tactile" emma:mode="ink">
                <msink:context xmlns:msink="http://schemas.microsoft.com/ink/2010/main" type="inkWord" rotatedBoundingBox="28003,206 29967,148 30006,1440 28041,149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447.7517">24923-566 921 0,'0'0'20'0,"0"0"4"0,0 0 0 0,0 0 4 0,0 0-28 0,0 0 0 16,0 0 0-16,0 0 0 0,0 0 69 0,0 0 9 15,0 0 2-15,0 0 0 0,0 0-37 0,5 12-7 16,-5-12-2-16,0 0 0 0,0 0 10 0,0 0 1 16,0 0 1-16,4 8 0 0,-4-8 11 0,0 0 3 15,0 12 0-15,4-12 0 0,5 7-15 0,-9-7-2 16,0 0-1-16,13 0 0 15,0 4-64-15,9 4-13 0,-4-8-2 0,8-8-1 0,5 8 95 0,4 0 19 16,0-4 4-16,9 1 1 0,4-1-49 0,1-4-9 16,-1 0-3-16,4 4 0 0,-3-11-2 0,3 3-1 15,1 0 0-15,0 0 0 0,-1 9-9 0,1-1-8 16,0-12 9-16,-1 8-9 0,1 4 0 0,0 0 8 0,-5 1-8 0,0-1 0 16,-4-4 0-16,0 8 9 0,-13 0-9 0,-1 0 8 31,-3 0-80-31,-10 0-16 0,5 0-3 0,-13 0-789 0</inkml:trace>
          <inkml:trace contextRef="#ctx0" brushRef="#br0" timeOffset="15821.9063">25801-1022 1036 0,'22'-19'46'0,"-14"15"10"0,1-8-45 0,0 0-11 16,4-3 0-16,-4 7 0 0,0-4 77 0,-1 4 14 16,-3-3 2-16,4 3 1 0,4 0 3 0,-9 4 1 15,-4 4 0-15,0 0 0 0,9 4-78 0,0 4-20 16,-5 11 0-16,-4 1 0 0,0-1 31 0,-4 9 2 0,4-1 1 0,-9 4 0 15,-4 8 12-15,-5-4 2 0,1 4 1 16,-5 4 0-16,0 0-3 0,-9 8-1 16,-4-4 0-16,0 3 0 0,0 5 15 0,-5 3 4 15,1 1 0-15,4-1 0 0,0-3-52 0,8-4-12 0,-3-1 0 0,3-3 0 16,1 0 54-16,0-8 8 0,8-8 2 0,0 4 0 31,-3-4-83-31,7 1-16 0,6 3-3 0,-1-8-1 16,-4-4-91-16,4 1-18 0,0-1-4 0,5 5-1 0</inkml:trace>
          <inkml:trace contextRef="#ctx0" brushRef="#br0" timeOffset="16303.7053">26731-398 1382 0,'13'-19'123'0,"-9"7"-99"16,5 0-24-16,0 4 0 0,0-3 52 0,-1 3 6 15,1 0 1-15,-4 0 0 0,-5 8 34 0,0 0 7 16,0 0 2-16,0 0 0 0,0 0-56 0,0 0-11 15,-9-4-3-15,-4 8 0 0,-1 4-21 0,-7 8-11 16,-6-1 10-16,-4 9-10 0,1 7 27 0,-5-4-1 16,-5 12 0-16,5 0 0 0,0-8-26 0,4 5 0 15,1 3 0-15,8-8 0 0,4 4 22 0,1-8-1 0,3 0 0 16,6 5 0-16,3-9-11 0,1 4-2 0,4-7-8 0,4-5 12 16,1 1 20-16,3-4 3 0,6-5 1 0,-1-3 0 15,9-4-36-15,-5 0 0 0,5-4 0 0,4-3-12 16,5-1 65-16,-5-8 14 0,5 5 2 0,0-9 1 15,-5 1-56-15,5-1-14 0,-5-3 0 0,1-5 0 16,-5 1 20-16,-1 0 2 0,1-1 0 0,0-10 0 16,-4 6-35-16,-1-3-7 0,-3 0-2 0,3 0 0 15,-8 4 22-15,-5 7 0 0,1-7 0 0,-1 8 0 16,-8 3 0-16,-5 5 0 0,-9 7 0 0,1-4 0 16,-10 8-158-16,-8 0-27 15,-8 4-6-15,-10 8-1 0</inkml:trace>
        </inkml:traceGroup>
      </inkml:traceGroup>
    </inkml:traceGroup>
    <inkml:traceGroup>
      <inkml:annotationXML>
        <emma:emma xmlns:emma="http://www.w3.org/2003/04/emma" version="1.0">
          <emma:interpretation id="{84B4DE47-0DD8-4A25-ABDF-5FCC57EFA712}" emma:medium="tactile" emma:mode="ink">
            <msink:context xmlns:msink="http://schemas.microsoft.com/ink/2010/main" type="paragraph" rotatedBoundingBox="3655,3118 31270,2101 31330,3747 3715,47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AF3E7E-AEF1-4A64-9875-B56731D00B50}" emma:medium="tactile" emma:mode="ink">
              <msink:context xmlns:msink="http://schemas.microsoft.com/ink/2010/main" type="line" rotatedBoundingBox="3655,3118 31270,2101 31330,3747 3715,4763"/>
            </emma:interpretation>
          </emma:emma>
        </inkml:annotationXML>
        <inkml:traceGroup>
          <inkml:annotationXML>
            <emma:emma xmlns:emma="http://www.w3.org/2003/04/emma" version="1.0">
              <emma:interpretation id="{28FEA353-A5DE-4277-9F5A-E9705C47EA29}" emma:medium="tactile" emma:mode="ink">
                <msink:context xmlns:msink="http://schemas.microsoft.com/ink/2010/main" type="inkWord" rotatedBoundingBox="3658,3190 7132,3063 7182,4434 3708,456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9020.3626">1232 2231 1191 0,'0'0'52'0,"-4"-4"12"0,-5-4-51 0,4 0-13 16,-3 4 0-16,-1 0 0 0,0 0 100 0,0-3 18 15,-4-1 3-15,-4 4 1 0,-1-4-33 0,0 0-6 16,-3 4-2-16,3 4 0 0,0-4-32 0,1 1-6 16,-1 3-2-16,5 0 0 0,-4 3-28 0,-5 1-5 15,0 0-8-15,4 8 11 0,-4 0-11 0,5-1 0 0,-10 1 0 0,5 8 0 16,5-1 0-16,-5-3 0 0,4-1 0 15,1 1 0-15,-1 7 0 0,5-3 0 0,0-1 0 0,0 1 0 16,8-1 0-16,-3 1 0 0,3-1-9 0,5 1 9 16,5 3 0-16,3-3 0 0,1 3-8 15,4 0 8-15,5 1 0 0,4 3 0 0,4 0 0 0,1 5 0 16,-1-5 0-16,0 4 0 0,0-7 0 0,-4 3 0 16,0 0 0-16,0 0 0 0,-4 1 0 0,-9-1 0 15,4-4 14-15,-9 5 6 0,-8-9 2 0,4 1 0 16,-9 3 18-16,0-3 3 0,-4-5 1 0,-4 1 0 15,-1 3-12-15,-4-7-1 0,-4 0-1 0,-1-1 0 0,-3 1-30 16,3-4 8-16,1-4-8 0,-5 0 0 16,5-4-24-16,0-4-8 0,4 0-2 15,0-4 0-15,0-4-132 0,4 1-26 0,10-5-6 16</inkml:trace>
          <inkml:trace contextRef="#ctx0" brushRef="#br0" timeOffset="29435.1914">1671 2819 1681 0,'4'4'36'0,"-4"-4"8"0,0 0 2 0,0 0 2 0,0 0-38 0,0 0-10 0,0 0 0 0,0 0 0 16,0 0 47-16,0 0 7 0,0 12 2 0,9-4 0 15,8 0-13-15,1-8-3 0,4 0 0 0,9-8 0 16,-1-4-20-16,5 0-5 0,0-7-1 0,5-1 0 16,-1 5 16-16,1-5 3 0,-5-3 1 0,0 0 0 15,0 3-17-15,-8-3-3 0,-1-5-1 0,-4 5 0 16,-5 3-3-16,-3 5-1 0,-10-5 0 0,0 5 0 16,-4-1 3-16,-4-3 1 0,-5 7 0 0,0 4 0 15,-4-4-5-15,0 5-8 0,0 3 11 0,-5 4-11 16,1 0 8-16,-1 4-8 0,1 0 0 0,-5 3 0 15,4 1 0-15,1 4 0 0,3-4 0 0,-3 3 0 16,-1 9 0-16,5-5 0 0,-4 9 8 0,4-5-8 0,-1 5 15 16,1 3-1-16,0 4 0 0,4-3 0 0,5 3 2 15,-1 0 1-15,1 4 0 0,4-4 0 0,0 4-9 16,4-3-8-16,1-1 12 0,4 4-12 0,4-4 0 0,-4 0-14 16,8-3 1-16,-4-1-718 15,0 0-143-15</inkml:trace>
          <inkml:trace contextRef="#ctx0" brushRef="#br0" timeOffset="29802.2047">2509 2722 1818 0,'0'0'40'0,"8"-8"8"0,-3-4 1 0,4 5 3 0,4-5-42 0,0 0-10 0,0 1 0 0,-4 3 0 16,4 0 68-16,0 8 11 0,0-4 2 0,0 8 1 15,1 4-43-15,-6 3-9 0,6 1-2 0,-6 8 0 16,-3 3-18-16,-1 4-10 0,-4 5 10 0,0-1-10 16,-4 4 20-16,-5-4-1 0,0 4-1 0,-4-8 0 15,0 1 0-15,0-9 0 0,0 5 0 0,4-9 0 16,-4 1 7-16,4-4 2 0,4-1 0 0,-3-7 0 16,3 0-10-16,5-4-1 0,0 0-1 0,0 0 0 15,-4-12 5-15,4 5 2 0,4-9 0 0,1-4 0 16,3-3-11-16,1-4-3 0,9-1 0 0,-5-3 0 15,9 0-8-15,0-4 0 0,0 0 0 0,4 4 0 16,0 3 0-16,1 5 0 0,-5 7 0 0,0 5 0 0,0-1 0 16,-1 8 0-16,-7 4 0 0,3 4 0 15,-4 4 0-15,0 7-9 0,1 1 9 0,-1 3 0 0,-4 1-27 16,4-1 2-16,0 1 0 0,0 3 0 16,-4 5-181-16,0-5-36 15</inkml:trace>
          <inkml:trace contextRef="#ctx0" brushRef="#br0" timeOffset="30383.0381">3772 2695 1789 0,'0'0'79'0,"-4"-12"17"0,-1 4-77 0,1-4-19 0,4-3 0 0,-4 3 0 15,-5 4 63-15,0-3 9 0,5-1 1 0,-5 4 1 16,-4 4-50-16,0-4-11 0,-1 8-1 0,-3-3-1 16,-1 3 0-16,-4 3 0 0,-4 1 0 0,0 0 0 15,4 4 7-15,0-4 2 0,-4 8 0 0,4 3 0 16,0 5-4-16,4 3 0 0,-4 1 0 0,0 3 0 15,9 8-16-15,-4 4 10 0,8-4-10 0,0 4 8 16,5-8-8-16,4 8 0 0,0-8 0 0,4 1 0 16,9-5 0-16,-4-4 0 0,4 1 0 0,9-5 0 15,0-3 12-15,0-8-4 0,4-4 0 0,5-4 0 0,0 0 6 16,-1-4 1-16,-3-8 0 0,-1-4 0 0,0 1 21 16,-4-9 4-16,0-3 0 0,0-4 1 0,-4 0 11 15,-1-4 3-15,-4-4 0 0,5-8 0 0,-9 0-27 16,4-4-4-16,-4-3-2 0,-1-5 0 0,1-7-22 0,0-4 0 15,0-4 0-15,4-1 0 0,-4 1 0 0,8 0 0 16,1 4 0-16,-1 4 0 0,1 3 0 0,-1 1-15 16,1 15 3-16,0 0 0 0,-5 16-4 0,0 4 0 15,-4 3 0-15,-5 9 0 0,0 7 16 0,-4 8 10 16,0 0-2-16,0 0 0 0,-8 20-8 0,3 7 0 16,-4 0 0-16,1 16 0 0,-1-4 0 0,-4 4 0 15,0 4 0-15,4 3 0 0,-4 5 0 0,4 0 0 16,0-1 0-16,5 1 0 0,4-4 8 0,0 3 0 15,4-3 0-15,0 7 0 0,5-3-8 0,0 3 8 0,4 5-8 16,0 3 8-16,1 8-8 0,-1-4 0 0,0-3 0 0,0-1-11 31,5 0-190-31,-10-7-39 0</inkml:trace>
        </inkml:traceGroup>
        <inkml:traceGroup>
          <inkml:annotationXML>
            <emma:emma xmlns:emma="http://www.w3.org/2003/04/emma" version="1.0">
              <emma:interpretation id="{D35AD22E-8EB2-47B9-9059-A943B8A12EE1}" emma:medium="tactile" emma:mode="ink">
                <msink:context xmlns:msink="http://schemas.microsoft.com/ink/2010/main" type="inkWord" rotatedBoundingBox="8559,3717 9327,3689 9355,4468 8588,449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1619.734">6005 2597 748 0,'9'-4'67'16,"0"-4"-54"-16,-5 5-13 0,5-9 0 15,-5 0 139-15,1 4 25 0,4-3 4 0,-5-1 2 0,-4 4-59 0,0-4-12 16,4 5-3-16,-4-5 0 0,-4 4-25 0,4-4-6 16,-4 1-1-16,-5-1 0 0,0 4-16 0,0 0-3 15,-4 1-1-15,0-1 0 0,-5 0-8 0,5-4-3 16,-4 8 0-16,-5 1 0 0,0 3-17 0,0-4-4 15,0 4-1-15,0 4 0 0,-4-4 0 0,-1 7 0 16,5-3 0-16,-4 8 0 0,0 4-11 0,8 3 0 16,-8 4 0-16,0 5 0 0,-1 7 0 0,1 0 0 15,0 8 0-15,8 11 0 0,5-7 0 0,0 8 0 16,0-1 0-16,4-3 8 0,0 0-8 0,5-8 0 16,4 0 0-16,0-4 0 0,0-8 0 0,8-4 0 15,1-3 0-15,4-5 8 0,-4-7-8 0,4-1 0 16,5-7 0-16,-1-4 0 0,5-7 0 0,0-5 0 15,-4-8 0-15,8 1 0 0,-4-8 12 0,4-5-4 16,-4-3 0-16,0-4 0 0,0 0 11 0,0-4 1 16,-4-7 1-16,-1-1 0 0,5 0-3 0,-4 4-1 15,-5 1 0-15,4-5 0 0,1 12-17 0,-5 4 0 16,0 4 0-16,-4 3 0 0,0 13 13 0,-5 3-4 16,5 4-1-16,-9 8 0 0,0 0 1 0,4 12 0 0,5 4 0 15,-4 7 0-15,-1 4-9 0,0 8 0 0,1 0 0 16,3 8 0-16,1 0 0 0,0 0 0 0,0-4 0 0,4 8 0 15,9-4 0-15,-5-4-11 0,5 0 11 0,0-8-8 16,5 0-97 0,-1-3-19-16,5-9-4 0,-1-3-1 0</inkml:trace>
        </inkml:traceGroup>
        <inkml:traceGroup>
          <inkml:annotationXML>
            <emma:emma xmlns:emma="http://www.w3.org/2003/04/emma" version="1.0">
              <emma:interpretation id="{3927E8A0-A381-45FB-A2CA-7F35EAE0AD7F}" emma:medium="tactile" emma:mode="ink">
                <msink:context xmlns:msink="http://schemas.microsoft.com/ink/2010/main" type="inkWord" rotatedBoundingBox="11464,3199 13199,3135 13242,4293 11507,435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2808.9937">9247 2039 403 0,'0'0'17'0,"14"-3"5"0,-14 3-22 0,0 0 0 16,4-8 0-16,-4 0 0 0,0 0 128 0,0 0 22 15,0 1 4-15,0-1 1 0,-4 0-76 0,-1 4-15 16,1-4-4-16,4 4 0 0,0 4-12 0,-5-7-4 16,1-1 0-16,0 0 0 0,-1 0-9 0,1 4-3 15,0-7 0-15,-1 3 0 0,-4 0 26 0,5 0 5 16,-5-4 1-16,5 9 0 0,-5-9-7 0,0 4-1 0,-4 8 0 16,0 0 0-16,4-8-35 0,-8 8-7 0,-5 8-2 0,0-8 0 15,-5 8-12-15,1 4 8 0,-5-5-8 0,1 9 0 16,-5 3 23-16,-5 9-2 0,5 3 0 0,-4 4 0 15,-5 8 13-15,0 4 2 0,4 3 1 0,-4 9 0 16,5-4-5-16,-1 3 0 0,5-3-1 0,0 3 0 16,9-3-20-16,4-1-11 0,0-3 12 0,13 0-12 15,1-4 11-15,3-1-11 0,1 1 10 0,8-4-10 16,1-8 0-16,3 0 0 0,14-4 0 0,0-3 0 16,4-9-68-16,5 1-12 15,0-5-4-15,4-7-544 0,0-4-108 0</inkml:trace>
          <inkml:trace contextRef="#ctx0" brushRef="#br0" timeOffset="33152.7403">9046 2753 115 0,'0'0'10'0,"-5"8"-10"16,5 4 0-16,0-5 0 0,0 1 222 0,0 0 42 16,5 4 9-16,3-1 2 0,1-3-147 0,9 4-28 15,-1-4-7-15,5-4-1 0,5-4-10 0,-1 0-2 16,-4-4-1-16,9 0 0 0,-10-4-27 0,10-4-6 15,-9 1-1-15,9-5 0 0,-5-3-11 0,0-1-2 16,-4-3-1-16,0-1 0 0,0-3 11 0,0 0 2 16,-9 3 1-16,1-3 0 0,3 4-13 0,-8-9-2 15,4 1-1-15,0 4 0 0,-4 0-19 0,0-1-10 16,0 5 10-16,-1-4-10 0,-3 7 0 0,-5 1 0 0,4-1 0 16,0 4 0-16,-4 5 0 0,0 3 0 0,-4-4 0 15,4 4 0-15,-9 5 13 0,1 3-3 0,-6 0-1 0,-3 11 0 16,-1 1 10-16,-4 4 1 0,-4 3 1 15,4 4 0-15,-4 9-21 0,-1-1 9 0,1 0-9 0,4 8 0 16,-4-4 0-16,8 4 0 0,1 4 0 0,4-4 0 16,-1 4 0-16,10-4 0 0,0 0 0 0,4 4 0 15,4-4-28 1,0-4-8-16,5 0-3 0,4-8-986 0</inkml:trace>
          <inkml:trace contextRef="#ctx0" brushRef="#br0" timeOffset="33455.0261">9809 2418 748 0,'0'0'67'0,"-4"-8"-54"15,4 4-13-15,0 4 0 0,0 0 235 0,0 0 44 16,4 4 9-16,9 4 1 0,-4 3-176 0,0 1-35 16,8 4-7-16,-4 3-2 0,-4 9-34 0,4-1-7 15,-4 0-2-15,0 0 0 0,0 9-26 0,-9-1 8 16,0-4-8-16,0 0 0 0,0-4 31 0,-9-3 1 15,0-1 0-15,0-3 0 0,-4-5-1 0,0 1 0 16,0-4 0-16,-5-5 0 0,5-3 25 0,0-4 6 16,4 0 1-16,0 0 0 0,-4 0-7 0,9-8-2 15,-5 1 0-15,9-1 0 0,5-8-9 0,-5 1-1 16,0-5-1-16,8 1 0 0,1-5-34 0,9-3-9 0,-1 0 0 16,5-1 0-16,0 1 0 0,9-4 0 0,-5 4 0 15,5-5 0 1,0 5-21-16,-1-4-9 0,5 0-2 0,0 7-822 0,5 1-165 0</inkml:trace>
        </inkml:traceGroup>
        <inkml:traceGroup>
          <inkml:annotationXML>
            <emma:emma xmlns:emma="http://www.w3.org/2003/04/emma" version="1.0">
              <emma:interpretation id="{4704342D-F33B-4D6F-8E42-0AE16A63F4FE}" emma:medium="tactile" emma:mode="ink">
                <msink:context xmlns:msink="http://schemas.microsoft.com/ink/2010/main" type="inkWord" rotatedBoundingBox="13807,2744 16193,2657 16245,4071 13859,415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4342.7587">10739 2207 903 0,'0'0'40'0,"0"0"8"0,0 0-38 0,0 0-10 0,0 0 0 0,0 0 0 16,0 0 108-16,0 0 19 0,0 0 4 0,5-8 1 15,-1 1-39-15,5-1-7 0,-1 4-2 0,6 0 0 16,3-4-16-16,5 4-4 0,4-4-1 0,5 1 0 16,4-5-18-16,-4 4-3 0,8 0-1 0,-3 4 0 15,-1 4-28-15,0 0-5 0,-5-3-8 0,-3-1 11 16,-1 4-57-16,-4-4-11 0,-4 4-3 15,-1 0-519-15,-4 0-104 0</inkml:trace>
          <inkml:trace contextRef="#ctx0" brushRef="#br0" timeOffset="34621.6055">11165 1560 1267 0,'-5'-31'28'0,"5"19"5"0,5-4 2 0,-5 1 1 0,0-5-36 0,-5 5 0 16,5-1 0-16,5 0 0 0,-1 5 97 0,-4 11 13 16,0 0 2-16,0 0 1 0,0 0-28 0,0 0-5 15,0 0-2-15,-4 19 0 0,-1-7-34 0,5 11-6 16,-8 5-2-16,3 7 0 0,-4 12 9 0,1 3 2 16,-6 1 0-16,10 11 0 0,-5-7-13 0,1 15-2 15,-1-11-1-15,-4 11 0 0,-5 0 0 0,5 0 0 0,-5 0 0 16,1 4 0-16,4-11-31 0,-1 3 8 15,-3-3-8-15,4-1 0 0,0-4 0 0,-1 1 0 0,1-1 0 0,0-7 0 32,0-8-182-32,0-4-36 0</inkml:trace>
          <inkml:trace contextRef="#ctx0" brushRef="#br0" timeOffset="35088.7954">11665 2426 1209 0,'17'-20'53'0,"-12"8"12"0,8-7-52 0,-4-1-13 16,0 1 0-16,-1-1 0 0,1 1 138 0,0 3 25 15,-5-3 5-15,1 7 0 0,-1-4-78 0,-8 5-16 16,4-1-3-16,0 4-1 0,-5 0-37 0,5 8-7 16,0 0-2-16,-9-3 0 0,-4 3 3 0,0 3 0 15,-4 5 0-15,-1 0 0 0,-8 8-15 0,-1-1-4 16,1 5 0-16,-5 3 0 0,5 1 4 0,0 3 0 15,-1 0 0-15,1 4 0 0,4 1-12 0,5-1 0 16,-5 4 0-16,8-4 0 0,1-4 0 0,9 5 0 16,0-9 0-16,-1 0 0 0,5 1 0 0,5-9 0 15,3 5-10-15,1-8 10 0,4-9-16 0,0 1 2 16,5-4 1-16,-1-4 0 0,5-3 13 0,0-5-11 16,0-4 11-16,0 1-10 0,-4-9 10 0,4 1 0 15,0 0 0-15,0-5 0 0,0 1 0 0,-5-4 16 0,5-4-4 16,-4 3-1-16,-5-3-11 0,4 8 0 0,5-4 0 15,-4 11 0-15,-5 1 0 0,0 7 8 0,0 8-8 16,0 0 8-16,-13 4 1 0,0 0 0 0,5 16 0 0,-1 3 0 16,-4 5-9-16,0 3 0 0,-4 0 0 0,-1 5 0 15,5-1-9-15,-4 4 9 0,0-8-12 0,-5 4 12 16,4 5-160 0,1-13-26-16</inkml:trace>
          <inkml:trace contextRef="#ctx0" brushRef="#br0" timeOffset="35218.5129">12104 2297 1882 0,'0'0'84'0,"0"0"16"0,0 0-80 0,0 0-20 16,0 0 0-16,0 0 0 0,0 15 88 0,-5 1 14 16,5 0 2-16,0 7 1 0,0-3-59 0,0 7-12 15,0-4-2-15,-4 1-1 0,4-1-31 0,0 0 0 16,0 1 0-16,0-5 0 15,0 1-60-15,-5-1-17 0,5-3-4 0</inkml:trace>
          <inkml:trace contextRef="#ctx0" brushRef="#br0" timeOffset="35373.765">12358 1895 1130 0,'-4'-23'50'0,"-1"15"10"0,5 8-48 0,0-4-12 0,0-4 0 0,0 8 0 16,0 0 14-16,0 0 0 0,0 0 0 0,0 0-358 16,0 0-71-16</inkml:trace>
          <inkml:trace contextRef="#ctx0" brushRef="#br0" timeOffset="36788.8881">12428 2266 1105 0,'27'-4'48'0,"-10"4"12"0,1 4-48 0,4 0-12 15,0-1 0-15,-1 5 0 0,6 4 104 0,-5 0 20 16,-5 3 3-16,5 5 1 0,-4-1-52 0,-1 1-11 16,-4 3-1-16,-4 4-1 0,0 1-24 0,0-5-5 15,-9 1-1-15,4-1 0 0,-4-4 9 0,0-3 2 16,0 4 0-16,-4-13 0 0,4 5-20 0,0-4-3 15,-5 0-1-15,5-8 0 0,0 0 29 0,0 0 6 16,0 0 1-16,0 0 0 0,5-12-7 0,4-4-1 16,-1 1 0-16,1-5 0 0,4-3-19 0,0-1-4 15,5-3-1-15,4-8 0 0,0 4 7 0,0-4 1 16,4 4 0-16,0-1 0 0,-4 9-10 0,5-4-2 16,-1 11 0-16,-4 4 0 0,-4 5-6 0,-1 3-2 0,1 4 0 0,-5 7 0 15,0 5-12-15,0 4 0 0,-4-1 0 0,-5 5 0 16,5 3 0-16,-5 5 0 0,1-5 0 0,-1 0 0 15,-4 5 0-15,5-1-13 0,-5-4 2 0,4 5 1 32,-4 3-163-32,0-4-33 0,0 20-6 0,4-16-2 0</inkml:trace>
        </inkml:traceGroup>
        <inkml:traceGroup>
          <inkml:annotationXML>
            <emma:emma xmlns:emma="http://www.w3.org/2003/04/emma" version="1.0">
              <emma:interpretation id="{61704C31-ED2C-4E6F-8A8E-1EFEE68EB82D}" emma:medium="tactile" emma:mode="ink">
                <msink:context xmlns:msink="http://schemas.microsoft.com/ink/2010/main" type="inkWord" rotatedBoundingBox="18218,3130 20952,3029 20988,3992 18253,409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3666.9965">17860 1946 1994 0,'4'-4'44'0,"-4"-4"8"0,-9-4 3 0,1 1 1 0,-1-1-44 0,0 4-12 15,9 8 0-15,-4-8 0 16,-14 5-124-16,5 3-26 0</inkml:trace>
          <inkml:trace contextRef="#ctx0" brushRef="#br0" timeOffset="41691.3466">15398 2020 345 0,'0'0'31'0,"0"0"-31"0,5-8 0 0,-1 0 0 15,1-7 188-15,-1-1 31 0,-4 4 6 0,4-3 2 16,-4-1-84-16,5 1-17 0,-5-1-3 0,4 0-1 16,-4 13-42-16,5-17-9 0,-5 8-2 0,4 1 0 15,-4 3-13-15,9-4-2 0,-5 4-1 0,5 1 0 16,-5 3-7-16,-4 4-2 0,0 0 0 0,0 0 0 16,0 0-19-16,5 4-4 0,-5-4-1 0,8 19 0 15,-8 1-4-15,0 7 0 0,-8 0-1 0,-1 4 0 16,0 8 4-16,-4 0 1 0,0 4 0 0,0 8 0 15,-5 0 4-15,0-8 0 0,5 3 1 0,-4 9 0 16,4-16-2-16,-1 4-1 0,1-4 0 0,0 0 0 16,0 0-10-16,0-4-1 0,0-4-1 0,-1 0 0 0,1-3-10 15,0-1 0-15,-4-4 0 0,8 1 0 0,4-1 0 16,-3-7 0-16,3-1 0 0,1-3 0 16,0-4-60-16,-1 0-13 0,5-8-3 0,0 0-1 15,0 0-123-15,0 0-25 0,0 0-5 16,0 0-573-16</inkml:trace>
          <inkml:trace contextRef="#ctx0" brushRef="#br0" timeOffset="42034.4948">15293 2199 1450 0,'13'-15'32'0,"0"-5"6"0,5 5 2 0,0-9 1 0,-5 5-33 0,4-1-8 0,1-3 0 0,-5-1 0 15,0 5 72-15,-4 3 12 0,4-15 2 0,0 8 1 16,-4-1-20-16,0 9-4 0,4-5-1 0,-4 9 0 16,-1-5-18-16,6 4-4 0,-6 4-1 0,1 1 0 15,4-1-26-15,1 4-5 0,-6 4 0 0,1 4-8 16,4-4 0-16,0 8 0 0,1-1 0 0,3 1 0 16,-4 4 0-16,0 4 0 0,1-9 0 0,3 5 0 15,-8 4 0-15,4-5 0 0,-4 1 0 0,0 0 0 16,-5-1 24-16,0 1 5 0,-4-4 1 0,-4 4 0 15,-5 3-22-15,-8-3-8 0,-10 7 0 0,-3-3 0 16,-5 0 12-16,-1-1-3 0,-3 5-1 0,-5-5 0 16,0 1-8-16,5 0 10 0,4-5-10 0,-5 5 10 15,5-4-10-15,4 3 0 0,5 1 0 0,4-5-11 16,0 1-127-16,5-4-26 0,8 0-4 0,0 0-2 16</inkml:trace>
          <inkml:trace contextRef="#ctx0" brushRef="#br0" timeOffset="42515.4851">16350 2117 1494 0,'5'-19'66'0,"-1"11"14"0,9 0-64 0,-4 1-16 0,-9 7 0 0,-4-8 0 16,8-4 92-16,1 4 16 0,-5 8 4 0,-9-8 0 16,-4 5-52-16,4-1-9 0,0 8-3 0,-4-1 0 15,-9-3-25-15,0 8-6 0,4 4-1 0,-3 7 0 16,-1-3-16-16,-5 4 8 0,1-1-8 0,4 4 0 15,-4 1 20-15,8-1-4 0,1 5 0 0,-1-1 0 16,5 0 0-16,0-3-1 0,4-5 0 0,5 1 0 16,-1 3-15-16,10-4 0 0,-1-3 0 0,0 4 0 15,5-9 0-15,0 1 0 0,4 0 8 0,0-8-8 16,5-1 8-16,-1-3 0 0,5-3-8 0,0-1 12 0,0 0 7 16,0-8 1-16,-4-4 0 0,8 1 0 0,5-5-10 15,-9 1-2-15,-9-8 0 0,4-5 0 0,1 9-8 16,4-12 0-16,-9 0 0 0,-4 7-11 0,-5 5 22 0,5 4 4 15,0-5 1-15,-9 1 0 0,-13 7 5 0,8 1 2 16,10 3 0-16,-10 4 0 0,-8-4-23 0,0 8 0 16,0 1-12-16,-1 6 4 15,-3 5-171-15,-5 4-33 0,-4-4-8 0</inkml:trace>
          <inkml:trace contextRef="#ctx0" brushRef="#br0" timeOffset="43275.2177">17224 1981 1652 0,'0'0'36'0,"8"-4"8"0,-12-8 2 0,4 5 0 0,4 3-37 0,1-8-9 0,-5 4 0 0,-5-4 0 16,1 9 49-16,0-1 8 0,4 4 2 0,-14-4 0 15,-8 0-43-15,0 4-16 0,9 8 11 0,-9-1-11 16,-4-3 9-16,-5 8-9 0,5 4 8 0,4-5-8 15,0 5 11-15,0 0-3 0,-4-1-8 0,8-3 12 16,1 0-4-16,4 3-8 0,-1 1 11 0,6-5-11 16,3 5 25-16,1-4-1 0,4-4-1 0,4 3 0 15,5 1-23-15,0 0-10 0,8-5 1 0,1 5 0 16,-5-4 19-16,9 4 4 0,9-1 1 0,-1 1 0 16,-3 0-15-16,-1 3 0 0,0-3 0 0,1 4 0 15,-1-1 13-15,-4 1-3 0,-18-1-1 0,5 1 0 0,4 0 36 16,-13-5 7-16,-8 1 2 0,-10 0 0 0,0-1 3 0,1 1 1 15,-9 0 0-15,-5 0 0 0,-4-1-38 0,8 5-8 16,1-8-2-16,9 3 0 16,-10 1-82-16,10-4-17 0,4 0-3 0,-1-1-1 15,10-3-99-15,-5 0-20 0,-21-8-4 0,30 4-1 0</inkml:trace>
          <inkml:trace contextRef="#ctx0" brushRef="#br0" timeOffset="43512.4912">17640 2250 1479 0,'18'-16'65'0,"-18"16"15"0,0-3-64 0,0 3-16 0,0 0 0 0,0 0 0 16,0 0 137-16,0 0 25 0,0 0 5 0,0 0 1 15,-9 3-92-15,0 9-17 0,-4 0-4 0,0 7-1 16,4 1-34-16,0-1-8 0,-4-3 0 0,0 7-1 15,0-3-2-15,0 3 0 0,8-7 0 0,-3 7 0 16,-6-11-18-16,10 4-4 0,0-5-1 0,4 1 0 16,0 0-40-16,0-5-8 0,0 1-2 0,0-8-579 15,13 4-116-15</inkml:trace>
        </inkml:traceGroup>
        <inkml:traceGroup>
          <inkml:annotationXML>
            <emma:emma xmlns:emma="http://www.w3.org/2003/04/emma" version="1.0">
              <emma:interpretation id="{5A378FEF-CA91-4581-84E9-07BB4E8836E7}" emma:medium="tactile" emma:mode="ink">
                <msink:context xmlns:msink="http://schemas.microsoft.com/ink/2010/main" type="inkWord" rotatedBoundingBox="21471,2658 24143,2560 24186,3735 21514,3834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5297.008">20475 2039 1681 0,'0'0'74'0,"13"4"16"0,9 0-72 0,0 4-18 15,8-4 0-15,1 4 0 0,4-4 76 0,5 3 12 16,-1-7 3-16,1 4 0 0,-5-4-60 16,4 0-12-16,-4-4-3 0,0-3 0 0,0 3-7 0,-4-4-1 15,-9-8-8-15,4 5 12 0,-4-5-12 0,-9 4 0 16,1-11 0-16,-6 3 0 0,-3 1 27 0,-1-4-1 16,-8-1 0-16,-1 9 0 0,-8-5-26 0,4-3 0 15,-4 3 0-15,-4 5 0 0,-1 3 51 0,1 4 5 16,-1 0 0-16,-4 8 1 0,0 0-31 0,0 4-6 15,0 4-2-15,0 4 0 0,-4 3-8 0,4 5-2 16,-4-1 0-16,4 9 0 0,4-9 30 0,1 8 6 16,-1 1 0-16,9-1 1 15,1 4-59-15,8 4-12 0,4-4-2 0,5 8-1 0,0-3 29 0,8 3 0 16,1 3 0-16,8 1 0 16,5-8-91-16,4 4-12 0,4-3-2 0,14-1-920 0</inkml:trace>
          <inkml:trace contextRef="#ctx0" brushRef="#br0" timeOffset="44012.0828">18421 1805 1638 0,'-9'-3'72'0,"5"3"16"0,0-4-71 16,-1 4-17-16,-3-4 0 0,8 4 0 0,0 0 100 0,0 0 16 15,0 0 3-15,0 0 1 0,17 0-71 0,-4 0-13 16,14-4-4-16,-1 4 0 15,9-4-24-15,0 4-8 0,5-4 0 0,8 0 0 0,-4 4 0 0,0-4 0 16,-1 0 0-16,-3 4 0 0,-1-4 0 0,-3 1 0 16,-1 3 0-16,-5-4-652 15,-3 4-124-15</inkml:trace>
          <inkml:trace contextRef="#ctx0" brushRef="#br0" timeOffset="44297.2751">18926 1345 1728 0,'0'0'38'0,"4"-7"8"0,-4 7 2 0,0-8 0 0,5-4-39 0,-5 12-9 0,0 0 0 16,0 0 0-16,0 0 53 0,0 0 9 0,0 0 2 0,0 0 0 15,0 0 0-15,-9 8 0 0,0 4 0 0,0 7 0 16,0 4-52-16,-4 9-12 0,0 3 0 0,0 8 0 15,0 7 54-15,-5 5 8 0,1-4 2 0,-1 3 0 16,1-3-52-16,-1-4-12 0,-4 7 0 0,5-3 0 16,-1 0 0-16,-4-1 0 0,5-7 0 0,-1 4 0 15,0-4 24-15,-3 4 3 0,3-8 0 0,0 4 0 16,1-8-148 0,-5 0-30-16,9-4-5 0,-5-8-804 0</inkml:trace>
          <inkml:trace contextRef="#ctx0" brushRef="#br0" timeOffset="44503.092">19163 2063 1400 0,'0'0'62'0,"0"0"13"0,0 0-60 0,0 0-15 16,0 0 0-16,0 12 0 0,-5-1 103 0,5 5 17 15,0 3 4-15,-4 1 1 0,0-1-25 0,-5 5-4 16,0-1-2-16,0 1 0 0,0-1-75 0,1-4-19 15,3 1 0-15,1 3 0 0,0-3 25 0,-1-1 2 16,1 1 0-16,-1-5 0 16,5 1-175-16,0-4-36 0,-4 11-6 0,0-7-2 0</inkml:trace>
          <inkml:trace contextRef="#ctx0" brushRef="#br0" timeOffset="44651.1845">19373 1759 1440 0,'0'-35'64'0,"0"27"12"0,0-16-60 0,0 5-16 0,5 3 0 0,-5 5 0 16,0-1 156-16,0 12 28 0,0 0 5 0,0 0 2 15,0 8-295-15,-9 3-60 0,-9 21-11 16,14-1-592-16</inkml:trace>
          <inkml:trace contextRef="#ctx0" brushRef="#br0" timeOffset="44987.3361">19597 1763 1825 0,'0'0'40'0,"9"-4"8"0,4 0 1 0,0 0 3 0,0 4-41 0,0 4-11 16,5-4 0-16,0 4 0 0,-1 7 32 0,-4-3 4 15,0 12 0-15,1-1 1 0,3 5 15 0,-4 3 2 16,-8 4 1-16,8 8 0 0,-4 0-41 0,-1 0-14 15,-3-4 9-15,-5 4-9 0,0-4 9 0,0-4-9 16,0 1 10-16,0-9-10 0,-9 0 28 0,5-7-1 16,4 0 0-16,0-16 0 0,-5 7 29 0,5-7 7 15,0 0 1-15,0 0 0 0,5-11-22 0,3-1-4 16,1-4-1-16,4-7 0 0,1 4 14 0,3-5 2 16,5 5 1-16,0-13 0 0,0 1-34 0,9 4-8 15,-5-4 0-15,0 7-1 0,1-7-11 0,-1 0 0 16,0 4 0-16,1 3 0 15,-6 5-30-15,1 7-5 0,-4-11-1 0,-1 15 0 16,-3 0-200-16,-6 4-40 0,-8 4-8 0,0 0-1 0</inkml:trace>
        </inkml:traceGroup>
        <inkml:traceGroup>
          <inkml:annotationXML>
            <emma:emma xmlns:emma="http://www.w3.org/2003/04/emma" version="1.0">
              <emma:interpretation id="{7B49AF9C-7350-49A3-97B5-B59EA08EF41A}" emma:medium="tactile" emma:mode="ink">
                <msink:context xmlns:msink="http://schemas.microsoft.com/ink/2010/main" type="inkWord" rotatedBoundingBox="25644,2580 31280,2373 31330,3747 25695,3954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6829.1274">23458 1934 633 0,'4'-27'56'0,"1"15"-44"16,-1-3-12-16,5-5 0 0,-5 4 143 0,5-3 26 16,4-4 6-16,-4 3 1 0,0 1-39 0,-1 3-7 15,10 4-2-15,-5-3 0 0,-4 3-41 0,4 4-9 16,5 4-2-16,-1 4 0 0,1 4-42 0,-5 4-9 16,0 8-1-16,0-1-1 0,0 5-23 0,-8 7 0 15,-5 4 0-15,0 0-8 0,-5 1 8 0,1 3 0 16,-5-4 0-16,-4 4 0 0,-4-4 0 0,3 0 0 15,-3-7 0-15,4-5 0 0,-1 1 13 0,1-5 5 0,5-7 1 16,-1 0 0-16,4 4 47 0,5-12 10 0,0 0 1 16,0 0 1-16,0 0-67 0,0 0-11 0,0 0 0 0,9-12-12 15,4 0 12-15,0-3 15 0,1-5-3 0,3 1-1 16,1-1-11-16,4-3 0 0,0-1 9 0,4-7-9 16,-4 4 0-16,4-4 9 0,1 3-9 0,8 1 0 15,-5 4 0-15,1-1 0 0,-5 5 0 0,1 3 0 16,-5 4 0-16,0 5 0 0,-1 3 0 0,1 4 0 15,-8 4 0-15,-1 3 0 0,0 5-10 0,-4 8 10 16,-1-1-8-16,-3 5 8 0,-1 3-10 0,-4 0 10 16,0 8-9-16,0-4 9 0,-4-3-8 0,-1 3 8 15,5-4 0-15,-4-7 0 0,-5-1 0 0,5-3 0 16,0-1 0-16,-1-3 0 0,1-4 0 0,4-8 0 0,-9 4 0 16,9-4 9-16,0 0-1 0,0 0-8 0,-4-8 16 0,4-4-3 15,4 1-1-15,0 3 0 0,1-8-2 0,4 1-1 16,-1-5 0-16,5-3 0 0,5 7-9 0,0-7 0 15,-1-5 0-15,5 1 0 16,0-4-16-16,4 8-8 0,1-9-1 0,-1 9-1 0,0 3 36 0,1 5 7 16,-1-1 2-16,-9 8 0 0,1 1-19 0,-5 3 0 15,0 8 0-15,1 7 0 0,-14-3-19 0,0 8 3 16,-5 3 0-16,-4 5 0 0,-4-1 28 0,0 4 7 16,-5-3 1-16,5 3 0 0,-4 4-20 0,4-3 0 15,-1-1 0-15,1 0 0 16,4 0-112-16,1 1-30 0,-1 3-6 0,5-4-812 0</inkml:trace>
          <inkml:trace contextRef="#ctx0" brushRef="#br0" timeOffset="47188.0335">25011 1802 1652 0,'22'-20'73'0,"-5"12"15"0,1 0-70 0,0 5-18 0,-1-1 0 0,-4 4 0 16,-13 0 56-16,0 0 8 0,0 7 2 0,-4 5 0 16,-14 0-38-16,-4 7-7 0,0 5-1 0,-8 3-1 0,-1-4-19 15,5 5 0-15,-5-1 0 0,5 0 0 0,4 5-10 0,-5-5-6 16,10 0 0-16,4 0-1 0,0 1 17 0,8-5 0 16,1 1 8-16,-1-9-8 0,10 1 27 0,4-1-1 15,4-7 0-15,4 0 0 0,1 0 12 0,8-8 2 16,0 0 1-16,5-8 0 0,0 4-25 0,0-4-6 15,-1-3-1-15,5-1 0 0,-8-4 27 0,3 1 4 16,-3-1 2-16,-10-3 0 0,1-5-28 0,-5 1-6 16,0-5 0-16,-8 1-8 0,3 0 8 0,-3-4-8 15,-5-1 0-15,0 5 0 0,0 12 0 0,-5-13 0 16,-3 9 0-16,-1 3 0 0,-9 8-15 0,1 1-3 16,-1 3-1-16,-4 4 0 15,-4 7-111-15,-5 1-22 0,0-4-5 0,-4 8-706 0</inkml:trace>
          <inkml:trace contextRef="#ctx0" brushRef="#br0" timeOffset="47547.3198">25454 1673 1267 0,'0'0'112'16,"0"0"-89"-16,0 0-23 0,0 0 0 0,0 0 93 15,4 8 15-15,1 3 2 0,-5 5 1 0,-5 0-43 0,-3 3-8 16,-1-3-1-16,0 3-1 16,0 5-28-16,1-1-6 0,-1 0 0 0,4-3-1 0,5 3 9 0,5-3 3 15,4-1 0-15,-1 1 0 0,6-1-5 0,3-3-1 16,5-4 0-16,4-1 0 0,5 1 28 0,0-8 6 15,8 0 1-15,5-4 0 0,0-4-27 0,0-4-5 16,-5-4 0-16,1 1-1 16,-9-5 1-16,-1 0 1 0,-8-3 0 0,4-1 0 0,-4-3-17 0,-4 4-4 15,4-9-1-15,0 5 0 0,-9-4-11 0,5 3-17 16,-1-3 4-16,1 4 1 16,-5-1-128-16,0 5-26 0,-4 3-5 0,0 0-1 0</inkml:trace>
          <inkml:trace contextRef="#ctx0" brushRef="#br0" timeOffset="48028.7777">26384 1735 1728 0,'44'-11'76'0,"-26"7"16"16,4 0-73-16,-5-8-19 0,5 8 0 0,0 4 0 0,-5 4 106 0,5 0 18 16,-4 4 3-16,-5 11 1 0,0-7-60 0,-4 4-11 15,4 3-2-15,-8 4-1 0,3 1-37 0,-3-1-7 16,-5-3-2-16,0-1 0 0,0 1-8 0,-5-5 0 15,1 5 0-15,4-5 8 0,-4-3-8 0,-1 0 0 16,10 0 0-16,-5-12 0 0,0 0 14 0,0 0 1 16,0 0 0-16,4 7 0 0,5-7 27 0,0-7 6 15,-1-1 0-15,1 0 1 0,4 4-39 0,0-4-10 16,5-7 0-16,0-5 0 0,3 5 0 0,1-5 0 16,0 1 0-16,5-1 0 0,-1 1 0 0,0-1 0 15,1 4 0-15,-1 1 0 0,0 3 0 0,1 0 0 16,-5 5 0-16,-9 3 0 0,0 4 0 0,0 0 0 15,-13 0 0-15,4 11 0 0,1 1 20 0,-1 4 3 16,-8-1 0-16,-1 1 0 0,1 0-23 0,4 3 0 16,-4 1 0-16,-1-1 0 0,1 1 0 0,4-1 0 0,-5 4 0 15,5-3-8 1,0 3-60-16,5-7-12 0,-1 0-3 0,5-1-1042 0</inkml:trace>
          <inkml:trace contextRef="#ctx0" brushRef="#br0" timeOffset="48411.5305">27314 1509 921 0,'0'0'82'0,"0"0"-66"15,0 0-16-15,0 0 0 0,0 0 132 0,0 0 22 16,9 0 5-16,4 0 1 0,5 4-67 0,-1 0-13 15,10 4-2-15,-1-4-1 0,5 3-2 0,4-3-1 16,4 4 0-16,5-4 0 0,0 0-17 0,9 0-3 0,-1 0-1 16,-8-4 0-16,4 8-21 0,-4-8-4 0,0 0 0 15,-4 0-1-15,-5 3-27 0,-5-3-9 0,-3 0 0 16,-1-3-676-16,-4 3-135 0</inkml:trace>
          <inkml:trace contextRef="#ctx0" brushRef="#br0" timeOffset="46257.8878">23225 1841 1162 0,'9'-12'25'0,"0"8"6"0,0-4 1 0,4 0 1 0,0-3-33 0,-4 3 0 16,-5-4 0-16,5 4 0 0,0-3 111 0,-1 3 15 16,-8-4 3-16,0-3 1 0,0 7-54 0,0-8-10 15,-8 1-2-15,3 3-1 0,-8 4-28 0,4 0-6 16,-4 1-1-16,0-1 0 0,-9 0-28 0,5-4 0 15,-1 1 0-15,-4 3 0 0,-9 0 57 0,1 4 6 16,-1 4 1-16,5-8 0 0,-5 8-52 0,0 8-12 16,5-8 0-16,0 12 0 0,-5-1 0 0,5 5 0 15,-5 0 0-15,0 7 0 0,5 4 0 0,-5 12 0 16,5-4 0-16,4 8 0 0,-5 4 0 0,1-8 0 16,9 8 0-16,3 0 0 0,-3-4 8 0,4-1-8 15,4 1 0-15,0 0 0 0,9-8 9 0,-4-3-9 16,4-9 8-16,0 0-8 0,9-3 0 0,4-8 0 0,-5-5 8 15,6 1-8-15,3-4 8 0,1-4-8 0,8-8 12 16,0-3-4-16,1-1-8 0,3-4 10 0,-3 1-10 0,-1-9 10 16,-4 5 0-16,0-9 0 0,0-3 0 0,-5 4 0 15,1-8-10-15,0 0 8 0,-1-4-8 0,1 0 8 32,-5 0-33-32,0 0-7 0,0 0-2 0,5 4 0 0,-1 3 52 0,-4 9 10 0,-4 0 3 0,0 11 0 15,0 0-50 1,-5 12-9-16,-4 0-3 0,0 0 0 0,4 4 31 0,1 16 0 0,-5-1 0 0,0 8 0 15,-5 1 0-15,1 7 0 0,0-4 0 0,-5 4 0 16,9 0 0-16,-4 4 0 0,-1 0 13 0,1 0-4 16,-1-4-9-16,1 0-11 0,0 1 3 0,-5-5-970 15</inkml:trace>
          <inkml:trace contextRef="#ctx0" brushRef="#br0" timeOffset="48754.9972">28165 1061 1267 0,'18'-8'28'0,"-18"8"5"0,0 0 2 0,0 0 1 0,0 0-36 0,0 0 0 15,0 0 0-15,0 0 0 0,0 0 109 0,0 0 15 16,-9 8 4-16,5 3 0 0,-9 1-20 0,4 8-4 16,-4-1-1-16,4 8 0 0,-4 1-63 0,0 7-12 15,-1 4-2-15,1 4-1 0,-4 0 31 0,-1 3 7 16,1 1 1-16,-1 4 0 0,-4 0-52 0,0-1-12 16,0 1 0-16,-4 0 0 0,0-1 36 0,-1-3 4 15,5 0 0-15,-4 4 1 0,0-9-28 0,-1 1-5 16,5-4-8-16,1 4 11 0,3 0 5 0,0-4 0 15,1 0 1-15,4 0 0 0,0 0-17 0,-5-4 0 16,5 4 0-16,-5-8 0 16,5-3-157-16,0-1-35 0,-5-4-8 0,5 1 0 0</inkml:trace>
        </inkml:traceGroup>
      </inkml:traceGroup>
    </inkml:traceGroup>
    <inkml:traceGroup>
      <inkml:annotationXML>
        <emma:emma xmlns:emma="http://www.w3.org/2003/04/emma" version="1.0">
          <emma:interpretation id="{FDB5465B-E21D-4581-B90C-18C2CD121361}" emma:medium="tactile" emma:mode="ink">
            <msink:context xmlns:msink="http://schemas.microsoft.com/ink/2010/main" type="paragraph" rotatedBoundingBox="3681,5384 16537,4685 16627,6344 3771,70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24CEE2-7AF5-4AAB-9348-3EB5A53F6575}" emma:medium="tactile" emma:mode="ink">
              <msink:context xmlns:msink="http://schemas.microsoft.com/ink/2010/main" type="line" rotatedBoundingBox="3681,5384 16537,4685 16627,6344 3771,7043"/>
            </emma:interpretation>
          </emma:emma>
        </inkml:annotationXML>
        <inkml:traceGroup>
          <inkml:annotationXML>
            <emma:emma xmlns:emma="http://www.w3.org/2003/04/emma" version="1.0">
              <emma:interpretation id="{6DBE5F52-97B4-4F84-89EB-BD4454B159BD}" emma:medium="tactile" emma:mode="ink">
                <msink:context xmlns:msink="http://schemas.microsoft.com/ink/2010/main" type="inkWord" rotatedBoundingBox="3681,5384 6694,5220 6774,6681 3761,684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0745.6968">1618 4836 1764 0,'0'0'39'0,"0"0"8"0,4-12 1 0,-4 0 1 0,5 4-39 0,-1 1-10 16,-4 7 0-16,9-4 0 0,0 0 83 0,-9 4 14 15,0 0 3-15,8 12 1 0,1 3-68 0,0 5-13 16,-5 7-4-16,1 4 0 0,4-4-16 0,-5 5-16 16,-4-1 4-16,0 0 0 0,4 0 12 0,-8-3 15 15,-5-5-3-15,0 0-1 0,5 1 7 0,0-5 2 16,-5 1 0-16,4-5 0 0,-3 1-10 0,3-4-2 15,5-5 0-15,0-7 0 0,0 0 16 0,0 0 2 16,0 0 1-16,0 0 0 0,0 0 0 0,0-11 0 16,5-9 0-16,8 1 0 0,0-5-19 0,-4 1-8 15,4-8 0-15,0-4 8 0,5-8-8 0,4-4 0 16,-5 0 0-16,1 0 0 0,-1 4 8 0,10 1 0 16,-10 3 0-16,5 0 0 0,-4 7-19 0,4 5-4 0,-5 4-1 15,1 7 0 1,-10 0-27-16,6 5-5 0,3 7-2 0,1 0 0 15,4 8-158-15,-9 4-31 0</inkml:trace>
          <inkml:trace contextRef="#ctx0" brushRef="#br0" timeOffset="51152.15">2447 4824 518 0,'0'0'46'0,"-4"-4"-37"0,-1 8-9 0,5-4 0 0,0 0 141 0,0 0 27 15,-13 0 4-15,9 0 2 0,4 0-39 0,0 0-8 16,-5-4-2-16,1-4 0 0,-5 4-29 0,9 4-7 16,9-11-1-16,-13 3 0 0,-9 0-16 0,8 8-3 15,5 0-1-15,0 0 0 0,0 0-20 0,0 0-5 16,0 0-1-16,0 0 0 0,-4 0-27 0,-5 12-6 15,0 3-1-15,0 5 0 0,1-1-8 0,-5 9 0 16,4 3 0-16,4 0 0 0,-3 0 0 0,-1 0 0 16,4-3 0-16,-8-1 0 0,0 0 0 0,4-3 0 15,14-5 0-15,-5-3 0 0,-9-1 0 0,9-3 0 16,13 0 0-16,5-4 0 0,-1-1 0 0,1-3 10 16,-5-4-10-16,9-4 10 0,4-3-2 0,-4-1 0 15,-9-4 0-15,5 0 0 0,-1 1-8 0,5-5 0 16,-13-3 0-16,0-1 0 0,-9 1 0 0,4-1 8 0,9-3 2 15,-13-1 0-15,-13-3 10 0,9 4 1 0,-1-1 1 0,5 1 0 16,-8 7-11-16,-1 1-3 0,-9-1 0 0,10 4 0 16,3 8-8-16,-8 1-11 0,-13 3 3 0,13 0 0 15,13 0-113 1,-14 7-23-16,-12 1-4 0,4 4-808 0</inkml:trace>
          <inkml:trace contextRef="#ctx0" brushRef="#br0" timeOffset="51698.9897">2763 4929 1177 0,'9'-15'52'0,"0"7"11"0,-1-4-51 0,6 4-12 16,-1-3 0-16,0 3 0 0,-9-4 130 0,9 4 23 15,9 1 5-15,-4 3 1 0,-5 4-66 0,-4 4-13 16,8 3-2-16,-8 5-1 0,-4 4-55 0,8 3-11 15,4 1-3-15,-8-1 0 0,-18 8-8 0,5-3 8 16,13 3-8-16,-9-3 8 0,-5-1 5 0,1 4 1 16,-5-3 0-16,5-5 0 0,8 1 14 0,-8-5 4 15,-9 1 0-15,4-8 0 0,13-1 0 0,-4-7 1 16,-9 8 0-16,5-4 0 0,4-4-3 0,0 0-1 16,0 0 0-16,0 0 0 0,-9-12-9 0,14-3-1 15,12-5-1-15,-4 1 0 0,-8-1-7 0,4-3-2 0,8-4 0 0,9-1 0 16,5 1-9-16,0-4 0 0,-5 0 0 15,5 3 0-15,0 5 0 0,-1 3 0 0,-3 5 0 0,-1 3-11 16,5 8 11-16,-5 4 0 0,-9 4 0 0,1 4-8 16,-5 4 8-16,0 3 0 0,1 5 0 0,-10 3 0 15,-4 4 0-15,4 1-8 0,5-1 8 0,0-4 0 16,-9 1 0-16,4-1 0 0,-4-3 0 0,9-1 0 16,-5-3 0-16,1-1 0 0,-5-3 0 0,0 0 0 15,9 0 0-15,-9-12 0 0,0 0 0 0,0 0 0 16,0 0 12-16,0 0-3 0,0 0 0 0,0 0 0 15,-14-8 15-15,10 4 2 0,8-8 1 0,1-3 0 16,-1-5-8-16,1 1-2 0,-1-5 0 0,5-3 0 0,4 3-17 16,0 5 0-16,0-8 8 0,0 7-8 0,5 1 0 0,-1 3 8 15,1 4-8-15,0 5 0 0,-1 7 0 0,-4 3 0 16,5 1 0-16,-5 4 0 0,-4 8 0 0,4-1 0 16,-4 9 0-16,-5-1 0 15,-13 1-28-15,5-1-8 0,8 4-3 0,-4 1 0 16,-8-1-148-16,-1 0-29 0</inkml:trace>
          <inkml:trace contextRef="#ctx0" brushRef="#br0" timeOffset="50362.3391">657 5183 806 0,'-4'-4'72'0,"4"0"-58"0,0-4-14 0,0 4 0 16,-9-4 162-16,9 5 30 0,0-5 5 0,9 0 2 16,-5 0-75-16,5 0-14 0,4 1-3 0,0-1-1 15,9 0-32-15,0-4-6 0,-4-3-2 0,12 3 0 16,1 4-22-16,4-4-4 0,0 1 0 0,0 3-1 15,1 4-39-15,-1 0 0 0,0 0-9 0,0 0-663 16,4 0-133-16</inkml:trace>
          <inkml:trace contextRef="#ctx0" brushRef="#br0" timeOffset="50143.3921">951 4664 576 0,'0'0'51'0,"0"0"-41"15,0 0-10-15,0 0 0 0,0 0 116 0,0 0 22 16,0 0 4-16,0 0 1 0,0 0-33 0,0 0-6 16,0 0-2-16,9-8 0 0,4-3-29 0,-4 3-5 15,4 0-2-15,0-4 0 0,5 1-15 0,-1-5-3 0,1-4-1 0,4 1 0 16,4 3 0-16,-4-7 0 16,0 0 0-16,-4-1 0 0,3 1-20 0,-3-1-4 0,-9-3-1 0,4 4 0 15,-4 3-12-15,-1-3-2 0,-8-5-8 0,0 5 12 16,-4 0-12-16,-5-1 0 0,1-3 0 15,-6 4 0-15,6-1-20 0,-14 5 4 0,0 3 0 0,4-3 0 16,5 7 16-16,-5-4-12 0,1 5 12 0,4 3-10 16,4 4 10-16,-4 0 0 0,8 0 0 0,-8 4 0 15,0 4 0-15,4 0-13 0,5 8 3 0,-5-5 1 16,-4 5 9-16,4 4 0 0,5 3 0 0,-5 5 0 16,0 7 0-16,9 4 12 0,0 4-2 0,0 4-1 15,5 4 3-15,-1 3 0 0,5 5 0 0,-5-1 0 16,5 1 30-16,0 4 6 0,0 7 2 0,-1-8 0 0,1 5-21 15,0-1-4-15,-5 1-1 0,1-1 0 0,-5-4 8 16,-5 1 0-16,-4-4 1 0,1-1 0 16,-5 1-77-16,-5-5-16 0,-4 1-4 0,-4-8 0 15,-1 0-52-15,-3-8-12 0,8-4-1 0</inkml:trace>
        </inkml:traceGroup>
        <inkml:traceGroup>
          <inkml:annotationXML>
            <emma:emma xmlns:emma="http://www.w3.org/2003/04/emma" version="1.0">
              <emma:interpretation id="{117684AC-00DA-4CDA-B4EC-668DC46DC262}" emma:medium="tactile" emma:mode="ink">
                <msink:context xmlns:msink="http://schemas.microsoft.com/ink/2010/main" type="inkWord" rotatedBoundingBox="8841,5690 9461,5656 9510,6555 8890,6588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3537.0632">6282 4578 921 0,'0'0'82'0,"0"-11"-66"15,4 3-16-15,-4-4 0 0,4 0 86 0,-4-3 14 16,0 3 2-16,0 0 1 0,0-3-4 0,0 7-1 16,-4-8 0-16,4 1 0 0,-4 3-45 0,4-4-9 15,-5 1-1-15,-3 3-1 0,3 4-26 0,-4 1-4 16,-4-1-2-16,0 0 0 0,-5 4 5 0,1 4 1 16,-1-4 0-16,1 4 0 0,-5 8 10 0,0-4 2 15,-4 4 1-15,-1-1 0 0,1 1-9 0,-5 4-1 16,1 0-1-16,-1 3 0 0,0 1-18 0,0-1 8 15,1-3-8-15,-1 4 0 0,9-1 0 0,5 1 0 16,3 0 0-16,6-1 0 0,3 1 0 0,5-5 0 0,5 9 0 16,8-4 0-16,4 3-12 0,5 1 3 0,9-1 1 0,0 1 0 15,4-9-7-15,4 5-1 0,1-1 0 0,-1 1 0 16,9 0 16-16,-4-1 0 0,0 5 0 0,-4-5 0 16,-1 5 8-16,-4-8 5 0,-8 7 1 0,-1 1 0 15,-4-5-3-15,-5 5-1 0,-3-1 0 0,-1 1 0 16,-13-1 37-16,4 1 7 0,-8-5 2 0,-1 5 0 15,-3 3-29-15,-6-3-6 0,6-1-1 0,-6 1 0 16,1-5-7-16,-4 5-1 0,-1-5-1 0,-4 1 0 16,5-4 15-16,-5 3 3 0,0 1 1 0,-4-8 0 15,-1-1-30-15,5 1-12 0,-8 0 1 0,3-4 0 16,-3-4-69-16,-1 0-15 0,0-4-2 16,0 0-888-16</inkml:trace>
        </inkml:traceGroup>
        <inkml:traceGroup>
          <inkml:annotationXML>
            <emma:emma xmlns:emma="http://www.w3.org/2003/04/emma" version="1.0">
              <emma:interpretation id="{586CC4FB-BC95-4962-9392-0D37278A3D5A}" emma:medium="tactile" emma:mode="ink">
                <msink:context xmlns:msink="http://schemas.microsoft.com/ink/2010/main" type="inkWord" rotatedBoundingBox="10866,5163 12439,5078 12512,6424 10940,6510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4347.7347">7804 4469 460 0,'0'0'20'0,"0"0"5"0,0 0-25 0,0 0 0 0,0 0 0 0,0 0 0 15,9-8 222-15,-5 4 39 0,5-3 8 0,0-1 2 16,4 0-139-16,4 4-28 0,1-4-6 0,4 0-1 16,0 1-18-16,9 3-4 0,-5-4-1 0,5 0 0 15,-5-4-16-15,9 1-3 0,0-1-1 0,5 0 0 16,-1-3-13-16,1 3-2 0,-1-4-1 0,5 5 0 16,0-5-38-16,4 4 0 0,0 1 0 0,5 3 0 15,-5-4 0-15,-4 8 9 0,-4-7-1 0,-1 7-8 16,-4 0-29-16,-4 0-13 0,0-4-2 15,-1 8-1-15,-8 0-119 0,0 0-24 0,-9 0-5 16</inkml:trace>
          <inkml:trace contextRef="#ctx0" brushRef="#br0" timeOffset="54679.4971">8440 3884 633 0,'9'-4'56'0,"4"0"-44"0,-4-4-12 0,0 1 0 15,-1-1 158-15,1-4 30 0,4 4 5 0,-4-3 2 16,-4 3-55-16,3 4-10 0,-3-4-2 0,-5 8-1 16,0 0-51-16,0 0-9 0,0 0-3 0,0 0 0 15,0 0 0-15,0 0-1 0,-5 8 0 0,-8 8 0 16,4 3-39-16,1 8-8 0,-10 12-2 0,1 8 0 15,-1 4 28-15,-4 7 6 0,5 5 0 0,-1 3 1 16,0 4-12-16,-4-3-2 0,5-1-1 0,-1-4 0 16,1-3-8-16,-1-1-2 0,1 1 0 0,4-5 0 15,-1 5-12-15,-3-8-2 0,4-5-1 0,0 1 0 16,-1 4-9-16,1-12 0 0,4-4 0 0,-4 0-11 16,9 0-109-16,-5-8-21 0,5 1-5 0,-5 3-909 15</inkml:trace>
          <inkml:trace contextRef="#ctx0" brushRef="#br0" timeOffset="55220.144">9313 4676 633 0,'0'0'28'0,"-4"-4"6"0,4-4-34 0,-4 0 0 0,-1-3 0 0,-4-1 0 16,5 4 112-16,0 4 15 0,-1-4 3 0,1 1 1 15,-1-1-79-15,1 0-16 0,0 0-4 0,-1 4 0 16,5-4 52-16,-4 5 9 0,-1-5 3 0,5 8 0 16,0 0-20-16,0 0-3 0,-8-4-1 0,3 4 0 15,5 0-6-15,0 0-2 0,-8 4 0 0,-1 7 0 16,-4 9-51-16,-5 3-13 0,5 1 0 0,-5 7 0 16,1 8 16-16,4 0 0 0,-5 4 0 0,9 4 0 15,1-4-7-15,3-4-1 0,5 0 0 0,0-4 0 16,5-8-8-16,3-4 0 0,-3 1 0 0,8-9 8 0,-4 1 2 15,8-8 0-15,-4-4 0 0,5-4 0 0,4-4 6 0,0-4 2 16,0 0 0-16,-5-4 0 0,5-3 3 0,0-5 1 16,-4 1 0-16,-1-5 0 0,1-3-3 0,-5 0-1 15,-4 0 0-15,-1-5 0 0,-3 1 4 0,-1 0 1 16,1-4 0-16,-5 4 0 0,-5-1-3 0,1 5-1 16,-5 4 0-16,0-1 0 0,1 1-19 0,-1 3 0 15,-9 5 8-15,5 3-8 0,-4 4 0 0,3 4-12 16,-8 1 1-16,0 3 1 15,-4 3-122-15,0 5-25 0,4 0-5 0</inkml:trace>
        </inkml:traceGroup>
        <inkml:traceGroup>
          <inkml:annotationXML>
            <emma:emma xmlns:emma="http://www.w3.org/2003/04/emma" version="1.0">
              <emma:interpretation id="{275063BE-FC8F-4FF3-BD63-2671BB2A4FEB}" emma:medium="tactile" emma:mode="ink">
                <msink:context xmlns:msink="http://schemas.microsoft.com/ink/2010/main" type="inkWord" rotatedBoundingBox="13770,4852 14942,4789 15032,6430 13860,6494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5991.4567">10814 4301 622 0,'-13'0'28'0,"4"4"5"16,0-4-33-16,-4 4 0 0,4 0 0 0,0 0 0 15,-4 0 82-15,4-4 10 0,5 0 1 0,4 0 1 16,-9 8-36-16,9-8-7 0,0 0-2 0,0 0 0 0,0 0 15 0,0 0 2 15,0 0 1-15,0 0 0 0,0 0-3 0,0 0 0 16,0-12 0-16,0 12 0 0,5-8 4 0,-1 4 1 16,5-4 0-16,4 1 0 0,-4-1-13 0,8 0-2 15,1 4-1-15,4-4 0 0,4 1-19 0,5-1-4 16,8 0-1-16,1-4 0 0,4 4 0 0,4 1 0 16,9-1 0-16,0 0 0 0,4 4-16 0,1-4-3 15,-1 1-1-15,1-1 0 0,-5-4-9 0,0 8 0 16,-5-4 9-16,1 4-9 15,-5-3-37-15,-4 3-12 0,-4 0-3 0,-5 0 0 16,-5-4-107-16,-3 0-21 0,-5 4-5 0,-9 1-1 0</inkml:trace>
          <inkml:trace contextRef="#ctx0" brushRef="#br0" timeOffset="56631.3927">11388 3720 680 0,'5'-19'30'0,"-1"11"6"0,1-8-28 0,-1 1-8 16,5-1 0-16,-5-3 0 0,5-1 100 0,-5 5 18 15,1-5 4-15,3 5 1 0,-3-1-31 0,-1 4-5 16,1 4-2-16,-1 1 0 0,-4-1-6 0,0 0-2 16,0 0 0-16,0 8 0 0,0 0-21 0,0 0-4 0,0 0 0 15,0 0-1-15,0 0-20 0,0 0-4 16,0 0-1-16,0 0 0 0,0 12-4 0,-4 0-1 0,-1-1 0 15,1-3 0-15,-1 4-3 0,5 0-1 0,-8-1 0 0,8 1 0 16,-9 4 6-16,9-5 1 0,-9 9 0 0,5-5 0 16,-1 5 1-16,-3 3 1 0,-1 4 0 0,-4 9 0 15,0-1 17-15,-1 4 3 0,-8 7 1 0,0 9 0 16,-4 0 17-16,-5 7 4 0,-4 4 1 0,0 8 0 16,5-3-27-16,-1-1-6 0,5 0 0 0,-5 0-1 15,0 0 1-15,9 5 1 0,-4-9 0 0,8 4 0 16,1-11-25-16,4-5-4 0,4 1-8 0,4-8 11 15,1-8-11-15,4-4 12 0,4-4-12 0,5-4 12 16,0-7-12-16,4-5 0 0,5 1 0 0,4-4 0 16,0-9-124-16,13 1-20 0,0-8-4 15,9 1-1042-15</inkml:trace>
        </inkml:traceGroup>
        <inkml:traceGroup>
          <inkml:annotationXML>
            <emma:emma xmlns:emma="http://www.w3.org/2003/04/emma" version="1.0">
              <emma:interpretation id="{95A7EBBF-4157-459F-AA80-631BFF98FEDD}" emma:medium="tactile" emma:mode="ink">
                <msink:context xmlns:msink="http://schemas.microsoft.com/ink/2010/main" type="inkWord" rotatedBoundingBox="16482,6013 16609,6007 16616,6145 16490,6152"/>
              </emma:interpretation>
              <emma:one-of disjunction-type="recognition" id="oneOf17"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.</emma:literal>
                </emma:interpretation>
                <emma:interpretation id="interp19" emma:lang="" emma:confidence="0">
                  <emma:literal>/</emma:literal>
                </emma:interpretation>
                <emma:interpretation id="interp20" emma:lang="" emma:confidence="0">
                  <emma:literal>!</emma:literal>
                </emma:interpretation>
                <emma:interpretation id="interp21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57532.3255">13512 4687 518 0,'0'0'23'0,"0"0"5"0,0 0-28 0,0 0 0 15,0 0 0-15,0 0 0 0,0 0 396 0,-4 4 73 16,-5 4 15-16,9-8 4 0,-5 4-314 0,-3 4-62 15,3 0-13-15,1-1-3 0,4-7-39 0,-9 4-8 16,0 4-1-16,5 0-1 0,-5 0-47 0,9-8 0 16,-4 8-10-16,-5-1 2 15,5 1-36-15,-1 0-6 0,5-8-2 0,-4 12 0 16,-1-1-177-16,1-3-36 0,4-8-7 0,-18 16-2 0</inkml:trace>
        </inkml:traceGroup>
      </inkml:traceGroup>
    </inkml:traceGroup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50:58.4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0864E92-5989-449E-8A19-E603226473E2}" emma:medium="tactile" emma:mode="ink">
          <msink:context xmlns:msink="http://schemas.microsoft.com/ink/2010/main" type="inkDrawing" rotatedBoundingBox="6578,12291 9851,10263 9918,10371 6646,12400" semanticType="strikethrough" shapeName="Other">
            <msink:sourceLink direction="with" ref="{6C84D498-E7CA-434E-923D-C3D8A49F14DF}"/>
            <msink:sourceLink direction="with" ref="{14C96588-7BE6-48A8-B2BC-28BB999BA95A}"/>
          </msink:context>
        </emma:interpretation>
      </emma:emma>
    </inkml:annotationXML>
    <inkml:trace contextRef="#ctx0" brushRef="#br0">-3 2040 230 0,'0'0'10'0,"0"0"2"0,-9 0-12 0,9 0 0 15,0 0 0-15,0 0 0 0,0 0 192 0,0 0 36 16,0 0 8-16,0 0 0 0,0 0-142 0,0 0-29 16,0 0-5-16,0 0-2 0,9-8-5 0,-5 1-1 15,-4 7 0-15,0-8 0 0,0 8-11 0,9-8-2 0,-9 8-1 16,0 0 0-16,4-8-9 0,5 0-1 0,4 5-1 0,-4-1 0 16,0 0 12-16,0-4 2 0,13 4 1 0,0-4 0 15,-5-3 8-15,9-5 2 0,5 0 0 0,4-3 0 16,9-1 3-16,0-3 1 0,0-4 0 0,9-5 0 15,8-7-2-15,0 4 0 0,5-4 0 0,9 0 0 16,4-7-12-16,4 3-2 0,-4 0-1 0,4 4 0 16,-4-8-20-16,0 4-4 0,0-8-1 0,5 5 0 15,-5-5-6-15,0 4 0 0,-5 0-8 0,1 0 12 16,-9 1 3-16,4 3 0 0,-4 0 0 0,-5 4 0 16,0-4-15-16,5 4-12 0,0-4 3 0,0 4 0 15,0 0 9-15,0 0 12 0,-1 0-2 0,-8 0-1 16,5 0-9-16,-10 0-12 0,1-4 2 0,0 4 1 15,-1 4 9-15,-3 0 12 0,-5 4-2 0,-1 0-1 16,-3-1-9-16,-5 5 0 0,0 0 0 0,-4 3 0 16,-1 1 0-16,-3 0 0 0,-1 3 0 0,0 1 0 0,-8 3 8 15,0 0 0-15,3 5 0 0,-7-1 0 0,-1 0-8 16,0 5 0-16,-4-1 0 0,4 0-11 0,0 0 11 0,-4 4 0 16,0 0 0-16,-1 0 8 0,1-3-8 0,-9 7 0 15,9 0 0-15,-5 0-8 0,10 0 8 0,-14 0 0 16,0 0 0-16,0 0 0 0,8 7 0 0,-8-7 0 15,0 0 0-15,9 4 11 0,-9-4-20 0,0 0-4 16,0 0-1-16,4 8 0 0,-4-8 14 0,0 0 0 16,0 0 0-16,0 0 0 0,0 0 0 0,0 0 0 15,0 0 0-15,0 0 0 0,5 12 0 0,-5-12 0 16,0 0 0-16,0 0 0 0,0 0 0 0,0 0 0 16,0 0 0-16,0 0 0 0,0 0 0 0,0 0 0 0,0 0 0 15,0 0-9-15,0 0 9 0,0 0-8 0,0 0 8 0,0 0-8 16,0 0 8-16,0 0-12 0,0 0 12 0,0 0-12 15,0 0 12-15,0 0-10 0,0 0 10 0,0 0-10 16,0 0 10-16,4 8 0 0,-4-8 0 0,0 7-8 16,0-7 8-16,0 0-8 0,0 12 8 0,0-12-8 15,5 8-14-15,-5-8-2 0,0 12-1 0,0-5 0 32,0-7-107-32,0 12-22 0,0 0-4 0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50:59.7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E853FEF-B958-4A7D-BB33-A388866D62E4}" emma:medium="tactile" emma:mode="ink">
          <msink:context xmlns:msink="http://schemas.microsoft.com/ink/2010/main" type="inkDrawing" rotatedBoundingBox="9877,10106 15126,10444 15114,10619 9865,10280" semanticType="underline" shapeName="Other">
            <msink:sourceLink direction="with" ref="{0E625F03-97E6-40C9-83A0-C986BF60B9E3}"/>
          </msink:context>
        </emma:interpretation>
      </emma:emma>
    </inkml:annotationXML>
    <inkml:trace contextRef="#ctx0" brushRef="#br0">-11 55 345 0,'0'0'15'0,"0"0"4"0,0 0-19 0,0 0 0 0,0 0 0 0,0 0 0 15,0 0 96-15,0 0 15 0,0 0 3 0,0 0 1 16,0 0-67-16,0 0-12 0,0 0-4 0,0 0 0 15,0 0-32-15,0 0 0 0,0 0 0 0,0 0 0 16,0 0 32-16,0 0-1 0,-4-8 0 0,4 8 0 16,0 0 53-16,0 0 10 0,0 0 2 0,0 0 1 0,0 0-10 15,0 0-3-15,0 0 0 0,0 0 0 16,0 0-32-16,0 0-6 0,0 0-2 0,0 0 0 0,0 0-11 0,0 0-2 16,0 0-1-16,9-4 0 0,-9 4 3 0,13-3 1 15,-4-5 0-15,4 4 0 0,-9 0-11 0,9 0-3 16,-4 0 0-16,4 0 0 0,-4 0-4 0,0 4 0 15,4-4-1-15,-4 4 0 0,0-3 10 0,4 3 3 16,-4 0 0-16,-1-4 0 0,6 4-4 0,-1 0-1 16,0 0 0-16,0 0 0 0,-4 4-8 0,8-1-2 15,1-3 0-15,4 4 0 0,-5 4-4 0,10-4-1 16,-5 4 0-16,8-4 0 0,1 4 11 0,4-5 1 16,5 5 1-16,4-4 0 0,-1 4-21 0,6-4 0 15,3-4 0-15,5 4 0 0,9-4 11 0,4 0-3 16,5 4 0-16,0 0 0 0,-1-1-8 0,1 1 0 15,-5 4 0-15,4-4 0 0,1 4 0 0,4-4 10 0,0 4-10 0,0-1 10 16,0 1 1-16,0 4 0 0,0 0 0 0,0-5 0 16,4 1 7-16,5 4 2 0,0-4 0 0,4 3 0 15,0 5-20-15,-4-4 0 0,-1-5 0 0,1 9 0 16,4-4 20-16,0-1 0 0,5 1 0 0,-9-4 0 16,-1 4-20-16,1-5 0 0,-4 1 0 0,3-4 0 15,-3 0 0-15,3 0 0 0,6 0 0 0,-6-4 0 16,1 0 12-16,0 4 0 0,0-4-1 0,-1 0 0 15,5-4-11-15,-8 4 0 0,-1-4 0 0,0 4 0 16,-8 0 0-16,-5 0 0 0,-4-4 0 0,0 0 0 16,-9 0 0-16,0 0 0 0,0 0 0 0,-4 4 0 15,-9-3 0-15,-1-1 0 0,1 0 0 0,-9 0 0 16,-4 0 0-16,-5 0 0 0,1 0 0 0,-1 0 0 0,-8 4 0 16,-5 0 0-16,4 0 0 0,-4-4 8 0,-4 4-8 0,0-4 0 15,-9 4 0-15,0 0 0 0,0 0-11 0,0 0-1 16,0 0 0-16,0 0 0 15,0 0-41-15,0 0-9 0,0 0-2 0,-4 12-703 16,-5-4-141-16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08:51.94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B1A0BD1-FF98-4C96-9D29-9B45AEE10FBB}" emma:medium="tactile" emma:mode="ink">
          <msink:context xmlns:msink="http://schemas.microsoft.com/ink/2010/main" type="writingRegion" rotatedBoundingBox="8218,2990 12952,2990 12952,5419 8218,5419"/>
        </emma:interpretation>
      </emma:emma>
    </inkml:annotationXML>
    <inkml:traceGroup>
      <inkml:annotationXML>
        <emma:emma xmlns:emma="http://www.w3.org/2003/04/emma" version="1.0">
          <emma:interpretation id="{EB712971-E9F8-4E96-B0F2-4B92D640C354}" emma:medium="tactile" emma:mode="ink">
            <msink:context xmlns:msink="http://schemas.microsoft.com/ink/2010/main" type="paragraph" rotatedBoundingBox="8218,2990 12952,2990 12952,5419 8218,54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832F97-E52A-4F39-BD05-48FBDFA8B03F}" emma:medium="tactile" emma:mode="ink">
              <msink:context xmlns:msink="http://schemas.microsoft.com/ink/2010/main" type="line" rotatedBoundingBox="8218,2990 12952,2990 12952,5419 8218,5419"/>
            </emma:interpretation>
          </emma:emma>
        </inkml:annotationXML>
        <inkml:traceGroup>
          <inkml:annotationXML>
            <emma:emma xmlns:emma="http://www.w3.org/2003/04/emma" version="1.0">
              <emma:interpretation id="{6DE42AFB-96ED-43F5-B73B-2525C724C6C0}" emma:medium="tactile" emma:mode="ink">
                <msink:context xmlns:msink="http://schemas.microsoft.com/ink/2010/main" type="inkWord" rotatedBoundingBox="8218,2990 12952,2990 12952,5419 8218,541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-1 472 633 0,'0'0'56'0,"0"0"-44"0,0 0-12 0,0 0 0 15,0 0 116-15,6 15 22 0,-6-15 4 0,0 0 1 16,6 10-54-16,-6-10-10 0,0 0-3 0,11 10 0 16,6 0-6-16,-6 0-2 0,1-5 0 0,-12-5 0 15,0 0-16-15,22 5-4 0,-5 0-1 0,6 5 0 16,-6-5-2-16,5 0 0 0,-22-5 0 0,23 5 0 15,0 0-15-15,-1 0-3 0,7 0-1 0,-7 0 0 16,1-5-13-16,5 0-2 0,0 0-1 0,1 0 0 16,-7 5 0-16,7 1 0 0,4-6 0 0,-4 0 0 15,-7 5 0-15,12-5 0 0,-5 5 0 0,-1-5 0 16,6 0 4-16,0 0 1 0,5 0 0 0,1 0 0 0,-1-5 6 0,1-6 2 16,5 6 0-16,-5-5 0 0,-1 0-11 0,1 0-3 15,0-5 0-15,-1 0 0 0,-5 5-9 0,-6-10 8 16,6 0-8-16,-11-5 8 15,5 10-8-15,-5 0 0 0,0-6 0 0,-7 1 0 16,1 5 0-16,0-5 0 0,-5 5 0 0,-1 0 0 0,-5 0 9 16,5 5-9-16,-11 0 10 0,0-5-10 0,0 0 11 0,0 0-11 15,-6 5 12-15,-5-1-12 0,0-4 0 0,-1 0 0 16,-5 0 0-16,-5-5-9 0,-1 5-11 0,1 0-3 16,-7 0 0-16,7 0 0 0,-7-5 5 0,7 5 1 15,-6 5 0-15,-1-6 0 0,1 6 2 0,0 0 1 16,-1 5 0-16,1 0 0 0,-6 5 6 0,6 5 8 15,-6 0-13-15,6 0 5 0,-1 5 8 0,1 0 0 16,0 1 0-16,0 4-8 0,-6-5 8 0,5 10 0 16,1-5 0-16,0 5 0 0,0-5 0 0,-1 0 8 15,7 5-8-15,-1 0 0 0,0 0 0 0,1-4 9 0,5 4-9 0,0 0 0 16,0 0 11-16,0 5-11 0,-6-10 10 0,12 10-10 16,-6-5 8-16,-6 5-8 0,6-4 0 0,-5 4 9 15,5 0 5-15,0 5 1 0,0 5 0 0,0 0 0 16,0-4 9-16,0 4 1 0,6 5 1 0,-1 0 0 15,7 0 2-15,-7 1 1 0,1 4 0 0,5 0 0 16,1 0-13-16,-1 1-4 0,-5 4 0 0,5-5 0 0,6 5 5 0,0 1 1 16,6 4 0-16,5-10 0 0,0 10 13 0,6-4 2 15,6-6 1-15,0 0 0 0,5 0-18 0,0 6-3 16,12-1-1-16,-1 0 0 0,7 1 0 0,10 4 0 16,6 5 0-16,1 1 0 0,-1-1 3 0,6 0 0 15,5-5 0-15,1-4 0 0,5-6-15 0,-6-10-8 16,1 0 8-16,-1-15-13 15,-5-9-76-15,6-11-15 0,-1-16-4 0</inkml:trace>
          <inkml:trace contextRef="#ctx0" brushRef="#br0" timeOffset="1228.1027">3834 29 1317 0,'0'0'58'0,"0"0"13"0,0 0-57 0,0 0-14 0,0 0 0 0,0 0 0 15,0 0 56-15,0 0 9 0,0 0 2 0,5-10 0 31,1 5-33-31,0-5-6 0,-1-5-2 0,1 5 0 16,0 0-4-16,-1 0-1 0,-5-5 0 0,6 5 0 0,-6-5-10 16,6 5-3-16,-6-5 0 0,-6 5 0 0,6 0 1 0,-6 0 0 15,1 5 0-15,-7-6 0 0,7 6 23 0,-7 5 4 16,-5-5 0-16,6 5 1 0,-6 0 3 0,0 5 0 16,-5-5 0-16,-1 5 0 0,0-5-15 0,6 6-2 15,0-1-1-15,0 0 0 0,-5-5-12 0,-1 0-2 16,1-5-8-16,-7 5 12 0,7-5-12 0,-7 5 0 15,7-6 0-15,-1 1-10 0,-5 5-3 0,0 0-1 16,-6 0 0-16,11 5 0 0,-11 1 14 0,12-1-12 16,-12-5 12-16,5 10-12 0,1 0 12 0,0 0 0 15,5 0 0-15,-5 5-9 0,5-5 9 0,1 10 0 16,-1 0 0-16,6 0 0 0,0-5 11 0,0 5-3 16,0 6 0-16,0-1 0 0,6 0 8 0,0 0 0 0,-1 5 1 0,1 0 0 15,0 0 0-15,5 1 0 0,-5-6 0 0,-1 10 0 16,7-5-5-16,-1 5-2 0,-5-5 0 0,5 1 0 15,6 9 7-15,0-5 2 0,0-5 0 0,0 5 0 16,0-4 2-16,6-1 1 0,-1 5 0 0,1-5 0 16,0-5 7-16,-1 5 2 0,1 0 0 0,0 1 0 15,-1-1-15-15,7 0-4 0,-7 0 0 0,7 5 0 16,-7 6-3-16,7-6-1 0,-1 0 0 0,0 0 0 16,0 5 26-16,1-4 5 0,5-6 1 0,-6 5 0 15,6-5-23-15,6 0-4 0,-6-5-1 0,5 5 0 16,1-4 3-16,-1 4 0 0,7 0 0 0,-1-5 0 15,6 0 9-15,0 0 3 0,0 0 0 0,5-4 0 0,-5 4-6 0,0-5-1 16,6 5 0-16,-1-5 0 0,1 5-11 0,0 0-9 16,-1-5 12-16,1 6-12 0,-1-1 0 0,1-5 0 15,0 5 0-15,-1-5 0 0,1 5 0 0,11-5 0 16,5 0-11-16,1 1 11 0,11-11-11 0,0 5 11 16,5-15-10-16,1 5 10 0,5-5-16 0,0-5 2 15,-6-10 1-15,1-11 0 16,-12-4-137-16,6-10-27 0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1.19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42FC99-E41C-44AE-8FE3-780FDAC0BBEC}" emma:medium="tactile" emma:mode="ink">
          <msink:context xmlns:msink="http://schemas.microsoft.com/ink/2010/main" type="writingRegion" rotatedBoundingBox="7641,5820 9484,5820 9484,7193 7641,7193">
            <msink:destinationLink direction="with" ref="{736CB85D-A5BD-4FDE-9795-6AE8AF776944}"/>
          </msink:context>
        </emma:interpretation>
      </emma:emma>
    </inkml:annotationXML>
    <inkml:traceGroup>
      <inkml:annotationXML>
        <emma:emma xmlns:emma="http://www.w3.org/2003/04/emma" version="1.0">
          <emma:interpretation id="{28554B74-2735-41BD-A38B-3B754DF66DEE}" emma:medium="tactile" emma:mode="ink">
            <msink:context xmlns:msink="http://schemas.microsoft.com/ink/2010/main" type="paragraph" rotatedBoundingBox="7641,5820 9484,5820 9484,7193 7641,71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072EE1-F726-42EB-8186-8156470B68E2}" emma:medium="tactile" emma:mode="ink">
              <msink:context xmlns:msink="http://schemas.microsoft.com/ink/2010/main" type="line" rotatedBoundingBox="7641,5820 9484,5820 9484,7193 7641,7193"/>
            </emma:interpretation>
          </emma:emma>
        </inkml:annotationXML>
        <inkml:traceGroup>
          <inkml:annotationXML>
            <emma:emma xmlns:emma="http://www.w3.org/2003/04/emma" version="1.0">
              <emma:interpretation id="{D5955FA7-85C2-4CEA-BCAB-9F47234EBEFE}" emma:medium="tactile" emma:mode="ink">
                <msink:context xmlns:msink="http://schemas.microsoft.com/ink/2010/main" type="inkWord" rotatedBoundingBox="7641,5820 9484,5820 9484,7193 7641,7193"/>
              </emma:interpretation>
              <emma:one-of disjunction-type="recognition" id="oneOf0">
                <emma:interpretation id="interp0" emma:lang="" emma:confidence="1">
                  <emma:literal>9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)</emma:literal>
                </emma:interpretation>
                <emma:interpretation id="interp3" emma:lang="" emma:confidence="0">
                  <emma:literal>8</emma:literal>
                </emma:interpretation>
                <emma:interpretation id="interp4" emma:lang="" emma:confidence="0">
                  <emma:literal>o</emma:literal>
                </emma:interpretation>
              </emma:one-of>
            </emma:emma>
          </inkml:annotationXML>
          <inkml:trace contextRef="#ctx0" brushRef="#br0">-2448-6579 345 0,'0'0'31'0,"5"-8"-31"0,3 4 0 0,-3 0 0 15,-5 4 98-15,9-8 14 0,-5-4 2 0,5 9 1 16,-9 3-41-16,0 0-8 0,4-8-2 0,5 4 0 15,-9 4-23-15,4-4-5 0,1-4 0 0,-5 8-1 16,0 0-15-16,0 0-2 0,0 0-1 0,0 0 0 0,0 0 18 16,0 0 3-16,0 0 1 0,0 0 0 0,0 0-11 15,0 0-3-15,0 0 0 0,0 0 0 0,0 0-4 0,0 0-1 16,-9-4 0-16,9 4 0 0,0 0 8 0,0 0 2 16,-9 0 0-16,9 0 0 0,-13 0-5 0,13 0-1 15,-9 0 0-15,0 0 0 0,9 0-4 0,-8 0 0 16,8 0-1-16,-9 4 0 0,9-4-8 0,-9 4-2 15,0 0 0-15,1 0 0 0,-1 0-9 0,0 0 12 16,-4 3-12-16,4-3 12 0,0 0-12 0,5 0 0 16,-5 0 0-16,0 4 0 0,1 0 0 0,8-8 0 15,-9 7 0-15,4 1 0 0,-3 0 0 0,8-8 0 16,0 0 0-16,-5 8 0 0,1 4 0 0,-1-5 12 16,1 1-12-16,4-8 12 0,0 0-12 0,-4 8 0 15,-5 0 0-15,5 3 0 0,-1 1 0 0,1 0 8 16,-5 0-8-16,0-1 8 0,5 5-8 0,4-4 10 0,0-12-10 0,-5 7 10 15,5 5-2-15,-4 0-8 0,4-1 12 0,-4-3-4 16,4 4 11-16,0-12 1 0,0 0 1 0,0 12 0 16,0-1-1-16,4 5 0 0,-4-4 0 0,0-5 0 15,4 5-8-15,-4-4-3 0,5 4 0 0,-5-1 0 16,0-3-1-16,4 4 0 0,-4-4 0 0,0 3 0 16,5 1-8-16,-1 0 8 0,-8 3-8 0,4-7 8 15,0 4-8-15,0-4 8 0,-5 3-8 0,5-11 8 16,0 12-8-16,0-12 0 0,0 8 0 0,0-8 0 15,0 8 8-15,0 3 0 0,0-3 0 0,0-8 0 16,0 0-8-16,0 0 0 0,0 12 0 0,9-4 0 0,-5 3 25 16,1-3 3-16,-5-8 1 0,4 12 0 0,5-4-21 15,-9-8-8-15,4 7 0 0,5 1 9 0,-5 0-9 0,1 4 0 16,-5-12 0-16,4 8 0 0,1-1 0 0,-5-7 0 16,0 12 0-16,4-4 0 0,-4-8 0 0,4 8 12 15,-4-8-12-15,0 0 12 0,5 11-12 0,-5-11 0 16,4 12 0-16,-4-12 8 0,0 0-8 0,0 0 0 15,9 8 0-15,-9-8 0 0,9 4 0 0,-9-4 0 16,0 0 9-16,8 8-9 0,1-5 13 0,-9-3-1 16,9 4-1-16,-9-4 0 0,13 4-11 0,-13-4 10 15,9 4-10-15,-9-4 10 0,0 0-10 0,13 0 0 16,0 0 9-16,-13 0-9 0,9 0 0 0,-9 0 0 16,13 4 0-16,0-4 8 0,-13 0-8 0,9 0 0 15,0-4 0-15,4 0 0 0,0 4 0 0,-4 0 0 16,0-4 0-16,4 0-8 0,-4-3 8 0,4 3 0 15,-4 0 0-15,4 4 0 0,-9-4 0 0,5-4 0 0,-5 4 0 16,5-4 0-16,0 5 0 0,-9 3 0 0,0 0 0 0,0-8 0 16,4 0 0-16,1 0 0 0,-5 0 0 0,0 8 0 15,0 0 0-15,0-7 0 0,0-5 0 0,4 4 8 16,-4 8-8-16,0-8 8 0,0 0-8 0,0-3 8 16,5 7-8-16,-5-4 0 0,4-4 0 0,0 5 0 15,-4-1 0-15,0 8 0 0,5-8 0 0,-5 4 0 16,0-4 0-16,0 0 0 0,-5 1 0 0,5-1 0 15,0 8 0-15,0 0 0 0,-4-4 0 0,0 0 0 16,-1-4 0-16,1 0 0 0,-1 5 0 0,-3-1 0 16,3-4 0-16,-4 4 0 0,5 0 0 0,-5 0 0 0,-4 0 0 15,4 0 0-15,-4 4 0 0,0 0 0 0,-5 0 0 0,1 4 9 16,-5-4-9-16,4 4 0 0,-4 4 8 0,5-4-8 16,-5 4 0-16,4-1 0 0,5 1-10 0,0-4-9 15,0 4-1-15,0 0-1 16,4 0-148-16,0 3-30 0,-13 9-5 0,9-5-2 0</inkml:trace>
          <inkml:trace contextRef="#ctx0" brushRef="#br0" timeOffset="-1777.9817">-3093-6540 518 0,'0'0'46'15,"5"-4"-37"-15,8 0-9 0,-4 0 0 16,-1 0 81-16,1 0 15 0,0 4 2 0,-9 0 1 0,0 0-39 0,0 0-7 15,0 0-1-15,9-4-1 0,0 4-1 0,-9 0 0 16,0 0 0-16,0 0 0 0,0 0 9 0,0 0 1 16,0 0 1-16,0 0 0 0,0 0-29 0,0 0-7 15,-5 8-1-15,5-8 0 0,0 8-6 0,-4 0-2 16,4 3 0-16,0-11 0 0,0 0-4 0,0 0-2 16,0 0 0-16,0 0 0 0,0 0 0 0,0 0 0 15,0 8 0-15,0-8 0 0,0 0 9 0,0 0 1 16,0 0 1-16,0 0 0 0,0 0 3 0,4 12 0 15,-4-12 0-15,0 0 0 0,0 0-8 0,0 0 0 16,0 8-1-16,0-8 0 0,0 0-7 0,0 0-8 16,5 11 11-16,-5-11-11 0,0 0 14 0,0 0-4 15,0 0-1-15,0 0 0 0,0 0 2 0,0 0 0 0,0 0 0 16,0 0 0-16,0 0-1 0,0 0 0 0,0 0 0 0,0 0 0 16,0 0 3-16,0 0 1 0,0 0 0 0,0 0 0 15,0 0-4-15,0 0-1 0,0 0 0 0,0 0 0 16,0 0-9-16,4 8 0 0,-4-8 0 0,0 0 8 15,0 0-8-15,0 0 0 0,0 0 0 0,0 0 0 16,0 0 8-16,0 0-8 0,0 0 8 0,0 0-8 16,0 0 0-16,0 0 8 0,0 0-8 0,0 0 0 15,0 0 0-15,0 0 0 0,0 0 0 0,0 0 0 16,0 0 0-16,0 0 0 0,0 0 0 0,0 0 0 16,0 0 0-16,0 0 0 0,0 0 8 0,0 0-8 15,0 0 0-15,0 0 0 0,0 0 0 0,0 0 8 16,0 0-8-16,0 0 0 0,0 0 0 0,0 0 0 0,0 0 0 15,0 0 0-15,0 0 0 0,0 0 0 0,0 0 0 0,0 0 0 16,0 0 0-16,0 0 0 0,4 12 0 0,1-1 0 16,-1 1 0-16,0 4 0 0,-4 7 0 0,0 1 10 15,-4-1-10-15,4 4 10 0,-4 8-10 0,4-3 10 16,-5-1-10-16,5 0 10 0,0 0-10 0,-4 4 10 16,4-4-10-16,4 1 10 0,-4-5-10 0,0 0 10 15,5 4-10-15,-1-3 10 0,0-1 2 0,1 0 0 16,-1 1 0-16,1-1 0 0,-5 0 13 0,0-3 3 15,0-1 1-15,0 0 0 0,0-7 4 0,0 4 1 16,-5-1 0-16,1-3 0 0,-1-5-20 0,5-3-4 16,-4 4-1-16,4-12 0 0,-9 8 0 0,9-8 0 15,0 0 0-15,0 0 0 0,0 0-1 0,-4-4-8 16,-5 0 12-16,5-4-4 0,-1-4-8 0,5-3 12 16,-4-1-12-16,4 1 12 15,-4-1-32-15,4 0-5 0,-5 5-2 0</inkml:trace>
          <inkml:trace contextRef="#ctx0" brushRef="#br0" timeOffset="-85308.4783">-1965-6228 691 0,'0'0'61'0,"0"0"-49"0,0 0-12 0,0 0 0 16,-5-8 80-16,1 4 12 0,0 0 4 0,4 4 0 16,0-8 10-16,0 8 2 0,0 0 1 0,0-8 0 15,-5 1-8-15,1 3-1 0,4-4-1 0,-9 4 0 0,5 0-19 0,4 4-4 16,0 0-1-16,-9-4 0 0,0 0-18 0,0 4-3 16,9 0-1-16,0 0 0 0,0 0-36 0,0 0-7 15,0 0-2-15,0 0 0 0,0 0-8 0,0 0 0 16,-4 8 0-16,4-8-11 0,4 8 11 0,-4-8 0 15,9 8 10-15,0-1-10 0,4-3 0 0,0 0 8 16,-4 0-8-16,4 0 0 0,5 4 12 0,4-4 0 16,0-4 0-16,0 4 0 0,4-4-12 0,0 4 0 15,1-1 0-15,3 1 0 0,-3-4 0 0,8 4 0 16,-5 0 0-16,6-4 0 0,-6 4 0 0,1 0 0 16,4 0 0-16,0-4 0 0,-4 0 8 0,-5 0-8 15,0 0 0-15,1 0 0 0,-5-4 8 0,0 4-8 16,-5 0 0-16,-8-4 9 0,0 0-9 0,-9 4 0 15,9 0 0-15,-9 0 8 0,8 0-8 0,-8 0 0 16,9 0 0-16,0 4 0 0,0-4 8 0,-9 0-8 16,4 8 8-16,5 0-8 0,-5 3 0 0,1-3 8 0,-1 0-8 15,-4 4 0-15,0 3 0 0,-4-3 8 0,-5 4-8 0,4-1 0 16,1 5 10-16,-5-5-10 0,-4 5 12 0,-4-1-12 16,-10 9 20-16,5-5-2 0,-4 0-1 0,-5 1 0 15,1 3 10-15,-6 4 1 0,1-3 1 0,5 7 0 16,-5-4-9-16,-1 0-3 0,1 4 0 0,5 0 0 15,-1 0-17-15,5 4 8 0,-5-4-8 0,9-3 0 16,0-1 0-16,0 0-12 0,5 0 0 0,3 0 0 16,1-7 0-16,4 3 0 0,1-4 0 0,-1-3 0 15,9-4-162-15,-5-5-32 0,5 1-6 16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51:06.9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43137F-D0B3-4550-9AA1-E8C8D721B035}" emma:medium="tactile" emma:mode="ink">
          <msink:context xmlns:msink="http://schemas.microsoft.com/ink/2010/main" type="inkDrawing" rotatedBoundingBox="19092,10375 22804,11663 22766,11773 19054,10484" semanticType="strikethrough" shapeName="Other">
            <msink:sourceLink direction="with" ref="{81891AED-24D1-4DAF-A722-84C233AAD150}"/>
            <msink:sourceLink direction="with" ref="{EF97B154-BEE4-4E64-B035-7880E16A1E97}"/>
          </msink:context>
        </emma:interpretation>
      </emma:emma>
    </inkml:annotationXML>
    <inkml:trace contextRef="#ctx0" brushRef="#br0">0 0 460 0,'0'0'41'0,"0"0"-33"0,0 0-8 0,0 0 0 16,0 0 156-16,0 0 30 0,0 0 6 0,0 0 0 15,0 0-117-15,0 0-24 0,0 0-5 0,0 0-1 16,0 0-29-16,0 0-7 0,0 0-1 0,0 0 0 16,0 0-8-16,0 0 0 0,0 0 0 0,0 0 8 15,0 0-8-15,0 0 0 0,0 0 0 0,0 0 0 0,0 0 0 0,8 8 8 16,-8-8-8-16,14 8 8 0,-6-5 22 0,-8-3 4 15,9 8 1-15,4 0 0 0,-4-4-3 0,0 4 0 16,4-4 0-16,-4 3 0 0,4 1 16 0,0-4 2 16,5 4 1-16,-5 0 0 0,4-4-18 0,1 3-3 15,0 1-1-15,3 0 0 0,6 4 2 0,-1-1 0 16,0-3 0-16,1 4 0 0,8 0-5 0,0-1-1 16,-9 5 0-16,9-4 0 0,5 3-7 0,8-3-2 15,-4 4 0-15,0-1 0 0,0 5 8 0,8-5 0 16,1 5 1-16,0-1 0 0,-1 1-14 0,10-1-3 15,4-3-8-15,4 7 12 0,-4 1-12 0,-1-1 11 16,6 4-11-16,-1-7 10 0,0 7-10 0,-9-4 10 0,1 5-10 16,8-5 10-16,9 4-10 0,-4 1 0 0,-10-1 0 15,1 0 0-15,-4 1 0 0,3-1 0 0,-3 0 9 0,-1 4-9 16,1-3 12-16,-1-1-1 0,14 0-1 16,-5 1 0-16,4-1 3 0,-3 0 1 0,-1 1 0 0,0-5 0 15,-4 0-2-15,4-7-1 0,0 3 0 0,0-3 0 16,1 0-11-16,-6-1 0 0,-3 1 9 0,-1-1-9 15,-8 1 0-15,4-4 9 0,-13-1-9 0,0-3 0 16,-9 0 14-16,4 0-4 0,-8-4-1 0,-5 0 0 16,1 0-1-16,-5-1-8 0,0 1 12 0,-5 0-4 15,-4-4-8-15,0 4 0 0,1-4 9 0,-6 0-9 16,-8 0 0-16,0 0 9 0,5 4-9 0,-5-4 0 16,0 0 0-16,0 0 0 0,0 0-10 0,0 0 10 15,0 0-30-15,0 0 2 0,0 0 0 16,0 0 0-16,0 0-17 0,-9 0-3 0,-4 0-1 0,0 4 0 15,-1-4-39-15,-3 0-8 0,-1-4-2 16,1 4-508-16,-1 0-102 0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51:15.03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1FF6D0-252D-466F-9905-24D88732368B}" emma:medium="tactile" emma:mode="ink">
          <msink:context xmlns:msink="http://schemas.microsoft.com/ink/2010/main" type="writingRegion" rotatedBoundingBox="11199,8963 19162,8963 19162,10867 11199,10867"/>
        </emma:interpretation>
      </emma:emma>
    </inkml:annotationXML>
    <inkml:traceGroup>
      <inkml:annotationXML>
        <emma:emma xmlns:emma="http://www.w3.org/2003/04/emma" version="1.0">
          <emma:interpretation id="{189A959D-300F-476C-B80C-4250F4B73676}" emma:medium="tactile" emma:mode="ink">
            <msink:context xmlns:msink="http://schemas.microsoft.com/ink/2010/main" type="paragraph" rotatedBoundingBox="11167,9016 13977,8772 14053,9643 11243,98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625F03-97E6-40C9-83A0-C986BF60B9E3}" emma:medium="tactile" emma:mode="ink">
              <msink:context xmlns:msink="http://schemas.microsoft.com/ink/2010/main" type="line" rotatedBoundingBox="11167,9016 13977,8772 14053,9643 11243,9887">
                <msink:destinationLink direction="with" ref="{EE853FEF-B958-4A7D-BB33-A388866D62E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26301D7-3BC5-4762-8773-46DA6DD7E710}" emma:medium="tactile" emma:mode="ink">
                <msink:context xmlns:msink="http://schemas.microsoft.com/ink/2010/main" type="inkWord" rotatedBoundingBox="11167,9016 12899,8865 12974,9737 11243,988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8866 7788 345 0,'0'0'15'0,"0"0"4"0,0 0-19 0,0 0 0 16,0-8 0-16,0 0 0 0,0 8 96 0,-5-8 15 0,1 1 3 0,4 7 1 16,-4-8-67-16,-5 0-12 15,4 0-4-15,5 8 0 0,-8-4 0 0,3 0 0 0,-3 0 0 16,8 4 0-16,-5-7 10 0,5 7 2 0,-4-8 0 0,4 8 0 15,-5-8 12-15,5 8 4 0,0-12 0 0,0 12 0 16,-4-7-4-16,4 7 0 0,0-8 0 0,0 8 0 16,0 0-28-16,-9-8-7 0,5 0-1 0,-5 0 0 15,0 4-12-15,-8 4-8 0,-5 0 8 0,-5 0-8 16,-3 4 11-16,-5-4-3 0,-5 4 0 0,-4 0 0 16,0 0 8-16,1 0 0 0,-1 8 1 0,4-8 0 15,1-1 21-15,8 5 4 0,-4 0 1 0,9 4 0 16,-1-1-10-16,10 1-1 0,-5 0-1 0,4 7 0 15,5 1-15-15,0 3-4 0,0 5 0 0,4 3 0 16,5 8-12-16,-1 0 9 0,1-4-9 0,-1 4 8 16,5 0-8-16,5 0 0 0,-1-4 0 0,1-4 0 15,-1 0 0-15,5-3 0 0,-1-1 0 0,6-4 0 0,3-3 0 16,1-5 0-16,4-3 0 0,4 0-11 16,0 0-128-16,9-5-25 0,31 5-6 0,-9-12-1 15</inkml:trace>
          <inkml:trace contextRef="#ctx0" brushRef="#br0" timeOffset="989.7449">8712 8287 903 0,'0'0'40'0,"0"0"8"0,0 0-38 0,0 0-10 0,0 0 0 0,0 0 0 16,0 0 63-16,0 0 10 0,0 0 3 0,0 0 0 16,0 0-26-16,0 0-5 0,9 4-1 0,-9-4 0 15,9 8 16-15,-9-8 4 0,9 0 0 0,-1 4 0 16,1-1-17-16,-5-3-3 0,5-3-1 0,0 3 0 16,0 0-11-16,0-4-3 0,-5 0 0 0,5 0 0 15,-5 0-13-15,1 0-4 0,-1-4 0 0,5 0 0 16,-5 1-12-16,0-1 0 0,1 0 0 0,-1-4 0 15,1 5 0-15,-1-1 12 0,0-4-1 0,1 0-1 16,4 1-10-16,-5-5 0 0,5 4 9 0,-5 1-9 16,5-1 29-16,-5-4 2 0,5 9 0 0,0-5 0 15,-5 4-23-15,-4 0-8 0,5 4 0 0,-5-3 0 0,0 3 0 0,0-4 0 16,0 8 0-16,0 0 0 0,0 0 0 0,0 0 0 16,-9-4 0-16,0 0 0 0,9 4-11 0,-9 0-8 15,0 0-1-15,1 0-1 0,8 0 5 0,-9 4 2 16,-4 0 0-16,8 0 0 0,-3 4 23 0,8-8 5 15,-9 0 1-15,9 0 0 0,-9 3-15 0,0 1-18 16,5 4 4-16,4-8 1 0,-9 4 13 0,0 4 0 16,5-4 0-16,4-4 0 0,-9 8 26 0,5-1 5 15,-5 1 1-15,5 0 0 0,-1 4-16 0,-4-5-4 16,5 1 0-16,-9 4 0 0,4 0-3 0,0-1-1 16,-4 1 0-16,4 4 0 0,1-1-8 0,-5 1 8 15,4 3-8-15,4-3 8 0,1 0-8 0,0-1 12 16,8 1-12-16,-4-1 12 0,4 1 17 0,5 3 4 0,0-3 1 15,0 0 0-15,4-5-34 0,4 5 0 0,-3-4 0 0,7-1 0 32,1 1-19-32,5-4-10 0,3 0-3 0,6-4-617 0,3-1-124 0</inkml:trace>
          <inkml:trace contextRef="#ctx0" brushRef="#br0" timeOffset="1611.5744">9414 7714 918 0,'0'0'40'0,"0"0"9"0,-9-4-39 0,9 4-10 0,0 0 0 0,-4-8 0 15,4 8 114-15,0 0 21 0,0 0 4 0,0 0 1 16,0 0-48-16,0 0-8 0,0 0-3 0,0 0 0 16,0 0-48-16,0 0-9 0,4 12-3 0,1-5 0 15,4 1-30-15,-1 4-7 0,6-4 0 0,-1 3-1 16,4-3 17-16,5 4 0 0,0-4 0 0,0 0 0 15,0-5 27-15,0 1 9 0,4 0 1 0,-4 0 1 16,0 0-10-16,-4 0-1 0,4-4-1 0,0 4 0 16,-9 0 10-16,-13-4 3 0,0 0 0 0,13 4 0 15,4 0-3-15,-3-1-1 0,-14-3 0 0,8 8 0 16,10-4-35-16,-5 4-9 0,-13 4-1 0,4-1 0 0,5 1 10 16,0 4 0-16,-5-1 0 0,-8 1 0 0,-9 3 23 15,0 1 6-15,4-5 2 0,0 1 0 0,-8 4-16 0,-1-1-3 16,-8 1-1-16,-1-1 0 0,1 1 9 0,0-1 1 15,-1-3 1-15,-3 3 0 0,3-3-22 0,1 3 0 16,0-3 0-16,-1 3 0 0,5 1 0 0,1-5 0 16,-1-3 0-16,4 8 0 15,0-5 0-15,5 1-12 0,0-1 2 0,0-3 0 16,9 0-46-16,-5 0-8 0,4-5-3 0,1 1-599 16,0 0-120-16</inkml:trace>
        </inkml:traceGroup>
        <inkml:traceGroup>
          <inkml:annotationXML>
            <emma:emma xmlns:emma="http://www.w3.org/2003/04/emma" version="1.0">
              <emma:interpretation id="{113F1E26-D444-40C0-929A-ACE575A89F60}" emma:medium="tactile" emma:mode="ink">
                <msink:context xmlns:msink="http://schemas.microsoft.com/ink/2010/main" type="inkWord" rotatedBoundingBox="13604,8984 13993,8951 14040,9496 13651,9529"/>
              </emma:interpretation>
              <emma:one-of disjunction-type="recognition" id="oneOf1">
                <emma:interpretation id="interp1" emma:lang="" emma:confidence="1">
                  <emma:literal>O</emma:literal>
                </emma:interpretation>
                <emma:interpretation id="interp2" emma:lang="" emma:confidence="0">
                  <emma:literal>0</emma:literal>
                </emma:interpretation>
                <emma:interpretation id="interp3" emma:lang="" emma:confidence="0">
                  <emma:literal>o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°</emma:literal>
                </emma:interpretation>
              </emma:one-of>
            </emma:emma>
          </inkml:annotationXML>
          <inkml:trace contextRef="#ctx0" brushRef="#br0" timeOffset="2177.8333">10660 7698 345 0,'0'0'31'0,"0"-8"-31"16,0 0 0-16,0 1 0 0,0 7 207 0,0 0 35 15,0 0 7-15,-4-12 2 0,-5 8-131 0,0 0-25 16,9 4-6-16,-9 0-1 0,9 0-49 0,-8 0-11 16,8 0-1-16,-9 8-1 0,5 4-12 0,-10-5-2 15,-3 9-1-15,4-4 0 0,13-1 2 0,0 9 1 16,-9-4 0-16,4 7 0 16,5-4-2-16,-4 5-1 0,0-1 0 0,4 8 0 15,0-3 10-15,0-1 3 0,0-4 0 0,0 5 0 0,-5-5 1 0,10 1 1 16,8-1 0-16,0 0 0 0,5 1-12 0,-5-1-2 15,4-3-1-15,1-5 0 0,-1-3-1 0,5 0 0 0,-4-8 0 16,-1 3 0-16,5-7 14 0,-4 0 4 16,-1-7 0-16,5 3 0 15,-4-8 7-15,0 0 1 0,3 1 1 0,-7-5 0 0,-6 0-9 0,6-7-3 0,-1 0 0 16,0-1 0-16,-9-3 3 0,-4-4 0 0,0-1 0 0,0 1 0 16,9 0 17-16,-13 0 4 0,-5 0 1 0,4 3 0 15,5 5-40-15,-4 3-10 0,-13-3 0 0,3 7 0 16,6 1-21-1,-6 3-7-15,1 0 0 0,-9 9-1 0,0-1-1 0,-4 0 0 16,9 0 0-16,-10 8-706 0,-4 0-142 0</inkml:trace>
        </inkml:traceGroup>
      </inkml:traceGroup>
    </inkml:traceGroup>
    <inkml:traceGroup>
      <inkml:annotationXML>
        <emma:emma xmlns:emma="http://www.w3.org/2003/04/emma" version="1.0">
          <emma:interpretation id="{FA23834C-11A1-4AF6-8A95-5D51A5DF19ED}" emma:medium="tactile" emma:mode="ink">
            <msink:context xmlns:msink="http://schemas.microsoft.com/ink/2010/main" type="paragraph" rotatedBoundingBox="12739,10141 19162,10141 19162,10867 12739,108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040A3AA-9232-4543-BA0E-BB9E4920565B}" emma:medium="tactile" emma:mode="ink">
              <msink:context xmlns:msink="http://schemas.microsoft.com/ink/2010/main" type="line" rotatedBoundingBox="12739,10141 19162,10141 19162,10867 12739,10867"/>
            </emma:interpretation>
          </emma:emma>
        </inkml:annotationXML>
        <inkml:traceGroup>
          <inkml:annotationXML>
            <emma:emma xmlns:emma="http://www.w3.org/2003/04/emma" version="1.0">
              <emma:interpretation id="{2AE2F77F-4A31-4295-A188-4277D83087F4}" emma:medium="tactile" emma:mode="ink">
                <msink:context xmlns:msink="http://schemas.microsoft.com/ink/2010/main" type="inkWord" rotatedBoundingBox="12739,10141 13411,10141 13411,10867 12739,10867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12651.0169">9642 8845 1609 0,'0'0'35'0,"0"0"7"0,5-8 2 0,-5 8 2 0,8-8-37 0,-8 8-9 0,9-4 0 0,4 0 0 16,1 4 43-16,-1 0 6 0,0 4 2 0,0 0 0 15,0 0-43-15,0 0-8 0,1 4 0 0,3-4 0 16,1 3 0-16,-1 5 0 0,5-4 0 0,-4 0 0 16,4-1-13-16,0 1 3 0,0 4 1 0,4-4 0 15,0 0-8-15,0-1-2 0,1 1 0 0,-1-4 0 16,-4 4 3-16,4-8 0 0,-4 4 0 0,0-4 0 16,5 4 16-16,-10-4-10 0,5 4 10 0,-4 3-8 15,-1-3 8-15,-4 0 0 0,5 8 0 0,-9-4 0 16,-1 7 0-16,1 1 11 0,-4 3-3 0,-10 1 0 15,1 3 9-15,-9 1 2 0,-1 3 0 0,-3 4 0 0,-1-4 11 16,1 1 2-16,-5 3 1 0,-4 4 0 0,4-4-12 16,-5-3-2-16,-3 3-1 0,-1-4 0 0,-9 4-18 15,1-4-17-15,-5-3 3 0,-4-1-538 16,-5 5-108-16</inkml:trace>
        </inkml:traceGroup>
        <inkml:traceGroup>
          <inkml:annotationXML>
            <emma:emma xmlns:emma="http://www.w3.org/2003/04/emma" version="1.0">
              <emma:interpretation id="{E827BD05-9A79-4CF2-8D28-074A83373169}" emma:medium="tactile" emma:mode="ink">
                <msink:context xmlns:msink="http://schemas.microsoft.com/ink/2010/main" type="inkWord" rotatedBoundingBox="14951,10254 15946,10254 15946,10453 14951,10453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-13833.2127">12165 9129 1094 0,'0'0'48'0,"0"0"11"15,0-7-47-15,0 7-12 0,-4-8 0 0,4 0 0 16,0 8 123-16,-5-8 22 0,1 0 5 0,4 8 1 16,0 0-103-16,0 0-20 0,0 0-4 0,0 0 0 15,0 0-16-15,0 0-8 0,0 0 8 0,0 0-8 16,0 0 11-16,0 0-3 0,0 0 0 0,0 0 0 16,0 0-8-16,0 0 10 0,0 0-10 0,0 0 10 0,0 0-10 0,0 0 0 15,-5 8 0-15,-3-4 0 0,-1 4 12 0,0-4 0 16,-4 0 0-16,4 0 0 0,-4-1-12 0,-5-3 0 15,5 4 0-15,-4 0-11 0,4-4 11 0,-1 0 11 16,-3 0-3-16,4 0 0 0,0 0 13 0,-1-4 3 16,1 0 0-16,0 4 0 0,0-3 3 0,4-1 1 15,0 0 0-15,1-4 0 0,-6 8-28 0,6-8 0 16,3 4 0-16,5-4 0 0,0 8 0 0,0 0 0 16,0 0 0-16,0 0 0 0,0-3 8 0,0 3-8 15,0 0 12-15,0 0-4 0,9-4-8 0,-9 4 0 16,0 0 0-16,9-4 0 0,0 0 0 0,-1 4 0 15,-8 0 0-15,0 0 0 0,14 0 0 0,-14 0 0 16,8 0 8-16,-8 0-8 0,0 0 0 0,9 4 0 0,-9-4 0 16,9 4 0-16,-9-4 0 0,0 0-11 0,0 0 3 0,4 7 0 15,-4-7 8-15,9 8 0 0,-9-8 0 0,0 0 0 16,0 0 0-16,0 0 0 0,-9 8 0 0,5 0 0 16,4-8 0-16,0 0 11 0,0 0-3 0,-5 8 0 15,-3-4-8-15,8-4 0 0,-9 0 0 0,9 0-11 16,-4 0 11-16,-5-4 0 0,0 0 8 0,0 0-8 15,9 4 0-15,-4-4 9 0,-1-4-9 0,1 0 0 16,0 1 0-16,-1-1 0 0,1 0 0 0,0 0 0 16,4 8 0-16,4-12 0 0,-4 5 0 0,0 7 0 15,-4-8 0-15,4 8 0 0,4-4 0 0,-4 4 0 16,0 0 0-16,0 0 0 0,-4-8 0 0,4 8 0 16,0 0 0-16,0 0 0 0,0 0 8 0,0 0-8 0,0 0 10 15,0 0-2-15,0 0 0 0,0 0 0 0,0 0-19 16,0 0-4-16,0 0-1 0,0 0 0 15,0 0-128-15,0 0-25 0</inkml:trace>
          <inkml:trace contextRef="#ctx0" brushRef="#br0" timeOffset="-14349.2384">11893 9094 921 0,'9'-15'82'0,"-5"11"-66"0,1-8-16 0,3 4 0 15,1-3 88-15,0-1 13 0,-5 0 3 16,9 0 1-16,-8 1-33 0,4-1-6 0,-1 0-2 0,1 5 0 16,0-1-27-16,0 0-5 0,-1 0-2 0,1 4 0 15,0 0-30-15,-9 4 0 0,0 0 0 0,13 0 0 16,-4 0 0-16,4 0 0 0,0 4 0 0,-4 0 0 16,-9-4 0-16,13 8 0 0,-4-4 0 0,4 4 0 15,-4 3 12-15,0-3-3 0,4 4-1 0,-4 0 0 16,-1-1 22-16,-3-3 4 0,-1 0 1 0,-4-8 0 15,5 12-17-15,-5-12-3 0,0 0-1 0,4 7 0 16,-4-7 1-16,0 0 0 0,0 0 0 0,-4 8 0 16,4-8 17-16,-9 8 3 0,0-8 1 0,-4 4 0 15,4-4-23-15,0 0-4 0,-4 0-1 0,4-4 0 16,1 4-8-16,-6-4 0 0,6 0 0 0,-1 0 0 16,0 0 0-16,0 0 0 0,1-3 0 0,3 3 0 0,5 4 0 15,-4-8 0-15,4 0 0 0,-5 0 0 0,5 1 0 0,0 7 0 16,5-12 0-16,-1 8 0 0,-4 4 0 15,5-8 8-15,-5 8-8 0,0 0 0 0,0 0 8 0,0 0-8 16,0 0 0-16,0 0 8 0,0 0-8 0,0 0 0 16,0 0 0-16,0 0 0 0,4 12-16 0,0-4-6 15,1 3-1-15,-5-3 0 16,4 4-101-16,-4 0-20 0,0-1-4 0</inkml:trace>
          <inkml:trace contextRef="#ctx0" brushRef="#br0" timeOffset="-10606.0608">12784 9102 1324 0,'0'0'118'0,"4"-8"-94"0,0-3-24 15,1 3 0-15,-1 0 109 0,-4 0 18 16,5 0 3-16,-5 8 1 0,4-7-63 0,-4 7-13 0,0 0-3 16,0 0 0-16,0 0-43 0,9 0-9 0,4 0 0 15,-13 0 0 1,0 0-129-16,4 3-23 0,9 5-5 0</inkml:trace>
        </inkml:traceGroup>
        <inkml:traceGroup>
          <inkml:annotationXML>
            <emma:emma xmlns:emma="http://www.w3.org/2003/04/emma" version="1.0">
              <emma:interpretation id="{C76E5024-9565-4A3A-8565-BB9BFC1570EB}" emma:medium="tactile" emma:mode="ink">
                <msink:context xmlns:msink="http://schemas.microsoft.com/ink/2010/main" type="inkWord" rotatedBoundingBox="16679,10332 16929,10332 16929,10371 16679,10371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-10421.9401">13582 9020 1263 0,'13'0'56'0,"-4"0"12"0,4-4-55 0,-4 4-13 0,4-4 0 0,0 4 0 15,-4 0 67-15,4 4 10 0,0-4 3 0,1 4 0 0,3-4-39 0,-4 4-7 16,0 0-2-16,5 0 0 16,0 0-48-16,-1 0-9 0,1 3-3 0,-1-3 0 0</inkml:trace>
        </inkml:traceGroup>
        <inkml:traceGroup>
          <inkml:annotationXML>
            <emma:emma xmlns:emma="http://www.w3.org/2003/04/emma" version="1.0">
              <emma:interpretation id="{51ECA006-EB23-442C-9D9C-577F54C17179}" emma:medium="tactile" emma:mode="ink">
                <msink:context xmlns:msink="http://schemas.microsoft.com/ink/2010/main" type="inkWord" rotatedBoundingBox="17697,10336 17802,10336 17802,10364 17697,10364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-10271.0395">14600 9044 2070 0,'0'0'92'0,"9"-8"18"0,-5-4-88 0,-4 12-22 15,13-4 0-15,-13 4 0 0,13-4 12 0,1 4-3 16,3 0 0-16,1 4-628 16,-1 0-125-16</inkml:trace>
        </inkml:traceGroup>
        <inkml:traceGroup>
          <inkml:annotationXML>
            <emma:emma xmlns:emma="http://www.w3.org/2003/04/emma" version="1.0">
              <emma:interpretation id="{3504DD70-7A3D-4320-A801-03AD4D489D26}" emma:medium="tactile" emma:mode="ink">
                <msink:context xmlns:msink="http://schemas.microsoft.com/ink/2010/main" type="inkWord" rotatedBoundingBox="19127,10332 19162,10332 19162,10352 19127,1035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-10120.4965">16030 9032 2685 0,'9'-20'119'0,"-9"20"25"0,0 0-116 0,0 0-28 0,0 0 0 0,13 4-790 15,0 4-164-15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50:55.98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B01AD2B-1FFB-4C1B-A14F-C4B709855286}" emma:medium="tactile" emma:mode="ink">
          <msink:context xmlns:msink="http://schemas.microsoft.com/ink/2010/main" type="writingRegion" rotatedBoundingBox="10214,10735 5049,13367 4509,12306 9674,9675"/>
        </emma:interpretation>
      </emma:emma>
    </inkml:annotationXML>
    <inkml:traceGroup>
      <inkml:annotationXML>
        <emma:emma xmlns:emma="http://www.w3.org/2003/04/emma" version="1.0">
          <emma:interpretation id="{EDABDFCC-EEAB-416F-8815-DF9EC0826628}" emma:medium="tactile" emma:mode="ink">
            <msink:context xmlns:msink="http://schemas.microsoft.com/ink/2010/main" type="paragraph" rotatedBoundingBox="10214,10735 5049,13367 4509,12306 9674,96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763427-63F1-4DED-BEBB-6D0A25E46131}" emma:medium="tactile" emma:mode="ink">
              <msink:context xmlns:msink="http://schemas.microsoft.com/ink/2010/main" type="inkBullet" rotatedBoundingBox="6943,12402 6555,12600 6357,12212 6745,12015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3500 10874 460 0,'0'0'41'0,"0"0"-33"16,0 0-8-16,0 0 0 0,0-12 292 0,0 12 56 16,-4-8 11-16,4 8 2 0,13-8-241 0,-9 0-49 15,-4 8-10-15,0 0-1 0,5-7-37 0,8 3-7 16,0-4-2-16,0 8 0 0,-13 0-14 0,9 4 0 15,9 4 0-15,-1-1-10 0,1 1 10 0,4 8 0 16,-9-1 0-16,4 1 8 0,5 4-8 0,-9-1-16 16,-4 4 4-16,-4-3 0 0,-14 7 20 0,0-3 3 15,13-1 1-15,-4 0 0 0,-8-3-12 0,-1 3 0 16,-4-3 0-16,-1-1 0 0,6-3 0 0,-5 0 13 16,-5-5-3-16,-4-3-1 0,0-4 5 0,5 0 1 15,3-4 0-15,1-4 0 0,4 0-3 0,-4-4 0 16,0-3 0-16,0-1 0 0,4-4-12 0,0-3 11 15,1-1-11-15,-1-3 10 0,-4-4-10 0,4 3 0 0,9 1 0 16,4-1 0-16,-4 1 0 0,0 3 0 0,5 1 0 16,8 3 0-16,0 5 0 0,5 3 0 0,-10 0 0 15,1 4 0-15,-9 4 0 0,18 4 0 0,4 0 0 0,-9 4 0 16,0 3 0-16,0 1 0 0,13 4 0 0,-12 3 0 16,-10-3 0-16,0 3 0 0,5-3 0 0,0 3 0 15,-9-3 0-15,-4 0 0 0,-10-1 0 0,10 1 0 16,4-4 0-16,-9-1 0 0,-8-3 0 0,-1 0 0 15,5-4 10-15,0-4-10 0,-5 0 12 0,-4 0-12 16,0-8 9-16,0 4-9 0,5-4 0 0,-5-3 9 16,-4-1-9-16,4 0 0 0,9-3-10 0,-1 3 10 15,-3-4 0-15,4-3-9 0,8-1 9 0,1 1 0 16,4-5 0-16,4 1 0 0,1 3 0 0,8 1 11 16,9-4-11-16,0-1 10 0,-5 5-10 0,10 3 10 15,3-3-10-15,-3 3 8 0,3 8-8 0,-3 0 8 0,-1 4-8 16,0 4 0-16,5 8 9 0,-5 0-9 0,-8 8 8 15,-1-1-8-15,10 9 10 0,-10-1-10 0,-8 4 11 0,-5 1-11 16,5-1 12-16,-9 4-12 0,5-4 16 0,-5 1-3 16,-18-1-1-16,5-4 0 0,4 1-3 0,-4-1-1 15,-9-7 0-15,4 3 0 0,1-7-8 0,4 0 8 16,0-4-8-16,-5-1 8 0,-4-3-8 0,9-4 10 16,4-4-10-16,-4 0 10 0,0 1-10 0,4-9 12 15,0 0-12-15,5 0 12 0,4-3-12 0,-4-1 0 16,-1 1 0-16,5-1 8 0,5 4-8 0,-1 5 0 15,-13-1-12-15,9-4 12 0,0 12-24 0,0 0 2 16,0 0 1-16,0 0 0 16,0 0-89-16,0 0-18 0,9 12-3 0,-5-1-767 0</inkml:trace>
      </inkml:traceGroup>
      <inkml:traceGroup>
        <inkml:annotationXML>
          <emma:emma xmlns:emma="http://www.w3.org/2003/04/emma" version="1.0">
            <emma:interpretation id="{559892B7-585A-4A90-86AA-CE429E2825DC}" emma:medium="tactile" emma:mode="ink">
              <msink:context xmlns:msink="http://schemas.microsoft.com/ink/2010/main" type="line" rotatedBoundingBox="10211,10730 5046,13361 4509,12306 9674,9675"/>
            </emma:interpretation>
          </emma:emma>
        </inkml:annotationXML>
        <inkml:traceGroup>
          <inkml:annotationXML>
            <emma:emma xmlns:emma="http://www.w3.org/2003/04/emma" version="1.0">
              <emma:interpretation id="{912815B6-D34E-4207-AF66-AF8F897523AF}" emma:medium="tactile" emma:mode="ink">
                <msink:context xmlns:msink="http://schemas.microsoft.com/ink/2010/main" type="inkWord" rotatedBoundingBox="5746,12765 4949,13171 4509,12306 5306,1190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12.0911">2307 10776 1785 0,'-31'-12'159'0,"18"5"-127"0,9-1-32 0,-1-4 0 0,1 0 31 0,4 5 0 16,-9-5 0-16,5 4 0 0,4-4 3 0,0 5 1 15,-9-5 0-15,4 4 0 0,-3 0-35 0,-1 4 0 16,0-3 0-16,-4-1 0 0,-5 8 0 0,1 0 0 16,-1 4 0-16,-4 0 0 0,0 3-13 0,-8 5 3 15,8 4 1-15,-9-1 0 0,5 5 0 0,-5-5 0 16,0 5 0-16,5 3 0 0,-5-3 9 0,9-1-12 16,0 5 12-16,5-5-12 0,-1 1 12 0,10 3 0 15,-1-7-9-15,4 3 9 0,1 1-18 0,4-1 1 16,4-3 0-16,1-1 0 0,4 1-3 0,4 0-1 15,9-1 0-15,0 1 0 0,4-1 9 0,5 1 3 16,-1 3 0-16,1 1 0 0,4-1 9 0,-4 5 0 16,0-1 0-16,-1 5-8 0,1 3 24 0,-5 4 6 15,-4 0 1-15,-9 4 0 0,1-4 12 0,-6 0 2 0,1 4 1 16,-9-8 0-16,-9 4 20 0,5-3 4 0,0-5 1 16,-1 0 0-16,-12-7-10 0,3 3-1 0,-3-3-1 0,-1-5 0 15,-4 5-27-15,1-1-6 0,-10-3-1 16,0-1 0-16,0 1-33 0,-8 0-8 0,-5-1 0 0,-4-3-1030 15</inkml:trace>
        </inkml:traceGroup>
        <inkml:traceGroup>
          <inkml:annotationXML>
            <emma:emma xmlns:emma="http://www.w3.org/2003/04/emma" version="1.0">
              <emma:interpretation id="{14C96588-7BE6-48A8-B2BC-28BB999BA95A}" emma:medium="tactile" emma:mode="ink">
                <msink:context xmlns:msink="http://schemas.microsoft.com/ink/2010/main" type="inkWord" rotatedBoundingBox="10211,10730 8168,11771 7839,11124 9882,10083">
                  <msink:destinationLink direction="with" ref="{10864E92-5989-449E-8A19-E603226473E2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220.5267">5018 9665 1688 0,'0'0'75'0,"0"0"15"0,9-4-72 0,4 0-18 0,-4-4 0 0,4 4 0 16,0 0 17-16,5 0 0 0,4 0 0 0,0-3 0 16,4 3-17-16,0-4 10 0,1 0-10 0,3 4 8 15,-3-4-8-15,3 4 10 0,-3-7-10 0,-1 3 10 16,0 4-10-16,1-4 0 0,-5 4 0 0,4 0 0 0,-4 1 0 15,0-1 8-15,4 0-8 0,-8 0 8 16,4 4 20-16,-1 0 3 0,-3 0 1 0,-5 4 0 0,0 4-4 16,1 3 0-16,-6 1 0 0,-8 7 0 0,0 9-10 0,-4-1-2 15,-5 4-1-15,-8 8 0 0,-1-4 13 0,-8 4 4 16,-1 4 0-16,1 4 0 0,-5 0-6 0,-4 0-1 16,0-1 0-16,4 1 0 0,-4-4-16 0,5-4-9 15,-5 4 10-15,4-8-10 16,0 4-15-16,0-4-9 0,1-4-1 0,-1 5-1 15,5-5-122-15,-1-4-25 0,10 0-5 0</inkml:trace>
          <inkml:trace contextRef="#ctx0" brushRef="#br0" timeOffset="3100.7364">6720 8978 403 0,'-8'-19'17'0,"3"15"5"0,5-4-22 0,0 0 0 0,5 4 0 0,-5 4 0 15,8-7 269-15,1 3 50 0,4 0 9 0,1 4 3 16,-1 4-238-16,0-4-47 0,0 4-10 0,5 3-1 16,-5 1-11-16,0 4-1 0,4-4-1 0,-3-1 0 15,-1 5-22-15,-4-4-16 0,4 4 2 0,-9-5 1 16,-4-7 13-16,0 12 0 0,4 0 0 0,-8-4 10 15,0-1-1-15,-5 5 0 0,-4-8 0 0,0 4 0 16,-1 0-1-16,-3-4 0 0,-1-1 0 0,-4-3 0 16,5 4 7-16,-5-4 1 0,0 4 0 0,0-8 0 0,4 0 1 15,-3 1 1-15,3-1 0 0,0-4 0 16,1 4-8-16,4-4-2 0,0-4 0 0,4 5 0 0,0-5-8 0,0 0 0 16,5 1-12-16,-1-1 12 0,5 0-12 0,5 0 12 15,-5 1-12-15,9-1 12 0,-1 0-11 0,1 1 11 16,4-1-8-16,5 0 8 0,-5 4 0 0,5 5 0 15,-5-5 0-15,0 4 8 0,4-4 4 0,-3 8 2 16,-1 0 0-16,4 0 0 0,-8 0-14 0,4 4 0 16,-13-4 0-16,9 4 0 0,4 0 0 0,-13-4 0 15,9 8 0-15,0-5 0 0,-9-3 0 0,9 12 0 16,-9-12 0-16,4 8 0 0,-4-8 0 0,0 0-18 16,4 12 4-16,-4-12 1 15,0 0-16-15,0 0-3 0,0 0-1 0,-4 7 0 16,4-7-7-16,0 0-2 0,-4 12 0 0,4-12 0 15,0 0-36-15,0 0-7 0,0 0-2 0,-9 4 0 0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51:19.6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1FED8C-642F-4C5C-9073-815C7521DFCC}" emma:medium="tactile" emma:mode="ink">
          <msink:context xmlns:msink="http://schemas.microsoft.com/ink/2010/main" type="writingRegion" rotatedBoundingBox="2302,11471 30449,10457 30717,17902 2570,18916"/>
        </emma:interpretation>
      </emma:emma>
    </inkml:annotationXML>
    <inkml:traceGroup>
      <inkml:annotationXML>
        <emma:emma xmlns:emma="http://www.w3.org/2003/04/emma" version="1.0">
          <emma:interpretation id="{ABC61580-0F65-4356-9164-4414ACBDFCDB}" emma:medium="tactile" emma:mode="ink">
            <msink:context xmlns:msink="http://schemas.microsoft.com/ink/2010/main" type="paragraph" rotatedBoundingBox="20599,10556 24421,10864 24291,12471 20470,121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A238A8D-30F2-4FB0-A496-F58E98CEE77E}" emma:medium="tactile" emma:mode="ink">
              <msink:context xmlns:msink="http://schemas.microsoft.com/ink/2010/main" type="line" rotatedBoundingBox="20599,10556 24421,10864 24291,12471 20470,12163"/>
            </emma:interpretation>
          </emma:emma>
        </inkml:annotationXML>
        <inkml:traceGroup>
          <inkml:annotationXML>
            <emma:emma xmlns:emma="http://www.w3.org/2003/04/emma" version="1.0">
              <emma:interpretation id="{81891AED-24D1-4DAF-A722-84C233AAD150}" emma:medium="tactile" emma:mode="ink">
                <msink:context xmlns:msink="http://schemas.microsoft.com/ink/2010/main" type="inkWord" rotatedBoundingBox="22629,11704 22692,11709 22690,11725 22628,11720">
                  <msink:destinationLink direction="with" ref="{DD43137F-D0B3-4550-9AA1-E8C8D721B035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19593 10406 115 0,'0'0'10'0,"0"0"-10"0,0 0 0 0,0 0 0 16,-9 0 148-16,9 0 28 0,0 0 6 0,0 0 1 16,0 0-139-16,-9-4-28 0,-4 0-6 0,4 0-1 15,9 4 15-15,0 0 4 0,0 0 0 0,0 0 0 16,0 0 9-16,0 0 3 0,-9-8 0 0,9 8 0 15,0 0 12-15,0 0 2 0,0 0 1 0,0 0 0 16,-8 0-13-16,8 0-2 0,0 0-1 0,0 0 0 0,0 0 11 16,0 0 2-16,0 0 1 0,0 0 0 0,0 0-18 0,0 0-4 15,0 0-1-15,0 0 0 0,0 0-30 0,0 0 0 16,0 0-8-16,-5 8 8 0</inkml:trace>
        </inkml:traceGroup>
        <inkml:traceGroup>
          <inkml:annotationXML>
            <emma:emma xmlns:emma="http://www.w3.org/2003/04/emma" version="1.0">
              <emma:interpretation id="{D8F45682-5530-492F-A209-B5EF666EA69E}" emma:medium="tactile" emma:mode="ink">
                <msink:context xmlns:msink="http://schemas.microsoft.com/ink/2010/main" type="inkWord" rotatedBoundingBox="23656,10803 24267,10852 24138,12459 23526,1241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8995.5294">21163 9571 856 0,'0'0'38'0,"0"0"8"0,0 0-37 0,0 0-9 0,0 0 0 0,0-8 0 16,5 0 107-16,-5 8 19 0,0 0 4 0,0 0 1 15,0-4-62-15,0 4-12 0,-9-7-2 0,9 7-1 16,-4-8-32-16,4 8-6 0,0 0-2 0,0 0 0 16,0 0-14-16,0 0 0 0,0 0 8 0,0 0-8 15,-5-4 0-15,5 4 9 0,0 0-9 0,0 0 8 16,0 0 2-16,0 0 0 0,-13 4 0 0,4 0 0 15,9-4 2-15,-13 4 0 0,4 3 0 0,0 1 0 16,1 0-1-16,-1 0 0 0,0 0 0 0,0-1 0 16,1 5 2-16,-1 4 1 0,0-1 0 0,0 1 0 15,1 3 20-15,-6 5 4 0,-3 7 1 0,4-4 0 0,-9 8 12 16,4 4 2-16,-4 4 1 0,-4 4 0 0,0 8 7 0,-1-1 2 16,-3 1 0-16,-6 0 0 0,6-1-8 15,-1 5-2-15,-8-5 0 0,3 5 0 0,1 3-36 0,5-3-7 16,3-1-2-16,1 1 0 0,4-5-8 0,5 1 10 15,3-1-10-15,6-7 10 0,3 0-10 0,5-4 0 16,5-8 0-16,8 4 0 0,9-8-10 0,13-3-7 16,0-1-2-16,13-4 0 15,9-3-129-15,5-5-27 0</inkml:trace>
        </inkml:traceGroup>
        <inkml:traceGroup>
          <inkml:annotationXML>
            <emma:emma xmlns:emma="http://www.w3.org/2003/04/emma" version="1.0">
              <emma:interpretation id="{EF97B154-BEE4-4E64-B035-7880E16A1E97}" emma:medium="tactile" emma:mode="ink">
                <msink:context xmlns:msink="http://schemas.microsoft.com/ink/2010/main" type="inkWord" rotatedBoundingBox="20582,10769 24403,11077 24331,11978 20510,11669">
                  <msink:destinationLink direction="with" ref="{DD43137F-D0B3-4550-9AA1-E8C8D721B035}"/>
                </msink:context>
              </emma:interpretation>
              <emma:one-of disjunction-type="recognition" id="oneOf2"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-</emma:literal>
                </emma:interpretation>
                <emma:interpretation id="interp4" emma:lang="" emma:confidence="0">
                  <emma:literal>_</emma:literal>
                </emma:interpretation>
                <emma:interpretation id="interp5" emma:lang="" emma:confidence="0">
                  <emma:literal>$</emma:literal>
                </emma:interpretation>
                <emma:interpretation id="interp6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-10749.3554">17908 9520 230 0,'0'0'20'0,"0"0"-20"15,-4-8 0-15,-1 1 0 0,1-1 285 0,4 4 53 16,0 4 10-16,-9-8 3 0,-9 4-238 0,10 4-47 15,8 0-10-15,0 0-1 0,-13 0-40 0,-1 4-15 16,6-4 11-16,8 0-11 0,0 0 0 0,-9 8 0 16,-9-4 0-16,9 0 0 0,9-4 0 0,-8 8 0 15,-1-5 0-15,0 1 0 0,0 0 0 0,5 4 0 16,4-8 0-16,-4 8 0 0,-5 0 8 0,4 3-8 0,5-11 0 0,5 12 0 16,-5 0 19-16,4-1-3 0,5 1 0 0,4 0 0 15,-4 0 1-15,0 3 0 0,-1-3 0 0,10 3 0 16,8 1-6-16,-4 0-2 0,-9-1 0 0,5-3 0 15,4 0 6-15,0-1 1 0,-5 1 0 0,1 0 0 16,-5 3 3-16,5-3 1 0,-1-4 0 0,-4 4 0 16,-4-5 0-16,4 5 1 0,1-4 0 0,-1 0 0 15,-9 3-11-15,5 1-2 0,0-4-8 0,-1 7 12 16,-3-3-12-16,-5 0 0 0,0 0 0 0,0-1 0 16,4 5 0-16,-4-1 0 0,-4 5 8 0,-1-4-8 15,-3-1 0-15,3 5 8 0,-8-9-8 0,0 5 0 16,-5-4 19-16,-4-1-3 0,5 1 0 0,-9-4 0 15,-10 4 0-15,6-1-1 0,3 1 0 0,-8-4 0 16,0 3 5-16,0-3 0 0,0 4 1 0,0-4 0 16,4 3-4-16,0 1-1 0,1 0 0 0,-1 0 0 15,9-1-16-15,-4 1 0 0,-1 0 0 0,1 3 0 16,4-7-84-16,0 8-16 0,5-1-4 16,-1-3-838-16</inkml:trace>
          <inkml:trace contextRef="#ctx0" brushRef="#br0" timeOffset="-9829.0264">20343 10242 403 0,'0'0'36'0,"0"0"-36"15,0 0 0-15,0 0 0 0,0 0 183 0,0 0 29 16,0 0 7-16,0 0 1 0,0 0-116 0,0 0-24 16,0 0-4-16,0 0 0 0,0 0-48 0,0 0-10 15,0 0-2-15,0 0 0 0,0 0-16 0,9 8 0 16,4-5 8-16,-4 1-8 0,-1 0 0 0,6 0 10 15,3 0-10-15,1 0 8 0,-1-4 21 0,5-4 4 16,0 4 1-16,0-4 0 0,4 0 0 0,5-4 0 16,-5 5 0-16,5-5 0 0,0 0 6 0,-1-4 0 15,6 1 1-15,-6-1 0 0,1 0-5 0,4 0-2 16,-4-3 0-16,0 3 0 0,-1 0-12 0,1 1-2 16,4-1-1-16,-4 0 0 0,-1 5-19 0,6-1 8 0,-6 0-8 15,1 4 0 1,4 0-20-16,-4 0-10 0,-5 0-2 0,0 0-582 0,1 1-116 15</inkml:trace>
        </inkml:traceGroup>
      </inkml:traceGroup>
    </inkml:traceGroup>
    <inkml:traceGroup>
      <inkml:annotationXML>
        <emma:emma xmlns:emma="http://www.w3.org/2003/04/emma" version="1.0">
          <emma:interpretation id="{BB07C59D-E19A-43A4-823D-3D23E4F8F6E1}" emma:medium="tactile" emma:mode="ink">
            <msink:context xmlns:msink="http://schemas.microsoft.com/ink/2010/main" type="paragraph" rotatedBoundingBox="2429,14992 30576,13978 30717,17902 2570,189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8E7D08-681D-41C5-8D5E-7D30D5D0F284}" emma:medium="tactile" emma:mode="ink">
              <msink:context xmlns:msink="http://schemas.microsoft.com/ink/2010/main" type="line" rotatedBoundingBox="2429,14992 30476,13982 30542,15793 2494,16803"/>
            </emma:interpretation>
          </emma:emma>
        </inkml:annotationXML>
        <inkml:traceGroup>
          <inkml:annotationXML>
            <emma:emma xmlns:emma="http://www.w3.org/2003/04/emma" version="1.0">
              <emma:interpretation id="{213B29ED-F753-4D96-A8BF-F212E4369299}" emma:medium="tactile" emma:mode="ink">
                <msink:context xmlns:msink="http://schemas.microsoft.com/ink/2010/main" type="inkWord" rotatedBoundingBox="2429,14992 4529,14916 4595,16728 2494,16803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.83295E7">-626 14238 806 0,'0'0'72'0,"0"0"-58"15,-5 0-14-15,5 0 0 0,0 0 87 0,0 0 14 16,-6 0 3-16,6 0 1 0,0 0-49 0,0 0-11 16,0 0-1-16,0 0-1 0,-11 0-25 0,11 0-5 15,0 0-1-15,0 0 0 0,0 0 0 0,0 0-1 0,22 5 0 16,-5 0 0-16,6 0 12 0,-6 0 2 0,-6-5 1 15,1 10 0-15,16-5 2 0,-11 0 0 16,-6 0 0-16,6 5 0 0,0-5-3 0,0 0 0 0,6-5 0 0,-6 0 0 16,0 0-1-16,0 0-1 15,22-5 0-15,-11 0 0 0,1-5-7 0,-1 0 0 0,17-5-1 0,0 5 0 16,6-5-15-16,0 0 9 0,0 0-9 0,6 0 8 16,5 0-8-16,-5 0 0 0,-18 0 0 15,6 5 0-15,6 0 0 0,-11-1 0 0,-6 1 0 0,-12 5 0 16,1-5 0-16,0 10 0 0,-6 0 0 0,-6 0 0 15,-11 0 0-15,0 0-11 0,17-5 11 0,-6 10-8 16,-11-5 8-16,0 0 0 0,0 0 0 0,0 0 0 16,17 0 0-16,-17 0-18 0,0 0 3 0,0 0-523 15,0 0-105-15</inkml:trace>
          <inkml:trace contextRef="#ctx0" brushRef="#br0" timeOffset="4.83299E7">-20 14228 1098 0,'0'0'24'0,"0"0"4"0,0 0 2 0,0 0 2 0,11 0-32 0,-11 0 0 0,0 0 0 0,0 0 0 15,0 0 33-15,6 10 1 0,-6 5 0 0,-12 5 0 16,1 5 14-16,5 6 4 0,12 9 0 0,-17 10 0 16,-18 10 9-16,7 6 3 0,16 9 0 0,-5 1 0 15,-6 9-10-15,-6-5-2 0,6 1 0 0,6-6 0 16,5-4 4-16,-5-11 0 0,-17 0 0 0,11-9 0 16,11-1-36-16,-5-10-8 0,-6-5 0 0,0-5-1 15,-6-9-11-15,12-6 0 0,11 0 0 0,-6-5 0 16,6-10-102-16,0 0-26 0,17-15-4 15,-11-5-2-15</inkml:trace>
          <inkml:trace contextRef="#ctx0" brushRef="#br0" timeOffset="4.83309E7">907 13650 691 0,'17'-5'61'0,"-17"5"-49"15,0 0-12-15,0 0 0 0,11-5 41 0,1-5 6 16,-12 10 1-16,0 0 0 0,5-10-11 0,-5 10-1 15,0 0-1-15,0 0 0 0,-5-5 17 0,5 5 3 16,0 0 1-16,0 0 0 0,0 0 12 0,0 0 4 16,0 0 0-16,0 0 0 0,0 0-12 0,5 10-1 15,-10 5-1-15,-1 5 0 0,12 10-16 0,-6 0-3 16,-17 6-1-16,5 9 0 0,1 15-2 0,0 5-1 16,-1 6 0-16,-10 9 0 0,-6 1 8 0,-1-1 1 15,7-4 1-15,-1 4 0 0,-5-5 0 0,5 1 0 16,12-1 0-16,0-4 0 0,-6-6-45 0,-6-5 0 15,0 1-12-15,6-6 2 0,0-10 10 0,-5-5 0 16,-1-4 0-16,6-6 0 0,6-10 0 0,0 0 0 0,-1-10 0 0,1 0 0 16,-6-5 0-16,17-5 0 0,0 0 0 0,0 0 0 15,-6-5 0-15,1-5 0 0,16-5 0 0,-11 0-8 16,0-5 8-16,6 0 0 0,-1-6 0 0,7 1-8 16,10-5 8-16,-5 5-10 0,-6-5 10 0,1 10-10 15,16 0 10-15,-11 0-13 0,-11 4 5 0,5 6 8 16,0 0-9-16,1-5 9 0,-1 10 0 0,-11 5 0 15,0 0-8-15,0 0 8 0,23-5 0 0,-6-5 0 16,-17 10-8-16,16-5 8 0,1 5 0 0,6 0 0 16,5 5-8-16,-5 5 8 0,-12-5 0 0,12 0 0 15,11 5-8-15,-12-5 8 0,1 5 0 0,-6 5 0 16,6-4 0-16,-1-1 0 0,1 0 0 0,-6 0 0 16,-6 0 0-16,6 0 0 0,0-5 0 0,0 0 0 15,0 5 0-15,0-5 0 0,0-5 0 0,0 5 0 0,0-5 0 0,0-5 0 16,5-5 0-16,1 0 0 0,-6 0 0 15,6-5 0-15,5 0 0 0,-5-6 0 0,-1 1 0 0,7-5 0 16,-13 0 0-16,7 5 0 0,-6-10 0 0,0 5-12 16,-6 5 12-16,1-6-13 0,-7-4 13 0,1 5 0 15,-6 5 0-15,0 0-9 0,-6 0 9 0,1 0 0 16,-7 5 0-16,1 5 0 0,0 0 0 0,-6 5 0 16,0-1 0-16,-6 1 0 0,1 10 0 0,-1 1 8 15,0-1-8-15,1 5 0 0,-1 0 14 0,0 0-2 16,6 5 0-16,-5 0 0 0,-1 5-1 0,1-5-1 15,5 5 0-15,0 0 0 0,0 5-10 0,0 6 0 0,5-6 9 16,7 0-9-16,-7 10 15 0,7-5-2 0,-7 5 0 0,12 1 0 16,6-1 10-16,0 0 1 0,-12-5 1 0,12 0 0 15,-1 0-6-15,7-4-2 0,-1-1 0 0,-5-5 0 16,5 0-17-16,6-10 0 0,0 5 8 0,6-5-8 31,5-10-93-31,11 0-23 0,1-10-4 0</inkml:trace>
        </inkml:traceGroup>
        <inkml:traceGroup>
          <inkml:annotationXML>
            <emma:emma xmlns:emma="http://www.w3.org/2003/04/emma" version="1.0">
              <emma:interpretation id="{A59C1C02-EF72-46CE-97DB-84D80D6AE569}" emma:medium="tactile" emma:mode="ink">
                <msink:context xmlns:msink="http://schemas.microsoft.com/ink/2010/main" type="inkWord" rotatedBoundingBox="6113,15382 11601,15184 11641,16293 6153,16491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.83319E7">3690 14344 633 0,'0'0'56'0,"0"0"-44"16,0 0-12-16,0 0 0 0,-6-10 107 0,0 0 19 16,1-5 4-16,-1 4 1 0,0 1-58 0,6 0-11 15,-5 0-2-15,-1 0-1 0,6 0-33 0,-6-5-6 16,1 5-2-16,-1 0 0 0,0 5 26 0,6-5 6 15,-5 0 1-15,-1 5 0 0,-5 0-31 0,5 5-7 16,-5 0-1-16,-6 0 0 0,0 5 5 0,0 0 1 16,-6 5 0-16,1 0 0 0,-1 5 2 0,0 0 1 15,-5 5 0-15,5-5 0 0,1 10 15 0,-6 1 2 0,-6-1 1 16,5 10 0-16,1-5 2 0,-6 5 1 0,12 5 0 16,-7 6 0-16,1-1-12 0,5 5-2 0,6 6-1 0,0-1 0 15,0-5-12-15,12 5-3 0,-7-9 0 0,12-1 0 16,0-5-12-16,0 0 9 0,12-4-9 0,-7-11 8 15,1 0-8-15,5-5 0 0,1-5 0 0,-1-5 0 16,0-5 0-16,1 0 0 0,5-10 0 0,5 0-11 16,1-5 11-16,5-10-10 0,6-5 10 0,-6-5-10 15,6-6 10-15,-5 1-12 0,-1-15 12 0,6 0-12 16,0-1 1-16,0-9 0 0,-6 5 0 0,6-1 0 16,-6 6 11-16,-5 5-10 0,-1 0 10 0,-5 4-10 15,0 6 10-15,-5 5 0 0,-1 5 0 0,-5 5 0 16,-1 5 8-16,-5 5 3 0,0 10 1 0,0 0 0 15,0 0 14-15,-11 10 3 0,0 0 1 0,5 10 0 0,-5-5-6 0,-1 10 0 16,7 0-1-16,-1 5 0 0,0 1-14 0,1 4-9 16,-1-10 12-16,0 5-12 0,6 5 8 0,6-5-8 15,-6-4 0-15,6 4 0 0,-1-10 0 0,-5-5 0 16,6 5 0-16,0 0 0 0,-6-5 0 0,5 0 0 16,-5-15 0-16,0 10-698 15,0-10-132-15</inkml:trace>
          <inkml:trace contextRef="#ctx0" brushRef="#br0" timeOffset="4.83326E7">4023 14449 2426 0,'-28'-15'108'0,"17"10"21"16,-1-5-103-16,1 5-26 0,5-5 0 0,6 10 0 15,0 0 0-15,0 0 0 0,0 0 0 0,0 0-11 16,0 0-44-16,0 0-9 16,12 15-1-16,-1 0-1 0,6 5 5 0,-6 0 1 0,-5 6 0 15,5 4 0-15,1 0 60 0,-1 5 16 0,0 0 2 0,0 5 0 16,-5-4 8-16,0 4 2 0,-1-5 0 0,1 0 0 16,-6 0 6-16,0-4 2 0,6-1 0 0,-12-5 0 15,0-5-28-15,6 0-8 0,0-5 0 0,0-15 0 16,0 0 0-16,0 0 0 0,0 0 0 0,0 0 0 15,0 0 8-15,0 0-8 0,-11 0 0 0,0-10 0 0,5-5 12 16,6-5 0-16,0 0-1 0,6-5 0 0,-1-10-11 0,1-6 10 16,5 1-10-16,6-5 10 0,-5 5-10 0,10-1 0 15,1 6 0-15,-6 0 8 0,6 0-8 16,-1 5 0-16,1 0 0 0,-1 4 0 0,1 6 0 0,0 5 0 16,-1-5-11-16,1 10 11 0,0 0 0 0,-1 10-8 15,-5-5 8-15,0 5 0 0,6 5 0 0,-6 5 0 16,-6 0 0-16,6 5 0 0,-6 0 0 0,6 5 0 15,-5 5 9-15,-1 6-9 0,-5-6 8 0,-1 10-8 16,1-5 0-16,-1 5 0 0,1 6 20 0,-6-11-4 16,-6 5 0-16,6-5 0 0,-5 0 4 0,5-5 0 15,0 0 0-15,0-4 0 0,0-6-10 0,-6-5-2 0,6-10 0 16,0 0 0-16,0 0-8 0,0 0 0 0,0 0 0 0,0 0 0 16,6-5 0-16,-1-10 8 0,1-5-8 0,0-11 0 15,-1 1 0-15,7-5 0 0,5 0 0 0,-6-5 0 16,6-1 0-16,-6 1 0 0,6 5 0 0,0 0 0 15,0 5 0-15,-5 4 10 0,-1 6-2 0,0 5-8 16,-5 5 10-16,-6 10-10 0,0 0 8 0,0 0-8 16,0 0 16-16,11 15-1 0,-5-5-1 0,-1 10 0 15,1 6 2-15,0-1 0 0,-6 5 0 0,0-5 0 16,5 10-8-16,-5-5 0 0,6 1-8 0,-6-6 12 16,6 0 3-16,-1-5 0 0,1 0 0 0,0 0 0 15,-1-5-163-15,1 0-32 16,0-10-6-16,-6-5-2 0</inkml:trace>
          <inkml:trace contextRef="#ctx0" brushRef="#br0" timeOffset="4.83332E7">5482 14419 1713 0,'0'0'37'0,"0"0"8"0,0 0 2 0,0 0 2 0,0 0-39 0,0 0-10 0,0 0 0 0,0 0 0 15,0 0 19-15,0 0 1 0,0 0 1 0,0 0 0 16,-5 10-21-16,-7 0 0 0,7 5 0 0,-7 5 0 16,1 1 12-16,0 14-1 0,-1-5-1 0,1 10 0 15,0 0 35-15,0 1 7 0,5-6 2 0,-5 0 0 16,-1-5-7-16,7 5-2 0,-1-10 0 0,6 1 0 16,6-1-29-16,-1 0-5 0,1-10-2 0,0-5 0 15,-6-10-9-15,17 10 0 0,-6-10 0 0,6-5 0 16,5 0 0-16,-5-10 0 0,6 0 0 0,0-5-11 15,-1-5 11-15,7-1-10 0,-7 1 10 0,1 0-10 16,-6 0 10-16,0 0 0 0,0 0 0 0,-6 5-8 0,0-1 8 16,-11 1 0-16,6 0 0 0,-12 5 0 0,6 0 10 15,-11 0-2-15,5 0-8 0,1 5 12 0,-7-5 5 16,-5 5 1-16,6 5 0 0,-6 0 0 0,6-5-9 0,0 5-1 16,-1 0-8-16,1 0 12 15,11 5-104-15,0 0-20 0,0 0-5 0</inkml:trace>
          <inkml:trace contextRef="#ctx0" brushRef="#br0" timeOffset="4.83334E7">6150 14319 1148 0,'0'0'51'0,"0"0"10"0,0-10-49 0,0 10-12 0,0 0 0 0,0 0 0 15,-17 0 9-15,11 10-1 0,-11 0 0 0,11 0 0 16,-5 5 64-16,5 5 13 0,-5 0 3 0,6 5 0 16,-1 0 16-16,0 0 3 0,1 6 1 0,-1-1 0 15,6 10-34-15,0-5-6 0,6-5-2 0,-1 5 0 16,1-9-22-16,5-1-5 0,0 0-1 0,6-5 0 16,-5-5-30-16,5 0-8 0,0-5 0 0,5-5 0 15,1-10 8-15,5 0 0 0,-5-5 0 0,5-5 0 16,-5-5-8-16,5 0 8 0,-5-5-8 0,-6-5 8 15,5-6-8-15,-5-4 0 0,-6 10 8 0,6 0-8 16,-11-5 0-16,5 4 9 0,-5 1-9 0,-6 5 0 16,6 5 0-16,-6 0-16 0,5 0 2 0,-5 5 0 15,0 0-104-15,0 5-21 0,0 0-4 0,0-1-722 16</inkml:trace>
          <inkml:trace contextRef="#ctx0" brushRef="#br0" timeOffset="4.83428E7">7139 14530 345 0,'0'0'31'0,"6"-5"-31"0,0 0 0 0,5 5 0 16,-5-5 19-16,-6 5-3 0,5-5 0 0,7 5 0 16,-7-10-7-16,-5 10-1 0,0 0-8 0,12-5 12 15,-12 5 37-15,5-11 7 0,-5 11 2 0,0 0 0 16,0 0 26-16,12-5 6 0,-12 5 1 0,5-10 0 16,1 0-8-16,5 0-2 0,-5 5 0 0,-6 5 0 15,0 0-23-15,6-10-5 0,-6 10-1 0,11-10 0 16,-11 10-24-16,0 0-4 0,5-5-2 0,-5 5 0 15,0 0-14-15,0 0-8 0,0 0 8 0,0 0-8 0,0 0 8 16,0 0-8-16,0 0 8 0,0 0-8 0,0 0 9 0,0 0-9 16,0 0 12-16,0 0-12 0,0 0 0 0,0 0 0 15,0 0 0-15,0 0 0 0,0 0 8 0,0 0-8 16,0 0 0-16,0 0 0 0,0 0 29 0,0 0-1 16,6 10 0-16,0 5 0 0,-6-15 5 0,5 15 1 15,-5-5 0-15,6 5 0 0,-6 1-6 0,0-6-2 16,6 5 0-16,-1 0 0 0,-5 0-12 0,6 0-2 15,-6 5-1-15,0-5 0 0,6 10-3 0,-6-5-8 16,0 5 12-16,0-4-4 0,0 4 1 0,0-5 0 16,-6 0 0-16,6 0 0 0,-6 5 0 0,1-5 0 15,5 0 0-15,-6 1 0 0,0-1 10 0,1 0 1 0,-1 0 1 16,0 0 0-16,1-5-3 0,5 0-1 0,0-15 0 0,0 0 0 16,-6 15-17-16,6-15 8 0,0 0-8 0,0 0 0 31,0 0-37-31,0 0-15 0,0 0-2 0,0 0-858 0</inkml:trace>
          <inkml:trace contextRef="#ctx0" brushRef="#br0" timeOffset="4.83437E7">6936 14530 115 0,'0'0'10'0,"0"0"-10"0,0 0 0 0,0 0 0 16,0 0 182-16,0 0 34 0,0 0 8 0,5-10 0 15,-5 10-139-15,0-10-28 0,6 0-5 0,-6 10-2 16,0 0-50-16,0 0 0 0,0 0 0 0,6-11-9 0,-1 1 9 16,-5 10 0-16,0 0 0 0,0 0-8 0,0 0 8 0,0 0 0 15,0 0 8-15,0 0-8 0,0 0 27 0,0 0 1 16,0 0 0-16,0 0 0 0,0 0 4 0,0 0 0 16,0 0 1-16,0 0 0 0,-11 0-13 0,11 0-4 15,-11 0 0-15,11 0 0 0,0 0-7 0,0 0-1 16,-6 5-8-16,6-5 12 0,0 0 4 0,0 0 0 15,0 0 0-15,0 0 0 0,0 0 1 0,0 0 1 16,0 0 0-16,0 0 0 0,0 0-5 0,0 0-1 16,0 0 0-16,-6 11 0 0,1-1-12 0,-1 5 0 15,1-5 0-15,-1 5-10 0,0 0 10 0,1 5 0 0,-1 0 0 16,0 5 0-16,1-5 12 0,-7 5 5 16,1 1 1-16,0-1 0 0,-1 0 0 0,7-5 0 0,5 5 0 15,-6-5 0-15,-5 0 8 0,5-5 2 0,6 0 0 0,-6 1 0 16,-5-6 4-16,5 0 2 0,6-10 0 0,0 0 0 15,0 0-2-15,0 0 0 0,0 0 0 0,0 0 0 16,0 0-16-16,0 15-3 0,0-15-1 0,0 0 0 16,0 15 0-16,0-15 0 0,0 0 0 0,0 0 0 15,0 0-12-15,0 0 9 0,0 0-9 0,0 0 8 16,-11 10-8-16,11-10 8 0,0 0-8 0,0 0 8 16,-6 5-8-16,6-5 0 0,0 0-12 0,0 0-616 15,0-10-124-15</inkml:trace>
          <inkml:trace contextRef="#ctx0" brushRef="#br0" timeOffset="4.83442E7">6749 14706 172 0,'0'0'16'0,"0"0"-16"0,0 0 0 0,0 0 0 0,11 0 42 0,-11 0 6 15,0 0 0-15,0 0 1 0,12-5 1 0,-1 0 0 16,6 0 0-16,-6 0 0 0,1 0 53 0,5-6 10 15,-12 6 3-15,12-5 0 0,-5 0-1 0,5-5 0 16,0 5 0-16,-1 5 0 0,7-5-39 0,0 0-7 16,-6-5-1-16,5 10-1 0,1-5-41 0,-6 5-8 15,0 0-2-15,0-5 0 16,0 10-112-16,0-5-24 0</inkml:trace>
          <inkml:trace contextRef="#ctx0" brushRef="#br0" timeOffset="4.83451E7">7959 14288 748 0,'0'0'33'0,"0"0"7"0,0 0-32 0,-5 0-8 16,5 0 0-16,0 0 0 0,0 0 139 0,0 0 25 15,0 0 6-15,0 0 1 0,0 0-126 0,0 0-25 16,5-10-4-16,12 5-2 0,0 0-3 0,0 0-1 16,0 0 0-16,6 5 0 0,0-5 49 0,5 0 9 15,0 5 3-15,6-5 0 0,-6 0 3 0,6 0 1 16,0 5 0-16,-6-5 0 0,-5 0-40 0,5 5-8 16,1-5-2-16,-1 0 0 0,-5 0-25 0,-7 5 0 0,1-5 0 15,0 5 0 1,0 0-28-16,-5-5-10 0,-12 5-2 0,0 0-1 15,0 0-30-15,5-5-5 0,-5 5-2 0,6-5 0 16,-6 5-104-16,6-10-21 0,-6-10-4 0,0 20-1 0</inkml:trace>
          <inkml:trace contextRef="#ctx0" brushRef="#br0" timeOffset="4.83577E7">8067 14032 345 0,'0'0'31'0,"0"0"-31"0,0 0 0 0,0 0 0 15,6-10 108-15,-6 10 16 0,0 0 4 0,5-10 0 16,-5 0-57-16,0 10-11 0,0 0-3 0,6-5 0 16,0-5-5-16,-1 0 0 0,-5 10-1 0,11-15 0 15,-5 0-27-15,0 5-6 0,5-1-1 0,0 6 0 16,1-5 5-16,5 0 1 0,-6 5 0 0,0-5 0 16,6 5 19-16,-11 5 4 0,-6 0 1 0,11-5 0 0,-11 5-9 15,0 0-2-15,0 0 0 0,0 0 0 0,0 0 1 0,0 0 0 16,0 0 0-16,0 0 0 0,0 0-13 15,0 0-4-15,0 0 0 0,-11 10 0 0,5 5-2 0,1-5-1 16,-7 5 0-16,7 1 0 0,-7 4 1 0,7 0 0 16,-7 0 0-16,7 5 0 0,-1 5 13 0,-5 0 2 15,-1 6 1-15,1-6 0 0,-6 10 9 0,6 0 1 16,-6 5 1-16,0 1 0 0,0-1-10 0,-6 0-3 16,1 5 0-16,-1-4 0 0,0 4 1 0,1-5 0 15,5 0 0-15,0-4 0 0,6-6-20 0,-1-5-4 16,1-5-1-16,5 0 0 0,1-5-8 0,5-5 8 15,0 0-8-15,5 1 8 0,1-1-8 0,5 0 0 16,6-5 0-16,0 0 0 0,0 0 0 0,6 0 0 16,-1 0 0-16,-5 0 0 15,6-5-48-15,-6 5-11 0,6-5-2 0,-6 5-1002 0</inkml:trace>
        </inkml:traceGroup>
        <inkml:traceGroup>
          <inkml:annotationXML>
            <emma:emma xmlns:emma="http://www.w3.org/2003/04/emma" version="1.0">
              <emma:interpretation id="{5F2AF12C-1163-4BBC-978F-55DA85BE1586}" emma:medium="tactile" emma:mode="ink">
                <msink:context xmlns:msink="http://schemas.microsoft.com/ink/2010/main" type="inkWord" rotatedBoundingBox="13228,14645 16539,14526 16602,16273 13291,1639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.83588E7">10312 14042 345 0,'0'0'15'0,"0"0"4"0,0 0-19 0,0 0 0 0,0 0 0 0,0 0 0 15,0 0 156-15,0 0 28 0,0 0 6 0,0 0 1 16,0 0-100-16,0 0-20 0,0 0-4 0,0 0-1 16,0 0-3-16,0 0-1 0,0 0 0 0,0 0 0 15,0 0-16-15,0 0-3 0,0 0-1 0,0 0 0 16,0 0 0-16,0 0 0 0,0 0 0 0,0 0 0 0,0 0-13 0,0 0-2 15,23 5-1-15,-1-5 0 0,7 0 9 16,-1-5 1-16,6 0 1 0,5 0 0 0,-5 0-16 16,6 0-3-16,-6-5-1 0,5 5 0 0,-5-5-7 15,0 5-2-15,0 0 0 0,-5-5 0 0,4 5-8 0,-4 0 0 16,-7 0 0-16,7 0 0 16,-7 0-19-16,1 5-5 0,0 0-2 0,-1-5 0 15,-5 5-53-15,0 0-10 0,6 0-3 0,-6 0 0 0</inkml:trace>
          <inkml:trace contextRef="#ctx0" brushRef="#br0" timeOffset="4.83594E7">10878 13514 172 0,'0'-25'8'0,"0"20"1"0,5 0-9 0,-5-5 0 16,6 0 0-16,0-5 0 0,-1 0 231 0,1 5 44 15,-6 0 9-15,6 5 1 0,-6 5-193 0,0 0-38 16,11-10-8-16,-11 10-2 0,11 0-21 0,-11 0-5 15,0 0-1-15,12 15 0 0,-7 5 28 0,1 5 6 16,-6 0 1-16,-6 15 0 0,-5 16-4 0,0-1 0 16,-12 10 0-16,0 11 0 0,-5 14 5 0,-6 1 1 15,-5 4 0-15,-1-4 0 0,0-1 19 0,1 1 4 16,-6-1 1-16,5-4 0 0,-5-6-47 0,11-5-10 16,-6-4-1-16,6-11-1 0,0 0-11 0,6-9-8 0,5-6 9 15,6-10-9-15,-5-5 12 0,-1-5-4 0,6-10-8 16,0 1 12-1,-5-11-45-15,10 0-10 0,7 0-1 0,5-5-1 16,-12-10-124-16,12 0-25 0</inkml:trace>
          <inkml:trace contextRef="#ctx0" brushRef="#br0" timeOffset="4.83598E7">11551 13409 1450 0,'0'0'32'0,"0"0"6"0,5-10 2 0,-5 10 1 0,0 0-33 15,0 0-8-15,0 0 0 0,0 0 0 0,0 0 60 0,0 0 11 16,0 0 1-16,0 0 1 0,0 0-40 0,-5 20-8 15,-1 0-1-15,0 5-1 0,1 10-3 0,-7 5-1 16,1 6 0-16,0 9 0 0,-12 10 21 0,1 6 4 16,-1 9 0-16,-11 6 1 0,6-6 15 0,-1 0 2 15,-10 1 1-15,5-1 0 0,0-4-26 0,6-1-5 16,-1-5 0-16,7 1-1 0,-12-16-15 0,6 0-2 16,-6-4-1-16,0-6 0 0,5-5 5 0,7-10 1 15,-6-5 0-15,5-4 0 0,0-6-19 0,6-5 0 16,6-5 0-16,0-10 0 0,5 5 0 0,0-10 0 0,6-5 0 15,6-6 0-15,0-4 0 0,5-5 0 0,6-5 8 16,0 0-8-16,11-5 0 0,0 4 0 0,6-4 0 0,0 5 0 16,-5 0 0-16,5 10 0 0,-6 0 0 0,0 4 0 15,0 6 0-15,1 10 0 0,-12 0 0 0,5 5 0 16,-5 0 0-16,0 10 0 0,-5-5 0 0,4 5 0 16,-4 0 0-16,-1 6 0 0,0 4 0 0,-5-5 0 15,0 5 0-15,5 0 0 0,-5-5 0 0,-1 5 0 16,1-5 0-16,5 0 0 0,-5 0 0 0,5-5 0 15,1 6-22-15,-1-6-8 16,0 0-2-16,1-5 0 0,-1 5-192 0,-11-10-38 0,22 5-8 16,-22-5-2-16</inkml:trace>
          <inkml:trace contextRef="#ctx0" brushRef="#br0" timeOffset="4.83607E7">12393 14350 1378 0,'0'0'30'0,"0"0"6"0,0 0 2 0,0 0 2 16,0 0-32-16,0 0-8 0,0 0 0 0,0 0 0 16,-5-10 57-16,5 10 11 0,-6-5 1 0,6 5 1 15,0 0-19-15,-6-10-4 0,1 0-1 0,-1 5 0 16,-5-1-23-16,5 1-5 0,-5-5-1 0,-1 5 0 16,-5 5 24-16,1 0 5 0,-7 0 1 0,0 5 0 15,-5 0-31-15,-6 0-7 0,0 6-1 0,0 4 0 16,0-5 0-16,-5 10 0 0,-1 0 0 0,1 10 0 15,5 0 4-15,0 0 0 0,0 1 0 0,0 4 0 16,6 0-4-16,-1-5 0 0,12 5 0 0,0 0 0 16,6-4-8-16,0-6 0 0,5-5 0 0,0 0 0 0,1-5 0 0,10 0 0 15,-5-15 0-15,12 5 0 0,-1-5 0 16,6-5 12-16,11-5-12 0,6-5 12 0,0 5-12 16,6-15 0-16,-1 0 0 0,1-11-11 0,5-4 1 0,6 5 0 15,-6-10 0-15,6 5 0 0,-11-1-2 0,-1 6 0 16,1 0 0-16,-12 5 0 0,-5 10 12 0,-12 5 9 15,0 5-1-15,-11 10-8 0,0 0 45 0,0 0 3 16,0 15 0-16,0 10 0 0,-11 10-22 0,0 10-4 16,-6 0-1-16,6 6 0 0,-1 4-6 0,1-5-2 15,5 1 0-15,1-1 0 0,5-10-13 0,0-5 8 16,11 0-8-16,0-9 0 0,6-6 21 0,0-10-1 16,0-5-1-16,6-10 0 0,5-5-19 0,0-5-9 15,6-5 1-15,0-6 0 0,-6 1 8 0,1-5 14 16,5-5-3-16,-6-10-1 0,0-1-2 0,0 6 0 0,1-10 0 15,-1-5 0-15,-5 4-8 0,5-4 0 0,0 0 9 0,0-6-9 16,-5-4 0-16,0 5 0 0,-1-6 0 0,7 1 0 16,-7 0 8-16,7-1-8 0,-7 1 8 0,6 0-8 15,-5 4 8-15,0 6-8 0,5 0 8 0,-5-6-8 16,-1 11 0-16,1 5-8 0,-6 0 0 0,0 9 0 16,-6-4 8-16,6 15 0 0,-6 0 0 0,1 0 0 15,-7 10 0-15,1 0-8 0,0 5 8 0,-6 10-8 16,0 0 8-16,0 0 0 0,0 15 0 0,-6 10 0 15,-5 5-8-15,-1 5 0 0,-5 5 0 0,0 6 0 16,-5 4 8-16,-1 5 11 0,-5 1-3 0,5 9 0 16,-5-5 7-16,0 6 1 0,5-6 0 0,0 5 0 0,6 1 18 15,1-1 4-15,-1-5 1 0,5 6 0 0,1-6-28 16,0 0-11-16,-1-9 8 0,7 9-8 0,-1-10 8 16,6-5-8-16,0 1 0 0,0-1 8 0,11-10-8 0,1 0 0 15,5-10-12-15,0-5 12 16,0-4-206-16,5-6-34 0,29-15-6 0,-6-16-2 0</inkml:trace>
          <inkml:trace contextRef="#ctx0" brushRef="#br0" timeOffset="4.8361E7">12637 13701 979 0,'-12'-20'43'0,"12"20"9"0,0 0-41 0,-5-5-11 0,5 5 0 0,0 0 0 15,0 0 145-15,0 0 27 0,0 0 6 0,11 0 1 16,11 5-127-16,7-5-24 0,5 0-6 0,17 0-1 15,11 0 1-15,11-5 0 0,1 5 0 0,5-5 0 16,0 0-7-16,6 0-2 0,-6-5 0 0,6 5-548 16,-11 0-109-16</inkml:trace>
        </inkml:traceGroup>
        <inkml:traceGroup>
          <inkml:annotationXML>
            <emma:emma xmlns:emma="http://www.w3.org/2003/04/emma" version="1.0">
              <emma:interpretation id="{640C28FC-4AC5-44E8-91C9-43F62918F4D9}" emma:medium="tactile" emma:mode="ink">
                <msink:context xmlns:msink="http://schemas.microsoft.com/ink/2010/main" type="inkWord" rotatedBoundingBox="17678,15266 19866,15187 19893,15935 17705,16014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.8362E7">15334 14058 518 0,'0'0'23'0,"11"-5"5"0,-5 0-28 0,5-5 0 0,1 5 0 0,-12 5 0 16,0 0 206-16,0-10 36 0,0 0 7 0,0 10 2 15,0 0-145-15,-12-15-29 0,1 5-5 0,-6 0-2 16,0 5-42-16,-5-5-9 0,5 5-2 0,-6 0 0 16,6-5 7-16,-6 5 0 0,6 5 1 0,0-6 0 15,1 1 9-15,4 5 2 0,-5 0 0 0,6 5 0 16,0 1-12-16,-6-1-1 0,5 5-1 0,-5 0 0 16,6 0-10-16,-12 0-1 0,6 0-1 0,-11 10 0 0,-6-5-1 0,0 10 0 15,-5-5 0-15,-1 10 0 0,-5 1 0 16,5-1 0-16,-5 5 0 0,11 0 0 0,12-5 18 0,-1 5 3 15,6 1 1-15,6-1 0 0,5-5-17 0,6 5-3 16,0 0-1-16,6-4 0 0,5-1-10 0,6 0-9 16,6-5 9-16,5 0-13 15,-6 0-22-15,12-5-4 0,0-5-1 0,0-4-604 16,6-6-122-16</inkml:trace>
          <inkml:trace contextRef="#ctx0" brushRef="#br0" timeOffset="4.83623E7">15775 14465 748 0,'0'0'67'0,"6"-10"-54"0,5 0-13 0,1 0 0 15,-1-5 31-15,6 0 3 0,0-5 1 0,5 5 0 16,-5-5-18-16,0 5-3 0,6 0-1 0,-6-1 0 16,-6-4 17-16,1 10 3 0,-12-5 1 0,5 5 0 15,-5-5 48-15,0 10 10 0,-5-5 1 0,-1 5 1 16,-5 0-17-16,-6 0-3 0,5 5-1 0,1 0 0 15,-6-5-21-15,0 10-5 0,6 0-1 0,-12 0 0 16,6 5-10-16,-5 0-3 0,-1 5 0 0,0 5 0 16,-5 0 2-16,5 6 0 0,-5 4 0 0,0 0 0 15,0 0-15-15,-1 0-4 0,-5 5 0 0,12 1 0 16,5-11-16-16,0 0 0 0,0 0 0 0,6-5 0 16,-1-5 0-16,1 0 10 0,5 0-10 0,6-15 8 0,0 0-8 15,0 0 0-15,0 0 0 0,0 0 0 16,17 0 0-16,6-10-12 0,-6-5 2 0,5 5 1 0,7-10 9 15,-1-5 0-15,6 0 0 0,-6-5 0 0,1-1 0 0,-1 1 0 16,6-5 8-16,-6 5-8 0,-5 0 11 0,-1 5-3 16,1 5 0-16,-6-1 0 0,0 11 21 0,-12 0 4 15,-5 10 1-15,0 0 0 0,0 0 2 0,0 0 1 16,0 0 0-16,-5 10 0 0,-7 0-29 0,7 5-8 16,-1 1 0-16,1-1 0 0,5 0-13 0,0 0-7 15,5 0-2-15,1-5 0 16,11 0-178-16,-6 0-36 0</inkml:trace>
          <inkml:trace contextRef="#ctx0" brushRef="#br0" timeOffset="4.83627E7">16160 14410 1263 0,'-6'-15'56'0,"6"5"12"0,6 0-55 0,0-5-13 0,-1 0 0 0,6-5 0 16,1 5 67-16,5-1 10 0,-6-4 3 0,6 5 0 15,0 5-20-15,6-5-3 0,-6 5-1 0,0 5 0 16,0 5 0-16,-1-5 0 0,1 0 0 0,0 10 0 16,-5 5-6-16,-1 0-2 0,6 5 0 0,-6 5 0 15,-11 0-12-15,0 1-2 0,0-1-1 0,0 0 0 16,-5 5-20-16,-1-5-4 0,0 0-1 0,1 0 0 0,-7-10-8 0,7 5 0 16,-1-5 0-16,-5 5 0 0,5-4 0 15,0-6 0-15,6 0 11 0,0-5-11 0,0 0 8 16,0 0-8-16,0 0 0 0,17-5 9 0,0 0-9 0,0-6 0 15,6-4 9-15,0-5-9 0,-1 0 8 0,1 0-8 16,-1-5 8-16,7 0-8 0,-1 0 0 0,0 5 0 16,-5-6 0-16,0 6 8 0,-1 0-8 0,-5 5 8 15,-6 5-8-15,1 0 8 0,-1 5 32 0,-11 5 6 16,0 0 2-16,0 0 0 0,0 0-36 0,0 0-12 16,6 10 9-16,5 5-9 0,-5-5 0 0,-1 5 0 15,-5 0 0-15,12 5 0 0,-12 1 0 0,5-1-14 16,-5-5 2-16,6 0 0 15,-6 5-196-15,6-5-38 0,-6 0-8 0,0 0-2 0</inkml:trace>
        </inkml:traceGroup>
        <inkml:traceGroup>
          <inkml:annotationXML>
            <emma:emma xmlns:emma="http://www.w3.org/2003/04/emma" version="1.0">
              <emma:interpretation id="{2BFE4374-A811-4AB7-8A7E-1739EBDC56F0}" emma:medium="tactile" emma:mode="ink">
                <msink:context xmlns:msink="http://schemas.microsoft.com/ink/2010/main" type="inkWord" rotatedBoundingBox="21360,14540 22588,14496 22635,15810 21407,1585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.83635E7">18349 13455 576 0,'5'-35'25'0,"1"20"6"0,-6 0-31 0,11-6 0 0,-5 1 0 0,11 0 0 16,-12 0 135-16,7 0 21 0,-1 0 4 0,0 5 0 16,1 5-64-16,-7 5-12 0,1 0-4 0,5-5 0 15,1 5-14-15,-7 0-3 0,-5 5-1 0,0 0 0 16,0 0-36-16,6 20-7 0,5 5-2 0,-11 0 0 15,6 5 37-15,0 5 7 0,-1 6 2 0,-5 4 0 16,-5 5-15-16,-1 5-4 0,6 6 0 0,-6 24 0 16,-5-4-6-16,5-1-2 0,-5-5 0 0,5 1 0 15,-5-6 6-15,5-9 1 0,-5-6 0 0,0-5 0 16,5-5-8-16,0-9-2 0,-5-6 0 0,0-5 0 16,-1-5-13-16,1-5-4 0,11-15 0 0,-11 5 0 15,-6-5-8-15,6 0-8 0,11 0 12 0,-12-15-12 0,1 0 33 16,5-5 0-16,6 0 0 0,6-5 0 0,5-6-33 15,1 1-22-15,5 0 3 0,5-5 1 0,12 0-2 16,-6-1-1-16,1 6 0 0,5-5 0 16,5 5-4-16,-5 5-1 0,0 5 0 0,-6 5 0 0,-5 5 7 0,0 0 2 15,-6 5 0-15,-1 5 0 0,-16 0 17 0,6 10 0 16,5 5 0-16,-5 5 0 0,0 0 16 0,-12 0 1 16,6 5 0-16,0 0 0 0,0 0-17 0,-11 1 0 15,-1-1 0-15,1 0 0 0,0-5 0 0,0 0 0 16,-6-5 0-16,-6-5 0 0,0 5 8 0,1-5-8 15,-7-5 9-15,-4 0-9 16,-7 0-137-16,0 0-34 0,6 0-6 0,-11 0-2 0</inkml:trace>
          <inkml:trace contextRef="#ctx0" brushRef="#br0" timeOffset="4.83639E7">18993 14254 1728 0,'0'0'153'0,"23"-5"-122"0,0 5-31 0,-7-5 0 15,-16 5-45-15,0 0-15 0,17 0-4 0,-17 0 0 16,0 0-23-16,0 0-5 0,0 0 0 0,0 0-1 16,0 0 60-16,0 0 12 0,0 0 2 0,12-5 1 0,16 0 134 0,-5 5 28 15,-1-5 4-15,1 0 2 16,5 0-43-16,0-5-9 0,1 5-2 0,5-5 0 0,0 0-63 0,-6 0-13 15,0-5-2-15,0 5-1 0,-5 0-17 16,0-5 0-16,-6-6 0 0,0 6 0 0,-6-10 0 0,-5 5 0 16,-6 0-12-16,5 5 12 0,-5-5-9 0,0 5 9 15,-5-5-8-15,-1 5 8 0,-5 4 0 0,5 1 11 16,-5 5-1-16,-1 5 0 0,-5 0 2 0,0 5 1 16,0 5 0-16,0 6 0 0,-5-1-13 0,5 5 8 15,-6 10-8-15,1 0 0 0,-1 5 18 0,6 0-2 16,0 1-1-16,0-1 0 0,11 0 21 0,-5 0 5 15,5 0 1-15,6 1 0 0,0-11-26 0,6 5-4 16,0 5-2-16,-1-10 0 16,1-5-102-16,5 0-20 0,1 1-4 0,-1-16 0 0</inkml:trace>
        </inkml:traceGroup>
        <inkml:traceGroup>
          <inkml:annotationXML>
            <emma:emma xmlns:emma="http://www.w3.org/2003/04/emma" version="1.0">
              <emma:interpretation id="{FA484F5D-152C-4C4F-B0DD-0EC2CA14334D}" emma:medium="tactile" emma:mode="ink">
                <msink:context xmlns:msink="http://schemas.microsoft.com/ink/2010/main" type="inkWord" rotatedBoundingBox="24290,14570 28137,14432 28177,15560 24331,1569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.83647E7">21940 13726 921 0,'34'-10'82'0,"-12"0"-66"0,-22 10-16 0,0 0 0 15,6-10 80-15,-6 10 13 0,0-15 3 0,0 5 0 0,0-5-35 0,-6 5-6 16,1-5-2-16,-1 5 0 15,0 5 18-15,-5-5 3 0,-6-5 1 0,6 10 0 0,-12-5-9 0,6 0-2 16,0 10 0-16,-5 0 0 0,5 0-27 0,-6 0-5 16,0 5-2-16,1 5 0 0,-7 0-30 0,1 5 0 15,0-5 0-15,5 15 0 16,1-5-18-16,5 10-10 0,-6-5-1 0,6 0-1 0,6 11 42 0,-1-6 9 16,1 0 2-16,6 0 0 0,5-5-23 0,0 5-20 15,5 1 4-15,6-6 1 0,-5 0 6 0,5 0 1 16,6 0 0-16,6-5 0 0,-6 0 8 0,0 0 9 15,-6-4-1-15,6 4-8 0,0-10 25 0,-5 5-1 16,-7 0-1-16,-5 0 0 0,0-15 1 0,0 10 0 16,-17 5 0-16,0-5 0 0,-5 0-8 0,-1-5 0 15,-5 5-1-15,-6 0 0 0,0 0-1 0,-11 5 0 16,5-4 0-16,0-1 0 0,1 0-14 0,-1 5 0 16,1-5 0-16,5 5-666 0,0-5-136 0</inkml:trace>
          <inkml:trace contextRef="#ctx0" brushRef="#br0" timeOffset="4.8365E7">22217 14043 1666 0,'0'0'74'0,"0"0"15"16,11-5-71-16,6 0-18 0,0-5 0 0,6 5 0 0,5 0 31 0,0-5 2 16,1 5 1-16,-1 0 0 0,11 0-24 0,1 0-10 15,5-5 8-15,-5 5-8 0,-6-5 0 0,5 5 8 16,-5-10-8-16,0 4 0 0,-5-4 0 0,-7 5 0 16,-5-5 0-16,-6 0 0 0,6 0 19 0,-11-5-2 15,-6 5 0-15,0-5 0 0,-6 5 4 0,1 0 1 16,-7 0 0-16,7-1 0 15,-12 1-10-15,5 5-3 0,1-5 0 0,0 10 0 0,-12-5-9 0,6 5-9 16,0 0 9-16,0 5-13 0,6 0 49 0,-6 0 11 16,0 5 1-16,0 5 1 0,0-5-16 0,0 10-3 15,6 5-1-15,-6 6 0 0,0-1-12 0,0 5-2 16,0 5-1-16,0 0 0 16,6 0-6-16,-1 1-8 0,1-1 11 0,5 5-11 0,1-5 10 0,5-5-10 0,5 1 8 0,1-6-8 15,0 0-15-15,11-10-8 0,0 0-1 0</inkml:trace>
          <inkml:trace contextRef="#ctx0" brushRef="#br0" timeOffset="4.83654E7">23127 13832 1728 0,'0'0'38'0,"12"-15"8"0,-7 0 2 0,-5 15 0 0,0 0-39 0,0 0-9 15,17-5 0 1,-17 5 0-16,0 0 0 0,12 0 0 0,5 5 0 0,-6 5 0 0,-5 5 45 0,-1 0 7 16,-5 10 2-16,6 5 0 0,0 0 2 0,-1 1 1 15,-5-1 0-15,-5 0 0 0,5 0-5 0,0-5-2 16,-12 0 0-16,7-5 0 0,-7 1-15 0,1-11-3 16,0 0-1-16,5 0 0 0,-5 0-31 0,5-5 0 15,6-5 0-15,0 0 0 0,0 0 0 0,0 0 0 16,0 0 0-16,0-15 0 15,6 0 0-15,5 0 0 0,0-6 0 0,12 1 0 0,5-10 0 0,0 5 0 16,1-5 0-16,-1 0 0 0,6 5 19 0,0 5-3 16,0-6 0-16,-6 11 0 0,-11 5-2 0,6 0-1 0,-1 5 0 15,-5 0 0-15,-5 10 3 0,-7 0 0 0,-5-5 0 0,12 5 0 16,-7 10 2-16,7 0 1 0,-12 0 0 16,5 6 0-1,7-6-44-15,-7 5-9 0,-5-5-2 0,6 5-727 0,-1 0-145 0</inkml:trace>
          <inkml:trace contextRef="#ctx0" brushRef="#br0" timeOffset="4.8366E7">24524 13817 403 0,'0'-15'36'0,"0"0"-36"16,6 0 0-16,-6-5 0 0,-6-1 286 15,6 6 50-15,0-5 11 0,0 5 1 0,0 0-232 0,-5 0-48 16,5 5-8-16,0-5-3 0,-6 5-45 0,6 10-12 16,-11-10 0-16,11 10 0 0,0 0 25 0,0 0 0 15,-12 0 0-15,-5 0 0 0,0 10-25 0,6-5 0 16,-6 5 0-16,0 10 0 0,-5-5 0 0,5 10 0 15,0 0 0-15,0 0 0 0,-12 6 0 0,7-1 0 16,5 5 0-16,-6 5 0 0,1 0 0 0,-1 1 0 16,-5-6 0-16,5 5 0 0,12-5 0 0,-1-5 0 0,1 1 0 15,5-6 0-15,6-5 0 0,6 0 0 16,5-5 0-16,1-5 0 0,-1 0 0 0,6-10 0 16,11 0 0-16,1-5 0 0,-7-10 56 0,12 5 7 0,0-5 1 0,6-10 0 15,-12 0-52-15,-5-6-12 0,5-4 0 0,0-5 0 16,0-5 0-16,1-6 0 0,-1 1 0 0,0-10 0 15,6 0 39-15,6-1 5 0,-6 1 0 0,5 0 1 16,-5-6-36-16,11 6-9 0,12 5 0 0,-17-1 0 16,-12 6 17-16,6 5 2 0,0 15 0 0,-12-1 0 15,-16 6-19-15,0 5 0 0,-6 5 0 0,5 5 0 16,1 5 0-16,-6 5 0 0,0 0 0 0,0 0 0 16,0 10 0-16,-11 10 0 0,-6 0 0 0,-6 5 0 15,0 1 0-15,1 4 0 0,5 5 0 0,-6 5 0 16,1 0 0-16,5 6 0 0,5-6 0 0,1 5 0 15,5 0 0-15,-5 1 0 0,11-6 0 0,0 5 0 0,6 0 9 0,-6 6-1 16,5-6-8-16,1 5 12 0,11-5-12 16,-11 6-8-16,-6-11 8 0,11 0-726 15,0-5-138-15</inkml:trace>
        </inkml:traceGroup>
        <inkml:traceGroup>
          <inkml:annotationXML>
            <emma:emma xmlns:emma="http://www.w3.org/2003/04/emma" version="1.0">
              <emma:interpretation id="{5A859A39-813F-4C20-A357-90FC61F1FACD}" emma:medium="tactile" emma:mode="ink">
                <msink:context xmlns:msink="http://schemas.microsoft.com/ink/2010/main" type="inkWord" rotatedBoundingBox="29622,14024 30477,13993 30527,15393 29672,15424"/>
              </emma:interpretation>
              <emma:one-of disjunction-type="recognition" id="oneOf9">
                <emma:interpretation id="interp13" emma:lang="" emma:confidence="1">
                  <emma:literal>is</emma:literal>
                </emma:interpretation>
                <emma:interpretation id="interp14" emma:lang="" emma:confidence="0">
                  <emma:literal>b's</emma:literal>
                </emma:interpretation>
                <emma:interpretation id="interp15" emma:lang="" emma:confidence="0">
                  <emma:literal>i's</emma:literal>
                </emma:interpretation>
                <emma:interpretation id="interp16" emma:lang="" emma:confidence="0">
                  <emma:literal>c's</emma:literal>
                </emma:interpretation>
                <emma:interpretation id="interp17" emma:lang="" emma:confidence="0">
                  <emma:literal>Ys</emma:literal>
                </emma:interpretation>
              </emma:one-of>
            </emma:emma>
          </inkml:annotationXML>
          <inkml:trace contextRef="#ctx0" brushRef="#br0" timeOffset="4.83669E7">26560 13691 230 0,'6'-25'20'0,"0"10"-20"0,11 0 0 0,-6 5 0 16,0 0 132-16,6 0 23 15,-11 0 4-15,5 5 1 0,-11 5-26 0,0 0-5 0,0 0-1 0,0 0 0 16,0 0 0-16,0 0 0 0,0 0 0 0,-6 15 0 16,1 0-51-16,-1 5-10 0,0 0-3 0,1 10 0 15,-1 0-37-15,6 6-8 0,-11-1-2 0,11-5 0 16,6 0 15-16,-1 0 2 0,-5 0 1 0,0 1 0 16,-5 4-9-16,10-10-2 0,1-5 0 0,-1 10 0 15,-5-10-10-15,6-5-2 0,0-5-1 0,5-5 0 16,-11-5 7-16,0 0 2 0,11-5 0 0,12 0 0 15,0-5 0-15,-6 0 0 0,-6-5 0 0,17 0 0 16,17 0-20-16,-5 0 0 0,-6-5 0 0,-11 0 0 16,5 0 16-16,6-1-4 0,-6 6-1 0,0 0 0 15,6-5-11-15,-5 0-17 0,-1 5 4 0,0 0 1 16,6-5 12-16,-6 10 0 0,1-5-10 0,5 5 10 16,-12 5 0-16,6 0 0 0,-5-5-9 0,0 10 9 0,-6 0 0 15,0 5 9-15,-6 0-1 0,-11-5 0 0,6 15-8 0,-1 0 0 16,1-5 0-16,-6 10 0 0,0-5 0 0,0 5 0 15,-6-5 0-15,1-5 0 0,-1 5 0 0,-5-5 0 16,-1 5 0-16,-5-4 0 0,0-1 21 0,0-5 9 16,-5 0 2-16,5-5 0 0,-6 0-19 0,-5-5-3 15,0 5-1-15,-1 0 0 0,1-5-9 0,-6 0 0 16,0 0 0-16,0-6 0 16,-5-4-136-16,5 5-25 0,-6-5-6 0</inkml:trace>
          <inkml:trace contextRef="#ctx0" brushRef="#br0" timeOffset="4.8367E7">27346 12676 1782 0,'0'0'39'0,"0"0"8"0,0 0 1 0,0 0 3 0,-11 5-41 0,0 5-10 0,-18 25 0 15,1-5 0-15</inkml:trace>
        </inkml:traceGroup>
      </inkml:traceGroup>
      <inkml:traceGroup>
        <inkml:annotationXML>
          <emma:emma xmlns:emma="http://www.w3.org/2003/04/emma" version="1.0">
            <emma:interpretation id="{AD13E9CB-4867-4F97-A934-1D759C9C633D}" emma:medium="tactile" emma:mode="ink">
              <msink:context xmlns:msink="http://schemas.microsoft.com/ink/2010/main" type="line" rotatedBoundingBox="3752,16988 30648,16012 30717,17900 3820,18876"/>
            </emma:interpretation>
          </emma:emma>
        </inkml:annotationXML>
        <inkml:traceGroup>
          <inkml:annotationXML>
            <emma:emma xmlns:emma="http://www.w3.org/2003/04/emma" version="1.0">
              <emma:interpretation id="{970C015B-FEC8-4DBD-9661-9A1715C33C00}" emma:medium="tactile" emma:mode="ink">
                <msink:context xmlns:msink="http://schemas.microsoft.com/ink/2010/main" type="inkWord" rotatedBoundingBox="3770,17495 7169,17372 7203,18288 3804,18411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.83686E7">726 16471 1267 0,'-28'-15'112'0,"28"15"-89"0,5-15-23 0,-5 5 0 15,-16-5 19-15,10 0-1 0,17 0 0 0,0 5 0 16,6-5 42-16,-5 5 9 0,-1-6 2 0,17 6 0 16,1 0-46-16,5 0-9 0,-17 0-1 0,11-5-1 15,0 10-14-15,-5 0 0 0,-1 0 0 0,-5 5 0 16,6 5 0-16,-6 0 0 0,0 10 0 0,0 5 0 16,-6 5 0-16,0 6 12 0,1-6-1 0,-7 10-1 15,1 0 19-15,-6 0 4 0,0 0 1 0,-6 1 0 16,6-1-12-16,-11-5-2 0,5 0-1 0,1-10 0 15,5 0-10-15,-6 1-1 0,0-6-8 0,-11 0 12 16,6 0-4-16,6-5-8 0,5-10 11 0,0 0-11 16,-12 5 9-16,12-5-9 0,0 0 0 0,-11 0 9 15,0-5-9-15,5 0 8 0,6 5-8 0,-6-10 8 16,6 0 0-16,-5-5-8 0,5-6 12 0,0 1-4 16,5 0 0-16,1-5 0 0,-6-5 0 0,6 0 0 15,11-5-8-15,-6 4 0 0,6-4 0 0,0 0 0 0,5 0 0 16,1 0 0-16,0 10 0 0,-1-1 0 0,7 6 0 0,-7 5 0 15,1 0-9-15,-1 10 9 0,1 0 0 0,0 5 0 16,-6 5-8-16,0 10 8 0,0 0 0 0,0 5 0 16,0 1 0-16,-1 4 0 0,7 0 0 0,0-5 0 15,-1 0 11-15,-5 5-11 0,6 0 8 0,-12 5-8 16,6-4 0-16,-5-1 0 0,-7 5 12 0,6-5-2 16,-5 5 0-16,-6 0 0 0,0-5-1 0,-6-4 0 15,-5 4 0-15,6-5 0 0,-7 0-9 0,-5-5 0 16,6 5 0-16,0-5 0 0,-1 0 0 0,1-5 0 15,0 0 8-15,11-10-8 0,-12 5 0 0,12-5 0 16,0 0 8-16,0 0-8 0,-11-5 0 0,5-5 12 0,6-5-12 16,0 0 12-16,0-5-12 0,0-5 10 0,6-5-10 0,0 0 10 15,5-6-2-15,6 1-8 0,-6-5 12 16,6 5-4-16,0-5-8 0,6 4 0 0,-1 1 0 0,1 5 0 16,-12 5 30-16,6 0 1 0,-5 5 0 0,-1 5 0 15,0 10-19-15,1 0-4 0,-12 5-8 0,0 0 12 16,11 5-12-16,0 5 0 0,6 0 8 0,-11 5-8 15,11 0 0-15,-6-5 11 0,6 5-11 0,0 0 10 16,0-5-10-16,-6 5 0 0,6-5 0 0,-5 0 0 16,5 5 0-16,-6 0 0 0,-5 1 0 0,-1 4 8 15,-5-5-8-15,6 5-9 0,-12 0 9 0,6 0-13 16,-5-5-19-16,5 10-3 16,-6-10-1-16,6 5-942 0</inkml:trace>
          <inkml:trace contextRef="#ctx0" brushRef="#br0" timeOffset="4.83723E7">2264 16552 295 0,'0'0'12'0,"0"0"4"0</inkml:trace>
          <inkml:trace contextRef="#ctx0" brushRef="#br0" timeOffset="4.83726E7">2304 16481 748 0,'0'0'33'0,"0"0"7"0,0 0-32 0,0 0-8 0,0 0 0 0,0 0 0 0,0 0 73 0,0 0 13 16,0 0 2-16,0 0 1 16,0 0-23-16,0 0-5 0,0 0-1 0,0 0 0 15,0 0-14-15,0 0-3 0,0 0-1 0,0 0 0 16,0 15-5-16,0 5-1 0,0 6 0 0,0-1 0 15,0 0-8-15,0 5-1 0,0 0-1 0,0 5 0 16,-6-10-13-16,6 6-2 0,-5-1-1 0,5-10 0 16,0 5-10-16,0-5 0 0,0-5 0 0,11 5-504 15,-5-10-97-15</inkml:trace>
          <inkml:trace contextRef="#ctx0" brushRef="#br0" timeOffset="4.83728E7">2366 16149 1465 0,'0'0'32'0,"0"0"6"0,0 0 2 0,0 0 2 0,0 0-34 0,0 0-8 0,0 0 0 0,0 0 0 16,0 0 0-16,11 5 8 0,12-5-8 0,0 5 8 15,5-5-61-15,0 0-13 0,35-5-2 16,-13 0-1-16</inkml:trace>
          <inkml:trace contextRef="#ctx0" brushRef="#br0" timeOffset="4.83733E7">2915 16391 1090 0,'11'-25'48'0,"-5"20"11"0,-1-5-47 0,7 4-12 16,5-4 0-16,-6 5 0 0,0-5 67 0,6 10 11 15,0-5 2-15,-5 5 1 0,4 0-3 0,7 5-1 0,-6 5 0 16,0 0 0-16,0 6-41 0,0 4-9 0,0 0-2 0,-6 5 0 15,1 0 7-15,-1 10 0 0,-5 0 1 0,-6-4 0 16,0 9-9-16,-12 0-1 0,7-5-1 0,-7 5 0 16,1-4 0-16,0-6 0 0,-6-5 0 0,0 5 0 15,5-5-22-15,-5-5 0 0,6 0 0 0,5 1 0 16,1-11 0-16,5-10 0 0,0 0 0 0,0 0 0 16,0 0 0-16,0 0 0 0,0 0 0 0,0 0 0 15,0 0-12-15,0-10-6 0,0-11-2 0,5 1 0 16,1-5 7-16,5-5 1 0,-5-5 0 0,11 0 0 15,-6-11 12-15,6 1 16 0,6 5-3 0,0 0-1 16,-6 5 7-16,11-1 1 0,0 6 0 0,-5 10 0 16,-1 0-10-16,-5 10-2 0,6 5 0 0,0 5 0 15,-1 5-8-15,-5 10 8 0,0 0-8 0,-6 10 8 16,6 0 7-16,-5 5 1 0,-7 6 0 0,1-6 0 16,0 0-16-16,-6 0 0 0,5-5 8 0,1 0-8 0,0 1 0 15,-1-6 9-15,7-5-9 0,-7 0 8 16,12 0-108-16,-5 0-23 0</inkml:trace>
          <inkml:trace contextRef="#ctx0" brushRef="#br0" timeOffset="4.83801E7">3972 16501 403 0,'0'0'17'0,"0"0"5"0,0-5-22 0,0 5 0 15,0 0 0-15,-5-10 0 0,5 5 141 0,0 5 24 16,0 0 5-16,0 0 1 0,-6-10-81 0,6 10-16 0,0 0-3 0,0 0-1 16,0 0-30-16,0 0-5 0,0 0-2 15,0 0 0-15,6 10 0 0,-6 10 0 0,0 0 0 0,-6 6 0 16,6 4 12-16,0-5 3 0,0 15 0 0,0-5 0 15,0 0-8-15,0 1-2 0,0-6 0 0,0 5 0 16,0 0-20-16,0-10-4 0,0 0-1 0,0 1 0 16,6-11-13-16,-6 5 0 0,0-20 8 0,0 0-8 31,5 10-20-31,-5-10-6 0,12 5-2 0,-12-5-509 0,0 0-103 0</inkml:trace>
          <inkml:trace contextRef="#ctx0" brushRef="#br0" timeOffset="4.83801E7">4057 16054 1659 0,'0'0'36'0,"0"0"8"0,0 0 2 0,0 0 1 0,0 0-38 0,0 0-9 15,0 0 0-15,0 0 0 0,0 0 32 0,0 0 4 16,0 0 0-16,0 0-550 15,0 0-110-15</inkml:trace>
        </inkml:traceGroup>
        <inkml:traceGroup>
          <inkml:annotationXML>
            <emma:emma xmlns:emma="http://www.w3.org/2003/04/emma" version="1.0">
              <emma:interpretation id="{5EEC2EB0-3099-43CC-98C8-F81FAF58AF3C}" emma:medium="tactile" emma:mode="ink">
                <msink:context xmlns:msink="http://schemas.microsoft.com/ink/2010/main" type="inkWord" rotatedBoundingBox="7646,17449 11706,17301 11735,18085 7675,18233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.83802E7">4645 16416 403 0,'0'0'17'0,"0"0"5"0,0 0-22 0,0 0 0 15,0 0 0-15,0 0 0 0,0 0 170 0,0 0 30 16,0 0 5-16,0 0 2 0,0 0-146 0,0 0-29 16,12 5-5-16,-1 0-2 0,0 5-16 0,1 5-9 15,-1 0 10-15,-5 5-10 0,5 5 28 0,-11 6-1 16,6-1 0-16,-6 0 0 0,0 0 19 0,-6 5 4 15,0-5 1-15,-5 1 0 0,0 4-20 0,-1-10-4 16,-5 0-1-16,0 0 0 0,0 0-2 0,6-5-1 16,-6-5 0-16,6-4 0 0,-1-6-7 0,12-5-2 15,0 0 0-15,0 0 0 0,0 0-14 0,0 0 11 16,6-11-11-16,-6-4 10 0,6-5-10 0,-1 5 8 16,7-10-8-16,-7 0 8 0,12-5 0 0,-5-5 0 15,-1-1 0-15,6 1 0 0,0 0-8 0,6 0 0 0,-6 5 0 0,-1 0 8 16,1 4-8-16,0 6 0 0,-5 10 0 0,5-5 0 15,0 10 12-15,-6 0-4 0,6 0 0 0,-6 10 0 16,1 5-8-16,-7 5 10 0,12 5-10 0,-11 5 10 16,11 1-10-16,-6-1 0 0,-5 0 0 0,11 5 8 15,-6-5-8-15,0 5 0 0,-5-10 0 0,5 1 8 16,-5 4-8-16,5-10 0 0,-5 0 0 0,-6 0 0 16,0 0 0-16,0-15 8 0,0 10-8 0,0-10 8 15,0 0-8-15,-6 10 10 0,-5 0-10 0,0-5 10 16,5 0-2-16,-5-5-8 0,-1-5 12 0,12 5-4 15,-5-5-8-15,-7-5 12 0,12 0-12 0,0-5 12 16,0 0-12-16,12-5 10 0,-7-5-10 0,7-6 10 16,-1 1-10-16,6-5 0 0,-6 0 0 0,6-5 8 0,6 10-8 0,-1-1 0 15,1 1 9-15,-6 5-9 0,6 5 17 0,-1 0-1 16,-5 0 0-16,0 10 0 0,0 0 18 0,0 10 3 16,-17 0 1-16,12 5 0 0,-1 0-10 0,-6 10-1 15,1 0-1-15,-6 5 0 0,0 0-26 0,-6 5 0 16,1 5 0-16,-1-4 0 0,1 4 0 0,-1-5 8 15,0 0-8-15,1 0 0 16,-1 0-16-16,6-5-8 0,-6 0-1 0,6-4-643 16,6-1-129-16</inkml:trace>
          <inkml:trace contextRef="#ctx0" brushRef="#br0" timeOffset="4.83802E7">5692 16310 1231 0,'0'0'27'0,"0"0"5"0,0 0 2 0,0 0 1 0,0 0-35 0,0 0 0 16,0 0 0-16,0 0 0 0,0 0 83 0,0 0 9 15,0 0 3-15,0 20 0 0,0 6-42 0,0-1-8 16,5 5-1-16,-5 0-1 0,0 0 7 0,0 5 2 0,0 1 0 0,0-1 0 15,0 0-6-15,0-5-1 16,0-5 0-16,6 0 0 0,-6 6-17 0,0-11-3 0,6 0-1 0,-6-5 0 16,0-15-12-16,5 10-2 0,-5-10-1 0,0 0 0 15,0 0 1-15,0 0 0 0,0 0 0 0,12 0 0 16,-1-10 10-16,0 5 1 0,6-10 1 0,0 0 0 16,0 0-6-16,0-11 0 0,6 1-1 0,-6 5 0 15,5-5-7-15,-5 0-8 0,-5 0 11 0,4-5-11 16,1 4 0-16,0 6 0 0,0 5 0 0,-5-5 0 15,5 0-11-15,-6 0-9 0,0 0-1 0,1 0-1 16,5 5-29-16,-6-5-5 0,0 4-2 0,0 6-910 16</inkml:trace>
          <inkml:trace contextRef="#ctx0" brushRef="#br0" timeOffset="4.83954E7">7417 16220 460 0,'0'0'41'0,"0"0"-33"16,0 0-8-16,0 0 0 0,0 0 49 0,0 0 8 15,0 0 2-15,0 0 0 0,0 0-29 0,0 0-6 16,0 0 0-16,0 0-1 0,0 0 4 0,0 0 1 15,0 0 0-15,0 0 0 0,0 0 16 0,0 0 3 16,5-10 1-16,-5 10 0 0,0 0-16 0,11-5-4 16,-5-5 0-16,-6 10 0 0,0 0 0 0,11-5 0 15,1 0 0-15,-12 5 0 0,0 0 2 0,0 0 0 16,11-5 0-16,-11 5 0 0,0 0 4 0,0 0 1 16,0 0 0-16,11 10 0 0,-5 0 1 0,5 0 0 15,1 10 0-15,-7 0 0 0,1 5-13 0,0 5-3 0,5 0 0 16,-5 1 0-16,-6-6-9 0,5 5-3 15,-5 0 0-15,0 0 0 0,6-5 4 0,-6-5 1 0,-6 6 0 0,6-6 0 16,0 0 8-16,-5-5 2 0,5 0 0 0,0-15 0 16,0 0-1-16,0 0 0 0,0 0 0 0,0 0 0 15,0 0 4-15,0 0 1 0,-12-5 0 0,12 5 0 16,-5-5-9-16,-7 0-2 0,12-5 0 0,0-5 0 16,-5 0-16-16,5 0 8 0,5-6-8 0,1 6 0 15,0-5 0-15,5 5 0 0,0-5 0 0,6 0 0 16,0-5 0-16,-6 0 0 0,6 0 0 0,0 4 0 15,6-4 0-15,-6 5 0 0,0 0 0 0,6 5 0 16,-1-5 0-16,-5 5 0 0,0 0 0 0,6 0 0 16,-6 0 0-16,0 0 0 0,0 4 0 0,0-4 0 15,0 5 0-15,0 5 0 0,0-5 0 0,0 10 0 16,-1-5 0-16,1 5 0 0,-5 0 0 0,-1 5 0 0,6 0 0 16,0 10 0-16,0 0 0 0,0 11 0 0,-6-1-8 15,1 15 8-15,-1-5 0 0,0 5-9 0,-5 6 9 16,-6-1 8-16,5-5-8 0,-5 5 11 0,0-4 5 0,0-1 0 15,-5-5 1-15,5-5 0 0,-6-5 6 0,6 0 1 16,-5-5 0-16,-1-4 0 0,0-1-3 0,6-15 0 16,-5 15 0-16,5-15 0 0,0 0-9 0,0 0-1 15,0 0-1-15,0 0 0 0,0 0-1 0,0 0 0 16,5-15 0-16,-5 0 0 0,6-6-9 0,5 1 10 16,0-15-10-16,1 5 10 0,-1-10-10 0,12 0 0 15,-1-1 0-15,7-4 8 0,-1 0-8 0,0 0 0 16,6 4 0-16,-6 1 0 0,6 0 0 0,-5 10 0 15,5 0 0-15,-12 4 0 0,1 6 0 0,-6 5-9 0,0 5 9 16,-6 5 0-16,-11 5-12 0,11 10 4 0,1 5 8 0,-1 0-13 16,0 11 13-16,-5-1-9 0,5 5 9 0,-5 10-8 15,5-5 8-15,1 0 0 0,-7 6 0 0,1-6 0 16,5 0 0-16,-5 0 0 0,-6 0 0 0,-6 1 8 31,0-1-113-31,-5 0-23 0,0 0-4 0</inkml:trace>
          <inkml:trace contextRef="#ctx0" brushRef="#br0" timeOffset="4.83966E7">6365 16295 403 0,'0'0'36'0,"0"0"-36"0,0-10 0 0,0 0 0 0,0 0 120 0,0 0 18 16,0 0 3-16,0-5 1 0,0 5-43 0,0 10-9 15,0 0-2-15,0 0 0 0,0 0-46 0,0 0-10 16,0 0-1-16,0 0-1 0,0 0-19 0,11 15-11 16,6 0 12-16,-11 5-12 0,5 5 10 0,0 0-10 15,0 0 8-15,1 1-8 0,-1 4 20 0,0 5 0 16,1 0-1-16,5 0 0 0,-6 1 9 0,0-1 1 15,-5-5 1-15,0 5 0 0,-1-10-10 0,-5 0-1 16,0-5-1-16,0 1 0 0,0-6-3 0,0-15-1 16,0 0 0-16,12 10 0 0,-12-10-2 0,5 10-1 0,1-5 0 0,5-5 0 15,1-5 9-15,-1 0 1 0,6-5 1 0,5-5 0 16,-5-6-22-16,0 1 8 0,6-5-8 0,-6-5 0 16,0 0 0-16,0-5 0 0,0 0 0 0,-6-1 0 15,0 1 0-15,-5 0 16 0,5-5-4 0,1 5-1 16,-1-1-3-16,-5 6-8 0,-1-5 12 0,1 10-4 15,0 0-8-15,-1 0 0 0,7-1 0 0,-1 1 0 16,0 5-11-16,-5 0-4 0,5 0-1 0,6 5-522 16,-6 0-105-16</inkml:trace>
        </inkml:traceGroup>
        <inkml:traceGroup>
          <inkml:annotationXML>
            <emma:emma xmlns:emma="http://www.w3.org/2003/04/emma" version="1.0">
              <emma:interpretation id="{DFBDE4D9-1902-43DC-B911-A342E5C66D29}" emma:medium="tactile" emma:mode="ink">
                <msink:context xmlns:msink="http://schemas.microsoft.com/ink/2010/main" type="inkWord" rotatedBoundingBox="13797,16888 15067,16842 15113,18128 13843,18174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.84005E7">10719 16119 230 0,'0'0'10'0,"0"0"2"0,0 0-12 0,0 0 0 0,0 0 0 0,0 0 0 16,0 0 55-16,17 5 8 0,0 0 1 0,0-5 1 15,-5 5-65-15,4-5-14 0,1 0-2 0,0-5-1 16,0 0-3-16,0 0 0 0,0 5 0 0,0-10 0 16,6 5 86-16,-6-5 17 0,0 0 3 0,-6 0 1 15,6-5 29-15,-6 5 7 0,-5 0 1 0,5 0 0 0,-5 0-26 0,0 5-5 16,-1 0-1-16,-5 5 0 0,0 0-38 0,0 0-8 16,0 0-2-16,0 0 0 0,0 0-24 0,0 0-4 15,0 0-2-15,0 0 0 0,0 0-14 0,0 0 0 16,-11 10 0-16,-6 0 0 0,11 5 0 0,-11-5 0 15,0 5 0-15,6 0 0 0,0 0 0 0,-6 0 0 16,6-5 8-16,-1 5-8 0,7 0 12 0,-7 1 0 16,7-1 0-16,-1 5 0 0,0-5 14 0,1 0 2 15,-1 5 1-15,6 0 0 0,-6 5-29 0,6 0 0 16,-5 6 0-16,5-1 0 0,5 0 0 0,-5 10 0 16,6-5 0-16,0 0 9 0,-1 1-9 0,7-1 8 15,-7-5-8-15,7-5 8 0,-1 0-8 0,6-5 8 0,-6-5-8 16,6 1 8-16,-6-11 1 0,6 0 0 0,0-5 0 15,6 0 0-15,-6-10 7 0,6 5 0 0,-6-11 1 0,0 6 0 16,5-5 11-16,-5 0 1 0,6-5 1 0,5 0 0 16,0-5-30-16,1 0 0 0,-1 0 0 0,0-1 0 15,0 1 0-15,-11-5 0 0,6 10 0 0,-6-10 0 16,-11 0 9-16,5 5-9 0,-5-6 8 0,-6 1-8 16,0 5 10-16,-6-5-10 0,-5 0 12 0,-1 0-12 15,1 5 0-15,-6-1 0 0,0 1 0 0,0 5 0 16,-5 0 0-16,-7 5 0 0,1 5 0 0,0 0 0 15,5 5-19-15,0 5 3 0,-5 0 0 0,0 10 0 16,0-5-123-16,-1 10-24 0,-22 10-5 16,12 5 0-16</inkml:trace>
          <inkml:trace contextRef="#ctx0" brushRef="#br0" timeOffset="4.8401E7">11596 16084 1036 0,'0'0'46'0,"11"-15"10"0,6 5-45 0,6 0-11 0,5 0 0 0,-5-5 0 16,5 0 42-16,0 0 6 0,1-6 2 0,-1 6 0 16,0-10-30-16,0 5-5 0,-5 0-2 0,5 0 0 15,-16-5-13-15,5 5 0 0,-12 0 8 0,1-1-8 16,5 6 0-16,-5-5 0 0,-6 0 0 0,0 0 0 16,0 5 17-16,0 0 1 0,-11 0 0 0,11 0 0 15,-6 0-18-15,0 0 0 0,1 0-8 0,-1 4 8 16,-5 1 19-16,5 0 9 0,0 0 3 0,1 0 0 15,-1 0-14-15,0 0-2 0,6 10-1 0,0 0 0 16,-5-10-14-16,5 10 9 0,0 0-9 0,0 0 8 16,0 0-8-16,0 0 0 0,0 0-12 0,0 0 12 15,0 0 13-15,0 0 11 0,0 0 1 0,5 15 1 16,-5 0-26-16,0 5 0 0,0-5-14 0,0 1 5 0,0-1 28 0,0 0 5 16,0 5 2-16,6-5 0 0,0 5-4 0,-1 5-1 15,1 0 0-15,5 5 0 0,1 11 8 0,-7 4 2 16,1 0 0-16,0 10 0 0,5-4 20 0,-11 9 4 15,0 0 1-15,5 1 0 0,-5 4-37 0,0-5-7 16,-11-4-2-16,6 4 0 0,-7-10-10 0,1 0 0 16,0-4 9-16,5-6-9 0,0-5 0 0,-5-5 9 15,11 0-9-15,-6-4 0 0,6-6 8 0,0 0-8 16,6-10 0-16,5 5 0 16,-11-15-147-16,6 10-36 0,-6-10-7 0,0 0-2 0</inkml:trace>
          <inkml:trace contextRef="#ctx0" brushRef="#br0" timeOffset="4.84013E7">11635 16376 874 0,'0'0'39'0,"0"0"8"16,0 0-38-16,0 0-9 0,0 0 0 0,0 0 0 0,0 0 80 0,0 0 13 15,0 0 3-15,0 0 1 0,0 0-38 0,0 0-8 16,0 0-2-16,0 0 0 0,12 0-9 0,-1-5-1 15,6 5-1-15,0-5 0 0,11 0-18 0,1 0-3 16,5 5-1-16,5-5 0 0,1-6-16 0,-1 6 10 16,1 0-10-16,-6 0 8 0</inkml:trace>
        </inkml:traceGroup>
        <inkml:traceGroup>
          <inkml:annotationXML>
            <emma:emma xmlns:emma="http://www.w3.org/2003/04/emma" version="1.0">
              <emma:interpretation id="{C58E641C-62D3-48FD-B412-24A8E12C0605}" emma:medium="tactile" emma:mode="ink">
                <msink:context xmlns:msink="http://schemas.microsoft.com/ink/2010/main" type="inkWord" rotatedBoundingBox="16729,16952 17873,16910 17912,17981 16767,18022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.84047E7">14378 16416 576 0,'0'0'25'0,"0"0"6"16,0 0-31-16,12 0 0 0,5-5 0 0,-6 0 0 0,0 5 104 0,1 0 16 16,10-5 2-16,1 5 1 0,-6 0-65 0,5 0-13 15,-10-5-2-15,5 0-1 0,5 5-26 0,-5 0-4 16,0-5-2-16,-5 0 0 0,5 5-10 0,-6-5 0 16,0-5 0-16,-11 10-11 0,11-5 11 0,-5 0 0 15,5-6 0-15,-11 11 8 0,6-10-8 0,0-5 0 16,-1 0 0-16,1 5 0 0,0 0 8 0,-6-5 1 15,0 0 0-15,0 0 0 0,0 5 15 0,0 0 4 16,-6-5 0-16,6 5 0 0,0 0-20 0,0 10-8 16,-6-10 0-16,1 5 8 0,5 5 12 0,-6-16 3 15,0 6 0-15,-5 5 0 0,5 0 10 0,-5 5 3 16,0 0 0-16,0-5 0 0,-6 5-28 0,5 0-8 16,12 0 0-16,0 0 0 0,-11 5 0 0,0-5 0 0,-1 5 0 0,-5 0 0 15,6 0 0-15,0 0 0 0,-1-5 0 0,1 11 0 16,0-6 0-16,11-5 0 0,-6 10-12 0,-5-5 3 15,0 0 9-15,-1 5 11 0,7-5-3 0,-1 10 0 16,-5-5 10-16,5 5 2 0,0 5 0 0,6 0 0 16,-11 0 16-16,5 5 3 0,1 1 1 0,5-1 0 15,-6 0 2-15,6 0 1 0,0 0 0 0,0 0 0 16,6 0-11-16,-1 0-3 0,1-4 0 0,5 4 0 16,6-10-17-16,0 5-3 0,6-10-1 0,-1 5 0 15,7-5 0-15,-1-5 0 0,17 0 0 0,1-5 0 16,10 5-90-16,-5-5-18 0,0 0-4 15</inkml:trace>
          <inkml:trace contextRef="#ctx0" brushRef="#br0" timeOffset="4.84038E7">14147 15782 403 0,'0'0'17'0,"0"0"5"0,0 0-22 0,0 0 0 0,11-10 0 0,-6 5 0 15,1 0 84-15,0-5 12 0,-1 0 2 0,-5 10 1 16,12-10-23-16,-12 0-5 0,5 0-1 0,-5 5 0 16,6-5-9-16,0 0-1 0,-6 0-1 0,0 0 0 15,-6 0 0-15,6 10 0 0,0 0 0 0,-6-10 0 16,-5 5-12-16,5 0-3 0,-5 0 0 0,0-5 0 16,0 5-16-16,-1 5-3 0,1 0-1 0,0 0 0 15,-6 0-16-15,0 0-8 0,5 5 8 0,1 0-8 16,-6 0 9-16,0 0-9 0,6 0 10 0,-6 5-10 15,0 0 8-15,0 0-8 0,0-5 0 0,-6 5 0 16,1 0 0-16,5 5 0 0,-6-5 0 0,0 0 0 0,1-5 0 16,5 5 0-16,0 5 0 0,0-5 0 0,6 5 0 0,-1-4 0 15,1 4 8-15,5 5-8 0,-5-5 20 0,5 10-1 16,-5-5-1-16,5 5 0 0,1-5-7 0,-1 5-2 16,0-4 0-16,1 4 0 0,-1 0-1 0,0 0 0 15,6 0 0-15,0-5 0 0,-5 5 13 0,10-5 3 16,1 6 0-16,-6-6 0 0,6 0 8 0,-1 0 3 15,7 0 0-15,-7 0 0 0,7 0-3 0,-7-5-1 16,1 0 0-16,0 0 0 0,11-4-5 0,-6 4-1 16,0-5 0-16,6 0 0 0,0 0-6 0,6 0-2 0,-6-5 0 15,5 0 0-15,7 5-17 0,-7-5 10 16,1 0-10-16,5 5 8 0,1 0-8 0,-1-5 0 0,0 0 0 16,0-5-11-1,1 5-106-15,-7 0-22 0,12-5-4 0</inkml:trace>
        </inkml:traceGroup>
        <inkml:traceGroup>
          <inkml:annotationXML>
            <emma:emma xmlns:emma="http://www.w3.org/2003/04/emma" version="1.0">
              <emma:interpretation id="{FA39671B-A1C3-40BE-9A07-A0F5E37DB7A1}" emma:medium="tactile" emma:mode="ink">
                <msink:context xmlns:msink="http://schemas.microsoft.com/ink/2010/main" type="inkWord" rotatedBoundingBox="19183,16628 23033,16488 23094,18177 19245,18316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.84056E7">16635 16099 874 0,'0'0'39'0,"0"0"8"0,0-10-38 0,0-5-9 15,-6 5 0-15,1 0 0 0,-1 0 71 0,-5 0 12 16,-1 0 2-16,-5 5 1 0,6-5-39 0,-6 5-8 16,-6 0-2-16,1 0 0 0,-1 0-9 0,1 5-3 0,5 0 0 0,-12 0 0 15,7 0-5-15,-1 5-2 0,0 0 0 0,7 5 0 16,-7 0 13-16,6 5 2 0,-11 5 1 0,5 5 0 15,6 5-16-15,0 0-3 0,-6 6-1 0,7 4 0 16,-1 0 0-16,5-5 0 0,7-5 0 0,-1 6 0 16,6-1-2-16,0-10-1 0,11 0 0 0,6 0 0 15,-5-10-11-15,10 0 12 0,1-5-12 0,-1-5 12 16,7-5-4-16,5 0-8 0,-6-5 12 0,6-5-4 16,0 0 0-16,0 0 0 0,-12-10 0 0,1 10 0 15,5-5-8-15,-11-5 0 0,0 0 0 0,-6-10 8 16,1 4-8-16,-1-9 0 0,0 0 0 0,-5 0-11 15,0 0 11-15,5-6-8 0,-5 6 8 0,-1 5-8 16,1 0 8-16,5 0 0 0,-5 0 0 0,5 4 0 16,-5 1 0-16,5 5 0 0,-5 0-12 0,0 10 4 15,-1-5 8-15,-5 15 0 0,0 0 0 0,0 0-8 0,0 0 8 16,0 0 11-16,0 25-3 0,0 0 0 0,0 0 1 0,0 11 0 16,0-6 0-16,-5 5 0 0,-1 5 0 0,6-5 0 15,-6 6 0-15,6-1 0 0,0-5-9 0,6 0 10 16,0 0-10-16,-1-4 10 0,6-1-19 0,6-5-4 15,6 0-1-15,0-5-806 0</inkml:trace>
          <inkml:trace contextRef="#ctx0" brushRef="#br0" timeOffset="4.84059E7">17274 15365 403 0,'-17'-15'36'0,"23"5"-36"0,5 0 0 0,-5-5 0 16,-6 0 119-16,0 5 17 0,11 5 3 0,-5-5 1 15,-6 10-8-15,0 0 0 0,5-10-1 0,-5 10 0 16,0 0-47-16,0 0-10 0,0 0-2 0,0 0 0 16,17 10-26-16,0 5-6 0,-5 5 0 0,-7 10-1 15,-5 5-2-15,11 10 0 0,1 1 0 0,-1 4 0 0,-11 5 5 0,6-4 1 16,5 4 0-16,-5 0 0 0,-1 0-17 0,1-4-3 16,-6-1-1-16,0 0 0 0,11-4-12 0,-11-1-2 15,-5-5-8-15,-1 5 12 16,6-5-35-16,0 1-7 0,-11-6-2 0,5 0-900 15</inkml:trace>
          <inkml:trace contextRef="#ctx0" brushRef="#br0" timeOffset="4.84063E7">17930 15918 1324 0,'0'0'118'0,"0"-10"-94"0,-11 0-24 0,5 0 0 16,6 10 71-16,0 0 9 0,-6 0 3 16,-11 0 0-16,6 10-45 0,0 0-9 0,0 0-1 0,-6 5-1 15,-6 5-27-15,6-5 0 0,11 11 0 0,-5-1 0 16,0 0 0-16,5 5 0 0,0 5 8 0,6-5-8 16,0 1 10-16,0-1-10 0,0 0 12 0,12-5-12 15,-1 0 12-15,0-5-12 0,1 0 12 0,-1-5-12 16,0-5 11-16,1 1-11 0,5-6 10 0,-6-5-10 15,0-5 12-15,6 0-3 0,6-1-1 0,-1-4 0 16,-10 0 0-16,5-10-8 0,5 5 12 0,-5-5-4 16,0-5-8-16,0 0 12 0,-6 0-12 0,12-11 12 15,0 6-12-15,-6 0 0 0,-17-5 9 0,0 5-9 16,5 0 12-16,-5 5-1 0,-5-1-1 0,-7 1 0 0,1 5 9 16,0 5 1-16,-1 5 1 0,-10 0 0 0,-6 5-11 0,-1 5-2 15,12 0-8-15,0 10 12 0,-11 0-24 0,5 10-6 16,1-5-1-16,5 10-857 15</inkml:trace>
          <inkml:trace contextRef="#ctx0" brushRef="#br0" timeOffset="4.84067E7">18326 15888 1522 0,'0'0'33'0,"0"0"7"0,0-15 2 0,6 10 2 0,5-5-36 0,0 10-8 0,-11 0 0 0,0 0 0 16,17 0 64-16,-6 0 12 0,6 10 1 0,-5 0 1 16,5 0-38-16,5 5-8 0,1 5-2 0,-6-5 0 15,0 5 5-15,0 1 1 0,5-6 0 0,1 10 0 16,-12-5-14-16,1 0-2 0,-1 0-1 0,0 0 0 15,1 0-10-15,-1-5-1 0,-17 0-8 0,6 1 12 16,6-6-4-16,-6-10-8 0,0 0 11 0,0 0-11 16,-11 5 12-16,11-5-4 0,0 0 0 0,0 0-8 15,0 0 12-15,-6-5-4 0,12-11 0 0,-6 1-8 0,5 0 9 0,1-5-9 16,5-5 0-16,6 0 9 0,0 0-9 0,0 0 0 16,0-5 0-16,0-1 8 0,11 6-8 0,-11 0 0 15,-5 5 9-15,-1 0-9 0,12 5 21 0,-12 5 0 16,0 0 0-16,-11 10 0 0,0 0-10 0,0 0-3 15,12 5 0-15,-12-5 0 0,-6 20-8 0,6-5 0 16,11 5 0-16,-5-5 0 0,-1 10 0 0,1-5 0 16,5 0 0-16,-5 6 0 0,11-1 0 0,-6 0-14 15,-11-5 5-15,6 5 1 16,5 0-44-16,1 0-8 0,-7-5-1 0,1 6-903 0</inkml:trace>
          <inkml:trace contextRef="#ctx0" brushRef="#br0" timeOffset="4.84074E7">19525 15963 403 0,'0'0'17'0,"0"-10"5"0,6 5-22 0,-1-5 0 0,1 5 0 0,-6 5 0 16,5-10 152-16,1 0 27 0,0 0 5 0,-1 5 0 15,1-10-88-15,0 5-19 0,-1 0-3 0,-5 0-1 16,6 0-21-16,-6 0-4 0,0 0 0 0,0 0-1 16,-6 0-11-16,6 5-1 0,-5-6-1 0,5 11 0 15,-6-10-9-15,6 10-1 0,-11-5-1 0,-1 5 0 16,-4 5-11-16,-1 5-1 0,0 1-1 0,5 4 0 0,-10 5-10 0,5 0 0 16,0 5 0-16,-6 5 8 0,6 0-8 0,0 0 8 15,6 1-8-15,5-1 8 0,1 0-8 0,-1-5 0 16,6 0 0-16,6 0 8 0,-1-5-8 0,1-4 0 15,5-6 0-15,0 0 0 0,6 0 16 0,-5-10-1 16,10 0-1-16,-5-5 0 0,6-5-14 0,0 0 0 16,5-6 0-16,-11 1 0 0,5-5 0 0,-5-5 0 15,6-5 0-15,0 5 0 0,-6-10 16 0,5-1 0 16,-5 1 0-16,6-5 0 0,-1 0 2 0,1 10 1 16,-6 0 0-16,0 4 0 0,0 1-3 0,-6 5 0 15,6 10 0-15,-5 5 0 0,-1 10-16 0,6 0 0 16,-6 10 0-16,0 5 0 0,1 5 0 0,-1 6 0 0,6 4 0 15,-6 0 0-15,1 5 24 0,-7 0-1 0,1 1-1 0,-6-1 0 16,0 5-8-16,-6 0-2 0,1 1 0 0,-12-1 0 16,5 5-12-16,1-5 11 0,-6-9-11 0,6-1 10 15,0 5-10-15,-6-5 0 0,0 5 9 0,-6-4-9 16,0-6 0-16,-5 5 9 0,-6 0-9 0,6 0 0 16,-6 0 10-16,6-4-10 0,-6-1 8 0,5 0-8 15,-5-5 20-15,12-10-2 0,-6 0 0 0,5-5 0 16,6-5-18-16,6 0-17 0,-6-5 3 0,11-5 1 15,0-5 21-15,1 0 4 0,-1-5 0 0,6-5 1 16,0-5 9-16,6 0 2 0,-1-5 0 0,12-6 0 16,0-4-13-16,6-5-3 0,0 0 0 0,16-6 0 15,6 1-32-15,12 0-6 0,0 0-2 16,10-1-650-16,7 6-130 0</inkml:trace>
        </inkml:traceGroup>
        <inkml:traceGroup>
          <inkml:annotationXML>
            <emma:emma xmlns:emma="http://www.w3.org/2003/04/emma" version="1.0">
              <emma:interpretation id="{A2F69ACC-9BDB-4457-94EF-B93015DDEEAC}" emma:medium="tactile" emma:mode="ink">
                <msink:context xmlns:msink="http://schemas.microsoft.com/ink/2010/main" type="inkWord" rotatedBoundingBox="24330,16275 26103,16211 26153,17570 24380,17635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.84081E7">21284 15732 759 0,'0'0'16'0,"0"0"4"0,0 0 1 0,0 0 1 0,-12 5-22 0,12-5 0 15,-11 0 0-15,11 0 0 0,0 0 30 0,0 0 2 0,0 0 0 0,0 0 0 16,0 0 25-16,0 0 6 16,0 0 1-16,0 0 0 0,0 0-2 0,11-10 0 0,6 0 0 15,0 0 0-15,12 0-13 0,-1 0-2 0,6-5-1 0,0 5 0 16,5 0 0-16,1 0 0 0,0 0 0 0,-1 0 0 16,6 0-29-16,-5 5-5 0,-6-1-2 0,0 1 0 31,-6 5-30-31,0 0-7 0,-5 5-1 0,0-5-697 0</inkml:trace>
          <inkml:trace contextRef="#ctx0" brushRef="#br0" timeOffset="4.84084E7">21804 15104 748 0,'0'0'33'0,"0"0"7"0,0 0-32 0,0 0-8 16,0 0 0-16,0 0 0 0,-11 10 90 0,-1 0 16 16,1 0 3-16,0 10 1 0,-1-5-17 0,1 15-3 15,-6-5-1-15,0 11 0 0,0 4-21 0,6 10-5 16,0 0-1-16,-6 11 0 0,0-6-12 0,5 5-2 15,1 1-1-15,0 4 0 0,5-5-3 0,-5 1-1 16,5-1 0-16,0-10 0 0,6 1-22 0,0-1-4 16,-11 0-1-16,0-5 0 0,0-4-16 0,-6-1 0 15,-6 0 0-15,0-5-615 0,1-10-119 0</inkml:trace>
          <inkml:trace contextRef="#ctx0" brushRef="#br0" timeOffset="4.8409E7">22245 14968 921 0,'17'-25'40'0,"-6"15"10"0,1 5-40 0,-1-5-10 15,0 10 0-15,1 0 0 0,5 5 94 0,-6 5 17 16,0 5 3-16,1 5 1 0,5 10-38 0,-6 0-7 16,-11 11-2-16,6 4 0 0,-1 5-6 0,1 0-2 15,-1 11 0-15,-5 4 0 0,-5-5-15 0,-6 6-3 16,5 4-1-16,-11-5 0 0,0 1-16 0,-6-6-3 16,6-5-1-16,0 1 0 0,0-6-6 0,0-5-2 15,0-10 0-15,-5 6 0 0,-1-16-13 0,6 5 11 16,6-5-11-16,-6-5 10 0,0 0-10 0,6-10 10 15,-1 0-10-15,7-5 10 0,5-5-10 0,0 0 0 16,0 0 0-16,0 0 0 0,0 0 0 0,5-15-17 16,1-5 4-16,5-5 1 0,6 0-5 0,6 0-1 15,0 0 0-15,-1 0 0 0,12-6 6 0,-6 6 0 0,1 5 1 16,-1 0 0-16,-11 5 11 0,6 5 0 0,-6 5-9 0,-6 0 9 16,6 10 14-16,-6 0 7 0,-11-5 2 0,11 10 0 15,1 5-23-15,-1 5 0 0,0-5 0 0,1 0 0 16,-1 5 0-16,6 1 0 0,0-6 0 0,-6 0 0 15,12-5 0-15,-6 5 0 0,11-5 0 0,-5-5 0 32,11 5-18-32,-6-10-8 0,0-5-2 0,0 0 0 0,6 0 13 0,-5 0 3 0,-1 0 0 0,0-5 0 15,0-5 12-15,-5-5 0 0,-6 0 0 0,6-1 0 16,-12-4 0-16,0-5 0 0,6 5 0 0,-11-5 0 16,0 5 0-16,-1-5 0 0,1 4 8 0,-6 6-8 15,-6 0 0-15,6 5 10 0,-5 5-10 0,-7 0 8 16,1 5-8-16,-6 5 0 0,0 0 0 0,0 5 0 15,-6 0 0-15,6 10 0 0,-5-5 0 0,5 5 0 0,-6-5 0 16,6 10 0-16,0 0 0 0,0 6 0 0,6-1 28 0,0 0 3 16,-1 0 1-16,7 5 0 0,-1 0-20 0,0 1-3 15,6-6-1-15,6 5 0 0,0-5-8 0,-1 5 0 16,7 0 0-16,-1-5 0 16,6 6-72-16,0-1-17 0</inkml:trace>
        </inkml:traceGroup>
        <inkml:traceGroup>
          <inkml:annotationXML>
            <emma:emma xmlns:emma="http://www.w3.org/2003/04/emma" version="1.0">
              <emma:interpretation id="{CB713D59-9025-4978-9702-455EAF2660D0}" emma:medium="tactile" emma:mode="ink">
                <msink:context xmlns:msink="http://schemas.microsoft.com/ink/2010/main" type="inkWord" rotatedBoundingBox="27422,16408 29769,16323 29821,17750 27474,17835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.84103E7">25537 15782 403 0,'0'0'36'0,"0"0"-36"0,0 0 0 0,0 0 0 16,0-10 91-16,-6 0 11 0,0-5 2 0,1 5 1 16,-1 0-11-16,-5 0-2 0,11 10-1 0,-6-5 0 15,0 5-25-15,6 0-5 0,-11-10-1 0,5 10 0 16,-5 0-8-16,0 0-3 0,-1-5 0 0,1 5 0 15,0 5-20-15,-6 5-4 0,-6-5-1 0,6 5 0 16,-5 5-8-16,-7-5-1 0,1 5-1 0,0 0 0 16,5 6 0-16,1-1 0 0,-1-5 0 0,0 5 0 0,12 5-6 15,-6-5 0-15,11 0-8 0,1 0 12 0,-1-5 7 0,6 0 1 16,0 1 0-16,6-6 0 0,5 0-20 0,0-5-12 16,1 0 1-16,5-5 1 0,0 0 18 0,0-5 4 15,0 0 1-15,0 0 0 0,5-5-13 0,1-5 0 16,-6-6 0-16,5 1-10 0,-5-5 10 0,0 0 0 15,6 0 8-15,-6 0-8 0,-6 0 16 0,6 5 0 16,-6-1-1-16,-5 11 0 0,0-5 27 0,-6 15 6 16,0 0 0-16,0 0 1 0,0 0-18 0,0 20-4 15,0 0-1-15,-6 6 0 0,6 4-16 0,-6 0-10 16,6-5 12-16,0 5-12 0,0 0 0 0,0 1 0 0,0-6 0 16,0 0-634-16,0 0-124 0</inkml:trace>
          <inkml:trace contextRef="#ctx0" brushRef="#br0" timeOffset="4.84105E7">25689 15581 1368 0,'0'0'30'0,"0"0"6"0,6-10 2 0,5 0 0 0,-11 10-30 0,12-5-8 0,-1 0 0 0,6 0 0 16,6 0 76-16,-1 0 15 0,6 5 2 0,12 0 1 0,11 0-27 0,11 0-6 16,6-5-1-16,0 5 0 0,5 0-8 0,-5 0-3 15,6-5 0-15,-1 10 0 0,-11-5-26 0,1 5-6 16,-1-10-1-16,-17 0 0 16,-11 0-128-16,-6 0-25 0</inkml:trace>
          <inkml:trace contextRef="#ctx0" brushRef="#br0" timeOffset="4.84108E7">26170 15079 774 0,'0'0'34'0,"6"-5"7"0,11 0-33 0,0 0-8 0,-6-5 0 0,6-1 0 15,-6 6 90-15,6-5 16 0,-5 5 3 0,-1 0 1 16,-11 5 0-16,0 0 0 0,0 0 0 0,11 20 0 16,-11 1-30-16,6 14-7 0,-6 10-1 0,-6 10 0 15,0 6 10-15,-5 9 2 0,-6 10 0 0,0 1 0 16,-5 14-18-16,-7-4-3 0,-5-1-1 0,-5 1 0 16,-1-1-36-16,-5-9-7 0,5-1-2 0,6-9 0 15,6-6-17-15,0-10 0 0,0-10-8 0,5-4 8 16,0-6-132-16,6-10-21 15,-5-10-4-15,5-5-1 0</inkml:trace>
          <inkml:trace contextRef="#ctx0" brushRef="#br0" timeOffset="4.84098E7">24519 15652 781 0,'0'0'34'0,"0"0"8"0,11-5-34 16,-5 0-8-16,-6 5 0 0,17-5 0 0,-12-5 78 0,-5 10 14 15,0 0 2-15,0 0 1 0,0 0-13 0,12 10-2 16,-7 0-1-16,1 10 0 0,-6 5-14 0,0 5-2 15,-6 10-1-15,-5 1 0 0,5 4 3 0,-5 5 1 16,-6-5 0-16,6 6 0 0,-1-1-11 0,1 0-3 16,5 0 0-16,-5-4 0 0,5-1-12 0,6-5-2 15,-5-5-1-15,-1-5 0 0,6 1-13 0,0-11-4 0,-6-5 0 16,6 0 0-16,-5-5-4 0,5-10-2 0,0 0 0 16,0 0 0-16,-6 5-1 0,6-5 0 0,-11-10 0 15,0 0 0-15,-1 0-4 0,1-10-1 0,5 0 0 0,-5-6 0 16,5-4-8-16,1-5 0 0,-1 0 9 0,12-5-9 15,-1-6 0-15,1 6 8 0,11-5-8 0,0-5 0 16,5 4 0-16,1-4 0 0,11-5 0 0,0 0-12 16,0-1-3-16,0 11-1 0,5 0 0 0,1 10 0 15,-6-1 6-15,0 11 1 0,0 5 0 0,-6 5 0 16,-5-5 9-16,-1 10-10 0,1 5 10 0,0 0-10 16,-6 5 10-16,-6 0 0 0,-11 0 0 0,17 5-8 15,-6 0 8-15,-11-5 0 0,6 15-9 0,-1 0 9 16,-5 0 0-16,6 0 0 0,-6 0-9 0,-6 5 9 15,-5 6 0-15,-6-1 0 0,0 0-8 0,0 0 8 0,-5 5 0 16,-7 0 0-16,1-10 0 0,-6 6 9 0,0-1-9 16,0 0 0-16,0-5 0 0,6 0 0 15,-6 0-87-15,6-5-13 0,-6 5-2 0</inkml:trace>
        </inkml:traceGroup>
        <inkml:traceGroup>
          <inkml:annotationXML>
            <emma:emma xmlns:emma="http://www.w3.org/2003/04/emma" version="1.0">
              <emma:interpretation id="{8E70C33F-7AA8-4997-9216-4B6582BBFEF8}" emma:medium="tactile" emma:mode="ink">
                <msink:context xmlns:msink="http://schemas.microsoft.com/ink/2010/main" type="inkWord" rotatedBoundingBox="29605,16050 30648,16012 30701,17450 29657,17488"/>
              </emma:interpretation>
              <emma:one-of disjunction-type="recognition" id="oneOf17">
                <emma:interpretation id="interp25" emma:lang="" emma:confidence="1">
                  <emma:literal>h.</emma:literal>
                </emma:interpretation>
                <emma:interpretation id="interp26" emma:lang="" emma:confidence="0">
                  <emma:literal>h ,</emma:literal>
                </emma:interpretation>
                <emma:interpretation id="interp27" emma:lang="" emma:confidence="0">
                  <emma:literal>h .</emma:literal>
                </emma:interpretation>
                <emma:interpretation id="interp28" emma:lang="" emma:confidence="0">
                  <emma:literal>h ?</emma:literal>
                </emma:interpretation>
                <emma:interpretation id="interp29" emma:lang="" emma:confidence="0">
                  <emma:literal>h s</emma:literal>
                </emma:interpretation>
              </emma:one-of>
            </emma:emma>
          </inkml:annotationXML>
          <inkml:trace contextRef="#ctx0" brushRef="#br0" timeOffset="4.84113E7">26673 14792 288 0,'29'-35'12'0,"-18"25"4"0,6 5-16 0,0-5 0 16,-6 5 0-16,6 0 0 0,0 10 200 0,-6 0 38 15,-5 5 7-15,5 10 2 0,-5 5-116 0,0 10-23 16,-6 11-5-16,-6 4-1 0,6 0-21 0,-6 10-4 16,-5 1-1-16,-6 4 0 0,6 0-21 0,-6 6-5 0,0 4-1 0,0 6 0 15,0-6-7-15,0-5-2 0,6-4 0 0,-1-1 0 16,1-10-14-16,5-4-3 0,-5-6-1 0,0-10 0 15,-6-5-7-15,11-5-2 0,-5-4 0 0,0-1 0 16,5-5-2-16,-5-5-1 0,11-10 0 0,-12 10 0 16,12-10-10-16,0 0 0 0,0 0 0 0,0 0 0 31,-5-5-19-31,5-10-5 0,0 5-2 0,5-5 0 16,7 0-3-16,-1-1-1 0,6 1 0 0,5-5 0 0,7 0 11 0,-7 5 3 0,1-5 0 0,0 5 0 15,-1 0 16-15,1 0 0 0,-12 5 0 0,6 0 0 16,-6 0 12-16,6-1 7 0,-5 11 1 0,-1-5 0 15,-11 5 0-15,23 5 1 0,-6 1 0 0,0-1 0 16,0 5-11-16,0 0-2 0,0 5-8 0,-1 0 12 16,-4 0-12-16,5 0 0 0,-12 5 0 0,7 0 0 15,-7 10-21-15,-5-10-1 0,0 6 0 0,0-6 0 16,0 5-117-16,0 0-23 0,-5 0-5 0,5 0-610 16</inkml:trace>
          <inkml:trace contextRef="#ctx0" brushRef="#br0" timeOffset="4.84115E7">27493 16079 1785 0,'23'-10'79'0,"-12"0"17"0,1 5-77 0,-1 0-19 0,0 5 0 0,6 0 0 16,-5 5 73-16,-12-5 11 0,5 10 3 0,1 0 0 31,-6 5-207-31,-6-5-42 0,-16 10-8 0,-24-5-2 0</inkml:trace>
        </inkml:traceGroup>
      </inkml:traceGroup>
    </inkml:traceGroup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101 1393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1268-6973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6.5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3982 288 0,'0'0'25'0,"0"0"-25"15,0 0 0-15,0 0 0 0,0 0 132 0,0 0 20 16,0 0 5-16,0 0 1 0,0 0-64 0,0 0-13 0,0 0-2 15,0 0-1-15,0 0-31 0,0 0-7 0,13 0 0 0,-4-4-1 16,-5 0-3-16,9-4 0 0,0 5 0 0,5-5 0 16,-1 4 7-16,-3-4 1 0,3 0 0 0,5-3 0 15,0 3 0-15,-9-4 0 0,5 4 0 0,-5-3 0 16,9-1-1-16,4-4 0 0,0 1 0 0,1 3 0 16,-1-8-16-16,-4 5-3 0,9-1-1 0,-1 1 0 15,-3-1-8-15,-1 0-2 0,0 5 0 0,-4-5 0 16,5 4-3-16,-10 1-1 0,5-5 0 0,-4 4 0 15,4 1-1-15,-5-1-8 0,10 0 12 0,-1-7-4 16,-4 3-8-16,4 1 0 0,5-5 9 0,4 5-9 16,-4-5 11-16,4 4-3 0,4-7 0 0,1 4 0 15,-1-1 1-15,5 1 0 0,0-5 0 0,-5-3 0 16,10 7 6-16,-5-3 1 0,-1 0 0 0,1-1 0 0,0-7 5 16,0 8 2-16,0-5 0 0,0 5 0 0,4-8-3 0,0 3-1 15,1 1 0-15,-1 0 0 0,-4 0-9 0,4-1-2 16,-4-3 0-16,4 4 0 0,-4-1-8 0,4 1 0 15,0-4 0-15,1 0 8 0,-1-4-8 0,0 3 0 16,-4 5 0-16,4-4 0 0,-4 4 0 0,5-1 0 16,-10-3 0-16,5 4 0 0,-5 3 0 0,-4-3 0 15,1 4 9-15,-1-1-1 0,4 1-8 0,-4 0 0 16,5-1 0-16,4 1 8 0,4-1-8 0,-4-3-16 16,-5 4 4-16,1-1 0 0,4 1 12 0,-1-4 0 0,1-1 0 15,0 5 0-15,0-1 14 0,-4 1-2 0,-1-12 0 16,-4 4 0-16,5 3-12 0,-1 1 0 0,-4-8 0 15,5 8 0-15,-5-1 0 0,9 1 0 0,-5 0 0 0,5-4 0 16,0 3 16-16,-5 1 1 0,5 0 0 0,-4 3 0 16,-1 1-17-16,5 3 8 0,-4-3-8 0,-1 4 0 15,1-5-8-15,-1 1-9 0,1-1-2 0,-1-3 0 16,0 0 28-16,1-1 6 0,4 1 1 0,-9 0 0 16,-4 0-16-16,-1-1 0 0,1 1 0 0,-5 4 0 15,5-1 0-15,-9 5 0 0,4-1 8 0,1 1-8 16,-1-1 0-16,-4 1 0 0,4-1 0 0,5 1 0 15,-5-1-10-15,1 1-8 0,3-5-2 0,5 5 0 16,-4 3 20-16,4 1-12 0,-4-5 12 0,0 8-10 0,-1-3 10 16,1 3 0-16,0-3 0 0,-5-1 0 0,0 0 0 0,-8 5 0 15,4-5 0-15,-5 4 0 0,5-3-10 0,-4-1 10 16,0-3-12-16,-1 3 12 0,1 4 0 0,-1-3 0 16,-4-5 0-16,5 9 0 0,-5-5 0 0,5 0 0 15,-5-3 0-15,9 3 0 0,-5 1 0 0,1-1 0 16,4 0 8-16,0 1-8 0,-5-1 0 0,1 5 0 15,4-5 0-15,0 4 0 0,-9 1 0 0,4 3 0 16,10-4 0-16,-10 0 0 0,1 5 0 0,4-1 0 16,-9-4 0-16,4 4 0 0,1 4 0 0,-5-3 0 15,0-1 0-15,-4 4 0 0,4 0 0 0,0 0 0 16,1-4 0-16,-1 4 0 0,-5-3 0 0,1 3 0 16,4 0 0-16,1-4 0 0,-6 4 0 0,6-4-10 15,-1 4 10-15,0 0-12 0,0-3 21 0,-4 3 4 16,0-8 1-16,-5 4 0 0,5 4-22 0,-5-3-5 0,0-1-1 15,1 0 0-15,-1 0 14 0,-4 8 0 0,5-4 0 0,-5 4 0 16,0-8 0-16,0 8 0 0,0 0 0 0,4-7 0 16,-4 7 0-16,0-8 0 0,0 8 0 0,9-4 0 15,0 0 0-15,-1 0 0 0,1 0 0 0,0 0 0 16,4 0 0-16,0 4 0 0,0 0 0 0,-4-3 0 16,4 3 0-16,-4 0 0 0,0-4 0 0,4 4 0 15,-13 0 0-15,4-8 0 0,5 4 0 0,0 0 0 16,-5-4 0-16,-4 8 0 0,5-8 0 0,4 5 0 15,-5-5 0-15,-4 8 0 0,4-4 0 0,5 0 0 16,0-4 0-16,-9 8 0 0,4-4 0 0,5-4 0 0,0 8 0 16,-5-3 0-16,5-1 0 0,-9 4 0 15,9-4 0-15,-9 4 0 0,0 0 0 0,0 0 0 0,4-4 0 0,-4 4 0 16,0 0 0-16,0 0 0 0,0 0 0 0,0 0 0 16,0 0 0-16,0 0 0 0,0 0 0 0,0 0 0 15,4-4 0-15,5-4 0 0,-4 4 0 0,-5 4 0 16,0 0 0-16,4-4 0 0,5-3 0 0,-5 3 0 15,1 0 0-15,3 0 0 0,-8 4 0 0,5-8 0 16,-1 4 0-16,-4 4 0 0,9-8 0 0,-5 4 0 16,1-3 0-16,-5 7 0 0,4-4 0 0,-4-4 0 15,4 0 0-15,1 0 0 0,-5-3 0 0,4 3 0 16,1 0 0-16,3 0 0 0,-3 0 0 0,-1 1 0 16,9-5 0-16,-4 4 0 0,4 0 0 0,5 1 0 15,-1-1 0-15,1 0 0 0,-5 0 0 0,0 0 0 16,9 1 0-16,-9 3 0 0,-4-4 0 0,0 8 0 15,0-4 0-15,-5 0 0 0,5 0 0 0,-9 4 0 16,0 0 0-16,0 0 0 0,0 0 0 0,0 0 15 0,0 0-2 0,0 0 0 16,0 0-13-16,0 0 0 0,0 0 8 0,0 0-8 15,-5-8 0-15,5 8 0 0,0 0 0 0,0 0 0 16,0 0 0-16,0 0 0 0,0 0 0 0,0 0 0 31,-8 0-31-31,-5 4 1 0,4 4 0 0,0 0-1009 0</inkml:trace>
  <inkml:trace contextRef="#ctx0" brushRef="#br0" timeOffset="44450.5762">162-3927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<inkml:trace contextRef="#ctx0" brushRef="#br0" timeOffset="-6526.8729">662-4367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5.2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3990-3129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12415 3882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<inkml:trace contextRef="#ctx0" brushRef="#br0" timeOffset="1468.7745">14959 3368 536 0,'0'0'24'0,"13"-4"4"0,-4 0-28 0,0 0 0 16,0-4 0-16,-5 0 0 0,5 5 132 0,0-5 21 16,-5 0 4-16,0 0 1 0,-4 8-37 0,5-4-7 15,-1-4-2-15,-4 8 0 0,9 0-31 0,-9 0-6 16,9-4-2-16,-9 4 0 0,9 0-37 0,-1 4-8 15,5 0-2-15,-4 0 0 0,0 4-14 0,0-4-2 16,4 4-1-16,-4 0 0 0,0-1 22 0,-1 1 4 16,-3-4 1-16,8 4 0 0,-4-4-4 0,4-4 0 15,-4 4 0-15,4 0 0 0,4 0-1 0,10 3-1 16,-1 1 0-16,9 0 0 0,-4 4-22 0,8-1-8 16,-4-3 0-16,0 4 0 0,-4 4 0 0,4-1 0 0,-4-3-11 15,0 4 11-15,-1-5 0 0,1 5 0 0,-9-4 0 16,4 3 0-16,-4-7 0 0,-4 0 0 0,-5 0 0 0,-4 0 0 15,4-1 12-15,-4-3-4 0,-9-4 0 0,0 0 0 16,0 0 12-16,0 0 3 0,0 0 0 0,0 0 0 16,0 0-10-16,0 0-1 0,0 0-1 0,-5 12 0 15,1 0-11-15,-5-1 0 0,0 5 0 0,-4 4 8 16,-4-1-8-16,-5 5 0 0,-9 3 0 0,-4 0 0 16,-5 1 0-16,-3-1 8 0,-14 4-8 0,-5 1 0 15,-8-1 0-15,4 4-14 0,-4 0 2 0,4 0 0 16,5 4 12-16,4-3 0 0,4-5 0 0,9-4 0 15,5 1-97-15,4-5-14 0,4 0-2 0,9 1-1 16</inkml:trace>
  <inkml:trace contextRef="#ctx0" brushRef="#br0" timeOffset="516552.8663">12419 3803 345 0,'0'0'31'0,"0"0"-31"0,0 0 0 0,0 0 0 16,0 0 65-16,0 0 7 0,0 0 2 0,0 0 0 16,0 0 1-16,0 0 0 0,0 0 0 0,0 0 0 15,0 0-13-15,0 0-2 0,4-4-1 0,-4 4 0 16,14-4-43-16,-14 4-8 0,0 0-8 0,8-4 12 15,1 0-3-15,0 0 0 0,-9 4 0 0,9 0 0 16,-1 0-1-16,6 0 0 0,-6-4 0 0,6 4 0 16,-1-4 29-16,9 0 6 0,-5 0 1 0,10 4 0 15,-6-3-10-15,10 3-2 0,0-4 0 0,0 0 0 16,-1 4 10-16,5 0 2 0,-4-4 0 0,9 0 0 0,-1 0-28 16,5 0-4-16,0-4-2 0,8 1 0 0,1 3 6 15,9 0 0-15,8-4 1 0,-4 4 0 0,4-4 7 0,-4 4 0 16,-1 0 1-16,6 1 0 0,-6-1-35 0,6 0-7 15,-1 4-2-15,9-4 0 0,4 8 19 0,-8-4 0 16,-1 0 0-16,1 4 0 0,-1 0 0 0,1-8 0 16,0 4 0-16,-1 0 0 0,5-4 10 0,0 4 6 15,-4-4 0-15,-5 0 1 0,-4 4-17 0,-5-8 0 16,1 0 8-16,-14 4-8 0,4-7 0 0,-8 7 0 16,-4 0 0-16,-5-8 0 0,-4 1 10 0,-1 3-2 15,-8 4 0-15,-4 0 0 0,-5-8-8 0,-4 4 10 0,0 1-10 16,-5-1 10-16,-4 0 10 0,-9 4 1 0,-4-8 1 0,0 12 0 15,-5-7-22-15,-8 7 0 0,-9-4 0 0,-5 8 0 32,1 3-36-32,-14-3-3 0,1 0 0 0,-5 0 0 15,0 4-6-15,-9-4-2 0,-9 0 0 0,5 0 0 0,4 3 25 0,0-3 5 0,5 0 1 0,-1 4 0 16,5 0 16-16,-4-4 0 0,-5 0-8 0,-4 0 8 16,-9-1 0-16,4 5 0 0,5 4 0 0,-4-4 0 15,3 3 0-15,-3 5 0 0,-1 0 0 0,1-1 0 16,-5-7 0-16,0 4 0 0,0 3 0 0,0 1 0 15,4 0 0-15,1-1 0 0,8 1 0 0,-4-5 0 16,-1 1 0-16,6 0 9 0,-6 0-1 0,6-5 0 16,8 1-8-16,0-4-11 0,4 4 3 0,9 0 0 15,9-4 8-15,4 3 0 0,1-3 8 0,3 0-8 0,14 0 0 0,-4 0 0 16,8 0 0-16,-4-4 0 0,4-4 0 16,9 4 11-16,0 0-3 0,0 0 0 15,0-4 13-15,4-4 3 0,-4 8 0 0,18-8 0 0,8-3 8 0,14 3 1 16,8-4 1-16,13 4 0 15,1-3-5-15,-1 3-1 0,5-4 0 0,0 1 0 0,-1-5-5 0,19 4-2 16,4-7 0-16,8 3 0 0,-13 1-21 0,5 3 0 16,0-4 0-16,13-3 0 15,4 7 26-15,9-4 1 0,9 5 0 0,-9-1 0 0,-35 0-27 0,9 5 0 16,0-5 0-16,-9 8 0 0,13 0 0 0,0 0 0 16,0 0 0-16,5-4 0 0,-1 5-11 0,5-1 11 15,4 4-8-15,36-4 8 16,-14-4-28-16,-13 4 0 0,-4 0 0 0,-5 0 0 15,0-4-8-15,-8 1-1 0,-5-5-1 0,0 4 0 16,-4 4 6-16,-9-4 2 0,4 5 0 0,-8-1 0 16,-10 4 2-16,1-4 0 0,-4-4 0 0,-10 4 0 0,-3 4 19 0,-6 0 9 0,-7 0-8 15,-6 0 8 1,-8 0-39-16,0 0-2 0,-9 0-1 0,0 0 0 0,-13 0 42 0,0 0 0 0,0 0 0 16,-8-4 11-16,-5 4-11 0,-5-4 0 0,-8 4 0 0,-5-4 0 15,-13 0 0-15,0 4 8 0,-4-3-8 0,4-1 8 16,-4 4-8-16,-5 0 0 0,-8-4 0 0,-5 4 8 15,-4 4-8-15,0-4 0 0,-5 0 0 0,-22 4-11 16,5-1 11-16,-4-3 0 0,-5 4 0 0,0 4 0 16,-4 0 0-16,4 4-15 0,4-5 3 0,-4 5 0 15,0 0-4-15,-4 0-1 0,0-5 0 0,4 5 0 16,4-4-15 0,5 4-2-16,0-1-1 0,-4 5 0 0,-5-1 4 0,0-3 1 0,9 4 0 15,0-5 0-15,13-3 16 0,-9 4 3 0,13-8 1 0,-8 0 0 0,8-4 26 0,-4 0 4 16,9-4 2-16,9 4 0 0,-1 0 18 0,10-4 3 15,3 0 1-15,10 0 0 0,4 0-26 0,8 0-5 16,6 0-1-16,3 1 0 0,5-1-4 0,0 0-8 16,8 0 11-16,5 4-11 15,0 0 33-15,5-4 0 0,12 4 0 0,5-4 0 0,0-4-33 0,13 0 0 16,9 5 0-16,9-5 0 0,8 4 43 0,27-8 1 16,0 4 1-16,4 1 0 0,-5-1-22 0,6 0-5 15,12-4-1-15,5 4 0 0,-5 1-17 0,0-5 0 16,5 0 8-16,13 4-8 0,-5 8 19 0,-4-3 0 0,0-1 0 15,0-4 0 1,-8 4-39-16,3 0-8 0,1 4-2 0,-5 0 0 0,1 4 13 0,-1 0 2 0,0-4 1 16,1 4 0-16,-1 0 5 0,0 0 1 0,-4 3 0 0,0-3 0 15,0-4-7-15,-5 0-1 0,1 4 0 0,-5 0 0 16,0-4 2-16,0 0 0 0,-4 0 0 0,-5 0 0 16,5 0 0-16,-5-4 0 0,10 4 0 0,-6-4 0 15,-3 0 14-15,3 0 13 0,-3 1-2 0,-1-1-1 16,-4 0 10-16,-4 0 1 0,-1 0 1 0,-25 0 0 15,-1 0-22-15,0 4 0 0,0-8 0 0,1 4 0 16,-6-3 0-16,-7 3 0 0,-1-4 0 0,4 0 0 16,-13 0 14-16,-8 1-2 0,0 7 0 0,-10-8 0 15,-8 8 7-15,0 0 1 0,-8-4 0 0,-10-4 0 16,-8 4-66-16,-5 4-13 0,-8 0-2 0,-1 0-1 16,-4 4-66-16,0 0-14 0,5 0-2 0,4 0-201 15,0-4-40-15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-5717-3424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4.38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8253B6-6746-4355-AC99-A916931BB6B1}" emma:medium="tactile" emma:mode="ink">
          <msink:context xmlns:msink="http://schemas.microsoft.com/ink/2010/main" type="writingRegion" rotatedBoundingBox="16139,2952 17100,2952 17100,3617 16139,3617"/>
        </emma:interpretation>
      </emma:emma>
    </inkml:annotationXML>
    <inkml:traceGroup>
      <inkml:annotationXML>
        <emma:emma xmlns:emma="http://www.w3.org/2003/04/emma" version="1.0">
          <emma:interpretation id="{C6CD70C2-2F0D-4345-B3EF-1AB9C44F4B96}" emma:medium="tactile" emma:mode="ink">
            <msink:context xmlns:msink="http://schemas.microsoft.com/ink/2010/main" type="paragraph" rotatedBoundingBox="16139,2952 17100,2952 17100,3617 16139,3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BCF413-E838-44AE-861C-19A8E34A8A65}" emma:medium="tactile" emma:mode="ink">
              <msink:context xmlns:msink="http://schemas.microsoft.com/ink/2010/main" type="line" rotatedBoundingBox="16139,2952 17100,2952 17100,3617 16139,3617"/>
            </emma:interpretation>
          </emma:emma>
        </inkml:annotationXML>
        <inkml:traceGroup>
          <inkml:annotationXML>
            <emma:emma xmlns:emma="http://www.w3.org/2003/04/emma" version="1.0">
              <emma:interpretation id="{DA369357-C9C5-4252-B951-08CED9AAA49D}" emma:medium="tactile" emma:mode="ink">
                <msink:context xmlns:msink="http://schemas.microsoft.com/ink/2010/main" type="inkWord" rotatedBoundingBox="16139,2952 16192,2952 16192,3617 16139,36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44 1 756 0,'0'0'33'0,"0"0"7"0,0 0-32 0,0 0-8 0,0 0 0 0,0 0 0 16,0 0 85-16,0 0 15 0,0 0 4 0,0 0 0 15,0-8-41-15,0 8-8 0,0 0-2 0,0 0 0 16,0 0-26-16,0 0-6 0,0 0-1 0,0 0 0 16,0 0-4-16,0 0-2 0,0 0 0 0,0 0 0 15,0 0 32-15,0 0 6 0,0-8 2 0,0 8 0 16,0 0-10-16,0 0-3 0,0 0 0 0,0 0 0 16,0 0-30-16,0 0-11 0,0 0 0 0,0 0 9 15,0 0 2-15,0 0 0 0,0 0 0 0,0 0 0 16,0 0 3-16,0 0 1 0,0 0 0 0,0 12 0 15,5-5-7-15,-5 5-8 0,0-4 11 0,0 4-11 0,0-1 9 0,4 1-9 16,-4 0 0-16,0 4 9 0,-4-1 3 0,4 1 1 16,0 0 0-16,0 3 0 0,0 1 9 0,0 3 2 15,-5 4 0-15,5 1 0 0,0-1-4 0,-4 1 0 16,0 7 0-16,-1-8 0 0,5 5 12 0,-4-9 1 16,-1 4 1-16,5-3 0 0,0 3-26 0,0-7-8 15,0 3 0-15,0-3 0 0,0-5 16 0,-4 1-3 16,4 0-1-16,0-5 0 0,0-11-1 0,0 0-1 15,0 0 0-15,0 12 0 0,0-12-10 0,0 0 12 16,0 0-12-16,0 0 12 0,0 0-12 0,0 0 0 16,0 0 0-16,0 0 8 15,-4 12-30-15,4-12-6 0,-5 4-2 0,5-4 0 16,-9 0-181-16,9 0-36 0</inkml:trace>
        </inkml:traceGroup>
        <inkml:traceGroup>
          <inkml:annotationXML>
            <emma:emma xmlns:emma="http://www.w3.org/2003/04/emma" version="1.0">
              <emma:interpretation id="{B033323C-E403-4C75-B9F3-AA3EC4E68DCD}" emma:medium="tactile" emma:mode="ink">
                <msink:context xmlns:msink="http://schemas.microsoft.com/ink/2010/main" type="inkWord" rotatedBoundingBox="16473,2956 17100,2956 17100,3503 16473,3503"/>
              </emma:interpretation>
              <emma:one-of disjunction-type="recognition" id="oneOf1">
                <emma:interpretation id="interp1" emma:lang="" emma:confidence="1">
                  <emma:literal>2</emma:literal>
                </emma:interpretation>
                <emma:interpretation id="interp2" emma:lang="" emma:confidence="0">
                  <emma:literal>Z</emma:literal>
                </emma:interpretation>
                <emma:interpretation id="interp3" emma:lang="" emma:confidence="0">
                  <emma:literal>z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567.9594">334 169 403 0,'0'0'36'0,"0"-8"-36"16,9 0 0-16,-5-4 0 0,0 5 121 0,5-5 18 15,-4 0 3-15,3 4 1 0,1-3-14 0,0 7-2 16,4-8-1-16,0 4 0 0,0-4-51 0,5 1-11 15,-5 3-1-15,5 0-1 0,-1 4-32 0,1-4-6 16,-1 0-2-16,5 4 0 0,0-3-4 0,0 3-1 16,0 0 0-16,0 4 0 0,-13 0 5 0,13 4 1 15,-5-4 0-15,1 4 0 0,-1 0-5 0,-3-1-1 0,-6 9 0 16,5-4 0-16,1 4-6 0,-6-1-2 0,-3 1 0 16,-1 4 0-16,-4 3 12 0,-4-3 3 0,-5 4 0 15,0-1 0-15,-8 5 9 0,-1-5 3 0,5 1 0 16,0-1 0-16,-9 1-10 0,-4 3-2 0,8-3 0 0,-4-1 0 15,0 5-8-15,0-1-3 0,0-3 0 0,5-4 0 16,4-1 3-16,-5 5 0 0,5-5 0 0,0 1 0 16,4-4-7-16,5 3-1 0,-1-3 0 0,1-4 0 15,-5 0-8-15,9-8 12 0,4 8-12 0,-4-8 12 16,5 4 7-16,-5-4 1 0,9 4 1 0,-1-1 0 16,1-3 1-16,4 0 0 0,0 0 0 0,9-3 0 15,5-5-9-15,8 4-1 0,4-4-1 0,1 4 0 16,4 4-11-16,4-4 0 0,-4 4-10 0,8 4 10 15,-3-4-163-15,3 4-26 0</inkml:trace>
        </inkml:traceGroup>
      </inkml:traceGroup>
    </inkml:traceGroup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51:26.2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-2605 6580 0,'0'0'16,"0"0"-16,-74-58 16,74 19-1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4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2075 559 633 0,'14'0'56'0,"-14"0"-44"15,0 0-12-15,0 0 0 0,0 0 30 0,0 0 4 16,0 0 1-16,0 0 0 0,0 0-3 0,0 0 0 16,0 0 0-16,0 0 0 0,0 0 27 0,4-8 5 15,-4 0 0-15,4 0 1 0,5 1 13 0,0-1 2 16,-5 0 1-16,5 4 0 0,-5-4-23 0,5 4-5 16,0 0-1-16,4 1 0 0,-13 3-24 0,0 0-4 15,18 3-2-15,-1-3 0 0,1 0-14 0,-1 4-8 16,1-4 8-16,-1 4-8 0,1-4 8 0,-5 0-8 15,5 0 10-15,-1-4-10 0,-4 4 16 0,1-4-4 16,-1 1 0-16,0-5 0 0,-4 4 18 0,-1 0 3 0,1-4 1 16,-4 0 0-16,3-3 3 0,6-1 1 0,-1 4 0 15,4 0 0-15,1-3-19 0,4-1-4 0,0 0-1 0,0 1 0 16,8-5-14-16,-3 4 11 0,-1-3-11 16,0 3 10-16,9-8-10 0,-4 9 0 0,-9-5 0 0,4 4 0 15,5-3 0-15,0 3 0 0,-5 0 0 0,-4 1 0 16,0-1 0-16,-4 0 12 0,4 1-12 0,-5-1 12 15,1-4 0-15,4 5 1 0,-5-1 0 0,5-4 0 16,4 1-2-16,-4 3-1 0,0-4 0 0,5 1 0 16,-6-1 10-16,6 5 1 0,-1-5 1 0,0 4 0 0,1-7-22 15,-1 7 0-15,-4-4 0 0,4 1 0 0,-4-1 0 16,5 5 16-16,-1-5-4 0,5 0-1 0,-1 1 1 16,1-5 0-16,0 5 0 0,0-1 0 0,-5-3 0 0,5-5 1 15,-1 5 0-15,1-5 0 0,0 5-4 0,-1-5-1 16,-3 1 0-16,3 0 0 0,6-1 10 0,-6 1 2 15,-3-1 0-15,3 5 0 0,5 3-20 0,-4 1 0 16,0-5 0-16,-5 5 0 0,5-1 15 0,0-4-4 16,-1 1-1-16,1 3 0 0,0 1-10 0,-1 3 0 15,5-7 0-15,-4 3 0 0,4-4 0 0,-4-3 0 16,0-4 0-16,4 3 0 0,0 1 0 0,4-4 0 16,-4-1 11-16,-4 1-11 0,9-4 16 0,-5 8-4 15,0-5 0-15,-4 1 0 0,-5 4-4 0,-4-5-8 16,4 5 11-16,0-1-11 0,1 1 16 0,-5 4-4 0,4-1-1 15,-4 4 0-15,4 1-11 0,-4-1 0 0,5 1 0 16,-5 3 0-16,-1-4 0 0,1 1 0 0,5-1 0 16,-1 4 0-16,-4-3 0 0,4 3 0 0,-4 0 0 0,0 1 0 15,0-5 0-15,0 1 0 0,0-1 0 0,-4 0 0 16,-1 5 8-16,5-5-8 0,-4 0 0 0,4 1 8 16,-1-5 7-16,-3 5 1 0,0-5 0 0,-5 5 0 15,9-1-16-15,-5 4 8 0,5 1-8 0,4-1 0 16,1 0 0-16,-1 1 0 0,-4-1 0 0,0 4 0 15,4-4 0-15,-8 5 0 0,4-5 0 0,0 0 0 16,0-3 0-16,-5 3 0 0,-4-8 0 0,5 5 0 0,-5 3 0 16,5 0-12-16,-5-3 1 0,4 3 0 0,1 0 11 15,-5-3 0-15,0 3 0 0,0-4 0 0,5 5 0 16,-1-1 0-16,-8 0 0 0,9 1 0 0,-1-1 0 0,1 0 0 16,-5 4 0-16,5-3 0 0,-1 3 11 0,-4-4-3 15,-4 4 0-15,4 1 0 0,5-5-8 0,-5 4 0 16,5 0 0-16,-1-3 0 0,1-1 0 0,-1 0 0 15,1 1 0-15,-5-1 0 0,4 0 0 0,1 0 0 16,0 1 0-16,-1-1 0 0,1 0 0 0,-1 1 0 16,1-1-14-16,-5 0 5 0,4 4 9 0,-3-3 0 15,3-1 0-15,-4 4 0 0,-4-7 0 0,0 7 0 16,0-4 0-16,-5 8 0 0,5-4 0 0,-5 1 11 16,-4 7-3-16,9-8 0 0,-5 0-8 0,5 4 0 15,-9 4-10-15,9-8 10 0,-5 4 0 0,9-3 0 16,-4 3-8-16,0 0 8 0,4-4 0 0,0 0 0 15,0 0 0-15,5-3 0 0,0-1 0 0,-5 0 0 0,4 1 0 16,1-1 0-16,-5 4 0 0,0-4 13 0,0-3-2 16,0 7-1-16,-4-4 14 0,0 5 4 0,0-1 0 0,4 0 0 15,-9 0-7-15,5 0-1 0,-4 1 0 0,3-1 0 16,1 0-20-16,0 4 0 0,-9 4 0 0,0 0 0 16,4-8 11-16,1 4 1 0,-5 4 0 0,8 0 0 15,1-4-12-15,0 4 0 0,-9 0 0 0,0 0 0 16,0 0 0-16,0 0 0 0,9-3 0 0,-1-1 0 15,-8 4 0-15,9-4-14 0,-9 4 2 0,5 0 0 16,-5 0 12-16,13-4 16 0,0 0-3 0,-4 0-1 16,4 0-12-16,-4 0 0 0,4-4 0 0,-4 5 0 15,4-1 0-15,0 0 0 0,-4-4 0 0,-1 4 0 0,1 4 0 0,0-8 0 16,0 4 0-16,-9 4 0 0,9-4 0 0,-1 1 0 16,1-1 0-16,4 0 0 15,-4 0-26-15,4 0-8 0,-13 4-2 0,9-4 0 16,4 0-46-16,-13 4-10 0,0 0-1 0,0 0-1066 15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1918 144 403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1 0 16,0-1-1-16,0-4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2.4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<inkml:trace contextRef="#ctx0" brushRef="#br0" timeOffset="66440.5572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<inkml:trace contextRef="#ctx0" brushRef="#br0" timeOffset="65217.6078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26 698 806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<inkml:trace contextRef="#ctx0" brushRef="#br0" timeOffset="582.1202">947 932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3:37.99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5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49:48.067"/>
    </inkml:context>
  </inkml:definitions>
  <inkml:trace contextRef="#ctx0" brushRef="#br0">482 50 889 0,'-9'0'19'0,"9"0"4"0,-4 0 1 0,4 0 2 0,-5 0-26 0,1 0 0 16,-5-4 0-16,5 4 0 0,-1 0 72 0,-4 0 8 16,5 0 3-16,0-4 0 0,-5 1-18 0,5-1-3 0,-1 0-1 15,-4 0 0-15,1 4-4 0,-1-8-1 0,9 8 0 16,0-4 0-16,-5 0-4 0,-3 0 0 15,-1 0-1-15,5 1 0 0,-5 3-12 0,0 0-3 0,-4 0 0 0,0 3 0 16,-5 1-6-16,5 0-2 0,-5 4 0 0,1 0 0 16,-5 0-16-16,4-1-3 0,-4 1-1 0,0 4 0 15,5-4-8-15,-1 3 10 0,1-3-10 0,-1 4 10 16,5-4-10-16,0 3 8 0,-5-3-8 16,5 0 8-16,4 0-8 0,1 0 0 0,8-8 0 0,-9 11 8 15,5-3-8-15,4-8 0 0,0 0 0 0,0 0 8 16,0 0-8-16,-5 8 0 0,5-8 0 0,0 0 0 15,0 0 0-15,5 8 0 0,-1 0-12 0,0-1 12 16,1 1-9-16,-1 4 9 0,-4-4 0 0,4 3 0 16,10-3 0-16,-6 0 0 0,-3 4 0 0,4-1 0 15,-1 1 0-15,6 4 0 0,-6-9 0 0,1 5 0 16,4 0 0-16,0 0 0 0,5-5 0 0,4 5 0 16,0-4 0-16,0 0 0 0,0-1 0 0,0-3 0 15,-5 0 0-15,5 0 0 0,0-4 0 0,0 4 0 0,0 4 0 0,0-4 0 16,-5 7 0-16,5-3 0 0,-4-4 0 0,-5 8-8 15,5 0 8-15,-5-1 0 0,-4 1 0 0,-1 0 0 16,-3 3 0-16,3-3 0 0,-3 4 0 0,-1-5 0 16,-4 5 0-16,0-4 0 0,-4-1 0 0,-1 5 0 15,1-1 0-15,-5 1 0 0,1-4 14 0,-1 3-3 16,-4 5-1-16,-1-5 0 0,1 1 11 0,0-4 3 16,-4 3 0-16,3 1 0 0,-3 0 5 0,-5-5 2 15,4 1 0-15,-4 0 0 16,5-5-3-16,-5 1-1 0,0-4 0 0,4 4 0 0,-3-8 1 0,-1 4 0 0,-5-4 0 15,10 0 0-15,-5 0-16 0,4-4-2 16,1 0-1-16,-1 0 0 0,1 4-9 0,3-4 0 0,1 0 0 16,4 0 0-16,1-3-12 0,3-1-8 0,1-4-2 15</inkml:trace>
  <inkml:trace contextRef="#ctx0" brushRef="#br0" timeOffset="2819.2577">2706 471 691 0,'0'0'61'0,"0"0"-49"0,0-11-12 0,4 7 0 16,-4 4 93-16,5-8 16 0,-1-4 3 0,1 5 1 15,-1-5-25-15,5 4-6 0,-5 0-1 0,-4 8 0 16,0 0-24-16,0 0-5 0,5-11 0 0,-5 11-1 16,0 0-14-16,0 0-2 0,0 0-1 0,0 0 0 15,0 0-8-15,0 0-2 0,0 0 0 0,0 0 0 16,-5 3 4-16,1 5 0 0,4-8 0 0,-9 4 0 15,5 4-9-15,-1 0-2 0,5-8 0 0,-4 8 0 16,-1 3-5-16,1 1 0 0,4-4-1 0,-4 7 0 16,-1-3-11-16,5 4 10 0,0-1-10 0,5 5 10 0,-5-1-10 15,0 1 0-15,0 3 9 0,0 1-9 0,0-1 8 0,0 4-8 16,-5-3 8-16,1-1-8 0,4 0 0 0,0 1 0 16,-4-5 0-16,4 1 0 0,-5-1 0 0,1-3 8 15,4-4-8-15,0-1 0 0,0-11 0 0,0 8 9 16,4 0-9-16,-4-8 0 0,0 0 10 0,0 0-10 15,9 0 8-15,4-4-8 0,0 0 0 0,0-4 8 16,5-3-8-16,0-5 0 0,-1 0 0 0,5-3 0 16,-4-1 8-16,3 1-8 0,6-1 0 0,-1-3 8 15,0 4-8-15,-4-1 8 0,5 1-8 0,-5-1 8 16,4 1-8-16,0 3 8 0,1 0-8 0,-1 1 0 0,-4 3 9 16,0-4-9-16,4 9 0 0,-8-1 9 15,-1 4-9-15,1 4 0 0,-5 4 10 0,-13-4-10 16,0 0 8-16,9 8-8 0,0-1 8 0,-1 5-8 0,-3 0 0 0,-1 0 8 15,0 3-8-15,-4 1 10 0,0-5-10 0,0 5 10 16,0 0 2-16,-4-1 0 0,-5 1 0 0,5-1 0 16,-5-3 8-16,0 0 3 0,-4 0 0 0,0-1 0 15,0-3 7-15,0 4 2 0,0-4 0 0,-5 3 0 16,-4-3-5-16,5 4-1 0,-1-4 0 0,0-1 0 16,5-3-3-16,-4 0-1 0,-1 4 0 0,5-4 0 15,4 0-22-15,-4 0 0 0,-4-4-10 0,3 4 10 16,-3-1-126-16,-1-3-18 0,-4-3-4 15</inkml:trace>
  <inkml:trace contextRef="#ctx0" brushRef="#br0" timeOffset="2972.1432">2934-250 1785 0,'0'-23'79'0,"0"11"17"0,0 0-77 0,-4 4-19 16,-1-3 0-16,5 7 0 0,0 4 64 0,0 0 8 15,0-12 3-15,0 12 0 16,0 0-108-16,0 0-22 0,0 0-4 0</inkml:trace>
  <inkml:trace contextRef="#ctx0" brushRef="#br0" timeOffset="4004.7465">5804 276 403 0,'0'-3'36'0,"4"-9"-36"15,-4 0 0-15,4 0 0 0,-4 5 225 0,5-5 39 16,-1 4 7-16,0 0 1 0,1-3-156 0,-5 3-32 15,4 0-7-15,-4 0-1 0,0 0-31 0,0 8-6 16,0-7-2-16,0 7 0 0,0 0-9 0,-4-8-3 16,-5 0 0-16,0 0 0 0,1 4 12 0,-6 4 3 15,1-4 0-15,-4 4 0 0,-1 0-24 0,-4 0-5 16,5 4-1-16,-1 0 0 0,-4 4 11 0,-4 0 3 16,-5 0 0-16,5 3 0 0,-5-3-11 0,0 8-1 15,-4-5-1-15,5 5 0 0,-6 0 1 0,1 3 1 0,5 5 0 16,-1-1 0-16,5-4 6 0,-1 5 1 0,5-1 0 0,5 1 0 15,-1-1-10-15,9 0-2 0,1 5 0 0,3-1 0 16,5 0-8-16,0 5 0 0,9-1 0 16,0-4 0-16,4 4-9 0,0-3 9 0,5-1-12 0,-1 0 12 31,1-3-105-31,4 3-15 0,4-8-2 0,0 1-781 0</inkml:trace>
  <inkml:trace contextRef="#ctx0" brushRef="#br0" timeOffset="4352.7946">6343 327 1677 0,'-4'-8'36'0,"-1"1"8"0,1-1 2 0,0 0 2 0,-1 4-38 0,5 4-10 16,-9-4 0-16,9 4 0 0,0 0 63 0,-4 4 10 15,-9 0 3-15,0 0 0 0,4 4-59 0,-4-1-17 16,0 5 8-16,-1-4-8 0,-3 0 0 0,-1 0 8 16,5-5-8-16,-9 5 0 0,5 4 0 0,-1-4 0 15,1 3 0-15,-1-3 0 0,1 4 0 0,3 0 0 16,1 3 0-16,0-3 0 0,0 4 12 0,0 3-3 0,8 4 0 16,-3 1 0-16,-1-1-9 0,4 1 0 15,1-1 9-15,4 0-9 0,-4 1 0 0,8-5 0 0,-4 1 0 0,4-5 0 16,1 1 0-16,4-8-8 0,-5 4 0 0,-4-12 0 15,13 3-3-15,0-3 0 0,-4 0 0 0,4-3 0 16,5-9 11-16,-5 4 0 0,4-11 0 0,1 3 0 16,-5-7 0-16,5-1 0 0,-1-7 0 0,1 0 8 15,-1-4 9-15,1-4 3 0,-1 0 0 0,5 0 0 16,-4-4 3-16,0 8 1 0,-1 3 0 0,-4 1 0 16,5 8 11-16,-9 3 2 0,-1 9 1 0,1 3 0 15,-9 8-7-15,0 0-2 0,4 15 0 0,-4 5 0 16,5 3-29-16,-5 12 8 0,-5 1-8 0,1 6 0 15,0 5 0-15,-1 4 0 0,-3-4 0 0,3 0 0 16,1-1-24-16,-1-7-8 0,5 4-2 16,0-8-980-16</inkml:trace>
  <inkml:trace contextRef="#ctx0" brushRef="#br0" timeOffset="4843.4677">6874-94 748 0,'0'0'33'0,"4"-12"7"0,1 1-32 0,-1-5-8 0,1 0 0 0,-5 1 0 16,4 3 169-16,0-4 32 0,-4 5 7 0,0-1 0 16,0 12-65-16,0 0-14 0,0 0-2 0,0 0-1 15,0 0-36-15,0 0-7 0,0 0-2 0,0 0 0 16,0 8-32-16,0 7-6 0,-4 1-2 0,0 4 0 15,4-1-13-15,-5 8-4 0,5 1 0 0,0 3 0 16,-4 0-8-16,-1 8-1 0,1 4-1 0,0 0 0 16,-1 8-1-16,1-1 0 0,-5 1 0 0,0 4 0 15,1-1 3-15,-1-3 0 0,0-4 0 0,5-4 0 0,-5-4-4 0,4 0-1 16,-3-4 0-16,3 0 0 0,1-8 1 16,-1 4 0-16,-3 0 0 0,8-3 0 15,-5-5-149-15,1 4-30 0</inkml:trace>
  <inkml:trace contextRef="#ctx0" brushRef="#br0" timeOffset="5498.5285">7221-20 403 0,'0'0'36'0,"-5"-8"-36"0,5 0 0 16,0 1 0-16,0-1 198 0,0 0 33 0,5 0 6 0,-1-3 2 15,0-1-134-15,1 0-26 0,4 0-6 0,-1 1-1 16,-3-1-24-16,3 0-4 0,-3 1-2 0,4 7 0 15,-9 4 2-15,8-12 0 0,1 4 0 0,-4 0 0 16,-5 8-1-16,0 0 0 0,8-3 0 0,-8 3 0 16,0 0-3-16,0 0-1 0,0 0 0 0,0 0 0 15,0 0-7-15,0 11-2 0,-4 1 0 0,0 4 0 16,4-5 6-16,-5 1 0 0,1 0 1 0,-1 3 0 16,1-3-5-16,0 7 0 0,-1 1-1 0,1 3 0 15,4 1-7-15,0 3 0 0,-5 4-1 0,5 4 0 16,-4 4-5-16,4 0-1 0,-4 4 0 0,-1 0 0 15,1 0-9-15,0 0-8 0,-1 0 12 0,1 0-12 16,-1-4 8-16,-3 0-8 0,-1 4 0 0,0-4 0 16,-4 0-18-1,0 0-7-15,4 4-2 0,0-4-741 0,-4-4-149 0</inkml:trace>
  <inkml:trace contextRef="#ctx0" brushRef="#br0" timeOffset="6245.9572">7545 546 1324 0,'0'0'59'0,"0"0"12"0,0 0-57 0,0 0-14 16,0 0 0-16,0 0 0 0,0 0 79 0,0 0 13 15,0 0 2-15,0 0 1 0,9 0-49 0,0 3-10 16,0-3-1-16,4 4-1 0,0-4-10 0,4 4-3 16,1-4 0-16,-5 0 0 0,-4 4 10 0,8-4 1 15,1-4 1-15,4 4 0 0,-4-4 19 0,-1-3 4 16,5-1 1-16,0 0 0 0,0 0-9 0,-5 0-1 16,1-3-1-16,0-1 0 0,-5 0-17 0,4 1-3 15,-4-5-1-15,5 4 0 0,-5-3-14 0,0 3-3 16,-4-8-8-16,0 9 12 0,0-5-12 0,-1 1 8 15,-3 3-8-15,4-4 0 0,-5 1 14 0,0 3-3 16,1 0-1-16,-5-3 0 0,0 3-10 0,0 0 0 0,-5 1 0 16,5-1 0-16,0 12 0 0,-4-12 0 0,-5 8 0 15,9 4 0-15,-4-8 0 0,-5 5 0 0,-4 3 0 0,4 3 0 16,-4 1 0-16,0 4 0 0,0-4 0 0,-1 8 0 16,-3 3 0-16,-1 5 0 0,5 3 0 0,-4 1 0 15,-5 3 0-15,4-4 0 0,1 5-10 0,3-1 10 16,-3 0 0-16,4 1 0 0,0-1 0 0,4-4 0 15,4 1 0-15,1-1 0 0,4-7 0 0,4 3 0 16,5-3 0-16,4 3-9 0,5-7 9 0,-1 4 0 31,1-1-31-31,4-3-1 0,4 3 0 0</inkml:trace>
  <inkml:trace contextRef="#ctx0" brushRef="#br0" timeOffset="6809.2091">8809 284 806 0,'0'0'72'0,"0"0"-58"16,0-8-14-16,0 8 0 0,-9-7 127 0,5 3 22 15,-1-4 5-15,1 0 1 0,-5 4-54 0,0-4-10 0,-4 5-3 0,0-1 0 16,0 4-19-16,0 0-4 0,0 0-1 0,-1 0 0 15,-3 0-14-15,4 0-3 0,-5 0-1 0,5 4 0 16,-5-1 3-16,5 9 1 0,-4-4 0 0,4 0 0 16,-5 7-31-16,5 1-7 0,-5 3 0 0,5 1-1 15,-4 3-2-15,-1 1 0 0,5 3 0 0,0 4 0 16,-1 0-9-16,1 5 0 0,5-5 0 0,-1 0 0 16,9 0 0-16,-5 0 0 0,5-7 0 0,0 3 0 15,0-7 0-15,5-1-11 0,-5-3 3 0,9-5 0 16,-1-7-4-16,1-4 0 0,9 0 0 0,-1-4 0 15,5-7 12-15,0-1 0 0,4-4 0 0,5-3 0 16,-5-5 0-16,-4 1 0 0,5-8 0 0,-1-4 0 16,-4-4 0-16,4-4 0 0,-8-4 0 0,8-4 0 15,-4 1 16-15,4-5 4 0,-4 0 2 0,0 5 0 16,0-5-6-16,0 4-2 0,-4-3 0 0,4 3 0 16,-9 0 1-16,0 5 0 0,0 3 0 0,-4 8 0 15,-5 3 13-15,5 13 4 0,-5-4 0 0,1 7 0 0,-1 4-6 0,-4 5-1 16,0 7 0-16,0 0 0 0,0 0-25 0,0 0 0 15,0 0 0-15,0 7 0 0,-4 9 0 0,-1-1 0 16,1 5 0-16,-9 7 0 0,4 1 0 0,0 3 0 16,1 8 0-16,3-4 0 0,-8 4 0 0,4 0 0 15,5 4 0-15,-5 0 0 0,0 0 12 0,1 3-4 16,-1 1 0-16,0 0 0 0,5 0-8 0,-5-4 0 16,4 3 0-16,-3-3 0 15,-1 0-68-15,5 0-16 0,-5-4-4 0,4 0-1012 0</inkml:trace>
  <inkml:trace contextRef="#ctx0" brushRef="#br0" timeOffset="8003.4933">11283 101 864 0,'0'0'76'0,"0"0"-60"0,0 0-16 0,0 0 0 16,5-8 30-16,-5 8 3 0,-5-8 1 0,1 1 0 15,-5-1 46-15,5 4 8 0,-9 0 3 0,-1 0 0 16,1-4-27-16,-4 4-4 0,3 0-2 0,-3 1 0 16,-1-1 4-16,1 0 1 0,-1 0 0 0,1 4 0 15,-1 0-13-15,1 0-2 0,-1 4-1 0,1 0 0 16,-1 0-9-16,0 3-2 0,-4 5 0 0,1-4 0 16,-1 4-36-16,4-5 0 0,1 5 0 0,-1 0 0 15,0 3 0-15,5-3 8 0,0 0-8 0,4-1 0 16,1-3 0-16,3 4 0 0,1 0 0 0,4-1 0 15,0-3-13-15,4 4-1 0,1-4 0 0,3-1 0 16,5 5 2-16,5 0 1 0,0 0 0 0,-1-1 0 0,9 1 3 16,-4 0 0-16,0-5 0 0,0 9 0 0,0 0-2 0,-4-5 0 15,-1 5 0-15,5 0 0 0,-9-1 10 0,5 1-8 16,-5-1 8-16,-4 5-8 0,0-5 20 0,-5 5 5 16,-4-12 1-16,-4 3 0 0,-1 1 21 0,-3 4 4 15,-6-5 1-15,1 1 0 0,-4 0 6 0,-1 0 2 16,1 3 0-16,-5-3 0 0,0 0-26 0,-5-1-5 15,10-3-1-15,-5 4 0 0,0-4-10 0,0-1-2 16,0 1-8-16,4 0 12 0,1-4-28 0,4 0-5 16,0 0-2-16,4 0 0 15,-4-4-145-15,8 0-28 0,-8-8-7 0,13 8-615 0</inkml:trace>
  <inkml:trace contextRef="#ctx0" brushRef="#br0" timeOffset="8486.754">11744 280 1566 0,'0'0'69'0,"9"-11"15"0,-9 11-68 0,0 0-16 0,0 0 0 0,8-8 0 16,-8 8 38-16,0 0 4 0,0 0 1 0,0 0 0 15,0 0-11-15,0 0-3 0,-8-4 0 0,-1 4 0 16,9 0-20-16,-5 8-9 0,-3 0 8 0,-5 3-8 0,4 1 45 15,0 4 4-15,0-1 1 0,0 5 0 0,-4 3-26 0,0 0-4 16,0 1-2-16,4-1 0 0,0 1-6 0,1-5-2 16,-1 5 0-16,4-9 0 0,5 1 0 0,0 3 0 15,0-7 0-15,5 0 0 0,-1-1-10 0,9-7 0 16,-4 4 0-16,4-8 0 0,5 0 0 0,-1-4 0 16,1 0 0-16,0-4 8 0,3-3-8 0,1-1 0 15,5 0 0-15,-1-3 8 0,-4-1-8 0,0-3 0 16,4-5 9-16,-4 5-9 0,-4-1 28 0,-1-3 0 15,1 3 1-15,-5 1 0 0,0-5-4 0,-4 5-1 16,0-1 0-16,-5 5 0 0,-4-5 7 0,-4 9 1 16,-1-5 0-16,-3 4 0 0,-6 5-20 0,-3 3-3 0,-5-4-1 15,-4 0 0-15,-5 4-8 0,0 4-11 0,0 0 3 16,1 0 0 0,8 8-80-16,0 4-16 0,0-5-4 0,4 9-889 0</inkml:trace>
  <inkml:trace contextRef="#ctx0" brushRef="#br0" timeOffset="9203.4159">12292 230 1497 0,'0'0'133'0,"0"0"-106"16,0 0-27-16,0 0 0 0,0 0 58 0,5-12 6 16,-5 12 2-16,8-8 0 0,1 0-30 0,4 4-7 15,1-3-1-15,-6 3 0 0,1 0-8 0,4 4-3 16,-4-4 0-16,-9 4 0 0,0 0 31 0,0 0 5 15,0 0 2-15,0 0 0 0,0 0-11 0,4 12-1 16,-4-1-1-16,0 1 0 0,-4 8-16 0,-5-1-3 16,0 1-1-16,5-1 0 0,-5 4-6 0,5-3-2 15,-5-1 0-15,5 5 0 0,4-1-14 0,-5 1 8 0,5-1-8 16,0 0 0-16,0-3 8 0,0-1-8 0,0 1 0 16,0-4 9-16,0-5-9 0,0-3-9 0,0 4 9 15,0-12-13-15,0 0 37 0,0 8 7 0,0-8 1 0,0 0 1 16,0 0-9-16,0 0-3 0,-8 7 0 0,8-7 0 15,-5 8-9-15,5-8-3 0,0 0 0 0,0 0 0 16,-4 8-9-16,4-8 0 0,0 0 9 0,0 0-9 16,0 0 0-16,0 0 0 0,0 0 0 0,0 0 0 15,0 0 0-15,0 0 0 0,0 0 0 0,0 0 0 16,0 0 0-16,0 0 0 0,0 0 0 0,0 0 8 16,0 0-8-16,0 0 0 0,0 0 0 0,0 0 8 15,0 0-8-15,0 0 0 0,0 0 0 0,0 0 0 16,0 0 0-16,0 0 0 0,0 0 0 0,0 0 8 15,0 0-8-15,0 0 0 0,9 0 0 0,-9 0 0 16,0 0 0-16,0 0 0 0,8-4 0 0,6 4 0 0,-14 0 0 16,8 0 0-16,-8 0 0 0,0 0 0 0,9 0 0 15,-9 0 0-15,0 0 0 0,0 0 0 0,0 0 0 0,9 0 0 16,0-4 0-16,-1 0 0 0,-8 4 0 0,9-8 0 16,-9 8 0-16,9-7 0 0,-9 7 0 0,9-4 0 15,0-8 0-15,4 8 0 0,4-4 0 0,-4 1 0 16,1 3 0-16,-1-4 0 0,0-4 0 0,0 0 0 15,0 1 0-15,-4-1 0 0,4 0 0 0,-4 1 0 16,0-1 0-16,-1-4 0 0,1 1 0 0,-4-1 0 16,-1 4 0-16,0-3 0 0,-4 3 0 0,0 0 0 15,0-3 0-15,-4 3 0 0,4 4 0 0,-4-3 0 16,-1-1 0-16,1 4 8 0,-1-4-8 0,5 1-13 0,-4-1 3 16,4 4 1-16,0-3 9 0,0 3 0 0,0 0 0 0,0 8 0 15,4-8-8-15,-4 8 0 0,5-8 0 0,-5 8 0 31,4-7-103-31,5 3-20 0,-9 4-4 0,9 0-1 0</inkml:trace>
  <inkml:trace contextRef="#ctx0" brushRef="#br0" timeOffset="9664.8968">12854 241 345 0,'0'0'31'0,"9"-11"-31"15,-5-1 0-15,5 0 0 0,-5 1 290 0,5 3 52 16,0 0 10-16,0 4 3 0,-9 4-239 0,0 0-48 15,13 0-10-15,-13 0-2 0,0 0-33 0,0 12-7 16,0 7-2-16,4 1 0 0,-4 3 2 0,-4 4 1 16,-1 5 0-16,1 3 0 0,-5-4 3 0,5 4 0 15,-5-4 0-15,5 0 0 0,-5-3 8 0,4-1 3 0,-3-7 0 0,3-1 0 16,-4 1-2-16,5-5 0 16,4-3 0-16,0-12 0 0,-4 12 7 0,4-12 0 15,0 0 1-15,0 0 0 0,0 0 10 0,0 0 1 16,0 0 1-16,0 0 0 0,0-8-3 0,0-4-1 0,0-4 0 0,4 5 0 15,0-9-3-15,1 5-1 0,8-5 0 0,-4-3 0 16,0-1-1-16,4 1-1 0,4-4 0 0,1 3 0 16,-1 1-15-16,5-1-4 0,0-3 0 0,5 4 0 15,-1-5-20-15,0 9 0 0,1-4 0 0,3 3 8 16,1 4-26-16,0 1-5 0,-1-1-1 0,-3 5 0 31,3 3-120-31,-3 0-25 0,-5 0-5 0</inkml:trace>
  <inkml:trace contextRef="#ctx0" brushRef="#br0" timeOffset="10071.7543">13946 78 1209 0,'0'0'108'0,"0"0"-87"0,-4-4-21 0,0-4 0 16,-1 0 82-16,-4 4 12 0,5-4 2 0,-5 4 1 15,5 1-4-15,-5-1-1 0,0 0 0 0,0 4 0 16,9 0-48-16,-8-4-11 0,-1 4-1 0,-4 0-1 16,8 4 6-16,-8 4 2 0,0-5 0 0,0 5 0 15,4 0 13-15,-4 8 2 0,0-5 1 0,0 9 0 16,-5-1-9-16,5 5-2 0,-5-1 0 0,5 1 0 16,0 3-16-16,-4 0-4 0,3 0-1 0,1 5 0 15,4-1-23-15,1 4 8 0,-1-4-8 0,4 0 0 16,-3 4 0-16,8-3-16 0,0-1 2 0,8-4-1124 15</inkml:trace>
  <inkml:trace contextRef="#ctx0" brushRef="#br0" timeOffset="10509.4843">14126 335 1267 0,'0'0'112'0,"0"0"-89"16,0 0-23-16,0 0 0 0,0 0 0 0,0 0-12 16,-9 4 2-16,1 4 0 0,8-8 10 0,-5 4 0 15,1-1 0-15,4-3-8 0,-9 8 47 0,9-4 9 16,0 4 3-16,0-8 0 0,0 0 23 0,0 0 5 16,4 4 1-16,5 0 0 0,0 0-5 0,0 0-1 15,4-8 0-15,4 0 0 0,5 0-20 0,-4 0-4 0,0-4-1 0,-1 0 0 16,5-3-15-16,-4-1-3 0,-1 0-1 0,1 1 0 15,-5-5-2-15,4 0 0 0,-3 1 0 0,-1-1 0 16,0 1-2-16,0-1-1 0,-9 0 0 0,5 1 0 16,-4-1-2-16,-1-3-1 0,-4-1 0 0,0 5 0 15,0 3-14-15,-4-4-8 0,-5 5 8 0,4-1-8 16,-3 4 14-16,-1 0-2 0,0 4 0 0,0 0 0 16,-4 4 10-16,0 0 2 0,-5 0 0 0,1 4 0 15,-5 4-4-15,4 0 0 0,1 4 0 0,-1-1 0 16,1 5-9-16,-1 3-3 0,1 1 0 0,3 3 0 15,1 5 0-15,0-5 0 0,4 4 0 0,1 1 0 16,3-1-8-16,1 0-9 0,4 1 9 0,4-1-13 16,1 4 3-16,3-4 1 0,-3 1 0 0,4-1 0 15,-1 0-121-15,5-3-24 16,9-5-5-16</inkml:trace>
  <inkml:trace contextRef="#ctx0" brushRef="#br0" timeOffset="13397.7327">15403 600 1551 0,'17'-8'68'0,"-12"1"16"0,4 3-68 0,-5 0-16 16,-4 4 0-16,9-4 0 0,4 0 58 0,-4 4 8 15,-9 0 2-15,0 0 0 0,8 12-13 0,1 3-3 16,-4 5 0-16,-5 3 0 0,-5 4-15 0,1 9-3 15,4 6-1-15,0 1 0 0,-9 4 3 0,0 0 1 16,5 4 0-16,-5-5 0 0,0 1-15 0,-4 0-3 16,-4-4-1-16,3-4 0 0,1-4-8 0,-9-4-2 0,-4 4 0 15,0-7 0-15,4-5-17 0,-5-3-4 16,1-1-1-16,-5-7-668 0,1 3-134 16</inkml:trace>
  <inkml:trace contextRef="#ctx0" brushRef="#br0" timeOffset="14547.9914">16754 183 864 0,'0'0'76'0,"0"0"-60"15,0 0-16-15,9-8 0 0,0 4 138 0,4 0 25 16,-4 0 5-16,8 0 0 0,-4 1-57 0,5-1-12 15,-1 4-3-15,5-4 0 0,5 0-24 0,-1 0-6 16,5 0-1-16,4 0 0 0,4 4-6 0,1-4-2 16,8 4 0-16,0-4 0 0,1 4-34 0,-6 0-7 15,-3 0-2-15,4 0 0 0,-5 0 2 0,-4 0 0 16,1 0 0-16,-6-4 0 0,1 1-16 0,-5-1 11 0,1 0-11 0,-5 0 10 31,-5 0-100-31,-4-4-20 0,0 0-4 0,-4 4-830 0</inkml:trace>
  <inkml:trace contextRef="#ctx0" brushRef="#br0" timeOffset="14986.7622">17324-371 1094 0,'0'0'97'0,"0"0"-77"16,5-12-20-16,-1 9 0 0,5-5 41 0,0 4 5 15,-5-4 1-15,-4 8 0 0,9-8-11 0,-5 4-3 16,5 0 0-16,-9 4 0 0,0 0-3 0,5-7-1 16,-5 7 0-16,4-4 0 0,-4 4 24 0,0 0 5 15,0 0 1-15,0 0 0 0,0 0 1 0,0 0 0 16,0 0 0-16,0 0 0 0,0 0-16 0,0 0-4 15,0 0 0-15,0 0 0 0,0 0 12 0,0 0 3 16,0 0 0-16,0 0 0 0,9 0-37 0,-9 0-7 16,8 8-2-16,-3-1 0 0,4 5 6 0,-9 0 1 15,0 7 0-15,-5 1 0 0,1-1-4 0,-5 9-1 16,0 3 0-16,1 4 0 0,-1 4-11 0,-4 0 12 16,-1 8-12-16,-3-1 12 0,4 5 14 0,0 8 3 0,-1-5 1 15,6 5 0-15,-6 3-14 0,1 0-4 0,0 5 0 16,4-5 0-16,1 1-12 0,-1-9 0 0,4 1 0 0,1-1 0 15,-5-3 0-15,5-4 0 0,-1-4 0 0,1 0 9 16,0 0-20-16,-1-8-4 0,-3-4-1 0,3-8-735 16,5-3-147-16</inkml:trace>
  <inkml:trace contextRef="#ctx0" brushRef="#br0" timeOffset="17280.4295">17167 647 288 0,'0'0'12'0,"0"0"4"0,0 0-16 0,0 0 0 15,0 0 0-15,0 0 0 0,0 0 135 0,0 0 24 16,8-4 5-16,-8 4 0 0,13 0-84 0,-4-8-18 0,0 4-3 0,0-3-1 15,0 7-23-15,-1-4-5 0,-8 4-1 0,0 0 0 16,0 0 7-16,9-8 2 0,-9 8 0 16,13-8 0-16,-13 8 1 0,0 0 0 0,0 0 0 0,0 0 0 15,0 0 4-15,0 0 1 0,0 0 0 0,0 0 0 16,0 0 0-16,0 0 1 0,0 0 0 0,0 0 0 16,0 0-45-16,0 0-10 0,0 0-2 0,0 0 0 15,0 0 12-15,0 0 0 0,0 0 0 0,0 0 0 16,0 0 13-16,0 0-1 0,0 0-1 0,0 0 0 15,0 0-11-15,0 0 12 0,0 0-12 0,0 0 12 16,0 0-12-16,0 0 0 0,0 0 0 0,0 0 0 16,0 0 0-16,0 0 0 0,0 0-9 0,0 0 9 15,0 0-11-15,0 0 2 0,0 0 0 0,0 0 0 16,0 0-4-16,0 0-1 0,0 0 0 0,-13 4 0 16,4 0 14-16,9-4 0 0,0 0 0 0,0 0 0 0,0 0 0 0,-8 4 0 15,8-4 0-15,0 0 0 0,0 0 0 0,0 0 0 16,-9 0 0-16,9 0 0 0,0 0 0 0,0 0 0 15,0 0 0-15,0 0 0 0,0 0 18 0,0 0 0 16,0 0 0-16,0 0 0 0,0 0-18 0,0 0 0 16,0 0 0-16,0 0 0 0,0 0-11 0,0 0-5 15,0 0-2-15,0 0 0 0,0 8 30 0,0 3 5 16,0-11 2-16,-5 8 0 0,5 0 9 0,-4 0 1 16,0-1 1-16,-1 1 0 0,5 0 2 0,-4 4 1 15,4-4 0-15,0 3 0 0,-9 1-16 0,9 4-3 16,0-1-1-16,-4 1 0 0,4-1-1 0,0 5 0 15,0-1 0-15,4 9 0 0,-4-9 2 0,9 8 0 0,-9 1 0 16,9-1 0-16,-5-4 10 0,5 1 1 0,0-9 1 0,-5 5 0 16,9-1-18-16,0-7-8 0,-4 0 8 0,9 0-8 15,-5-5 13-15,4-3-2 0,1-4-1 0,-1 0 0 32,1-4-63-32,4 0-13 0,-5 1-2 0</inkml:trace>
  <inkml:trace contextRef="#ctx0" brushRef="#br0" timeOffset="19067.1832">19549 530 288 0,'0'0'12'0,"0"0"4"0,0 0-16 0,0 0 0 0,0 0 0 0,0 0 0 16,0 0 221-16,0 0 42 0,0 0 8 0,-5-8 1 15,5 0-155-15,0 8-31 0,0-7-6 0,-4-1-2 16,4 0-11-16,0 8-3 0,0 0 0 0,-4-8 0 16,4 0-11-16,0 8-2 0,0-7-1 0,-9-5 0 15,9 4-9-15,-4 0-1 0,-5 0-1 0,4 5 0 16,1-5-8-16,-5 0-2 0,5 4 0 0,-5-4 0 16,-4 4-14-16,4 0-3 0,-4 4-1 0,-5 0 0 15,1 0-11-15,-1 0 10 0,1 0-10 0,-5 4 10 0,0 0-10 16,4 0 10-16,1 4-10 0,-5-4 10 15,0 8-2-15,4-1 0 0,1 1 0 0,-1 4 0 0,1-1-8 16,-1 5 0-16,5 3 9 0,0 4-9 0,0 1 0 0,0 3 0 16,4-4 0-16,0 4-8 0,5-3 8 0,-5 3 0 15,4 0 0-15,1 0 0 0,0 4 0 0,4-3 0 16,4-5 0-16,0-4 0 0,5 1 0 0,0-5 0 16,0-7 0-16,4 0 0 0,-9-1 0 0,9-7-10 15,5-4 10-15,4-8-10 0,4 1 10 0,1-5 0 16,-1 0 0-16,5 0 0 0,-5-7-10 0,5-1 10 15,-5-3-12-15,0 0 12 0,-4-5 0 0,5 1 9 16,-6-4 1-16,6-4 0 0,-5-8 13 0,4 4 2 16,-4-4 1-16,4 0 0 0,1-4 0 0,-5 4 0 15,4 0 0-15,-4-3 0 0,0 3-8 0,-5-4-2 0,-4 4 0 16,1 4 0-16,3-4-16 0,-8 4 8 0,4 0-8 0,-4-4 0 16,0 0 8-16,-1 4-8 0,-3 4 0 0,4-4 0 15,-1 4 0-15,1 4 0 0,-4 8 0 0,3-5 0 16,1 9 0-16,0-1 0 0,0 1 0 0,-1-1-9 15,1 1 9-15,4 3 0 0,-4 1 0 0,-4 3 0 16,3 0 0-16,-3 1 0 0,-5 11 0 0,0 0-8 16,4-8 8-16,-4 8 0 0,0-8 0 0,0 8 0 15,0 0 0-15,0 0 0 0,-4-8 0 0,-1 4-8 16,5 4 8-16,0 0 0 0,0 0 0 0,-4-4-8 16,-5 0 8-16,0 4 0 0,9 0 0 0,0 0 0 15,0 0 0-15,0 0 0 0,-4 8 0 0,-5 0 0 16,5 8 0-16,-5-1 0 0,5 5 0 0,-1-1 0 0,-3 5 0 15,3 3 0-15,-4 8-8 0,5 4 8 0,-5 0 0 0,0 0 0 16,1 4 0-16,3 0 11 0,1 4-11 16,-1-5 0-16,1 1 0 0,0 8 0 0,-5 0 0 0,5-1 0 15,-1-3 0-15,-4 4 0 0,1-4 8 0,3 0 0 16,-4-5 0-16,5 1 0 0,0-4-8 0,-1-4 0 16,5 1 0-16,5-5 0 0,-1-4 0 0,0-4 0 15,-4 1 0-15,5-9 0 16,4 1-104-16,-1-8-22 0,1-4-5 0,9-8-1 0</inkml:trace>
  <inkml:trace contextRef="#ctx0" brushRef="#br0" timeOffset="19662.3944">20317 452 806 0,'0'0'72'0,"0"0"-58"0,0 0-14 0,0 0 0 0,0 0 136 0,8 8 25 15,6 0 5-15,-1-1 1 0,0 1-116 0,0 0-23 16,5-4-5-16,4 0-1 0,-5-4 13 0,9 0 2 16,1-4 1-16,-1 0 0 0,0-4 23 0,1 4 5 15,-5-4 1-15,4-3 0 0,-4 3-18 0,0-4-3 16,-5 4-1-16,1-3 0 0,-5-5-1 0,5 4-1 16,-5 1 0-16,0-5 0 0,-9 4-4 0,5-3-1 15,0-1 0-15,-5 1 0 0,1-5-18 0,-1 5-3 16,0-1-1-16,1-4 0 0,-5 9-16 0,4-5 8 15,-4 4-8-15,0 1 0 0,0 3 13 0,0 8-4 16,0-12-1-16,-4 4 0 0,4 1 10 0,0 7 2 16,-5-4 0-16,5 4 0 0,-8-4-20 0,-1 0 0 15,0 0 0-15,0 0 0 0,1 4 0 0,-1-4 0 16,0 4 0-16,0 0 0 0,-4 0 0 0,4 4 0 0,1-4 0 0,-6 4 0 16,6 0 0-16,-1 0 0 0,0 0 0 0,0 0 0 15,0 0 0-15,5 3 0 0,-5 5 0 0,5 0 0 16,0-1 13-16,-1 1-1 0,1 0 0 0,4 0 0 15,-5 3-12-15,1 1 11 0,4-1-11 0,-4 5 10 16,4-5-10-16,0 5 0 0,-5 3 0 0,5 1 0 16,0 3 0-16,-4 4 0 0,4-3 0 0,4 3 0 15,1 4 0-15,-1-4 0 0,0 0 0 0,1 0 0 16,4 1 0-16,-1-1 0 0,5 0 0 0,1-4 8 16,8-3-156-16,0-5-31 15</inkml:trace>
  <inkml:trace contextRef="#ctx0" brushRef="#br0" timeOffset="20284.4171">21554 327 172 0,'0'0'16'0,"4"-12"-16"0,1 5 0 0,-1-1 0 15,0 0 260-15,-4 8 50 0,5-8 10 0,-1 0 1 16,1-3-213-16,-5 3-42 0,0 8-9 0,0-12-1 0,-5 1-12 16,1 3-1-16,-1 0-1 0,1 0 0 15,-5 0 7-15,5 4 2 0,-9 1 0 0,4-1 0 16,0 4-1-16,-4 0 0 0,0 0 0 0,0 4 0 15,-1-1-10-15,1 5-1 0,-4 0-1 0,4 0 0 0,-5 4-23 0,0-1-5 16,-3 1-1-16,3 4 0 0,0-1-9 0,1 5 0 16,-1-1 0-16,1 1 0 0,4-5 0 0,4 5 0 15,4-1 0-15,1-3 0 0,0 3 0 0,8 1-9 16,5-1 9-16,0-3-13 0,-1 0 3 0,6-1 1 16,3 1 0-16,-4-1 0 0,0-3 9 0,1 0-12 15,-1-1 12-15,0 5-12 0,-9-4 12 0,5-4 0 16,-5 3 10-16,1-3-10 0,-5-8 24 0,0 12-2 15,-5-4 0-15,-3 3 0 0,3 1 13 0,-3 0 2 16,-1-1 1-16,0-3 0 0,-4 0-4 0,4-4-1 16,-4 4 0-16,4-4 0 0,-4-1-33 0,4 1 0 15,0-4 0-15,1 4 0 16,-1-4-33-16,0 0-7 0,0-4-2 0,-4 4 0 16,4-4-187-16,-4 1-38 0,-17-17-7 0,3 4-2 0</inkml:trace>
  <inkml:trace contextRef="#ctx0" brushRef="#br0" timeOffset="20733.8164">21949 105 460 0,'0'0'41'0,"0"0"-33"16,0 0-8-16,0 0 0 0,22 0 161 0,-14 0 31 15,-8 0 5-15,18-4 2 0,-18 4-62 0,13 0-12 16,0 0-2-16,0-4-1 0,1 4-3 0,3-4-1 0,1 4 0 0,-1-4 0 16,5 0-25-16,4 4-5 0,5-7 0 0,0 3-1 15,4-4-31-15,0 0-5 0,5 4-2 0,-1-4 0 16,5-3-29-16,0 3-5 0,-9 0-2 0,4 4 0 15,-8-4-13-15,0 4-16 0,-5 1 3 0,-4-5 1 32,0 4-116-32,-4 0-24 0,-5-4-4 0,-4 4 0 0</inkml:trace>
  <inkml:trace contextRef="#ctx0" brushRef="#br0" timeOffset="21206.6106">22519-597 518 0,'0'0'23'0,"0"0"5"0,0 0-28 0,0 0 0 16,-4-8 0-16,-1 4 0 0,5 4 147 0,-4-8 24 16,-1 1 5-16,1-5 0 0,4 8-72 0,0-4-14 15,0 0-3-15,4 1-1 0,1 3-12 0,-5 4-2 16,4-8-1-16,1 0 0 0,-1-4-2 0,0 9 0 16,-4 3 0-16,0 0 0 0,0 0-4 0,0 0-1 0,0 0 0 0,0 0 0 15,0 0-27-15,0 0-5 0,0 0-2 0,0 0 0 16,0 0-15-16,5 15-3 0,-5 1-1 0,0-1 0 15,-5 9 3-15,-3-5 1 0,3 9 0 0,-8-1 0 16,4 8 10-16,1 4 3 0,-6 0 0 0,1 8 0 16,0-4 0-16,0 7 0 0,0 1 0 0,0 4 0 15,-1-5-12-15,1 1-1 0,0-4-1 0,4 0 0 16,-4-1 3-16,4 1 1 0,-4 0 0 0,0-4 0 16,-4 0-18-16,3 0 0 0,-3-8 0 0,-5 4 0 15,4-4-28 1,1 0-10-16,-5-8-2 0,4-3 0 0,9-5-109 15,-4-3-23-15,0-1-4 0,4-3-480 0,1 0-96 0</inkml:trace>
  <inkml:trace contextRef="#ctx0" brushRef="#br0" timeOffset="21722.919">22800 312 1144 0,'0'0'51'0,"0"0"10"0,4-8-49 0,1 0-12 0,-1 0 0 0,-4 8 0 15,0 0 20-15,0 0 0 0,0 0 1 0,13-8 0 16,-13 8 15-16,0 0 4 0,0 0 0 0,0 0 0 16,0 0 27-16,0 0 5 0,9 8 2 0,-9-8 0 0,4 8-6 0,1 0 0 15,-1 0-1-15,0 3 0 0,-4 1-5 0,0 0-1 16,-4 7 0-16,4-3 0 0,-4 3-2 0,4 5-1 16,0-1 0-16,-5 0 0 0,5-3-14 0,0 3-4 15,0-3 0-15,0-1 0 0,0-3-19 0,0 0-4 16,0-1-1-16,5-3 0 0,-5-4-16 0,0-8-17 15,0 0 3-15,0 0 1 16,8 7-155-16,-8-7-30 0,0 0-6 0</inkml:trace>
  <inkml:trace contextRef="#ctx0" brushRef="#br0" timeOffset="21905.7841">23103 11 345 0,'-5'-11'15'0,"5"-1"4"16,-4 4-19-16,4-4 0 0,0 1 0 0,0-1 0 0,0 4 432 0,-5 0 84 0,5 8 16 0,0 0 3 15,5-7-404-15,-5 7-81 0,0 0-16 0,0 0-3 32,0 0-108-32,0 0-22 0,0 0-4 0,0 0-1 0</inkml:trace>
  <inkml:trace contextRef="#ctx0" brushRef="#br0" timeOffset="22405.3548">23449 187 1785 0,'0'0'159'0,"0"0"-127"16,0 0-32-16,0 0 0 0,0 0 120 0,0 0 19 15,0 0 3-15,0 15 1 0,0-3-73 0,0 4-14 16,0 3-4-16,0 1 0 0,0 3-52 0,0 4 0 16,0 1-8-16,0-5 0 0,5 4 8 0,-5 1 0 15,0-1 0-15,0-4 0 0,4 1 0 0,-4-5 0 0,0-3 0 0,4-4 0 16,-4 3 8-16,0-15-8 0,0 0 10 0,0 0-10 15,0 0 13-15,0 0-3 0,0 0-1 0,0 0 0 16,0 0 7-16,0 0 2 0,0 0 0 0,5-12 0 16,-1 5 11-16,0-5 3 0,5-4 0 0,-4 1 0 15,3-5-12-15,6-3-1 0,-1-1-1 0,4 1 0 16,1-4-18-16,-1-1 10 0,10 1-10 0,-1 4 8 16,5-5-8-16,4 5 0 0,-4 4 0 0,-1 3 8 15,-3 0-8-15,-1 5-9 0,0 3 9 0,-4 4-13 16,-4 0 13-16,-1 4 0 0,1 4 0 0,-1 0 0 15,-8 4 0-15,0-1 0 0,0 5 0 0,-1 0 0 16,-3 7 0-16,-5 1 0 0,4-1 0 0,-4 1 0 16,5-5 0-16,-5 5 0 0,0 3 0 0,-5 1 0 15,1-5 0-15,4 1 0 0,0-1 0 0,0 1 0 16,0-1-79-16,-5 1-13 0,5-1-2 16,0-3-666-16,-4-1-132 0</inkml:trace>
  <inkml:trace contextRef="#ctx0" brushRef="#br0" timeOffset="23871.455">24577 390 403 0,'0'0'36'15,"0"0"-36"-15,0 0 0 0,0-8 0 16,0 0 219-16,0 8 37 0,0 0 7 0,0-12 1 0,0 4-150 0,0 8-30 16,0 0-7-16,0-11-1 15,0 3-17-15,0 0-4 0,-5 0-1 0,5 8 0 0,0-11 2 16,0 11 0-16,0 0 0 0,-9 0 0 0,5-4-31 0,-5 0-5 15,9 4-2-15,-8 4 0 16,-1 0 0-16,4 0 0 0,-8-1 0 0,4 9 0 0,-4-4 6 0,0 0 0 16,-9 3 1-16,9 1 0 0,0 4-2 0,0-1-1 15,-5 5 0-15,5-1 0 0,0 5-22 0,-5-1 9 16,5 1-9-16,0-1 0 0,-5-4 0 0,10 1 0 16,-1-4 0-16,4 3 0 0,-3-7 0 0,3-1 0 15,5-11 0-15,0 0 0 0,0 0 0 0,0 0-16 16,9 8 5-16,4-8 1 0,5 4-7 0,-5-8-2 15,5 4 0-15,-1-8 0 0,9 1 0 0,-4-5 0 16,0 4 0-16,0-7 0 0,-9 3 19 0,5-4-8 16,-5-3 8-16,5-1 0 0,-1 5 0 0,5-5 0 15,-4-3 0-15,-1 3 0 0,1 1 22 0,-5 3 5 0,0 1 1 16,0-1 0-16,-4 4-6 0,0 1-1 0,-5 3 0 0,5 0 0 16,-9 8 19-16,0 0 3 0,0 0 1 0,0 0 0 15,0 0-20-15,0 0-3 0,0 0-1 0,-4 12 0 16,-1-1-20-16,1 5 0 0,-1 0 0 0,1-5 0 15,4 5 0-15,-4-1 0 0,-1 1 0 0,5 0-8 16,-4-1 0-16,4 1 0 0,0-4 0 0,0-1 0 16,4 5-93-1,1-4-19-15,3-1-3 0,-3 1-871 0</inkml:trace>
  <inkml:trace contextRef="#ctx0" brushRef="#br0" timeOffset="24158.2208">24888-94 460 0,'0'0'41'0,"0"0"-33"0,0 0-8 0,0 0-203 16</inkml:trace>
  <inkml:trace contextRef="#ctx0" brushRef="#br0" timeOffset="24471.7517">24866-51 172 0,'0'0'16'15,"0"0"-16"-15,0 0 0 0,0 0 0 0,0 0 226 0,0 0 42 16,0 0 9-16,0 0 2 0,9-8-134 15,-9 8-26-15,4-4-6 0,-4 4-1 0,9-4-17 0,0 4-4 16,0-4-1-16,4 0 0 0,0 1-35 16,0 3-7-16,5-4-2 0,-1 0 0 0,5 4-6 0,5-8-2 15,-1 8 0-15,5-4 0 0,-1 0-1 0,5 0 0 16,-4 4 0-16,4-4 0 0,0 0 3 0,-4 1 0 16,0 3 0-16,-5-4 0 0,0 4-28 0,-4-4-12 15,0 0 10-15,-4 0-10 0,-5 0 0 0,0 4 0 16,0 0 0-16,-13 0 0 15,0 0-52-15,0 0-4 0,0 0-1 0,0 0 0 16,0 0-106-16,0 0-21 0,0 0-4 0,0 0 0 0</inkml:trace>
  <inkml:trace contextRef="#ctx0" brushRef="#br0" timeOffset="25106.0519">25265-535 1148 0,'0'0'51'0,"0"-7"10"0,0-1-49 0,0 0-12 16,0 4 0-16,0-4 0 0,5 0 68 0,-5 1 12 15,4-1 1-15,-4 4 1 0,0 4-16 0,5-8-3 16,3 0-1-16,-3 1 0 0,-5 7-18 0,9-4-3 16,-1 4-1-16,5-4 0 0,-13 4 16 0,0 0 4 15,9-4 0-15,-9 4 0 0,13 0-20 0,-13 0-4 16,0 0-1-16,9 8 0 0,-9-8 3 0,0 0 1 16,5 7 0-16,-1 5 0 0,0 0-18 0,-4 0-3 15,0-1-1-15,-4 5 0 0,4 3-6 0,-4 1-2 16,-1-1 0-16,-4 5 0 0,1-1-1 0,3 4 0 15,-4 5 0-15,1-5 0 0,-1 4-8 0,0 4 12 16,0 0-12-16,1 0 12 0,-6 4 8 0,6 0 1 16,-5 0 1-16,-1 0 0 0,6 0-10 0,-6 0-1 15,-3 4-1-15,-1 0 0 0,1 0-2 0,-1 0 0 16,-4 4 0-16,0-4 0 0,0-4-8 0,0 4 0 0,1-4 0 0,3 0 0 31,0-8-30-31,5-4-2 0,5-4 0 0,-1-3-711 0,9-4-142 0</inkml:trace>
  <inkml:trace contextRef="#ctx0" brushRef="#br0" timeOffset="25456.035">25516 312 1602 0,'0'0'71'0,"0"0"14"0,0 0-68 0,-9 3-17 0,4 5 0 0,-3-4 0 16,8-4 98-16,-5 12 16 0,-4 0 3 0,5 3 1 15,-5-3-54-15,5 3-12 0,-1 1-1 0,1 0-1 16,0-1-6-16,-1 5-2 0,1-5 0 0,4 1 0 16,0 0-14-16,0-5-4 0,4 5 0 0,-4-4 0 15,9-1-14-15,-5-3-10 0,1 0 12 0,4 0-12 16,-1-4-75-16,1-1-21 0,-9-3-5 0,13 4-893 15</inkml:trace>
  <inkml:trace contextRef="#ctx0" brushRef="#br0" timeOffset="25613.4754">25752-47 172 0,'5'-16'16'0,"-1"12"-16"16,1-7 0-16,-1 3 0 0,5-4 431 0,-5 4 83 15,1 0 17-15,3 1 3 0,-8 7-353 0,0 0-70 16,5-4-15-16,-1 0-2 0,-4 4-54 0,0 0-10 0,0 0-2 0,0 0-765 31,0 0-153-31</inkml:trace>
  <inkml:trace contextRef="#ctx0" brushRef="#br0" timeOffset="26156.6481">25950 331 1364 0,'0'0'30'0,"0"0"6"0,4-8 2 0,1 4 0 0,-5 4-30 0,8-4-8 15,-8 4 0-15,9-3 0 0,-4-1 65 0,-5 4 12 16,0 0 3-16,0 0 0 0,0 0-12 0,0 0-1 16,0 0-1-16,0 0 0 0,0 0-8 0,0 0-2 15,0 0 0-15,0 0 0 0,-5-4-32 0,-4 0-6 16,1 8-2-16,-1 0 0 0,4-4-16 0,-3 4 0 15,-1 3 8-15,0 1-8 0,0-4 16 0,5 8 0 16,-5-1 0-16,5 1 0 0,-1 4-8 0,5 3-8 16,-4 1 9-16,0-1-9 0,-1 1 0 0,5-1 0 15,0 1 0-15,9-5 0 0,-5 1 0 0,5 0 0 16,0-5 0-16,4-3 0 0,0 4-8 0,5-8-2 0,-5-4 0 16,0 0 0-16,5 0 1 0,-5-4 0 0,0 0 0 15,0-4 0-15,-4 0 9 0,4-3 0 0,-4-1 0 16,0-4 0-16,-1 1 9 0,-3-1 4 0,4-7 1 15,-5 3 0-15,0-3 9 0,1 3 1 0,-1 1 1 0,-4-1 0 16,0 1 7-16,0 3 0 0,0 4 1 0,-4-3 0 16,4 7 6-16,-9-4 1 0,5 5 0 0,-1-1 0 15,5 8-32-15,-9 0-8 0,1 0 0 0,-1 0 0 32,0 4-108-32,5 3-22 0,-5 1-5 0,5-4-1 0</inkml:trace>
  <inkml:trace contextRef="#ctx0" brushRef="#br0" timeOffset="26615.1144">26415 226 2134 0,'0'0'95'0,"0"0"19"0,0 0-91 0,0 0-23 16,0 0 0-16,0 0 0 0,0 0 36 0,-4 11 4 0,-1 5 0 0,-4 4 0 15,5-1-30-15,-5 4-10 16,5 1 0-16,-5-1 9 0,-4 8-9 0,4-3 0 0,0 3 0 0,1 0 0 16,-1-4 0-16,-4 1 0 0,4-5 0 0,0 1 0 15,5-5 0-15,-5-3 0 0,0-5 0 0,5 1 0 16,4-12 0-16,0 0 0 0,-9 4 0 0,9-4 0 15,0 0 19-15,0 0 1 0,0 0 1 0,0-8 0 16,0-4 11-16,4 1 1 0,5-1 1 0,0-7 0 16,4-5-5-16,5-3-1 0,4 0 0 0,0-9 0 15,13 5-10-15,-5-4-2 0,5 0-1 0,1 0 0 16,7-4-15-16,-3 8-18 0,-1 3 4 0,-4 9 1 16,-4-1 13-16,0 9 15 0,-5-1-3 0,1 8-1 15,-10 4 9-15,1 4 3 0,-5 4 0 0,0 4 0 16,-4 3-9-16,-1 9-2 0,-8 3 0 0,0 4 0 15,0 4-3-15,-8 0-1 0,3 4 0 0,-3 0 0 16,3 0-8-16,-4 0 0 0,1 0 9 0,-6-8-9 16,6 5-88-16,-1-5-23 0,0-4-4 15</inkml:trace>
  <inkml:trace contextRef="#ctx1" brushRef="#br0">28108-1307 0,'0'0'15,"0"0"1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6.9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-2097 4497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<inkml:trace contextRef="#ctx0" brushRef="#br0" timeOffset="-1173.7561">-7415 4746 748 0,'0'0'33'0,"0"0"7"0,0 0-32 0,0 0-8 0,0 0 0 0,0 0 0 16,0 0 44-16,-9 4 8 0,9-4 0 0,-4 8 1 16,4-8-21-16,0 0-4 0,-4 8 0 0,4-8-1 15,0 0 23-15,0 0 5 0,0 0 1 0,0 0 0 16,0 0 24-16,0 0 6 0,0 0 1 0,0 0 0 0,0 0-14 15,0 0-2-15,0 0-1 0,0 0 0 16,8 4-22-16,-8-4-5 0,0 0-1 0,0 0 0 0,0 0-18 0,0 0-3 16,14 0-1-16,-6-4 0 0,-8 4-7 0,0 0-1 15,0 0-1-15,13-4 0 0,-4 0-11 0,0 0 10 16,-9 4-10-16,0 0 10 0,0 0-2 0,13-4 0 16,-4 0 0-16,0 1 0 0,4-1 9 0,-4 0 2 15,-1 0 0-15,-3 4 0 0,-5 0 1 0,9-4 0 16,-9 4 0-16,8 0 0 0,1-4-6 0,-9 4-1 15,0 0 0-15,0 0 0 0,9 0-5 0,0 4 0 16,-1 0-8-16,-8-4 12 0,0 0-12 0,9 4 0 16,0-4 0-16,-5 4 0 0,5 0 0 0,0-1 0 15,0 1 0-15,0-4 0 0,-1 0 0 0,1 0 0 16,4 0 0-16,0 0 0 0,1 0 0 0,-1 0 8 16,4 0-8-16,1 0 0 0,-1-4 12 0,-3 1-3 0,-1 3-1 15,4 0 0-15,-4 0-8 0,5-4 10 0,-5 4-10 0,5 0 10 16,-5 0-10-16,4 0 0 0,-3 4 9 0,3-4-9 15,-4 7 0-15,5-3 0 0,-1 0 0 0,1 4 8 16,4-4-8-16,-5 4 0 0,5-4 0 0,0-1 0 16,5 1 0-16,-5 0 0 0,8 0 0 0,-3-4 0 15,3-4 0-15,1 0-15 0,0 4 4 0,-1-4 1 16,-3 1 35-16,-1 3 7 0,0-4 2 0,1 0 0 16,-1 4-34-16,0-4 0 0,1 4-10 0,-5-4 10 15,4 4 0-15,-4 0 0 0,4 0 0 0,-4 4 12 16,0-4-12-16,-4 0 0 0,4 4 0 0,-1-4 8 0,-3 4-8 15,4 0 0-15,0-1 0 0,0-3 0 0,0 4 8 0,4-4 0 16,5 0 0-16,-5 0 0 0,-4 0-8 0,9-4 0 16,8 1 0-16,-4-1 0 0,5 0 0 0,-1 0 0 15,1 0 0-15,-1 0 0 0,1 0 0 0,-5-4 0 16,-4 1 0-16,-1 3 0 0,1-4 0 0,-5 4 0 16,1 0 0-16,-1 0 0 0,-4 0 0 0,0 0 0 15,0 0 8-15,0 4-8 0,4 0 0 0,0 0 0 16,1 0 8-16,-5 0-8 0,8 0 0 0,1 0 0 15,-5 0 0-15,5 0 0 0,4 4 0 0,0 0 0 16,5-4 0-16,-10 0 0 0,6-4 0 0,-1 4 0 16,-5-4 0-16,1 4 0 0,0-3 0 0,0-1 0 15,-10 0 0-15,6 4 0 0,-5-4 0 0,4 0 0 16,-4 4 0-16,4 0 0 0,-4-4 0 0,0 4 0 0,0 0 0 16,4-4 0-16,1 4 8 0,3-4-8 0,-3 4 0 0,3 0 8 15,1 0-8-15,4 0 0 0,0 0 0 0,1 0 0 16,-1 4 0-16,0-4 0 0,0-4 0 0,0 4 0 15,0-4 0-15,0 4 0 0,-4-4 0 0,4 1 0 16,-4-1 0-16,4 0 0 0,-5 4 0 0,1 0 0 16,-13 0 0-16,8-4 0 0,-8 0 0 0,-1 0 8 15,5 4 5-15,-4 0 1 0,4 0 0 0,-1 0 0 16,1-4-6-16,5 4-8 0,-5-4 11 0,4 4-11 16,0 0 0-16,1-4 0 0,-5 4 0 0,4-4 0 15,-4 8 8-15,4-4-8 0,-4 0 0 0,0-4 0 16,0 1 0-16,0-1 0 0,-5 0 0 0,1 0 0 0,0 0 0 15,-1 0 0-15,1 0 0 0,-1 0 0 0,-8 4 0 16,0-4 0-16,8 0 8 0,-4 4-8 0,5-3 0 0,0 3 8 16,-1-4-8-16,5 0 0 0,0 4 0 0,-4 0-12 15,3-4 0-15,6 4 0 0,-1 0 12 0,0 0 0 16,-4-4 0-16,5 4 0 0,-1 0 0 0,-4 0 16 16,0 0-3-16,0 0-1 0,-5-4-12 0,1 0 0 15,-5 4 0-15,0-4 0 0,-13 4 0 0,0 0 0 16,0 0 0-16,13 0 0 0,1-4 0 0,-1 4 8 15,-5 0-8-15,6 0 0 0,3-4 0 0,-4 1 0 16,5 3 8-16,-1-4-8 0,1 0 0 0,4 0 0 16,-4 0 0-16,-1 4 0 0,1-4 16 0,-1 0 0 15,-4 0 0-15,0 4 0 0,1 0-16 0,-6 0 0 16,10 0 0-16,-9 0 0 0,-5 0 0 0,5-4 0 16,-9 4 0-16,9-4 0 0,-1 4 0 0,-8 0 0 15,0 0 0-15,14 0 0 0,-1 0 0 0,-4-3 0 0,4-1 0 16,0 4 0-16,0-4 0 0,5 4 0 0,-5 0 0 0,4 0 0 15,-4-4 0-15,1 0 0 0,-1-4 0 0,0 4 0 16,-4 4 0-16,-1-4 0 0,-8 4 0 0,9-4 0 16,-9 4 0-16,9-3 0 0,0-1 0 0,-9 4 0 15,9-4 0-15,-1 0 0 0,6 0 0 0,-14 4 0 16,8 0 0-16,5 0-18 0,-4-8 4 0,4 8 1 16,-13 0 13-16,9-4 0 0,-9 4 0 0,13 0 0 15,-13 0 0-15,9 0 0 0,4-4 0 0,-13 4 0 16,9 0 0-16,-9 0 0 0,9 0 0 0,0 0 0 15,-1 0 0-15,-8 0 0 0,14 0 0 0,-6 0 0 16,1 0 0-16,0 0 0 0,-9 0 0 0,9 0 0 0,4 4 0 0,-4-4 0 16,-9 0 0-16,8 4 0 0,1-4 0 0,0 0 16 15,0 0-3-15,-9 0-1 0,0 0-12 0,8 0-16 16,1 0 3-16,-9 0 1 0,9 0 12 0,-9 0 0 16,4 0 0-16,10 0 0 0,-10 0 0 0,-4 0 0 15,0 0 0-15,9 0 0 0,-1 0 0 0,1 0 0 16,-9 0 0-16,0 0 0 0,0 0 0 0,5 0 16 15,3 0-3-15,-8 0-1 0,0 0-12 0,0 0-16 16,0 0 3-16,0 0 1 0,0 0 12 0,0 0 0 16,0 0 0-16,5 4 0 0,4 0 0 0,-9-4 0 15,0 0 0-15,0 0 0 0,8 4 0 0,-3 4 0 16,-1-4 0-16,5-1 0 0,0 1 0 0,-1-4 16 16,1 0-3-16,0 4-1 0,0-4-12 0,-5 0 0 15,5 0 0-15,0 0 0 0,-9 0 0 0,0 0-16 0,4 0 3 0,-4 0 1 16,0 0 12-16,0 0 16 0,0 0-3 0,0 0-1 15,0 0-20-15,0 0-5 0,0 0-1 0,0 0 0 16,0 0-2-16,0 0-1 0,0 0 0 0,13 0 0 16,0 0-3-16,5 0 0 0,-5 0 0 0,0 0 0 15,0 0 7-15,1-4 1 0,-14 4 0 0,8 0-1101 16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8.6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12078-4002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<inkml:trace contextRef="#ctx0" brushRef="#br0" timeOffset="-6822.8035">12833-5413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<inkml:trace contextRef="#ctx0" brushRef="#br0" timeOffset="-5020.07">12334-4980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<inkml:trace contextRef="#ctx0" brushRef="#br0" timeOffset="-5589.3275">11942-4692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<inkml:trace contextRef="#ctx0" brushRef="#br0" timeOffset="-3695.5">12341-4988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<inkml:trace contextRef="#ctx0" brushRef="#br0" timeOffset="-1643.0134">12043-4204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<inkml:trace contextRef="#ctx0" brushRef="#br0" timeOffset="642473.1629">14180-6217 345 0,'0'0'15'0,"0"0"4"0,0 0-19 0,-5-4 0 0,5 4 0 0,0 0 0 16,0 0 288-16,0 0 53 0,0 0 11 0,0 0 3 15,0 0-237-15,0 0-47 0,0 0-10 0,0 0-1 16,0 0-16-16,5 8-2 0,-1 4-1 0,-4 0 0 15,9 3 3-15,-5-3 1 0,-4 7 0 0,5-3 0 0,-5 3-2 16,0 5-1-16,-5-1 0 0,5 5 0 0,-4-1 5 0,-1 4 1 16,1 0 0-16,-5 0 0 0,5 5-4 0,-5 3-1 15,0-4 0-15,-4 0 0 0,4-4-12 0,1 4-3 16,-1-4 0-16,4-3 0 0,1-1-8 0,0-4-3 16,-5-3 0-16,9-1 0 0,-5-3-5 0,5-1 0 15,-4-3-1-15,0 0 0 0,4 0-3 0,-5-5-8 16,5-7 12-16,0 0-4 0,0 0-8 0,0 0 8 15,0 0-8-15,0 0 8 0,0 0-8 0,0 0 10 16,0 0-10-16,0 0 10 0,-4-4-10 0,4 4 8 16,-4-3-8-16,-1-5 8 0,1-4-8 0,4 0 0 15,-9-3 0-15,9-1 0 0,-4-3 0 0,4 3 0 16,0-7-10-16,0 3 10 0,0-3-11 0,4-5 11 0,0-3-12 16,1 4 12-16,4-4-12 0,-1 3 12 15,1-3-12-15,0 4 12 0,0-4-12 0,-1 0 12 0,1-1-12 16,4 1 12-16,-4 0-11 0,9 4 11 0,-1 3-10 0,-4 1 10 15,5-4-10-15,-1 7 10 0,1 1-10 0,0-1 10 16,8 4-12-16,-4 1 12 0,0-1-13 0,4 5 5 16,5-1 0-16,0 0 0 0,-5 4 0 0,5 1 0 15,-1 3-2-15,-3 0 0 0,-5 4 0 0,-1 4 0 16,-3-4-1-16,0 4 0 0,-5-1 0 0,-13-3 0 16,9 16 11-16,-5 0-8 0,-4-1 8 0,-4 5-8 15,-1-1 8-15,-4 5 0 0,-8-1 0 0,-1 4 0 16,-8 1-9-16,-5 3 0 0,0-4 0 0,-8 8 0 15,0-4 31-15,-1-3 6 0,-4-5 2 0,0 1 0 16,0-5-30-16,1 1-10 0,-1-1 0 0,9-3 0 16,-1-1 10-16,6-3 0 0,-1-4 0 0,5 3 0 15,8-7-36-15,-4 0-4 16,9-4-2-16,4 0 0 0,9 0-187 0,0 0-38 0</inkml:trace>
  <inkml:trace contextRef="#ctx0" brushRef="#br0" timeOffset="643911.1767">16470-6720 1832 0,'0'0'81'0,"0"-8"17"0,0-3-78 0,4 3-20 15,-4-4 0-15,0 12 0 0,0 0 69 0,0 0 11 16,0 0 1-16,0 0 1 0,0 0-22 0,-9 12-5 15,5-4-1-15,-9 11 0 0,0 5-8 0,0 3-2 16,4 0 0-16,-4 8 0 0,-1 4-20 0,-3 4-5 16,4 8-1-16,0 0 0 0,4 3 14 0,-4 5 2 15,4-5 1-15,-4 5 0 0,0 3 0 0,-5-3 0 16,5-5 0-16,0 1 0 0,-5-1-14 0,1-7-2 16,-5 4-1-16,4-12 0 0,0 0-6 0,-3-4-2 15,3-4 0-15,-4-3 0 0,0-9-10 0,9 1 0 0,0-5 9 16,0-3-9-16,4-4 0 0,0-8 0 0,0 0 0 0,5-8 0 15,4 0-16-15,4-4 1 0,-4-7 1 0,9-1 0 16,4-7-4-16,0-4-1 0,9-4 0 0,-4 4 0 16,4-5 0-16,4 1 0 0,5 4 0 0,-5 8 0 15,1 3 11-15,-6 12 8 0,-3 1-12 0,0 11 12 16,-5 3 8-16,-4 5 8 0,-1 8 1 0,1 3 1 16,0 4 6-16,0 8 0 0,-9 0 1 0,4 4 0 15,5 4-10-15,-5-4-3 0,1 0 0 0,-1 0 0 16,9-4-60-16,0-3-12 15,5-5-2-15,-1-4-1158 0</inkml:trace>
  <inkml:trace contextRef="#ctx0" brushRef="#br0" timeOffset="643215.6779">15329-6084 1890 0,'13'-24'84'0,"-4"17"16"0,0-5-80 0,8 4-20 0,-4-4 0 0,9 5 0 16,0-1 91-16,5 0 13 0,-1 4 4 0,5-4 0 15,4 4-32-15,4 1-7 0,-4-1-1 0,5 0 0 0,-5 0-37 0,4 4-8 16,1-4-2-16,-5 0 0 16,0 0-21-16,0 0-12 0,0 0 2 0,-4-3 0 15,4-1-159-15,-9-4-32 0,1 0-7 0,-1 5-722 16</inkml:trace>
  <inkml:trace contextRef="#ctx0" brushRef="#br0" timeOffset="643455.3444">15794-6497 748 0,'-9'3'67'0,"9"1"-54"16,-4 0-13-16,4 4 0 0,0 4 210 0,0 7 39 0,-4 5 8 16,4 3 2-16,-5 0-97 0,1 4-19 0,-5 1-4 0,0 3-1 15,0 8-35-15,-4 3-7 0,0 1-2 0,0 8 0 16,4-1-16-16,0 1-3 0,-4-4-1 0,0-5 0 15,-4 5-22-15,3 0-5 0,-3 0-1 0,-1-9 0 16,5-3-38-16,-4-3-8 0,3 3 0 0,1-12 0 31,0 4-78-31,0-8-15 0,0-7-3 0,4 0-719 0,0-5-143 0</inkml:trace>
  <inkml:trace contextRef="#ctx0" brushRef="#br0" timeOffset="643000.3485">15053-6002 1407 0,'0'0'62'0,"4"-4"14"0,-4 4-61 0,0 0-15 0,13-4 0 0,-8-4 0 16,-1 0 96-16,-4 8 16 0,4-4 3 0,-4 4 1 15,5-7-31-15,-5-1-5 0,0 8-2 0,-5-8 0 16,1 0-14-16,4 8-2 0,-4-8-1 0,-5 1 0 16,-4 3-13-16,0 0-2 0,-1 0-1 0,6 4 0 15,-6 4-29-15,-3 4-7 0,4-4-1 0,-5 3 0 16,1 1-8-16,-5 4 0 0,4 7 0 0,-4 5 0 15,0 3 0-15,0 0 0 0,0 1 0 0,0 7-11 16,5 0 11-16,4 4 0 0,0-4 0 0,4-4 0 0,0 0 0 0,9-3 0 16,-4-1 0-16,4-8 0 0,0 1 0 15,4-8 0-15,5-5 0 0,0 1 8 0,4-8-8 0,-4 0 0 16,12-8 0-16,-3-3 8 0,4-5-8 0,0-7 0 16,0-5-11-16,0-3 11 0,0 4 0 0,0-4-9 15,-5-8 9-15,1 0 0 0,-5-4 0 0,-4-4 0 16,-1 4 9-16,1 4-9 0,-4 4 0 0,3 8 0 15,1 7 0-15,0 5 0 0,-9 3 12 0,0 12 8 16,0 0 1-16,0 0 1 0,0 0-5 0,0 12-1 16,-4 7 0-16,-1 1 0 0,1 3 4 0,4 8 1 15,-5 0 0-15,5 1 0 0,5-5-21 0,-5 0-8 16,4-3 0-16,-4 3 0 0,9-8 8 0,-5 1 8 16,5-1-8-16,-5 1 11 15,5-8-205-15,0 3-41 0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8:45.8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-2995 3748 939 0,'0'0'41'0,"0"0"10"0,0 0-41 0,0 0-10 16,0 0 0-16,0 0 0 0,0 0 62 0,0-8 10 15,13-4 3-15,0 1 0 0,1-1-24 0,7 0-5 16,-3-7-1-16,8 7 0 0,1-3 6 0,3-5 1 16,1 1 0-16,4-1 0 0,0 1-31 0,0-1-5 15,-4-7-2-15,9 0 0 0,-5 7 8 0,4-3 2 16,-4-5 0-16,0 1 0 0,5 0 9 0,-1-1 3 15,1 1 0-15,4 0 0 0,0 0 16 0,-1-1 3 16,-3 1 1-16,-5 4 0 0,9-5-56 0,0 5-20 0,0-1 1 16,-1 1 0-16,-7 0 67 0,3 3 12 0,-4-7 4 15,-4 3 0-15,0 5-52 0,-1-4-12 0,5-1 0 0,-4-3 0 16,0 3 0-16,0-3-16 0,-1 8 3 16,1-1 1-16,-5 5 12 0,-4-1 0 0,0 0 0 0,-4 5 0 15,8-13 0-15,0 9 0 0,-4-1 0 0,5 4 0 16,-5-7 8-16,4 3-8 0,0-3 0 0,-4 7 0 15,0-4 0-15,0 1 0 0,0-1 0 0,0 1 0 16,4 3 0-16,-4 0 0 0,0-3 0 0,0 3 0 16,0-4 8-16,-4 1-8 0,3 3 0 0,1 0 0 15,-4 1 11-15,-1-1-11 0,5 0 10 0,-8 4-10 16,-1-3 0-16,0 3 0 0,0 0 0 0,-4-4-10 16,4 5 10-16,-4-1 0 0,4-4 0 0,0 4 0 15,0-3 0-15,-4 3 0 0,0-4 8 0,4 4-8 16,0-3 0-16,0 3-8 0,-4 0 0 0,4 0 0 15,0-3 0-15,1-1 0 0,-1 0 0 0,4 0 0 0,-4 1 8 16,1 3-8-16,-1-4 8 0,0 1-8 0,-4 3 8 0,-1 0 0 16,1-4 0-16,0 4 0 0,0 1 0 0,0 3 0 15,-1-4 0-15,1 0 0 0,4 4 0 0,-4 0 0 16,0-3 0-16,0-1 0 0,-1 0-9 0,1 4 9 16,0-4-10-16,4 4 10 0,-4-3 0 0,4-1-9 15,0 0 9-15,5-8 0 0,-5 5 0 0,4-5 0 16,1 4 0-16,0-3 0 0,3-1 0 0,-3 1 0 15,0-5 0-15,3 4 0 0,-3 1 0 0,0-1 0 16,4 5 0-16,-1-5 0 0,1 4 0 0,0 1 0 16,-8-1 0-16,3 0 0 0,1 0 0 0,-1 1 0 15,-4 3 0-15,5 0 0 0,-1 0 0 0,1 1 0 0,0-1 0 16,-1 0 0-16,-4 0 0 0,5 0 0 16,-1-3 0-16,-4 3 0 0,5 4 0 0,-5-4 0 15,0 0 0-15,1 5 0 0,-1-5 0 0,0 4 8 0,0-4-8 0,-4 4 0 16,4 0 0-16,0-4-10 0,0-3 1 0,0 3 0 31,-4 0-37-31,4 4-7 0,-4-4-2 0,0 5-525 0,4-5-106 0</inkml:trace>
  <inkml:trace contextRef="#ctx0" brushRef="#br0" timeOffset="-684.3954">-20 1802 172 0,'0'0'16'0,"0"0"-16"16,0 0 0-16,8 4 0 0,-3-8 31 0,-5 4 3 16,0 0 1-16,9 0 0 0,-5-8 2 0,0 4 1 15,-4 4 0-15,9-4 0 0,-5 0-11 0,1 1-3 16,-5 3 0-16,9-8 0 0,-9 0 4 0,8 0 1 16,-3-4 0-16,-5 5 0 0,4-5 7 0,-4 0 0 15,5 4 1-15,-1-3 0 0,0-1 3 0,5 0 0 16,-4 1 0-16,-1-1 0 0,0 8-13 0,-4 4-3 15,0 0 0-15,9-4 0 0,-9 4 13 0,0 0 3 16,4-8 0-16,-4 8 0 0,0 0-29 0,0 0-11 0,0 0 8 0,0 0-8 16,0 0 0-16,0 0 0 0,0 0 0 0,-8 8 0 15,8-8 0-15,-5 4 0 0,1 4 0 0,-5 0 0 16,0-4 12-16,5 0-4 0,-9-1 0 0,8 5 0 16,-8 0 7-16,4 0 1 0,-4 0 0 0,5-1 0 15,-10 5 9-15,0 0 3 0,-3-1 0 0,3 5 0 16,-8 4-4-16,4-1 0 0,0 1 0 0,-9 7 0 15,0 0 13-15,-4 4 3 0,5 1 0 0,-6-1 0 16,1 0-15-16,-4 0-2 0,-1 4-1 0,1 0 0 16,-1 0-10-16,1-3-1 0,-1-1-1 0,-3-4 0 15,7 4-10-15,-3-3 0 0,4-5 0 0,4 0 0 0,9-3 0 16,0-1 0-16,0-3 0 0,5 0 0 0,-1-5 0 0,5-3 15 16,0 0-4-16,9-4-1 0,4-4-10 0,0 0 0 15,0 0 0-15,0 0 0 0,0 0 0 0,8-4 0 16,1-8 0-16,4 4 0 0,0-7 0 0,1-1 0 15,3 1-9-15,5-5 9 0,0-3 0 0,0-1 0 16,0 1 0-16,4-4 0 0,1-5 0 0,-1 1 0 16,0 4 0-16,0 0 0 0,1-1 0 0,-1 5 0 15,0 0 0-15,5-5 0 0,-9 1-8 0,9 0 8 16,-5 3 0-16,-4 1 0 0,4 3 0 0,-4 1 0 16,0-1 0-16,0 5 0 0,-4 3 0 0,-5 4 0 15,0-3 0-15,-4 3 0 0,4 0 0 0,-4 4 0 16,-9 4 0-16,0 0 0 0,0 0 0 0,0 0 0 15,0 0 0-15,-9 8 0 0,-4 7 0 0,0-3 0 0,-5 0 10 16,1 7-2-16,-10 9-8 0,1-5 8 0,0 4-8 0,-5 1 8 16,0-1-8-16,-4 0 11 0,4 1-11 0,-4-1 12 15,-4 0 7-15,4 4 1 0,0-3 1 0,0-1 0 16,-1 0-21-16,6-3 8 0,3-1-8 0,5 0 0 16,1 5 0-16,-1-9 0 0,0 1 0 0,4-5 8 15,-4 1-8-15,5-4 0 0,3-5 0 0,6 5 8 16,-5 0-8-16,8 0 0 0,-4-9 0 0,9-3 8 15,0 0-8-15,0 0 0 0,0 0 0 0,0 0 0 16,0 0 0-16,9 0 0 0,0-3 0 0,8-5 0 16,1 0 0-16,4-8-8 0,4 1 8 0,1-5 0 15,8 1 0-15,0-1 0 0,4-3 0 0,1-4 0 0,-1-5 0 16,1 1 0-16,4 0 0 0,-9 0 0 0,4 0 0 0,1-1 0 16,-1-3 0-16,1 4-8 0,-1-4 8 0,1 4 0 15,-1 0 0-15,-4 3 0 0,5 5 0 0,-5 3 0 16,-5 1 0-16,1-1 0 0,-4 5 0 0,-1 7 0 15,-9-4 0-15,-3 4 0 0,-1 8 0 0,-13 0 0 16,0 0 0-16,0 0 0 0,0 0 0 0,0 0 0 16,-9 4 0-16,0 4 0 0,-4 4 0 0,0 3 0 15,-9-3 0-15,0 4 8 0,0-1-8 0,0 9 11 16,-4 3-11-16,-9 0 12 0,4 5-12 0,-9 7 0 16,5-4-12-16,-4 8 12 0,-9-4 0 0,-1 7 0 15,1-3 0-15,-5 4 0 0,-8-4 0 0,4 4 0 16,4-8 0-16,5 4 0 0,0-4 0 0,-5 4 0 15,5-4 0-15,4 0 0 0,5-8 0 0,-1 0 0 16,5 0 0-16,0-4 0 0,4-3 0 0,0-1-9 0,10 1 9 0,-1-13-10 16,8 1 2-16,1-4 0 0,4-4 0 0,1-4 0 15,8 0 8-15,0 0 0 0,4-12 0 0,9-4-8 16,-4 1 8-16,9-9-13 0,4-3 5 0,4-8 8 16,5 4-17-16,-1-4 4 0,5-4 1 0,0-4 0 15,14-4 0-15,-5 4 1 0,-1 0 0 0,10-4 0 16,-5 1 11-16,1 3-12 0,3 0 12 0,-3 4-12 15,-1-4 12-15,0 4 0 0,-4-4 0 0,0 4-8 16,-5 8 8-16,5-4 0 0,-4 7 0 0,-5 1 0 16,0 0 0-16,-9 3 0 0,1 5 0 0,-10-1 0 15,5 9 0-15,-9-1 0 0,-4 0 0 0,0 5 0 16,-5-1 0-16,-4 8 0 0,-9-4 0 0,9 4 0 0,-8 4 0 0,-1 0 0 16,-4 3 0-16,-9 1 0 0,0 8 0 0,-5 3 0 15,1 5 0-15,-5-1 0 0,1 8 0 0,-5 1 0 16,-5 3 0-16,-4 4 0 0,-8 4 0 0,-1-1 0 15,-4 1 0-15,4 0 0 0,1 4 0 0,3-4 0 16,-3 4 0-16,3 0 0 0,-3-5 0 0,8-3 0 16,-4 4 0-16,4 0 0 0,4-4 0 0,1 0 8 15,-1-4-8-15,5-3 0 0,4-5 0 0,1 0 8 16,-1-3-8-16,0-1 0 0,5 0 0 0,8-7 8 16,-3 0-8-16,7-5 0 0,10-7 0 0,4-4 0 15,-9 0 0-15,9 0 0 0,0 0 19 0,5-8 9 16,-1-3 1-16,5-5 1 0,8-3-22 0,5-9-8 15,0 1 0-15,5-4 0 0,3 0 0 0,1-8-10 16,4-4 0-16,0 4 0 0,5 0 10 0,4 0 0 0,4 0 0 0,4-4 0 16,-3 0 0-16,3-4 14 0,1 4-3 15,-5 4-1-15,9 4-10 0,-8 8 0 0,-6-1 0 0,1 1 0 16,-13 0 0-16,0 7-17 0,-9 9 4 0,-5 3 1 16,-4 4 12-16,-4 0 0 0,-9 4 0 0,0 0-9 15,0 0 9-15,0 0 0 0,0 0 0 0,-4 16 0 16,-9-1 0-16,-1 1 0 0,-8-1 0 0,-4 5 0 15,-5 3 15-15,-8 5-2 0,-1-1 0 0,-3 4 0 16,-6 0-13-16,1 1 0 0,0 3 0 0,-9 4 0 16,4 4 0-16,-4-1-10 0,0-3 10 0,-4 4-12 15,-1 8 22-15,1-4 4 0,-5-4 1 0,5 4 0 16,-1-1-15-16,5 5 0 0,0-8 8 0,4 0-8 0,5-4 14 0,0-4 0 16,0 0 0-16,-1 0 0 0,1 4-1 0,0-8 0 15,-5 4 0-15,9 1 0 0,0-1-13 0,1 0 8 16,3-4-8-16,1 0 0 0,-1-7 8 0,5-5-8 15,4 1 0-15,9-1 0 0,5-3 0 0,4-9 0 16,4-3 0-16,9-4-10 0,0 0-2 0,4-7-1 16,14-9 0-16,4 0 0 0,8-7-9 0,6-8-2 15,7 0 0-15,1-8 0 0,9 3 24 0,0-3 0 16,4 0 0-16,0-7 0 0,0-5-18 0,0 4 1 16,9-4 0-16,-5 5 0 0,-4-1 26 0,-4 8 6 15,4-4 1-15,0 4 0 0,-5-4-16 0,1 12 0 16,-9 4 0-16,0 7 0 0,-9-3 0 0,-4 3 0 15,-1 5 0-15,-3-1 0 0,-1 0 0 0,-4 5 17 16,-5 3-1-16,-3 0-1 0,-1 4-6 0,-4 0-1 16,-5 0 0-16,-4 4 0 0,0 0-8 0,0 0 10 0,0 0-10 0,0 0 10 15,0 0-10-15,-9 8 8 0,-8 4-8 0,-1 3 8 16,1 1-8-16,-10 0 0 0,-4 7 0 0,-8-3 8 16,-5 7-8-16,-4 4 0 0,-5 4 0 0,-4 0 8 15,5 0-8-15,-10 8 0 0,5 0 0 0,-9 0 0 16,5 0 0-16,-9-4 0 0,-1 0 0 0,6 0 0 15,-6 0 0-15,6 4 8 0,3-4-8 0,1 0 8 16,-1 0-8-16,5 0 8 0,0 0-8 0,0-4 8 16,5 0-8-16,3-4 8 0,1 0-8 0,0-3 8 15,0-1-8-15,4 0 0 0,4-7 0 0,5-1 0 16,4-3 0-16,5-4 0 0,4-1 0 0,5-7 0 0,8 0-9 16,0-4-4-16,9 0-1 0,9-12 0 0,0-3-6 0,8-5-2 15,5 1 0-15,13-12 0 0,9-1 11 0,4-3 3 16,5-11 0-16,8 3 0 0,5 0-9 15,9-8-2-15,-1 4 0 0,5-3 0 0,0-1 31 0,5 4 5 16,-5-4 2-16,-5 5 0 0,-4-5-19 0,1 8 0 16,-1 0 0-16,-9 8 0 0,-13 0 0 0,5 8 0 15,-5-1 12-15,1 5-12 0,-5 3 13 0,-5 1-4 16,-4 3-1-16,-4 5 0 0,-5 3-8 0,-8-4 0 16,-5 4 0-16,0 8 0 0,-13 0 0 0,0 0 0 15,-4 8 0-15,-5 8 0 0,-4-1 0 0,-9 5 0 16,-9-5 0-16,-4 13 0 0,0-1 0 0,-5 8 0 15,-4-4 0-15,-4 4 0 0,0 4 12 0,0 0-2 16,-9 0-1-16,0-4 0 0,0 4 1 0,-9 0 0 0,-4 0 0 16,4 8 0-16,0 0-10 0,-4-4 0 0,0 4 0 0,4-8 0 15,-4 8 0-15,8-5 8 0,-4 1-8 0,1-4 0 16,-6 0 8-16,6 0-8 0,-1 0 8 0,0 0-8 16,4 0 0-16,1-4 8 0,8 0-8 0,5-3 0 15,0-1 8-15,8-4-8 0,-3-3 0 0,7-1 8 16,6-4-8-16,3-7 0 0,5 0-10 0,5 0 10 15,4-5-20-15,8 1 1 0,5-8 1 0,0 0 0 16,14-12 4-16,3 1 1 0,5-5 0 0,4-3 0 16,9-5 1-16,5-3 0 0,4-8 0 0,8 0 0 15,14-8 12-15,4 0 13 0,1-8-2 0,3 1-1 16,5 3 8-16,-4-8 2 0,4 5 0 0,-5-1 0 16,5 8-6-16,-8 0-1 0,-6 4 0 0,1 0 0 15,0 8-13-15,-9 0 11 0,-4-1-11 0,-5 9 10 0,-4 0-10 0,-5 3 0 16,-4 5 0-16,-4-1 0 0,-5 4 0 0,-8 4 0 15,-1 1 0-15,-3 7 0 0,-6-4 0 0,-8 4 8 16,0 0-8-16,0 0 8 0,-4 11-8 0,-5 1 0 16,-8 8 0-16,-1-5 0 0,-4 5 0 0,-8-1-9 15,-6 5 9-15,-7 3 0 0,-10-4 0 0,5 5 0 16,-5 3 0-16,-4 4 0 0,-13 4 0 0,4 8 0 16,-4 0 0-16,-9-1 0 0,0 5 0 0,-5-4 0 15,-3 7 0-15,8-3 0 0,0 4 0 0,4-5 0 16,-4-3 0-16,9 4 0 0,-5-4 0 0,5-1 0 15,4-7 0-15,1 0 0 0,3-7 17 0,5-1 1 16,0 4 0-16,0-8 0 0,4 4-18 0,5-7-19 16,0-1 4-16,0 1 1 0,4-5 6 0,0 1 8 0,0-5-13 0,9-3 5 15,4-4-8-15,5 0 0 0,-5 3-1 0,14-7 0 16,3 0 9-16,1-4 8 0,0 0-12 0,13 0 12 16,0-8-14-16,13-3 4 0,0-1 1 0,9-8 0 15,5-3-2-15,8 0 0 0,0-13 0 0,9 1 0 16,4 0 11-16,0-4-8 0,1 0 8 0,3 4-8 15,1-4 8-15,4 0 0 0,-4 0 8 0,4 4-8 16,4 0 0-16,-13 4 0 0,1-4 0 0,-1 7-8 16,-4 1 8-16,-5 8 0 0,-8-1 0 0,0 4 0 15,-9 1 0-15,-5 3 0 0,1 8 0 0,-5 4-8 16,-9-4 8-16,-4 4 0 0,0 0 0 0,0 0 0 16,0 12 0-16,-13 4 0 0,0-1 0 0,-5 5 11 15,1-1-11-15,-5 5 8 0,-5-1-8 0,-3 4 8 0,-5-3 0 16,-5 3 0-16,-8 0 0 0,0 5 0 0,4 3-8 0,-4-4 0 15,-5 0 0-15,-4 4 0 0,0 0 8 0,0 8-8 16,4 0 8-16,-8-4-8 0,-5 0 0 0,0-4 0 16,-4 4 0-16,0 0 0 0,13 0 0 0,0-4 8 15,0 4-8-15,4-4 0 0,9 4 0 0,0-4 0 16,0 1 0-16,5-5 0 0,-1-8 0 0,10 4 0 16,-1-11 0-16,0 0 0 0,5 3 0 0,4-7-9 15,4 3 0-15,-4-7 0 0,9 0-3 0,5-4 0 16,-1-8 0-16,9 4 0 0,9-12 3 0,-1 1 0 15,5-5 0-15,5-3 0 0,8-9-1 0,5-3 0 16,0-4 0-16,8 0 0 0,14-8 10 0,0 0-10 0,8 0 10 16,0 0-10-16,5 0 30 0,-4 0 5 0,-10 4 2 0,1 0 0 15,-5 4-27-15,5-4 0 0,-9 4 8 0,4 4-8 16,-9 0 14-16,1 7 1 0,-1 1 0 0,-3 0 0 16,-6 3-7-16,1 5-8 0,-5 7 11 0,-8 0-11 15,-1 0 9-15,-3 4-9 0,-1 0 0 16,-13 4 9-16,0 0-9 0,-5 16 0 0,-3 3 0 0,-6-3 0 15,-8 7 0-15,-4 1 0 0,-5 3-10 16,1 4 10-16,-14 1-9 0,4-1 9 0,-8 0-8 0,-5 4 8 16,1-4 0-16,-5 4 0 0,0-3 0 0,0 3 0 15,4 0 0-15,0-4 0 0,1-4 0 0,3 4 0 16,6 1 0-16,-1 3 0 0,4-8 0 0,-4 0 0 16,5 1 0-16,-1-5 0 0,1-3 0 0,4-1 0 15,4 1 0-15,0-5 0 0,1-3 0 0,3 0 8 0,10-1-8 16,-1 1-8-16,9-4 8 0,5 0-12 0,-5-5 12 15,5-3 0-15,0-3 0 0,4 3 0 0,8-8 0 0,5-4 0 16,1 0 0-16,3-3 0 0,10-5 0 0,3-3 0 16,1-4 0-16,8-1-8 0,-3-3 8 0,7 0 0 15,1-8 8-15,5 4-8 0,-1 0 8 0,0 3-8 16,5-3 8-16,4 0-8 0,4 0 12 0,1 4-3 16,-5 0 0-16,4 0 0 0,-8 3 0 0,-1 1 0 15,-3 0 0-15,-6-1 0 0,6 1-9 0,-5 0 0 16,-1 7 0-16,-3 1 8 0,-5-1-8 0,-4 5 0 15,-5 3 0-15,-4 0 8 0,-9 4-8 0,0 5 0 16,1-1 0-16,-6 4 0 0,-8 0-24 0,0 0 0 16,0 0 0-16,-8 11 0 0,-1 1 8 0,0 4 0 0,-13 3 1 0,-4 1 0 15,-1 3 15-15,1-3-9 16,-5 3 9-16,1-4-8 0,-5 5 8 0,-1-1 0 16,1-3 0-16,-4 3 0 0,-5-3 9 0,0 3-9 0,-4 0 12 0,0 5-12 15,-5-5 10-15,0 4-10 0,9-3 8 0,9 3-8 16,-4-3 0-16,-1-1 0 0,1 0 0 0,4 5 0 15,8-5 0-15,-3 0 0 0,-1-3 8 0,0-4-8 16,9-1 11-16,0 1-3 0,-4-5-8 0,4 1 12 16,0 4-12-16,5-5 0 0,4-3 8 0,-1 0-8 15,1 0 0-15,4 0 0 0,1-1 0 0,8-7 0 16,0 0 0-16,0 0 0 0,0 0 8 0,0 0-8 16,0 0 0-16,0 0 0 0,13-11 0 0,4 3 0 15,1-8 9-15,-1 5-9 0,-3-5 8 0,-1 0-8 16,0 5 10-16,4-1-10 0,-3-4 12 0,3 1-12 0,-8-1 12 15,9 1-4-15,-1-1 0 0,5 4-8 0,-4-3 17 16,3-1-3-16,6-3-1 0,-1 3 0 0,5-3 6 0,0-1 1 16,8 1 0-16,1-5 0 0,8 1-20 0,4-5 10 15,-3 1-10-15,3-4 8 0,1 4-8 0,0-8 12 16,-5 7-12-16,0-3 12 0,-4 4-12 0,0-4 0 16,4-1 9-16,-4 1-9 0,0 0 0 0,0 0 0 15,4 0 0-15,0 3 8 0,5-3-8 0,-9 8 0 16,4-5 0-16,-4 9 0 0,0-5 0 0,0 5 0 15,0-1 0-15,-5 1 0 0,1 3 0 0,-1-3 0 16,1 3 0-16,-5 1-8 16,-9-1-24-16,5 4-5 0,-5 1-1 0,-8-1 0 0,3 0 38 0,-7 1 0 15,3-5 0-15,-4 4 0 0,1 1 0 0,-1-1 0 0,-5 4 0 16,1-4 0-16,4 5 0 0,1-1 0 0,-6 0 0 16,5-4 0-16,-4 5 0 0,4-1 0 0,1 0 0 0,-1 0 0 15,-4 0 0-15,4 4 15 0,0 1-1 0,-4-1 0 16,-1-4-14-16,1 0 0 0,-9 8 0 0,0 0-10 15,0 0-8-15,0 0-2 0,0 0 0 0,0 0 0 16,0 0 11-16,0 0 9 0,0 0-13 0,0 0 5 16,0 0 8-16,0 0 0 0,5-8 0 0,-5 8-8 15,0 0-12-15,0 0-1 0,0 0-1 0,0 0 0 16,0 0-11-16,-5 12-3 0,-4-4 0 16,5 3 0-16,-5 1-83 0,-4 0-17 15</inkml:trace>
  <inkml:trace contextRef="#ctx0" brushRef="#br0" timeOffset="-519963.5831">-2170 2910 691 0,'0'0'61'0,"0"0"-49"0,0 0-12 0,0 0 0 16,-5-8 80-16,1 4 12 0,0 0 4 0,4 4 0 16,0-8 10-16,0 8 2 0,0 0 1 0,0-8 0 15,-5 1-8-15,1 3-1 0,4-4-1 0,-9 4 0 0,5 0-19 0,4 4-4 16,0 0-1-16,-9-4 0 0,0 0-18 0,0 4-3 16,9 0-1-16,0 0 0 0,0 0-36 0,0 0-7 15,0 0-2-15,0 0 0 0,0 0-8 0,0 0 0 16,-4 8 0-16,4-8-11 0,4 8 11 0,-4-8 0 15,9 8 10-15,0-1-10 0,4-3 0 0,0 0 8 16,-4 0-8-16,4 0 0 0,5 4 12 0,4-4 0 16,0-4 0-16,0 4 0 0,4-4-12 0,0 4 0 15,1-1 0-15,3 1 0 0,-3-4 0 0,8 4 0 16,-5 0 0-16,6-4 0 0,-6 4 0 0,1 0 0 16,4 0 0-16,0-4 0 0,-4 0 8 0,-5 0-8 15,0 0 0-15,1 0 0 0,-5-4 8 0,0 4-8 16,-5 0 0-16,-8-4 9 0,0 0-9 0,-9 4 0 15,9 0 0-15,-9 0 8 0,8 0-8 0,-8 0 0 16,9 0 0-16,0 4 0 0,0-4 8 0,-9 0-8 16,4 8 8-16,5 0-8 0,-5 3 0 0,1-3 8 0,-1 0-8 15,-4 4 0-15,0 3 0 0,-4-3 8 0,-5 4-8 0,4-1 0 16,1 5 10-16,-5-5-10 0,-4 5 12 0,-4-1-12 16,-10 9 20-16,5-5-2 0,-4 0-1 0,-5 1 0 15,1 3 10-15,-6 4 1 0,1-3 1 0,5 7 0 16,-5-4-9-16,-1 0-3 0,1 4 0 0,5 0 0 15,-1 0-17-15,5 4 8 0,-5-4-8 0,9-3 0 16,0-1 0-16,0 0-12 0,5 0 0 0,3 0 0 16,1-7 0-16,4 3 0 0,1-4 0 0,-1-3 0 15,9-4-162-15,-5-5-32 0,5 1-6 16</inkml:trace>
  <inkml:trace contextRef="#ctx0" brushRef="#br0" timeOffset="-434655.1048">-2653 2559 345 0,'0'0'31'0,"5"-8"-31"0,3 4 0 0,-3 0 0 15,-5 4 98-15,9-8 14 0,-5-4 2 0,5 9 1 16,-9 3-41-16,0 0-8 0,4-8-2 0,5 4 0 15,-9 4-23-15,4-4-5 0,1-4 0 0,-5 8-1 16,0 0-15-16,0 0-2 0,0 0-1 0,0 0 0 0,0 0 18 16,0 0 3-16,0 0 1 0,0 0 0 0,0 0-11 15,0 0-3-15,0 0 0 0,0 0 0 0,0 0-4 0,0 0-1 16,-9-4 0-16,9 4 0 0,0 0 8 0,0 0 2 16,-9 0 0-16,9 0 0 0,-13 0-5 0,13 0-1 15,-9 0 0-15,0 0 0 0,9 0-4 0,-8 0 0 16,8 0-1-16,-9 4 0 0,9-4-8 0,-9 4-2 15,0 0 0-15,1 0 0 0,-1 0-9 0,0 0 12 16,-4 3-12-16,4-3 12 0,0 0-12 0,5 0 0 16,-5 0 0-16,0 4 0 0,1 0 0 0,8-8 0 15,-9 7 0-15,4 1 0 0,-3 0 0 0,8-8 0 16,0 0 0-16,-5 8 0 0,1 4 0 0,-1-5 12 16,1 1-12-16,4-8 12 0,0 0-12 0,-4 8 0 15,-5 0 0-15,5 3 0 0,-1 1 0 0,1 0 8 16,-5 0-8-16,0-1 8 0,5 5-8 0,4-4 10 0,0-12-10 0,-5 7 10 15,5 5-2-15,-4 0-8 0,4-1 12 0,-4-3-4 16,4 4 11-16,0-12 1 0,0 0 1 0,0 12 0 16,0-1-1-16,4 5 0 0,-4-4 0 0,0-5 0 15,4 5-8-15,-4-4-3 0,5 4 0 0,-5-1 0 16,0-3-1-16,4 4 0 0,-4-4 0 0,0 3 0 16,5 1-8-16,-1 0 8 0,-8 3-8 0,4-7 8 15,0 4-8-15,0-4 8 0,-5 3-8 0,5-11 8 16,0 12-8-16,0-12 0 0,0 8 0 0,0-8 0 15,0 8 8-15,0 3 0 0,0-3 0 0,0-8 0 16,0 0-8-16,0 0 0 0,0 12 0 0,9-4 0 0,-5 3 25 16,1-3 3-16,-5-8 1 0,4 12 0 0,5-4-21 15,-9-8-8-15,4 7 0 0,5 1 9 0,-5 0-9 0,1 4 0 16,-5-12 0-16,4 8 0 0,1-1 0 0,-5-7 0 16,0 12 0-16,4-4 0 0,-4-8 0 0,4 8 12 15,-4-8-12-15,0 0 12 0,5 11-12 0,-5-11 0 16,4 12 0-16,-4-12 8 0,0 0-8 0,0 0 0 15,9 8 0-15,-9-8 0 0,9 4 0 0,-9-4 0 16,0 0 9-16,9 8-9 0,-1-5 13 0,-8-3-1 16,9 4-1-16,-9-4 0 0,13 4-11 0,-13-4 10 15,9 4-10-15,-9-4 10 0,0 0-10 0,13 0 0 16,0 0 9-16,-13 0-9 0,9 0 0 0,-9 0 0 16,13 4 0-16,0-4 8 0,-13 0-8 0,9 0 0 15,0-4 0-15,4 0 0 0,0 4 0 0,-4 0 0 16,0-4 0-16,4 0-8 0,-4-3 8 0,4 3 0 15,-4 0 0-15,4 4 0 0,-9-4 0 0,5-4 0 0,-5 4 0 16,5-4 0-16,0 5 0 0,-9 3 0 0,0 0 0 0,0-8 0 16,4 0 0-16,1 0 0 0,-5 0 0 0,0 8 0 15,0 0 0-15,0-7 0 0,0-5 0 0,4 4 8 16,-4 8-8-16,0-8 8 0,0 0-8 0,0-3 8 16,5 7-8-16,-5-4 0 0,4-4 0 0,0 5 0 15,-4-1 0-15,0 8 0 0,5-8 0 0,-5 4 0 16,0-4 0-16,0 0 0 0,-5 1 0 0,5-1 0 15,0 8 0-15,0 0 0 0,-4-4 0 0,0 0 0 16,-1-4 0-16,1 0 0 0,-1 5 0 0,-3-1 0 16,3-4 0-16,-4 4 0 0,5 0 0 0,-5 0 0 0,-4 0 0 15,4 0 0-15,-4 4 0 0,0 0 0 0,-5 0 0 0,1 4 9 16,-5-4-9-16,4 4 0 0,-4 4 8 0,5-4-8 16,-5 4 0-16,4-1 0 0,5 1-10 0,0-4-9 15,0 4-1-15,0 0-1 16,4 0-148-16,0 3-30 0,-13 9-5 0,9-5-2 0</inkml:trace>
  <inkml:trace contextRef="#ctx0" brushRef="#br0" timeOffset="-436433.0865">-3298 2598 518 0,'0'0'46'15,"5"-4"-37"-15,8 0-9 0,-4 0 0 16,-1 0 81-16,1 0 15 0,0 4 2 0,-9 0 1 0,0 0-39 0,0 0-7 15,0 0-1-15,9-4-1 0,0 4-1 0,-9 0 0 16,0 0 0-16,0 0 0 0,0 0 9 0,0 0 1 16,0 0 1-16,0 0 0 0,0 0-29 0,0 0-7 15,-5 8-1-15,5-8 0 0,0 8-6 0,-4 0-2 16,4 3 0-16,0-11 0 0,0 0-4 0,0 0-2 16,0 0 0-16,0 0 0 0,0 0 0 0,0 0 0 15,0 8 0-15,0-8 0 0,0 0 9 0,0 0 1 16,0 0 1-16,0 0 0 0,0 0 3 0,4 12 0 15,-4-12 0-15,0 0 0 0,0 0-8 0,0 0 0 16,0 8-1-16,0-8 0 0,0 0-7 0,0 0-8 16,5 11 11-16,-5-11-11 0,0 0 14 0,0 0-4 15,0 0-1-15,0 0 0 0,0 0 2 0,0 0 0 0,0 0 0 16,0 0 0-16,0 0-1 0,0 0 0 0,0 0 0 0,0 0 0 16,0 0 3-16,0 0 1 0,0 0 0 0,0 0 0 15,0 0-4-15,0 0-1 0,0 0 0 0,0 0 0 16,0 0-9-16,4 8 0 0,-4-8 0 0,0 0 8 15,0 0-8-15,0 0 0 0,0 0 0 0,0 0 0 16,0 0 8-16,0 0-8 0,0 0 8 0,0 0-8 16,0 0 0-16,0 0 8 0,0 0-8 0,0 0 0 15,0 0 0-15,0 0 0 0,0 0 0 0,0 0 0 16,0 0 0-16,0 0 0 0,0 0 0 0,0 0 0 16,0 0 0-16,0 0 0 0,0 0 8 0,0 0-8 15,0 0 0-15,0 0 0 0,0 0 0 0,0 0 8 16,0 0-8-16,0 0 0 0,0 0 0 0,0 0 0 0,0 0 0 15,0 0 0-15,0 0 0 0,0 0 0 0,0 0 0 0,0 0 0 16,0 0 0-16,0 0 0 0,4 12 0 0,1-1 0 16,-1 1 0-16,0 4 0 0,-4 7 0 0,0 1 10 15,-4-1-10-15,4 4 10 0,-4 8-10 0,4-3 10 16,-5-1-10-16,5 0 10 0,0 0-10 0,-4 4 10 16,4-4-10-16,4 1 10 0,-4-5-10 0,0 0 10 15,5 4-10-15,-1-3 10 0,0-1 2 0,1 0 0 16,-1 1 0-16,1-1 0 0,-5 0 13 0,0-3 3 15,0-1 1-15,0 0 0 0,0-7 4 0,0 4 1 16,-5-1 0-16,1-3 0 0,-1-5-20 0,5-3-4 16,-4 4-1-16,4-12 0 0,-9 8 0 0,9-8 0 15,0 0 0-15,0 0 0 0,0 0-1 0,-4-4-8 16,-5 0 12-16,5-4-4 0,-1-4-8 0,5-3 12 16,-4-1-12-16,4 1 12 15,-4-1-32-15,4 0-5 0,-5 5-2 0</inkml:trace>
  <inkml:trace contextRef="#ctx0" brushRef="#br0" timeOffset="-567530.9939">-5469 5210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6:26.4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91 359 230 0,'0'0'10'0,"0"-12"2"0,0 0-12 0,0-3 0 0,0-1 0 0,0 1 0 16,0-1 276-16,0 4 52 0,5 1 10 0,-1 3 2 15,0-8-215-15,5 4-43 0,-9 1-9 0,5 3-1 16,-1 0-33-16,0 4-7 0,1-4 0 0,-5 8-1 0,0 0-17 16,9 0-3-16,-5 8-1 0,5 0 0 15,-9 12-10-15,4-1 0 0,-4 12 0 0,0 0-11 16,0 12 23-16,-4 8 5 0,-1 0 1 0,-3 7 0 0,-6 1 4 16,6 3 1-16,-6 4 0 0,1-7 0 0,0-1 11 15,0-3 2-15,0-4 1 0,4-12 0 0,5 0 7 0,-10-8 2 16,10 4 0-16,-5-12 0 0,5 1-20 0,0-5-4 15,-1-7-1-15,5 0 0 0,0-5 9 0,0-7 2 16,0 0 0-16,0 0 0 0,0 0-32 0,0 0 0 16,0 0 0-16,0 0-10 0,0 0 21 0,0-7 4 15,5-9 1-15,-1 0 0 0,-4-3-16 0,0-1 0 16,0-11 0-16,4 0 0 0,1 0 0 0,-1 0 0 16,-4-8 0-16,4 0 0 0,1 4 0 0,4-4 0 15,-9-4 0-15,0 4 0 0,8 4 0 0,-8-1 0 16,5-3 0-16,-1 4 0 0,5 0 0 0,-5 4-8 15,5-4 8-15,-4 8 0 0,3-1 0 0,-3 5 0 16,3 3-8-16,1-7 8 0,-9 4 0 0,5 3 0 16,-1 5 0-16,0-5 9 0,-4 9-9 0,0-5 0 0,0 4-10 15,0 4 10-15,0 1 0 0,0 7-9 0,0 0 9 0,0 0 0 16,0 0 0-16,9 15 0 0,0-7 0 16,0 12-8-16,4-1-6 0,-4 8-1 0,4-3 0 0,-4 7 0 15,4 4 23-15,-4-8 5 0,4 8 1 0,0-3 0 16,4 3-24-16,-3 0-5 0,-1 0-1 0,0 0 0 15,0 0 16-15,0-4 0 0,-4 4 0 0,4 4 0 16,0-11 10-16,-4 7 5 0,4-4 1 0,-4-4 0 16,4 4-24-16,-4-7-5 0,0 3-1 0,4-7 0 15,0-5 14-15,0 5 0 0,-4-5 0 0,0 1 0 16,4-16 0-16,-4 8 16 0,4-4-3 0,-13-4-1 0,9 0 0 16,-9 0-1-16,4-8 0 0,5-4 0 0,4-3 2 0,-4-5 1 15,-1-3 0-15,-3-9 0 0,4-3 22 0,-1-4 5 16,1-7 1-16,4 3 0 0,-8-8-34 0,8 8-8 15,0-15 0-15,0 7 0 0,0 0 12 0,1 0 0 16,-6 5 0-16,6 3 0 0,-6-4-12 0,1 4 8 16,0 4-8-16,0 4 8 0,-9 0-8 0,4 0 8 15,0 11-8-15,-4-7 8 0,5 12-8 0,-1-1 0 16,1 1-12-16,-5 3 12 16,4 4-44-16,0 5-2 0,1-5 0 0,-5 12-746 15,0 0-150-15</inkml:trace>
  <inkml:trace contextRef="#ctx0" brushRef="#br0" timeOffset="714.5543">894 499 172 0,'0'0'16'0,"0"-8"-16"0,0-3 0 15,0 7 0-15,5 0 260 0,-5-8 50 0,0 0 10 0,4 5 1 16,0-1-187-16,1 4-38 0,-1-4-7 0,-4 8-1 16,0 0-61-16,0 0-12 0,0 0-3 0,0 0 0 15,0 0-2-15,0 0-1 0,0 12 0 0,0 3 0 16,0 1 23-16,0 11 5 0,-4-3 1 0,-1 11 0 15,1-4-2-15,4 8-1 0,-4 0 0 0,-1 0 0 16,5 0 1-16,0 4 0 0,5-4 0 0,3-8 0 16,-3 0-6-16,3 4-1 0,6-3 0 0,-1-5 0 15,0-4-3-15,5-3-1 0,-5-1 0 0,9-7 0 16,0-4-2-16,-5 3-1 0,1-11 0 0,4 0 0 16,-5-7 11-16,1-5 3 0,-1 0 0 0,1-7 0 15,4-5-23-15,-9-3-4 0,-4-4-1 0,-1 0 0 0,1-8-8 16,-4 0 10-16,-1-4-10 0,0 0 10 0,1 4-10 15,-1 0 0-15,1 0 0 0,-5 4 0 0,0 4 0 0,4 7 0 16,5 1 0-16,-9 3 0 0,8 9-14 0,-3-5-8 16,4 4-2-16,-1 4 0 15,6 5-172-15,-1-1-36 0</inkml:trace>
  <inkml:trace contextRef="#ctx0" brushRef="#br0" timeOffset="1338.6441">1627 522 1152 0,'0'0'51'0,"0"0"10"0,-5-3-49 0,5 3-12 0,0 0 0 0,0 0 0 16,0 0 109-16,0 0 19 0,14 0 4 0,-1 0 1 16,0 3-53-16,0 5-10 0,0-4-2 0,0 12-1 15,9-8-39-15,-8 3-8 0,-6 1-2 0,1 4 0 16,4 3-10-16,0 4-8 0,-4 1 9 0,-9-1-9 15,-4 1 22-15,4 3-2 0,4-4 0 0,-8 5 0 16,-9-9 8-16,4 1 2 0,9-5 0 0,0 1 0 16,-5-1-2-16,1-3-1 0,4-12 0 0,0 0 0 15,9 8-11-15,-9-8-3 0,0 0 0 0,0 0 0 16,0 0-1-16,4-4-1 0,-4-4 0 0,5-7 0 16,-5-1-1-16,13-3 0 0,0-9 0 0,0 5 0 0,-9-8-10 0,10-1 0 15,16-3 9-15,-3 0-9 0,-5 8 0 0,4-4 0 16,0 3-10-16,5 5 10 0,0 4 0 0,-5 3 0 15,-8 4 0-15,3-3 0 0,6 11 8 0,-5-4-8 16,-13 8 0-16,4 8 9 0,0 0-9 0,4 3 0 16,-3 1 0-16,-6 4 0 0,1 3 0 0,0-3 0 15,8 3 0-15,-3 1 0 0,-10 7 0 0,5-4 0 16,4 1 0-16,4-5 0 0,-8 1 0 0,0-5 0 16,-5 1 0-16,1 0 8 0,-1-5-8 0,-4-3 0 15,5 0 0-15,-5-8 8 0,0 0-8 0,0 0 8 16,0 0-8-16,0 0 8 0,0 0 3 0,0 0 0 15,0 0 0-15,0 0 0 0,0 0-3 0,0 0 0 16,-5-12 0-16,5 4 0 0,5-7-8 0,-1-5 0 0,5-3 9 16,0-1-9-16,-1 1 0 0,5-4 9 15,5-1-9-15,4 1 0 0,0 4 9 0,-5-8-9 0,5 7 0 0,0 1 9 16,5-1-1-16,-5 5-8 0,4 3 12 0,0 1-4 16,1 3 2-16,-6 4 0 0,1 4 0 15,-4 4 0-15,-1 12-10 0,1-8 8 0,-5 11-8 0,-4-3 8 16,0 8 0-16,0-1 0 0,-9 5 0 0,4 7 0 15,-8-8-8-15,4 4 0 0,0 1 0 0,0 3 0 16,0-4 28-16,0 1 3 0,0-5 1 0,4 0 0 16,0 1-48-16,1-5-8 15,3-3-3-15,1 3-762 0,4-7-153 0</inkml:trace>
  <inkml:trace contextRef="#ctx0" brushRef="#br0" timeOffset="2001.4211">3584-191 1558 0,'0'0'69'0,"0"0"15"0,0 0-68 0,4-8-16 0,0 0 0 0,-4 8 0 16,0 0 84-16,0 0 14 0,5-4 2 0,-5 4 1 15,0 0-25-15,0 0-4 0,0 0-2 0,8 4 0 16,1 4-29-16,-4 8-5 0,-1-1-2 0,0 9 0 15,1-5-11-15,-1 12-3 0,1 1 0 0,-1 7 0 16,0 3 4-16,-4 5 1 0,5 4 0 0,-1-8 0 16,-4 4-5-16,5 7-2 0,-1-11 0 0,0 4 0 15,-4-4 1-15,0 0 0 0,5 0 0 0,-5-4 0 16,4-4 10-16,-4-4 3 0,0 0 0 0,0-4 0 16,0-3-24-16,0 3-8 0,-4-11 0 0,-1-5 9 15,5 5 3-15,-4-8 0 0,4-8 0 0,0 0 0 16,0 0-12-16,0 0 12 0,0 0-12 0,0 0 12 15,-4-12-12-15,-1 0 0 0,5-3 0 0,5-5 8 0,-1-7-19 0,5 4-4 16,4-13-1-16,4 5 0 0,5-4 4 0,0 0 0 16,0 0 0-16,5 4 0 15,3 3-12-15,-8 9-3 0,0-1 0 0,0 1 0 16,4 0 27-16,1 7 0 0,-1 0 0 0,-4 8 0 0,4 0 0 0,-4 4-8 16,0 4 0-16,-4 0 0 0,-1 4 8 0,-4 8 0 15,-4-9 0-15,4 5 0 0,-8 7 0 0,-1-7 0 16,5 8 0-16,-9-1 0 0,0 1 0 0,-4 3 11 15,-5-3-3-15,0-1 0 0,-4 4-8 0,-5 5 0 16,-4-5 0-16,-4 1 0 0,4 3 0 0,-4-8 0 16,-1 5 0-16,1 3 0 0,0-15-9 0,-1 3-4 15,6-7-1-15,3 4 0 16,5-8-106-16,4 0-22 0,9-4-4 0,0 0-842 0</inkml:trace>
  <inkml:trace contextRef="#ctx0" brushRef="#br0" timeOffset="2321.3337">4435 491 806 0,'0'0'72'16,"4"0"-58"-16,9 0-14 0,-4-8 0 16,0 8 207-16,4-3 38 0,4-1 8 0,1 0 2 0,4-4-137 0,4 0-27 15,1 0-6-15,3 1-1 0,1-5-32 16,4 0-8-16,-9 0 0 0,5 1-1 0,-4 3-18 0,-1-12-3 15,0 9-1-15,-8-5 0 0,-1 5-10 0,1-13-3 16,-5 9 0-16,-4-1 0 0,0 4 3 0,-5-3 0 16,0 3 0-16,-8 0 0 0,4 4 24 0,-9 5 5 15,0-5 0-15,1 8 1 0,-10 0-13 0,5 0-4 16,-5 8 0-16,1 3 0 0,-5-3-24 0,0 8 0 16,-4 7 0-16,-1 0 0 0,1 5 0 0,4-1 0 15,-4 0 0-15,8 4 0 0,1-7 0 0,3 7 0 16,6 0 0-16,-1-7 0 0,0 3 0 0,13 4 0 15,1-7 0-15,4 3 0 0,-1 4 0 0,6-11 0 16,3-1 0-16,1-3 0 16,4 3-160-16,0-7-30 0</inkml:trace>
  <inkml:trace contextRef="#ctx0" brushRef="#br0" timeOffset="2655.1588">5365 175 1324 0,'0'0'118'0,"0"0"-94"0,0 0-24 0,0 0 0 16,0 0 117-16,0 0 19 0,0 0 4 0,0 0 1 15,0 0-19-15,13 8-4 0,0 0-1 0,-4 4 0 16,0 7-67-16,-5-7-14 0,5 7-2 0,-5 1-1 16,1 3-1-16,-1-3 0 0,0-1 0 0,-4 5 0 15,5 3-6-15,-5-8-2 0,0 5 0 0,0-5 0 16,0 5-12-16,-5-1-4 0,5-7 0 0,0 3 0 0,-4-11 20 0,0 4 3 15,4-12 1-15,0 0 0 0,0 0-20 0,0 0-3 16,0 0-1-16,0 0 0 0,0 0 13 0,0 0 3 16,0-8 0-16,0-4 0 0,0 1 5 0,4-5 2 15,0-7 0-15,5-1 0 0,0-3-18 0,4-4-3 16,0-1-1-16,5 1 0 0,-5 4-9 0,5 0-11 16,3-4 3-16,1 3 0 15,-4 1-26-15,4 7-5 0,-5 5-1 0,1 3 0 16,-5 4-128-16,5 4-25 0,-1 4-6 0,-4 4-1 0</inkml:trace>
  <inkml:trace contextRef="#ctx0" brushRef="#br0" timeOffset="3007.4428">6606-98 403 0,'0'0'36'0,"0"0"-36"0,0 0 0 0,0 0 0 15,0 0 374-15,-13-3 68 0,4-1 14 0,-4 4 2 16,0 4-316-16,-4-1-63 0,3 9-13 0,-3-4-2 16,-5 8-49-16,4 3-15 0,-8 1 8 0,4 3-8 15,0 0 0-15,0 5 0 0,0 3 8 0,5 4-8 16,4-4 24-16,4 4 2 0,0-7 0 0,9 3 0 0,0 8 6 0,0-12 2 15,9 0 0-15,0 4 0 0,-1-7 18 0,1-1 3 16,4-3 1-16,-4-1 0 0,-5 1-23 0,5-1-4 16,0-7-1-16,-5 4 0 0,-4-5 6 0,-4 9 1 15,-5-9 0-15,-8 5 0 0,-5 4-27 0,-9-1-8 16,-4 1 0-16,-5 3 0 16,-3-4-99-16,-6 1-23 0,-3-1-5 0,12-3-1 0</inkml:trace>
  <inkml:trace contextRef="#ctx0" brushRef="#br0" timeOffset="4501.2475">8537 70 954 0,'30'-4'42'0,"-30"4"9"0,5-8-41 0,-5 8-10 16,0-15 0-16,0 11 0 0,0-8 108 0,-5 1 19 16,1 3 4-16,0 4 1 0,-1-8-48 0,1 12-10 15,-5-12-2-15,5 12 0 0,-5-7-36 0,0-1-7 16,0 4-1-16,1 4-1 0,-5 0-11 0,4-4-1 16,0 8-1-16,-9 0 0 0,5 4 4 0,0-4 1 15,0-1 0-15,-5 13 0 0,1 0-7 0,-5 11 0 16,0-4-1-16,0 12 0 0,4-3-11 0,1 7 0 15,-1-4 0-15,1 4 8 0,4 0-8 0,0-4 0 16,8 0 0-16,1 0 0 0,-1-8 0 0,5 8 8 0,0-7-8 16,5 7 0-16,-1-16 0 0,1 5 8 0,3-9-8 0,1 5 0 15,4-1 9-15,0-3-9 0,1-4 10 0,3-12-10 16,1 0 19-16,8-12-3 0,5 4 0 0,4-11 0 16,0 3-4-16,4-7 0 0,1-5-1 0,-1 1 0 15,1-4-3-15,-5-8 0 0,0 0 0 0,-4-4 0 16,-1-4-8-16,-3 4 8 0,-5 4-8 0,-5-11 8 15,-4 14-8-15,-4-10 8 0,0 3-8 0,-5 8 8 16,-4 3-8-16,-8 5 0 0,3 0 0 0,-8 7 0 16,4 1 0-16,-4 3 0 0,-9 8 0 0,5 1 0 0,-5-1 0 15,0 8 0-15,0 0 0 0,0 4 0 0,4 0 0 16,-4 3 0-16,5 5 0 0,-5 8 0 16,4-9-128-16,1 5-27 0,-5 7-5 0</inkml:trace>
  <inkml:trace contextRef="#ctx0" brushRef="#br0" timeOffset="4957.6145">8949-98 1555 0,'0'0'138'0,"5"-7"-110"0,-5 7-28 0,0 0 0 15,0 0 24-15,8 0-1 0,1 0 0 0,0 0 0 16,-5 7 16-16,5 5 3 0,0 0 1 0,0 7 0 16,-1-3-8-16,-3 7-2 0,4 1 0 0,-1 7 0 15,1-4 5-15,-5 4 1 0,1 1 0 0,-1-5 0 16,1 4-1-16,-5-4 0 0,0 1 0 0,-5-9 0 16,5 1-2-16,-4-12 0 0,-1 7 0 0,1-7 0 15,0 0-4-15,4-8-2 0,0 0 0 0,0 0 0 16,0 0-15-16,0 0-3 0,0 0-1 0,0 0 0 15,8-8-2-15,1-4 0 0,0-3 0 0,0-1 0 16,4-7-9-16,0-1 0 0,5-15 0 0,-1 4 0 16,1-4-17-16,4 0 4 0,0 0 1 0,0 0 0 15,-5 8-2-15,5 4 0 0,0-1 0 0,0 5 0 16,-5 3 14-16,5 9 0 0,0-5 0 0,-4 8-9 0,-1 8 9 16,-3 0-12-16,3 8 12 0,-4-4-12 0,5 4 37 0,-5 0 7 15,0 3 2-15,0 5 0 0,1 0-34 0,-6 3 0 16,5 1 0-16,-4 3 0 0,4-4 0 0,-8 5 0 15,4 3 0-15,-5 0 0 0,5-7 12 0,-5 3-12 16,-4 5 12-16,5-5-12 0,-5-3 0 0,0 3 0 16,0-4-12-16,4 9-728 15,-4-9-144-15</inkml:trace>
  <inkml:trace contextRef="#ctx0" brushRef="#br0" timeOffset="6009.8968">11340 97 691 0,'0'0'30'0,"0"0"7"0,0 0-29 0,0 0-8 16,0 0 0-16,0 0 0 0,0 0 109 0,0 0 21 15,9 0 4-15,0 0 1 0,0 4-67 0,4-4-12 16,4 0-4-16,-4-4 0 0,5 4 4 0,4-7 0 15,0-5 0-15,4 4 0 0,-4-4-16 0,4 1-4 16,-8-5 0-16,4 1 0 0,-5 3-26 0,1 0-10 16,0-7 0-16,-10-1 9 0,1 8-9 0,0-3 12 15,-5-5-12-15,1 9 12 0,-5-9 4 0,0 1 2 0,0 3 0 0,0 4 0 16,0-7-18-16,-5 3-12 0,1 1 1 0,0 7 1 16,-1-4 10-16,1 4 0 0,-1 8 0 0,-3-7 0 15,3 7 0-15,-8 0 0 0,0 0 0 0,-5 7-8 16,-4 1 16-16,0 4 3 0,-4-4 1 0,-9 23 0 15,0-8-3-15,0 8 0 0,0 1 0 0,4-1 0 16,0 4 15-16,5 4 2 0,0 0 1 0,-1 0 0 16,10-8 6-16,4 4 2 0,-1-4 0 0,6 1 0 15,3-5-22-15,1 0-4 0,4-3-1 0,4-5 0 16,5 5 0-16,4-5-8 0,5-7 12 0,4 3-4 16,0-3-17-16,4-4-4 0,9 3-1 0,0-11-601 15,0 0-120-15</inkml:trace>
  <inkml:trace contextRef="#ctx0" brushRef="#br0" timeOffset="6366.0053">12016-86 1497 0,'0'0'32'0,"-4"0"8"0,-1-15 0 0,5 11 4 0,0 4-36 0,0-12-8 16,0 4 0-16,0 8 0 0,0-8 53 0,0 8 9 15,-9-4 2-15,1 1 0 0,-6 6 0 0,6 1 0 16,-6 4 0-16,-3 4 0 0,4 3-52 0,-9 5-12 15,0 3 0-15,0 5 0 0,0-1 22 0,-4 0 5 16,4 4 1-16,0 1 0 0,4-5 0 0,1-4 0 0,-1 1 0 0,5-5 0 16,0 1-28-16,8-1 0 0,-3-11 0 0,3 4 0 15,5-4 0-15,0-8 0 0,9 11 0 0,0-11 0 32,0 0-17-32,4-11-9 0,4 3-2 0,1-4 0 0,-5-7 16 0,9-1 4 0,0-7 0 0,0-1 0 31,0-3-20-31,-5-4-3 0,1 4-1 0,-1-4 0 0,10 4 11 0,-10 3 1 0,1 5 1 0,-5 7 0 15,0 5 19-15,-4 11 0 0,-9 0 11 0,4 0-11 16,-4 7 28-16,0 5-2 0,-4 8 0 0,4-1 0 16,-4 5-26-16,-1-1 0 0,5 4 0 0,0 4 0 15,5-3 27-15,-1 3 0 0,0-4 0 0,10 1 0 16,-1 3-57-16,-5-12-11 0,6 1-3 16,-1-9-825-16</inkml:trace>
  <inkml:trace contextRef="#ctx0" brushRef="#br0" timeOffset="6632.7738">12665-125 1922 0,'0'-19'42'0,"0"11"9"0,0-12 1 0,0 9 3 0,-4 3-44 0,4-8-11 15,-5 5 0-15,5 3 0 0,-4 4 10 0,-5-8 0 16,0 8 0-16,-4 0 0 0,5 4 7 0,-10 4 2 15,0 4 0-15,-3 4 0 0,-1 3 1 0,-9-3 0 16,5 15 0-16,-1-7 0 0,-3 3 19 0,-1 8 4 16,4 5 1-16,1 3 0 0,4-4-20 0,5 4-3 0,-1-4-1 0,5 4 0 15,9-8-12-15,-5 4-8 0,9-4 8 16,4-3-8-16,5-9 11 0,-5 1-3 0,10-5 0 0,-1 1 0 31,4-5-32-31,5-3-8 0,0 0 0 0,4-8-990 0</inkml:trace>
  <inkml:trace contextRef="#ctx0" brushRef="#br0" timeOffset="6995.0184">13073-636 1958 0,'0'0'43'0,"0"0"9"0,0 0 1 0,5 12 3 0,-5 7-45 0,0 1-11 16,0 3 0-16,4 12 0 0,0 1 38 0,1 3 6 15,-5 3 0-15,4 5 1 0,-4 0 4 0,5 4 1 16,-1 3 0-16,-4-7 0 0,0 12 2 0,4-9 0 16,1 1 0-16,-5 0 0 0,4-8-36 0,-4-4-6 15,0-4-2-15,-4-8 0 0,4-4-8 0,-9-3 10 16,5-4-10-16,-5-5 10 0,4 1 2 0,5-12 0 16,0 0 0-16,0 0 0 0,0 0-4 0,-4-12-8 15,0-3 12-15,-1-5-4 0,5-3-8 0,5-8 0 16,-1-1 0-16,5 1 8 0,4 0-8 0,4 0 0 15,5 3 0-15,0 5 8 0,5 7-8 0,-5 9 0 16,-5-5 0-16,5 8 0 0,4 4 8 0,-4 4 0 16,-4 8 0-16,4-1 0 0,-5 5 10 0,1 7 2 15,-1 1 0-15,1 7 0 0,0-4-20 0,-5 4 0 0,0-3 0 0,4 3 0 32,-8 4-152-32,0-4-35 0,9 28-6 0,-1-24-2 0</inkml:trace>
  <inkml:trace contextRef="#ctx0" brushRef="#br0" timeOffset="8223.7436">15175 207 864 0,'0'0'38'0,"0"0"8"0,0 0-37 0,0 0-9 15,17 4 0-15,1-1 0 0,4 5 88 0,0-8 16 16,0 0 4-16,8 0 0 0,1 0-11 0,0 0-1 16,-1-11-1-16,1 7 0 0,0 0-25 0,0-8-5 15,-1 4-1-15,-3-7 0 0,-5 3-38 0,4 0-8 16,-9 4-2-16,1-11 0 0,-5 7-16 0,5-3 0 15,-5 3 0-15,-4-4 0 0,-5 5 10 0,0-1-2 0,5-11 0 0,-4 7 0 16,-5 8-8-16,-5-7 8 16,5 3-8-16,0 4 8 0,-4-4-8 0,-5 1 0 15,0 3 0-15,0 4 0 0,1-4 0 0,-1 8 0 16,-9-8 0-16,5 8 0 0,0 0 0 0,-4 8 0 0,-1-8-12 0,-4 8 12 16,0 4 0-16,0-5 0 0,-4 5 9 0,4 8-1 15,-4 3 0-15,-1 0 1 0,5 5 0 0,0 7 0 16,0 0 11-16,9 0 1 0,-4 4 1 0,4 0 0 15,8-4-12-15,-4 0-2 0,1 0-8 0,3-4 12 16,5 1-12-16,0-5 11 0,0 0-11 0,5 1 10 16,-1-9-10-16,9-3 0 0,5-1 0 0,4-11 0 15,4 4-115-15,9-8-25 16,44-4-4-16,-13 0-2 0</inkml:trace>
  <inkml:trace contextRef="#ctx0" brushRef="#br0" timeOffset="8705.2504">16355 58 1954 0,'0'0'43'0,"0"0"9"0,4-7 1 0,-4 7 3 0,-4-8-45 0,4 8-11 16,0 0 0-16,-4-4 0 0,4 4 0 0,-5-12 0 16,5 12 0-16,-4-11 0 0,-1 3 0 0,5 8 0 15,0 0 0-15,-13 4 0 0,-4 0 0 0,-1 7 0 16,-4 1 0-16,-4 7 0 0,4 1 0 0,-9-1 0 15,0 5 0-15,10 3 0 0,-1 0 41 0,0 5 3 16,-5 3 1-16,10-12 0 0,12 4-21 0,1 1-4 16,-5-1 0-16,0-4-1 0,14-3-27 0,-5-5-6 15,0 1-1-15,-5 0 0 0,5-16 39 0,0 0 8 16,14 7 2-16,3-3 0 0,-4-4-34 0,1-7 0 16,7-1 0-16,10-4 0 0,0 0 16 0,-5-7-3 15,-8-5-1-15,-1 5 0 0,-4-16 0 0,9 4 0 0,5-8 0 16,-5-8 0-16,-5 0 8 0,1-4 0 0,8-3 1 0,0 3 0 15,1-7-21-15,-5 3 0 0,0 4 0 0,4-7 0 16,9 7-12-16,-13 4-6 0,-5 1-2 0,1 7 0 16,4 3 20-16,-9 5 0 0,-4 12 11 0,-9-1-11 15,0 1 24-15,0 7-1 0,9 8-1 0,-9 4 0 16,-13 0-22-16,-1 8-8 0,14 8 0 0,-8-1 0 16,-6 9 8-16,1-1 14 0,-4 8-3 0,8 0-1 15,-4 1-10-15,4 7-14 0,-4-8 3 0,0 8 1 16,8-4 10-16,1 4 0 0,-5 0 0 0,5 8 0 15,-1-8 0-15,1 0 0 0,4 4 0 0,-4-1 0 16,-5-3 49-16,4 0 12 0,5-3 3 0,0-5 0 16,0-4-162-16,0 4-32 0,5-11-6 0,4-5-2 15</inkml:trace>
  <inkml:trace contextRef="#ctx0" brushRef="#br0" timeOffset="17346.5249">17140 117 633 0,'0'0'56'0,"0"0"-44"15,-4-8-12-15,4 8 0 0,9-8 100 0,-5 4 19 16,-8-7 3-16,-1 3 1 0,1 0-29 0,4 8-6 16,0-8 0-16,0 4-1 0,-5-7-55 0,5 11-10 15,0 0-2-15,0 0-1 0,0-8-19 0,0 8 0 16,5-12 0-16,-1 1 0 0,-4 11 0 0,0 0 0 15,0 0 0-15,0 0 0 0,5-8 0 0,-10 4 10 16,-4-4-2-16,1 8 0 0,-1-4 5 0,-4 4 1 16,0 4 0-16,-9 4 0 0,4-4 2 0,1 0 0 0,-1 0 0 15,0-4 0-15,-8 3 0 0,9 5 0 0,3-4 0 16,1 4 0-16,0 0-2 0,-4 3 0 0,3-3 0 0,6 4 0 16,-1-4-14-16,0 7 0 0,-4 1 0 0,4-4-10 15,9 3 10-15,0 5 0 0,-9-1 0 0,5 1 0 16,4-1 24-16,0-7 6 0,4 4 2 0,1-1 0 15,-5 1-10-15,4-5-2 0,9-3 0 0,0 4 0 16,-4-8-6-16,0 8-2 0,0-12 0 0,8 0 0 16,-4-8 23-16,1 4 4 0,-6-4 1 0,10-4 0 15,0 1-28-15,-5-1-4 0,0 0-8 0,4-7 11 16,1 3-11-16,-1-3 0 0,-3-5 0 0,3 5 8 16,-8-5-8-16,4 5 0 0,5-5 0 0,-10 9 8 0,-3-1-8 15,4 8 0-15,-1-3 0 0,1 3 0 0,-9 8 0 16,0 0 0-16,0 0 0 0,5 8 8 0,3 7-8 15,-3 1 0-15,-5 3 0 0,0 5 0 0,4-1 8 0,-8 5-8 16,-1 3 0-16,-8 8 8 0,0-12 0 0,4 8 0 16,-4 8 0-16,0-4 0 0,-9-8 4 0,4 8 1 15,5-4 0-15,-9 4 0 0,5 0 4 0,-1-4 1 16,1 4 0-16,-5-7 0 0,0-1 1 0,-5-4 0 16,-3-7 0-16,8-1 0 0,4 1-6 0,-4-9-1 15,-8-3 0-15,8 0 0 0,4-8-1 0,1 0-1 16,-1-8 0-16,1 0 0 0,-1 4 10 0,9-15 3 15,5-1 0-15,-1-3 0 0,-3 3-23 0,8-3 0 16,17-8 0-16,5 4 0 0,0-9 0 0,9 9 0 16,-5 4 0-16,9-5 0 0,5 5-16 0,-5 4-7 15,-5 3-1-15,1 4-697 0,4 1-139 16</inkml:trace>
  <inkml:trace contextRef="#ctx0" brushRef="#br0" timeOffset="17870.5574">17610 285 1209 0,'0'0'108'0,"-5"0"-87"16,1 7-21-16,0-3 0 0,-1 4 68 0,1-4 8 16,-1 0 3-16,5-4 0 0,0 0-27 0,0 0-4 15,0 0-2-15,14 8 0 0,-14-8 0 0,13 0 0 16,4 0 0-16,5-4 0 0,-4 0-5 0,4-4-1 16,0-4 0-16,4 1 0 0,-4-5-6 0,0 4-2 15,0 1 0-15,-5-9 0 0,1 5-9 0,-1-1-3 16,1 8 0-16,-1-11 0 0,-3 3 7 0,-6 4 1 15,1-7 0-15,0 7 0 0,-5-7-28 0,1 11 0 16,-5-8 0-16,-5 5 0 0,1-1 0 0,-5 0 10 16,0 1-2-16,9 11-8 0,-13 0 0 0,0-4 0 15,0 4-10-15,-5 0 10 0,10 7-8 0,-6-3 8 0,-3 4 0 16,-1 0 0-16,5 0-9 0,-4 7 9 0,3-7-12 16,1 4 12-16,0 3 0 0,0 5 16 0,0-8-2 0,-5 7 0 15,5 5 1-15,0-5 0 0,0 4 0 0,0 5 0 16,4-5 23-16,0 4 5 0,0-3 1 0,5 7 0 15,-5-12-29-15,9 9-6 0,0-9-1 0,5 1 0 16,-1-1-8-16,9 1 0 0,0-1 0 0,5-11 0 16,4-4 0-16,4 4 0 0,5-8 11 0,8 0-11 15,9 0-41-15,10-8-15 0,3 4-2 16,9-4-1008-16</inkml:trace>
  <inkml:trace contextRef="#ctx0" brushRef="#br0" timeOffset="-494983.9396">19505 437 1936 0,'0'0'43'0,"0"0"9"0,0 0 1 0,0 0 1 0,0 0-43 0,0 0-11 0,0 0 0 0,0 0 0 16,0 0 52-16,0 0 9 0,0 0 2 0,0 0 0 15,0 0-39-15,0 0-7 0,0 0-1 0,0 0-1 16,0 0-15-16,0 0 0 0,0 0-12 0,0 0 12 31,0 0-60-31,0 0-4 0,0 0-2 0,0 0-545 0,0 0-109 16</inkml:trace>
  <inkml:trace contextRef="#ctx0" brushRef="#br0" timeOffset="19056.7892">20233 97 1285 0,'-17'-15'56'0,"17"15"13"0,8-4-55 0,-8 4-14 16,0-8 0-16,0 8 0 0,0-8 65 0,0 8 11 15,0 0 1-15,0 0 1 0,0 0-17 0,0 0-3 16,0 0-1-16,-13 4 0 0,5 8-57 0,-1-4 0 16,-4 11-17-16,-1 1 4 0,1 7 29 0,0 4 5 15,0 0 2-15,0 5 0 0,4-5 14 0,0 4 3 16,5-4 1-16,-1-4 0 0,-3 4-33 0,8-11-8 15,4-1 0-15,-4 1 0 0,4-4 33 0,1-5 5 16,-1-3 1-16,1 4 0 0,3-12-11 0,1 0-3 16,0 0 0-16,0-8 0 0,4 4-25 0,4-4 0 15,1 0 0-15,-5-3 0 0,9-1 21 0,0-4-1 16,-4-3 0-16,4-1 0 0,-5 1-20 0,1-12 0 16,4 4 0-16,4-16-8 0,0 4-7 0,1-4-1 15,-1 4 0-15,0 11 0 0,5-7 5 0,-5 12 1 0,5 3 0 16,0 1 0-16,-1-1 10 0,1 13 0 0,0 3-9 15,-5 4 9-15,0 0 0 0,-4 4 0 0,-4 3 0 0,-1 5 0 16,-3 0 0-16,-1 7 0 0,-4 1 0 0,-1-1 8 16,-3 5-8-16,-5-1 8 0,0-3-8 0,-5 3 8 15,1-3 13-15,-5-1 3 0,5 1 0 0,-5-1 0 16,-4-3-15-16,-5-1-9 0,5 1 12 0,0-4-12 16,-5 7 22-16,-4-11-2 0,1 3-1 0,-1-7 0 15,0 4-10-15,-5 0-1 0,-3-4-8 0,8 0 12 16,-5 0 1-16,1-4 0 0,4-4 0 0,0 4 0 15,-4-8-41-15,4 8-9 0,-4-12-2 0,8 4-654 16,-4-3-131-16</inkml:trace>
  <inkml:trace contextRef="#ctx0" brushRef="#br0" timeOffset="19186.1615">20540-343 1382 0,'0'0'61'0,"-4"-4"13"0,-5-4-59 0,5 0-15 15,-5 4 0-15,0-3 0 0,0 7 80 0,1 0 12 16,-10 0 4-16,18 0-807 0</inkml:trace>
  <inkml:trace contextRef="#ctx0" brushRef="#br0" timeOffset="19866.4094">22480 8 1479 0,'30'-24'65'0,"-17"17"15"0,-4 3-64 0,0-8-16 0,-5 4 0 0,5-4 0 15,-4 5 82-15,3-5 14 0,-8 4 2 0,5-4 1 16,-1 5-52-16,0-5-11 0,-4 0-1 0,0 4-1 16,-4 1 4-16,4-1 1 0,0 0 0 0,-4 4 0 15,-5-4-39-15,-4 8 0 0,0 0 0 0,-5 0 0 16,-4 0 0-16,-4 0 0 0,4 0 0 0,-9 4 0 16,0 12 18-16,1-8 9 0,-10 3 1 0,5 9 1 15,0-1-19-15,0 9-10 0,0-9 10 0,0 8-10 16,4 1 15-16,5 3-3 0,4-4-1 0,4 4 0 15,5 1-11-15,0-5 8 0,17 0-8 0,-8 1 8 16,4 3-8-16,4-12 0 0,9 1 0 0,9-5 0 16,0 1-13-16,5 0-8 0,3-5-2 0,1 1 0 15,0 3-133-15,-1-11-28 0,19 12-4 16,-5-16-2-16</inkml:trace>
  <inkml:trace contextRef="#ctx0" brushRef="#br0" timeOffset="20273.4227">23037 183 1645 0,'0'0'36'0,"0"0"7"0,4-8 1 0,-4 8 4 0,4-7-39 0,1-1-9 15,4 4 0-15,-9 4 0 0,0 0 40 0,0 0 7 16,4-8 1-16,-4 8 0 0,0 0 6 0,0 0 2 0,0 0 0 0,0 0 0 16,0 0-8-16,0 0 0 0,-9-8-1 0,9 8 0 15,-4-4-35-15,-9 4-12 0,0 0 0 0,-1 0 9 16,-3 4-1-16,-1-4-8 0,5 8 12 0,-4 0-4 15,-1 0-8-15,0 11 0 0,1-11 0 0,-1 8 0 16,-4-1 0-16,5 5 0 0,-1-1 0 0,5 1 0 16,4-5 0-16,-4 1 0 0,0 0 0 0,9 3 0 15,4-11-9-15,4 3 9 0,-4-11 0 0,4 12 0 16,5-4-11-16,4 0 11 0,1-4-10 0,-1-4 10 16,0 0 0-16,4-4 0 0,5 0 0 0,0 0 0 15,-4-8-14-15,4 4 3 0,0-7 1 0,0-1 0 16,-5-3 10-16,1-1 0 0,-1-3 0 0,1 0 8 15,-1-5-8-15,1 1 11 0,-5 4-11 0,5-1 12 16,-5 5-12-16,0 7 0 0,-9-8 0 0,-4 20 0 16,0 0 36-16,0 0 3 0,0 0 0 0,0 0 0 15,0 0-26-15,-4 8-5 0,0 4 0 0,-5-4-8 0,4 7 0 16,5 1 0-16,-4 0 0 0,4 3 0 0,0-3 0 0,4 3 0 16,-8-3 0-16,4 3 0 0,4 1-16 0,-4-9-4 15,5 1-1-15,4 4-662 16,-1-1-132-16</inkml:trace>
  <inkml:trace contextRef="#ctx0" brushRef="#br0" timeOffset="20565.6751">23620-410 1659 0,'5'-19'36'0,"-1"15"8"0,5-4 2 0,-5 8 1 0,1 0-38 0,-5 0-9 0,4 0 0 0,5 8 0 16,-5 4 68-16,5 3 12 0,-5 5 3 0,1-1 0 16,3 13-15-16,-3-13-4 0,-5 8 0 0,4 12 0 15,1-11-13-15,-1 7-3 0,-4 0-1 0,0 0 0 16,0 4-24-16,0 0-5 0,0-4-1 0,0 8 0 16,0-4 38-16,4-8 7 0,1 4 2 0,-5 4 0 15,0-11-52-15,4 3-12 0,-4-4 0 0,9 0 0 16,-5-3 0-16,-4 3 0 0,5-8 0 0,-5 1 0 15,0-1-48-15,0-3-13 0,0 0-3 0,0-5 0 16,0 1-153-16,0 0-31 16,0-12-7-16,0 0-1 0</inkml:trace>
  <inkml:trace contextRef="#ctx0" brushRef="#br0" timeOffset="20884.9372">24068-316 1130 0,'-13'-27'24'0,"13"15"6"0,8-4 1 0,-3 1 1 0,8-5-32 0,-4 5 0 16,4-1 0-16,-4 1 0 0,4-1 92 0,-4 4 12 15,-1 4 3-15,1 1 0 0,0 3-3 0,-9 4 0 0,0 0 0 0,9 0 0 16,-5 0-22-16,5 8-5 0,-5 3-1 0,-4 1 0 15,9 7-35-15,-5 9-7 0,1-1-2 0,-1 4 0 16,5 0-17-16,0 5-4 0,-5-1-1 0,9 4 0 16,-4 0 15-16,0 0 3 0,4 7 1 0,0 5 0 15,0 0-37-15,-4 3-8 0,4-7-2 0,-4 4 0 16,4-4 18-16,-8 0 0 0,8-8 0 0,-9 0 0 16,5-1 0-16,-5-10-13 0,-4 3 4 0,5 4-685 15,-10-4-137-15</inkml:trace>
  <inkml:trace contextRef="#ctx0" brushRef="#br0" timeOffset="21292.1568">24743 374 1875 0,'0'0'83'0,"0"0"17"0,9 0-80 0,-4 4-20 16,3-4 0-16,1 0 0 0,4 0 23 0,0 0 0 16,9 0 0-16,0 0 0 0,5-4-23 0,-1 0 0 15,-4 0 0-15,4-7 0 0,1 3 56 0,-6 0 6 16,6 0 2-16,-1-3 0 0,-4-1-64 0,-4 0 0 16,-1-3-14-16,1-5 2 0,-10 5 12 0,6-5 16 15,-6-3-4-15,-3 3-1 0,4 1-11 0,-5-5 0 16,-4 5 9-16,0-1-9 0,-4 1 0 0,4 3 0 15,-5 1 0-15,1 3 0 0,-1 0 0 0,5 12 14 0,0 0-2 0,-8-8 0 16,-1 5-12-16,-4 3 0 0,0 0-9 0,-1 3 9 16,6 9-10-16,-6 0 10 0,1 3-10 0,0 5 10 15,4-1-9-15,-4 9 9 0,0-1-8 0,4 4 8 16,0-7 0-16,1 3 0 0,3 0 0 0,1 4 0 16,4-7 0-16,4 7 0 0,1-12 0 0,3 5 11 15,1-1-2-15,9-3 0 0,-5 3 0 0,9-3 0 16,0-5-9-16,4 5-9 0,0-12 9 0,10 3-664 15,3-11-124-15</inkml:trace>
  <inkml:trace contextRef="#ctx0" brushRef="#br0" timeOffset="21995.3595">26358 90 1440 0,'4'-20'64'0,"1"8"12"0,-1 1-60 0,0 3-16 0,1-12 0 0,-1 9 0 15,-4-1 100-15,5 0 16 16,-5 1 4-16,0 3 1 0,0 0-53 0,-5-4-12 16,5 5-1-16,-4 3-1 0,-1-4-17 0,-3 4-3 15,-5 0-1-15,4 0 0 0,-4 4-33 0,-1 0 0 16,1-12 0-16,-4 12 0 0,-1 4 0 0,1-4 0 0,-5 8 0 0,4-4 0 15,-4 0 12-15,5 8-4 0,-1-1 0 0,1 5-8 16,-1 0 0-16,-4-1 0 0,0 9 0 0,0 7-9 16,0 0 9-16,-4 0 0 0,4 0 0 0,4 1-8 15,-4 3 8-15,5 0 0 0,4-8 0 0,0 0 0 16,4 5 0-16,4-13 0 0,5 4 0 0,-4-3 0 16,8-1 0-16,1-3 0 0,4 0 0 0,4-5 0 15,4-3 0-15,1 4 0 0,4-12 0 0,4 4 0 16,0-4 0-16,1-4 0 0,3 4 0 0,1-8 0 15,-4 0 0-15,-1-7 0 16,0-1 0-16,0 0 0 0,-4-3 32 0,0-5 8 16,0-3 1-16,5-4 1 0,-5 4-17 0,-5-12-3 0,5-8-1 0,0-4 0 0,-4 4-13 15,3-3-8-15,-3-1 10 0,4 0-10 16,-9 1 0-16,5 3 0 0,-1 0 0 0,-4 0 0 0,1 4 0 0,-6 4-15 16,1 12 2-16,-5-4 0 0,1 11 4 0,-5 5 1 15,4 3 0-15,-4 12 0 0,-4-4 8 0,-1 0-8 16,-3 4 8-16,-1 4-8 0,0 4-1 0,-4 0 0 15,0 3 0-15,4 5 0 0,-4-4 9 0,0 15-12 16,0-7 12-16,-1 7-12 0,6 0 12 0,-6 8 0 16,1 0 0-16,0 8-8 0,0 4 8 0,4 8 0 15,0-9 0-15,1 13 0 0,3-1 17 0,1-3-1 16,4 0 0-16,0-1 0 0,4-11 7 16,1 0 1-16,-1 0 0 0,0 0 0 0,1-4-12 0,-1 0-1 15,5 0-1-15,-9 0 0 16,4 0-70-16,-4-4-15 0,5 0-2 0</inkml:trace>
  <inkml:trace contextRef="#ctx0" brushRef="#br0" timeOffset="24397.3632">1214 1720 172 0,'0'0'8'0,"0"0"1"0,-4-8-9 0,0-4 0 16,-1 4 0-16,1 1 0 0,-5-5 265 0,5 8 51 16,-5 0 11-16,5-8 1 0,-1 5-217 0,1-1-44 15,-1 4-9-15,5 4-2 0,0 0-56 0,-4-8 0 16,0 4 0-16,-1 0-14 0,-4 0 29 0,1 1 5 16,3 3 2-16,-8 0 0 0,0 0-6 0,0 0-2 0,-5 3 0 15,5 1 0-15,-4 4-5 0,-5 0-1 0,-5 8 0 0,1-1 0 16,-5-3 12-16,1 3 3 15,-10 9 0-15,-4-1 0 0,5 5 5 0,-5-1 0 0,4 4 1 0,1 0 0 16,8-3 11-16,0-1 1 0,9 4 1 16,-4-4 0-16,4 1-18 0,9 3-3 0,0-8-1 0,4 5 0 15,5-9-8-15,4 4-1 0,0 1-1 0,4-1 0 16,5-3-10-16,0-5 12 0,4 5-12 0,-4-12 12 16,13 7-12-16,4-3 0 0,0 3 0 0,5-3 0 15,4-4-129-15,-9 0-28 16,40 3-6-16,-9-3-1 0</inkml:trace>
  <inkml:trace contextRef="#ctx0" brushRef="#br0" timeOffset="24815.1173">1451 1926 1335 0,'0'0'59'0,"0"0"13"0,5-11-58 0,-5 11-14 15,9-8 0-15,-5-4 0 0,5 1 81 0,-5 3 14 16,-4 8 2-16,0 0 1 0,0 0-32 0,0 0-6 15,0-12-2-15,0 12 0 0,0 0-27 0,0 0-6 16,-4-4-1-16,-5-4 0 0,0 8-9 0,-4 4-3 16,0 4 0-16,-9 0 0 0,4 4-4 0,-8 3 0 15,4 1-8-15,-4 3 12 0,-5 1-12 0,0 3 11 16,5 1-11-16,4 3 10 0,0 4-10 0,5 0 8 16,-1-3-8-16,9-5 8 0,0 4-8 0,1-7 0 0,3-1 0 0,10 1 0 15,-1-5 0-15,5 1 0 0,4-8 0 0,0 3 0 16,5-7 0-16,-5-4 0 0,4-4-10 0,1 0 10 15,0-3-8-15,3-1 8 0,-3-8 0 0,0 1-9 16,-5-5 9-16,4-3 0 0,-4-4 0 0,5-9 0 16,-5 5 0-16,5-4 0 0,-1-4 0 0,1 4 0 15,-5-4 0-15,0 8 0 0,0 0 12 0,0 3-4 16,-4 5-8-16,0 7 12 0,0 5-4 0,-9 11 0 16,0 0 0-16,0 0 1 0,0 0 0 0,4 15 0 15,5 5-9-15,-5 3 0 0,-4 4 0 0,5 5 0 16,-1 3 0-16,-4-8 0 0,4 4 0 0,1 4 0 0,4-3 0 15,-5-1 8-15,5-4-8 0,0 0 0 16,4 1-72-16,0-9-20 0,-4 1-4 0,4-9-761 16</inkml:trace>
  <inkml:trace contextRef="#ctx0" brushRef="#br0" timeOffset="25287.3188">2184 1802 1764 0,'-9'-4'39'0,"5"4"8"0,4 0 1 0,0 0 1 0,0 0-39 0,0 0-10 15,0 0 0-15,0 11 0 0,-5 1 51 0,5 8 8 16,0-5 1-16,-4 9 1 0,8 3-14 0,-4 0-3 16,-4 1-1-16,0 3 0 0,-5 4 3 0,5 4 1 0,-1-4 0 0,-4 0 0 15,-4 0 1-15,4 4 1 0,9-8 0 0,0 4 0 16,-4-7-28-16,-5 3-5 0,9-8-2 0,0 5 0 15,9-9-6-15,-9 1-8 0,-9-1 11 0,9-7-11 16,9-1 14-16,-5-7-4 0,-4-4-1 0,0 0 0 16,0 0 3-16,0 0 1 0,0 0 0 0,0 0 0 15,-8-11 7-15,3-5 2 0,5 0 0 0,0-3 0 16,-9-1-22-16,5-3 0 0,4-8 0 0,9 0 8 16,4-1 0-16,0 1 0 0,-13-15 0 0,9 3 0 15,9-4-8-15,3 4-12 0,-7-4 4 0,8 0 0 16,0 12-40-16,4-8-8 15,-4 8-2-15,0 4 0 0,-5 4 14 0,10 3 2 16,-1 5 1-16,-9 3 0 0,-3 5 41 0,-1 3 0 0,13 0 0 0,-8 8 0 0,-5 0-12 16,-4 4 2-16,-5 4 1 0,5-4 0 0,13 3 9 0,-14 1 0 15,-16 4 0-15,3 0 0 0,10 3 0 0,-10 1 0 16,-12-1 0-16,-1 1 8 0,5 3-8 0,-5-3 12 16,-3 4-4-16,-6-1 0 0,-3 1-18 0,-1 3-3 15,9-4-1-15,4 1 0 16,1-1-50-16,-5 1-11 0,0-1-1 0,4 1-565 15,5-4-113-15</inkml:trace>
  <inkml:trace contextRef="#ctx0" brushRef="#br0" timeOffset="26073.8509">2890 1934 1378 0,'0'0'30'0,"5"-15"6"0,-5-1 2 0,4 8 2 0,1 0-32 0,-5 1-8 15,0-5 0-15,0 0 0 0,0 4 57 0,0 8 11 16,0-7 1-16,0 7 1 0,0 0-19 0,0 0-4 15,-5-4-1-15,1 0 0 0,-1 0-30 0,-3 4-7 16,-6-4-1-16,1 8 0 0,0 0-8 0,-4 4 8 16,-1-1-8-16,-4 9 8 0,0-8 12 0,-4 7 1 15,-5 1 1-15,5 0 0 0,-1 3 6 0,1 1 0 16,9 3 1-16,-1 0 0 0,0 1-16 0,5 3-3 16,9-3-1-16,0-5 0 0,-1 1-9 0,5-5 0 15,13 1 0-15,-8-5 0 0,-10 1 0 0,5-12 0 16,13 4 0-16,5-4 0 0,4 0 0 0,-4-4 8 15,-1-8-8-15,1 1 8 0,12-5 0 0,-8-3 0 0,-9 3 0 16,1-11 0-16,3 3 3 0,-4-3 0 0,0 4 0 0,5-5 0 16,-9-3 17-16,8 4 3 0,-4 3 1 0,1 5 0 15,-1-1-32-15,0 5 0 0,-9 3 0 0,1 4 0 16,-5 8 0-16,0 0 0 0,0 0 0 0,4 12 0 16,1 4 0-16,-1-1 0 0,0 5 0 0,1-1 0 15,8 1 0-15,-9 7 8 0,-4-7-8 0,9 3 0 16,0 0-13-16,0-3-6 0,4-1-1 0,-9 1-636 15,-4-8-128-15</inkml:trace>
  <inkml:trace contextRef="#ctx0" brushRef="#br0" timeOffset="26229.9277">3882 1591 1324 0,'9'-8'118'0,"-5"-3"-94"16,0-1-24-16,1 4 0 0,-1-4 74 0,-8 1 10 15,-9 3 3-15,4-4 0 0,13 4-9 0,-4 8-2 16,0 0 0-16,-13 0 0 0,0 0-28 0,-9 0-5 16,4 0-2-16,-8 8 0 0,0-4-5 0,-1 8-2 15,6 3 0-15,-6-3 0 0,-3 4 7 0,3-1 2 0,5 5 0 0,0 3 0 16,5-3-1-16,-5 7 0 0,4 0 0 0,1 1 0 15,-1-5-27-15,1 4-6 0,-1 4-1 0,9-7 0 16,1-1-8-16,3 5 8 0,5-9-8 0,0 4 8 16,9-3-8-16,-5 3 0 0,9-7 0 0,1 3 0 15,-1-7 0-15,4 4-17 0,1-8 4 0,4-1-730 16,0 1-145-16</inkml:trace>
  <inkml:trace contextRef="#ctx0" brushRef="#br0" timeOffset="26430.069">4062 1872 1638 0,'0'0'36'0,"0"0"7"0,4-4 1 0,1 0 3 0,3-4-38 0,-3 4-9 16,3 4 0-16,1 4 0 0,0 0 62 0,0 0 10 16,-5 4 3-16,1 4 0 0,-1 3 17 0,0-3 4 15,-4 0 1-15,0 3 0 0,0 1-58 0,5-1-12 16,-5 1-3-16,0 0 0 0,0-1-12 0,0 1-4 15,0-1 0-15,0-3 0 16,0 0-76-16,0-1-16 0,4-3-4 0</inkml:trace>
  <inkml:trace contextRef="#ctx0" brushRef="#br0" timeOffset="26580.476">4382 1509 2016 0,'4'-8'179'0,"1"1"-143"0,-5 7-36 0,0 0 0 16,0 0 40-16,0 0 0 0,0 0 1 0,4 7-663 16,1 5-133-16</inkml:trace>
  <inkml:trace contextRef="#ctx0" brushRef="#br0" timeOffset="26815.0663">4869 1540 1652 0,'18'-15'73'0,"-5"11"15"0,4-4-70 0,1 0-18 16,4 4 0-16,8-3 0 0,1 3 84 0,4-8 12 15,5 4 4-15,-1 0 0 0,-4 1-48 0,5 3-10 16,-5-4-2-16,4 0 0 0,1 4-9 0,-5-4-3 15,0 4 0-15,0 1 0 16,-8-1-48-16,-6 4-9 0,1 0-3 0,-8-4-617 16,-1-4-124-16</inkml:trace>
  <inkml:trace contextRef="#ctx0" brushRef="#br0" timeOffset="27037.1427">5395 1068 2055 0,'-4'0'45'0,"4"0"10"0,0 0 1 0,0 0 2 0,0 0-46 0,0 8-12 0,0 8 0 0,4-1 0 15,-4 1 47-15,0 4 7 0,0-1 2 0,-4 4 0 16,0 5-20-16,-1-1-3 0,-3 0-1 0,-1 8 0 16,0 1 16-16,0 3 4 0,0-8 0 0,-4 8 0 15,9 0-36-15,-5 0-6 0,-4 0-2 0,9 4 0 16,-1-4-76-16,5 0-15 0,-9 0-3 0,5 0-978 15</inkml:trace>
  <inkml:trace contextRef="#ctx0" brushRef="#br0" timeOffset="27505.722">5711 1486 2055 0,'0'0'45'0,"0"0"10"0,0 0 1 0,5 15 2 0,-5-7-46 0,0 8-12 16,4-1 0-16,-4-3 0 15,5 0 15-15,-1-1 1 0,0 1 0 0,1 4 0 0,-1-5-7 0,0-3-1 16,-4-8 0-16,9 12 0 0,-9-12 2 0,13 4 0 16,-4-4 0-16,4-4 0 0,1-4 9 0,-1 0 1 15,4-3 1-15,1-1 0 0,-1-4-21 0,1 1 0 16,-1-5 0-16,1 1 0 0,4 3-12 0,-9 8-4 15,5-11-1-15,-5 7 0 0,0 0 26 0,4 5 6 16,-3 3 1-16,-1 0 0 0,-4 4-16 0,4 4 11 16,0 4-11-16,0 3 10 0,0 5-10 0,-4 7 0 0,0 1 0 0,-5-1 8 15,-4 0-24-15,5 5-6 0,-10-5-1 0,5 8 0 16,-4-3 50-16,-9-1 9 0,4 0 3 0,-4 4 0 16,0 1-11-16,-5-1-3 0,0-4 0 0,1 0 0 15,-9 1 11-15,4-1 3 0,0 4 0 0,0 4 0 16,-5-3-18-16,1-5-3 0,4 4-1 0,0-8 0 15,0-3 7-15,5-4 2 0,-1-5 0 0,5-3 0 16,0 0 4-16,0-4 1 0,4-4 0 0,0 0 0 16,0 0 9-16,5-8 1 0,0-12 1 0,-1 5 0 15,5-5-22-15,9-3-4 0,0 0 0 0,4-5-1 0,4 5-15 16,1-1 0-16,4 1 0 0,4-4 0 16,5 7-47-16,0-11-5 0,-5 8-2 0,9-1-810 15,0 1-161-15</inkml:trace>
  <inkml:trace contextRef="#ctx0" brushRef="#br0" timeOffset="28539.755">7730 1552 1216 0,'0'0'27'0,"0"-8"5"0,0 4 2 0,0-7 0 0,-5 3-34 0,5 8 0 15,0 0 0-15,0-12 0 0,-4 4 57 0,4-3 5 16,0 11 1-16,0 0 0 0,0 0-7 0,-9-4-2 16,-4 4 0-16,4 4 0 0,0 0-9 0,-4 3-1 15,0-3-1-15,-5 12 0 0,1-4-18 0,-5 3-3 16,0 5-1-16,-4 3 0 0,-1 0 18 0,1 9 3 16,-5-9 1-16,5 8 0 0,4-7-21 0,4 3-4 15,1 0-1-15,4 4 0 0,8-11-17 0,1 3 10 16,8-3-10-16,1-1 8 0,8-7-8 0,0 0 0 15,0-4 0-15,5 3 0 0,-1-19 8 0,10 5 0 16,-5-1 0-16,0-4 0 0,-1-4 0 0,6-3 0 16,-5-1 0-16,0-4 0 0,0 1 0 0,-5-1 0 15,1 1 0-15,-5-4 0 0,0-5 10 0,0-3 2 16,-4 0 0-16,0 0 0 0,-5-8-20 0,1 4 0 16,-5 3 0-16,0-7 0 0,-5 12 0 0,5 0 0 0,-4 3 0 15,-5 13 0-15,0 3 0 0,0 4 0 0,1 4 0 0,-6 4 0 31,-3 4-68-31,4 3-12 0,-5 5-1 0,1 0-1 0</inkml:trace>
  <inkml:trace contextRef="#ctx0" brushRef="#br0" timeOffset="29201.7644">7883 1556 1364 0,'0'0'60'0,"0"0"13"0,9-4-58 0,-5-4-15 16,5 4 0-16,4-7 0 0,5 3 56 0,4 0 8 15,4 0 1-15,0 4 1 0,9-7-17 0,1 7-3 16,-1-4-1-16,4 4 0 0,-4-4-22 0,0 0-5 16,0 5-1-16,0-1-549 15,-4 4-111-15</inkml:trace>
  <inkml:trace contextRef="#ctx0" brushRef="#br0" timeOffset="28981.9322">7975 1419 1465 0,'13'-11'64'0,"-4"3"15"0,-4 4-63 0,3-8-16 16,5 5 0-16,1-9 0 0,3 4 97 0,-4 1 17 16,5-13 3-16,4 5 1 0,-5-1-47 0,1 5-10 15,-1-1-1-15,1 4-1 0,4-15-13 0,-9 4-2 16,0 3-1-16,0 1 0 0,-4-5-35 0,0 5-8 16,-5-1 0-16,1 1 0 0,-1-1 12 0,1 5 0 15,-5-1 0-15,0 4 0 0,0 1-4 0,-5-1 0 16,1 4 0-16,-1-4 0 0,-3 8 14 0,3 1 2 15,1-1 1-15,-5-4 0 0,5 4-37 0,-5 4-8 16,0 0-2-16,0-4 0 0,5 4 35 0,-5 0 7 16,9 0 2-16,0 0 0 0,0 0-36 0,0 0-7 15,0 0-2-15,0 0 0 0,0 0 37 0,0 0 7 16,-9 8 2-16,9-8 0 16,-4 12-43-16,0 3-9 0,4 5-2 0,-5-9 0 0,1 5 23 0,4 3 8 0,-5 5 0 0,1-1-9 15,-5-3 9-15,5 3 0 0,-5 4 0 0,5 5 0 16,-5 3 11-16,5 4 1 0,-1-4 0 0,1 4 0 15,-1 4-4-15,10-4 0 0,-1 4 0 0,1-4 0 16,3 0-8-16,-3-4 0 0,-1 0 0 0,1 0 0 16,-1-4 28-16,0-7 3 0,1-1 1 0,-5-4 0 15,0-3-51-15,0-4-9 16,0 3-3-16,-5 1-687 0,1-12-138 0</inkml:trace>
  <inkml:trace contextRef="#ctx0" brushRef="#br0" timeOffset="30059.9077">9296 1494 932 0,'0'0'41'0,"0"0"9"0,0 0-40 0,0 0-10 16,13 7 0-16,4-7 0 0,1 4 92 0,0-4 17 16,-1 4 3-16,1-4 1 0,-1 0-7 0,5-4-2 15,0 0 0-15,-4 4 0 0,8-7-28 0,-8 3-7 16,-1-4-1-16,5 0 0 0,-4-8-3 0,-5 5-1 16,4-1 0-16,-4-4 0 0,1 1-39 0,-6-1-8 15,6 5-1-15,-1-1-1 0,-5-8-7 0,1 1-8 16,-4 7 11-16,-1-7-11 0,-4 7 10 0,0-4-10 15,-4 5 8-15,-1-5-8 0,-4 8 0 0,1-3 0 16,-1 3 0-16,0-4 0 0,0 4 0 0,-4 0 0 16,4 5-11-16,-4 3 11 0,0 0-20 0,-4 0 0 15,-1 0 1-15,-4 11 0 0,0-3 19 0,0 4 0 16,-4 7 0-16,0-7 0 0,-1 4 0 0,1-1 0 16,0 9 0-16,4-1 0 0,4 12 12 0,1-12 5 15,-1 5 2-15,5 3 0 0,4 0-28 0,5 0-6 0,4-7-1 0,0-1 0 16,4 1 16-16,5-1-12 0,-5-7 12 15,9-1-12 1,14-3-53-16,3-4-11 0,6-4-1 0,3-4-813 0</inkml:trace>
  <inkml:trace contextRef="#ctx0" brushRef="#br0" timeOffset="30520.7998">10270 1162 1954 0,'0'0'43'0,"0"0"9"0,-5-4 1 0,-3-4 3 15,-1 8-45-15,0 0-11 0,0-4 0 0,0 4 0 0,-4 4 47 0,0-4 7 16,-4 8 2-16,-1-4 0 0,1 4-38 0,-5 0-7 16,0 7-2-16,-5 5 0 0,1-1-9 0,0 1 0 15,-1 3 0-15,-3 8 0 0,3 1 22 0,5-5 2 16,0 4 1-16,1 0 0 0,3-3-25 0,5 3 8 16,4-8-8-16,5 8 0 0,4-15 0 0,0 3 0 15,0-7 0-15,4 0 0 0,0-4 8 0,10-1-8 16,-1-7 0-16,4 0 8 15,10-3-30-15,-10-5-6 0,9 0-2 0,-4-4 0 0,5-3 51 0,-5-1 11 16,0-3 1-16,-5-5 1 0,1-3-3 0,-1 0-1 16,1-9 0-16,-1 1 0 0,1-4-30 0,-5 0 0 15,5-4 0-15,4 1 0 0,-1-9 0 0,1 4 0 16,0-8 0-16,-4 5 0 0,8-1 0 0,-4 0-13 16,0 1 1-16,4 3 0 0,-8 0 12 0,4 4 0 15,-5 8 0-15,-3 4-9 0,-6 7 9 0,1 5 0 16,-4 3 0-16,-1 5 0 0,-4 3 0 0,0 8-10 0,-9 0 10 0,-4 8 0 15,-5 7-11-15,1 13 11 0,-5-5-10 0,0 12 10 16,0-8 12-16,-4 16 9 0,4 0 2 0,0 0 0 16,0-4-23-16,4 4 0 0,1 0 0 0,-1 0 0 15,5 0 0-15,0 3 0 0,4-10 0 0,0 6 0 16,5-3 13-16,0 0-1 0,4-3-1 0,0 3 0 16,4-8-11-16,0 0 0 0,1-4 0 0,4 1 8 15,4-9-119-15,0 1-24 0,0-5-5 0,5-3 0 16</inkml:trace>
  <inkml:trace contextRef="#ctx0" brushRef="#br0" timeOffset="31336.3026">11011 1252 460 0,'0'0'20'0,"0"0"5"0,9-12-25 0,-9 12 0 16,9-8 0-16,-9 8 0 0,0 0 219 0,9-11 38 16,-9 11 8-16,0 0 2 0,0-8-146 0,0 8-29 15,0-16-5-15,0 16-2 0,0 0-25 0,0 0-4 16,0 0-2-16,0 0 0 0,0-12-35 0,0 12-7 16,0 0-2-16,0 0 0 0,0 0 33 0,0 0 6 0,0-11 2 0,0 11 0 15,0 0-35-15,0 0-6 0,-9-8-2 0,9 8 0 16,0 0-8-16,-5-8 8 0,5 8-8 0,-8-4 8 15,-1 0-8-15,9 4 0 0,-9-4 0 0,0 8 0 16,0-4 0-16,-4 4 0 0,0 0 0 0,0 0 0 16,4 4 0-16,-8 0 0 0,-1-4 0 0,5 7 0 15,-5-3 0-15,1 4 0 0,4-4 0 0,-5 3 0 16,1 1 0-16,3 0 0 0,-3 7 0 0,4-3 0 16,8-1 0-16,-3 1 0 0,-10 0 0 0,0 3-11 15,5 1 11-15,0-1 0 0,4-7 10 0,5-1-10 16,0 5 0-16,4-8 0 0,4 0 0 0,-4-1 0 15,9 1 0-15,-9-8 0 0,0 0 0 0,0 0 0 0,0 0 0 16,0 0 0-16,0 0 0 0,0-11 0 0,0 3-11 0,4-4-8 16,9-4-1-16,0 9-1 15,-4-9-18-15,9 0-3 0,4 1-1 0,4-5 0 0,0-3 35 0,1 3 8 16,-1 5 0-16,0-5 0 0,-8 9-12 0,4-1 0 16,-5 4 0-16,5 4 0 0,-9-7 12 0,5 3 0 15,-9 8 0-15,0 0 0 0,-9 0 0 0,0 0 16 16,0 0-4-16,0 0-1 0,0 0-11 0,13 0 0 15,-4 8 0-15,-9-8 0 0,0 0 37 0,0 0 3 16,8 11 0-16,1-7 0 0,-5 4-13 0,-4-8-3 16,0 0 0-16,0 0 0 0,9 8-24 0,-4 0 0 15,-5-8 0-15,8 15 0 0,-8-3 16 0,5 3-3 16,-5-3 0-16,0 4 0 0,-5-1 1 0,5 5 0 0,-8 11 0 0,3-11 0 0,-4 7 18 0,1 0 4 31,-1 8 1-31,0 0 0 0,-4-7-14 0,0 3-3 16,-5 0-1-16,1 4 0 0,-1-4-6 0,-4-3-1 0,0-1 0 15,5 4 0-15,-5-4 0 0,0 1 0 0,4-5 0 16,-4 1 0-16,5-5 0 0,-1-3 0 0,1-9 0 0,-5 5 0 16,4 4-12-16,-4-12 0 0,9 7-12 0,-4-3 12 15,-5-4 19-15,4 0 10 0,-4 0 3 0,0 4 0 16,5-8-32-16,-1 4 0 0,1-4 0 0,-5-4 0 16,9 4 0-16,-1-4 8 0,6 0-8 0,-6 4 0 15,10-4 12-15,-5-4-4 0,5 0-8 0,-1 1 12 16,5-1-3-16,5-4-1 0,-1 4 0 0,9-3 0 15,5-9-8-15,8 1 8 0,5-1-8 0,0 1 8 16,4-5-8-16,0 1-12 0,9-5 2 0,4 1 1 16,-4 0-119-16,4 0-23 0,-4 3-5 0,0-7-565 15,4 8-114-15</inkml:trace>
  <inkml:trace contextRef="#ctx0" brushRef="#br0" timeOffset="31774.4153">11529 1501 403 0,'0'0'17'0,"0"0"5"0,0 0-22 0,0 0 0 16,0 0 0-1,0 0 0-15,0 0 196 0,0 0 36 16,13 0 6-16,0 0 2 0,5 0-85 0,-1-7-17 0,1-1-3 0,8 0-1 16,-4 4-61-16,4 0-12 0,1-8-2 0,-1 1-1 15,0-1 5-15,1 0 1 0,-1 1 0 0,-4-1 0 16,0-4-36-16,0 9-8 0,-5-13 0 0,1 4-1 16,-9 1 1-16,4-5 0 0,0 1 0 0,-4 3 0 15,0-3-10-15,-5 3-2 0,0-7 0 0,1 3 0 16,-10 5 0-16,1-5-8 0,-5 5 12 0,0-1-4 15,5 4 2-15,-5 4 0 0,-8 8 0 0,-1-7 0 16,-4 7-10-16,-4 7-12 0,-5 1 2 0,1 4 1 16,-6 4 9-16,6 3 12 0,-5 1-2 0,4 11-1 15,0-8-9-15,5 4 0 0,8 5 0 0,1-1 0 16,4 0 0-16,4-4 0 0,4 5 0 0,5-1 0 0,9-4 0 0,0 0 0 16,9-3 0-16,-1-1 0 0,9 1 0 0,5-9 0 15,0-3 0-15,0 0-715 16,4-5-145-16</inkml:trace>
  <inkml:trace contextRef="#ctx0" brushRef="#br0" timeOffset="32429.7809">9221 1653 1267 0,'0'0'28'0,"0"0"5"0,0 0 2 0,0 0 1 0,0 0-36 0,0 0 0 0,0 0 0 0,0 0 0 15,0 0 96-15,0 0 12 0,13 4 2 0,1-4 1 16,3 0-76-16,9-4-15 0,5 1-4 0,0-1 0 15,4 4-16-15,4 0 0 0,-4-8 0 0,5 4-762 16</inkml:trace>
  <inkml:trace contextRef="#ctx0" brushRef="#br0" timeOffset="-292024.1579">12621 2155 756 0,'0'0'33'0,"0"0"7"0,0 0-32 0,0 0-8 0,0 0 0 0,0 0 0 16,0 0 85-16,0 0 15 0,0 0 4 0,0 0 0 15,0-8-41-15,0 8-8 0,0 0-2 0,0 0 0 16,0 0-26-16,0 0-6 0,0 0-1 0,0 0 0 16,0 0-4-16,0 0-2 0,0 0 0 0,0 0 0 15,0 0 32-15,0 0 6 0,0-8 2 0,0 8 0 16,0 0-10-16,0 0-3 0,0 0 0 0,0 0 0 16,0 0-30-16,0 0-11 0,0 0 0 0,0 0 9 15,0 0 2-15,0 0 0 0,0 0 0 0,0 0 0 16,0 0 3-16,0 0 1 0,0 0 0 0,0 12 0 15,5-5-7-15,-5 5-8 0,0-4 11 0,0 4-11 0,0-1 9 0,4 1-9 16,-4 0 0-16,0 4 9 0,-4-1 3 0,4 1 1 16,0 0 0-16,0 3 0 0,0 1 9 0,0 3 2 15,-5 4 0-15,5 1 0 0,0-1-4 0,-4 1 0 16,0 7 0-16,-1-8 0 0,5 5 12 0,-4-9 1 16,-1 4 1-16,5-3 0 0,0 3-26 0,0-7-8 15,0 3 0-15,0-3 0 0,0-5 16 0,-4 1-3 16,4 0-1-16,0-5 0 0,0-11-1 0,0 0-1 15,0 0 0-15,0 12 0 0,0-12-10 0,0 0 12 16,0 0-12-16,0 0 12 0,0 0-12 0,0 0 0 16,0 0 0-16,0 0 8 15,-4 12-30-15,4-12-6 0,-5 4-2 0,5-4 0 16,-9 0-181-16,9 0-36 0</inkml:trace>
  <inkml:trace contextRef="#ctx0" brushRef="#br0" timeOffset="-291456.1985">12911 2323 403 0,'0'0'36'0,"0"-8"-36"16,9 0 0-16,-5-4 0 0,0 5 121 0,5-5 18 15,-4 0 3-15,3 4 1 0,1-3-14 0,0 7-2 16,4-8-1-16,0 4 0 0,0-4-51 0,5 1-11 15,-5 3-1-15,5 0-1 0,-1 4-32 0,1-4-6 16,-1 0-2-16,5 4 0 0,0-3-4 0,0 3-1 16,0 0 0-16,0 4 0 0,-13 0 5 0,13 4 1 15,-5-4 0-15,1 4 0 0,-1 0-5 0,-3-1-1 0,-6 9 0 16,5-4 0-16,1 4-6 0,-6-1-2 0,-3 1 0 16,-1 4 0-16,-4 3 12 0,-4-3 3 0,-5 4 0 15,0-1 0-15,-8 5 9 0,-1-5 3 0,5 1 0 16,0-1 0-16,-9 1-10 0,-4 3-2 0,8-3 0 0,-4-1 0 15,0 5-8-15,0-1-3 0,0-3 0 0,5-4 0 16,4-1 3-16,-5 5 0 0,5-5 0 0,0 1 0 16,4-4-7-16,5 3-1 0,-1-3 0 0,1-4 0 15,-5 0-8-15,9-8 12 0,4 8-12 0,-4-8 12 16,5 4 7-16,-5-4 1 0,9 4 1 0,-1-1 0 16,1-3 1-16,4 0 0 0,0 0 0 0,9-3 0 15,5-5-9-15,8 4-1 0,4-4-1 0,1 4 0 16,4 4-11-16,4-4 0 0,-4 4-10 0,8 4 10 15,-3-4-163-15,3 4-26 0</inkml:trace>
  <inkml:trace contextRef="#ctx0" brushRef="#br0" timeOffset="146846.0152">13170 3284 799 0,'0'0'17'0,"-18"-4"4"0,18 4 1 0,0 0 1 0,-9 7-23 0,1-3 0 0,-1 0 0 0,9-4 0 15,0 0 21-15,0 0 0 0,0 0 0 0,0 0 0 16,13 0 30-16,0 0 5 0,5-4 2 0,-1 0 0 16,5 1 15-16,9-1 3 0,13 0 1 0,4 4 0 15,9-4-19-15,0 0-4 0,5-8-1 0,-5 4 0 16,0 1-17-16,4 3-3 0,9-4-1 0,5-4 0 16,8 4-15-16,1 1-3 0,-5-5-1 0,-1 4 0 15,1 0 8-15,5 4 2 0,-1-3 0 0,14-1 0 16,4 0-23-16,0 4 0 0,-5-4 0 0,-8 1-8 15,-5-5 19-15,0 4 4 0,14 0 1 0,-5 0 0 16,0-3-16-16,-4 7 0 0,-9-4 0 0,-9 4 0 16,-4-4 0-16,0 4 0 0,0 1 0 0,-9-1 0 15,-5 0 0-15,1 0 0 0,4-4 0 0,-4 4 0 16,-9 4 0-16,-5 0 0 0,-8 0 0 0,-1-4 0 16,-12 4 0-16,4 0 0 0,-13 0 0 0,-9 0-10 15,0 0 10-15,0 0 0 0,0 0 0 0,0 0 0 0,0 0 0 16,-5 8-8-16,1 0 8 0,-5-4-8 0,-4-4 8 0,0 4 0 15,8 0 8-15,-3-4-8 0,-10 3 0 0,1-3 0 16,8 4 0-16,-9-4-8 0,9-4 8 0,-12 4 0 16,3-3 8-16,0 3-8 0,1 0 0 0,-5 0 0 15,-9-4 0-15,9 4 0 0,0 4 0 0,0-4 0 16,0 0 0-16,5 0 0 0,-1 3 0 0,5-3-18 16,13 0 3-16,0 0 1 15,-13 0-19-15,13 0-4 0,0 0-1 0,0 0 0 16,0 0-13-16,0 0-2 0,9 4-1 0,4 0 0 0,-4 0 35 0,4-4 7 0,-13 0 2 15,9 0 0-15,8 4 10 0,-4-4 14 0,-4 0-3 16,-4 0-1 0,3 0 27-16,6-4 6 0,7 0 1 0,-3 0 0 0,0 0-8 0,-5 1 0 0,4-1-1 0,-4 0 0 15,-4 0-35-15,0 0 0 0,-9 4 0 0,0 0 0 16,0 0 10-16,0 0-10 0,-22-8 8 0,-4 8-8 16,-9 4 24-16,-5 0-1 0,-8-4 0 0,-9 0 0 15,-13 4-23-15,-9 0 0 0,-9-4 0 0,-13 4 0 16,-9 3 8-16,-8 1-8 0,-5 0 8 0,-9 0-8 15,-4 4 0-15,-4-5 0 0,0 9 0 0,-5-4 8 16,4-5-8-16,-3 5 0 0,3 0 0 0,5 3 0 16,0 1-9-16,5 0-3 0,3-5-1 0,6 1 0 15,-1-4-7-15,9 0 0 0,4-1-1 0,5 1 0 16,-1 0 11-16,5 0 10 0,9 4-13 0,0-9 5 0,9-3 8 16,4 4 0-16,4 0 0 0,18 0 0 0,-9 0 0 0,5 0 0 15,0 0 0-15,12 0-8 0,1 4 8 0,9-5 0 16,4 5 0-16,-5-4 0 0,9 0 0 0,5-4 0 15,8 0 0-15,10 0-8 16,8 0 8-16,17-4 0 0,10 0 0 0,-1 0 0 0,0 0 0 0,9 1 0 16,14-5 0-16,-14 0 0 0,0 4 0 0,9-4 0 15,4 0 0-15,13 1-8 0,5 3 8 0,13 0 0 16,4 4 0-16,31-4-8 0,-13-8-8 0,5 4-2 16,-5 5 0-16,4-1 0 15,-13 4-10-15,5 0-1 0,-10-4-1 0,5 0 0 16,-4 0-15-16,-4 4-3 0,3-4-1 0,-3 0 0 15,-5 4 13-15,0-8 4 0,-5 4 0 0,5-3 0 0,-4 7 18 0,-1-4 4 0,-4-4 1 0,-4 4 0 16,0 0 9-16,-4-4 0 0,-5 4 0 0,-5 1 0 16,1-1 46-16,-9-4 5 0,0 4 1 0,-1 0 0 15,-7 0-26-15,-1 4-5 0,-5 0-1 0,-3-4 0 16,-5 0-4-16,-5 0-2 0,-17 4 0 0,0 0 0 16,0 0 13-16,0 0 2 0,0 0 1 0,0-7 0 15,-4 3 2-15,-9-4 1 0,-1 0 0 0,-12 4 0 16,0 4-23-16,-9-4-10 0,-9 0 8 0,-4 4-8 15,-1 0 27-15,-12 0 0 0,-5 4 0 0,-13 0 0 16,0 0-43-16,-9-4-9 16,-4 8-2-16,-9-4 0 0,0-4 73 0,1 4 14 0,-6 4 4 0,-8-1 0 15,9 1-64-15,4 0-28 0,4 4 3 0,-8-1 0 16,9-3 40-16,-5 0 8 0,0 0 1 0,4 0 1 0,10-5-40 0,-1-3-8 16,0 0-1-16,-8 4-1 15,-1 0-11-15,5 4-3 0,0-4 0 0,-9 4 0 0,4 3 56 0,10-3 11 16,-1-4 3-16,0 8 0 15,-4 0-50-15,4-1-9 0,5 1-3 0,0 4 0 0,-1-5 31 0,5 1 0 16,5 4 0-16,-1-5 0 16,9-3-57-16,0 4-6 0,5-4-1 0,4-1 0 0,4-3 40 0,5 0 7 15,9-4 1-15,8 4 1 0,5 0 15 0,8-4 0 16,9 0 0-16,0 0-9 0,1 0-1 0,-1 4 0 16,5-4 0-16,4 0 0 15,0 0-22-15,0 0-4 0,21-4 0 0,10 0-1 16,0 4-13-16,4-8-2 0,4 4-1 0,1-3 0 0</inkml:trace>
  <inkml:trace contextRef="#ctx0" brushRef="#br0" timeOffset="165268.2638">12744 3018 806 0,'0'0'36'0,"0"0"7"0,0 0-35 0,0 0-8 16,-9 0 0-16,1 0 0 0,-1 0 53 0,4 0 9 15,-3-4 2-15,-1 1 0 0,0-5 0 0,0 4 0 16,1-8 0-16,3 4 0 0,-4 4 0 0,1-7 0 16,-1-1 0-16,0 4 0 0,5-11 0 0,-5 7 0 15,0 4 0-15,0-3 0 0,-4-1-52 0,4-4-12 16,-4 5 0-16,0-1 0 0,-4 4 0 0,-1-4 0 16,0 5 0-16,1-5 0 0,-5-4 18 0,4 5 1 15,-3-5 0-15,3 4 0 0,-8 1-9 0,4 3-2 16,0-8 0-16,0 1 0 15,-4 3-28-15,8-4-5 0,0 5-2 0,1-1 0 0,4 4 27 0,0 0 0 16,4 0 0-16,0 5 0 0,9 3 46 0,0 0 14 16,0 0 4-16,0 0 0 15,0 0-103-15,0 0-20 0,0 0-4 0,0 0-1 0,0 0 103 0,0 0 20 0,9 0 4 0,0 3 1 16,-1 5-52-16,1-4-12 0,-5 4 0 0,10 4 0 16,-6-8 0-16,6 3 0 0,-6 5 0 0,6-4 0 15,-1 0 0-15,0 3 0 0,4 1 0 0,-3 0 0 16,3-1 0-16,-4-3 0 0,5 4 0 0,-1-4 0 15,1 3 0-15,-1 1 0 0,1 4 0 0,4-1 0 16,4 5 0-16,1-5 0 0,-5 5 0 0,-1-4 0 16,1-1 0-16,9 1 0 0,0 3 0 0,4 1 0 15,-4-1 0-15,4 1 0 0,0-1 0 0,13 5 0 16,-8-5 54-16,-1 5 8 0,-4-9 2 0,0 5 0 16,-8-5-103-16,-1 1-20 0,-4-1-4 0,-5-3-1 15,-3 4-15-15,-1-8-3 0,-13-8-1 0,0 0-705 16</inkml:trace>
  <inkml:trace contextRef="#ctx0" brushRef="#br0" timeOffset="165651.1748">12297 2858 1036 0,'0'0'23'0,"0"0"5"0,8 8 0 0,1 0 1 0,0-4-29 0,0 0 0 0,0 0 0 0,4 0 0 16,-5 0 57-16,6 3 6 0,3 1 1 0,1 0 0 15,-5 0 0-15,4 0 0 0,1 3 0 0,0-7 0 16,3 8 0-16,6 0 0 0,-5 3 0 0,0-3 0 16,4 0-52-16,5 3-12 0,-5-3 0 0,5 3 0 15,4 5 22-15,-4-4 5 0,4-1 1 0,9 9 0 16,-5-1 12-16,-4-7 4 0,-4-1 0 0,-5-3 0 16,0 0-44-16,-8-1 0 0,4-3-8 0,-4-4 8 15,-10 0 9-15,1 0 10 0,-9-4 1 0,0 0 1 16,0 0-136-16,0 0-27 0</inkml:trace>
  <inkml:trace contextRef="#ctx0" brushRef="#br0" timeOffset="-424243.8962">7659 3904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<inkml:trace contextRef="#ctx0" brushRef="#br0" timeOffset="-423862.7457">9204 3798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<inkml:trace contextRef="#ctx0" brushRef="#br0" timeOffset="166490.8439">9691 3479 1036 0,'0'0'23'0,"0"0"5"0,-9 3 0 0,0 1 1 0,0 0-29 0,1-4 0 0,8 0 0 0,0 0 0 16,-9 0 57-16,9 0 6 0,0 0 1 0,0 0 0 15,0 0 0-15,0 0 0 0,0 0 0 0,13-4 0 16,4-3-52-16,5-1-12 0,5 0 0 0,3 0 0 16,14 0 54-16,0 1 8 0,4-9 2 0,9 0 0 15,1 1-52-15,-1-1-12 0,4-3 0 0,9 3 0 16,0 0 0-16,5 5 0 0,0-1 0 0,4 4 0 0,-9 4 28 15,-18 4 4-15,1 0 0 0,4 0 0 16,-4 4-52-16,-1 0-9 0,-8 4-3 0,0 0 0 0,0 0 32 0,-5 3-9 16,-3-3 9-16,-15 4 0 15,-3-4-55-15,-5 3-5 0,-8-7-2 0,-5-4 0 16,-9 8 11-16,-4 0 3 0,-1-8 0 0,-12 0 0 16,0 0 2-16,-14 0 1 0</inkml:trace>
  <inkml:trace contextRef="#ctx0" brushRef="#br0" timeOffset="166815.4526">9713 3346 1267 0,'0'0'28'0,"0"0"5"0,0 0 2 0,0 0 1 0,0 0-36 0,0 0 0 0,0 0 0 0,0 0 0 16,0 0 58-16,8 4 5 0,-8-4 1 0,18 4 0 15,-5-4-52-15,5 0-12 0,8 0 0 0,5-4 0 16,8-4 54-16,9 0 8 0,14 0 2 0,4-3 0 16,-1-1 0-16,6 0 0 0,3 1 0 0,-12 3 0 15,3 4-52-15,1-4-12 0,4 0 0 0,5 4 0 16,-5 1 0-16,0 3 0 0,-8 3 0 0,17 1 0 16,-13 0 21-16,-14 0 2 0,-3 4 0 0,-10 0 0 15,-4 0-37-15,-4-5-7 0,-9 1-2 0,-5 0 0 16,-4-4 23-16,1 4 0 0,-14-4 0 0,0 0 0 15,0 0-70-15,0 0-6 0,-9 8-2 0,-4 0 0 16,0 0-32-16,-9-1-6 0,0 5-2 0</inkml:trace>
  <inkml:trace contextRef="#ctx0" brushRef="#br0" timeOffset="167099.5925">9976 3537 1036 0,'0'0'46'0,"0"0"10"0,0 0-45 15,0 0-11-15,-5 0 0 0,1 0 0 0,0 0 53 0,4 0 9 16,-9 4 2-16,9-4 0 0,0 0-52 0,0 0-12 16,0 0 0-16,0 0 0 0,17 0 54 0,5-4 8 0,9 0 2 0,4-4 0 15,5-3 0-15,8-1 0 0,0 4 0 0,9 0 0 16,5-3-52-16,3 3-12 0,1-4 0 0,4 4 0 16,1 1 52-16,-14 3 8 0,4 0 2 0,1-4 0 15,3 0-48-15,-8 4-14 0,0 0 0 0,0 0 8 16,0 1-8-16,14-1 0 0,-10 0 0 0,1 4 0 0,-10 0 0 0,-8 0 0 15,-4 0 0-15,-5 0 0 16,-9 0 0-16,-4 4 0 0,-5 0-8 0,-3-4 8 16,-10 0-53-1,-4 0-6-15,0 0-1 0,-4 7 0 0,-5-7-136 16,-4 4-27-16,-9 0-5 0</inkml:trace>
  <inkml:trace contextRef="#ctx0" brushRef="#br0" timeOffset="167418.1075">10068 3412 1267 0,'-4'8'28'0,"-5"-4"5"0,4 4 2 0,5-8 1 0,0 0-36 0,0 0 0 15,0 0 0-15,0 0 0 0,0 0 58 0,9-4 5 16,4 0 1-16,9 4 0 0,5-4-52 0,8 4-12 16,4-4 0-16,5 0 0 0,9 0 54 0,8-3 8 15,14-1 2-15,4-4 0 0,0 4-23 0,0-3-4 16,0-5-1-16,8 4 0 0,1 1 12 0,-22 3 3 15,0 4 0-15,4-4 0 0,4 0-8 0,-3 0-2 16,3 1 0-16,-4-1 0 0,-4 4-18 0,22 0-4 16,-13 4-1-16,4-4 0 0,-5 4-29 0,-4 0-5 15,1 0-2-15,-1 0 0 0,-13 0 33 0,0 0 6 0,-5 0 2 0,-3 4 0 32,-5 0-55-32,-9-4-10 0,-9 4-2 0,-8-4-1 15,-1 0-31-15,-8 0-5 0,-9 0-2 0,0 0 0 16,0 0-18-16,-9-4-4 0,-4-4-1 0,-5 4 0 15,-4 0-86-15,1 0-16 0,-37-3-4 0,10 3-1 0</inkml:trace>
  <inkml:trace contextRef="#ctx0" brushRef="#br0" timeOffset="167679.0336">11235 3401 460 0,'-22'-4'41'0,"13"0"-33"0,5 4-8 0,4 0 0 15,0 0 130-15,0 0 24 0,0 0 5 0,9 0 1 16,13-4-85-16,4-4-17 0,9 0-3 0,4 0-1 15,5 1 20-15,5-1 4 0,3 0 1 0,18-4 0 0,-8 5-28 0,-5-1-6 16,4 4-1-16,1 0 0 0,-1 4-23 0,1-4-5 16,-1 4 0-16,5-8-1 0,-5 4 34 0,1 4 7 15,-5 0 2-15,4-4 0 0,-4 1-42 0,0-1-8 16,0 0-8-16,9-4 12 0,-5 4 29 0,1-4 7 16,-5-3 0-16,4-1 1 0,-4 0-29 0,-4 0-7 15,-5 5-1-15,1-5 0 0,-10 4-12 0,-4-4-12 16,0 9 3-16,-4-1 0 15,-9 0-120-15,-5 0-24 0,1 0-5 0,-14 4-382 16,-4 0-77-16</inkml:trace>
  <inkml:trace contextRef="#ctx0" brushRef="#br0" timeOffset="167949.2064">12099 3163 1018 0,'0'0'45'0,"0"0"10"0,0 0-44 0,0 0-11 0,0 0 0 0,0 0 0 16,0 0 108-16,9 7 20 0,0-3 4 0,4 0 1 16,5 0-65-16,-1 0-14 0,5-4-2 0,9 4-1 15,4 0-31-15,4 4-5 0,1-8-2 0,8 7 0 16,5-7-13-16,4 4 0 0,13 0 0 0,4-4 0 16,1-4 65-16,0 0 11 0,-1 1 1 0,-4-1 1 15,1-4-16-15,-10 4-3 0,5 4-1 0,0-4 0 16,-5 0-34-16,-4-4-8 0,-4 1 0 0,-1 3-1 15,-3-4-15-15,-10 4 0 0,1-4 0 0,-5 4 0 16,-9 0-123-16,-8 4-21 0,-5 0-4 0,-4 0-433 16,-9 0-87-16</inkml:trace>
  <inkml:trace contextRef="#ctx0" brushRef="#br0" timeOffset="168371.8205">12608 3163 932 0,'0'0'41'0,"0"0"9"0,18 4-40 0,4-1-10 0,8 1 0 0,10 0 0 16,4-4 128-16,4-4 24 0,9 4 5 0,0-4 1 15,4 4-42-15,1 0-8 0,4-3-1 0,4 3-1 16,-4-4-17-16,4 4-3 0,-4 0-1 0,4 0 0 15,-4-4-68-15,0 0-17 0,-9 0 0 0,4 4 0 16,-8 0 0-16,-1 0 0 0,-3 0 0 0,-1 0 0 16,-13 0 26-16,4-4 2 0,-8 4 0 0,0 0 0 15,-5-4-67 1,-4 4-13-16,0 0-2 0,-4 0-1 16,-5 0-139-16,0 0-28 0,-4 0-6 0,-1 0 0 0,6-4 96 0,-10 4 19 15,0-4 4-15,-4 4-347 0</inkml:trace>
  <inkml:trace contextRef="#ctx0" brushRef="#br0" timeOffset="168534.5532">13674 3143 864 0,'27'0'76'0,"12"0"-60"16,1-4-16-16,8 0 0 0,4 0 133 0,6 4 24 15,-1-3 5-15,4-1 1 0,-4 0-41 0,0 0-8 16,4 0-2-16,5 4 0 0,-4 0-48 0,4 0-9 16,-5 4-3-16,5 0 0 0,-5 0-36 0,-8 3-7 15,-1-3-1-15,1 0-8 16,-9 0-17-16,0 4-11 0,-5-4-1 0,5 4-1 0,-4-4 45 0,-5 3 9 16,4 1 1-16,-4-4 1 15,0 0-42-15,1-4-8 0,-6 0-1 0,1-4-1 0,-5 0 17 0,-4 0 9 0,0-4-10 0,-4 5-568 16,-5-1-114-16</inkml:trace>
  <inkml:trace contextRef="#ctx0" brushRef="#br0" timeOffset="168691.4044">14947 3182 1040 0,'22'8'46'0,"-5"-4"10"0,-4-4-45 0,14-4-11 0,-1 4 0 0,9-4 0 15,0 0 103-15,9 0 18 0,9 0 4 0,-1 0 1 16,1-3-21-16,-5-1-4 0,5 0-1 0,-5 0 0 15,0 0-62-15,-4-3-13 0,-4 3-2 0,-1 0-1 0,1-4-32 0,-10 9-6 16,-8-9-2-16,0 4 0 16</inkml:trace>
  <inkml:trace contextRef="#ctx0" brushRef="#br0" timeOffset="206888.8858">9787 3486 403 0,'0'0'36'0,"0"0"-36"0,0 0 0 0,-4-7 0 15,4-1 78-15,0 0 9 0,-9 4 1 0,0 0 1 16,9 4-30-16,0 0-7 0,-9-4 0 0,5 4-1 16,4 0-34-16,-9 0-6 0,1 0-2 0,8 0 0 15,-9 0-9-15,9 0 0 0,0 0 0 0,0 0 8 16,0 0-8-16,0 0 0 0,0 0 0 0,0 0 8 15,0 0 0-15,0 0-8 0,0 0 12 0,0 0-4 16,0 0-8-16,0 0 0 0,0 0 0 0,0 0 0 16,0 0 0-16,0 0 0 0,0 12 12 0,0-4-4 15,0-8 28-15,0 0 4 0,9 11 2 0,-5-3 0 16,0 0-17-16,5 0-3 0,0 0-1 0,4-1 0 16,0-3-21-16,0 4 8 0,0-4-8 0,5 4 0 15,4-8 12-15,-4 4-3 0,-1 0 0 0,1 0 0 0,8-1 9 16,-9 1 2-16,1-4 0 0,0 0 0 0,4 8-12 15,-1-4-8-15,1-4 12 0,0 4-12 0,0-4 20 16,0 4-4-16,0 0 0 0,0 0 0 16,4-8 8-16,-4 4 2 0,0-4 0 0,0 4 0 0,-4-4-5 0,8 4-1 15,-8-4 0-15,4 0 0 0,-5 0-4 0,1 0-2 16,-1 4 0-16,5-4 0 0,-4 1-5 0,-1 3-1 16,1 0 0-16,4-4 0 0,-5 4-8 0,1 0 0 15,-1 0 0-15,1-4 8 0,-1 4-8 0,-8 0 0 16,-9 0 0-16,9-4 0 0,-5 0 0 0,-4 4 0 15,0 0 0-15,9-4 0 0,-4 0 0 0,-5 4 0 16,0 0 0-16,0 0 0 0,0-4 8 0,0 4 0 16,0 0 0-16,0 0 0 0,-14 0-8 0,1 4-11 0,-4 0 3 15,4 4 0-15,-9 0 8 0,4-1 0 0,1 1 0 0,-1 4 0 16,-4-4 0-16,4 0 0 0,-3 3 0 0,3-3 0 31,-4 4-26-31,0-4-3 0,0-1-1 0,0 1 0 0,0-8 10 0,0 4 1 0,0-4 1 0,-4 0 0 16,4 0 18-16,0 0 0 0,0-4 0 0,0 4 0 15,-4 0 0-15,4 0 9 0,0 0-1 0,5 0 0 16,-5 0 15-16,9 0 2 0,4-8 1 0,0 8 0 16,5 0 2-16,4 0 1 0,0 0 0 0,0 0 0 15,0 0-15-15,8-4-3 0,1 1-1 0,4-1 0 16,0 0-10-16,5 0 0 0,0 4 0 0,3-4 0 16,-3 4 0-16,4-4 0 0,0 4 0 0,0 0 0 15,0 0 0-15,4 0 0 0,-4 0 0 0,0 0 0 16,0 0 0-16,0 4 0 0,0-4-9 0,0 0 9 0,4 0 8 15,0 0 4-15,1 0 2 0,3 0 0 0,1 0-14 0,0-4 0 16,-9 4 0-16,4-4 0 0,9 4 0 0,-4 0 0 16,4-4 0-16,0 0 0 0,0 4 0 0,0 0-13 15,-4-7 2-15,4 7 1 0,0 0 10 0,-4 3 16 16,0-3-4-16,-1 0-1 0,1 4-11 0,0-4 12 16,-1 4-12-16,1 0 12 0,0-4-12 0,-5 0 0 15,-4 0 0-15,0 0 8 0,4 0-8 0,-4 0 0 16,5 0 0-16,-1 0 8 0,0 0-8 0,1-4 0 15,-1 0 0-15,0 0 0 0,-4 1 0 0,0 3 8 16,-4-4-8-16,-1 0 0 0,1 0 0 0,-1-4 0 16,-3 0 0-16,-6 4 0 0,1 0 11 0,-9 4-3 15,0 0-8-15,0 0 12 0,0 0-12 0,-4-3 0 16,-1-5 0-16,-3 4 0 0,-6 4-8 0,1-4 8 0,-4 4 0 0,-5 0 0 16,4 0-10-16,-8 4 10 0,0-4-8 0,-5 4 8 15,0 0 0-15,0 0-10 0,14-4 10 0,-9 0 0 16,4 3-13-16,-5-3 4 0,1 0 1 0,0-3 0 15,-5 3 8-15,9 0 0 0,-9 0 0 0,5 0-8 16,4-4 8-16,-4 4 0 0,4 0 0 0,0-4 0 16,0 4 0-16,4 0 0 0,1-4 8 0,-1 4-8 15,1 0 9-15,3 0-9 0,6 0 12 0,-1-4-12 16,0 4 0-16,9 0 0 0,0 0 0 0,0 0 0 16,0 0 8-16,0 0-8 0,0 0 0 0,0 0 0 15,9 4 0-15,4 0 0 0,0 4 0 0,0-5 0 16,1 1 0-16,-1-4 0 0,4 4 0 0,1 0 0 0,-5 0 0 15,9 0 0-15,0 0 0 0,0 0 0 0,0 0 0 0,4-4 0 16,0 0 0-16,5 0 0 0,4 0 0 0,-4-4 0 16,4 0 0-16,0 4 0 15,5-4 0-15,-1 0 0 0,5 0 0 0,0 0 0 0,0 0 0 0,0 4 0 16,-5-7 0-16,5 7 0 0,-5-4 14 0,5 0-4 16,5 0-1-16,-1 0 0 0,-4 0-9 0,4 4 10 15,5-4-10-15,4 0 10 0,0 4-10 0,0 0 0 16,-5 0 0-16,5-4 8 0,-8 4-8 0,3 0 0 15,-8-4 0-15,4 4 8 0,-4-3-8 0,0 3 0 16,-9-4 0-16,-4 0 8 0,4 0-8 0,-4 4 0 16,-5 0 0-16,0 0 8 0,-12 0-8 0,3 0 0 15,-4 0-12-15,-13 0 12 0,0 0-20 0,0 0 3 0,0 0 1 0,0 0 0 16,-8 0 4-16,-1 4 2 0,-9 0 0 0,1 0 0 16,3-1 10-16,-3 1 0 0,-5 0-9 0,-4 4 9 15,-1 0 0-15,-3 0 0 0,-5-1 0 0,4 1 0 16,-4-4 0-16,0 0-11 0,-5 0 3 0,5 0 0 15,-4 0 8-15,-1 0 0 0,1-4 0 0,-5 4 8 16,4-4 0-16,1 0 0 0,-5 0 0 0,9 0 0 16,8 0 0-16,1 0 1 0,0-4 0 0,8 4 0 15,1-4 5-15,4 0 1 0,4 4 0 0,0-4 0 16,9 4 4-16,0 0 1 0,0 0 0 0,0 0 0 16,0 0-20-16,9-4 0 0,8 4 0 0,1 0 0 15,4 4 0-15,9-4-19 0,-1 4 4 0,1-4 1 16,8 4 14-16,-3 0 16 0,7-4-3 0,-3 0-1 15,4 0-12-15,-5 0 0 0,5-4 0 0,0 4 0 0,4 0 0 16,1-4 0-16,3 4 0 0,-4-4 0 0,5 4 0 16,0-4 0-16,-1 4 0 0,1-4 0 0,-5 8 0 0,1-4 0 15,-1-4 0-15,-4 4 0 0,0 0 0 0,-1 0 0 16,1-4 8-16,-4 0-8 0,8 0 0 0,-8 1 0 16,-10-1 8-16,1-4-8 0,8 4 16 0,-8 0 0 15,-9-8 0-15,0 5 0 0,0 3-16 0,-5-4 0 16,-3 0 0-16,-1 0 0 0,-4-3 0 0,-5 3-10 15,0-4 10-15,1 4-12 0,-10-3 12 0,1 3 0 16,0-4 0-16,-5 4 0 0,0 0 8 0,-4 5-8 16,0-1 10-16,0 0-10 0,-1-4 0 0,-3 4 0 15,-5 4 0-15,4-4 0 0,-4 8 0 0,-4-4 0 16,-5 0 0-16,1 4 0 0,-1 4 0 0,0-4 0 0,1 3 0 0,-1 1-10 16,0-4 10-16,-4 0 0 0,0 0 0 0,0 4-8 15,0-4 8-15,-5 3 0 0,5 1 0 0,-4-4 0 16,4 0 0-16,-1 4 8 0,6-4-8 0,3 0 11 15,5 0-11-15,-4 3 0 0,9-3 0 0,-5 0-11 16,4 0 11-16,5 0 0 0,4-4 8 0,9 0-8 16,0 0 0-16,0 0 0 0,0 0 0 0,0 0-8 15,0 0 8-15,9 8 0 0,4-4 0 0,5-4 0 16,-1 0 0-16,5 0 0 0,9-4 8 0,4 0-8 16,4 0 0-16,1 0 0 0,-1 4 0 0,5-4-8 15,0 0 8-15,4-4 0 0,-4 5 0 0,5-5 0 16,3 4 0-16,1-4 8 0,4 4-8 0,0-4 8 15,0 4-8-15,4 1 0 0,-4 3 0 0,0-4 0 16,-4 0 0-16,0 4 0 0,-5-4 0 0,0 0 0 16,5 4 0-16,-5-4 0 0,-8 4 0 0,-1-4 0 0,9 0 0 15,-8-4-10-15,-1 5 10 0,-4 3 0 0,-4-8 0 0,-9 8 0 16,0-4 0-16,-4 0 9 16,-10 0-30-16,1 0-7 0,-9 4 0 0,0 0-1 0,0 0 16 0,-9-4 3 15,1-4 1-15,-10 8 0 0,1-3 9 0,-10 3 0 16,1 3 0-16,-5 1 0 0,-4 0 0 0,-9 4-13 15,-4 0 5-15,0 0 8 0,-5 3 0 0,0-3 0 16,-4 4 0-16,-4 0 0 0,-9-5 0 0,0 5 0 16,4 0 0-16,-9 3 0 0,1 1 0 0,-1 0 0 15,9-5 0-15,-4 1 8 0,0-4 1 0,-5 0 0 0,9 3 0 16,-4-3 0-16,4-4 11 0,5 0 1 0,4 8 1 16,0-9 0-16,13 1-1 0,0-4 0 0,5 0 0 0,4 0 0 15,4 4-11-15,5-4-2 0,4 0-8 0,4 0 12 16,5 0-12-16,4 0 0 0,5-4 8 0,4 4-8 15,0 0 0-15,0 0 0 0,13 0 0 0,9 0 0 16,4-4 0-16,0 1 0 0,10 3 0 0,-1-4 0 16,9 0 0-16,-1 0 0 0,1-4 0 0,5 4 0 15,8-4 0-15,0 4 0 0,4 1 0 0,0-5 0 16,1 0 0-16,-1 4 0 0,1-8 0 0,8 8 0 16,-4-3 0-16,0-1 0 0,8 0 0 0,5 4 0 15,-9 0 0-15,0 0 0 0,-4 0 0 0,4 1 0 16,-4 3-8-16,4-4 8 0,-8 0 0 0,4 4 0 15,4-4 0-15,-4 0 0 0,-5 0 0 0,-4 0 0 16,-4 4-8-16,4-4 8 0,-9-4 0 0,0 5 0 0,-8-1-8 16,4 0 8-16,0-4 0 0,-9 4 0 0,0 0 0 15,-9 0-8-15,-8 4 8 0,-1-4 0 0,1 4 0 0,-9 0 0 16,-1 0 0-16,-8 0 0 0,0 0-14 0,0 0-2 16,0 0-1-16,0 0 0 0,-8 8 17 0,-6 0 0 15,-3 4 0-15,-9-5 9 0,-10 1-21 0,6 0-4 16,-5 0 0-16,-5-4-1 0,-4 4 17 0,0-1-12 15,-4-3 12-15,0 0-10 0,-5 0 10 0,1 0 0 16,-5-4 0-16,4 4 0 0,0 0 0 0,1 4 0 16,-5-8 0-16,4 3 0 0,9 1 14 0,-4-4-2 15,4 4 0-15,0-4 0 0,5 4 4 0,3-4 1 16,1-4 0-16,5 0 0 0,-1 4-1 0,9 0 0 0,4-4 0 0,5 4 0 16,-4-3-5-16,8 3-2 0,5 0 0 0,4 0 0 15,0 0-9-15,0 0 0 0,8-4 9 0,10 4-9 16,4-4 0-16,4 4 0 0,5 0-10 0,0 0 10 15,-1-4 0-15,5 4 0 0,0 0 0 0,1 0 0 16,7 0 0-16,1-4 0 0,5 4 0 0,3-4 0 16,-4 4-8-16,5 0 8 0,4-4 0 0,0 4 0 15,0 0-11-15,-4 0 11 0,0-4-10 0,4 4 10 16,0-4-12-16,0-3 12 0,4-1-13 0,-8 4 5 16,4-4 8-16,0 4 0 0,0-4 0 0,-5 4 0 15,1 1 0-15,-5-1 0 0,1 0 0 0,-6 0-8 16,-3-4 8-16,-1 4 0 0,1 0 0 0,-1 0 0 15,-3 0 0-15,-1 1 8 0,0 3-8 0,-9 0 0 16,0 0 0-16,1 0 8 0,-10 0-8 0,1 0 0 0,-5 0 0 16,0 3 0-16,-4 1 0 0,-9-4 0 15,0 0-8-15,0 0-7 0,0 0-1 0,-9 4 0 0,-4-4 16 0,-5 4-9 16,1 0 9-16,-5 0-8 0,-4 0 8 0,-9 0 0 16,8-4 0-16,-8 4-8 0,0 0 8 0,-5-4 0 15,5 0 0-15,-8 3 0 0,-1 5 0 0,-5-4 0 16,-3-4 0-16,3 4 0 0,1 0 0 0,0 4 0 15,0 0 0-15,-1-5 0 0,6 1 8 0,3 0-8 16,5 0 8-16,4 0-8 0,1-4 16 0,12 4-2 16,0 0 0-16,5-4 0 0,0-4-3 0,4 4-1 15,5-4 0-15,4 4 0 0,0 0-10 0,0 0 0 16,9-4 0-16,8 0 8 0,5 0-8 0,5-3 0 16,3-1 0-16,5 4 0 0,5-4 0 0,-1 0 0 0,10-3 0 0,-1 3 0 15,5 0 8-15,-1 0-8 0,1 4 0 16,-1-7 8-16,5 3-8 0,1 0 0 0,3 0 0 0,0 0 0 15,1 1 0-15,4-1 0 0,-1 0 0 0,-3 4 8 16,-1 0-8-16,1 0 0 0,-10 0 0 0,5 0 0 16,-4 1 0-16,-5-1 0 0,1 0 0 0,-6 0 0 15,1 0-12-15,-4 0 12 0,-14 4-10 0,0-4 10 16,1 0 0-16,-5 4-9 0,-14 0 9 0,-8 0 0 16,0 0 0-16,0 0-10 0,0 0 10 0,-13 0 0 15,-9 8-8-15,0 0 8 0,0-4 0 0,-4 4 0 16,-9-5-8-16,0 5 8 0,0-4 0 0,-5 4 0 15,5 0 0-15,-4 0 0 0,-5-1 0 0,0-3 0 16,0 4 0-16,0 4 0 0,0-4 0 0,1-5 0 16,-1 1 0-16,0 0 0 0,4 0 0 0,1 0 0 0,8 0 0 15,0-4 0-15,5 0 0 0,4 0 0 0,0 4 0 16,9 0 0-16,-5-4 8 0,10 0-8 0,8 0 0 0,0 0 0 16,0 0 8-16,0 0-8 0,0 0 0 15,13-4 0-15,0 4 0 0,5-4 0 0,-1-4 0 0,9 4 0 16,5-4 0-16,4 1 0 0,0-1 0 0,5 0 0 15,-5 4 0-15,4-4 0 0,-3-3 0 0,-1 3-10 16,0 4 10-16,0 0-8 0,0-4 8 0,-4 0 0 16,-1 1 0-16,-3 3-8 0,-1-4 8 0,0 4 0 15,1-4 0-15,-5 4 0 0,0 0 0 0,-5 4 0 16,-4 0 0-16,0-3 0 0,-4 3 0 0,-9 0 0 0,0 0 0 16,0 0 8-16,0 0-8 0,0 0 0 15,0 0 0-15,0 0 0 0,0 0 0 0,0 0 0 0,0 0 0 0,0 0 8 16,0 0-8-16,-9 3 0 0,1 1 0 15,-10 0 0-15,5 0 0 0,-9 0 8 0,0 0-8 0,-4-4 0 16,-5 0 0-16,5 0 0 0,-5 4 0 0,-4 0 0 16,0-4 0-16,-5 4 0 0,1-4 0 0,-1 4 0 15,-4-1 0-15,1 5 0 0,-6-4 0 0,5 0 0 16,5 4 0-16,-5-4 0 0,0-4 0 0,0 4 0 16,5 0 0-16,-5-1 0 0,0 1 0 0,-9 0 0 15,5-4 0-15,4 4 0 0,5 0 8 0,-1 4-8 16,1-8 0-16,8 0 0 0,5 4 0 0,4-4 0 15,0 0 0-15,4 4 0 0,10-8 0 0,-1 8 0 16,9-4 0-16,0 0 0 0,0 0 0 0,0 0-8 16,9 4 8-16,4 3-8 0,4 1 8 0,1-4-8 15,-1 0 8-15,10 4 0 0,-5-4 0 0,13 0 0 0,0-1 0 0,4 5 0 16,1-4 0-16,-1 0 0 0,5-4 0 16,-4 0 0-16,4 0 0 0,-1-4-8 0,6 0 8 0,-1-4 0 15,5 1 0-15,-5-1 0 0,5 0 0 0,-5-4 0 16,0-3 0-16,-4 3 0 0,0 4 0 0,-5-7 0 15,-4 3 0-15,0-4 0 0,-8 9 8 0,4-1-8 16,-14-4 8-16,5 4-8 0,-9 0 17 0,0 5-1 16,-13 3 0-16,0 0 0 0,0 0-4 0,0 0-2 15,0 0 0-15,0 0 0 0,-4-4-10 0,-9 4 10 16,0 7-10-16,-5-7 10 0,-8 0-10 0,-5 0 0 16,-8 0 0-16,-1 0 0 0,-13 8 0 0,5-4 0 0,-9 4-10 15,0-4 10-15,-4 0 0 0,4 4-9 16,-5-1 9-16,1-3 0 0,-5 0 0 0,0 0 0 0,0 0 0 15,-4 0 0-15,-4 4 0 0,-1-4 0 0,0 3 0 16,5-3 0-16,-4 0 0 0,-1-4 0 0,0 0 8 0,1 0-8 16,4 4 11-16,-1-4-3 0,10 0 0 0,4 0 0 15,4 0-8-15,5 0 10 0,9 4-10 0,-1-4 10 16,9 0-10-16,1 0 8 0,3 0-8 0,5 0 8 16,5 0-8-16,4 4 0 0,4 0 0 0,9-4 0 15,0 0 0-15,0 0-12 0,0 0 2 0,13 0 1 16,9 4-4-16,0 0-1 0,4-4 0 0,9-4 0 15,5 4 6-15,4-4 8 0,4 0-13 0,5 0 5 16,8-4 8-16,1 0 0 0,3 4 0 0,-8 1-8 16,5-5 8-16,-5 4 0 0,0 0 0 0,4 0 0 15,1-4 0-15,-5 4 0 0,-9-7 0 0,9 7-8 0,-4 0 8 16,4 0 0-16,-5-4 0 0,1 4 0 0,-5-4 0 16,-4 8 0-16,0 0 0 0,-4 0 0 0,-5-7 0 15,0 3 0-15,-5 4 0 0,-3 0 0 0,-5-4 0 0,-5 4 0 16,1 4 0-16,-9-4 0 0,-1 0-8 0,-8 0 0 15,0 0 0-15,0 0 0 0,-13 0 8 0,-4-8 0 16,-10 4 0-16,1 4-8 0,-5 4 8 0,-8 0 0 16,-1 0 0-16,-8 0 0 0,-5 0 0 0,-4-1 0 15,0-3 0-15,-4 4-8 0,-5 8 8 0,0-4 0 16,5-4 0-16,-5 4 0 0,0-1 12 0,-4 1-1 16,-5 0-1-16,5 0 0 0,0 3 12 0,0-3 2 15,0-4 1-15,-1 4 0 0,10 0-25 0,0 0-16 0,-1-1 3 16,5 1 0-16,0-4 13 0,0-4 0 0,9 8 0 0,4-4 10 15,0-4-10-15,13 4 0 0,5-4 0 0,4-4 0 16,5 4 12-16,-1 4 0 0,5-4 0 0,13 0 0 16,0 0-23-16,0 0-4 0,0 0-1 0,13 4 0 15,5-4 16-15,-1 3 0 0,14 1 0 0,4-4 0 16,4 0 0-16,5-4-9 0,0 1 9 0,4-1 0 16,1 0-12-16,3-4 2 0,1 0 1 0,4 0 0 15,-4 1 1-15,-1-1 0 0,10 0 0 0,-5 0 0 16,4 0 8-16,-8 1-13 0,-1-5 5 0,-3 4 8 15,-5 0 0-15,-5 0 0 0,-8 1 0 0,0 3 0 16,-1-4-8-16,-8 4 8 0,-4-4 0 0,-5 4 0 16,0 0 0-16,-13 4 0 0,0 0 10 0,0 0-10 15,-9-3 12-15,-4 3-12 0,-4 3 12 0,-5 1-12 0,-5 0 12 16,-3 0-12-16,-10-4 12 0,1 4-12 0,-10 4 0 16,-3 4 0-16,-1-5 0 0,-4 5-12 0,-4 0 12 0,-1-1 0 15,1 1 12-15,-5 0-12 0,0 0 8 0,-4-5-8 16,-5-3 0-16,1 4 0 0,-5 0 12 0,4 0-4 15,1 3 0-15,3-7-8 0,6 0 15 0,-1-4-4 16,0 0-1-16,0 0 0 0,0-4 2 0,5 4 1 16,4-8 0-16,4 1 0 0,9 3 3 0,1-4 0 15,7 0 0-15,6-4 0 0,-1 5-16 0,9-1 11 16,0-4-11-16,5 8 10 0,8 0-10 0,9 4 0 16,0 0 0-16,0 0-11 15,0 0-95-15,0 0-19 0,4 12-4 0</inkml:trace>
  <inkml:trace contextRef="#ctx0" brushRef="#br0" timeOffset="-409176.5973">16381 3599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<inkml:trace contextRef="#ctx0" brushRef="#br0" timeOffset="-408519.1477">17017 3853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1F7BA1E-02C9-4B61-88D7-D3F07F269375}" emma:medium="tactile" emma:mode="ink">
          <msink:context xmlns:msink="http://schemas.microsoft.com/ink/2010/main" type="inkDrawing" rotatedBoundingBox="13383,3769 20599,3813 20593,4772 13377,4729" semanticType="connector" shapeName="Other">
            <msink:sourceLink direction="with" ref="{E8A995A2-1859-481E-BF19-2006630C7181}"/>
            <msink:sourceLink direction="with" ref="{2DB44D7D-5D4C-41F7-B5CD-E9E4569CE396}"/>
            <msink:sourceLink direction="with" ref="{DBC9995E-1D3E-4262-A71F-1625B95A68D6}"/>
          </msink:context>
        </emma:interpretation>
      </emma:emma>
    </inkml:annotationXML>
    <inkml:trace contextRef="#ctx0" brushRef="#br0">12415 3882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  <inkml:trace contextRef="#ctx0" brushRef="#br0" timeOffset="1468.7745">14959 3368 536 0,'0'0'24'0,"13"-4"4"0,-4 0-28 0,0 0 0 16,0-4 0-16,-5 0 0 0,5 5 132 0,0-5 21 16,-5 0 4-16,0 0 1 0,-4 8-37 0,5-4-7 15,-1-4-2-15,-4 8 0 0,9 0-31 0,-9 0-6 16,9-4-2-16,-9 4 0 0,9 0-37 0,-1 4-8 15,5 0-2-15,-4 0 0 0,0 4-14 0,0-4-2 16,4 4-1-16,-4 0 0 0,0-1 22 0,-1 1 4 16,-3-4 1-16,8 4 0 0,-4-4-4 0,4-4 0 15,-4 4 0-15,4 0 0 0,4 0-1 0,10 3-1 16,-1 1 0-16,9 0 0 0,-4 4-22 0,8-1-8 16,-4-3 0-16,0 4 0 0,-4 4 0 0,4-1 0 0,-4-3-11 15,0 4 11-15,-1-5 0 0,1 5 0 0,-9-4 0 16,4 3 0-16,-4-7 0 0,-4 0 0 0,-5 0 0 0,-4 0 0 15,4-1 12-15,-4-3-4 0,-9-4 0 0,0 0 0 16,0 0 12-16,0 0 3 0,0 0 0 0,0 0 0 16,0 0-10-16,0 0-1 0,0 0-1 0,-5 12 0 15,1 0-11-15,-5-1 0 0,0 5 0 0,-4 4 8 16,-4-1-8-16,-5 5 0 0,-9 3 0 0,-4 0 0 16,-5 1 0-16,-3-1 8 0,-14 4-8 0,-5 1 0 15,-8-1 0-15,4 4-14 0,-4 0 2 0,4 0 0 16,5 4 12-16,4-3 0 0,4-5 0 0,9-4 0 15,5 1-97-15,4-5-14 0,4 0-2 0,9 1-1 16</inkml:trace>
    <inkml:trace contextRef="#ctx0" brushRef="#br0" timeOffset="-34507.905">18969 3923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1427 70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8.4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2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58:53.259"/>
    </inkml:context>
  </inkml:definitions>
  <inkml:trace contextRef="#ctx0" brushRef="#br0">500 471 1094 0,'0'0'97'0,"0"0"-77"0,-4 0-20 0,4 0 0 16,-9 0 89-16,5 4 15 0,4-4 2 0,-5 4 1 0,-4 0-14 0,9-4-2 16,0 0-1-16,0 0 0 0,0 0-30 0,0 8-5 15,-4 0-2-15,4-8 0 0,0 0-5 16,4 11 0-16,5-3-1 0,0 0 0 0,4-4-20 0,0 4-4 15,5-4-1-15,-1 3 0 0,1-3-11 0,4 4-3 16,-5 4 0-16,10-4 0 0,-10 3-8 0,1 1 0 16,8 0 0-16,-4-1 8 0,0-3-8 0,0 4 0 15,0 4 0-15,0-5 0 0,0 1 0 0,-5 4 0 16,10-9 0-16,-5 5 0 0,4 0 8 0,0-4-8 16,5-5 0-16,-5 5 8 0,1 0-8 0,-1-4 8 15,-4 0-8-15,0 0 8 0,-5-4 0 0,5 0 0 16,-4-4 0-16,-5 4 0 0,-4 0 4 0,4 0 1 15,-13 0 0-15,13 4 0 0,-13-4-2 0,0 0-1 16,0 0 0-16,4 8 0 0,1 3 8 0,-5 1 2 16,-5 0 0-16,1 3 0 0,0-3 10 0,-5 4 2 15,-9 3 1-15,1 1 0 0,-5-1-5 0,-4 1-2 0,-5-1 0 16,0 4 0-16,-8 1-3 0,4-1-1 0,-1 1 0 16,6 3 0-16,-5-4-6 0,0 1-2 0,4-1 0 0,0 4 0 15,5-7-14-15,-1 7 0 0,6-3 0 0,-1-1 0 31,4 0-32-31,0 1-7 0,-3-1-1 0,7 1 0 0,-3 3-130 16,-1-8-26-16,5 5-6 0</inkml:trace>
  <inkml:trace contextRef="#ctx0" brushRef="#br0" timeOffset="69690.414">1255 1396 345 0,'0'0'31'0,"4"-12"-31"0,0 4 0 0,-4 0 0 15,0-3 134-15,5 3 21 0,-1-4 4 0,1 4 1 16,-5 8-72-16,4-7-13 0,5-5-3 0,-5 4-1 16,5 4-15-16,-5-4-4 0,1 1 0 0,-1-1 0 15,1 0-20-15,3 0-5 0,-3 0-1 0,3 5 0 16,-3-1 10-16,-5 4 1 0,4 0 1 0,-4 0 0 15,0 0 12-15,0 0 2 0,0 0 1 0,0 0 0 16,0 0-23-16,0 0-5 0,0 0-1 0,0 0 0 16,0 0 15-16,0 0 2 0,0 0 1 0,0 0 0 15,0 0-24-15,0 0-5 0,0 0-1 0,0 11 0 16,0 1 0-16,-4 4 0 0,4-1 0 0,0 5 0 0,-5-1-2 0,5 5-1 16,-4 3 0-16,4 4 0 0,-9 0 20 15,5 4 4-15,4 0 1 0,-4 4 0 0,-1 0-7 0,-4-3-2 16,5-1 0-16,0 0 0 0,-1 0-8 0,1-4-1 15,-5 0-1-15,9 4 0 0,-4-3-6 0,4-5-1 16,-5-4 0-16,1 1 0 0,-1-1-8 0,5-3 0 16,-4-1 9-16,4-3-9 0,0 3 0 0,-4-3 9 15,4-8-9-15,0-8 0 0,-5 7 0 0,5-7-16 16,0 0 2-16,0 0 0 16,0 0-157-16,0 0-31 0</inkml:trace>
  <inkml:trace contextRef="#ctx1" brushRef="#br0">0 0 0,'0'0'16</inkml:trace>
  <inkml:trace contextRef="#ctx0" brushRef="#br0" timeOffset="70232.7713">1737 1415 1335 0,'0'0'29'0,"0"0"7"0,0 0 0 0,0 0 2 16,0 0-30-16,0 0-8 0,0 0 0 0,0 0 0 0,0 0 52 0,0 0 10 15,0 0 2-15,0 0 0 0,9-4-32 0,-9 4-7 16,0 0-1-16,9 0 0 0,-9 0 26 0,0 0 5 16,0 0 1-16,0 0 0 0,0 0-7 0,4 8-1 15,-4-8 0-15,0 12 0 0,-4-1-19 0,-1 1-4 16,1 0-1-16,-5 0 0 0,5-1-12 0,-5 5-4 15,0-1 0-15,1 1 0 0,-1 0 8 0,0-5 2 16,5 5 0-16,-1-4 0 0,1 3-18 0,-1-3 0 16,1-4 8-16,0 3-8 0,4-11 8 0,-5 8-8 15,1 4 9-15,4-4-9 0,0-8 8 0,0 11-8 16,0-3 0-16,0 4 0 0,4-4 15 0,1 0-3 16,-5-8-1-16,8 7 0 0,-3 1 5 0,-5-8 2 15,4 8 0-15,5 0 0 0,-9-8-8 0,9 4-2 16,4 0 0-16,0-1 0 0,0 1 26 0,5-4 5 15,-1 4 1-15,5-4 0 0,-4-4-28 0,4-3-12 16,4 3 10-16,0 0-10 0,1-4 10 0,4 4-10 16,-1-4 10-16,-3 4-10 0,-1 0 0 0,0-3 8 0,5 3-8 15,0-4 0-15,-5 4 0 0,-4 0 0 0,-9 0 0 0,9 0 0 16,-9 0 0-16,0 4 0 0,-4 0 0 0,0 0 0 31,0 0-52-31,-9 0-3 0,0 0-1 0,0 0 0 0,0 0-105 0,0 0-22 16,0 0-4-16</inkml:trace>
  <inkml:trace contextRef="#ctx0" brushRef="#br0" timeOffset="70570.341">2036 1357 172 0,'0'0'16'0,"0"0"-16"15,0 0 0-15,0 0 0 0,0 0 260 0,0 0 48 16,0 0 11-16,0 0 1 0,0 0-168 0,-5-8-35 16,5 8-6-16,0 0-2 0,0 0-33 0,0 0-8 15,0 0 0-15,-4 4-1 0,-1 11-21 0,5 5-4 16,-4-1-1-16,-5 9 0 0,5-1 1 0,0 8 0 15,-1 0 0-15,-4 4 0 0,1 0 8 0,-1 0 2 0,0-4 0 16,-4 8 0-16,0-4-16 0,0 4-2 16,-1-4-1-16,1 0 0 0,0-8-18 0,0 4-4 0,-5 0-1 15,5-3 0-15,0-1-10 0,-4-4-11 0,3 0 3 0,1-3 0 32,0-9-193-32,9 1-39 0,-14 11-7 0,18-27-1 0</inkml:trace>
  <inkml:trace contextRef="#ctx0" brushRef="#br0" timeOffset="-55687.6701">5265-383 518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<inkml:trace contextRef="#ctx0" brushRef="#br0" timeOffset="-50391.9631">5019 300 691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<inkml:trace contextRef="#ctx0" brushRef="#br0" timeOffset="-53185.4272">4067 179 345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<inkml:trace contextRef="#ctx0" brushRef="#br0" timeOffset="-50397.0927">4865 253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0,0 0-12 16,-5 0 1-16,5 0-671 0,-4 4-134 16</inkml:trace>
  <inkml:trace contextRef="#ctx0" brushRef="#br0" timeOffset="65855.905">9209-1377 1378 0,'0'0'30'0,"0"0"6"0,9-8 2 0,-5 0 2 0,-4 8-32 0,4-4-8 0,-4 4 0 0,0 0 0 16,0 0 49-16,0 0 9 0,0 0 2 0,0 0 0 15,0 0-32-15,0 0-7 0,0 0-1 0,0 0 0 16,-4 12-20-16,0-4 9 0,-1 4-9 0,1-5 0 16,4 5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8 0 0,1-1 0 15,-5-7 0-15,0 0 0 0,0 0 0 0,4 4 0 16,5-4 13-16,0 0-1 0,0 0 0 0,-1 0 0 0,5 0-3 15,1-4-1-15,-1 4 0 0,4-4 0 0,1 4-8 0,-1-3 8 16,1-5-8-16,4 8 8 0,0-4 0 0,0 0 0 16,0 0 0-16,0-4 0 0,4 8 4 0,5-8 0 15,4 5 0-15,0-5 0 0,4 4 5 0,-4 0 2 16,5-4 0-16,-1 4 0 0,1-4-19 0,-9 5 0 16,4-5 0-16,-5 4 0 15,-3 0-31-15,-1 0-9 0,-4-4-3 0,0 0 0 16,-9 5-58-16,0-5-12 0,-4 0-3 0,-5 0-803 0</inkml:trace>
  <inkml:trace contextRef="#ctx0" brushRef="#br0" timeOffset="66637.7214">9595-1475 345 0,'0'0'31'0,"0"0"-31"15,0 0 0-15,0 0 0 0,4-3 83 0,5-5 10 16,-5 4 3-16,5-4 0 0,0 0-12 0,0 0-3 16,0 1 0-16,-1-1 0 0,-8 8-1 0,9-8-1 15,0 4 0-15,0-4 0 0,-1 1-12 0,-3 3-3 16,-5 4 0-16,0 0 0 0,0 0 0 0,0 0 0 16,0 0 0-16,0 0 0 0,0 0-51 0,0 0-13 15,9 4 0-15,-9-4 0 0,0 0 0 0,0 0 0 16,8 3 0-16,-8-3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0-14 0,-8 4-4 16,0 4 0-16,0 8 0 0,-1-8-8 0,1 4-3 15,0 0 0-15,4-4 0 0,0 0-13 0,4-4-8 16,-4-4 8-16,9 8-8 0,0-4 0 0,0-3 0 16,4-1 0-16,0 4 0 0,-4-4 11 0,4-4-3 15,0 5 0-15,1-5 0 0,-1 0-8 0,0 0 0 16,0-7 0-16,1-1 0 0,3-3 0 0,-4-4-17 15,5-1 4-15,0-3 1 16,-1-4-197-16,5-4-39 0,0 0-8 0,13-19-2 0</inkml:trace>
  <inkml:trace contextRef="#ctx0" brushRef="#br0" timeOffset="-10775.3761">8266-2192 1170 0,'-18'0'52'0,"9"-4"10"0,5 4-50 0,-1-4-12 0,5 4 0 0,0 0 0 16,0 0 105-16,0 0 19 0,-4 0 3 0,4 0 1 15,0 0-33-15,0 0-7 0,0 0 0 0,0 0-1 16,0 0-46-16,0 0-9 0,9 4-1 0,4 0-1 16,0 4-20-16,5-1-10 0,-5-3 10 0,13 0-10 15,1 0 9-15,3 0-9 0,1 0 8 0,-5 0-8 16,5 0 13-16,-5 0-2 0,1-4-1 0,-1 4 0 0,0-1 2 16,-4-3 0-16,0 4 0 0,0 0 0 0,4 0-4 15,-4 0-8-15,0 4 12 0,5 0-4 0,3-4-8 0,1-1 0 16,0 1 9-16,-1 4-9 0,-3-4 17 0,-1 0-1 15,-4 0 0-15,4-4 0 0,1 0-16 0,-5 0 0 16,0 0 0-16,-5 0 0 0,1 0 13 0,-5 0-1 16,4 4 0-16,-3-4 0 0,-14 0 7 0,0 0 1 15,0 0 0-15,0 0 0 0,8-4 7 0,-8 4 1 16,0 0 1-16,0 0 0 0,0 0-21 0,0 0-8 16,0 0 0-16,-4 12 9 0,-5-1-1 0,-4 1 0 15,-5 0 0-15,-3 7 0 0,-1-3 0 0,0 3 0 16,-5 5 0-16,5-1 0 0,-8 4-8 0,3 5 12 15,-3-1-12-15,-1 0 12 0,9-4 0 0,-9 8 0 16,1-3 0-16,3-1 0 0,-3 4 1 0,3-4 1 16,1 0 0-16,0 0 0 0,-1 5 2 0,1-1 0 15,0-4 0-15,-1 0 0 0,5 4-16 0,-4-8 0 0,4 5 0 16,-4-5 0 0,4 4-74-16,4 0-18 0,1 1-3 0,4-5-653 0,-1 0-130 0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1:00:13.5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21378 2706 1036 0,'0'0'92'0,"0"0"-73"16,0-11-19-16,0-1 0 0,0 4 16 0,0 0-1 16,0 8 0-16,-4-4 0 0,4 4 19 0,0 0 4 15,0-7 1-15,0 7 0 0,0-12-12 0,0 12-3 16,0 0 0-16,4-12 0 0,-4-3 0 0,5 7-1 16,-5 8 0-16,8-8 0 0,-3 0 18 0,4 0 4 15,-9 8 1-15,8-7 0 0,1-1-27 0,0 4-6 0,-5-4-1 16,1 0 0-16,4 4 10 0,-5-3 2 15,5-1 0-15,-5 0 0 0,0 0-3 0,1 4 0 0,-1-3 0 0,1 3 0 16,-5 4-5-16,4-8 0 0,0 0-1 0,1 0 0 16,-5 8-3-16,0 0-1 0,4-8 0 0,1 1 0 15,-5 7-3-15,0 0-8 0,4-4 12 0,-4 4-4 16,0 0 1-16,0 0 0 0,4-4 0 0,-4 4 0 16,0 0-9-16,0 0 0 0,14 8 0 0,-10-4 8 15,5 7-8-15,-1 1 0 0,1 4 0 0,0 3 0 16,-5 4 0-16,5 1 0 0,0-1 0 0,4 5 0 15,-4 7 0-15,0-12 0 0,-1 8 0 0,-3 0 0 16,4-3 0-16,-1 3 0 0,1-8-10 0,0-3 10 16,0-1 10-16,-1 1 8 0,-3-8 2 0,-1 7 0 15,5-7-3-15,0-1 0 0,-5 1 0 0,1 0 0 16,-5-12-5-16,4 12 0 0,5-5-1 0,-9 1 0 0,4 4-11 0,-4-12 10 16,4 8-10-16,-4-8 10 0,0 0-10 0,0 0 0 15,0 0 9-15,9 7-9 0,-9-7 0 0,5 8 8 16,-5-8-8-16,0 0 0 0,0 0 10 0,0 0-2 15,0 0-8-15,0 0 12 0,4-4 4 0,0-3 1 16,1-1 0-16,-1-4 0 0,1 0 3 0,-5-3 0 16,0-5 0-16,4 1 0 0,0-5-12 0,5 1-8 15,-4 0 9-15,-1-9-9 0,0 1 8 0,1-4-8 16,8 0 0-16,-4 8 9 0,-5-1-9 0,5 5 0 16,0-4 0-16,-1 3 0 0,1 5 0 0,0-1 0 15,0 5 0-15,-1 3 0 0,1 0 0 0,0 8 0 16,0-7 0-16,0 7 0 0,-1 0 0 0,1 4-9 0,0 0 9 15,-9 0 0-15,0 0-9 0,9 8 9 0,-5 7 0 16,5 1-9-16,0 3 9 0,-1 1 0 0,-3 3 0 16,-1 1 0-16,0 7 0 0,1-4 0 0,-1 0 0 15,1 1 0-15,-5 3 0 0,0 0 0 0,4-4 0 0,-4-3 0 16,0-5 0-16,4 1 0 0,-4-1 0 0,5-7 0 16,-5-12 0-16,0 0 0 0,0 0 0 0,0 0 0 15,0 0 11-15,0 0 4 0,0 0 1 0,0 0 0 16,9-4 0-16,4-4 1 0,-4-3 0 0,4-1 0 15,-5-4-9-15,6-3-8 0,-1-8 12 0,-4 3-12 16,4-3 11-16,0 0-11 0,4-5 10 0,-3 5-10 0,-1-8 8 16,0 4-8-16,0-4 0 0,0 3 9 0,-4 9-9 15,4 0 0-15,0 3 0 0,0-3 8 0,-4-1-8 16,4 5 0-16,-4-1 0 0,4 1 0 0,1 3 0 16,-1 1 0-16,-5-1-10 0,1 4 10 15,4 1-91-15,-4-1-12 0,0 4-2 16</inkml:trace>
  <inkml:trace contextRef="#ctx0" brushRef="#br0" timeOffset="690.9824">22396 2753 1324 0,'0'0'59'0,"0"0"12"0,0 0-57 0,0 0-14 0,0 0 0 0,0 0 0 15,0 0 16-15,0 0 0 0,13-4 0 0,-4-4 0 0,4 5 24 0,-4 3 6 16,4-8 1-16,0 4 0 15,5 0-14-15,-5-4-2 0,0 0-1 0,0-3 0 16,5-1 13-16,-5 0 2 0,5-3 1 0,-5 3 0 0,-4 0-13 0,-1 1-2 16,1-5-1-16,-4 4 0 0,3-3 3 0,1-1 1 15,-5 0 0-15,1-3 0 0,-1 3-24 0,1 1-10 16,-5-1 8-16,8 1-8 0,-3 3 12 0,-1 0-4 16,-8 0 0-16,4 1 0 0,0-1-8 0,0 8 0 15,-9-4 0-15,5 4-11 0,4 4 11 0,0 0 0 16,-9 8 8-16,0-4-8 0,-4 4 0 0,0 0-8 15,4 0 0-15,-4 3 0 0,0 1 8 0,-5 4 0 16,5-1 0-16,0 9 0 0,0-5 0 0,-5 1 0 16,5 3 0-16,0-4 0 0,-5 1 0 0,9 7 0 15,1-3 0-15,-1-5 0 0,5 1 0 0,-1-1 0 16,5 1 0-16,0 3 0 0,5-3 12 0,-1 3-1 16,0-11-1-16,5 7 0 0,0 1-2 0,4-1 0 15,5-7 0-15,-5 7 0 0,9-3-8 0,0 0 0 0,8-5 0 16,-3 1 8-1,-1 0-27-15,5-1-5 0,-1-3-2 0</inkml:trace>
  <inkml:trace contextRef="#ctx0" brushRef="#br0" timeOffset="1210.5214">24081 2258 1494 0,'0'0'32'0,"0"0"8"0,0-8 0 0,0 0 3 16,0-3-35-16,4 3-8 0,-4-4 0 0,0 0 0 15,5 5 47-15,-1-5 7 0,-4 4 2 0,-4-4 0 16,4 5-13-16,-5-1-3 0,5 0 0 0,-4 4 0 0,-5-4-6 0,0 4-2 16,1 1 0-16,-1-1 0 0,-4 8-10 0,-1 3-2 15,1 1-1-15,-4 4 0 16,-5 3-19-16,-5 5 0 0,-3-1 0 0,-5 9 0 0,4-1 0 16,-4 4 0-16,0 0 0 0,0 8 0 0,0 0 0 0,-1 4 0 15,1 0 0-15,0-4 0 0,5 0 16 0,3-4-3 16,1 0-1-16,8 0 0 0,5 1 10 0,4-5 2 15,5-4 0-15,4 4 0 0,0-7-24 0,9-1 0 16,-5-3 0-16,9-1-8 0,5-3 29 0,-1-5 7 16,5 1 0-16,0 0 1 0,0-4-29 0,0 3-16 15,5-7 1-15,-1 0 1 16,0-8-161-16,5 4-32 0</inkml:trace>
  <inkml:trace contextRef="#ctx0" brushRef="#br0" timeOffset="1657.9721">24177 2667 1652 0,'0'0'73'0,"-4"-11"15"0,4 11-70 0,0 0-18 0,0-16 0 0,0 16 0 15,0-12 42-15,4 1 5 0,-4 3 1 0,0 8 0 16,0-12-33-16,0 12-7 0,0 0 0 0,0 0-8 16,-4-8 19-16,0 1-3 0,-1-1-1 0,1 0 0 15,-5 4-1-15,0 4 0 0,-4 0 0 0,9 4 0 16,-9 0 5-16,4 0 1 0,0-4 0 0,-4 8 0 15,4-5-7-15,0 5-1 0,1 4 0 0,-1-8 0 16,9-4-12-16,-9 8 0 0,0-1 0 0,0 5 0 16,5 8 0-16,0-9 0 0,4 5 0 0,0 0 0 0,0 3 0 15,0-3 0-15,0-1 0 0,0-3 0 16,-5 4 0-16,5-1 0 0,5-3 0 0,-1 0 0 0,-4-12 0 0,9 7 0 16,0 5 0-16,4-8 0 0,-4-4 0 0,-1 0 0 15,6 0 0-15,-6-4 0 0,1-4 0 0,0 0-18 16,0-3 4-16,-1 3 1 0,-3-12 13 0,4 5 0 15,-5-9 0-15,5 1 0 0,-1 0 0 0,1-1 0 16,0 1 0-16,0-4 0 0,0-1-12 0,-1 9-4 16,1-5 0-16,0 5 0 0,-5 7 16 0,5 4 15 15,-5 1-3-15,-4 7-1 0,0 0 4 0,0 0 1 16,0 0 0-16,0 0 0 0,9 7-5 0,0 9-1 16,-5 0 0-16,5-1 0 0,-4 5 2 0,-1-1 0 15,-4 1 0-15,0-1 0 0,0 5-12 0,0-5 10 16,0 1-10-16,-4-1 10 0,4 1-10 0,0-5-17 15,0 1 4-15,0-5-621 0,4 9-124 0</inkml:trace>
  <inkml:trace contextRef="#ctx0" brushRef="#br0" timeOffset="2214.2903">24423 2570 1382 0,'0'0'61'0,"-4"-12"13"0,4 0-59 0,4 5-15 0,0-1 0 0,5-4 0 15,-4 4 108-15,3 1 20 0,6-1 3 0,-6 0 1 16,6 4-62-16,3 0-12 0,1 4-2 0,-5 0-1 16,0 12-31-16,0 0-7 0,-4-1-1 0,0 1 0 15,4 7 3-15,-9 1 0 0,-4-1 0 0,0 1 0 16,0 3 0-16,0-3 0 0,-4-1 0 0,-1 5 0 0,-3-5-10 0,3 1-1 16,-8-1-8-16,4-3 12 0,1-4 2 15,-1-5 0-15,9-7 0 0,-9 8 0 0,5 0-4 0,4-8-1 16,0 0 0-16,0 0 0 0,0 0-1 0,4-12-8 15,5-3 12-15,4-5-4 0,0 1-8 0,5-5 0 16,4-3 9-16,-5 4-9 0,5-5 0 0,0-3 0 16,-4 4-12-16,-1-1 4 0,9 5 8 0,-4 4 9 15,-4 3-1-15,-1 4-8 0,-3 1 0 0,-1 3 0 16,-4 4 0-16,-9 4-12 0,13 8 12 0,-4-1 0 16,-1 1 0-16,1 4-9 0,0 4 33 0,-5-1 8 15,5 1 0-15,-5 3 1 0,5-3-25 0,-4-4-8 16,-1-1 0-16,5 5 0 0,-1 3 0 0,-3-3-16 15,8 0 4-15,-4-5 0 16,0 5-72-16,4-1-15 0,-4-3-2 0</inkml:trace>
  <inkml:trace contextRef="#ctx0" brushRef="#br0" timeOffset="3079.9746">26560 2242 748 0,'0'0'67'0,"0"0"-54"0,0-7-13 0,-5-5 0 16,5 4 79-16,0 0 13 0,0-3 2 0,5-1 1 16,-5 4 20-16,0-4 4 0,0 1 1 15,0-1 0-15,0 4-45 0,0 0-9 0,-5 1-2 0,5 7 0 16,-4-8-38-16,0 0-8 0,-5 4-2 0,0 4 0 16,-9 0-8-16,5 4-8 0,-4 0 12 0,-1 4-12 15,-4-1 8-15,0 9-8 0,-4 0 0 0,0 3 0 16,-1-7 0-16,-3 3 0 0,-1 9 0 0,0-5 0 15,5 1 0-15,-5-1 0 0,5 1 0 0,8-1 0 16,10-3 0-16,-6-4 0 0,10-1 0 0,0 1 0 16,8 4 0-16,5-9 0 0,4 1 0 0,0 0 0 15,5 4 0-15,-1 3 0 0,5-7 0 0,0 4 0 16,0-4 0-16,0-1 0 0,0 1 0 0,0 0 0 16,-5 0 0-16,5 0 0 0,-4 3 0 0,-5-3 0 15,5 0 0-15,-5 0 20 0,-9-4-4 0,5 3 0 16,0 1 16-16,-5 4 2 0,-8 0 1 0,-1-5 0 0,1 1-7 15,-1 0-2-15,-3 0 0 0,-1 3 0 0,-4 5-13 16,0 0-2-16,-1-9-1 0,1 5 0 0,0-4-10 0,0 0 0 16,-5 0 0-16,1-1 0 15,-1 5-52-15,-4-4-10 0,-4 0-2 0,0-1-530 16,4 5-106-16</inkml:trace>
  <inkml:trace contextRef="#ctx0" brushRef="#br0" timeOffset="3618.905">26704 2496 460 0,'0'0'20'0,"0"0"5"0,0 0-25 0,0 0 0 0,0 0 0 0,0 0 0 16,0 0 44-16,0 0 4 0,0 0 1 0,0 0 0 16,0 0 14-16,0 0 2 0,0 0 1 0,14 4 0 15,-1-8 21-15,-4 4 4 0,4-8 1 0,-4 8 0 16,8-4 6-16,-4 4 2 0,-4-4 0 0,4 4 0 0,5 0-42 16,-5-4-8-16,0 0-2 0,0 0 0 0,0 4-9 0,1 0-3 15,-1-7 0-15,0-1 0 0,0 4-12 0,0 0-2 16,0 0-1-16,0-4 0 0,1 1-8 0,-6-1-1 15,1-4-1-15,4 4 0 0,-8 0 1 0,4 5 0 16,-1-9 0-16,-3 4 0 0,3-11 0 0,-3 7 0 16,-1 0 0-16,1-3 0 0,-1 3-3 0,0-4 0 15,-4 1 0-15,0-1 0 0,0 1-9 0,0 3 0 16,0-12 9-16,0 13-9 0,-4 3 0 0,0-4 8 16,4 4-8-16,-5 1 0 0,5 3 0 0,-9-4 0 15,5 8 0-15,4 0 0 0,-9 0 0 0,1 0 0 16,-10 4 0-16,5 4 0 0,-5-1 0 0,1 5 0 15,-5 0 0-15,4 3 0 0,-8-3 0 0,0 8 0 16,4-9 0-16,0 5 11 0,-5 3-11 0,10 1 0 16,8-8 0-16,0 3-11 0,5 5 11 0,0 3 0 0,-1-3 0 15,5-1 0-15,9 4 0 0,-5-3 0 0,5 3 0 0,0 1 0 16,4-1 0-16,-4-3 0 0,4-1 0 0,-4 1 0 16,4-1-8-16,0-3 0 0,0-1 0 0,-4-3-614 15,4 4-122-15</inkml:trace>
  <inkml:trace contextRef="#ctx0" brushRef="#br0" timeOffset="3992.1352">27218 2344 1382 0,'0'0'61'0,"0"0"13"0,0 0-59 16,4-8-15-16,-4 8 0 0,5-4 0 0,3 0 96 0,1 4 17 15,0 4 3-15,0 0 1 0,-1 0-46 0,1 4-10 16,4-1-1-16,1 5-1 0,-1-4-26 0,0 4-5 15,-4 3 0-15,-1 5-1 0,-3-5-17 0,-1 1-10 16,1-1 12-16,-1 1-12 0,-4 0 15 0,-4-5-4 16,-1 1-1-16,1 0 0 0,-1-4 10 0,-3-1 1 15,3 1 1-15,-4-4 0 0,9-4-22 0,-8-4 0 16,3 0 0-16,-3 0 0 0,3 0 0 0,1-7 14 16,8 3-3-16,-4-8-1 0,9 1-2 0,0-5 0 15,-1-3 0-15,1 3 0 0,0-3-8 0,4 3 0 16,5-3 9-16,4 4-9 0,-5-1 0 0,5 4 9 15,-4 1-9-15,-1 3 0 0,1 0 15 0,-5 5-4 16,0 3-1-16,0 4 0 0,-4 4-10 0,-9-4 12 0,9 11-12 16,-5-3 12-16,1 12-12 0,-5-5-9 0,4 5 9 0,-4-1-13 15,0 9 21-15,4-9 4 0,1 4 0 0,-1 5 1 16,1-9-13-16,3 5-13 0,-3-5 2 0,3 5 1 31,1-9-140-31,0 5-28 0,4-1-6 0</inkml:trace>
  <inkml:trace contextRef="#ctx0" brushRef="#br0" timeOffset="4533.8028">28490 2188 1936 0,'9'-28'86'0,"-9"17"18"0,4-5-84 16,1 4-20-16,-1-3 0 0,0 7 0 0,-4-11 43 0,0 7 4 15,0 0 1-15,-4 0 0 0,4 1-27 0,-4 3-5 16,-1 0 0-16,-4 0-1 0,1 1-15 0,-5 3 0 16,-1-4 8-16,1 8-8 0,-4 8 0 0,-5-1 0 15,-5 1 0-15,1 0 0 0,-5 4 0 0,1 3 0 16,-1 5 0-16,0-1 9 0,1 5 3 0,-1-1 1 16,0 4 0-16,9 5 0 0,9-1-2 0,-5-8-1 15,10 1 0-15,-1 3 0 0,5 0-10 0,-1 0 0 16,5-3 9-16,0-5-9 0,-4 5 0 0,4-1 9 15,4-3-9-15,1-9 0 0,-5-11 10 0,0 0-10 16,17 8 8-16,-4 0-8 0,5 0 8 0,4-4-8 16,0-8 8-16,-5 0-8 0,5 0 9 0,0-4-9 15,-4-4 10-15,4 1-10 0,-5-1 12 0,1-7-4 0,-1-5-8 16,1 1 12-16,-1-1 4 0,1-7 0 0,-1-8 0 0,1 0 0 16,0-8 4-16,3 1 0 0,-3-5 1 0,4 4 0 15,-9 0-21-15,5 1-18 0,-5-5 3 0,0 4 1 16,-4 4 14-16,4-4 0 0,-9 8 0 0,1 0 0 15,-1 8 0-15,0 0 0 0,-4 8 0 0,-4 7 0 16,4 0 0-16,-4 5 0 0,4 11 0 0,0 0 0 16,-9 7 0-16,0 9 0 0,-4 4 0 0,0 3 0 15,0 8 0-15,-1 0 8 0,1 4-8 0,0 4 0 16,0 8 20-16,0-4-2 0,4 4-1 0,0 4 0 16,1 3-4-16,3-3-1 0,1 0 0 0,4-5 0 15,4 5-12-15,5-8 9 0,0 4-9 0,4-4 8 16,0 0-8-16,5-4 10 0,3 0-10 0,-3 0 10 15,4-8-91-15,0 0-19 16,0-4-3-16,-5 1-945 0</inkml:trace>
  <inkml:trace contextRef="#ctx0" brushRef="#br0" timeOffset="6131.2597">22931 3603 1058 0,'0'0'47'0,"0"0"9"0,0 0-44 0,0 0-12 0,0 0 0 0,0 0 0 15,0 0 66-15,0 0 11 0,0 0 3 0,0 0 0 16,0-7-20-16,0 7-4 0,0 0-1 0,0 0 0 15,9-12 6-15,-4 8 2 0,-5 4 0 0,0 0 0 16,0 0-10-16,13-4-1 0,-13 4-1 0,9-4 0 16,-9 4-11-16,0 0-1 0,0 0-1 0,0 0 0 15,8 4-5-15,-8-4-1 0,5 12 0 0,-5-1 0 16,4 1-9-16,-8 4-3 0,4-1 0 0,0 9 0 16,0-1-11-16,0 4-9 0,-5 1 12 0,5 3-12 15,-4 0 17-15,4 0-3 0,0 1-1 0,0-1 0 16,0 0 11-16,0-4 3 0,4 4 0 0,1-7 0 15,-5-1-4-15,4 1-1 0,-4-1 0 0,4-3 0 16,-4-5-6-16,0 1-2 0,-4-1 0 0,4-3 0 16,0 0 5-16,0-1 1 0,0-11 0 0,0 12 0 0,0-4-20 15,0-8 0-15,0 12 0 0,0-12 0 0,0 0 0 0,0 7-16 16,-4 1 4-16,4-8 0 0,0 0 12 0,0 0 0 16,0 8 12-16,0-8-12 15,-5 8-24-15,5-8-11 0,0 0-2 0,0 0-1 16,0 0-168-16,0 0-34 0</inkml:trace>
  <inkml:trace contextRef="#ctx0" brushRef="#br0" timeOffset="6742.1651">23318 3685 1551 0,'0'0'34'0,"0"-8"7"0,0-3 2 0,-5 3 1 0,5-4-36 0,0 4-8 0,5-3 0 0,-1 3 0 16,-4-4 66-16,9 1 11 0,-1-1 3 0,6 4 0 16,3-8-23-16,5 1-4 0,4 3-1 0,1-3 0 15,8-1-35-15,-4 0-7 0,4 1-2 0,-5-5 0 16,5 9-8-16,1-5 8 0,-6 4-8 0,1 4 8 15,-5 8 4-15,5 0 0 0,-9 4 0 0,0 4 0 16,-5 0-12-16,-3 4 12 0,-6-1-12 0,1 5 12 16,-9 3 16-16,0 5 3 0,-4 3 1 0,-5 0 0 0,0 5-23 0,-4-1-9 15,-5 4 8-15,1 0-8 0,-5 0 11 0,4 0-3 16,-8 0-8-16,9 0 12 0,-10 4-12 0,1-7 11 16,4 3-11-16,-4-4 10 0,-1-4 10 0,5 1 1 15,-4-5 1-15,4 0 0 16,0 1 11-16,5-5 3 0,-1-3 0 0,1-1 0 0,3 1-23 0,6-4-4 15,3-1-1-15,-4 1 0 0,9-12 0 0,0 0 0 16,0 0 0-16,14 4 0 0,-1 0 0 0,4-4-8 16,5 0 12-16,0-4-4 0,9-4 5 0,-5 0 1 15,5 5 0-15,4-5 0 0,-4-4-14 0,8 4-13 16,1 0 2-16,4 1-768 16,4-1-153-16</inkml:trace>
  <inkml:trace contextRef="#ctx0" brushRef="#br0" timeOffset="7547.6624">25195 3471 403 0,'0'0'36'0,"0"0"-36"15,0 0 0-15,0 0 0 0,0 0 174 0,-9 4 28 16,1 0 6-16,-1 3 0 0,0 5-125 0,0 0-26 16,1-1-5-16,-6 5 0 0,1 0-22 0,5 3-4 15,-1 1-1-15,-4-1 0 0,4 1 9 0,0-1 2 16,9 1 0-16,-4-1 0 0,-1 1-2 0,5-1 0 16,0 1 0-16,5 3 0 0,-5-3 3 0,4 3 1 15,0 0 0-15,5 5 0 0,-4-9-7 0,3 5-2 16,1-5 0-16,0 4 0 0,0-3-4 0,-5 3-1 15,5-3 0-15,-5-1 0 0,-4-3-5 0,5-4-2 0,3-1 0 16,-3-3 0-16,-5 0-2 0,0-8-1 0,0 0 0 0,0 0 0 16,13 0 6-16,0-4 0 0,0-4 1 0,5-7 0 15,-1 3-9-15,1-8-1 0,8-3-1 0,-4-4 0 16,-4-1-10-16,-1-3 12 0,1-4-12 16,-1 4 12-16,1-8-3 0,4 4 0 0,-9 0 0 0,5 4 0 15,-5-1-9-15,-5 1 8 0,1 4-8 0,0 0 8 16,-5-1-8-16,1 5 0 0,-1-1 0 0,1 9 8 15,3-1-8-15,-3 5 0 0,-1-1 0 0,-4 4 8 32,0 8-104-32,0 0-22 0,0 0-4 0</inkml:trace>
  <inkml:trace contextRef="#ctx0" brushRef="#br0" timeOffset="8047.0879">25709 3584 979 0,'0'0'87'0,"0"0"-70"16,0 0-17-16,0 0 0 0,0 0 99 0,0 0 16 15,0 0 3-15,0 0 1 0,0 0-10 0,13 8-1 16,-4-1-1-16,-1 5 0 0,-3 4-55 0,3-1-10 0,-3 5-2 0,4-1-1 15,-1 1-1-15,-3 3 0 0,-1 1 0 0,1-1 0 16,-1 0-7-16,-4 1-2 0,4-9 0 0,-4 5 0 16,-4-1 2-16,0-7 0 0,4-12 0 0,-5 8 0 15,1 4-3-15,4-12 0 0,0 0 0 0,-5 7 0 16,1 1-10-16,4-8-2 0,0 0-1 0,0 0 0 16,0 0-3-16,0 0 0 0,0 0 0 0,4-8 0 15,5-7-12-15,4-5 0 0,-4 1 0 0,4-5 0 16,5-3 0-16,-1 0 0 0,1 0 0 0,-1-5 0 15,1 1 0-15,8 0 12 0,-4 4 0 0,-4-1 0 16,-1 5-12-16,-3 0-10 0,3 3 2 0,1 8 0 16,-1 1 8-16,-4 3 0 0,0 0 0 0,1 8 0 15,-1-4 0-15,-13 4 11 0,0 0-3 0,0 0 0 16,13 12-8-16,0 0-11 0,-4 3 3 0,0-3 0 16,-1 0 8-16,1 3 0 0,-4 1 0 0,-1-1 0 15,-4 1 0-15,0 0-8 0,4-1 8 0,-4-3-8 16,0 3 8-16,-4 1 0 0,0 0 8 0,-1-1-8 15,1 5-37-15,-1 3-12 0,-3-3-3 16,-1 3 0-16,0 0-168 0,0 1-33 0,-17 11-7 0,13-12-2 16</inkml:trace>
  <inkml:trace contextRef="#ctx0" brushRef="#br0" timeOffset="8316.0981">26472 3689 1666 0,'13'-15'74'0,"-8"7"15"0,3 4-71 0,-3-4-18 0,3 4 0 0,1 0 0 15,0 0 50-15,-9 4 6 0,0 0 2 0,0 0 0 16,0 0-8-16,0 0-2 0,4 8 0 0,1 4 0 16,-1 0-4-16,-4-1-2 0,0 5 0 0,-4-1 0 15,-1 1 2-15,1 0 0 0,4 3 0 0,0 1 0 16,-4-1-17-16,4 1-3 0,0 3-1 0,0-7 0 15,4 3-10-15,0-7-1 0,1 0-1 0,4-1 0 16,-1 1-11-16,1 0 0 0,0-8 0 0,0-1 0 16,-1 5-111-16,6-4-27 0,-6-4-6 0,-8 0-815 15</inkml:trace>
  <inkml:trace contextRef="#ctx0" brushRef="#br0" timeOffset="8767.6629">26604 3330 748 0,'0'0'67'0,"0"0"-54"0,-9-4-13 0,9 4 0 16,0 0 184-16,0 0 35 0,0 0 6 0,0 0 2 0,0 0-94 0,0 0-18 16,0 0-4-16,0 0-1 15,9 0-72-15,-9 0-14 0,13 0-4 0,-4 0 0 16,-9 0-20-16,8 0-16 0,-8 0 2 0,13 8-878 15</inkml:trace>
  <inkml:trace contextRef="#ctx0" brushRef="#br0" timeOffset="9045.3839">26898 3358 1522 0,'4'-16'68'0,"-4"16"13"0,0 0-65 0,9-8-16 0,-5 0 0 0,5 1 0 15,0 3 96-15,-1-4 15 0,1 8 3 0,4-8 1 16,0 4-44-16,1 4-9 0,3 0-2 0,1 4 0 16,4-8-30-16,0 4-6 0,4-4-2 0,5 0 0 15,-1 1-10-15,1-1-3 0,4 0 0 0,0 4 0 16,-4 0-9-16,4 0 8 0,-4 0-8 0,0-4 8 15,-5 4-20-15,0 0-5 0,-8-4-1 0,-5 4 0 32,-4 0-157-32,-9 0-31 0,0 0-6 0</inkml:trace>
  <inkml:trace contextRef="#ctx0" brushRef="#br0" timeOffset="9261.4204">27117 3143 1324 0,'0'0'118'0,"0"0"-94"16,0 0-24-16,9-4 0 0,-9 4 106 0,13 0 17 16,-13 0 3-16,4 8 1 0,9-4-29 0,-8 8-6 15,4 3 0-15,-5 5-1 0,5 3-19 0,-5 1-3 16,0 3-1-16,1 0 0 0,-5 0-20 0,0 5-4 16,0 3 0-16,-5 0-1 0,5 0-43 0,-4 0 0 15,8-4 0-15,-4 4 0 16,0 4-60-16,-4-4-13 0,0-3-3 0,-1-1-960 0</inkml:trace>
  <inkml:trace contextRef="#ctx0" brushRef="#br0" timeOffset="9769.8587">27920 3354 1440 0,'0'0'128'0,"4"-4"-103"0,-8-4-25 0,4 0 0 0,0 4 112 0,0 4 18 16,0-7 3-16,0 7 1 0,0 0-59 0,-9 3-12 16,-4 1-3-16,4 0 0 0,-9 8-48 0,5 4-12 15,-4 3 0-15,-1 1 0 0,1-1 0 0,-1 1 0 16,5 3 0-16,0-4 0 0,4 5 0 0,0-5-15 16,5 1 5-16,-1-5 1 0,1 1 9 0,4 0-10 15,0-5 10-15,4 5-10 0,5-4 10 0,0-1-8 16,-5-3 8-16,10 4-8 0,-6-4 17 0,1 3 4 15,4-3 1-15,0 0 0 0,-4 4 30 0,0-1 7 16,-5-3 1-16,1 0 0 0,-5-8-13 0,4 12-3 16,-4-1 0-16,0-3 0 0,0 8-18 0,-4-5-4 15,-5 1-1-15,0 0 0 0,0 3-13 0,-8 1 0 16,-1 0 0-16,-8-1-1100 0</inkml:trace>
  <inkml:trace contextRef="#ctx0" brushRef="#br0" timeOffset="11424.2042">23532 4996 403 0,'0'0'36'0,"0"0"-36"0,9-12 0 0,-9 4 0 0,0 8 163 0,5-8 25 15,-5 0 6-15,-5 1 1 0,5-1-97 0,-4 0-19 16,-1-4-4-16,-3 5-1 0,3-1-10 0,-3 4-1 16,-1-4-1-16,-4 4 0 0,4 0-31 0,-4 4-7 15,0-4 0-15,-1 4-1 0,1 0 5 0,0 4 2 16,0 0 0-16,0 0 0 0,0 0-30 0,-1 4 0 15,1 0 0-15,-4-1 0 0,4 5 0 0,-1 0 0 16,1-1 0-16,-4-3 0 0,3 8 8 0,1-1-8 16,-4-3 0-16,4 4 0 0,4-5 0 0,0 5 0 15,0 0 0-15,5 3 0 0,0 5 0 0,-5-1 0 16,9 4-8-16,0 1 8 0,0-5 0 0,0 0 0 16,9 5 0-16,-5-5 9 0,5 0 1 0,-1-3 0 15,6-1 0-15,-1-3 0 0,4-4-10 0,-4-4 0 16,1-5 0-16,3-3 0 0,-17 0 0 0,22-7 0 0,-4-1 0 0,-1-8 8 15,1 1 0-15,4-5-8 0,-5-3 12 16,5-1-4-16,-4-7-8 0,-1-4 8 0,1 0-8 0,-5 0 8 16,5-4-8-16,-5 4 0 0,-5-4 0 0,6 0 0 15,-1 8 0-15,0-1 0 0,-9 9 0 0,5 3 0 16,0 13 0-16,-5-1 8 0,-4 8-8 0,0 0 0 16,0 0 21-16,5 12-1 0,-5 3 0 0,0 9 0 15,0-1 9-15,0 8 2 0,-5 0 0 0,5 1 0 16,0-1-15-16,0 0-4 0,0 0 0 0,0-4 0 15,0 1-12-15,5-1 8 0,-1 0-8 0,0-7 0 16,1-1-92-16,-1 1-24 16,5-5-4-16</inkml:trace>
  <inkml:trace contextRef="#ctx0" brushRef="#br0" timeOffset="11708.3744">24112 4364 1152 0,'0'0'102'0,"0"0"-82"16,0 0-20-16,0 0 0 0,0 0 69 0,0 11 10 0,-5 9 1 0,1-1 1 15,-1 9 20-15,1-1 4 0,4 4 1 0,-4 4 0 16,-1 0-40-16,10 1-8 0,-1-1-2 0,0 0 0 15,5 8-22-15,4-4-5 0,-4-8-1 0,4 4 0 16,0 0-12-16,1-4-4 0,-1 0 0 0,0 1 0 16,-4-5 8-16,4 0 2 0,-4 1 0 0,-5-1 0 15,-4-4-35-15,0-3-7 0,0-1-2 0,-4 1-631 16,-5 3-127-16</inkml:trace>
  <inkml:trace contextRef="#ctx0" brushRef="#br0" timeOffset="12440.4991">24533 4945 576 0,'0'0'51'0,"9"-8"-41"0,-5 0-10 15,5-3 0-15,-1-5 180 0,1 4 33 0,0 1 7 0,-5-1 2 16,1 0-84-16,4 4-17 0,-9 1-3 0,0 7-1 15,0 0-39-15,0 0-8 0,0 0-2 0,0 0 0 16,0 0-27-16,0 0-5 0,0 0-2 0,-5 11 0 16,-4 5-9-16,1 3-1 0,-1 5-1 0,0-1 0 15,9 4-23-15,-4 1 0 0,-1-1 0 0,5 4 8 16,0-3-8-16,5-1 12 0,-5 0-4 0,4-3 0 16,0 3-8-16,1-8-8 0,-1-7 8 0,5 0-12 15,-5-1 12-15,5-3 0 0,0-4 0 0,4 0 8 16,5-4-8-16,-5 0 12 0,4-12-4 0,1 1 0 15,4-1-8-15,4-4 9 0,-4 1-9 0,0-5 10 16,0 1-10-16,-4-1 0 0,-5-3 9 0,0 3-9 16,0-3 0-16,-4 3 8 0,-5-3-8 0,1 4 0 15,-10-1 0-15,5 1 9 0,-4 3-9 0,-1 0 0 16,-8 1 14-16,0 3-4 0,0 4-1 0,-5 0 0 16,1 1 4-16,-1 7 1 0,1-4 0 0,-5 4 0 0,4 4-14 15,1 3 0-15,-5 1 0 0,-5 4 0 16,1 0-26-16,-5 3-8 0,5-3-2 0,0 4-659 15,-1-1-132-15</inkml:trace>
  <inkml:trace contextRef="#ctx0" brushRef="#br0" timeOffset="12702.8423">25055 4812 1875 0,'-5'-15'83'0,"5"15"17"0,0 0-80 0,0 0-20 0,0 0 0 0,0 0 0 15,0 0 57-15,9 0 7 0,0 4 2 0,0-1 0 16,0 9-20-16,-1 0-4 0,1 0-1 0,0 3 0 16,0 5-9-16,-1-1-3 0,6 1 0 0,-6-1 0 15,6 5-6-15,-6-5-2 0,5 4 0 0,-4-3 0 16,-4-1-11-16,3-3-2 0,-3-4-8 0,-1-1 12 15,-4 5-4-15,0-4 0 0,0-4-8 0,0-8 12 16,0 0 0-16,0 0-1 0,0 0 0 0,0 0 0 16,0 0 1-16,0 0 0 0,-4-8 0 0,-1-8 0 0,1 1-2 0,4-5 0 15,-4-3 0-15,8-5 0 0,0-3-10 0,5 0 0 16,0-8 9-16,4 4-9 0,5 4 0 0,-5-1 0 16,4 5 0-16,1 8 0 0,-5-1 0 0,0 5-12 15,0 3 12-15,-4 8-12 0,0 0 12 0,0 4 0 16,4 4 0-16,0 0 0 0,0 8 0 0,-4 3 0 15,0 1 0-15,4-1 8 0,-4 1-8 0,-1 3 0 16,1 5 8-16,0-5-8 0,0-3 0 0,0 3 0 16,4 1 0-16,0-4-8 15,0-1-16-15,0 1-2 0,-4-5-1 0,4 5-1101 16</inkml:trace>
  <inkml:trace contextRef="#ctx0" brushRef="#br0" timeOffset="13254.0735">26077 4847 2026 0,'4'-15'90'0,"-4"15"18"0,9-12-86 0,-4 4-22 0,-1 0 0 0,5 1 0 15,-9-5 0-15,4 4 0 0,-4 0 0 0,5 1 0 16,-5-1 11-16,-5 0-3 0,1 0 0 0,-5 0 0 15,5 4 8-15,-5-3 2 0,-9 3 0 0,5 0 0 16,-4 8-2-16,-1 0-1 0,-4 0 0 0,0 3 0 16,0 1 13-16,5 0 2 0,-1 4 1 0,1-1 0 0,-1 1-18 0,5 0-3 15,-5 3-1-15,5 1 0 16,0 3-9-16,4 1 0 0,0-4 0 0,5-1 8 16,0 1-8-16,-1-1 0 0,5 1 0 0,0-4 0 0,5-5 0 0,3 1 0 15,-8-8 0-15,5 12 0 0,8-8 0 0,-4 0 0 16,0-4 0-16,4-4 0 0,0 0 0 0,0-4-9 15,5 4 9-15,-5-7 0 0,0-5 0 0,0 4 0 16,9-3 0-16,-4-1 0 0,-1-3 0 0,1 3 0 16,4 0 0-16,-5 5 0 0,1 3 0 0,-1 0 0 15,-4 4 0-15,5 4 0 0,-5 0 0 0,-13 0 0 16,0 0 0-16,9 12 0 0,0 3 0 0,-1 5 11 16,-3-1-11-16,-5 9 10 0,-5-1 1 0,1 4 0 15,0-3 0-15,-9 3 0 0,-5 8 16 0,5-4 3 16,-5 0 1-16,1 4 0 0,-1-4-19 0,-4 0-3 15,0-4-1-15,5 1 0 0,-5-1 4 0,0-4 1 16,0 0 0-16,0-7 0 0,4-1 3 0,1-3 1 16,4-4 0-16,0-5 0 0,-1-3 1 0,1 0 0 0,0-4 0 15,4-4 0-15,1-3 10 0,-1-5 3 0,4-4 0 0,1-3 0 16,4-5-11-16,4-3-3 0,1-4 0 0,8-4 0 16,4 4-17-16,5-8-19 0,0 3 4 0,5-3 1 31,8 0-26-31,0 4-6 0,0 0-1 0,0 8-1156 0</inkml:trace>
  <inkml:trace contextRef="#ctx0" brushRef="#br0" timeOffset="-514043.6005">20948 4957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<inkml:trace contextRef="#ctx0" brushRef="#br0" timeOffset="-515374.9436">20102 5007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<inkml:trace contextRef="#ctx0" brushRef="#br0" timeOffset="23931.275">26941 4875 748 0,'0'0'67'0,"0"0"-54"16,0 0-13-16,0 0 0 0,-4-4 128 0,4 4 22 15,0 0 5-15,0 0 1 0,0 0-67 0,0 0-13 16,0 0-2-16,0 0-1 0,0 0-25 0,0 0-6 15,0 0-1-15,0 0 0 0,0 0-1 0,0 0 0 16,0 0 0-16,0 0 0 0,9 0 4 0,4-4 1 16,-4-4 0-16,4 4 0 0,0 4 6 0,0 0 1 15,5-4 0-15,-5 0 0 0,4 0-8 0,1 1-2 16,0-5 0-16,3 4 0 0,6 0-9 0,-5-4-1 16,4-4-1-16,0 9 0 0,1-1-31 0,-1-4 8 15,0 4-8-15,-4-4 0 0,-4 4 0 0,-1 0 0 16,1 0 8-16,-5 1-8 0,5-1 0 0,-5 4-16 15,0-8 3-15,0 8 1 16,5-4-21-16,-5 0-4 0,0 0-1 0,-4 0 0 16,4 0-74-16,0 0-14 0,-4-3-3 0,4 3-767 0</inkml:trace>
  <inkml:trace contextRef="#ctx0" brushRef="#br0" timeOffset="24638.7721">27218 4430 115 0,'17'-8'0'0,"-8"8"10"0,0-8-10 0,0-3 0 0,4-1 0 0,0 4 0 15,-9 0 185-15,5-3 35 0,0 7 8 0,0-4 0 16,-5 4-84-16,-4 4-18 15,0 0-3-15,0 0-1 0,0 0-22 0,0 0-4 0,9 4 0 0,-9-4-1 16,4 12-31-16,-4 3-5 0,5 9-2 0,-1 3 0 16,-8 4-1-16,-1 4 0 0,1 4 0 0,-5 0 0 15,0 8 0-15,-4 0-1 0,0 0 0 0,0 0 0 16,0-1-10-16,-5 1-1 0,5-4-1 0,0 0 0 16,0 0-18-16,-1-4-3 0,1 0-1 0,0 0 0 15,0-4-11-15,4 0-2 0,-4-8-8 0,0 1 12 16,4-5-12-16,-4 0 8 0,4-3-8 0,5-1 0 15,-5 1 0-15,5-4-16 0,-1 3 1 0,1-3 1 32,4-5-30-32,0 1-5 0,-5 0-2 0,5-4-671 0,0-8-134 0</inkml:trace>
  <inkml:trace contextRef="#ctx0" brushRef="#br0" timeOffset="25285.2571">27797 4266 115 0,'17'-11'10'0,"-17"11"-10"0,5-8 0 0,-1 4 0 16,-4 4 124-16,5-8 22 0,-5 8 5 0,0 0 1 16,0 0-23-16,0 0-4 0,0-8-1 0,0 8 0 15,0-8-15-15,0 8-3 0,0 0-1 0,0 0 0 0,-9-7-37 0,9 7-7 16,0 0-1-16,0 0-1 0,0 0-35 0,0 0-6 15,0 0-2-15,0 0 0 0,0 0-7 0,0 0-1 16,0 0-8-16,0 0 12 0,0 7 18 0,0 5 3 16,0 4 1-16,-5-1 0 0,10 1 10 0,-10 7 1 15,1 1 1-15,-5-5 0 0,-4 9-2 0,4 3-1 16,-4 4 0-16,0 4 0 0,0-4-11 0,-5 4-3 16,5 0 0-16,-4 4 0 0,3 4-13 0,1-1-2 15,-4-3-1-15,4 4 0 0,-1-8-13 0,6 4 0 16,-6 0 8-16,6-4-8 0,3-4 0 0,-3-4 8 15,-1 8-8-15,4-11 0 0,1 3 20 0,-5-4-3 16,0-11 0-16,1 3 0 0,3-7 6 0,1 3 1 16,-9-3 0-16,4-4 0 0,0 0-12 0,0-4-1 0,9-4-1 15,-4 0 0-15,4 0-10 0,-9 0 8 0,0-8-8 16,5 4 8-16,4-8-8 0,0 1 0 0,0-9-10 0,9-3 10 16,-5-1-13-16,5-7 3 0,4 0 1 0,5 0 0 15,-1 3 9-15,5-3 0 0,-4 4-9 0,4 3 9 16,-5 1-13-16,5 4 1 0,-4 3 1 0,-5 0 0 15,4 9 11-15,-3-1 0 0,-6 0-9 0,-8 8 9 16,9 4 0-16,-9-4 0 0,9 12 0 0,0 3 0 16,-1-3 0-16,1 7 0 0,-4-3 8 0,-1 3-8 15,5-3 11-15,-5 0-3 0,1 3-8 0,-1 1 12 16,0-1-2-16,1-3-1 0,-1-1 0 0,1 1 0 16,-1 0-1-16,-4 3-8 0,9 1 12 0,-5-5-4 15,5-3-8-15,-5 0 12 0,1-5-12 0,3 1 12 0,1 0-12 16,0 0 0-16,-9-8-12 0,4 8 12 15,5-8-134-15,0 0-19 16,0 0-4-16,-1-8-832 0</inkml:trace>
  <inkml:trace contextRef="#ctx0" brushRef="#br0" timeOffset="25655.0248">28139 4871 460 0,'18'0'41'0,"-18"0"-33"0,0 0-8 0,0 0 0 16,4-4 160-16,5 0 29 0,-9 4 7 0,0 0 0 15,4-4-40-15,-4 4-8 0,0 0-1 0,0 0-1 0,0 0-34 0,0 0-6 16,0 0-2-16,0 0 0 16,0 0-29-16,0 0-7 0,0 0 0 0,9 4-1 15,-5 8-27-15,1-5-4 0,-1 5-2 0,1 0 0 16,-5 0-3-16,0 3-1 0,4 1 0 0,-4-5 0 16,0 5-10-16,-4 0-3 0,-1-1 0 0,1 5 0 15,-1-1 12-15,1 5 3 0,-5-9 0 0,5 5 0 0,-5-1-32 16,5-3 0-16,-1-4 0 0,1 3 0 15,-5-3-102-15,5 0-26 0,-1-5-6 0,5-7-1 0</inkml:trace>
  <inkml:trace contextRef="#ctx0" brushRef="#br0" timeOffset="25799.673">28337 4496 2300 0,'-18'-11'102'0,"18"11"21"0,-4 0-99 0,4 0-24 15,-9 4 0-15,4-1 0 0,1 5 28 0,0 4 0 0,-1 0 0 0,1 3 0 32,0 1-119-32,4-4-23 0,0 3-5 0</inkml:trace>
  <inkml:trace contextRef="#ctx0" brushRef="#br0" timeOffset="26262.1092">28696 4684 1324 0,'5'-4'118'0,"3"-4"-94"15,-3 4-24-15,-1-4 0 0,1-4 167 0,-1 5 29 16,-4 7 5-16,9-8 2 0,-5 0-112 0,1 4-23 16,-5 4-4-16,0 0 0 0,0 0-44 0,0 0-8 15,-5-8-1-15,5 8-1 0,-4 0-10 0,-9 4 0 16,-5 4 0-16,-4 0 0 0,0 4-12 0,-4 3 3 16,4-3 0-16,0 7 0 0,-4-3 9 0,8 7 0 15,1-3 0-15,3-1-8 0,1 1 8 0,4-1 0 16,5-3 0-16,0 3-8 0,4 1 8 0,0-8 0 15,0-12 0-15,4 15 0 0,5 1 0 0,4-1 8 16,-9-7-8-16,10 4 0 0,-1 0 0 0,0-1 0 16,4 1 0-16,-3 0 8 0,-1-1 16 0,4 1 3 15,-4 4 1-15,-4-5 0 0,0 5 13 0,-5-4 3 0,5 7 1 0,-9-3 0 16,-4-1-5-16,-1 1 0 0,1 4-1 16,-9-5 0-16,0 5-21 0,-9-5-4 0,-5 1-1 0,1-1 0 31,-9 5-174-31,0 3-35 0,-48 12-8 0,12-15 0 0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12653-5374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8:57.3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17759 4297 288 0,'0'8'25'0,"0"-8"-25"16,0 0 0-16,0 0 0 0,0 0 112 0,0 0 16 15,0 0 4-15,0 0 1 0,0 0-59 0,0 0-12 16,0 0-2-16,0 0-1 0,0 0-31 0,4-11-7 16,1 3-1-16,-5 8 0 0,0 0-10 0,0 0-2 15,0 0-8-15,0 0 12 0,8-8-12 0,-3-4 0 16,8 8 0-16,-9 0 0 0,-4 4 12 0,0 0-1 0,0 0 0 0,0 0 0 16,0 0 24-16,0 0 5 0,0 0 0 0,0 0 1 15,0 0 14-15,0 0 2 0,0 0 1 0,0 0 0 16,0 0-30-16,0 0-7 0,0 0-1 0,0 0 0 15,0 0-20-15,0 0-16 0,0 0 2 0,0-11 1 16,-4-1 22-16,4 12 5 0,0-12 1 0,0 12 0 16,4-11-24-16,-4 11-5 0,-4-12-1 0,4 12 0 15,0 0 26-15,0 0 5 0,0 0 0 0,0 0 1 16,0 0-27-16,0 0-6 0,0 0 0 0,0 0-1 16,-4 0 41-16,4 0 9 0,0 0 2 0,0 0 0 15,0 0-23-15,0 0-12 0,0 0 12 0,0 0-12 0,0 0 12 16,0 0-12-16,-9-8 12 0,9 8-12 15,0 0 20-15,0 0-2 0,0 0-1 0,0 0 0 0,0 8-17 0,9 0 0 16,-1 0 0-16,1 3 0 0,4 1 0 0,0 7 0 16,5 5 0-16,0-1 0 0,-1-3 25 0,5-1 2 15,-4 5 0-15,8-1 0 0,-4-3-27 0,4-1 8 16,5 4-8-16,0 1 0 0,-5-1 0 0,9 5 0 16,-4-5 0-16,-1 4 0 0,-3 1 11 0,3 7-3 15,1-4-8-15,0 8 12 0,0 0 5 0,-1 4 1 16,5 4 0-16,-4-8 0 0,4-12-4 0,-4 0-1 15,-5 8 0-15,5-7 0 0,0-5-13 0,-5-4 0 16,5 1 0-16,-1-1 0 0,-3 1 0 0,3-4 0 16,-8-5 8-16,5 1-8 0,-10-4 0 0,5 0 0 15,-4-5 8-15,-10 5-8 0,6-4 0 0,-6 0 0 0,-3 4 0 16,-5-8 0-16,0 0 12 0,0 4-4 0,0-4-8 16,0 0 12-16,0 8-21 0,-9-5-5 0,5 1-1 0,-5 0 0 15,0-4 15-15,-4 4 0 0,4-4 0 0,0-4 0 31,-4 4-30-31,0-4-3 0,4-3-1 0,-4-1 0 0,-4-4 22 0,3 4 4 0,-8-7 8 0,9-1-13 16,-4-3-8-16,4 3-2 0,-9-4 0 0,0-3 0 16,4 0 34-16,1-1 6 0,-10 1 2 0,10-4 0 15,-5-1-19-15,4 1 0 0,-4 7 0 0,0-7-9 16,0 4 9-16,5-5 0 0,-9 1 0 0,4-4 0 16,0 4 11-16,0-5-3 0,-5 5 0 0,1 0 0 15,4 0-8-15,-4 7 8 0,-5-7-8 0,5 3 8 16,-5 1-8-16,5 0 0 0,-5 3 9 0,9 4-9 15,-4-3 0-15,4-1 8 0,-4 1-8 0,4 3 0 16,4 1 0-16,1 3 0 0,3-4 0 0,1 5 0 0,0-5 0 16,4 4 0-16,1-3 0 0,-1 7-8 0,0-4 8 0,0 5 0 15,5 3 0-15,4 0 0 0,-5 0 15 0,5 4-2 16,0 0 0-16,0 0 0 0,0 0-5 0,0 0-8 16,0 0 11-16,0 0-11 0,0 0 0 0,9 4 0 15,0-8 0-15,4 8 0 0,0 0 9 0,0 3-9 16,5 1 0-16,0 4 9 0,-1-4-9 0,1 3 12 15,4-3-12-15,4 4 12 0,0 4-12 0,5-1 0 16,0 1 9-16,4 7-9 0,0-3 0 0,-4 3 0 16,4 4 0-16,0 5 0 0,0-5 0 0,4 8 0 15,-4 0 0-15,5 4 0 0,-1 0 0 0,1 0 8 16,-1 0-8-16,5-4 0 0,-4 4 0 0,-1-4 0 16,-4 0 0-16,5-3 0 0,-9 3 0 0,-1-12 0 15,-3-11 0-15,3 3 0 0,-3 9 0 0,-10-9 0 16,1-3 0-16,-1-4 0 0,-4 0 0 0,-4-1 0 0,0 1 0 15,-5-8 0 1,-4 0-54-16,0 0-12 0,0 0-2 0,0 0-1 0</inkml:trace>
  <inkml:trace contextRef="#ctx0" brushRef="#br0" timeOffset="8371.3295">18092 4418 781 0,'0'0'34'0,"0"0"8"0,-9 0-34 0,5-4-8 16,-5-3 0-16,1 3 0 0,-1-4 32 0,0 0 5 16,0 4 1-16,5-4 0 0,-1 5 8 0,-3-1 2 15,-1 0 0-15,0 0 0 0,0 0-9 0,9 4-2 16,-4-4 0-16,4 4 0 0,0 0 6 0,0 0 1 16,0 0 0-16,0 0 0 0,0 0 15 0,0 0 3 15,0 0 1-15,0 0 0 0,0 0-31 0,0 0-7 16,0 0-1-16,0 0 0 0,9 12-12 0,0-8-4 15,-1 0 0-15,5-1 0 0,-13-3-8 0,9 8 0 16,0-8 0-16,4 4 0 0,-4 0 0 0,4 4 0 16,9 0 0-16,-4-1 0 0,8 5 0 0,5 4 8 15,-1-5-8-15,5 9 12 0,5-1 4 0,4 5 0 0,4-1 1 16,0 8 0-16,9 5-9 0,0-1-8 16,-4 0 12-16,4 0-12 0,4 4 9 0,1 0-9 0,-5 0 0 0,0 0 9 15,-4 0-9-15,-5 0 0 0,0 0 0 0,-4-4 8 16,0 0-8-16,-5-4 0 0,1-3 0 0,-1-5 8 15,-8 4-8-15,4-7 0 0,-9-1 0 0,5-3 0 16,-4-4 9-16,-6-1 0 0,-3-3 0 0,-5-4 0 16,0 4-9-16,-4-4 8 0,-9-4-8 0,0 0 8 15,0 0-8-15,0 0 0 0,-9-8 0 0,1 0-11 16,-6-8 11-16,-8 1-13 0,-4-5 5 0,-5 1 8 16,-4-1-16-16,-4-3 4 0,-5 3 0 0,-4-3 1 15,-1 4-25-15,1-1-4 0,-4-3-2 0,-6-1 0 16,1 1 6-16,0-1 2 0,0-3 0 0,0 0 0 0,9 0 34 15,0-1 0-15,-5 1 0 0,9-4 0 0,5 0-8 0,-1 3-8 16,1-3-2-16,4 8 0 0,4-5 18 0,5 9 0 16,-1-5 0-16,5 9 0 0,1-5 12 0,3 9 7 15,0-5 1-15,5 4 0 0,-4 5-10 0,4-5-2 16,-1 4 0-16,6 0 0 0,-1 4 20 0,4-3 4 16,5 7 1-16,0 0 0 0,0 0 1 0,18 7 0 15,0 1 0-15,12 4 0 0,10 7-8 0,4 5-2 16,4 7 0-16,9 4 0 0,4 0 4 0,5 0 1 15,-4 4 0-15,3 0 0 0,6 4-29 0,-6 0-16 16,6 0 1-16,-6-4 1 0,1 4 14 0,0 0 0 16,-5 4 0-16,10-1 0 0,-6-3 12 0,1 4-2 15,0-8 0-15,-9 0 0 0,0-12 9 0,-4 5 1 16,-5 3 1-16,-4-8 0 0,-5 0-13 0,1 1-8 0,-1-1 10 16,-8-4-10-16,0-3 0 0,-5-5 0 0,-4 1 0 0,-4-4 0 15,-10-1 0-15,1-3-20 0,-9-8 4 0,0 0 0 31,0 0-10-31,-13 0-2 0,0-4 0 0,-9-4 0 0,-4 1 12 0,-10-9 1 0,-3 0 1 0,-5-3 0 16,0-8 14-16,-13-1-9 0,0 1 9 0,-9-4-8 16,9 0 8-16,-4-1-8 0,-1-3 8 0,1 4-8 15,0-4-7-15,8 4-1 0,0 4 0 0,1-1 0 16,-1 9 16-16,9-5-9 0,-4 1 9 0,8 7-8 16,5 1 8-16,9 3 0 0,0-4 0 0,8 5-8 15,5 3 8-15,4 0 14 0,9 0-3 0,0 8-1 0,9 0 6 16,4 4 2-16,5-4 0 0,-1 8 0 0,10 0-9 15,-6 4-1-15,6-1-8 0,4 1 12 0,4 4-12 0,0-1 9 16,4 9-9-16,9-5 8 0,1 8 14 0,8 5 2 16,4 3 1-16,9 4 0 0,5 0-17 0,0 0-8 15,4 11 8-15,-1-3-8 0,1 0 21 0,-4 4-1 16,0-8 0-16,-1-1 0 0,-4-3-4 0,-4-3-2 16,-9-1 0-16,0-4 0 0,-8 0-14 0,-6-4 11 15,1-3-11-15,-4 3 10 0,-5 0-10 0,0 1 0 16,-4-9 0-16,-5 1 0 15,-8 3-34-15,-1-11-2 0,-8-1-1 0,0 1 0 0,-9 0 10 0,0-12 3 16,0 0 0-16,-14 0 0 0,-3-4 9 0,-9-4 3 16,-1-7 0-16,-12-5 0 0,-1-11 1 0,-8 0 1 15,-9-8 0-15,-9 0 0 0,5-4-1 0,-9-8 0 16,-5 0 0-16,0-3 0 0,1 3-5 0,-1-4-2 0,-4 1 0 0,9-1 0 16,4 1 8-16,5 3 2 0,13 4 0 0,-1 4 0 15,5 8 17-15,5 0 4 0,4 8 1 16,4 3 0-16,5-3-14 0,0 8-13 0,-1 3 2 15,5 4 1-15,5 1 22 0,-1 3 4 0,5 0 0 0,0 4 1 16,8-4 1-16,-3 8 0 0,8 0 0 0,0 0 0 16,0 0-7-16,0 0-2 0,13 16 0 0,4 3 0 15,5 5-9-15,13 3 0 0,5 4-10 0,13 8 10 16,4 4 0-16,8 8 0 0,6-4 0 0,3 3 0 16,1 9 0-16,8-1 0 0,-4 1 0 0,4-5 10 15,1 1 0-15,-5 0 0 0,0-5 0 0,-9 1 0 16,0 0-10-16,-8-8 0 0,-5-4 9 0,0 0-9 15,-9-4 9-15,5 0-9 0,-1-8 12 0,-4 4-12 0,-4-7 9 0,-4-1-9 16,-1-3 0-16,-8-1 9 0,0-3-9 0,-5-5 0 16,-4 1 0-16,-4-4 0 0,-5-4 0 0,0 0 8 15,-13-4-8-15,0 0 8 0,0 0-8 0,-13-8 0 16,0 4 9-16,-14-8-9 0,-3-7 9 0,-10-1-9 16,-4-7 12-16,-9 0-12 0,-4-8 0 0,-8-4 0 15,-10 4-15-15,0-8 5 16,-8-8-14-16,-5 0-2 0,1 1-1 0,-1-1 0 15,0-4-1-15,0 1 0 0,5 3 0 0,4 4 0 0,4-4 4 0,10 9 1 16,8-1 0-16,0 4 0 0,8 4 23 0,1 3-11 16,4 1 11-16,5 4-8 0,4 3-2 0,8 5 0 15,5-1 0-15,0 9 0 0,5-1 34 0,4 4 8 16,0 0 0-16,8 5 1 0,-4-5-4 0,5 4-1 16,4 4 0-16,0 0 0 0,0 0-16 0,0 0-4 15,0 0-8-15,13 8 12 0,9 7-4 0,4 9-8 0,10 3 11 16,3 8-11-16,5 4 12 0,13 0-4 0,0 8 0 0,9 4-8 15,4-1 11-15,5 1-11 0,-5 4 10 0,9-1-10 16,-5 5 18-16,5-5-2 0,-4-3-1 0,-1 0 0 16,-3-5-6-16,-6-3-1 0,-3-4 0 0,-1 0 0 15,-4-4-8-15,-4 1 0 0,0-5 0 0,-5 0 8 16,-4 0-8-16,0-4 12 0,-5 1-12 0,-4-5 12 16,-4-3-12-16,-5-1 0 0,-4-3 0 0,-4-5 0 15,-5 1 0-15,-4-4 0 0,-9-8 0 0,0 0 0 16,0 0 0-16,-5-8-12 0,-12 0 4 0,-5-7 8 15,-5-5-11-15,-12-7 11 0,-5-4-8 0,-4-4 8 0,-9-1-20 16,0 1 0-16,-5-4 1 0,-8-3 0 0,-4-5-1 0,-1-4-1 16,0 0 0-16,-4 1 0 0,5-1 12 0,-1 0 9 15,9 4-12-15,1 1 12 0,8-1 0 0,4 4 0 16,0 0 0-16,9 8 0 0,1 4 0 0,7 7 0 16,6 1 0-16,3 7 0 0,6 1 0 0,-1 3 0 15,4 0 9-15,5 5-9 0,0 3 11 0,0 4-3 16,-1 0-8-16,1 0 12 0,4 0-12 0,1 4 9 15,8-4-9-15,-9 3 8 0,0 1-8 0,9-4 0 16,0 0 0-16,0 0 0 0,0 0 0 0,0 12 0 16,0 4 0-16,0-16 0 0,0 0 0 0,5 7 0 15,-1 1 0-15,0 4-11 0,5-4 11 0,0 7-13 16,4-3 5-16,5 4 8 0,8 3-11 0,5 1 11 0,8 3-8 16,5 4 8-16,4 1 0 0,0 3 9 15,9 0 0-15,5 4 0 0,-5 0 6 0,4 4 1 0,5 4 0 0,0 0 0 16,4-4-3-16,-8 4 0 0,-1 0 0 15,-4-4 0-15,0-4 1 0,-4 0 0 0,-1 0 0 0,-3 0 0 16,3 0 2-16,1-7 1 0,-5 3 0 0,0-4 0 16,5 4 10-16,-5-3 1 0,9-1 1 0,-4 0 0 15,4-3-9-15,-4 3-3 0,-1 0 0 0,5 0 0 16,-4 1-5-16,-5-1-2 0,9 4 0 0,-8-7 0 16,-6 3-10-16,-7-4 0 0,-1 1 9 0,-9-9-9 15,0-3 0-15,-4-4 0 0,-9 0 0 0,-4-4 0 16,-9-4-8-16,0 0-7 0,-4-4-1 0,-14-8 0 15,-8-4 1-15,0-7 0 0,-5 0 0 0,-9-9 0 0,1 1-2 16,-14-8-1-16,5 0 0 0,-5 0 0 0,1 0-2 16,-1 4 0-16,-4-4 0 0,0 4 0 0,4-4-2 0,1 4-1 15,-1 0 0-15,0 4 0 16,5 3-19-16,9-3-4 0,-5 4-1 0,0 3 0 0,4-3 21 16,1 0 4-16,-1 0 1 0,1 3 0 0,4-3 5 0,-5 0 0 15,5 3 1-15,-4 1 0 0,8 3 15 0,0 5-9 16,9-1 9-16,-4 4-8 0,9-3 22 0,-1 3 5 15,-4 4 1-15,9 4 0 0,9 0 1 0,4 4 1 16,0 0 0-16,0 0 0 0,0 0 2 0,4 8 1 16,5 8 0-16,4-4 0 0,4 3-17 0,1 1-8 15,8-1 8-15,5 5-8 0,4 3 9 0,9 5-9 16,0 3 10-16,0 4-10 0,8 4 16 0,5 4-2 16,5 4-1-16,8 3 0 0,5 1 7 0,8 3 2 0,-4 9 0 15,4-5 0-15,-4 5-10 0,0-1-3 0,-4 1 0 16,-1-5 0-16,-8-7-9 0,4-1 0 0,-4-3 9 15,-4-4-9-15,-5-8 8 0,-5 4-8 0,1-8 10 16,0 5-10-16,-5-9 13 0,0 4-3 0,-4-4-1 0,0 1 0 16,4-5-9-16,-8 0 10 0,-5-3-10 0,-5-1 10 15,-3-3-10-15,-5 0 12 0,0-5-12 0,-9-3 12 16,0 4-30-16,0-4-6 0,-8-1 0 0,-5-7-1 16,0 0-10-16,0 0-1 0,-14-7-1 15,-12-9 0-15,-9-3 5 0,-5-5 0 16,-3 1 1-16,-6-8 0 0,-8-8 13 0,0 3 2 0,-4 1 1 0,-5-8 0 15,0 1 5-15,0-5 1 0,1 0 0 0,3 0 0 0,10 0 9 16,3 4 0-16,5 4 0 0,5 0-8 0,4 8 8 16,4 0-8-16,5 0 8 0,-1 7-8 0,6 1 8 15,3 4 0-15,0 3 8 0,5 0-8 0,4 1 0 0,1 3 0 16,3 0 0-16,1 1 0 0,4 11 10 0,0 0-2 16,0 0-8-16,0 0 12 0,0 0 4 0,17 7 1 15,5 5 0-15,5 4 0 0,8 7 3 0,9 4 0 16,8 9 0-16,-3 3 0 0,3 3 4 0,5 5 2 15,9 4 0-15,-4 0 0 0,3-1-10 0,6 1-1 16,-6 4-1-16,6-1 0 0,-6-3-14 0,-8 0 9 16,0-1-9-16,0-3 8 0,0-4-8 0,-4-4 10 15,-5-4-10-15,5 0 10 0,-9-4-10 0,0 1 0 16,-9-1 9-16,0-8-9 0,-4 1 10 0,-1-1-2 16,-8-7-8-16,0 3 12 0,-4-3-12 0,-1 3 0 15,-3-7 0-15,-6-4 0 0,1 0 0 0,-9-8 0 16,0 0 0-16,0 0 0 15,0 0-48-15,-13-8-13 0,-5-4-3 0,-8-7 0 0,-5-1 52 0,-4-7 12 0,-13-1 0 0,-5-7 0 16,-12-4 0-16,3-4 0 0,-8-3 0 0,4-5 0 31,0 4-54-31,9 8-8 0,0-4-2 0,9 8 0 0,4 0 52 0,5 4 12 0,4 4 0 0,8 7 0 16,10 1 48-16,-1 7 13 0,9 0 3 0,1 0 0 16,3 5-44-16,1 3-8 0,4 4-1 0,0 0-1 15,0 0 6-15,0 0 2 0,0 0 0 0,17 8 0 16,1-1-3-16,4 5-1 0,0 0 0 0,8 7 0 15,1 1-14-15,9 7 11 0,4 0-11 0,8 12 10 16,5 0 2-16,5 4 1 0,8 8 0 0,0 4 0 16,5-1 13-16,-1 1 2 0,1 3 1 0,-1 1 0 0,1-5 8 15,-5-3 2-15,-4 0 0 0,-5-4 0 0,-4-1-31 16,-4-7-8-16,-5-4 0 0,-8-3 0 0,-5-9 0 0,-4 0 0 16,-9-3 0-16,-1-1 0 0,-7-7 0 0,-1 0 0 15,-9-4 0-15,-4-8 0 0,0 0 0 0,0 0 0 16,0 0 0-16,-13-8 0 0,-5-4 16 0,-8 0 3 15,0-7 0-15,-9-1 0 0,-5-3-19 0,1 0 0 16,-1-5 0-16,-8 1 0 0,4 0-14 0,0-1-3 16,0 1-1-16,5 0 0 0,4 0 18 0,0-1 0 15,0-3 0-15,0 0 0 0,-1-4 0 0,1 4 0 16,-4-1 0-16,4 1 0 16,0 0-24-16,4 0-2 0,0 0 0 0,9 7 0 0,0 5 26 0,9-1 0 15,0 8 0-15,9 5-8 0,4 7 8 0,0 0-8 16,17 7 8-16,5 5-8 0,9 8 8 0,8-1 8 15,5 5-8-15,0 7 11 0,4 0 11 0,1 4 2 0,3 4 1 0,1 0 0 16,0 0-25-16,4 4 0 0,-5-4 0 0,1 4 0 16,-1-4 0-16,-3 0 0 0,-5 0 0 0,-5 0 0 15,-4-4 0-15,0 0 0 0,-8-4 0 0,-1-7 0 16,-9-1 12-16,1-3-4 0,-5-1 0 0,-8-7 0 16,-5-12-8-16,0 0 0 0,0 0 0 0,-5-4 0 15,-8 0-17-15,-5-12 4 0,-12-3 1 0,-5-5 0 16,-5-3-3-16,-12-4 0 0,3-8 0 0,-8 0 0 15,-4-8-21-15,-1 4-5 16,5-4-1-16,9 5 0 0,0-5 34 0,8 8 8 0,5 4 0 0,5 0 0 16,3 3 15-16,1 5 5 0,8 0 0 0,5 11 1 15,4 4-33-15,5 1-8 0,4 11 0 0,0 0-1 0,0 0 37 16,0 0 7-16,13 8 1 0,5 3 1 0,4 1-17 16,0 4-8-16,8 3 0 0,1 4 8 15,0 5-28-15,8-1-7 0,1 4-1 0,-1 0 0 16,1 5 28-16,-1-5 0 0,1 0 0 0,-1 0 0 0,-4-4 0 0,-8-3 0 15,-5-5 0-15,-1-3 0 0,-7-4 46 0,-1-1 14 16,-13-11 4-16,0 0 0 0,0 0-52 0,-9-4-12 16,-4-3 0-16,-5-1 0 0,-4-4 0 0,-4-7 0 15,0 3 0-15,-5-7 0 16,-4-1-48-16,0 1-13 0,4 3-3 0,0-3 0 0,5 0 52 0,-5 3 12 16,5-3 0-16,0 7 0 0,4-3 0 0,0-1 0 15,0 1 0-15,0 3 0 0,4 4 0 0,1 1 0 16,-5-5 0-16,4 4 0 0,-4-3 24 0,0 3 8 15,-4-8 2-15,-5 5 0 0,5-1-34 0,-9-3 0 0,4-1 0 16,-8-7 0-16,-9 0 0 0,-1-1 0 0,1-3 0 0,0 0 0 16,0-4 0-16,-1 4 0 0,5 3 0 0,-4-7 0 15,0 0 12-15,-5 0-4 0,9 0 0 0,1 4-8 16,3-4 11-16,1 0-11 0,-5-1 10 0,4 1-10 16,1 0 0-16,-1 4 0 0,1-4 0 0,-1 0 0 15,-4 4 0-15,-4-4 0 0,0-4 0 0,-5 3 0 16,-8-3 0-16,-1 0 0 0,-3-3 0 0,3-5 0 15,-8 0 0-15,8 4 8 0,5 4-8 0,5 0 0 16,4 4 0-16,4 4 0 0,4 4-9 0,5-1 9 16,4 9-8-16,5 3 8 0,-5 1 0 0,9 3-9 15,-4 0 9-15,4 0 0 0,-4 1 0 0,8 3 0 0,1-4 0 16,-1 4 0-16,5 1 0 0,-5-1 0 0,-3 0 0 0,3 0 0 16,5 0 0-16,0 1 0 0,0-5-15 0,-1 4 3 15,1-4 0-15,0 1 0 0,4 3-6 0,0 4-1 16,1 0 0-16,8 4 0 15,0 0-13-15,0 0-4 0,13 8 0 0,4 4 0 0,1 3 16 0,13 5 4 16,-1 3 0-16,10 4 0 0,4 9 16 0,0-5-12 16,8 8 12-16,-3-4-10 0,-1 8-2 0,4 0-1 15,5-1 0-15,-4 1 0 0,4-4 13 0,-4 0-11 16,-9-4 11-16,0-3-10 0,-1-5 10 0,-7-4 0 16,-1 1 10-16,0-5-10 0,-5-3 11 0,1-1-11 15,-5 1 12-15,1-4-12 0,-5 3 9 0,0-3-9 16,-5 4 0-16,1-9 9 0,-5 5 0 0,0-4 0 15,-4 0 0-15,0-4 0 0,-9-4 3 0,0 0 0 16,0 0 0-16,0 0 0 0,0 0 4 0,-14 0 2 0,-3-4 0 16,-9-4 0-16,-5-8-18 0,-4-3 8 0,-9-5-8 0,-9 1 0 15,1-8 8-15,-10 0-8 0,1-4 0 0,-5-1 0 16,0-3 0-16,-4-3 0 0,0-5 0 0,-5 0 0 16,-8-4 0-16,4 5 0 0,4-5 0 0,5 0 0 15,0 0 0-15,8 5 0 0,-3-5 0 0,3 8 0 16,1-4 0-16,4 8 0 0,-5-8 0 0,5 8 0 15,0-3 0-15,0-1 0 0,5 4 0 0,3 4 0 16,-3 3 0-16,3 1 0 0,1 0 0 0,-5 4 0 16,5-5 0-16,0 9 0 0,0 4 0 0,-5-5 0 15,5 1 0-15,0 3 0 0,4-3 0 0,4 3 0 16,5-3 0-16,0 11 0 0,9-3 0 0,4 3-12 0,4 0 12 0,5 4 8 16,4 5 0-16,0-1-8 0,1 0 16 0,3 0-3 15,5 4-1-15,0 0 0 0,-4-4 4 0,4 4 0 16,0 0 0-16,0 0 0 0,0 0-27 0,0 0-5 15,0 0 0-15,0 0-1 0,0 0 26 0,0 0 6 16,0 0 1-16,0 0 0 0,9-4-28 0,-1 0-4 16,-8 4-2-16,0 0 0 0,14-4 27 0,-6 4 6 15,-8 0 1-15,9 4 0 0,-9-4-16 0,13 4 8 16,-13-4-8-16,14 4 0 0,-1 4 0 0,0 0-21 16,4 3 3-16,1-3 1 0,-1 4 17 0,5-1 0 15,-4 1 0-15,0 0 0 0,3 0 0 0,1 3 0 16,0 1 0-16,5-5 0 0,-1 5 0 0,0 4 0 15,5-5-8-15,0 1 8 0,-1 3 0 0,6-3 0 16,-6 3 0-16,5 1 0 0,-4-5 0 0,0 5 0 16,-1-4 0-16,1-1 0 0,-9-3 16 0,0-4 0 0,-4 3 0 0,-5-3 0 15,0-4-16-15,-4 0 0 0,-9-4 0 0,0 0 0 16,0 0 0-16,0 0-16 0,0 0 1 0,-5-4 1 16,-8-8 14-16,0 1 15 0,-9-5-3 0,0 0-1 15,0 1-11-15,-9-5-11 0,5-3 3 0,-5 3 0 16,-4-3 8-16,0 0 0 0,0-5 0 0,-9 1 0 15,0 0 0-15,-4-4 9 0,-5-1-9 0,5 1 0 16,0 0 10-16,0 0-10 0,-5 3 8 0,5-7-8 16,0 4 0-16,4 0 0 0,-5 0 0 0,10 3 0 15,-5 1 0-15,5 4 0 0,3-5 0 0,-3 1 0 16,4 4 0-16,4-1 0 0,-4 1 0 0,4 3 0 0,5 1 0 16,4 3-9-16,0-3 9 0,5 3-10 0,3 5 10 15,1 3-13-15,5 0 5 0,3 0 8 0,5 8-17 0,0 0 4 16,0 0 1-16,13 4 0 0,5 4-1 0,8 4 0 15,5-1 0-15,0 5 0 0,-1 3 3 0,5 1 1 16,-8-1 0-16,3 1 0 0,-3-1 9 0,-5 1-13 16,0-5 5-16,-5-3 8 0,-4 0 0 0,5-8 0 15,-5 0 0-15,-4 3 0 0,-9-7 0 0,0 0 0 16,0 0 0-16,0 0 0 0,0 0 0 0,0 0 0 16,0 0 0-16,0 0 8 0,-9 0-8 0,-4-3 12 15,4-1-12-15,-4-4 12 0,0 4-12 0,-9-4 0 16,9 0 0-16,-9-3 0 0,0 3 8 0,-5-4-8 15,-3-3 8-15,-1-1-8 0,0-4 0 0,-4-3 0 16,0 0 8-16,0-9-8 0,-4-3 0 0,-1 4 0 16,5-4 0-16,4 4 0 0,-4 0 0 0,13-1 0 15,-4 5 0-15,4 4 0 0,0-1-13 0,9 5 5 0,0 3 8 16,4 5-13-16,0-1 13 0,5 8-11 0,4 4 11 0,0 0-10 16,0 0 10-16,0 0-8 0,0 0 8 0,9 8-8 15,-1 3 8-15,6 1 0 0,-1-4 0 0,0 8 8 16,4-5-8-16,-3 1 0 0,-1 0-8 0,4-1 8 15,-4 1 0-15,5 0 0 0,-5-1 0 0,5-3 8 16,-1 4-8-16,-4 0-8 0,1-1 8 0,-1 1-12 16,0-4 12-16,0 4 0 0,0-1 0 0,-4-3 0 15,4 0 0-15,-4 4 0 0,0-1 0 0,-1-3 0 16,-3 4 0-16,4-1 0 0,-5-3 0 0,-4-8 0 16,4 8-9-16,-4 0 0 0,0 4 0 0,0-12 0 0,0 0 9 15,-4 3-10-15,-5 1 10 0,0-4-10 0,-4-4 2 0,5 1 0 16,-6-1 0-16,1-4 0 0,-4 4 8 0,-1-4 0 15,1 0-9-15,-5 1 9 0,0-1 0 0,0-4 0 16,0 0 0-16,4 5 0 0,5-1 0 0,0 0 0 16,9 4 0-16,-5 4 0 0,4 0 14 0,5 0 7 15,0 0 2-15,0 0 0 0,0 0-23 0,0 0-15 16,5 8 3-16,4 4 0 0,4-1 12 0,4 1 16 16,1 4-3-16,8-1-1 0,5 1-12 0,4 7-8 15,0 1 8-15,5-1-13 0,3 0 22 0,1-3 5 16,0 3 1-16,-4-3 0 0,-1 3-6 0,1-3-1 15,-5-1 0-15,0-7 0 0,-4 3 0 0,-1-3 0 16,-3-4 0-16,-6 4 0 0,6-5-8 0,-10-3 8 16,1-4-8-16,-5-4 8 0,-4 8-8 0,0 0 0 15,-1-8 0-15,-8 4 8 0,0 0-8 0,0 0 10 0,0 0-10 0,0 0 10 16,-8-7-2-16,-6-1 0 0,-3-8 0 0,-1 8 0 16,-4-3-8-16,0-1 0 0,-4 0 0 0,-5-3 8 15,1-5-8-15,-1 5-17 0,-4-1 4 0,0 0 1 16,-5 5-2-16,1-1 0 0,-1-8 0 0,1 5 0 15,-1-5 14-15,5 5 0 0,0 3-10 0,9-4 10 16,0 1 0-16,4 3-11 0,4 0 11 0,5 5-8 16,4 3 8-16,5 0 0 0,4 4 0 0,0 0 0 15,0 0 0-15,0 0 11 0,9 8-3 0,8 3 0 16,-4 5-8-16,9 3 8 0,-4-3-8 0,8 4 8 16,0-1-8-16,1 1 0 0,-1 3 0 0,5 0 0 0,-1-3 0 15,6-1 8-15,-1 9-8 0,0-1 8 0,0 4-8 16,4-4 0-16,1 5 0 0,-1-5 0 0,5-4 8 0,0 5-8 15,4 3 12-15,-4-4-4 0,9 4 1 0,-5 1 0 16,5-5 0-16,-1 4 0 0,-3 0 9 0,-1 0 2 16,0-3 0-16,-4-1 0 0,0-4-20 0,-5 5 0 15,1-1 0-15,-1-4 0 16,1-3-24-16,-1-4-8 0,-4 3-1 0,-8-3-1 16,-5-5-33-16,-5 1-6 0,-4-4-2 0,1-4 0 15,-14-4-35-15,0 0-7 0,0 0-2 0,-5-12 0 16,-8 0 19-16,0 1 3 0,-5-5 1 0,-4 0 0 15,0 1 32-15,-4-5 6 0,-5 1 2 0,-4-5-234 16,0 1-46-16</inkml:trace>
  <inkml:trace contextRef="#ctx0" brushRef="#br0" timeOffset="8917.2852">18654 5062 1170 0,'0'0'52'0,"0"0"10"0,0 8-50 0,0-8-12 0,0 0 0 0,0 11 0 16,0-11 52-16,4 8 7 0,5-4 1 0,0 8 1 15,0-8-16-15,8 3-3 0,9 1-1 0,1 0 0 16,3 4 3-16,6-1 1 0,3 5 0 0,1 0 0 16,3 7-26-16,1 0-6 0,0 5-1 0,4-1 0 15,5 0 6-15,-5-3 1 0,1-1 0 0,-6 1 0 16,6-1-3-16,-1 0-1 0,-4-3 0 0,0 3 0 0,-5 5-7 0,1-5 0 16,-1-4-8-16,1 5 12 0,-10 3-3 0,5-7-1 15,-8 3 0-15,-1-7 0 0,0-1-8 0,-4 1 0 16,0-1 0-16,0-7 0 15,-4 0-48-15,-1 0-6 0,-8-4-1 0,4 0 0 16,-8-4-53-16,-5 0-10 0,0 0-2 0,-5-12-1 16,-4 0 25-16,-4 1 6 0,0-9 1 0,-9 4 0 0,0-3 54 0,0-8 11 15,-4 3 3-15,0 1 0 16,-1-1-17-16,-3 5-3 0,-1-1-1 0,5-3 0 0,-1 0 18 0,1 3 4 16,4 5 1-16,5 7 0 0,8 0 68 0,0 0 14 15,0 0 2-15,9 8 1 0,0 0 53 0,0 0 10 16,0 0 3-16,9 12 0 0,0-4-59 0,8 7-11 15,1 1-2-15,8 0-1 0,0 3-25 0,5 5-5 16,9-1-1-16,-1 4 0 0,5 4-7 0,4 1-1 16,1 3-1-16,8 4 0 0,-5 0 10 0,10 0 3 0,-5 4 0 15,4 0 0-15,-4-4-4 0,0 3-1 0,-4 1 0 16,-5-4 0-16,0 0-9 0,1-7-2 0,-1 3 0 0,-9-8 0 16,1 0-6-16,-1 0-2 0,1-3 0 0,-1-1 0 15,-4 5-8-15,-4-9 0 0,4 4 0 0,-4 1-11 31,-5-9-28-31,1-3-5 0,-5 4-2 0,-5-1 0 0,1-3-1 0,-10-4 0 16,1 0 0-16,-9-8 0 0,0 0-1 0,0 0-1 0,0 0 0 16,0 0 0-16,-9-12-15 0,-8-4-4 0,4 1 0 0,-9-1 0 15,-5-7-24-15,-3 3-4 0,-36-23-2 16,13 4 0-16</inkml:trace>
  <inkml:trace contextRef="#ctx0" brushRef="#br0" timeOffset="-515104.9463">20694 5818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<inkml:trace contextRef="#ctx0" brushRef="#br0" timeOffset="11320.5992">20330 5889 288 0,'-5'-12'12'0,"5"12"4"0,0 0-16 0,0 0 0 15,0 0 0-15,0 0 0 0,0 0 246 0,14 8 46 16,-1 0 10-16,9 3 2 0,0 5-209 0,4 3-42 16,0 1-8-16,9 3-1 0,9 1-7 0,0-1-1 15,0 8 0-15,0 0 0 0,0 1 0 0,4 3-1 16,5 0 0-16,-1 4 0 0,5 0-19 0,0 8-3 16,0-1-1-16,0 9 0 0,5 3 0 0,-5-3-1 15,4 0 0-15,-4-5 0 0,0 1 12 0,-4-4 2 16,0-4 1-16,-1 0 0 0,-3-8-8 0,-1-4-2 15,-4-4 0-15,-5-3 0 0,-4-5-16 0,-4 1 0 16,-5-9 8-16,-8 1-8 0,-1-8 0 0,-3 0 0 16,-6-4-13-16,-8 0 5 15,0 0-32-15,0 0-7 0,-8-8-1 0,-1 0 0 16,-4-3 13-16,-1-1 3 0,-3-4 0 0,-1 5 0 0,1-5 12 0,-5 0 2 0,-4 5 1 16,-1-5 0-16,1 0 17 0,-5-3 0 0,-4-4-8 15,4 3 8-15,-4-3-13 0,5-1 1 0,3 1 0 0,1-1 0 16,4 5 0-16,4 3 0 0,5 1 0 0,4 3 0 15,1 0-16 1,8 12-4-16,0 0 0 0,8-4 0 0,6 4 52 0,3 8 9 0,1 0 3 0,8 4 0 16,5-1-2-16,4 9 0 0,0-1 0 0,0 5 0 15,5 3 3-15,3 4 1 0,6-3 0 0,-1 3 0 16,0 0 1-16,5 8 0 0,0 0 0 0,-1 0 0 16,-4 0 1-16,1 0 1 0,-5 0 0 0,-5 0 0 15,1-8-12-15,-5 0-2 0,-9 1-1 0,-4-5 0 16,0-8-9-16,-5-3-1 0,-3-4-1 0,-6-1 0 0,5-3-11 0,-8 0 0 15,-5-8 0-15,0 0 0 16,0 0-22-16,0 0-6 0,0 0-2 0,-13 0 0 16,0-8-12-16,-9 0-2 0,0-3-1 0,-5-1 0 15,1-4 9-15,-9-3 1 0,4-1 1 0,-4-7 0 16,-4 0-11-16,-1-4-3 0,1 3 0 0,4-3 0 16,-1 4 14-16,6-4 2 0,3 7 1 0,10 5 0 0,4 3 31 15,4 4 0-15,5 1 0 0,-1 3 0 0,5 8 0 0,0 0 0 16,13 4 0-16,5 4 0 0,4-1 45 0,0 9 15 15,4 0 4-15,5 3 0 0,4 5-52 0,0 3-12 16,4-4 0-16,-3 5 0 0,3 3 37 0,5 0 5 16,-9 4 1-16,4 0 0 0,5 4-18 0,-4 4-3 15,4 0-1-15,0-4 0 0,4 4-21 0,-4 0 0 16,0-8 0-16,-1 0 0 0,-3 0 0 0,-1-8 0 16,-8 5 0-16,0-9 0 0,-5 0 0 0,1-7 0 0,-6 0 0 15,-3-5 0-15,-5 1 0 0,-4-8 0 0,-9-4 0 0,0 0 0 16,0 0-16-16,0 0-5 0,-13-8-1 0,-5-4 0 15,1-3 6-15,-14-5 2 0,0-3 0 0,-8-1 0 32,4-3-10-32,-5-4-3 0,1 0 0 0,-5 0 0 0,0-1 27 0,0-3 0 0,0-4 0 0,0 4 0 15,5 0-24-15,-1 0 1 0,5 0 0 0,5 4 0 16,-1 7 23-16,5-3-11 0,-1 0 11 0,1 7-8 16,4 1 8-16,0-5 0 0,4 5 0 0,1 3 0 0,-5-3 0 0,4 3 0 15,-4 0 0-15,1 1 0 16,3-1 0-16,-4 5 0 0,0-1 0 0,0 0 0 0,5 0 0 15,-1 1 8-15,1-1-8 0,-1 0 0 0,0 1 0 0,5 3 0 16,5 0 0-16,-1 4 0 0,9 0-12 0,0 4 0 16,0 0 0-16,0 0 0 0,0 0-1 0,0 0-1 15,4 12 0-15,1 0 0 0,-5-12 14 0,0 0 0 16,0 0 0-16,0 0 0 0,0 0 12 0,0 0-2 16,0 0 0-16,0 0 0 0,0 0-10 0,-9-4 0 15,0 0 0-15,-4-4 8 0,-5 0-8 0,5 0 0 16,-4 1 0-16,3-5 0 0,-3 4 0 0,4 0-11 15,0 1 11-15,-1-1-8 0,6 0 8 0,-1 4 0 16,0 0 0-16,0 0 0 0,5 4 0 0,-5 0 8 16,5 0-8-16,-5-4 11 0,-4 4-11 0,4-4 0 15,-4 1 0-15,0-5-11 0,0 0 11 0,-5-4 0 0,0 1 0 0,1-5 0 16,-5 0 0-16,0 1 8 0,0-5-8 0,0 1 0 16,9 3 0-16,0 1-15 0,-5-1 3 0,5 0 0 31,4 9-20-31,1-5-3 0,3 8-1 0,1-4 0 15,4 8 5-15,0 0 1 0,0 0 0 0,0 0 0 0,0 0 30 0,0 0 0 0,0 16 8 0,0-16-8 16,0 0 13-16,0 0-4 0,-9 0-1 0,0 0 0 16,-4-4-8-16,0-4 0 0,0 0 0 0,-5 0 0 15,1-7 0-15,3 3 0 0,-3-3 0 0,4 3-11 16,-5 0 11-16,5 0 0 0,0 1 0 0,0 3 0 16,4 0 0-16,9 8 0 0,0 0 8 0,-9 0-8 15,9 0 0-15,-4-4 8 0,-5-4-8 0,9 8 0 0,-9-3 14 16,0-5-2-16,1 0 0 0,-1 0 0 0,-4 0-12 0,4-3 0 15,0 3 8-15,-4-4-8 0,0-3 0 0,0 3 0 16,-5 0 0-16,1 0 0 0,-1 1 0 0,1 7 0 16,-1-4 8-16,5 0-8 0,0 4 0 0,-1 0 0 15,6 1 0-15,3 3 0 0,5 0 0 0,-8 0 9 16,8 0-1-16,0 0 0 0,0 7 26 0,0 1 5 16,0 4 1-16,0 0 0 0,8-1-23 0,1 5-4 15,0-4-1-15,4 3 0 0,0 5-3 0,9-1-1 16,0 1 0-16,4 7 0 0,9 4-8 0,1 4 8 15,7 4-8-15,6 4 8 0,8 0 19 0,4 4 3 16,5-4 1-16,4 4 0 0,0-1 13 0,-4-7 2 16,-4 4 1-16,-5-8 0 0,-5 0-1 0,-3-3 0 15,-1-5 0-15,-4-4 0 0,-14-3-29 0,5-1-5 16,-4-7-2-16,-9 4 0 0,-4-9-10 0,-5 5 0 0,0-8 9 0,-4 0-9 16,-9-4 0-16,0 0 0 0,0 0 0 0,0 0-12 31,0 0-12-31,0 0-4 0,-9 0 0 0,-4-4 0 15,0-4-16-15,0 0-3 0,-5 1-1 0,0-5 0 0,1 0 26 0,-9-3 5 0,4-1 1 0,-5 0 0 16,1-3-14 0,-5-4-2-16,1 3-1 0,-1-3 0 0,-4 3 9 0,-5-3 3 0,5-1 0 0,-4-3 0 15,-1-4 21-15,-4-4 0 0,5 0 0 0,-5 0 0 16,-4 3 0-16,4-3 0 0,4-4 0 0,-4 4 0 16,1 0 0-16,-1 4 12 0,0 0-12 0,0-1 12 15,0 5-12-15,0 0 0 0,-4 3 0 0,4 1 0 16,0 0 0-16,5 3 0 0,-1-3 0 0,5 3 8 0,0-3-8 15,4 7 0-15,1 1 0 0,8-1 0 0,-5 4 0 16,10 1 0-16,4 3 0 0,8 4 0 0,-4 0 15 0,9 4 1 16,0 0 0-16,0 0 0 0,0 0 6 0,0 0 2 15,14 8 0-15,3 0 0 0,1 3-7 0,8 5-1 16,0-4 0-16,1 3 0 0,-1 5-16 0,9-1 0 16,0 5 8-16,5-1-8 0,-5 0 0 0,9 1 0 15,0 7 0-15,-1 0 0 0,1 0 0 0,0 1 0 16,4 7 8-16,9 0-8 0,1 0 13 0,3 0-1 15,-4 4 0-15,4-1 0 0,5 1-3 0,-4 0-1 16,-1 4 0-16,0 0 0 0,1 0 10 0,4 3 2 16,-5 1 0-16,1 0 0 0,-5-8 0 0,0 3 0 15,-5-3 0-15,1-4 0 0,0 0 4 0,-10-7 0 16,-3-5 1-16,-5-4 0 0,-9-3-25 0,1-9-9 16,-10-3 0-16,-4 0 0 0,1-8 9 0,-6 0 0 0,-8 0 0 0,0 0 0 15,0 0-8-15,0-8 0 0,0 8 0 16,-4-11 0-1,-5-5-32-15,-4 0-5 0,0-3-2 0,-5-1 0 0,-4 5 47 0,0-1 16 0,-8-3 0 0,-5-5 0 16,-1-3-29-16,-3-4-7 0,-5-4 0 0,-4 0-1 16,-5-1-16-1,5 1-3-15,0-4-1 0,4 0 0 0,0 0-11 16,9 8-3-16,4-4 0 0,0 4 0 0,10 4 43 0,-1-1 12 0,8-3 0 0,6 12 0 16,3 3 0-16,5 4 12 0,5 4 0 0,8 5 0 15,4 3 4-15,5 7 2 0,0 5 0 0,9 4 0 16,8-1 5-16,1 9 1 0,4-1 0 0,0 4 0 0,4 8-4 0,5 1-1 15,-5 6 0-15,4-3 0 0,5 0-10 16,-4 4-1-16,0 8-8 0,-1-4 12 0,1 4 9 0,0-1 2 16,-1 1 0-16,1-4 0 0,4 3-23 0,0-3 0 15,-9-8 0-15,1 0 0 0,-1-4 13 0,-4-3-1 16,-9-5-1-16,0-4 0 0,-9-3-11 0,-4-5 0 16,-4-7 0-16,-5-4 0 0,-13-4-12 0,0 0 12 15,0 0-10-15,-13-12 10 0,0-7-13 0,-14-1 3 16,1-7 1-16,-9 0 0 0,-5-4 9 0,1-5-13 15,-5 5 5-15,0-4 8 16,0 0-48-16,0-4-3 0,1 4 0 0,7 0 0 0,6 4 34 0,-1-1 6 16,9 9 2-16,5 4 0 0,3 3-1 0,1 4 0 15,9 1 0-15,-1 3 0 0,5 8 26 0,0 0 6 16,0 0 1-16,14 4 0 0,-1 3 4 0,4 1 1 16,1 4 0-16,8 4 0 0,0-1-14 0,5 1-2 15,0 3-1-15,0 1 0 0,-1 3 8 0,5 4 1 16,-4 1 1-16,4-1 0 0,-4 0-1 0,-5 1-1 0,1-5 0 15,-5-3 0-15,-1-5-8 0,-3 1-2 0,-9-1 0 16,0-7 0-16,-9-8-9 0,0 0 10 0,0 0-10 0,0 0 10 16,0 0-10-16,-14 0-14 0,1 0 3 0,0-8 1 31,-4 4-18-31,-1-3-4 0,0-1-1 0,1-4 0 0,-5-3-3 16,9-1 0-16,0 4 0 0,-1 4 0 0,6-3 4 0,3 3 1 15,5 8 0-15,0 0 0 0,-8-8 31 0,8 8 12 0,0 0-1 0,0 0 0 16,0 0 18-16,0 0 4 0,13 8 1 0,0 0 0 15,4 3 14-15,5 5 2 0,0 0 1 0,5-1 0 16,-1 5-28-16,5-1-6 0,4 5-1 0,-5-5 0 16,1 1-7-16,0 3-1 0,-5-3-8 0,5-1 12 0,-9 1-12 15,0-5 0-15,-9 1 0 0,0-1 0 0,-4-11 0 16,-9-4 0-16,0 0 0 0,0 0 0 16,0 0-62-16,-5-4-15 0,-8-7-3 0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5.4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17145 2944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4.2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-2277-4758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<inkml:trace contextRef="#ctx0" brushRef="#br0" timeOffset="404.351">-1895-4692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<inkml:trace contextRef="#ctx0" brushRef="#br0" timeOffset="558.2646">-1966-4661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<inkml:trace contextRef="#ctx0" brushRef="#br0" timeOffset="1418.6156">-1808-4750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<inkml:trace contextRef="#ctx0" brushRef="#br0" timeOffset="-54284.339">-3334-5211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<inkml:trace contextRef="#ctx0" brushRef="#br0" timeOffset="-47679.4588">1127-4567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<inkml:trace contextRef="#ctx0" brushRef="#br0" timeOffset="-2787.9111">2637-4033 403 0,'0'0'17'0,"0"0"5"0,0 0-22 0,0 0 0 15,0 0 0-15,0 0 0 0,8-4 128 0,-8 4 22 16,9-8 4-16,0 5 1 0,0-5-67 0,0 4-12 16,-5 0-4-16,-4 4 0 0,9-4-9 0,-5 4-3 15,-4 0 0-15,0 0 0 0,0 0-19 0,0 0-4 16,9-8-1-16,-9 8 0 0,0 0 6 0,0 0 1 16,0-4 0-16,0 4 0 0,0-4 8 0,-4-3 1 15,-1 3 1-15,1-4 0 0,4 4-13 0,-9-4-2 16,5 4-1-16,-1 0 0 0,-4 4-5 0,5-7-2 15,0 3 0-15,-5 4 0 0,4-8-8 0,5 8-2 16,-8 0 0-16,3-4 0 0,-3-4-3 0,8 8-1 16,-9 0 0-16,0 0 0 0,0-4-7 0,0 8-1 15,1-4-8-15,-6 0 12 0,1 4-12 0,5 0 0 16,-10 0 0-16,5 0 0 0,0 4 9 0,0-1-9 16,-5-7 8-16,0 8-8 0,5 0 0 0,-4 0 0 15,-1-4 8-15,1 7-8 0,-1-7 0 0,1 4 0 0,3 0 0 16,1 0 0-16,-4-8 0 0,3 8 0 0,-3-1 0 0,8-3 0 15,9-4 0-15,0 0 0 0,-9 12 0 0,1-4 0 16,3 3 0-16,1 1 0 0,-5 4 0 0,5-5 0 16,-1 5 0-16,1 0 0 0,0 3 0 0,4 1 0 15,-5 3 0-15,1-3 0 0,4 3 0 0,0 0 0 16,0-3 0-16,0-1 0 0,0 1 0 0,4-1 8 16,1 1-8-16,-1-8 0 0,-4-1 0 0,9 1 0 15,-5-4 8-15,-4-8 0 0,0 0 0 0,9 4 0 16,0 0-8-16,4-1 0 0,4-6 0 0,1-1 0 0,4 4 25 15,-5-8 7-15,10 0 0 0,-5 0 1 0,0-3-25 0,-1-1-8 16,1 0 0-16,-4-3 0 0,0-1 0 0,-1 0 0 16,-4 1 0-16,5-5 0 0,-5 1 0 0,0-1 0 15,0-3 0-15,0-4 0 0,1 3 0 0,-6 1 0 16,1-5 0-16,4 5 0 0,-4 4 0 0,0-5 0 16,0 5 0-16,-1 3 0 0,-3 0-9 0,4 1 9 15,-1-1-8-15,-3 5 8 0,-1 3 0 0,-4 8 0 16,9-12 0-16,-9 12 0 0,0 0 0 0,0 0 0 15,0 0 12-15,0 0-4 0,4-4-8 0,-4 4-12 16,0 0 4-16,0 0 0 0,0 0 8 0,0 0 0 16,0 0 8-16,0 8-8 0,-4 0 11 0,4-8-3 15,0 11 0-15,-4-3 0 0,-1 4-8 0,1 0 8 16,4-5-8-16,0 5 8 0,0 0-8 0,-5 0 10 16,5-1-10-16,0 1 10 0,0 0 3 0,5 3 1 0,-5 1 0 0,0-4 0 15,0 3 2-15,0 1 0 0,-5 3 0 16,5 5 0-16,0 3 0 0,0 4 0 0,0 0 0 0,-4 4 0 15,0 1 0-15,-1 3 1 0,1 0 0 0,-1 0 0 16,-3 0 4-16,-1 0 1 0,4 0 0 0,1-4 0 16,0 0 2-16,-1 0 1 0,1-4 0 0,0 0 0 15,4-3-5-15,-5 3-2 0,1-4 0 0,4 0 0 16,-5-7-4-16,5 3-1 0,-4-7 0 0,4 3 0 16,-4-3-5-16,4-4-8 0,-5-1 11 0,5-11-11 15,0 0 0-15,0 0 0 0,0 0 0 0,0 0 0 16,0 8-47-16,0-8-3 0,0 0-1 0,0 0 0 15,0 0-150-15,-4-8-31 0,4-3-5 16</inkml:trace>
  <inkml:trace contextRef="#ctx0" brushRef="#br0" timeOffset="-40442.2753">4988-4692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  <inkml:trace contextRef="#ctx0" brushRef="#br0" timeOffset="-12532.4091">5962-4516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01:34.5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E3A20C-A533-4F4D-9298-DC0327B0540A}" emma:medium="tactile" emma:mode="ink">
          <msink:context xmlns:msink="http://schemas.microsoft.com/ink/2010/main" type="writingRegion" rotatedBoundingBox="1405,1063 31202,-1015 32233,13768 2436,15847"/>
        </emma:interpretation>
      </emma:emma>
    </inkml:annotationXML>
    <inkml:traceGroup>
      <inkml:annotationXML>
        <emma:emma xmlns:emma="http://www.w3.org/2003/04/emma" version="1.0">
          <emma:interpretation id="{C123330F-122A-4B6C-A532-408C347AFCC6}" emma:medium="tactile" emma:mode="ink">
            <msink:context xmlns:msink="http://schemas.microsoft.com/ink/2010/main" type="paragraph" rotatedBoundingBox="1488,939 31356,299 31399,2301 1531,29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C6684C-6E4B-4063-BAB0-0F79547C3AB9}" emma:medium="tactile" emma:mode="ink">
              <msink:context xmlns:msink="http://schemas.microsoft.com/ink/2010/main" type="line" rotatedBoundingBox="1488,939 31356,299 31399,2301 1531,2942"/>
            </emma:interpretation>
          </emma:emma>
        </inkml:annotationXML>
        <inkml:traceGroup>
          <inkml:annotationXML>
            <emma:emma xmlns:emma="http://www.w3.org/2003/04/emma" version="1.0">
              <emma:interpretation id="{AD16287B-E6E3-46A4-A42A-68004EC94800}" emma:medium="tactile" emma:mode="ink">
                <msink:context xmlns:msink="http://schemas.microsoft.com/ink/2010/main" type="inkWord" rotatedBoundingBox="1491,1044 2702,1018 2736,2642 1525,2668"/>
              </emma:interpretation>
            </emma:emma>
          </inkml:annotationXML>
          <inkml:trace contextRef="#ctx0" brushRef="#br0">111 463 997 0,'-13'-15'44'0,"13"11"9"0,-9-8-42 0,5 0-11 16,-1 5 0-16,5-5 0 0,0 12 63 0,0-8 10 16,5-11 3-16,-1-1 0 0,5 8-10 0,-9-7-2 15,13 3 0-15,-4-3 0 0,-1-1-4 0,10 1 0 16,0-1-1-16,-1 1 0 0,1-5-5 0,8 1-1 16,-4 3 0-16,4-7 0 0,1 8-13 0,3-1-4 15,-3 1 0-15,-1 3 0 0,0 1-19 0,5 7-4 16,-9 0-1-16,9 0 0 0,-5 8-12 0,5 0 0 15,8 0 0-15,-8 4 0 0,0 8 0 0,4-12 0 16,0 11 0-16,-5-3 0 0,6 4 0 0,-1 4 0 0,-5-9 0 16,1 9 0-16,4-1 0 0,-13 5 0 0,9-1 11 0,-5 5-11 15,5-1 28-15,-9 5-2 0,4 3 0 0,-4-4 0 16,0 0 1-16,0 1 0 0,-13 3 0 0,4 4 0 16,-4 0-4-16,-5-4-1 0,0 4 0 0,-8 4 0 15,4 0 21-15,-9-4 4 0,-4 4 1 0,0 0 0 16,-9 0 0-16,4 0 1 0,-3 4 0 0,-1 0 0 15,-5-4-36-15,1 4-13 0,-5 0 9 0,-4 8-9 16,0-4 12-16,-4 3-2 0,-5-3-1 0,-5 0 0 16,1-8-9-16,4 0 8 0,0 0-8 0,1-4 8 15,-1-4-8-15,9 0 0 0,-9-3 9 0,4-5-9 16,-4-3 8-16,5 3-8 0,4-15 8 0,-5 7-8 16,5-3 0-16,4 0-10 0,-4-1 1 0,5-7 0 15,-1-4-35-15,5 0-6 16,8 0-2-16,-8-4 0 0,8 1-96 0,1-5-20 0,8-4-4 0,4 0-801 15</inkml:trace>
          <inkml:trace contextRef="#ctx0" brushRef="#br0" timeOffset="-553.955">225 112 518 0,'0'0'46'0,"0"-8"-37"0,-4-3-9 0,4 3 0 15,-5 0 92-15,5 0 16 0,0-3 3 0,0 3 1 16,0 0-2-16,0 0 0 0,0-3 0 0,0 7 0 0,0-8-17 0,0 4-3 16,0-3-1-16,0 3 0 0,0 8-26 15,5-8-6-15,-1 0-1 0,-4 8 0 0,0 0-16 0,0 0-3 16,0 0-1-16,0 0 0 0,0 0-16 0,0 0-3 15,0 0-1-15,4 16 0 0,1-5 0 0,-1 9 0 16,-4 7 0-16,-4 4 0 0,-1 4 13 0,-3 4 3 16,3 4 0-16,-8 12 0 0,4 0 2 0,-4 3 1 15,4 1 0-15,1 3 0 0,-1 0-4 0,4-7-1 16,-3-4 0-16,8-1 0 0,0 1-4 0,0-8-1 16,0 4 0-16,0-8 0 0,0 0-3 0,0 0-1 15,4 0 0-15,-4-8 0 0,0 4-3 0,0 4-1 16,4-12 0-16,-4 8 0 0,0-3-8 0,-4-1-1 15,0-4-8-15,4-3 12 0,0 3-12 0,0 0 9 16,-14 0-9-16,10-7 8 0,0-1-8 0,-5 1 0 16,9-1 9-16,-9-3-9 0,5 0 0 0,4-1-18 15,0-7 3-15,0 4 1 16,0-12-41-16,0 0-8 0,0 0-1 0,0 0-685 0,0 0-137 0</inkml:trace>
        </inkml:traceGroup>
        <inkml:traceGroup>
          <inkml:annotationXML>
            <emma:emma xmlns:emma="http://www.w3.org/2003/04/emma" version="1.0">
              <emma:interpretation id="{3660DFFC-F947-4D05-BF49-0EC32DBA660A}" emma:medium="tactile" emma:mode="ink">
                <msink:context xmlns:msink="http://schemas.microsoft.com/ink/2010/main" type="inkWord" rotatedBoundingBox="2846,1840 3310,1830 3323,2455 2860,246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679.3307">1322 1157 1458 0,'0'0'64'0,"0"0"14"0,0 0-62 0,0 0-16 16,0 0 0-16,0 0 0 0,0 0 69 0,0 0 11 16,0 0 3-16,9 0 0 0,-1-3-32 0,6-1-7 15,-1 0 0-15,0 0-1 0,9 0 5 0,-5 0 2 16,5-4 0-16,-4-3 0 0,4-5-20 0,4 0-4 16,0 1-1-16,-4-1 0 0,5-3-13 0,-5 3-2 15,4-3-1-15,-4-1 0 0,-5 1-9 0,1-1 0 16,-1 1 9-16,-3-1-9 0,-1 1 8 0,0 3-8 15,-4 4 10-15,0-3-10 0,-1 3 0 0,-3-8 8 16,-1 13-8-16,-4-5 0 0,-4 0 0 0,-1 8 0 16,5-3 0-16,-13 3 0 0,4 0 11 0,-4 4-1 15,0 4 0-15,0 0 0 0,0 3-10 0,-9 9 0 0,4-8-12 16,-4 7 12-16,0 5 0 0,-4-1 0 0,0 9 0 16,-1-5 0-16,10 8 0 0,-14 0 15 0,9 1-3 0,0-1 0 15,5 0 4-15,4 0 1 0,-1-3 0 16,6 7 0-16,3-8 2 0,5-4 0 0,5 5 0 0,3-5 0 15,-3 4-8-15,4-11-2 0,12 3 0 0,-3 1 0 16,4-8-9-16,0-1 0 0,4-3 9 0,5 0-9 16,4-4-76-1,0 4-19-15,5-16-4 0,-5 4-1 0</inkml:trace>
        </inkml:traceGroup>
        <inkml:traceGroup>
          <inkml:annotationXML>
            <emma:emma xmlns:emma="http://www.w3.org/2003/04/emma" version="1.0">
              <emma:interpretation id="{1AE06A28-3A6E-4AE0-A47E-5380FBE99E25}" emma:medium="tactile" emma:mode="ink">
                <msink:context xmlns:msink="http://schemas.microsoft.com/ink/2010/main" type="inkWord" rotatedBoundingBox="3880,896 10302,758 10335,2300 3914,243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82.9819">3235 826 1094 0,'0'0'48'0,"0"0"11"0,0 0-47 0,0 8-12 15,4 7 0-15,0-3 0 0,5 0 164 0,-4 3 32 16,-1-3 5-16,0 8 2 0,5-9-99 0,0 9-19 16,0-9-4-16,-5 5-1 0,0 4-32 0,1-5-6 15,4-3-2-15,-1 0 0 16,1-5-54-16,0 5-11 0,0 0-3 0,-1-4-624 16,-8-8-124-16</inkml:trace>
          <inkml:trace contextRef="#ctx0" brushRef="#br0" timeOffset="1703.8916">3322 354 2066 0,'-17'-12'92'0,"17"12"18"0,0 0-88 0,0 0-22 16,0 0 0-16,-5 12 0 16,1-8-100-16,0 12-25 0</inkml:trace>
          <inkml:trace contextRef="#ctx0" brushRef="#br0" timeOffset="2627.2605">3748 810 979 0,'0'0'87'0,"0"0"-70"15,0 0-17-15,0 0 0 0,0 0 115 0,0 0 19 16,9-4 4-16,4 4 1 0,-4 4-43 0,4 0-9 15,0-4-2-15,5 12 0 0,-5-12-55 0,0 8-11 16,0-4-3-16,0 3 0 0,5 5-5 0,-1 4-2 16,-8 7 0-16,0-3 0 0,4-5 3 0,-9 5 1 15,-4 3 0-15,0-3 0 0,5-1 12 0,-10-3 3 0,1 3 0 16,0 1 0-16,-5-5-16 0,0-3-4 0,5 0 0 16,4-1 0-16,-5-3 1 0,1 0 0 0,4-8 0 15,0 0 0-15,0 0-1 0,0 0 0 0,0 0 0 0,4-16 0 16,9-3 5-16,-4-4 1 0,-4-5 0 0,3-3 0 15,6-4-14-15,-1 4 11 0,0-12-11 16,0 8 10-16,5 7-10 0,-1-7 0 0,1 12 0 16,-1 0 0-16,-4 3 0 0,1 4-9 0,-1 9 9 0,0 7 0 15,0 0-9-15,-4 0 9 0,4 7 0 0,0 9-9 16,-4 0 9-16,4 3 0 0,-4 8 0 0,4-3 0 16,0-1 0-16,0 5 12 0,-4-1-4 0,0 0 0 15,4 0 10-15,-4 1 2 0,0-1 1 0,-5 4 0 16,5-3-102-1,0-9-21-15,-5 1-4 0</inkml:trace>
          <inkml:trace contextRef="#ctx0" brushRef="#br0" timeOffset="2825.4691">4669 920 1958 0,'5'0'174'0,"-5"0"-139"16,0 11-35-16,0-11 0 0,8 8 79 0,-3 4 9 15,-10-1 1-15,1 5 1 0,4 0-26 0,-4-1-6 16,4 5-1-16,-5 3 0 0,1 1-39 0,4-1-8 16,4 0-2-16,-4-3 0 0,0 3-8 0,0 1-11 15,5-9 3-15,3 5 0 16,6-5-121-16,-6-7-24 0,-3 4-5 0,4-12-789 0</inkml:trace>
          <inkml:trace contextRef="#ctx0" brushRef="#br0" timeOffset="1164.0207">2384 647 1479 0,'0'0'65'0,"0"0"15"0,0 0-64 0,-5 7-16 15,1 5 0-15,4-12 0 0,0 0 49 0,0 0 7 16,0 0 2-16,0 0 0 0,9-4 19 0,-1 4 4 15,10-15 1-15,-1-1 0 0,1-4-23 0,4 1-5 0,0-8-1 0,4-1 0 16,-4 1-21-16,0-4-4 16,4 0 0-16,1 3-1 0,-5 1-7 0,0-12-2 15,-5 8 0-15,5-4 0 0,-9 4-7 0,0-5-2 0,-4 1 0 16,-4 0 0-16,3 8-9 0,-3-12 8 0,-5 0-8 0,-9 12 8 16,5-12-8-16,-1 8 0 0,-8 3 0 15,4-3 0-15,-4 15 0 0,0-3-9 0,4 3 9 0,-4 5-13 16,0 3 13-16,4 4-9 0,-4 4 9 0,8 0-8 15,-3 0 8-15,-1 4 0 0,-4 0 0 0,4 7 8 16,9 1 0-16,-9 8 1 0,5-1 0 0,-1 8 0 16,1 1 15-16,4 11 4 0,-4 0 0 0,4 0 0 15,0 7-6-15,0 5-1 0,4 4 0 0,5-5 0 16,-5 1 18-16,1 0 3 0,3 3 1 0,1 5 0 16,0 3-12-16,0-11-3 0,-1 4 0 0,-8 3 0 15,9-11-19-15,-4 4-9 0,-5-1 8 0,0-3-8 16,0-4 0-16,-5 0 0 0,1 0 0 0,-1-4 0 0,-3 4 0 15,-6-4 0-15,6-4 0 0,-5 4 0 16,-1 0-104-16,1-16-27 0,0 8-5 0,4-3-620 16,-4-9-125-16</inkml:trace>
          <inkml:trace contextRef="#ctx0" brushRef="#br0" timeOffset="1383.2285">2375 1083 2026 0,'4'-7'44'0,"1"-5"10"0,3 0 2 0,1 0 1 0,4-3-45 0,0 3-12 16,1 0 0-16,-1 1 0 0,0-1 61 0,4 4 11 0,-3-7 1 0,3 3 1 15,5 4-52-15,-4 4-10 0,-1-7-3 0,1 7 0 31,4 0-109-31,0 0-21 0,0-4-5 0,4 4-1 0</inkml:trace>
          <inkml:trace contextRef="#ctx0" brushRef="#br0" timeOffset="2958.348">4726 580 1785 0,'0'-4'159'0,"0"-7"-127"0,0 11-32 0,0 0 0 16,0 0 13-16,0 0-3 0,13-4-1 0,-13 4-812 16</inkml:trace>
          <inkml:trace contextRef="#ctx0" brushRef="#br0" timeOffset="3184.1239">5161 498 1954 0,'13'-7'43'0,"0"3"9"0,13-4 1 0,5 0 3 0,4 0-45 0,9-3-11 15,4-1 0-15,5 4 0 0,4-11 51 0,4-1 8 16,1 4 1-16,-1 1 1 0,1-1-25 0,-10 1-6 15,-3-5-1-15,-1 8 0 0,0 1-20 0,-8-1-9 16,-5 4 8-16,0-3-8 0,-5 7 0 0,1 0 0 16,-13-8 0-16,-1 8 0 15,1 4-50-15,-5 0-9 0,-4 0-1 0,-9 0-896 0</inkml:trace>
          <inkml:trace contextRef="#ctx0" brushRef="#br0" timeOffset="3424.2873">5766-204 2055 0,'0'0'45'0,"0"0"10"0,0 0 1 0,0 0 2 0,0 0-46 0,0 0-12 0,0 0 0 0,4 20 0 16,5-1 52-16,-4 9 8 0,8 7 1 0,-9 8 1 16,5-4 7-16,0 4 2 0,0 7 0 0,-5 5 0 15,0 3-17-15,1 5-3 0,-5-5-1 0,0 9 0 16,-5-5-32-16,1 4-6 0,0-3-2 0,-1-5 0 15,-4 1-10-15,5-5 10 0,-5 1-10 0,0-1 10 16,1-11-19-16,3 4-4 0,-8 0-1 0,4-4 0 16,5-4-198-16,0-8-39 15,-10 24-8-15,10-28-1 0</inkml:trace>
          <inkml:trace contextRef="#ctx0" brushRef="#br0" timeOffset="3651.5703">6451 787 2026 0,'0'0'44'0,"0"0"10"0,4 8 2 0,5 3 1 0,-1-3-45 0,-3 4-12 16,-1 7 0-16,1-3 0 0,-5 4 63 0,0-1 10 15,4 1 3-15,-4 3 0 0,4-4-36 0,-4 9-6 16,5-9-2-16,4 1 0 0,-1-5-32 0,-3 1-12 0,3 0 0 15,1-5 0 1,4 1-112-16,1-4-23 0,-1 0-4 0,0-5-1 0</inkml:trace>
          <inkml:trace contextRef="#ctx0" brushRef="#br0" timeOffset="3781.5237">6806 214 2138 0,'0'0'47'0,"0"0"9"0,0 0 3 0,0 0 1 0,0 0-48 0,0 0-12 0,0 0 0 0,0 0 0 16,-4 15-150-16,-1-7-33 0,-4 27-6 16,9-8-2-16</inkml:trace>
          <inkml:trace contextRef="#ctx0" brushRef="#br0" timeOffset="4148.373">7442 545 1796 0,'0'0'40'0,"0"0"8"0,0 0 1 0,0 16 1 0,0-1-40 0,-4 5-10 16,-5 3 0-16,4 1 0 0,1 3 63 0,-5 4 10 16,-4-4 3-16,9 5 0 0,-5-1-21 0,0 4-4 0,5-12-1 0,4 9 0 15,0-5-33-15,0 0-6 0,4-3-2 0,1-5 0 16,8-3 2-16,-4-5 0 15,4 5 0-15,4-8 0 0,1-4-3 0,4-4-8 0,0-4 12 0,0 0-4 16,0-4 2-16,0 0 0 0,4-7 0 0,-4-1 0 16,0-3-1-16,-5-1 0 0,1 1 0 15,-1-5 0-15,1 1 15 0,-5-1 2 0,-4 1 1 0,4-8 0 16,-4 7 6-16,0-3 2 0,-5 4 0 0,0-9 0 16,1 9-3-16,-5 0-1 0,0-1 0 0,-5 1 0 15,1 3-13-15,-5 1-2 0,0 3-1 0,1 5 0 16,-6-1-15-16,-3 4 0 0,-1 4 8 0,-4 8-8 15,0 4-59-15,-8 4-14 16,-1 3-3-16,-4 9-711 0,0 3-141 0</inkml:trace>
          <inkml:trace contextRef="#ctx0" brushRef="#br0" timeOffset="4586.5684">8258 444 1994 0,'0'0'44'0,"0"0"8"0,0 0 3 0,9 11 1 0,0 1-44 0,4 4-12 16,-4 3 0-16,-1 5 0 0,1 7 72 0,0-8 13 15,0 8 3-15,-1 1 0 0,-3-1-15 0,-1 4-2 0,-4-4-1 0,5 4 0 16,-1-4-22-16,-4-3-4 0,-4-5 0 0,4 1-1 15,0-1-15-15,-5-4-4 16,5-3 0-16,-4 0 0 0,4-16-9 0,0 15-3 0,0-15 0 0,0 0 0 16,0 0-3-16,0 0-1 15,0 0 0-15,0 0 0 0,4-11-8 0,5 3 10 0,0-8-10 0,4 1 10 16,0-5-10-16,0-3 0 0,5-1 0 0,-1-3 8 16,5-12-8-16,0 4 0 0,5-4 0 0,-6 0 0 15,6-4 0-15,-1 8 0 0,0 0 0 0,1 4 0 16,-5 7 12-16,-5 9 1 0,5-1 0 0,-4 12 0 15,-5 0-13-15,0 12 0 0,0 4 0 0,0 7 0 16,-8 5 0-16,4 7 0 0,-5 4 0 0,-4 4 0 16,0 0 0-16,0 8 0 0,-4-12 0 0,4 4 0 15,-5 0 0-15,1-4 0 0,-5 4 0 0,0-8 0 16,5 4-23-16,-1-4-7 0,1-3-2 16,0-5-822-16,-1 0-165 0</inkml:trace>
        </inkml:traceGroup>
        <inkml:traceGroup>
          <inkml:annotationXML>
            <emma:emma xmlns:emma="http://www.w3.org/2003/04/emma" version="1.0">
              <emma:interpretation id="{1DB35795-61DD-4CCC-950D-39ED39E12221}" emma:medium="tactile" emma:mode="ink">
                <msink:context xmlns:msink="http://schemas.microsoft.com/ink/2010/main" type="inkWord" rotatedBoundingBox="11523,1640 11601,1638 11603,1724 11525,172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988.2012">9991 576 2516 0,'0'0'56'0,"0"0"11"0,0 0 2 0,9-11 1 0,-9 11-56 0,0 0-14 0,0 0 0 0,0 0 0 16,9 0 64-16,-9 0 9 0,0 0 3 0,8 4 0 15,-8-4-28-15,14 7-4 0,-6-3-2 0,1 0 0 16,-9-4-32-16,9 8-10 0,-9-8 0 0,0 0 0 16,9 12 0-16,-9-12 0 0,0 0 0 0,0 7 0 15,4 5-96-15,-8-4-25 0,-1 4-6 0,1-5-1055 16</inkml:trace>
        </inkml:traceGroup>
        <inkml:traceGroup>
          <inkml:annotationXML>
            <emma:emma xmlns:emma="http://www.w3.org/2003/04/emma" version="1.0">
              <emma:interpretation id="{2A1F0673-BE76-4AF7-8FD7-CD4EE5FDE70D}" emma:medium="tactile" emma:mode="ink">
                <msink:context xmlns:msink="http://schemas.microsoft.com/ink/2010/main" type="inkWord" rotatedBoundingBox="13944,915 18764,812 18789,1986 13969,209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309.9905">14058 526 1911 0,'-4'-24'84'0,"4"24"19"0,0 0-83 0,0 0-20 0,0 0 0 0,0 0 0 16,0 0 46-16,0 0 5 0,-5 16 1 0,1-4 0 15,0 3-8-15,-1 5-2 0,1-1 0 0,-1 5 0 16,5-5-19-16,-4 4-4 0,0-3-1 0,-1-1 0 15,1 1-2-15,4-4 0 0,0-5 0 0,0 5 0 16,0-4-16-16,0-1 0 0,9 1 0 0,-1-8 0 31,1 0-118-31,0 0-27 0,8-4-6 0,5-4-1 0</inkml:trace>
          <inkml:trace contextRef="#ctx0" brushRef="#br0" timeOffset="8429.9243">14348 147 2260 0,'-14'-11'100'0,"14"11"21"0,-4-4-97 16,4 4-24-16,0 0 0 0,0 0 0 15,-4 11-66-15,-1-7-18 0,-3 8-4 0</inkml:trace>
          <inkml:trace contextRef="#ctx0" brushRef="#br0" timeOffset="8772.661">14624 288 1440 0,'18'-20'128'0,"-10"20"-103"0,5-11-25 0,-4 11 0 0,9-4 84 0,-5 8 11 0,0-1 2 15,0 5 1-15,-13-8-26 0,13 20-6 16,-4-5-1-16,4 13 0 0,-4-5-17 0,-4 8-4 0,3 0-1 15,-3 8 0-15,4 4-12 0,-1-4-3 16,-3 0 0-16,3 0 0 0,1 0-2 0,0-4-1 16,0 1 0-16,0-5 0 0,-5-8 12 0,5 4 3 0,-5-15 0 0,0 0 0 15,1-4 12-15,-5-8 4 0,0 0 0 16,0 0 0-16,4-8 6 0,5-4 2 0,0 0 0 0,0-15 0 16,-1 0-26-16,6-4-5 0,-1-8-1 0,0 0 0 15,4-8 0-15,1 0 0 0,4 0 0 0,0 0 0 16,4 8-32-16,-4 4-22 0,0 0 3 0,0 12 1 15,-5 3-58-15,1 5-11 16,0 3-2-16,-1 8-779 0,-4 4-156 0</inkml:trace>
          <inkml:trace contextRef="#ctx0" brushRef="#br0" timeOffset="9161.3554">15466 549 1832 0,'0'0'40'0,"0"0"9"0,5 8 2 0,4 0 0 0,4 3-41 0,0-7-10 16,0 0 0-16,5 4 0 0,-5-4 55 0,4 0 9 16,5-4 1-16,0 0 1 0,4-4-30 0,-4 0-7 15,5-4-1-15,3 0 0 0,1-7-10 0,0-5-2 0,0 1-1 0,-5-1 0 16,-4-3-4-16,-5-1-1 0,5 1 0 0,-4 4 0 15,-1-9 18-15,1 1 3 0,-9 0 1 0,-5-1 0 16,-4 13-1-16,-4-13 0 0,-1 9 0 0,1-1 0 16,0 1-23-16,-5 3-8 0,0 5 0 15,5-1 9-15,-5 4-9 0,0 4 12 0,-4 0-12 16,0 4 12-16,0 4-12 0,-1 4 0 0,-3 8 9 0,-1 7-9 16,1 8 9-16,-5-3-9 0,0 11 12 0,-4 3-12 15,4 5 18-15,0 0-3 0,4-4-1 0,-4 4 0 16,5-8 14-16,-1 0 4 0,9 4 0 0,5-16 0 15,0 4-32-15,4-4 0 0,0 1 0 0,4-9 0 16,5 1-29-16,0-1-12 16,4-3-3-16,4-1-1120 0</inkml:trace>
          <inkml:trace contextRef="#ctx0" brushRef="#br0" timeOffset="8027.4653">13176 682 716 0,'0'0'32'0,"0"0"6"0,0 0-30 0,-4-8-8 15,-9 4 0-15,4 4 0 0,9 0 96 0,-4-4 19 16,-5 0 3-16,0 4 1 0,0 0-37 0,0 0-7 15,1 0-2-15,3 0 0 0,-4 0-29 0,1 0-7 16,8 0-1-16,-9 4 0 0,0 0-3 0,9-4-1 16,-4 4 0-16,4-4 0 0,0 0-10 0,0 0-2 15,0 0-1-15,0 0 0 0,0 0-19 0,0 0 10 16,0 0-10-16,0 0 8 0,0 0 5 0,-9 8 1 16,0-8 0-16,9 0 0 0,-9 0-14 0,5 0 0 15,-5 4 0-15,5-4 0 0,-5 0 15 0,5 3 9 16,-5-3 3-16,0 4 0 0,5 4 3 0,-5-8 1 15,5 0 0-15,-5 0 0 0,0 0-14 0,9 0-2 16,0 0-1-16,0 0 0 0,0 0-14 0,0 0 0 0,0 0 8 0,0 0-8 16,0 0 0-16,0 0 0 0,0 0 0 0,0 0 0 15,0 0 20-15,0 0-1 0,0 0-1 0,0 0 0 16,0 0 15-16,13 0 3 0,5 0 1 0,-5 0 0 16,4 4-1-16,-3-4 0 0,3 4 0 0,1-4 0 15,-1-4 3-15,5 4 0 0,0 0 0 0,0 0 0 16,4 0-31-16,-4-4-8 0,5 4 0 0,-1 0 0 15,5 0 0-15,-1 0-13 0,1 0 3 0,0 0-730 16,0 4-145-16</inkml:trace>
          <inkml:trace contextRef="#ctx0" brushRef="#br0" timeOffset="7225.6261">13707 30 806 0,'4'-11'36'0,"-4"11"7"0,5-16-35 0,-5 12-8 0,0-7 0 0,0 3 0 15,0-4 100-15,0 4 19 0,-5 0 3 0,1 1 1 16,0 3-47-16,-5-12-10 0,0 4-2 0,-4 5 0 16,4-1-17-16,-8-4-4 0,-1 0-1 0,-4 1 0 15,5 3-17-15,-10-4-3 0,-3 4-1 0,-10 1 0 16,5-1 3-16,-9 8 0 0,0 0 0 0,0 4 0 15,-4 7-24-15,0-7 0 0,4 12 0 0,-9-4 0 16,5 3-13-16,0 1-1 0,0 7 0 0,-5-3 0 0,5-9 24 16,-5 17 5-16,-4-9 1 0,9 5 0 0,4 7-16 0,0 0 0 15,9-4 0-15,4 4 0 0,0 8 8 0,5 8 4 16,9 0 2-16,-1 4 0 0,-4 3-1 0,13-3 0 16,1 4 0-16,3 3 0 0,-4-7 12 0,9-4 3 15,0-1 0-15,5 1 0 0,-1-8 1 0,5 0 1 16,4-4 0-16,0-3 0 0,5-1 10 0,4-4 3 15,4-7 0-15,0-1 0 0,9-3-24 0,5-5-5 16,4-7-1-16,4-4 0 0,5-11 6 0,-1 3 1 16,5-8 0-16,0 1 0 0,0-5-9 0,1 4-2 15,-6-3 0-15,5-1 0 0,-9-3-9 0,-4 7-12 16,-4-3 2-16,-5-1 1 0,-9 5 9 0,-4-1 0 0,-9 1 0 16,1 3 0-16,-14 0 30 0,0 4 2 0,-9 1 0 0,0 7 0 15,-9-12-32-15,1 12 0 0,-5-4 0 0,0 4 0 16,0 0 0-16,0 4-12 0,5 0 1 0,-5 4 0 15,4-8 11-15,1 0 0 0,3 4 0 0,6-4 8 16,-1 7 4-16,9-7 2 0,-9 4 0 0,9-4 0 16,0 0-14-16,0 0 0 0,0 0 0 0,0 0 0 15,9 8 0-15,-5 0 0 0,9 0 0 0,1-4 0 16,3-4 11-16,5 0-11 0,0 0 12 0,4 0-12 16,-4 0 0-16,9 3 0 0,0-3 0 0,4 4-752 15,-5-4-146-15</inkml:trace>
          <inkml:trace contextRef="#ctx0" brushRef="#br0" timeOffset="9529.5647">16440 319 2170 0,'0'0'48'0,"9"4"9"0,4-4 3 0,0 4 1 0,1 0-49 0,-1 7-12 16,4 1 0-16,-4 8 0 0,1-9 55 0,-6 17 8 15,-3-5 1-15,4 8 1 0,-9 0-10 0,4-3-3 16,-8 7 0-16,-5-4 0 0,4 0-19 0,-3-4-4 16,3 5-1-16,-4-13 0 0,5 5-15 0,0-5-3 15,-1-3-1-15,5-5 0 0,0 5 3 0,0-16 0 16,0 0 0-16,0 0 0 0,9 0-12 0,0 0 12 15,0 0-12-15,-1-16 12 0,6 1-2 0,3-1 0 0,5-3 0 0,0-13 0 16,4 5-10-16,-4-12 0 0,5 0 0 16,-1 0 8-16,5 0 0 0,4 0 0 0,0 4 0 0,0-4 0 15,-4 0 12-15,-1 12 3 0,1 7 0 16,0 9 0-16,-9 3-11 0,0 8-3 0,0 0 0 0,-1 8 0 16,1 3-9-16,-4 9 0 0,0 7 0 0,-1 0 8 15,1 5 4-15,-5-1 0 0,0 0 0 0,0 12 0 16,0-16 0-16,-8 8 0 0,8-4 0 0,-9 1 0 15,1-9-12-15,-1 0-14 0,-4-3 3 0,0-1 1 16,0-3-206 0,-4 0-42-16</inkml:trace>
        </inkml:traceGroup>
        <inkml:traceGroup>
          <inkml:annotationXML>
            <emma:emma xmlns:emma="http://www.w3.org/2003/04/emma" version="1.0">
              <emma:interpretation id="{5A69DED5-6A43-4DB1-AD96-E2B8D9A119BC}" emma:medium="tactile" emma:mode="ink">
                <msink:context xmlns:msink="http://schemas.microsoft.com/ink/2010/main" type="inkWord" rotatedBoundingBox="20646,1254 21520,1235 21532,1809 20659,182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653.7707">19696 315 403 0,'0'0'17'0,"0"0"5"0,4-8-22 0,-4 4 0 15,0 4 0-15,0-7 0 0,-4-1 231 0,4 0 41 16,-5 0 9-16,5 4 2 0,-4-7-179 0,0 3-35 15,-5 8-7-15,4-12-2 0,-8 4-38 0,4 8-8 16,1-11-2-16,-5 11 0 0,-1-4 16 0,-3 8 2 16,-5-4 1-16,-4 3 0 0,-1 9-8 0,-4 4-2 15,-4-8 0-15,-4 11 0 0,-1 4 3 0,5 1 0 16,0 7 0-16,0 8 0 0,4 0 3 0,5-4 1 16,4 4 0-16,0 0 0 0,5 0-28 0,4-4 0 15,8-4 0-15,1 1 0 0,-1-13 0 0,10 1 0 16,-1-9-9-16,1 1 9 0,8-8 0 0,0 0 0 15,0-8 8-15,9-4-8 0,0-4 0 0,0 5 8 16,0-13-8-16,8 1 0 0,1-1 0 0,4-11 8 16,0 0-8-16,5-4 0 0,-1 0 19 0,14-16-3 15,-5 4 0-15,-4-4 0 0,0 8 16 0,0 1 4 16,-9 6 0-16,0 5 0 0,-9 12-13 0,1-5-3 0,-10 13 0 16,-4 3 0-16,-4 4 20 0,0 4 3 0,-9 0 1 15,9 8 0-15,-5 7-26 0,1 1-5 0,-1 3-1 16,0 9 0-16,1-9-4 0,-1 9 0 0,0-5-8 0,5 4 12 15,0 1-12-15,0-5-15 0,4 4 3 0,4 1-739 16,1-5-148-16</inkml:trace>
        </inkml:traceGroup>
        <inkml:traceGroup>
          <inkml:annotationXML>
            <emma:emma xmlns:emma="http://www.w3.org/2003/04/emma" version="1.0">
              <emma:interpretation id="{BA474A84-DF6A-47B7-A8F0-C48CC116D42E}" emma:medium="tactile" emma:mode="ink">
                <msink:context xmlns:msink="http://schemas.microsoft.com/ink/2010/main" type="inkWord" rotatedBoundingBox="23345,470 27359,384 27395,2074 23382,216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1914.4846">21837 526 1818 0,'0'0'80'0,"4"-8"17"15,5-4-77-15,0 4-20 0,4-3 0 0,9 3 0 0,8 4 78 0,-3-4 12 16,3 0 2-16,6 4 1 0,3 1-27 0,1-1-6 15,3 0 0-15,-3 0-1 0,-5 0-50 0,0 0-9 16,-4 4 0-16,0-12-701 16,-5 5-138-16</inkml:trace>
          <inkml:trace contextRef="#ctx0" brushRef="#br0" timeOffset="11727.5847">22236 124 1177 0,'0'0'52'0,"9"0"11"0,4 0-51 0,0 0-12 0,0 0 0 0,5 0 0 16,-5-8 108-16,4 4 20 0,1 0 3 0,0 0 1 15,-1-7-37-15,1 3-7 0,-1-4-2 0,1 5 0 16,-5-13-32-16,0 4-6 0,0-3-2 0,0-1 0 16,-4-3-14-16,4 0-2 0,-4-1-1 0,4-11 0 15,-8 4-14-15,3 0-3 0,-3 3-1 0,-1-7 0 16,1 4-11-16,-5-4 0 0,0 4-10 0,0 0 10 15,-5-1-28-15,1 1 1 16,-5 8 0-16,5-12 0 0,-5 11 10 0,0 1 1 0,0 0 1 0,1 7 0 0,-1 0 7 16,-4 9 8-16,4-5-13 0,-4 8 5 0,4 0 8 0,-4 4 0 15,0 0 0-15,4 0-8 0,-4 4 8 0,-1 4 16 16,6 7-4-16,-5 1-1 0,-1 0-11 0,1 7 10 16,0 4-10-16,0 8 10 0,0-7-10 0,0 11 0 15,-1 4 0-15,6 3-11 0,-1 1 11 0,4 8 11 16,1-1-3-16,4 5 0 0,4-5 29 0,1 1 6 15,4 4 1-15,-5-1 0 0,0 0 5 0,5 9 2 16,4-13 0-16,-4 9 0 0,0 3-10 0,-5-11-1 16,5-1-1-16,0-3 0 0,-5 0-4 0,1-8-1 15,-5-1 0-15,0 1 0 0,0-4-24 0,-5 0-10 16,-4-7 8-16,1-1-8 0,-1 0 0 0,-4-4 0 16,-9 1 0-16,4-5 0 15,-4-7-107-15,5-1-26 0,-5 9-6 0,-4-21-948 0</inkml:trace>
          <inkml:trace contextRef="#ctx0" brushRef="#br0" timeOffset="12175.3373">23096-551 2098 0,'0'0'46'0,"0"-7"10"0,4-1 1 0,-4 8 3 0,0 0-48 0,0 0-12 0,0 0 0 0,0 0 0 16,0 0 53-16,5 8 9 0,3 3 2 16,1 13 0-16,-4 7-10 0,3-4-2 0,1 12 0 0,0 4 0 15,-5 12-22-15,5-9-5 0,-5 13-1 16,-4 3 0-16,0-3 7 0,0-5 1 0,0 5 0 0,-4-1 0 15,0-3-20-15,-1-8-3 0,-4 3-1 0,5 5 0 16,-9 0-8-16,4-5 0 0,-4 1 0 0,0-4 0 16,-5-4-164-1,5-4-34-15</inkml:trace>
          <inkml:trace contextRef="#ctx0" brushRef="#br0" timeOffset="12522.6929">23561 171 1728 0,'-5'-12'153'0,"5"12"-122"0,-4-8-31 0,4 8 0 0,0 0 123 0,0 0 18 15,0 0 4-15,13 8 1 0,-4 4-118 0,0-1-28 16,0 5 0-16,-1 0 0 0,-3 3 0 0,-1 1 0 16,1-1 0-16,-5 1 0 0,0 3 8 0,0 0-8 15,0 5 0-15,0-1 0 0,-5-4 9 0,5 5-1 16,0-1-8-16,0-7 12 15,0-5 2-15,5 5 0 0,-1-1 0 0,0-3 0 0,5-1-2 0,4-7-1 16,0 0 0-16,9 0 0 0,0 0 17 0,0-12 3 16,0 0 1-16,0-8 0 0,0 0-32 0,0-7 0 15,0-8 0-15,0-1 0 0,0 1 12 0,-5-4-4 16,1-8-8-16,-5 8 12 0,0-12-12 0,-4 15 11 16,0 1-11-16,0 0 10 0,-5 7-10 0,-4-7 10 0,-9 7-10 15,0 1 10-15,-4 3-2 0,-9 1-8 0,0 7 12 16,-4-4-4-16,-5 8-8 0,1 4 0 0,3 4 0 0,-3 8 0 31,-1-8-70-31,0 11-16 0,0-3-3 0,1 8-965 0</inkml:trace>
          <inkml:trace contextRef="#ctx0" brushRef="#br0" timeOffset="13020.1552">24649 104 403 0,'0'0'36'0,"0"0"-36"0,0 0 0 0,0 0 0 0,0 0 343 0,0 0 61 16,0 4 13-16,-4 12 3 0,8-8-264 0,-4 11-52 16,4-3-10-16,1 7-2 0,-5-3-20 0,4 7-3 15,0 4-1-15,1-3 0 0,-5-5-46 0,4 0-10 16,9 1-1-16,-4-5-1 0,-4 9 3 0,3-17 1 15,6 5 0-15,-6-1 0 0,5-3-3 0,-4-8-1 16,4 0 0-16,1-4 0 0,3-4 1 0,1-4 0 16,-5-3 0-16,4-1 0 0,1-4-3 0,-1-7-8 15,1-4 12-15,4-9-4 0,0 1-8 0,-5 4-9 16,5-4 9-16,0 8-13 0,-9-1 21 0,1 5 4 16,-6 7 0-16,1 5 1 0,-4 7-2 0,-5 4-1 0,0 0 0 15,4 19 0-15,-4 9-26 0,-4 7-6 0,-1 8-1 0,1 3 0 16,-1 9 45-16,1-4 9 0,4 7 1 0,0 1 1 15,0-5-20-15,4-11-4 0,5 0-1 0,4-4 0 16,0-8 2-16,5-7 0 0,4-5 0 0,4-7 0 16,1-12 8-16,8-8 2 0,9-7 0 0,8-5 0 15,-8-11-5-15,4 0-1 0,1-20 0 0,-1-4 0 16,-4 1-6-16,0-1-8 0,-5 1 11 0,-4-5-11 16,-4 1-11-16,0 11-9 0,-1 8-1 0,-3-8-1 15,-5 12-89-15,0 4-17 0,-9 3-4 16,4 9-1024-16</inkml:trace>
        </inkml:traceGroup>
        <inkml:traceGroup>
          <inkml:annotationXML>
            <emma:emma xmlns:emma="http://www.w3.org/2003/04/emma" version="1.0">
              <emma:interpretation id="{788E22D0-1C76-481E-B7F5-196B3BE7DAFE}" emma:medium="tactile" emma:mode="ink">
                <msink:context xmlns:msink="http://schemas.microsoft.com/ink/2010/main" type="inkWord" rotatedBoundingBox="29176,490 31360,443 31399,2301 29216,2348"/>
              </emma:interpretation>
              <emma:one-of disjunction-type="recognition" id="oneOf6">
                <emma:interpretation id="interp6" emma:lang="" emma:confidence="1">
                  <emma:literal>F,</emma:literal>
                </emma:interpretation>
                <emma:interpretation id="interp7" emma:lang="" emma:confidence="0">
                  <emma:literal>f,</emma:literal>
                </emma:interpretation>
                <emma:interpretation id="interp8" emma:lang="" emma:confidence="0">
                  <emma:literal>t,</emma:literal>
                </emma:interpretation>
                <emma:interpretation id="interp9" emma:lang="" emma:confidence="0">
                  <emma:literal>7,</emma:literal>
                </emma:interpretation>
                <emma:interpretation id="interp10" emma:lang="" emma:confidence="0">
                  <emma:literal>F],</emma:literal>
                </emma:interpretation>
              </emma:one-of>
            </emma:emma>
          </inkml:annotationXML>
          <inkml:trace contextRef="#ctx0" brushRef="#br0" timeOffset="14617.6727">27667 510 2199 0,'0'0'48'0,"0"0"11"0,0 0 1 0,9 8 2 0,4-8-50 0,-4 0-12 15,0 0 0-15,4 0 0 0,0 0 0 0,5 0 0 16,-1 0 0-16,10 0 0 0,3-8 55 0,1 0 17 16,9-3 4-16,8 3 1 0,9-4-51 0,0 0-10 15,0 1-3-15,0-1 0 0,0 8-13 0,0-8-13 16,0 8 2-16</inkml:trace>
          <inkml:trace contextRef="#ctx0" brushRef="#br0" timeOffset="14337.1561">27746 27 1267 0,'27'0'28'0,"-5"3"5"0,-9 1 2 0,-4 0 1 0,-1 0-36 0,5-4 0 0,1 0 0 0,3 0 0 16,1-4 109-16,8 0 15 0,-4-3 4 0,9-1 0 15,4-8 0-15,-4 1 0 0,4 7 0 0,0-12 0 16,0 1-103-16,-4-1-25 0,-5-3 0 0,0 3 0 15,0-3 56-15,-8 3 7 0,-5 1 1 0,0-1 0 16,1-7-52-16,-10 4-12 0,5-1 0 0,-9 1 0 16,4-4 0-16,-4 7 0 0,-4-11 0 0,4 4 0 15,-5 3 0-15,1 1 0 0,0-4 0 0,-1 3 0 16,-4 9-8-16,5-5-2 0,-5 4 0 0,5 5 0 16,-1 3 1-16,1 4 0 0,0-4 0 0,-1 4 0 15,5 4 23-15,0 0 5 0,-9-4 1 0,1 1 0 16,-1 3-36-16,0 3-8 0,9-3 0 0,-13 4-1 15,4-4 40-15,-4 4 8 0,13-4 1 0,0 0 1 16,0 0-41-16,-4 12-8 0,4-12-1 0,0 0-1 16,-5 8-10-16,1 3-1 0,0 1-1 15,-5 4 0-15,9-1 60 0,-5 5 12 0,1-1 2 0,0 13 1 0,-1 3-8 0,5 4-1 16,0 0-1-16,-4 7 0 0,4 1-27 0,4 4 0 16,-4-4 0-16,0 11 0 0,0-11 0 0,0 4 0 15,-4-4 0-15,-1 11 0 0,-3-15 52 0,3 8 6 16,-4 3 1-16,5 1 0 0,0 3-43 0,-1 1-16 15,1 3 11-15,0 8-11 0,-1-15 48 0,-4 3 4 16,1-3 1-16,-1 7 0 0,-4-7-33 0,0-4-8 16,-1-4 0-16,-3-1-1 0,-1 1-3 0,1-4-8 15,4-4 12-15,-5-4-4 0,5-8-18 0,0-7-4 16,0 3-1-16,-1-15 0 16,1-4-129-16,4-8-27 0,-4-4-5 0,4-3 0 0</inkml:trace>
          <inkml:trace contextRef="#ctx0" brushRef="#br0" timeOffset="15401.973">29852 530 2019 0,'0'0'44'0,"0"0"10"0,0 11 2 0,-4 5 0 0,-1 3-44 0,-3 5-12 16,-1 7 0-16,-4 4 0 0,0 0 77 0,-9 4 14 15,0 0 2-15,-9 8 1 0,-4 0-62 0,-5 3-12 16,-8 1-2-16,-4 0-1 0,-1 0-17 0,0-9 0 15,1-3 0-15,-5 4-713 16,8-4-147-16</inkml:trace>
        </inkml:traceGroup>
      </inkml:traceGroup>
    </inkml:traceGroup>
    <inkml:traceGroup>
      <inkml:annotationXML>
        <emma:emma xmlns:emma="http://www.w3.org/2003/04/emma" version="1.0">
          <emma:interpretation id="{22FCF3A7-B327-4FFA-BCF0-C95DB8D9D952}" emma:medium="tactile" emma:mode="ink">
            <msink:context xmlns:msink="http://schemas.microsoft.com/ink/2010/main" type="paragraph" rotatedBoundingBox="1561,3192 23674,1767 23824,4094 1711,55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B8BA90-437F-4BBE-B6F4-DDB129299E88}" emma:medium="tactile" emma:mode="ink">
              <msink:context xmlns:msink="http://schemas.microsoft.com/ink/2010/main" type="line" rotatedBoundingBox="1561,3192 23674,1767 23824,4094 1711,5519"/>
            </emma:interpretation>
          </emma:emma>
        </inkml:annotationXML>
        <inkml:traceGroup>
          <inkml:annotationXML>
            <emma:emma xmlns:emma="http://www.w3.org/2003/04/emma" version="1.0">
              <emma:interpretation id="{5CC22FE0-99A2-4E34-A910-E7C9086F2B88}" emma:medium="tactile" emma:mode="ink">
                <msink:context xmlns:msink="http://schemas.microsoft.com/ink/2010/main" type="inkWord" rotatedBoundingBox="1561,3192 3910,3041 4060,5368 1711,551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7061.6955">760 2518 1638 0,'0'0'36'0,"0"0"7"0,0 0 1 0,0 0 3 0,0 0-38 15,0 0-9-15,0 0 0 0,0 20 0 0,0-1 37 0,0 9 6 16,0 3 1-16,-4 8 0 0,-1 8-10 0,1 7-2 16,0 17 0-16,-1-5 0 0,-12 12 9 0,8 4 2 15,0 0 0-15,0 7 0 0,-8 1 8 0,4 0 1 16,-5-8 1-16,1 11 0 0,8-7-26 0,-9-4-6 15,5 0-1-15,-9-4 0 0,9-8-20 0,4-4 0 16,-8-3 0-16,4-1 8 0,-1-11-8 0,1-4 0 16,0-8 0-16,0-4 0 15,0-4-100-15,4-4-24 0,0-11-4 0,0-1-780 0</inkml:trace>
          <inkml:trace contextRef="#ctx0" brushRef="#br0" timeOffset="16634.4663">124 3552 1368 0,'-4'-12'60'0,"4"12"13"0,0 0-58 0,0 0-15 15,0 0 0-15,0 0 0 0,0 0 45 0,0 0 7 16,13 4 0-16,-4-4 1 0,8 4-6 0,1 0-2 16,-1-4 0-16,5 4 0 0,0 0 7 0,0 0 2 15,9-4 0-15,0 4 0 0,-5-8-6 0,5 4 0 16,4-8-1-16,0 4 0 0,0-4-26 0,0 0-5 16,0 1 0-16,0-5-1 0,5 0 1 0,-5-3 1 15,0 3 0-15,4 4 0 0,-8-4-17 0,4 1-17 16,-4 3 3-16,0 4 1 15,-5-4-135-15,0 8-26 0,0-4-6 0</inkml:trace>
          <inkml:trace contextRef="#ctx0" brushRef="#br0" timeOffset="17735.5314">1458 2105 1785 0,'4'-23'159'0,"5"11"-127"0,-9 0-32 0,9 1 0 15,-5 3 15-15,1 0-3 0,-1 0-1 0,-4 8 0 16,0 0 42-16,0 0 9 0,9 16 2 0,4 3 0 0,-13 9-40 0,9 11-8 15,-5 0-2-15,-4 15 0 0,4 1 29 0,-4 11 5 16,0 4 2-16,-4 4 0 0,4-3-22 0,-4 3-4 16,-1-4 0-16,1 4-1 0,4 0 14 0,-18 0 3 15,10 0 1-15,-1 0 0 0,0 0-13 0,-9-3-4 16,5-9 0-16,-4 0 0 0,-1 1 7 0,1-1 1 16,-5-3 0-16,0-5 0 0,4-3-32 0,-4-4 0 15,0 0 0-15,0-1 0 0,9-3 0 0,-9-8 0 16,5-3 0-16,-1-9 0 15,5 0-20-15,0-7-9 0,4-8-3 0,0 0 0 0,9-8 32 0,0 0 0 16,-4-8 0-16,-5-8 0 0,5 1-17 0,-1-9 2 16,5-3 1-16,5 0 0 0,-1-5 3 0,5 5 1 15,4-4 0-15,0 8 0 0,0 3 2 0,5 4 0 16,0-3 0-16,-5 11 0 0,9 0 8 0,-5 8 0 16,5 4 0-16,0 0 0 0,0 4 0 0,9 4 0 15,-1-1 0-15,1 5 0 0,4 0 0 0,5-5 11 0,-5 1-3 16,9-4 0-16,-5-4-8 0,5-4 0 0,4-4 0 15,-4-4 0-15,4-8 0 0,-4 1 0 0,5-5 0 0,-6 1 0 16,10-9 0-16,-18 1 8 0,9 0-8 0,-9-4 8 16,0 3-8-16,-8 1 0 0,-1-4 0 0,0 4 0 15,-4-1 0-15,-4 1 10 0,-5-4-2 0,0 3-8 16,0 1 16-16,-4 0-3 0,-5 0-1 0,1 3 0 16,-1 5-4-16,0 3-8 0,-8-3 11 0,4 7-11 15,-4 4 10-15,-5 0-10 0,-4 4 8 0,0 8-8 16,-9 4 0-16,0 8 0 0,0-1-14 0,-13 9 5 15,4 3 9-15,-4 0 0 0,0 8 0 0,4 0 0 0,0 1 0 16,5-1 0-16,4 4 0 0,5 0-8 0,3 7 33 16,1-7 7-16,9 0 2 0,-1 4 0 0,14 0-18 15,0 0-3-15,9 0-1 0,-1 0 0 0,5-8-4 0,4 0 0 16,1-4-8-16,8 0 12 0,0-7-12 0,0-9 0 16,4-3 0-16,1-4 0 15,4-8-66-15,4-4-13 0,9-4-2 0,5-11-695 16,3-1-138-16</inkml:trace>
        </inkml:traceGroup>
        <inkml:traceGroup>
          <inkml:annotationXML>
            <emma:emma xmlns:emma="http://www.w3.org/2003/04/emma" version="1.0">
              <emma:interpretation id="{5AE712EA-E746-42DC-B4EE-C2B85A538650}" emma:medium="tactile" emma:mode="ink">
                <msink:context xmlns:msink="http://schemas.microsoft.com/ink/2010/main" type="inkWord" rotatedBoundingBox="5740,3320 12485,2886 12594,4579 5849,5014">
                  <msink:destinationLink direction="with" ref="{DADC7FE7-40C4-4DB2-9BC1-113393BC2642}"/>
                </msink:context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3348.9889">6837 3213 1378 0,'0'0'61'0,"0"0"13"0,0 0-59 16,0 0-15-16,0 0 0 0,0 0 0 0,0 0 166 0,0 0 30 0,0 0 7 0,-5 4 1 15,1 3-94-15,4 1-18 0,0 0-4 0,0 4-1 16,0-5-35-16,-5 5-8 0,5 0 0 0,5-4-1 16,-5 3-9-16,0-3-2 0,0 4 0 0,4-4 0 15,-4-8-11-15,0 0-2 0,0 0-1 0,0 11 0 16,5-3-18-16,-5 0-11 0,0-8 2 0,4 8 0 16,-4 0-136-16,0-8-27 15,0 0-6-15</inkml:trace>
          <inkml:trace contextRef="#ctx0" brushRef="#br0" timeOffset="23488.1808">7016 2710 2318 0,'-8'-16'103'0,"3"12"21"0,1-4-100 0,0 8-24 16,-1-8 0-16,-4 5 0 0,5 3 20 0,-5 3 0 15,0 5-1-15,-4-8 0 16,0 12-114-16,0 0-22 0,0-1-5 0</inkml:trace>
          <inkml:trace contextRef="#ctx0" brushRef="#br0" timeOffset="20246.725">4301 2967 748 0,'0'0'67'0,"0"-8"-54"0,0 0-13 0,0 1 0 16,-5-1 148-16,1 0 26 0,4 0 6 0,-4 4 0 15,4-4-54-15,0 1-11 0,-5 3-3 0,5 4 0 16,0 0-52-16,0 0-12 0,0 0-1 0,0 0-1 15,-4-8-18-15,4 8-3 0,0 0-1 0,0 0 0 16,0 0-24-16,0 0 0 0,0 0-14 0,0 0 5 16,4 12 9-16,5 7 11 0,0-7-3 0,0 11 0 15,-1-3 4-15,1 11 1 0,0-4 0 0,0 4 0 16,-5 8 30-16,0 4 5 0,-4 0 2 0,0 4 0 0,5-8-10 16,-10 8-3-16,5 0 0 0,0-4 0 0,0 3-6 15,0 1-2-15,-4-4 0 0,4-4 0 0,-4-4-13 0,8 0-2 16,-4 0-1-16,-4-3 0 0,4-5 11 0,0 0 1 15,0-3 1-15,0-1 0 0,0-4-5 0,-5-3-1 16,1 4 0-16,4-9 0 0,0 5-4 0,0-4-2 16,0-1 0-16,0-3 0 0,0-8-5 0,0 0-1 15,0 0 0-15,0 0 0 0,0 0-8 0,0 0 10 16,0 0-10-16,0 0 10 0,0 0-2 0,0 0 0 16,0 0 0-16,0 0 0 0,-5-4-8 0,-3 0 10 15,3-7-10-15,5-1 10 0,-4 0-10 0,4-3 0 16,0-9 0-16,0 1 8 0,4-5-8 0,1-7 0 15,-5 0 0-15,8-4 0 0,10 0 18 0,-5-8-2 16,5 5 0-16,-1-5 0 0,5 0-16 0,0 0-17 0,0 0 3 16,0-7 1-16,-4 3 13 0,8 0 0 15,13 1 0-15,1 3-9 0,-1 0-6 0,5 0-1 0,0 4 0 16,4 0 0-16,-4 4 16 0,-4 4 10 0,4 0-2 0,-5 4 0 31,1 0-28-31,-1 4-5 0,-4-1-2 0,0 5 0 16,0-1-36-16,-4 1-7 0,0 7-2 0,-5 5-704 0,-4 3-140 0</inkml:trace>
          <inkml:trace contextRef="#ctx0" brushRef="#br0" timeOffset="20783.6224">5099 3462 1710 0,'-22'4'37'0,"14"0"8"0,8-4 2 0,0 0 1 0,0 0-38 0,0 0-10 16,0 0 0-16,0 0 0 0,13 4 44 0,0 0 6 15,0-4 2-15,0 0 0 0,5 0 14 0,-1-8 3 16,5 4 1-16,0-8 0 0,-4 1-16 0,4-5-3 15,8 4-1-15,-3-3 0 0,-1-5-30 0,0 1-7 16,1-1-1-16,-1-3 0 0,0 0 16 0,1 3 4 0,-10-7 0 0,5-1 0 16,-4 1-32-16,-1 0 0 15,1 0 0-15,-5-1 0 0,0 1 12 0,0 0-4 0,-4-1-8 16,0 5 12-16,-5 3-12 0,1 1 0 0,-5-4 0 0,0 7 0 16,0 0 0-16,-5 5 0 0,1-1 0 0,-5 8 0 15,0 0 0-15,-4 4 0 0,0 0 0 0,-5 4 0 16,-4 4 0-16,0 4 0 0,1 3 0 0,-6 12 0 15,5-3 0-15,0 3 0 0,-4 0 0 0,8 5 0 16,-3-1 16-16,3 0-2 0,-4 8-1 0,5 0 0 16,3-4 24-16,1 0 5 0,4-4 1 0,5 5 0 15,0-9-35-15,4 4-8 0,4-4 0 0,0-3 0 16,1-1 8-16,-1 1 0 0,9-5 0 0,1 1 0 16,-1-5-8-16,4 5-11 0,-4-5 3 0,9 1 0 15,0-4-200-15,0-5-39 0</inkml:trace>
          <inkml:trace contextRef="#ctx0" brushRef="#br0" timeOffset="22860.3285">6578 2866 907 0,'0'0'40'0,"0"0"8"0,0 0-38 0,0 0-10 15,4-4 0-15,-4 4 0 0,0 0 101 0,0 0 19 16,0-8 3-16,0 8 1 0,5-8-38 0,-5 8-7 16,4-8-2-16,-4 8 0 0,-4-8-26 0,4 8-6 15,0-3-1-15,0-9 0 0,0 12-23 0,0-12-5 16,0 12 0-16,0 0-1 0,0-4-2 0,0 4 0 15,0 0 0-15,0 0 0 0,-9-8 0 0,4 5 0 16,5 3 0-16,-4-4 0 0,-5 4 10 0,0-4 1 16,1 4 1-16,-1-4 0 0,9 4-10 0,-9 0-3 15,0 0 0-15,1 4 0 0,3-4 0 0,-4 4 0 16,-4-4 0-16,4 4 0 0,1-1-12 0,-1 1 0 16,-4 0 8-16,0 4-8 0,4 0 0 0,-4 4 0 15,-5-9 8-15,5 9-8 0,0-4 0 0,-5 0 0 16,5 0 0-16,0-1 0 0,0 5 0 0,0 0 0 0,4 3 0 15,-4 1 0-15,-1-4 0 0,1-1 0 0,0 5 0 0,-4 3 0 16,-1 1 0-16,1-4 0 0,3 3 8 16,1-3-8-16,0-9 0 0,0 5 11 0,4 0-11 0,0 0 10 15,5-1 0-15,0-3 0 0,-1 0 0 0,1 4 0 16,4-12-10-16,0 11 0 0,0-3 0 0,0 4 8 16,0-12-8-16,4 15 0 0,-4-3 0 0,5 0 0 15,-5-1 8-15,4-3-8 0,0 4 8 0,1-4-8 16,-5-8 9-16,4 11-9 0,0 1 10 0,-4-12-10 15,9 8 8-15,-9-8-8 0,9 12 0 0,-9-12 9 0,9 4-9 16,0 3 10-16,-9-7-10 0,17 0 10 0,-8 4-10 0,4 0 12 16,-13-4-12-16,13 0 12 0,-4-4 0 15,-9 4 0-15,0 0 0 0,0 0 0 0,0 0 4 0,9 4 0 16,-9-4 1-16,0 0 0 0,0 0 2 0,9 8 0 16,-9-8 0-16,8 8 0 0,-8 3 2 0,0-3 1 15,5 4 0-15,-10 0 0 0,5-5 2 0,-4 5 1 16,0-4 0-16,-1 4 0 0,1-1-6 0,-5-3-2 15,0 4 0-15,0-4 0 0,5 3-3 0,-5-3-1 16,-4 0 0-16,4-4 0 0,-4 4-4 0,0-4-1 16,0-1 0-16,-5 1 0 0,1 0 0 0,-5 0 0 15,0 0 0-15,-4 4 0 0,-1-4-8 0,5 0-17 16,-4-4 4-16,-5 4 1 16,1-1-39-16,-1 1-7 0,5 0-2 0,-5 0 0 15,9-4-33-15,0 4-7 0,9 0-2 0,13-4 0 16,0 0-115-16,0 0-23 0</inkml:trace>
          <inkml:trace contextRef="#ctx0" brushRef="#br0" timeOffset="21382.6551">6521 2827 1440 0,'0'-12'128'15,"4"0"-103"-15,0 0-25 0,1 1 0 16,-1-1 84-16,1 0 11 0,3 1 2 0,-3-1 1 16,-5 4-27-16,4 0-6 0,-4 8-1 0,0 0 0 0,0 0-31 0,-4 0-6 15,-5-4-2-15,-4 8 0 0,4 0-5 0,-8 8 0 16,-5 0-1-16,0 7 0 0,0 5 0 0,0 3 0 15,-5 4 0-15,1 4 0 0,0 0 1 0,0-4 1 16,4 5 0-16,0-5 0 0,0 0-3 0,9-4-1 16,4 4 0-16,-4-3 0 0,8-5-9 0,1 1-8 15,-1-5 9-15,5 1-9 0,0-1 0 0,5 1 8 16,-1-5-8-16,1 5 0 0,3-9 0 0,1 5 0 16,-4-4 8-16,-1-1-8 0,5 1 0 0,-5-4 0 15,5 4 0-15,-5-5 0 0,1 1 9 0,-1 0-9 16,-4-8 8-16,0 12-8 0,0-1 8 0,-4-3-8 15,-1 0 0-15,-4 4 8 0,-4-1-8 0,0 1 0 16,-4 0 9-16,-1-4-9 0,-4-1 0 0,5-3 0 16,-5 0 0-16,0 4 0 15,4-4-31-15,1-4-4 0,3-4-1 0,1 0-668 0,5 4-133 16</inkml:trace>
          <inkml:trace contextRef="#ctx0" brushRef="#br0" timeOffset="24137.8528">7964 2944 1645 0,'0'0'36'0,"0"0"7"0,0 0 1 0,5-8 4 0,-5 8-39 0,8-8-9 0,-8 8 0 0,0-4 0 15,-4-4 87-15,4 0 15 0,-9 1 3 0,5 3 1 16,-5-4-27-16,5 0-6 0,-1-4-1 0,-4 5 0 15,1 3-12-15,-1-4-4 0,-4 4 0 0,0 0 0 0,-1 0-35 16,1 0-7-16,0 4-2 0,0 0 0 16,-5 0-12-16,1 8 8 0,-5 0-8 0,0 4 0 0,0-1 0 0,0 5 0 15,-4 3 0-15,4 1 0 0,0-1 0 0,-4 9 0 16,8 3 0-16,-4-4 0 0,5 4 0 16,-1 1 0-16,5-1 0 0,4 0 0 0,0 0 0 0,5-3 0 15,-1-1 0-15,5 4 0 0,5-4 0 0,-1 1 0 16,1-5 0-16,3-3 0 0,1-1 0 0,4-3 0 15,-4-1 0-15,4 1 0 0,0-12 0 0,1 0 0 16,-1-4 0-16,4 0 0 0,1-8 0 0,-1-4 12 16,1 0-3-16,0-3-1 0,-1-5-8 0,1 1 10 15,4-5-10-15,-5-3 10 0,5-8-10 0,0-8 8 16,0 0-8-16,0-7 8 0,4 3 4 0,0-12 0 16,1-3 0-16,4-1 0 0,-1-3 8 0,1-4 1 15,-5-4 1-15,5 4 0 0,-5 3-22 0,1 1 0 16,-5 0 0-16,-1 7 0 0,-3 9 0 0,-5 7 0 15,0 8 0-15,-4-1 0 0,0 13 0 0,-5 7 0 16,-4 1 0-16,0 11 0 0,0 4 0 0,0 0 0 0,-4 16 0 0,-9 7 0 16,4 8 0-16,-4 8 0 0,-5 8 0 0,1 8 0 15,-1-1 14-15,5 1-2 0,0 3 0 0,0 1 0 16,0-5 7-16,4 1 1 0,0-4 0 0,5 3 0 16,-1-3 8-16,5-4 3 0,0 0 0 0,5-5 0 15,-1-3-31-15,0 4 8 0,1-4-8 0,-1 0 0 16,5-4-23-16,0 1-7 15,-1-9-2-15,1 0 0 0,4-3-147 0,1-5-29 0,-1-7-7 16</inkml:trace>
          <inkml:trace contextRef="#ctx0" brushRef="#br0" timeOffset="24986.7637">8631 2963 1375 0,'0'0'30'0,"0"0"6"0,0 0 2 0,0 12 1 0,0-12-31 0,0 11-8 16,0 5 0-16,4 4 0 15,1-1 79-15,-5 4 14 0,4 9 3 0,-4-1 1 16,5-4-37-16,-1 4-8 0,0-3-2 0,1-1 0 16,-1-4-6-16,-4 1-2 0,9-5 0 0,0 1 0 15,-1-5-14-15,-3 1-4 0,4-4 0 0,-1-5 0 16,6-3 7-16,-6 0 1 0,5-4 0 0,5-4 0 15,0 0-10-15,-1-7-2 0,5-1 0 0,0-7 0 16,-4-1 20-16,3-3 3 0,-3-5 1 0,4 1 0 16,0-4-15-16,-5 0-2 0,1-4-1 0,4-1 0 15,-5 5-6-15,1-4-2 0,-5-4 0 0,0 4 0 0,-4 0 2 16,0 4 0-16,4-4 0 0,0 3 0 16,-4-3-48-16,0 4-8 0,4 4-3 15,-4 0 0-15,-1 3-107 0,-3 9-22 0,4-17-4 16,-9 32 0-16</inkml:trace>
          <inkml:trace contextRef="#ctx0" brushRef="#br0" timeOffset="25840.3964">10070 2944 1792 0,'-4'-4'40'0,"4"-4"8"0,-5 0 1 0,1 0 1 0,-1-3-40 0,-3 3-10 0,3-4 0 0,-3 0 0 16,-1 5 68-16,-4-1 12 0,4 0 3 0,0 4 0 15,0 0-30-15,1 0-5 0,-6 0-2 0,1 4 0 16,-4 4-46-16,-1 0-8 0,-4 4-3 0,-4 4 0 16,4 3 11-16,-4 5 0 0,4 3-9 0,0 4 9 15,0 5 0-15,4 3 0 0,1 4 0 0,3-4 0 0,6 0 0 16,-1 0 0-16,9-4 0 0,0 0 0 0,0-11 0 16,4 3 8-16,5-7-8 0,0 0 0 15,4-9 9-15,5-3-9 0,-1-4 10 0,5-4-10 0,0-7 11 0,4-5-11 16,5-3 12-16,-5-9-12 0,-4 1 10 0,0 0-10 15,5-1 8-15,-1-7-8 0,-9 0 10 0,5 0-10 16,0 4 12-16,-4-4-12 0,-1 7 9 0,-3 1-9 16,-1 12 0-16,-4-1 9 0,-1 4 3 0,-3 4 0 15,-5 8 0-15,0 0 0 0,8 12-12 0,-3 4 0 16,-1 7 0-16,5 4 0 0,-5 1 0 0,5-1 0 16,0 4 0-16,0 0-11 0,-1-7 11 0,6-1 0 15,-1 1 0-15,0-5 0 0,0-3 0 0,0-8 8 16,5 3-8-16,-1-7 0 0,1-4 0 0,4-4 0 15,0-4 0-15,-5 1 8 0,5-5 1 0,0 0 1 16,-4-7 0-16,8-1 0 0,0 1 20 0,1-5 4 0,-5 1 1 0,4 0 0 16,-8-5-16-16,8 1-3 0,-4 0-1 15,9-8 0-15,-5-1-6 0,0 1-1 0,-4-4 0 0,4-4 0 16,-4-3-8-16,0-1 0 0,0-8 0 0,5-3 0 16,-10-5 0-16,5 1 0 0,-4 3 0 0,-1 1 8 15,-4 3-8-15,-4 1 0 0,0-1-12 0,0 8 12 16,-5 4-11-16,-4 1 11 0,-4 7-8 0,4 3 8 15,-9 9 0-15,4 0-8 0,1 3 8 0,0 4 0 16,-1 5 0-16,-3-1 0 0,-1 4 0 0,4 0-8 16,-3 5 8-16,-1 3 0 0,0 0 0 0,0 0-8 15,1 0 8-15,-1 0 0 0,0 3-9 0,0 5 9 0,0 0 0 16,5 4 0-16,-5-1 0 0,0 9 8 0,1-1-8 0,-1 1 8 16,0-1-8-16,0 5 8 0,5-1 0 0,0 1 0 15,-5 3 0-15,4 8 0 0,-3 0 20 16,-1 0 3-16,0 4 1 0,5 12 0 0,-1 0-7 0,1 7-1 15,0 4 0-15,-1 5 0 0,5-5 19 0,-4 1 3 16,4-1 1-16,4 4 0 0,-4 1 7 0,5-1 2 16,-1-8 0-16,0 1 0 0,5-5-44 0,0 5-12 15,0-12 0-15,4-4 0 0,4-8 8 0,1-8-8 16,4 0 10-16,4-11-10 16,5-8-49-16,4-4-16 0,4-12-3 0,5-12-838 15,5-3-167-15</inkml:trace>
        </inkml:traceGroup>
        <inkml:traceGroup>
          <inkml:annotationXML>
            <emma:emma xmlns:emma="http://www.w3.org/2003/04/emma" version="1.0">
              <emma:interpretation id="{917AD759-98F4-4CD0-80BB-FF72213601E6}" emma:medium="tactile" emma:mode="ink">
                <msink:context xmlns:msink="http://schemas.microsoft.com/ink/2010/main" type="inkWord" rotatedBoundingBox="13952,2928 19188,2591 19288,4145 14052,4482">
                  <msink:destinationLink direction="with" ref="{DADC7FE7-40C4-4DB2-9BC1-113393BC2642}"/>
                </msink:context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8113.6419">15251 2448 1594 0,'0'0'71'0,"0"-11"14"0,5-1-68 0,-1 4-17 16,-4-4 0-16,0 5 0 0,0-5 109 0,0 0 19 0,5 0 3 0,-5-3 1 15,0 3-60-15,0 0-11 0,-5-3-2 0,1 3-1 16,-5 0-1-16,0 5 0 0,5-1 0 0,-9 0 0 15,0 4-38-15,-1-4-8 0,-3 8-2 0,-5 0 0 16,0 4-9-16,0 4 0 0,-4 4 0 0,-5 7 0 16,5 5 0-16,-1 3 0 0,1 8 0 0,0 0 0 15,4 4 0-15,0 0 0 0,9 8 10 0,-1-12-10 16,1 0 0-16,9-4 0 0,0 1 0 0,-1-5 0 16,10-8 0-16,-5 1 0 0,8-8 0 0,1-5 0 15,4-3 10-15,0-4-10 0,5-4 8 0,0-7-8 16,3-1 12-16,1-4-4 0,-4-11 0 0,8 4 0 0,-4-9-8 15,0 1 10-15,-4-8-10 0,-1 0 10 0,1-4 0 16,4 4 0-16,-5 4 0 0,1 4 0 0,-5 4 12 0,0 11 2 16,0-3 1-16,-4 7 0 0,4 8-9 0,-4 4-1 15,0 4-1-15,0 4 0 0,-1 3-14 0,1 5 0 16,0 7 0-16,0 1 0 0,-1 7 0 0,-3 4 0 16,4 0-8-16,-1 4 8 0,1-4-12 0,4 4 2 15,-4-4 0-15,0 1-800 16,0-5-160-16</inkml:trace>
          <inkml:trace contextRef="#ctx0" brushRef="#br0" timeOffset="28619.8543">16133 2230 2070 0,'-4'-8'92'0,"4"8"18"0,0 0-88 0,0 0-22 0,0 8 0 0,-5 0 0 16,5 3 69-16,0 1 10 0,0 8 1 0,0-1 1 16,-4 4-17-16,4 1-4 0,0-1-1 0,0 12 0 15,0 0-9-15,0 4-2 0,-4 0 0 0,4 4 0 16,0 4-20-16,-5-4-5 0,1 0-1 0,-5 0 0 16,5-4 17-16,-1 4 3 0,-3 0 1 0,3 0 0 15,-4-8-16-15,1 0-3 0,3 0-1 0,-4-8 0 16,5-7 7-16,-5-1 2 0,5-3 0 0,0-5 0 15,-1-3-32-15,5-8 0 0,0 0 0 0,0 0 0 0,0 0 12 16,0 0-3-16,-4-4-1 0,-1-7 0 0,5-5-8 0,0 0 0 16,-4 1 0-16,4-5 0 0,0-7 0 0,4-4 0 15,1 4 0-15,4-5 0 0,-5-3 0 16,5 0 0-16,8-4 0 0,1-4 0 0,-1 0-8 0,1-3-1 16,4-9 0-16,9 4 0 15,-1 4-19-15,1-3-3 0,0-1-1 0,8 0 0 0,-4 12 12 16,5 0 1-16,-1 8 1 0,5 0 0 15,-4 4-21-15,-1 7-4 0,-4 8-1 0,-4 1 0 0,4-1 36 0,-4 8 8 16,4 4 0-16,-13 8 0 0,-5 4-8 0,-4-1 0 16,1 5 0-16,-6 3 0 0,-3 9 8 0,-10 3 11 15,1-4-3-15,0 8 0 0,-10 0 20 0,1 4 3 16,-4-3 1-16,-5-1 0 0,4 0-32 0,-8 0-13 16,-5-4 1-16,-8-4 0 0,4 1 12 0,-5-1 0 15,-4 0 0-15,-4-11 0 16,-5-1-90-16,5-3-25 0,-5-4-5 0,1 0-1055 0</inkml:trace>
          <inkml:trace contextRef="#ctx0" brushRef="#br0" timeOffset="27155.1336">13189 2343 288 0,'0'0'25'0,"0"0"-25"15,0-4 0-15,0-4 0 0,0 0 161 0,0-3 27 16,0 3 6-16,-4 0 1 0,0 0-55 0,-5 1-12 15,0-1-1-15,-4 0-1 0,0 0-33 0,0 4-6 16,-5-7-2-16,0 7 0 0,-3 4-32 0,-6 0-6 16,1-4-2-16,0 8 0 0,-5-4-20 0,0 0-4 15,0 0-1-15,-4 11 0 0,5-3-7 0,-5 0-1 16,-1 8-1-16,1-1 0 0,5-7-2 0,-1 8 0 0,0 3 0 16,0 4 0-16,5 9-1 0,0-9 0 0,8 8 0 15,1 4 0-15,-1-3-8 0,9-1 0 0,1-4 0 16,3 4 0-16,1-3 0 0,8-5 0 0,-4-4 0 0,9-3 0 15,0 0 0-15,4-5 0 0,0-3 0 0,5-4 8 16,4-4-8-16,-5 0 12 0,1-4-12 0,4-4 12 16,4-7-3-16,13-5 0 0,-3-3 0 0,3-4 0 15,-4-1 8-15,0-3 2 0,0 0 0 0,0-8 0 16,5 0 10-16,-9-4 3 0,-1 0 0 0,1-4 0 16,0 4-16-16,-5 4-2 0,0 8-1 0,1 0 0 15,-5 4-13-15,-5 7 0 0,-4 5 8 0,5 3-8 0,-5 4 0 16,-4-4 9-16,0 12-9 0,-1 0 8 0,-8 0-8 0,5 12 0 15,-1-4 9-15,1 4-9 0,-1 3 0 0,0 5 0 16,-4-1 0-16,0 1 0 0,0 7 0 0,0 0 0 16,-4 1 8-16,0 3-8 0,-5 4 18 0,0 0-1 15,0 0 0-15,0 8 0 0,-8 0-17 0,4 0 10 16,0 4-10-16,-1-1 8 0,-3 1 8 0,-1 0 0 16,1 4 1-16,-1-1 0 0,1-3 5 0,-1 4 1 15,-4 0 0-15,5-1 0 0,-10-7-3 0,5 0-1 16,-4-4 0-16,-5 0 0 0,5-4-3 0,-5-4 0 15,-4 1 0-15,0-5 0 0,9-8-8 0,-1 1-8 16,6-5 12-16,-1-3-12 0,0-8 12 0,4 0-12 16,1 0 12-16,3-8-12 0,-3 0 16 0,4 0-4 15,4-4-1-15,-4-3 0 0,4-1-11 0,5-4 0 0,4-3 0 16,0-8 0-16,0-1 0 0,4-7 0 0,0 0 8 16,10-8-8-16,-6 0 0 0,10 0 0 0,-5 0 9 15,9-7-9-15,4 3 0 0,9 0 0 0,0 4 0 16,9 0-8-16,0 8 8 0,4 0-8 0,1 0 8 15,3 4-8-15,1-4-8 0,4 4-2 0,0 3 0 0,9 5 0 16,0-1-150 0,4 9-31-16</inkml:trace>
          <inkml:trace contextRef="#ctx0" brushRef="#br0" timeOffset="27641.3589">13896 2429 1382 0,'0'0'123'0,"0"-12"-99"16,0 4-24-16,0 0 0 0,0 1 54 0,0 7 6 16,0 0 0-16,8 0 1 0,1-12 14 0,0 8 2 15,-5-4 1-15,5 8 0 0,0 0-8 0,0 4-2 16,-9-4 0-16,9 12 0 0,-1 3-20 0,5 9-5 0,5 3-1 0,-5 4 0 16,-4 1 13-16,-5 7 2 15,5-4 1-15,0 4 0 0,-5 0-30 0,1-4-7 0,-5 0-1 0,4 4 0 16,-4-8-6-16,0 0-2 0,-4 0 0 0,-1-3 0 15,1-5 16-15,0-3 4 0,-1-1 0 0,1-3 0 16,-5-8-16-16,9-8-4 0,0 0 0 0,0 0 0 16,0 0 5-16,0 0 1 0,0 0 0 0,0-12 0 15,0-4 18-15,-4-7 4 0,4-1 1 0,4-3 0 16,0-4-24-16,5 0-5 0,4-4 0 0,5-4-1 16,-5-4-11-16,9 0 8 0,0-4-8 0,4 0 8 15,1 4-8-15,3 0 0 0,-3 1 0 0,3-1 8 16,1 4-35-16,0 4-7 0,-1-4-2 0,1 7 0 15,0 1-140-15,-5 8-28 0,0 3-5 0,1 9-2 16</inkml:trace>
          <inkml:trace contextRef="#ctx0" brushRef="#br0" timeOffset="29526.1563">17349 1692 1036 0,'4'-20'92'0,"-4"1"-73"16,9 3-19-16,4 1 0 0,0-1 86 0,0 0 14 15,0 1 2-15,0 3 1 0,-4 4 10 0,4 0 3 16,-8 1 0-16,4 3 0 0,-1-4-32 0,-8 8-7 16,0 0-1-16,0 0 0 0,9 0-19 0,-9 0-4 15,0 0-1-15,9 12 0 0,-5 3-19 0,-4 5-4 16,-4 7-1-16,4 0 0 0,-9 16-15 0,5-8-3 15,-9 12-1-15,8 4 0 0,-4-4 43 0,-4-1 9 16,4 1 2-16,-4 0 0 0,5 8-28 0,-1 3-6 16,0-7-1-16,0 3 0 0,0-3-7 0,1 0-1 15,-1-1-1-15,5 5 0 0,-5-4-19 0,0-4 8 16,5-5-8-16,-1 1 0 0,1-11 30 0,-1-5-1 16,1 0 0-16,0-3 0 0,-1-9-13 0,5 1-2 15,-9-8-1-15,5-1 0 0,4-7-5 0,0 0-8 16,0 0 11-16,0 0-11 0,-13 0 11 0,4-7-11 15,9-5 10-15,-4 0-10 0,-1-3 0 0,5-5 0 0,9 1 0 16,-4-13 0-16,3 1-15 0,5-4 1 0,5 0 0 0,0-8 0 16,4 4 14-16,4 0 0 0,5 4-10 0,-1 0 10 15,5 4-29 1,-4 7-2-16,0 5 0 0,-5 7 0 0,-4 8 31 0,0 4 0 0,-4 8 0 0,-5 8 0 16,0 7 0-16,-4 4 0 0,-1 8 0 0,-3 8 0 15,-1 4 26-15,-4-4 11 0,5 4 3 0,-1 0 0 16,-8-5-32-16,8 5-8 0,0-12 0 0,1 4 0 15,3-7 0-15,-3-1 0 0,4-8 0 0,4 1-885 16,4-9-172-16</inkml:trace>
        </inkml:traceGroup>
        <inkml:traceGroup>
          <inkml:annotationXML>
            <emma:emma xmlns:emma="http://www.w3.org/2003/04/emma" version="1.0">
              <emma:interpretation id="{19E9E482-E87D-488D-B2BA-F074AE72B484}" emma:medium="tactile" emma:mode="ink">
                <msink:context xmlns:msink="http://schemas.microsoft.com/ink/2010/main" type="inkWord" rotatedBoundingBox="22499,2703 23730,2624 23801,3725 22570,380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5463.3368">21021 2206 1116 0,'8'-19'49'0,"-8"19"11"0,0 0-48 0,5-8-12 15,-1 0 0-15,1 1 0 0,-5 7 124 0,0 0 24 16,0 0 4-16,0 0 0 0,0 0-77 0,0 0-16 16,0 0-3-16,0 0-1 0,0 0-24 0,0 0-5 15,0 0-1-15,-5 15 0 0,1 1 6 0,4 3 1 16,-5 5 0-16,1 3 0 0,0 4-7 0,4 4-1 16,-5-4 0-16,5 8 0 0,5 0 4 0,-5 0 0 15,8-7 0-15,-3 3 0 0,-1-4-5 0,5 0-1 16,-5-7 0-16,5-1 0 0,-4-7 1 0,-1-1 0 15,0-3 0-15,1 0 0 0,3-5-5 0,-8-7-1 16,0 0 0-16,0 0 0 0,5 8-6 0,8-8-2 0,-9 0 0 16,10-4 0-16,-6 0-9 0,1 0 12 0,4-3-12 15,5 3 12-15,-5-8-12 0,5 4 0 0,-5-3 9 0,0-5-9 16,9-4 0-16,0-3 0 0,4-8 0 0,0 4 0 16,1-9 0-16,3 1 0 0,1 4 0 0,4-4 0 15,-4 0 0-15,4 0 0 0,0 0 0 0,5 4-8 16,-10 3-4-16,5 1 0 0,1 4 0 0,-1-1 0 15,-5 5 12-15,1-1 0 0,0 5 0 0,-1 3 0 16,-3 4-11-16,-1 0 0 0,9 4 0 0,-4 4 0 16,-5 12 11-16,5-4 11 0,0 4-3 0,-1 7 0 0,-3 4-8 15,-5 1 0-15,0 3 0 0,4 4 8 0,-4-3-8 16,-9-1 0-16,0 0 0 0,-4 4 0 0,0 1 8 0,-1-9-8 16,-8 4 8-16,0-7-8 0,0-1 28 0,-4-7 0 15,0 0 0-15,-5-1 0 0,0 1 19 0,-8 0 4 16,3 0 1-16,-7-5 0 0,-1-3-32 0,-5 4-7 15,1 0-1-15,-5-4 0 0,-4 0 15 0,0 0 2 16,0-4 1-16,-5 7 0 0,1-7-30 0,-5 4 0 16,5-4 0-16,-5-4 0 0,0 4 8 0,0-4-8 15,0 1 0-15,0-1 0 16,5-4-39-16,4 0-13 0,4 0-4 0,5-3 0 16,8-1-142-16,9-8-29 0,1-3-5 0,8 0-2 0</inkml:trace>
          <inkml:trace contextRef="#ctx0" brushRef="#br0" timeOffset="36021.5887">21402 1625 1497 0,'0'0'32'0,"0"-7"8"0,5-1 0 0,4 4 4 0,-1 0-36 0,-3 4-8 16,3 0 0-16,1-4 0 0,4 4 104 0,-4 0 20 15,0 0 3-15,-9 0 1 0,4 0-41 0,-4 0-8 16,0 0-2-16,0 0 0 0,0 0-21 0,0 0-4 15,0 0 0-15,0 0-1 0,0 0-51 0,0 0-25 0,0 0 2 0,0 0 1 16,0 0 35-16,0 0 7 0,0 0 2 16,0 0 0-16,0 0-36 0,-4 8-7 15,-5-4-2-15,5 4 0 16,-5-4-14-16,9-4-3 0,-9 3-1 0,0 1 0 0,5-4 33 0,-5 0 8 0,5 0 0 0,4 0 0 16,0 0 0-16,0 0 0 0,0 0 0 0,0 0 0 15,0 0 0-15,-4-7 0 0,4-1 0 0,4 4 0 16,-4 4 0-16,13-4 0 0,0 0 0 0,-4 4 0 15,-9 0 0-15,13 4 0 0,-4 0 0 0,4 4-976 16</inkml:trace>
        </inkml:traceGroup>
      </inkml:traceGroup>
    </inkml:traceGroup>
    <inkml:traceGroup>
      <inkml:annotationXML>
        <emma:emma xmlns:emma="http://www.w3.org/2003/04/emma" version="1.0">
          <emma:interpretation id="{9CDB44B5-7560-4CFF-B59B-C937F4AA173D}" emma:medium="tactile" emma:mode="ink">
            <msink:context xmlns:msink="http://schemas.microsoft.com/ink/2010/main" type="paragraph" rotatedBoundingBox="3440,5960 16478,4798 16722,7532 3684,86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4777310-1C02-463E-83B8-F0B1B01D1B04}" emma:medium="tactile" emma:mode="ink">
              <msink:context xmlns:msink="http://schemas.microsoft.com/ink/2010/main" type="line" rotatedBoundingBox="3440,5960 16478,4798 16722,7532 3684,8695"/>
            </emma:interpretation>
          </emma:emma>
        </inkml:annotationXML>
        <inkml:traceGroup>
          <inkml:annotationXML>
            <emma:emma xmlns:emma="http://www.w3.org/2003/04/emma" version="1.0">
              <emma:interpretation id="{29BF53D8-8C62-4CFE-93C3-40185D3F6875}" emma:medium="tactile" emma:mode="ink">
                <msink:context xmlns:msink="http://schemas.microsoft.com/ink/2010/main" type="inkWord" rotatedBoundingBox="3440,5960 7276,5618 7485,7966 3649,8308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9544.2538">3090 5806 864 0,'0'0'38'0,"-5"-12"8"0,5 5-37 0,0-5-9 15,5 0 0-15,-5 0 0 0,0 1 182 0,0-1 34 16,0 0 8-16,0 5 0 0,0-5-102 0,0 12-21 16,-5-8-4-16,1 0-1 0,0 0-52 0,-1 1-12 15,5 7-1-15,-4-4-1 0,-5 0 2 0,0 0 1 16,1 0 0-16,-1-4 0 0,0 4-33 0,0 4 0 0,-4 0 0 16,0-4-12-16,-5 4 12 0,1 0 0 15,-1 4 12-15,1 0-12 0,-10 0 10 0,1 4-10 0,-5 0 8 16,1 0-8-16,-5 3 0 0,0-3 0 0,4 0 0 15,0 7 0-15,0 1 11 0,1 4-3 0,-1-1-8 16,0 8 12-16,1-3-12 0,-6-1-8 0,6 4 8 0,-5 5-13 16,0 3 13-16,-1-4 0 0,1 0 0 0,5 8-9 15,-5-4 17-15,4 4 3 0,0 0 1 0,0 4 0 16,9 0 6-16,1 0 2 0,-1-4 0 0,4 4 0 16,5-4-10-16,8 0-2 0,1 8 0 0,8-1 0 15,1-3 5-15,8 4 1 0,0 0 0 0,0 0 0 16,9-1 10-16,0-3 3 0,-9 0 0 0,9 0 0 15,-4-4-10-15,4-4-1 0,4-4-1 0,-4 1 0 16,4-5 2-16,1-4 1 0,3-3 0 0,10-1 0 0,-1-3-4 16,1 0-1-16,4-5 0 0,0 1 0 0,-1-8-13 0,1 0 9 15,0-4-9-15,0 0 8 0,-4-8 0 0,-1 0-8 16,1-4 12-16,-1 1-4 0,-4-1-8 0,-4-4 0 16,4-3 0-16,-9-1 0 0,1-3 0 0,-1 0 0 15,-4-5 0-15,0 1 0 0,0 0 0 0,-5-4 0 16,1-1 8-16,-5 1-8 0,-9 0 0 0,5 4 0 15,-4 3 0-15,-1 5-11 0,-8-1 11 0,-1 1-13 16,5 3 5-16,-4 1 8 0,-5 3-8 0,-4 4 8 16,0 0 0-16,4 4 0 0,-4-3 0 0,0 7 0 15,-1-4 0-15,-3 4 0 0,-1 4-13 0,5-4 5 16,0 0 8-16,0 0-13 0,0 0 13 0,0 3 0 16,-1-3 0-16,1 4-9 0,4 0 9 0,1-4 0 15,-1 0 0-15,4 4 0 0,5-4 0 0,0 0 0 0,-8 0 0 16,8 0 0-16,0 0 0 0,0 0 0 0,0 0 0 15,0 0 0-15,0 0 0 0,0 0 0 0,0 0 0 0,0 0 0 16,0 0 0-16,0 0 0 0,0 0 0 0,0 0 8 16,0 0-8-16,0 0 12 0,0 0-4 0,0 0 0 15,8 4 5-15,6 0 2 0,-6-4 0 0,6 0 0 16,3 0-3-16,1-4 0 0,-1 0 0 0,10 0 0 16,-1 0-1-16,0 0-1 0,1 1 0 0,3-1 0 15,1 0-10-15,0 0 8 0,-1 4-8 0,5-4 8 16,-4 0-8-16,-5 0 0 0,5 0 0 0,-9 4 0 15,4-4 0-15,-4 0 0 0,-4 4 0 0,4 0 0 16,-5 0-22-16,-3 0-6 0,-1 0-2 16,0 4 0-16,0-4-136 0,5 0-27 0,-5 0-6 15</inkml:trace>
          <inkml:trace contextRef="#ctx0" brushRef="#br0" timeOffset="40411.3752">3673 5260 1018 0,'0'0'45'0,"0"0"10"0,0 0-44 0,5-4-11 15,8 0 0-15,-4-4 0 0,-1 1 120 0,1-1 23 16,4-4 4-16,5 0 1 0,-5-3-42 0,13-5-8 16,-4-3-2-16,5 3 0 0,-5-7-26 0,0 8-6 15,-5-5 0-15,1 1-1 0,8-1-22 0,-4 5-4 0,-9-4-1 16,5 3 0-16,-5-3-22 0,0-1-5 0,-4 5-1 0,-5 3 0 15,1 1-8-15,-1-1 0 0,-4 4 0 0,-4 1 0 16,4-5 0-16,-5 4 0 0,1 1 0 0,-1-1 0 16,-3 0 0-16,3 4 0 0,-4-3 9 0,1 3-9 15,-1 4 0-15,0 0 0 0,-8 0 0 0,8 0 0 16,9 4 0-16,-9 0 0 0,0 0 0 0,0 0-8 16,1 4 8-16,3 4-8 0,-3-8 8 0,-1 8-8 15,-4-4 8-15,4 3 0 0,0 1 0 0,5 4 0 16,-5-4 0-16,0 3 0 0,0 5 8 0,1 0-8 15,3-1 12-15,1 9-3 0,-1 7 0 0,5-4 0 16,0 0 12-16,5 5 3 0,-5-1 0 0,9 8 0 16,-5 4 13-16,5 0 3 0,-5-4 1 0,5 7 0 0,0-7 12 15,-5 0 3-15,0 0 0 0,5 0 0 0,0-3-23 0,-5-5-4 16,1 0-1-16,4 0 0 0,-9 0-9 0,4-3-3 16,0-1 0-16,-4 0 0 0,0-3-4 0,-4-1 0 15,0-3-1-15,4 3 0 0,-5-7-11 0,1 3 0 16,-1-3 0-16,1 3 0 0,0-7-13 0,-1 3-5 15,1 1-1-15,-1 0 0 16,-3-1-97-16,3 1-20 0,-8 3-4 0,4 1-628 16,-4-9-124-16</inkml:trace>
          <inkml:trace contextRef="#ctx0" brushRef="#br0" timeOffset="40661.3937">3559 5311 1681 0,'0'-12'74'0,"0"12"16"0,0-8-72 0,0 8-18 0,0 0 0 0,9-8 0 15,0 1 68-15,0 3 9 0,-5-4 3 0,9 4 0 16,-4 0-27-16,4 4-5 0,0 0 0 0,0 0-1 15,-4-4-25-15,4 4-5 0,5 0-1 0,-1 0 0 0,1 4-16 0,8-4-11 16,9 0 2-16,5 0-636 16,-1-8-127-16</inkml:trace>
          <inkml:trace contextRef="#ctx0" brushRef="#br0" timeOffset="41476.9295">4823 6169 115 0,'0'0'10'0,"0"0"-10"0,0 0 0 0,0 0 0 16,0 0 256-16,9-4 48 0,-1 0 11 0,6 0 1 15,-6 4-155-15,5-4-31 0,1 0-6 0,3 0-2 16,1 0-28-16,-1 4-6 0,5 0 0 0,5-4-1 16,3 4-16-16,5 0-3 0,5 0-1 0,-1 0 0 15,1 0-29-15,4 0-6 0,0-3 0 0,-1 3-1 16,1 0-12-16,0 0-3 0,-4 0 0 0,-1-4 0 15,1 4-16-15,-5-8 10 0,0 0-10 0,0 0 8 16,0 0-8-16,-4 1 0 0,-5 3 9 0,5-4-9 16,-9 0 12-16,0 4-3 0,-5 0 0 0,-4 4 0 15,1-4-31-15,-6 1-6 0,1-1-2 16,-9 4 0-16,0 0-1 0,0 0 0 0,0 0 0 0,0 0 0 16,-13 11-48-16,0-3-9 0,4 0-3 15,-4-4-523-15,-5 4-105 0</inkml:trace>
          <inkml:trace contextRef="#ctx0" brushRef="#br0" timeOffset="41855.3199">4972 6504 864 0,'0'0'76'0,"0"0"-60"0,0 0-16 0,0 0 0 16,0 0 108-16,0 0 20 0,0 0 3 0,0 0 1 16,0 0-24-16,0 0-5 0,0 0-1 0,0 0 0 15,0 0-19-15,0 0-4 0,4-4-1 0,5 0 0 16,-4-7-19-16,3 3-4 0,1 0-1 0,4 4 0 15,5-4-8-15,-1 0-2 0,-8 8 0 0,9-3 0 16,4-5-2-16,0 4-1 0,-5 0 0 0,9 0 0 16,-4 0-8-16,5 0-1 0,3-4-1 0,1 5 0 15,4-1 1-15,-4 0 1 0,8-4 0 0,1-4 0 16,4 1-21-16,-5 3-4 0,1-4 0 0,8 4-8 0,0 0 0 16,1 1 0-16,-6-1 0 0,1 8 0 15,0-4-132-15,-4 8-23 0,-1 0-5 0</inkml:trace>
        </inkml:traceGroup>
        <inkml:traceGroup>
          <inkml:annotationXML>
            <emma:emma xmlns:emma="http://www.w3.org/2003/04/emma" version="1.0">
              <emma:interpretation id="{9A38E2FC-D019-47CE-A7EC-E7B2487EE339}" emma:medium="tactile" emma:mode="ink">
                <msink:context xmlns:msink="http://schemas.microsoft.com/ink/2010/main" type="inkWord" rotatedBoundingBox="9013,5981 12290,5689 12488,7910 9211,8202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3099.8219">8197 4948 288 0,'0'0'25'0,"0"0"-25"0,0 0 0 0,0-12 0 15,4 1 126-15,-4-1 20 0,-4 0 4 0,4 4 1 16,0 8-25-16,0-7-5 0,-5-1-1 0,5 0 0 16,-4 4-33-16,4 4-7 0,0-8-2 0,0 8 0 15,0 0-20-15,-9-4-4 0,0 1-1 0,1-1 0 16,-1 4-15-16,0 4-3 0,-4-1-1 0,4 5 0 15,-8 0-18-15,-1 0-4 0,0 4-1 0,-4 3 0 16,1 5-3-16,-1-1-8 0,-5 5 12 0,-3 3-4 16,3 4 16-16,1 4 4 0,-5 4 0 0,5 4 0 15,0 4 5-15,-1 0 2 0,5 3 0 0,0 5 0 16,0 7 9-16,5 5 3 0,-1 7 0 0,1 8 0 16,-1 0 7-16,9-1 2 0,-4 1 0 0,5 4 0 0,-1-4 4 15,9 0 2-15,-5-8 0 0,10 4 0 0,-5-8-20 16,13-4-4-16,-4-7-1 0,8-1 0 0,1-7-16 0,4 0-3 15,4 0-1-15,0-1 0 0,5-3-8 0,0-4-1 16,0-8-8-16,8 0 12 0,-8-8-12 0,8 1 0 16,5-9 0-16,4-7-881 15,-4-4-170-15</inkml:trace>
          <inkml:trace contextRef="#ctx0" brushRef="#br0" timeOffset="43632.6275">8833 5303 1749 0,'-5'-12'77'0,"5"12"17"0,0-8-75 0,5 1-19 0,4-1 0 0,-5 0 0 15,-4 8 52-15,13-4 8 0,-4-4 0 0,4 8 1 16,-13 0 16-16,13 0 3 0,-4 4 1 0,4 4 0 16,0 8-41-16,0 3-9 0,1 8-2 0,-1 9 0 0,4 6 11 0,1 9 3 15,-5 4 0-15,5 11 0 0,-1 0-3 16,1 1-1-16,-1-1 0 0,5 4 0 0,0 0-4 0,0-7-1 15,4-1 0-15,-4 0 0 0,-4-3-18 16,4-1-3-16,0-3-1 0,0 0 0 0,4-5 18 0,-4-3 3 16,0 0 1-16,0-12 0 0,-5 0-13 0,1-8-2 15,-5 1-1-15,5-9 0 0,-5-3-5 0,-4-4-1 16,-1-5 0-16,1 1 0 0,-9-8 12 0,9 0 3 16,-9 0 0-16,13-8 0 0,0-3-11 0,-4-5-3 15,0-3 0-15,4-9 0 0,0-3-13 0,0-8 11 16,0-8-11-16,5-3 10 0,0-9-10 0,-1 1 0 15,1-5 0-15,4 1 0 0,4-1 0 0,0-3 0 16,1-4 0-16,3 0 0 0,10 3 0 0,-10 1 0 0,6 4-9 0,-1 3 9 16,0 1 0-16,0-1 0 15,0 12 0-15,0 1 0 16,-4 11-47-16,-5-1-2 0,0 9-1 0,-4 4 0 16,-4-1-103-16,-1 5-21 0,-3 7-4 0</inkml:trace>
          <inkml:trace contextRef="#ctx0" brushRef="#br0" timeOffset="43886.4666">10847 5923 2599 0,'0'0'57'0,"4"8"12"0,5 7 3 0,0 5 0 0,-1 7-57 0,-3 4-15 15,-1 4 0-15,0 4 0 0,-8 0 80 0,-5 8 14 16,1 4 2-16,-10 0 1 0,-4-1-67 0,0 1-14 16,-4-4-2-16,-5 4-1 0,0-5-2 0,-4 1-1 15,0-4 0-15,-4 0 0 0,4-4-10 0,-5-4 0 16,5 0 0-16,-5 4 0 15,1-12-136-15,0 1-33 0,-1-5-7 0</inkml:trace>
        </inkml:traceGroup>
        <inkml:traceGroup>
          <inkml:annotationXML>
            <emma:emma xmlns:emma="http://www.w3.org/2003/04/emma" version="1.0">
              <emma:interpretation id="{9D39F743-39FF-4C27-96D9-221741B3C78F}" emma:medium="tactile" emma:mode="ink">
                <msink:context xmlns:msink="http://schemas.microsoft.com/ink/2010/main" type="inkWord" rotatedBoundingBox="13270,5154 16485,4868 16692,7190 13477,747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6032.4175">12049 5311 1357 0,'0'0'60'0,"0"-4"12"0,0-4-57 0,0 8-15 0,4-8 0 0,5-3 0 15,0 3 100-15,-1-4 16 0,10 4 4 0,-1-3 1 16,1-1-50-16,0 0-11 0,8-3-1 0,0-1-1 16,5 0 3-16,0 1 1 0,4-5 0 0,4 5 0 15,5-5-8-15,4 1-2 0,-4 3 0 0,9-3 0 16,-9 3-15-16,4 0-3 0,0 1-1 0,1 3 0 16,-6 0-10-16,1 5-3 0,-4-1 0 0,-5 4 0 15,-4 4-20-15,-5 0 0 0,5-4 0 0,-9 0 0 16,-1 4-11-16,-3 0-3 0,0 0-1 0,-1 4 0 15,-4 0-29-15,0 0-7 0,1 0-1 16,-6 0 0-16,1-1-101 0,0 5-21 0,-9 4-4 16,0-4-691-16</inkml:trace>
          <inkml:trace contextRef="#ctx0" brushRef="#br0" timeOffset="45696.3583">12343 5213 1346 0,'0'0'60'0,"0"0"12"0,0 0-58 0,0 0-14 0,0 0 0 0,0 0 0 15,0 0 74-15,0 0 12 0,0 0 2 0,0 12 1 16,0 7-11-16,-5 1-2 0,5 11-1 0,-4 8 0 16,-1 8 2-16,-3 8 1 0,3 3 0 0,-3 12 0 15,-1 0 0-15,0 1 0 0,0-1 0 0,0-4 0 16,1-7-8-16,-1-1-2 0,0-3 0 0,0-1 0 15,5-7-23-15,-5-4-5 0,5-4 0 0,-1 0-1 0,-3-8-17 16,3 0-3-16,-4-7-1 0,5-5 0 0,0 1-9 0,-5-9-1 16,5-3-8-16,4-8 12 15,0 0-52-15,0 0-10 0,-14 4-2 0,6-4-1 16,3-4-160-16,-8-4-32 0,4-11-7 0</inkml:trace>
          <inkml:trace contextRef="#ctx0" brushRef="#br0" timeOffset="46617.4046">11939 6317 464 0,'0'0'20'0,"0"0"5"0,0 12-25 0,0-9 0 15,0-3 0-15,0 8 0 0,0-8 109 0,0 0 17 16,0 0 3-16,4 8 1 0,1 0-11 0,-1 0-3 16,5-4 0-16,-5-1 0 0,-4-3-10 0,9 4-2 15,0-4-1-15,4 0 0 0,0-4 4 0,5 1 1 16,-1-1 0-16,10 0 0 0,-10-4-36 0,9 0-8 16,1 0 0-16,4 1-1 0,-1 3-43 0,-3 0-9 15,3-4-2-15,5 0 0 16,-4-4-93-16,9 5-18 0,-1-9-4 0,5 4-1 0</inkml:trace>
          <inkml:trace contextRef="#ctx0" brushRef="#br0" timeOffset="48263.6958">12180 6364 921 0,'0'0'82'0,"0"0"-66"0,0 0-16 0,0 0 0 16,0 0 144-16,0 0 24 0,0 0 6 0,13-4 1 16,1 0-60-16,3 0-12 0,1-8-3 0,8 1 0 15,0-9-33-15,5 4-7 0,4 1-2 0,5-1 0 16,4 1-32-16,-1 3-6 0,-3 0-2 0,8 1 0 15,-4-1-102-15,4 0-20 16</inkml:trace>
          <inkml:trace contextRef="#ctx0" brushRef="#br0" timeOffset="46338.5549">12211 5767 1796 0,'0'0'40'0,"0"0"8"0,0 0 1 0,0 0 1 0,0 0-40 0,0 0-10 15,4 8 0-15,-4-8 0 0,5 8 60 0,-5-8 11 16,13 4 1-16,4 3 1 0,1-3-21 0,4-4-5 15,4-4-1-15,1 0 0 0,8-3-11 0,0-1-3 0,0 0 0 16,0-4 0-16,0 1-21 0,5-1-11 0,-5 0 10 0,0 4-10 16,0 1 0-16,-4 3 0 0,-1 0-13 0,1 4 4 31,-9-4-36-31,-4 8-7 0,-1-4-2 0,-8 8 0 16,4-4-26-16,-4-1-4 0,-9-3-2 0,0 12-495 0,0 0-99 0</inkml:trace>
          <inkml:trace contextRef="#ctx0" brushRef="#br0" timeOffset="47571.3382">13439 4773 1832 0,'9'-8'40'0,"0"4"9"16,9 0 2-16,-1-4 0 0,5 0-41 0,0 4-10 0,9-7 0 0,-5 7 0 0,5-4 40 0,4 0 5 15,-4 0 2-15,4 1 0 0,0-1-47 0,-5 0-8 16,6 0-3-16</inkml:trace>
          <inkml:trace contextRef="#ctx0" brushRef="#br0" timeOffset="47383.1029">13611 4375 1407 0,'0'0'62'0,"0"0"14"0,0 0-61 0,0 0-15 0,0 0 0 0,8 4 0 15,1-4 46-15,4 4 6 0,0-1 2 0,1-3 0 16,3-3 2-16,5-5 0 0,-4 4 0 0,-1-8 0 16,5 4-4-16,0-3-1 0,-4-1 0 0,4-4 0 15,-5 1-14-15,1-1-2 0,-5-3-1 0,4 3 0 16,-4 0-17-16,1 1-3 0,-10-5-1 0,5 5 0 15,-5-5-4-15,1 5-1 0,-5-1 0 0,0-3 0 16,0-1 8-16,0 4 2 0,-5-7 0 0,1 7 0 16,-1-3-18-16,1-1-16 0,4 5 4 0,-4-1 0 15,-1-3-5-15,1 7-1 0,-1 0 0 0,-3 1 0 16,3 3 4-16,1 4 1 0,-5 0 0 0,5 0 0 0,-5 4 4 16,0 0 1-16,9 0 0 0,-9 8 0 0,-4 0 8 15,5-4-8-15,-1 4 8 0,4 3-8 0,-3 5 8 0,3-1 0 16,-4 1 0-16,5 3-8 0,4 1 8 0,-4-1 12 15,-1 1-2-15,1 3-1 0,4-7 0 0,-5 7 0 16,5 5 0-16,-4-1 0 0,4 4 3 0,0 0 1 16,0 1 0-16,4 7 0 0,-8 0 9 0,8 3 2 15,1 1 0-15,-1 4 0 0,1 0 20 0,-1 4 4 16,5-5 0-16,-5 1 1 0,5 4-1 0,-5-4-1 16,-4 0 0-16,5-1 0 0,-5 1-11 0,0-8-1 15,0 0-1-15,-5-4 0 0,-3 4-34 0,3-8-14 16,-4-3 1-16,1-5 0 15,-1-3-99-15,0-5-19 0,0-3-4 0,-4-4-913 0</inkml:trace>
          <inkml:trace contextRef="#ctx0" brushRef="#br0" timeOffset="49220.2509">14593 4211 1270 0,'0'0'56'0,"0"0"12"0,0-8-54 0,5 4-14 16,-1-4 0-16,-4 8 0 0,0 0 100 0,9 0 16 15,0 0 4-15,-1 4 1 0,1-4-35 0,4 4-7 16,-4 0-2-16,0 0 0 0,4 8-18 0,5-4-4 0,-1 3-1 0,5 5 0 16,-4 3-17-16,-1 1-3 0,10-1-1 0,-6 5 0 15,1 7 15-15,0 8 4 0,0 0 0 0,0 8 0 16,0 0-20-16,0-1-4 0,-4 5-1 0,-1 4 0 15,-4 3 24-15,5 1 5 0,-1 3 0 0,-3 8 1 16,-6 0-5-16,1 1 0 0,-4-5-1 0,-1 0 0 16,-4 1-14-16,0-1-2 0,-4 0-1 0,-5-3 0 15,0-5-2-15,-4 1-1 0,-5-1 0 0,-4-3 0 16,5-9-18-16,-10-3-3 0,6-4-1 0,-10-4 0 16,4-3-9-16,1-9 12 0,-5 0-12 0,1-3 12 15,3-1-12-15,1 1-9 0,0-8 9 0,4-5-13 16,0 5-23-16,-4-8-4 0,8 0 0 0,-4-4-1 15,0 0-91-15,5 4-17 0,3-4-4 0,1 0-1064 16</inkml:trace>
        </inkml:traceGroup>
      </inkml:traceGroup>
    </inkml:traceGroup>
    <inkml:traceGroup>
      <inkml:annotationXML>
        <emma:emma xmlns:emma="http://www.w3.org/2003/04/emma" version="1.0">
          <emma:interpretation id="{1A255984-D8D7-43D8-A23F-9ABCB611F3B6}" emma:medium="tactile" emma:mode="ink">
            <msink:context xmlns:msink="http://schemas.microsoft.com/ink/2010/main" type="paragraph" rotatedBoundingBox="2501,8928 28734,7098 29024,11258 2791,130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31E17C-22D9-4840-B6EF-2CE0AB2C431C}" emma:medium="tactile" emma:mode="ink">
              <msink:context xmlns:msink="http://schemas.microsoft.com/ink/2010/main" type="line" rotatedBoundingBox="2483,9016 27851,6870 28013,8785 2645,10931"/>
            </emma:interpretation>
          </emma:emma>
        </inkml:annotationXML>
        <inkml:traceGroup>
          <inkml:annotationXML>
            <emma:emma xmlns:emma="http://www.w3.org/2003/04/emma" version="1.0">
              <emma:interpretation id="{8F320519-1E85-414A-A455-ABCCAA26EDD0}" emma:medium="tactile" emma:mode="ink">
                <msink:context xmlns:msink="http://schemas.microsoft.com/ink/2010/main" type="inkWord" rotatedBoundingBox="2520,9451 5064,9236 5181,10612 2636,1082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1378.5221">1107 8454 864 0,'0'0'76'0,"-5"-12"-60"0,1 1-16 0,0-1 0 15,-1 4 71-15,5-4 11 0,0 1 2 0,0 3 1 0,0 8-5 0,0 0-2 16,0 0 0-16,0-12 0 0,0 12-14 0,0 0-4 16,0 0 0-16,0 0 0 0,0 0-21 0,9 8-5 15,0 0-1-15,0 11 0 0,-5 5-17 0,0 3-4 16,1 8-1-16,-1 12 0 0,5 0 13 0,-9 3 4 16,0 5 0-16,4 3 0 0,-4 1 6 0,0-1 2 15,0 1 0-15,0 3 0 0,0-3-10 0,0-5-2 16,0-3 0-16,0 4 0 0,0-8 12 0,0-5 3 15,0 5 0-15,0-4 0 0,-4-4-27 0,4-4-12 16,0-4 10-16,-9 1-10 0,5-9 12 0,-1 0-3 16,1-3-1-16,0-4 0 0,-1-1-8 0,1-7 8 15,-1 0-8-15,5-8 8 0,0 0 1 0,0 0 0 16,0 0 0-16,0 0 0 0,-4-12-9 0,0-4 10 16,-1-7-10-16,5 0 10 0,0-5-10 0,0-3 0 15,5 0 0-15,-1 0 0 0,0 0 0 0,5-5 0 16,4 5 0-16,5-4 0 0,-9 0 0 0,4 4 0 15,4-4 0-15,1 4 0 0,0 3-11 0,-1 5 11 16,1-1-8-16,4 9 8 0,-1 7 0 0,6 4-10 0,-10 4 10 16,10 4 0-16,-10 0-11 0,5 8 11 0,0-1-10 0,0 9 10 15,0-1 0-15,-4 5 0 0,-1-1 0 0,-4 4 0 16,5-3 0-16,-5 3 0 0,0 0 0 0,0 1 0 16,-4-1 0-16,4 0 0 0,-4 1 0 0,4-1 0 15,-8 0 0-15,3 4-12 0,5 8 0 0,1-3 0 16,-6 3-108-16,1-4-20 15,9 0-5-15,-14-4-736 0</inkml:trace>
          <inkml:trace contextRef="#ctx0" brushRef="#br0" timeOffset="52174.1181">2436 9168 1638 0,'5'-20'72'0,"-5"8"16"0,4-7-71 0,0 3-17 15,1-3 0-15,-1-1 0 0,0 5 61 0,1-5 9 16,-5 5 2-16,0-5 0 0,4 5-12 0,-4-1-1 16,-4 0-1-16,4 5 0 0,-5-1-14 0,1 4-2 15,0 4-1-15,4 4 0 0,-9-4-14 0,0 8-3 16,-4 4-1-16,0 4 0 0,-5-1-23 0,5 9 0 15,-9 3 0-15,5 5 8 0,-5 3-8 0,0 0 0 0,0 8 0 0,4-4 0 16,1 4 0-16,4 0 0 0,-5-4 0 16,9 0 0-16,0 0 0 0,1 1 0 0,8-9 0 0,-5 0 0 15,5-3 0-15,0-5 0 0,5-3 0 0,-5-5 8 16,4-3-8-16,-4-8 9 0,0 0-9 0,13 0 10 16,5-4-10-16,-1-4 0 0,1 1 9 0,4-9-9 15,-5-3 0-15,10-5 0 0,-5 1 0 0,0-5 0 16,4-3 0-16,-4-4-13 0,0 4 1 0,0-4 1 15,-5 4 11-15,1 3-13 0,-1-3 5 0,-8 8 8 16,0 3 0-16,0 5 0 0,-5-1 0 0,5 8 0 16,-9 8 0-16,0 0 16 0,0 0 0 0,0 0-1 15,4 12-6-15,1 4-1 0,-1 7 0 0,0 4 0 0,1 4 0 16,4 1-8-16,-5 7 12 0,5 0-4 0,4 0 3 16,4-4 0-16,-8 0 0 0,4 0 0 0,1-4-3 0,-6-4 0 15,5 1 0-15,5-9 0 0,-9 1-8 0,0-9 12 16,4 1-12-16,-4-4 12 0,-1 0-4 0,5-8-8 15,1-4 12-15,-6-4-4 0,6 0-8 0,-1-3 12 16,0-9-12-16,4 1 12 0,-3-1-12 0,3-7 10 16,5 3-10-16,-4-7 10 0,-1 0-10 0,5-4 0 15,-4 0 0-15,4-4 0 0,0 4 0 0,4-4 0 16,-4 0 0-16,4 0 0 0,0 0 0 0,1 4 0 16,-5 3 0-16,4 5 0 0,-4-4 0 0,4 7 0 15,-8 5 0-15,4 3 0 0,-5 1 0 0,5 3 0 16,-9 4 0-16,5 4 0 0,-5 0 0 0,0 4 0 15,0 0 0-15,5 4 0 0,0 0 0 0,-1 4 0 16,1 0 0-16,-1 4 0 0,1-1 0 0,-1 5 0 16,-4-1 0-16,5 5 8 0,0 3 9 0,-1-3 2 0,-4 3 0 15,-4 5 0-15,4-1 5 0,-8-4 2 0,-1 5 0 0,0-5 0 16,-4 0-1-16,0 1 0 0,-4-1 0 0,-5-3 0 16,5 3 1-16,-9-3 0 0,-1-5 0 0,-3 5 0 15,-1-5-9-15,-4 1-1 0,-4-4-1 0,0-1 0 16,-5-3 0-16,0 0 0 0,-4 0 0 0,0-8 0 15,0 0-4-15,0 0-1 0,4-4 0 0,-4 0 0 16,9-4-20-16,0 0-4 0,-1 0-1 0,5 1 0 16,5-5-101-16,-1 4-20 15,5 0-4-15,4 1-1060 0</inkml:trace>
        </inkml:traceGroup>
        <inkml:traceGroup>
          <inkml:annotationXML>
            <emma:emma xmlns:emma="http://www.w3.org/2003/04/emma" version="1.0">
              <emma:interpretation id="{ED56BE97-1638-49BE-BAB5-5E337E22CA0B}" emma:medium="tactile" emma:mode="ink">
                <msink:context xmlns:msink="http://schemas.microsoft.com/ink/2010/main" type="inkWord" rotatedBoundingBox="6726,8657 8960,8468 9115,10304 6881,10493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3542.4098">5867 8161 882 0,'0'0'39'0,"0"0"8"0,0-3-38 0,0 3-9 16,-4-8 0-16,4 8 0 0,0 0 124 0,0 0 22 16,0 0 5-16,0 0 1 0,-5 8-59 0,5 3-11 15,-4 5-2-15,4 7-1 0,-5 5-10 0,1 7-1 16,0 4-1-16,-5 7 0 0,0 5-14 0,0 4-2 16,-4 3-1-16,0 5 0 0,-5-5-2 0,5 8 0 15,-4-3 0-15,-1 3 0 0,5-3-4 0,0-5-2 16,-5-3 0-16,10-1 0 0,-6-3-22 0,1-4-5 15,4-4-1-15,1-4 0 0,-1-4-14 0,5-4 0 16,-5-8 0-16,4-3 0 16,5-1-161-16,-4-3-26 0,0-8-5 0</inkml:trace>
          <inkml:trace contextRef="#ctx0" brushRef="#br0" timeOffset="54188.4574">6780 7448 1695 0,'0'0'37'0,"0"0"8"0,0 0 2 0,0 0 1 0,-9 12-39 0,4-1-9 0,-3 5 0 0,-1 3 0 0,0 9 60 15,0 7 9-15,1 4 3 0,3 4 0 0,-4 11-17 0,5 5-3 16,0 3-1-16,-1 0 0 0,-4 9 7 0,5-5 2 15,0 0 0-15,-5 8 0 0,5-3-4 0,-5 3 0 16,0 0 0-16,-4 0 0 0,4-8-36 0,-4 0-7 16,0 5-1-16,0-5-1 0,-5-8 8 0,-8 1 1 15,4-8 1-15,0 3 0 0,-5-7-21 0,6-8 8 16,-6 0-8-16,10-8 0 0,-5-3 0 0,4-9 0 16,5-3 0-16,0-5 0 0,-5-3 0 0,10-8-12 15,-1 0 4-15,0-8 0 0,5-3-6 0,-1-1-1 16,5-11 0-16,0-1 0 0,9-3 1 0,0-4 0 15,4 3 0-15,0-3 0 0,5 0 2 0,-1 8 1 16,1 3 0-16,-1 4 0 0,1 5 11 0,-1 7 0 16,1 8 0-16,-1 0 0 0,1 0 0 0,-5 7 0 15,9-3-10-15,-4 8 10 0,-1-1-23 0,10 1 3 0,-1 3 0 0,5 1 0 16,-1-5 11-16,5 1 9 0,-4 0-12 0,4-5 12 16,0-7-13-16,0 0 4 0,-4-4 1 0,9-8 0 0,-5-3 8 0,4-1-13 15,-4-4 5-15,5-3 8 16,-1-1-11-16,-4 1 11 0,0-5-8 0,-4 1 8 15,0 0 0-15,-5-1 0 0,5 1 0 0,0-1 0 16,-9-3 0-16,-1 0 0 0,-3 3 0 0,0-3 0 16,-5 8 8-16,-5-5-8 0,1 1 10 0,-4 3-10 15,-5 5 13-15,0-1-3 0,-5 1-1 0,-4-1 0 16,1 0 2-16,-5 5 0 0,-1 3 0 0,-3-4 0 16,-5 8 5-16,4 0 0 0,1 4 1 0,-1 4 0 0,1 0-17 15,-5 8 0-15,4 3 0 0,1 5 0 0,-1-1 0 0,5 9 15 16,0-1-3-16,4 8-1 0,0 4 9 0,5-4 1 15,4 8 1-15,4 0 0 0,5 0 6 0,0 0 2 16,4-4 0-16,5 0 0 0,3 0-30 0,6-8-13 16,3 0 1-16,6-3 0 0,7-9-4 0,1-3-1 15,5-5 0-15,8-11-763 16,4-4-152-16</inkml:trace>
          <inkml:trace contextRef="#ctx0" brushRef="#br0" timeOffset="53219.8005">5327 8735 633 0,'-17'4'56'0,"12"0"-44"15,5-4-12-15,-4 0 0 0,0 3 123 0,-1-3 22 16,5 0 5-16,0 0 1 0,0 0-35 0,18 0-6 15,-1 4-2-15,5-4 0 0,5-4-45 0,3 4-10 16,1 0-1-16,4 0-1 0,5-7 19 0,4-1 4 0,-1 0 1 0,6 0 0 16,3-7-33-16,-3 3-6 0,3-8-2 15,1 5 0-15,-9-1-14 0,4 1-4 0,-4 3 0 0,-5-4 0 16,-4 5-16-16,-4 3-17 0,0 0 3 16,-9 0 1-1,0 0-159-15,-9 5-32 0</inkml:trace>
        </inkml:traceGroup>
        <inkml:traceGroup>
          <inkml:annotationXML>
            <emma:emma xmlns:emma="http://www.w3.org/2003/04/emma" version="1.0">
              <emma:interpretation id="{5893EB63-D38C-491B-98D2-BAF5AA83230D}" emma:medium="tactile" emma:mode="ink">
                <msink:context xmlns:msink="http://schemas.microsoft.com/ink/2010/main" type="inkWord" rotatedBoundingBox="11252,9072 14913,8763 15000,9797 11340,10106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5213.7731">10140 8056 1566 0,'5'-19'69'0,"-1"7"15"0,0 0-68 0,-4 1-16 16,0 3 0-16,0 0 0 0,0 0 54 0,0 0 7 16,-8 4 2-16,3 1 0 0,-4 3-36 0,-4 3-7 15,-4 5-2-15,-1 4 0 0,-4 0-9 0,-4 7-1 16,0 8-8-16,-5 5 12 0,0 3-12 0,0 4 0 15,5 4 0-15,0 0 0 0,-1-1 0 0,6 1 0 16,3-4 0-16,5 0 0 0,0-7 0 0,8-1 0 16,5-4 0-16,0 0 0 0,5-7 0 0,3-8 0 15,1-1 0-15,4-3 0 0,5-4 0 0,4-4 9 16,0-4-9-16,9-4 8 0,4 0-8 0,0 1 8 16,9-1-8-16,-1 0 8 0,-7 4-8 0,3 0 0 15,1 8 0-15,-1 0 0 0,-8 4 0 0,-1 4 0 0,-3 3 0 0,-5 1 0 16,-5 3 27-16,1 5 3 0,-14-1 1 0,1 0 0 15,-1 5 17-15,-8-5 4 0,-5 4 1 0,0-3 0 16,-4 3 11-16,-5 0 3 0,-4-3 0 0,0-1 0 16,-8 1-32-16,-5-1-7 0,0-3 0 0,-5-5-1 15,-4 1-27-15,0-1 0 0,9-3 8 0,0 0-8 16,0-4-29 0,0-1-8-16,0-3-2 0,4-4-695 0,5 0-139 0</inkml:trace>
          <inkml:trace contextRef="#ctx0" brushRef="#br0" timeOffset="55697.0688">11259 8271 1728 0,'0'0'76'0,"0"0"16"0,-4-8-73 0,4-4-19 16,0 12 0-16,0 0 0 0,0 0 70 0,0 0 10 16,-5-8 3-16,5 8 0 0,0 0-51 0,-4-7-9 15,-5 3-3-15,5 0 0 0,-5 4-6 0,0 0-2 16,0 0 0-16,-4 0 0 0,0 4 11 0,0 0 1 16,-5-1 1-16,1 5 0 0,-1 4-7 0,1 4-2 0,-5-1 0 15,0 5 0-15,4 3 2 0,-4 0 0 0,0 5 0 16,0 3 0-16,5 0-8 0,-1 0-2 0,5 1 0 0,0-1 0 15,4 0-8-15,0-4 0 0,5 1 0 0,0-5 0 16,4 0 0-16,4-3 0 0,0-5 0 0,-4-3 0 16,9 0 8-16,0-8-8 0,0 4 0 0,-9-8 8 15,13 0-8-15,0-8 10 0,5 0-10 0,-5 0 10 16,4-7-10-16,1-5 0 0,-1 1 0 0,1-5 0 16,-5-7 0-16,5 4 0 0,-1-12 0 0,-4 0 0 15,1 0 0-15,-1 4 0 0,-4 3 0 0,4 5 0 16,-5 4 8-16,-3 7 10 0,-1 4 2 0,1 5 0 0,-5 7-8 15,0 0-2-15,0 0 0 0,4 7 0 0,0 1-1 16,1 8 0-16,-5-1 0 0,0 9 0 0,0-1-9 0,0 1 0 16,4 3 9-16,-4-4-9 0,0 1 0 0,5-1 0 15,-1 0-12-15,-4-3 4 16,4-1-138-16,1-3-27 0,-5 0-6 0</inkml:trace>
          <inkml:trace contextRef="#ctx0" brushRef="#br0" timeOffset="56243.3943">11513 8278 2070 0,'0'0'92'0,"0"0"18"0,9-3-88 0,4 3-22 0,5 0 0 16,-5 3 0-16,5 5 76 0,-1 4 12 0,5 4 1 0,-4 3 1 16,-10 4-26-16,6 9-6 0,3 3-1 0,-8 4 0 15,0 0-20-15,-1 0-4 0,-3 4-1 0,-1-4 0 16,-4 0-5-16,0 0-2 0,0-8 0 0,-4 4 0 15,-1-8-6-15,1-7-2 0,-5 3 0 0,1-11 0 16,3-4 3-16,5-8 1 0,-9 4 0 0,5-8 0 16,-5-4-1-16,5-8 0 0,4-3 0 0,0-1 0 15,0-7-10-15,4-8-2 0,5 0-8 0,0-4 12 16,0-4-12-16,4 0 0 0,0 0 0 0,4 0 0 16,-3 4 0-16,3 4 0 0,1 4-10 0,-5 4 10 15,4 11-8-15,-3 0 8 0,-1 9-8 0,0-1 8 0,-4 8-10 16,4 0 10-16,-4 4-12 0,4 0 12 15,0 7-11-15,-4 1 11 0,-1 4-10 0,6-1 10 0,-1 5 0 16,0 3 0-16,0 0 0 0,5 1 0 0,-1 3 0 0,1 0 0 16,-5 1 0-16,4-5 0 0,1 4 0 0,-5-7 0 15,0 3 0-15,0-3 0 0,-4-1 0 0,0-3 8 16,-5 0-8-16,1-5 10 0,-1 1-10 0,-4-12 0 16,0 0 0-16,0 0 8 0,0 0-8 0,-4 0 12 15,-5-4-12-15,5 0 12 0,-1-4-12 0,1-3 0 16,-5-1 0-16,5-4-11 0,-1 1 3 0,5-9 0 15,-4 1 0-15,8 0 0 0,1-9-1 0,3 1 0 16,6 4 0-16,-1-4 0 16,0 3-18-16,0 5-3 0,5 0-1 0,-10 7 0 0,10 4 31 0,-5 4 0 15,0 5 0-15,0 3 10 0,1 3-2 0,-6 5-8 16,1 4 12-16,4 4-4 0,1 3-8 0,-6 1 12 16,1 3-12-16,4 0 12 0,-4 1-12 0,0-1 0 0,0 1 0 15,-1-5 0 1,1 1-91-16,0-1-17 0,0 1-3 0,-1-5-1063 0</inkml:trace>
          <inkml:trace contextRef="#ctx0" brushRef="#br0" timeOffset="56715.3178">12952 8431 1612 0,'0'0'144'0,"0"0"-116"15,0 0-28-15,0 0 0 0,14 7 81 0,3-3 11 16,-4 0 1-16,5 0 1 0,-1 0-10 0,1-4-1 15,4-4-1-15,4 0 0 0,-4-4-6 0,5-3 0 16,-1-5-1-16,5 4 0 0,-10-3-43 0,6-1-9 16,-5-3-2-16,0 3 0 0,0-3 11 0,-5-1 3 15,-4 1 0-15,0-1 0 0,1-3-22 0,-6-1-4 16,1 1-1-16,0-1 0 0,-9 1 4 0,9 0 0 16,-9-1 0-16,4 9 0 0,-8-1-12 0,4 0 0 15,-5 5 0-15,1-1 0 0,-9 8 0 0,4 0 0 16,-4 0 0-16,-5 8 0 0,1 4 0 0,-5 4-11 0,-4 3 11 15,4 9-8-15,-5-1 8 0,-3 12 0 0,3 4 8 16,1 0-8-16,4 0 14 0,4 0-2 0,1 0 0 0,4 4 0 16,4-4 4-16,5-4 0 0,-1-4 0 15,5 1 0-15,9-1-6 0,0-8-1 0,8 1 0 0,5-5 0 16,5-3-21-16,8-5-4 0,8 1 0 0,10-12-838 16,4 0-167-16</inkml:trace>
        </inkml:traceGroup>
        <inkml:traceGroup>
          <inkml:annotationXML>
            <emma:emma xmlns:emma="http://www.w3.org/2003/04/emma" version="1.0">
              <emma:interpretation id="{C4134E5F-3266-4679-84D1-65CD219D915E}" emma:medium="tactile" emma:mode="ink">
                <msink:context xmlns:msink="http://schemas.microsoft.com/ink/2010/main" type="inkWord" rotatedBoundingBox="17585,8171 22864,7724 22989,9210 17710,965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8134.0078">16120 7896 1882 0,'9'-8'41'0,"0"-3"9"0,4-5 2 0,9-3 1 0,0-1-42 0,4 1-11 0,0-5 0 0,5 5 0 15,0 3 33-15,-5 1 5 0,0-1 1 0,1 12 0 16,-5 4-24-16,0 4-5 0,-5 12-1 0,1 7 0 16,-10 8-9-16,6 4-11 0,-14 8 3 0,4 4 0 15,-4 4 8-15,-4-1 0 0,4 5 10 0,0 0-10 16,-9-5 24-16,9 5 0 0,0-4-1 0,-5-5 0 16,5-3-3-16,0 0-1 0,0-8 0 0,-4-4 0 15,4-3-5-15,4-9-1 0,-4-3 0 0,0-4 0 16,0-5 3-16,0-7 0 0,0 0 0 0,9 0 0 15,0 0 8-15,4-7 1 0,5-5 1 0,-1 0 0 16,1-3 1-16,4-5 0 0,4-3 0 0,-8-5 0 16,-1 1-6-16,5-4-1 0,0-4 0 0,4 4 0 15,-4-5-7-15,0 1-1 0,0 0-1 0,4 0 0 0,-4-4-11 16,5 4 0-16,-5-4 0 0,-5 4 0 0,5 0 0 16,0 0 12-16,0 0-12 0,4 3 12 15,-8 5-33-15,8 4-7 0,-4 3 0 0,0 5-732 16,0-1-147-16</inkml:trace>
          <inkml:trace contextRef="#ctx0" brushRef="#br0" timeOffset="58331.5289">17432 8044 1681 0,'0'0'36'0,"13"0"8"0,5-3 2 0,-1-1 2 0,1 0-38 0,4-4-10 0,-5 4 0 0,1-4 0 16,4 0 27-16,-5 1 3 0,1-5 1 0,-1 0 0 16,-8 1-15-16,4-5-4 0,0 4 0 0,1-3 0 15,-6-5 10-15,1 5 2 0,0-1 0 0,0-4 0 16,-5-3 19-16,0 0 4 0,-4 3 1 0,-4 1 0 16,4-1-4-16,-9 1 0 0,0 3 0 0,1 1 0 15,-1-1-12-15,-4 8-2 0,-5-4-1 0,5 12 0 16,-9 4-19-16,0 4-10 0,-4 0 10 0,-5 8-10 15,5 7 29-15,0 12 0 0,-1 0 0 0,1 8 0 16,4 4-9-16,0 0-1 0,4-1-1 0,1 1 0 16,8 0-8-16,0 0-2 0,5-4 0 0,4-4 0 15,9 0-8-15,4-4 12 0,-4 0-12 0,8-4 12 0,1-4-28 16,-1-7-4-16,5-1-2 0,5-3-1110 16</inkml:trace>
          <inkml:trace contextRef="#ctx0" brushRef="#br0" timeOffset="58628.5283">18279 7740 2545 0,'0'0'56'0,"8"4"11"0,-3 8 2 0,4 0 3 0,8 3-57 0,-4 5-15 15,-4-1 0-15,-5 5 0 0,5 3 18 0,-4 0 1 16,3 4 0-16,-8-3 0 0,-4-1 8 0,0 4 1 15,4-7 1-15,-5-1 0 0,-8 0-17 0,9 1-3 0,-1-5-1 0,1-7 0 16,-1 0 13-16,1-5 3 0,0-3 0 0,4-4 0 16,0 0 12-16,0 0 4 0,0 0 0 0,0 0 0 15,0 0-15-15,4-11-2 0,-4-5-1 0,4-3 0 16,-4-1-22-16,5-3 0 0,8-5 0 0,0-3 8 16,-4 0-8-16,9-4 0 0,8-4 0 0,0 0 0 31,0-4-22-31,5 4-9 0,9-4-1 0,8 0-1 0,0 4-198 15,0 0-39-15</inkml:trace>
          <inkml:trace contextRef="#ctx0" brushRef="#br0" timeOffset="58833.9144">19296 7491 1382 0,'0'0'123'15,"0"0"-99"-15,18-4-24 0,-5 4 0 0,0 0 174 0,5-4 30 16,4 4 5-16,9-4 2 0,4 0-83 0,0-4-16 16,0 1-3-16,4-1-1 0,-4 0-70 0,5 0-14 15,-9 4-4-15,8 0 0 0,-8 8-20 0,4 0 0 16,-4-8 0-16,-5 0 0 16,-4 4-197-16,0-4-35 0</inkml:trace>
          <inkml:trace contextRef="#ctx0" brushRef="#br0" timeOffset="59065.174">19871 6773 2361 0,'0'0'104'0,"0"0"23"0,0 0-102 0,0 0-25 0,-4 12 0 0,-1 7 0 16,1 9 46-16,-5 3 4 0,-4 4 1 0,-4 12 0 15,-5 3 15-15,4 9 3 0,1 3 1 0,-5 5 0 16,0-5-13-16,4 8-2 0,1 0-1 0,-1 8 0 15,0 0-3-15,1 0-1 0,4 0 0 0,0 0 0 16,-1-4-34-16,1-7-8 0,-9-9 0 0,9 1-8 16,4-5 0-16,-4-3 0 0,-4-8 0 0,3-8-9 15,6-4-137-15,-1-3-27 0,5-13-6 16,-5-3-1053-16</inkml:trace>
          <inkml:trace contextRef="#ctx0" brushRef="#br0" timeOffset="59575.0139">20156 7795 2278 0,'0'0'50'0,"14"4"10"0,-1 0 3 0,4 0 1 0,-4-1-51 0,9 1-13 16,-4-4 0-16,-1 0 0 0,5 4 49 0,0-4 7 15,-4-4 2-15,4-3 0 0,-5-5-40 0,5 0-8 16,0 1-2-16,-4-5 0 0,-1-4 3 0,1-3 0 15,-5-4 0-15,5-4 0 0,-5 3 25 0,0 1 4 0,0-4 2 0,0 3 0 16,-4 5-42-16,0 0 0 16,-5 3 0-16,5-3 0 0,-9-1 0 0,4 1 8 15,-4 7-8-15,-4 5 12 0,4-1-12 0,-4 8 0 0,-5-4 0 0,0 8 0 16,0 4 0-16,-8 4 0 0,-1 0 0 0,1 7 0 16,-5 9 0-16,4-1 0 0,-4 8 0 0,0 1 0 15,5 3 0-15,4 4 0 0,-1 0 0 0,1 0 0 16,9 0 12-16,-5 0 0 0,9-4 0 0,0-4 0 15,0-4 0-15,9-7 0 0,-5 3 0 16,1-7 0-16,8-5-4 0,0 1 0 0,0-8 0 0,5 0 0 16,-5-4 20-16,9-4 3 0,0-4 1 0,0-4 0 15,4 1-24-15,5-9-8 0,-1 1 0 0,1-5 0 16,4-7 18-16,0 4-2 0,5 0-1 0,4-8 0 16,-1-4-15-16,1 3 9 0,0 5-9 0,-4 4 8 15,-10 7-8-15,1 5 0 0,-9 3 9 0,-4 12-9 0,-1 0 9 16,-4 12-9-16,0 7 12 0,-4 5-12 0,4 3 34 0,1 4 0 15,-6 4 0-15,-3 4 0 0,4 0-19 0,-1 0-4 16,1 0-1-16,-5-4 0 0,5 0-10 0,0-3 0 16,0-5 0-16,4-4 8 15,-4-3-33-15,4-5-7 0,4 1-2 0,-3-4 0 16,3-8-155-16,-4-4-31 0,0 0-7 0</inkml:trace>
          <inkml:trace contextRef="#ctx0" brushRef="#br0" timeOffset="60027.9829">21372 7401 1324 0,'8'-4'118'0,"1"4"-94"0,-9 0-24 0,5-4 0 15,-5 4 140-15,0 0 23 0,0 0 5 0,0 0 0 16,0 0-52-16,0 0-12 0,0 0-1 0,0 0-1 0,-5 12-40 0,-4 4-8 16,1 3-2-16,-10 8 0 0,-4 8 10 0,-4 4 2 15,0 4 0-15,-5 4 0 0,4 0 0 0,-3 0 0 16,3-4 0-16,-3 3 0 0,-1 1-29 0,5-8-6 15,-5 4-1-15,0-8 0 0,1-4-20 0,3 1-8 16,1-5 0-16,4-4 0 0,-4-3 0 0,8-5-10 16,5-3 0-16,4 0 0 15,5-4-203-15,4-8-41 0,0 0-8 0,0 0-2 0</inkml:trace>
        </inkml:traceGroup>
        <inkml:traceGroup>
          <inkml:annotationXML>
            <emma:emma xmlns:emma="http://www.w3.org/2003/04/emma" version="1.0">
              <emma:interpretation id="{62E67357-3E2D-4534-8EF2-BD2B083FF6A8}" emma:medium="tactile" emma:mode="ink">
                <msink:context xmlns:msink="http://schemas.microsoft.com/ink/2010/main" type="inkWord" rotatedBoundingBox="25264,7586 27893,7363 28002,8651 25373,8874"/>
              </emma:interpretation>
              <emma:one-of disjunction-type="recognition" id="oneOf18">
                <emma:interpretation id="interp22" emma:lang="" emma:confidence="0">
                  <emma:literal>it</emma:literal>
                </emma:interpretation>
                <emma:interpretation id="interp23" emma:lang="" emma:confidence="0">
                  <emma:literal>et</emma:literal>
                </emma:interpretation>
                <emma:interpretation id="interp24" emma:lang="" emma:confidence="0">
                  <emma:literal>at</emma:literal>
                </emma:interpretation>
                <emma:interpretation id="interp25" emma:lang="" emma:confidence="0">
                  <emma:literal>It</emma:literal>
                </emma:interpretation>
                <emma:interpretation id="interp26" emma:lang="" emma:confidence="0">
                  <emma:literal>ct</emma:literal>
                </emma:interpretation>
              </emma:one-of>
            </emma:emma>
          </inkml:annotationXML>
          <inkml:trace contextRef="#ctx0" brushRef="#br0" timeOffset="61746.8079">24592 7432 1612 0,'0'0'144'0,"0"0"-116"0,13-4-28 0,0 0 0 16,5 1 62-16,4 3 6 0,0 0 2 0,8 0 0 15,5-4-1-15,1 0 0 0,3 0 0 0,-4-4 0 16,0 0-23-16,0 0-5 0,-4-3-1 0,0 3 0 15,-5 0-31-15,0 0-9 0,-4 1 0 0,-4-9 0 16,-1 4 8-16,-3 1-8 0,-1-5 10 0,0 0-10 16,-9 1 12-16,1 3-3 0,-1-7-1 0,0 3 0 15,-4 4 1-15,0-7 0 0,0 3 0 0,-4 4 0 16,0 1 1-16,-1-1 0 0,1 4 0 0,-5 0 0 16,5 5-10-16,-5-1 0 0,0-4 0 0,0 8 8 15,-4 0-8-15,0 0 0 0,-4 4 0 0,3 4 0 16,-3-1 12-16,-1 5-4 0,1 0 0 0,-1 7 0 15,1 1 10-15,3 7 2 0,6-4 0 0,-5 9 0 0,4 3-20 16,0-4 0-16,5 4 0 0,-5 0 0 0,9-4 0 0,0 4 0 16,0-3 0-16,4 3 0 0,1-8 0 0,3 0 0 15,1 1 0-15,4-1 0 0,0-11 8 0,1-1 0 16,3-7 1-16,1 4 0 0,-1-8 3 0,1-1 1 16,8-3 0-16,-4-7 0 0,4-5 9 0,1 0 2 15,3-7 0-15,1-5 0 0,4 1-3 0,5-4 0 16,-1-8 0-16,1-4 0 0,-5 3-2 0,4-6-1 15,1-1 0-15,-1-4 0 0,-4-8-18 0,0 1 10 16,1-13-10-16,-6 1 8 0,1 8-8 0,0-5 0 16,-5 1 0-16,0-1 0 0,-4 1 0 0,0 0 0 15,-4 3 0-15,-1 8-11 0,1 5 3 0,-5-1 0 16,0 8 0-16,-4 0 0 0,4 8 8 0,0 3 0 16,-4 1-9-16,0 11 9 15,4 9-27-15,-9 3-1 0,-4 4 0 0,0 0 0 0,0 0 28 0,0 0 0 0,0 7 0 0,0 13 0 16,0-1 0-16,-8 9 0 0,-1 3 0 0,0 8 0 15,-4 0 0-15,0 0 0 0,0 4 0 0,-1 8 0 16,-3-5 0-16,4 5 0 0,-5 0 0 0,5 7 0 16,0 1 29-16,0-5 11 0,8 1 3 0,-3-4 0 15,3-1-28-15,5 1-6 0,-4-4-1 0,4 4 0 16,0-9-8-16,4 1 0 0,-4-4 0 0,5 0 0 16,-1-7 0-16,0-5 0 0,1-4 0 0,-1-7 0 15,0 3-45-15,5-11-11 0,-9-8-3 16,9 4 0-16,4-8-137 0,-4-4-27 0</inkml:trace>
          <inkml:trace contextRef="#ctx0" brushRef="#br0" timeOffset="62029.2978">25487 6789 1440 0,'-9'-8'64'0,"9"8"12"0,0 0-60 0,0 0-16 16,0 0 0-16,9-4 0 0,0 0 118 0,4 4 21 0,4-4 4 0,1 8 1 15,4-4-59-15,4 0-11 0,9 4-2 0,5-4-1 16,4 0-23-16,8-4-5 0,10 4-1 0,8-4 0 15,5 0-14-15,-1 0-2 0,1 1-1 0,-1-1 0 16,-4 0-25-16,1 0-17 0,-6 0 2 0</inkml:trace>
          <inkml:trace contextRef="#ctx0" brushRef="#br0" timeOffset="61020.2749">24250 7070 1407 0,'-9'-16'31'0,"0"8"6"0,9 0 2 0,-9 1 1 0,5 3-32 0,-5 0-8 0,0-4 0 0,-4 0 0 15,-4 4 41-15,-5 4 7 0,-5 0 2 0,1 4 0 16,-5-4-34-16,1 4-6 0,-1 4-2 0,-4 4 0 16,0-1 8-16,4 5 2 0,0-1 0 0,9 1 0 15,1 0 13-15,3-1 2 0,5 5 1 16,4-1 0-16,9-3-20 0,0-1-4 15,4 5-1-15,10-1 0 0,-6 1-9 0,10-1 0 0,-1 1 0 0,10-1 0 16,3 1 0-16,6 3 8 0,-6 1-8 0,1 3 8 16,0-7 16-16,-9 3 4 0,-5 4 0 0,1 1 0 15,-9-1 13-15,-5-8 3 0,0 5 1 0,-4-1 0 16,-8 1 8-16,3-1 2 0,1-4 0 0,-5 1 0 16,-9-1-5-16,5-3-1 0,0 0 0 0,0-9 0 15,0 1-32-15,0 0-6 0,-5-4-2 0,5 0 0 16,0 0-9-16,0-4 0 0,-5 0 0 0,5 0 0 15,-5-8-73-15,-4 4-17 0,9 0-3 16,-4 0-933-16</inkml:trace>
        </inkml:traceGroup>
      </inkml:traceGroup>
      <inkml:traceGroup>
        <inkml:annotationXML>
          <emma:emma xmlns:emma="http://www.w3.org/2003/04/emma" version="1.0">
            <emma:interpretation id="{E5E6C90D-7B15-41FE-9FFB-ADB7694420D4}" emma:medium="tactile" emma:mode="ink">
              <msink:context xmlns:msink="http://schemas.microsoft.com/ink/2010/main" type="line" rotatedBoundingBox="2665,11238 28895,9408 29024,11258 2794,13088"/>
            </emma:interpretation>
          </emma:emma>
        </inkml:annotationXML>
        <inkml:traceGroup>
          <inkml:annotationXML>
            <emma:emma xmlns:emma="http://www.w3.org/2003/04/emma" version="1.0">
              <emma:interpretation id="{E73716F3-1A90-42DA-8D43-D4A15882124D}" emma:medium="tactile" emma:mode="ink">
                <msink:context xmlns:msink="http://schemas.microsoft.com/ink/2010/main" type="inkWord" rotatedBoundingBox="2689,11575 4736,11432 4825,12720 2778,12862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5256.4663">2011 11211 1321 0,'8'-4'28'0,"-3"0"7"0,-1 0 1 0,1-3 2 0,-1 3-30 0,0 0-8 0,-4 4 0 0,5-4 0 16,-5 4 100-16,0 0 20 0,0 0 3 0,0 0 1 16,0 0-42-16,4 4-8 0,5 8-2 0,0 3 0 15,-9 5-35-15,0 3-7 0,4 4-2 0,-4 5 0 16,0-1 6-16,0 0 1 0,4 4 0 0,-4-4 0 16,5-3-5-16,-1-1-1 0,-4-4 0 0,5 1 0 15,-1-5-12-15,0 1-2 0,1-9-1 0,4-3 0 0,-9-8-2 0,8 4-1 16,-8-4 0-16,9 0 0 0,4-4 0 0,0-4 0 15,1-3 0-15,-1-5 0 0,4-3-11 0,1-5 12 16,-5 1-12-16,0-1 12 0,0 1-12 0,0-4 0 16,1-1 9-16,-1 9-9 0,-4-1 0 0,-1 1 0 15,-3 3 0-15,-1 5 8 0,5 3-8 0,-5 4 0 16,5 4 0-16,4 4-8 0,-8 4 8 0,8 7 0 16,4 1 0-16,-4 3-8 0,9 5 8 0,-4 3-13 15,4-4 5-15,4 1 8 0,-4-1 0 0,0 1 0 16,-4-5 12-16,8-3-4 0,-4-5-8 0,0 1 0 15,-5-4-10-15,1-4 10 0,-5-4 0 0,9 0 0 16,-13-4 0-16,4 0 10 0,-4-4-2 0,0-4-8 16,-5-3 12-16,5-1-4 0,-5-3 13 0,5-5 3 0,0 5 0 15,-9-8 0-15,4-5 1 0,0 1 1 0,1-4 0 0,-1-4 0 16,1-4-6-16,3-4 0 0,-3-7-1 0,-1-5 0 16,0-3-19-16,1-4 0 0,-1-1 0 0,1 5 0 15,3-4 0-15,1 3 0 0,-9 5 0 0,9 3 0 16,-9 4 0-16,4 8 0 0,5 4 0 0,-4 8 0 15,-1 12 0-15,0-1-9 0,1 12 9 0,-5 8-12 16,0 0 12-16,0 0-13 0,0 16 5 0,4 11 8 16,5 5-11-16,-9 7 11 0,4 3-8 0,-4 5 8 15,0 0 0-15,-4 12 0 0,4-5 0 0,0 9 0 16,-5-9 0-16,1 5 12 0,4-1-4 0,0 1 0 16,0-5-8-16,0-3 0 0,4 0 0 0,1-5 8 0,-5-7-8 0,4 0 0 15,1-3 8-15,-1-5-8 16,5-8-70-16,-9-3-18 0,0-5-4 0,4 1-672 15,5-8-135-15</inkml:trace>
          <inkml:trace contextRef="#ctx0" brushRef="#br0" timeOffset="65515.5939">2462 10821 1861 0,'0'0'40'0,"0"0"9"0,-4-4 2 0,4 4 2 0,0 0-42 0,0 0-11 0,0 0 0 0,0 0 0 15,0 0 74-15,0 0 13 0,0 0 2 0,13-4 1 16,5 4-50-16,4-7-9 0,13-1-3 0,0 0 0 16,13-4-28-16,5 1 0 0,4-5 0 0,9 0 0 15,-5-3 0-15,5 3 0 0,0-3 0 0,4-1 0 16,5-3-184-16,3-1-44 15</inkml:trace>
          <inkml:trace contextRef="#ctx0" brushRef="#br0" timeOffset="64537.9872">1396 10548 921 0,'-13'-4'82'0,"9"-4"-66"16,-1 1-16-16,5-1 0 0,-4 4 95 0,4 0 15 15,0 4 3-15,0 0 1 0,0 0-50 0,0 0-11 16,0 0-1-16,0 0-1 0,0 0-27 0,0 0-4 16,0 0-2-16,9 8 0 0,-5 4 0 0,1 3 0 15,3 9 0-15,-8 7 0 0,0 4 10 0,0 8 3 16,0 4 0-16,0 7 0 0,0 5 1 0,0 3 1 16,0 4 0-16,0 1 0 0,5-5 13 0,-5-3 2 15,-5-1 1-15,5 1 0 0,5-9-2 0,-5-3-1 16,-5 0 0-16,5-8 0 0,0 0-8 0,0-8-2 15,0-4 0-15,-8 1 0 0,3-9-11 0,1 1-2 16,-1-9-1-16,1 5 0 0,0-8 1 0,4-1 0 16,0-7 0-16,-9 4 0 0,0-4-23 0,0-4 0 15,1 4 0-15,-1-3 8 0,0-5-8 0,0 4 9 0,0-4-9 16,5 0 10-16,-9 1-10 0,4-1 0 0,-4-4 0 16,9-4 0-16,-1-3 0 0,5-4 0 0,0-1 0 0,0-3-11 15,5-4 2-15,3-1 0 0,6-3 0 0,3 0 0 31,5 0-21-31,4 0-4 0,5 0-1 0,0 4 0 0,-1 3 11 0,-3 5 1 0,-1 0 1 0,5 11 0 16,0 0 22-16,-5 4-11 0,-4 8 11 0,4 4-8 16,-8 4 8-16,-1 8 0 0,1 3 0 0,4 9 8 15,-18-1-8-15,5 4-12 0,0 4 4 0,-5 0 0 16,-4 4 24-16,-4 0 4 0,-1 0 2 0,1 0 0 16,-9 0 0-16,4-4 0 0,-4 0 0 0,0-3 0 0,-5-9-8 15,1 0-2-15,-5-3 0 0,0 3 0 0,-5-3-4 16,1-5-8-16,-9 1 11 0,4-8-11 0,0-4 0 0,1 0-16 15,3-8 2-15,-3-4 0 16,-1 0-34-16,9-8-6 0,5-3-2 0,-1-4-627 16,0-1-125-16</inkml:trace>
        </inkml:traceGroup>
        <inkml:traceGroup>
          <inkml:annotationXML>
            <emma:emma xmlns:emma="http://www.w3.org/2003/04/emma" version="1.0">
              <emma:interpretation id="{DC3E410E-5C27-4CFF-98D8-7ADE41BDEB5C}" emma:medium="tactile" emma:mode="ink">
                <msink:context xmlns:msink="http://schemas.microsoft.com/ink/2010/main" type="inkWord" rotatedBoundingBox="6154,11189 8024,11059 8118,12404 6248,12534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6918.2078">5156 10817 518 0,'-22'-4'23'0,"22"4"5"0,-4-4-28 0,4 4 0 16,0 0 0-16,-4-3 0 0,-1-1 371 0,5 4 69 15,0 0 13-15,0 0 3 0,0 0-317 0,0 0-64 16,13 0-13-16,9 0-2 0,5 0-24 0,3 0-4 15,5 0 0-15,9 0-1 0,5-4-22 0,3 0-9 16,1-4 8-16,-1 4-8 0,6-4-12 0,-1 1-7 16,-5-5-1-16,5 4-1072 0</inkml:trace>
          <inkml:trace contextRef="#ctx0" brushRef="#br0" timeOffset="66677.1129">5503 10053 1220 0,'0'0'54'0,"0"0"11"0,0 0-52 0,0 0-13 16,0 0 0-16,0 12 0 0,0 3 99 0,0 9 17 0,0 11 3 0,0 15 1 16,4 9-13-16,-4 7-3 0,5 0 0 0,-5 9 0 15,-5-1-24-15,5 0-4 0,0 0-2 0,0 0 0 16,-4 0-9-16,4-4-1 0,-5-3-1 15,5-1 0-15,0-8-30 0,-4-3-5 0,0-4-2 16,-1-5 0-16,-3-7-26 0,-1-3 0 0,-4-5 0 0,4-8-11 16,0 1-155-1,0-5-31-15</inkml:trace>
          <inkml:trace contextRef="#ctx0" brushRef="#br0" timeOffset="67589.5219">6503 10544 921 0,'0'0'82'0,"0"-8"-66"0,9-3-16 0,-9-5 0 16,4 4 156-16,1 1 28 0,-1 3 6 0,-4-4 1 15,0 12-41-15,-4-8-8 0,-1 1-2 0,5 7 0 16,-8 0-66-16,-1 4-14 0,-9 3-2 0,5 5-1 16,-9 0-37-16,5 7-7 0,-5 1-1 0,4 7-1 15,-4-4 0-15,9 5 0 0,0-5 0 0,4 4 0 16,-4 1-3-16,13-1 0 0,0-4 0 0,4 1 0 16,5 3-8-16,0-7 0 0,0-1 0 0,8 1 0 15,-4-9 14-15,5 5 1 0,-1-4 0 0,1-1 0 16,0 1-15-16,-1-4 0 0,-4 0 0 0,5-1 0 15,-5 1 0-15,0 8 14 0,-4-4-4 0,-5 3-1 16,1 5 21-16,-10-1 4 0,5 1 1 0,-9 3 0 16,1 0 5-16,-5 1 0 0,-5-1 1 0,0 1 0 0,1-1-13 15,-1 0-4-15,-4 1 0 0,0-1 0 0,-4-3-24 16,4-1 0-16,-8 1-12 0,-1-1 12 16,0-3-206-16,-4-4-34 0</inkml:trace>
          <inkml:trace contextRef="#ctx0" brushRef="#br0" timeOffset="66233.481">4722 10977 1278 0,'0'0'56'0,"0"0"12"0,0 0-54 0,0 0-14 16,0 0 0-16,0 0 0 0,0 0 92 0,0 0 16 16,-4 16 4-16,-1 3 0 0,1 5-60 0,4 3-11 15,-5 0-2-15,5 1-1 0,-4-1-11 0,4 0-3 16,0 0 0-16,0-7 0 0,0 3-15 0,4-3-9 16,1-5 10-16,-1-3-10 0,1 0 9 0,-5-12-9 0,0 0 8 0,8 8-579 15,5-4-116 1</inkml:trace>
          <inkml:trace contextRef="#ctx0" brushRef="#br0" timeOffset="66392.5236">5011 10197 1440 0,'-4'-8'128'15,"-5"4"-103"-15,5-3-25 0,0-1 0 0,-1 4 192 0,-4 0 32 16,9 4 8-16,0 0 0 0,0 0-174 0,0 0-35 15,0 0-7-15,-4 8-700 16,4 0-139-16</inkml:trace>
        </inkml:traceGroup>
        <inkml:traceGroup>
          <inkml:annotationXML>
            <emma:emma xmlns:emma="http://www.w3.org/2003/04/emma" version="1.0">
              <emma:interpretation id="{06EDD9ED-92A4-4C6D-95BC-C299547A8EFE}" emma:medium="tactile" emma:mode="ink">
                <msink:context xmlns:msink="http://schemas.microsoft.com/ink/2010/main" type="inkWord" rotatedBoundingBox="9716,10747 13944,10452 14073,12301 9845,12596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3066.2843">9772 10462 230 0,'0'0'20'0,"0"0"-20"16,0 0 0-16,-5-4 0 0,-3 1 227 0,3-5 41 15,1 0 8-15,-1 4 1 0,1-4-129 0,0 0-27 16,-1 1-5-16,1-1 0 0,-1-4-37 0,-3 8-7 16,3-4-2-16,1 1 0 0,-5 3-13 0,5-4-2 15,-1 8-1-15,5 0 0 0,-8 0-29 0,-1 4-5 16,0 4-2-16,-4 3 0 0,-5 9-18 0,5 3 0 16,-4 5 8-16,-10 3-8 0,1 8 0 0,0 0 0 15,-5 8 0-15,0-1 0 0,-4 5 0 0,4 0 0 0,1-4 8 16,3-1-8-16,10 1 0 0,4-8 10 0,-1 0-10 15,10-8 8-15,0-3 0 0,4-9 0 0,0 1 0 16,4-5 0-16,0-7 2 0,10-4 0 0,-1-8 0 0,9 0 0 16,-5-8-2-16,5-7 0 0,9 3 0 0,0-7 0 15,-5 0-8-15,9-9 10 0,-4 1-10 0,-1-4 10 16,6 0-10-16,-6 0 0 0,1-4 0 0,0 0 0 16,4-8 13-16,-4 0-2 0,-1-7-1 0,5-1 0 15,-4-7-2-15,-5-1-8 0,1 1 12 0,-1-4-4 16,-4-5 2-16,0 1 0 0,4 4 0 0,-4-4 0 15,-4 3-10-15,-1 1 0 0,1 8 9 0,-1-1-9 16,-3 8 0-16,-6 9 0 0,5 3 0 0,-4 3 0 0,0 13 0 16,-5 4 0-16,1 7 0 0,-1 4 0 0,-4 0 0 0,0 8 0 15,0 0 0-15,-4 8 0 0,-5 4 0 16,0 7 0-16,-4 1 0 0,-4 7 0 0,-1 4 22 0,-4 8 0 16,4 4 0-16,1 4 0 0,-1 0-11 0,1 3-3 15,-1 1 0-15,1 4 0 0,8-5 12 0,0 5 3 16,-4-4 0-16,9 3 0 0,-5 1 14 0,4-1 3 15,1-3 1-15,0 0 0 0,-1-4-30 0,1-4-11 16,4-1 0-16,0-6 9 0,0 3-1 0,0-8 0 16,4-4 0-16,1 0 0 15,3 1-43-15,-3-5-9 0,-1-3-1 0,1-1-1 16,8 1-174-16,0-1-34 0,0-3-7 0</inkml:trace>
          <inkml:trace contextRef="#ctx0" brushRef="#br0" timeOffset="73854.2767">10816 10416 172 0,'0'0'8'0,"9"-4"1"0,-1 0-9 0,-3-4 0 15,4 4 0-15,-1-4 0 0,1 0 236 0,0 1 44 16,4-1 10-16,-4-4 2 0,0 0-144 0,-1 1-28 16,1-1-5-16,-4 0-2 0,3 1-18 0,-3-1-4 15,-1 0-1-15,-4 1 0 0,0-1-24 0,0-4-5 16,0 5-1-16,0-1 0 0,-4 0-15 0,-1 4-3 15,1-3-1-15,-5 3 0 0,5 4-17 0,-5 0-4 16,0 0-1-16,0 4 0 0,-4 0-19 0,0 4 8 16,-4 0-8-16,-1 4 0 0,-8 3 0 0,4 5 0 15,-9 0 0-15,-4 7 0 0,4 0-14 0,-4 9 0 16,0-5 0-16,0 8 0 0,0 0 6 0,4 4 8 16,5-4-13-16,4 4 5 0,4-8 8 0,1 1 0 15,8 3-9-15,0-8 9 0,9 4 0 0,0-7 0 16,0-5 0-16,9 1 0 0,0-9 0 0,4 1 0 15,0-4 0-15,0-4 0 0,5-4 0 0,4-4 8 0,4 0 0 16,0-8 0-16,1 1 4 0,3-9 0 0,6 1 0 0,-6-5 0 16,1 1-4-16,0-5-8 0,-5 1 12 15,5-8-4-15,-5 4 0 0,5-4 0 0,-5 0 0 0,0-4 0 16,1 0-8-16,-1 0 10 0,0 0-10 0,-4 7 10 16,5 5-10-16,-5 4 0 0,-1 3 0 0,-3 5 0 15,0 7 0-15,-5 0-9 0,0 4 9 0,-4 4 0 16,-5 8-9-16,0 4 9 0,-4-1 0 0,5 5-9 15,-5 3 9-15,-5 5 11 0,5 3-3 0,-4 4 0 16,-5 4 10-16,1 4 2 0,-6 0 0 0,1 4 0 16,0-4-2-16,-5 4 0 0,5-4 0 0,-4 0 0 0,-5 0 4 15,0 0 1-15,4 4 0 0,-8-4 0 0,0 0-8 0,-1 0-2 16,-3-4 0-16,-1 0 0 0,-4 0 1 0,0 1 0 16,-5-1 0-16,1-4 0 0,-1 4-6 0,1-4 0 15,-1 4-8-15,5-4 12 0,5-3-12 0,-1-1 0 16,4-4 0-16,6 1 0 0,-1-9 0 0,4 1 0 15,5 0 0-15,0-9 0 0,4 1 0 0,0 0 0 16,5 0 0-16,4-8 0 0,0 0 0 0,0 0 0 16,0 0 0-16,4-16 0 0,-4 1 0 0,9-5 0 15,0-3 0-15,4-5 0 0,4-7 0 0,5-4 0 16,5-4-8-16,-1-7 8 16,9 3-64-16,9-4-5 0,0 4-2 0,4 1 0 15,9-1-133-15,5 4-26 0,3 4-6 0,-3 4-644 0</inkml:trace>
          <inkml:trace contextRef="#ctx0" brushRef="#br0" timeOffset="72331.1456">8262 10794 403 0,'0'0'17'0,"0"0"5"0,9 8-22 0,0-4 0 0,4-1 0 0,0 5 0 16,1 0 72-16,-1-8 11 0,4 0 1 0,1 0 1 15,-1-4 23-15,5-4 5 0,0 1 1 0,5-5 0 16,-1 0-18-16,5-3-3 0,-1-5-1 0,5 1 0 16,0-5 3-16,1 1 0 0,-1 3 0 0,0-3 0 15,-5-1-59-15,1 1-11 0,0 0-2 0,0-1-1 16,-9 5-5-16,4-9-1 0,-4 9 0 0,0-4 0 15,-9 3 5-15,4-3 1 0,-3 3 0 0,-1 1 0 16,-4 3-10-16,-1-3-1 0,-8 7-1 0,5 0 0 0,-5 0-10 16,0-3 12-16,-5 3-12 0,-3 4 12 0,-1 1-12 15,4-1 0-15,-3 4 0 0,-6 0 0 0,-3 0 0 0,4 4 8 16,0 0-8-16,-5 4 0 0,0 0 0 0,-3 4 0 16,3-1 0-16,-4 9 0 0,0 4 0 0,0 3 0 15,-4 4 0-15,8 8 0 0,-4 4 8 0,5 4 4 16,-1 4 0-16,5 4 0 0,-4-4-4 0,3 3 0 15,6-3 0-15,-1-4 0 0,0-4 26 0,5-4 5 16,4 0 1-16,-5-4 0 0,1-7-24 0,8-1-4 16,1-7 0-16,3-1-1 0,6-7-11 0,8 0 8 15,-1-4-8-15,10-4 8 0,4 0-8 0,5-4 0 16,-1-4 0-16,10 0-692 16,3-3-140-16</inkml:trace>
          <inkml:trace contextRef="#ctx0" brushRef="#br0" timeOffset="80829.6365">11461 10646 288 0,'0'0'25'0,"0"0"-25"15,0 0 0-15,0 0 0 0,0 0 163 0,0 0 27 16,0 0 6-16,0 0 0 0,0 0-107 0,0 0-21 16,0 0-5-16,0 0-1 0,0 0 2 0,4 7 0 15,5-3 0-15,0 0 0 0,-9-4 4 0,13 0 0 16,0 0 1-16,0 0 0 0,-4-4-16 0,4 0-3 15,0 1-1-15,0-1 0 0,1 0-20 0,-1 0-4 0,-4 0-1 16,4 0 0-16,0-4-16 0,-4 0-8 0,-1 5 8 16,6-5-8-16,-6 4 0 0,1-4 8 0,0 0-8 0,0 0 0 15,-1 5 0-15,1-1 0 0,-4-4 8 0,-1 4-8 16,0-4 0-16,5 4-12 0,-4-4 2 0,-1 1 1 16,0-1-4-16,1 0-1 0,-1 0 0 0,-4 0 0 15,0-3 4-15,0-1 1 0,5 0 0 0,-1 1 0 16,-4-1 9-16,0 0 0 0,0 1 0 0,-4-1 0 15,4 4 0-15,0 0 0 0,-5-3 0 0,1 3 0 16,4 8 0-16,0-8 0 0,0 0 0 0,0 8 0 16,0 0 0-16,-9-8 0 0,9 8 0 0,0 0 0 0,-4-4 0 15,4 4 0-15,-9-3 0 0,0-1 0 0,0 4 0 0,9 0 0 16,0 0 0-16,0 0 0 0,-9 0 0 0,9 0 0 16,0 0 0-16,0 0 0 0,0 0 0 0,0 0 0 15,0 0 0-15,0 0-8 0,0 0 8 0,-8 4 0 16,3-1 0-16,5-3 0 0,0 0 0 0,0 0 0 15,-8 4 0-15,8-4 0 0,-5 4 0 0,5-4 0 16,-4 8 0-16,4-8 0 0,-9 4 0 0,5 0 0 16,4-4 0-16,0 0 8 0,-9 8-8 0,9-8 0 15,0 0 0-15,0 0 8 0,-5 4-8 0,5-4 0 16,-4 3 0-16,4-3 8 0,0 0-8 0,0 0 0 16,-4 8 0-16,4-8 0 0,0 0 0 0,0 0 0 15,0 0 0-15,0 0 0 0,-5 12 0 0,5-12 0 16,0 0 0-16,-4 8 0 0,4-8 0 0,-4 8 0 15,-1 3 0-15,5-11 0 0,-4 8 0 0,4-8 11 0,0 12-11 16,-9-1 12-16,9-3 3 0,-4 4 1 16,4 0 0-16,-5-1 0 0,1 1 1 0,-1 0 1 0,1-4 0 15,4 3 0-15,-9-3-1 0,9 4 0 0,-4-1 0 0,4 1 0 16,0 0-2-16,-5 0-1 0,5-5 0 0,5 5 0 16,-5 0-3-16,4-1-1 0,1 1 0 0,-1 0 0 15,5 0 2-15,0-1 0 0,4 5 0 0,-4-4 0 16,-1-1 2-16,1-3 1 0,4 4 0 0,-4-1 0 15,4 1-2-15,0 0 0 0,-4-4 0 0,0-1 0 16,0 1-3-16,-1 0-1 0,1-4 0 0,0 0 0 16,0 0-9-16,0-4 0 0,-1-4 0 0,5 4-11 15,1-4 19-15,-1 0 3 0,0-4 1 0,4-3 0 16,1-1-12-16,0 0 0 0,-5-3 0 0,4-1 8 0,5-4-8 16,0 1 12-16,0-4-12 0,0 3 12 0,-4-7-12 0,8 3-17 15,-4-3 4-15,0 0 1 0,0-1 12 0,0 5 16 16,0-4-3-16,0 7-1 0,-1-3-12 0,1 3 0 15,-4 1 0-15,-1 3 0 0,1 5-8 0,4-1 8 16,-4 4 0-16,-1 0 0 0,-4 0 0 0,5 8-8 16,-5-3 8-16,0 6 0 0,0 1 0 0,0 4-8 15,-4 0 8-15,4 4 0 0,-4-1-10 0,0 5 10 16,0 0-8-16,-1-1 8 0,-3 1 0 0,-1-1 0 16,1 1 0-16,-1-4 11 0,0-1 9 0,-4 5 3 15,5-8 0-15,-5 3 0 0,-5-3 10 0,5 4 3 16,-4-4 0-16,-5 3 0 0,5-3 3 0,-9 4 1 15,0-4 0-15,-1 3 0 0,-3 1-14 0,-1 4-2 16,-4-5-1-16,0 5 0 0,-4-4-9 0,0-1-2 0,-1 1 0 16,1-4 0-16,-5 0 8 0,5-4 2 0,0 0 0 0,-1-4 0 31,10 0-40-31,-1-4-8 0,1 0-2 0,4-4 0 16,8-4-108-16,5 1-23 0,5-1-4 0</inkml:trace>
        </inkml:traceGroup>
        <inkml:traceGroup>
          <inkml:annotationXML>
            <emma:emma xmlns:emma="http://www.w3.org/2003/04/emma" version="1.0">
              <emma:interpretation id="{C2BDA367-9766-4390-9864-3D106407D7D3}" emma:medium="tactile" emma:mode="ink">
                <msink:context xmlns:msink="http://schemas.microsoft.com/ink/2010/main" type="inkWord" rotatedBoundingBox="15944,11070 18210,10911 18256,11576 15990,11734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1970.2951">15063 10041 979 0,'0'0'87'0,"4"-8"-70"16,-4 8-17-16,5-4 0 0,-5-3 93 0,0 3 15 0,0 4 4 0,0-8 0 15,0 4-24-15,0-4-4 0,0 0 0 0,0 8-1 16,0 0-47-16,-9-3-8 0,4-1-3 0,-3 0 0 15,-1 0-6-15,-4 4-2 0,-5 0 0 0,5 4 0 16,-9-4 7-16,0 0 0 0,0 4 1 0,-4 0 0 16,-1 3-2-16,1 1-1 0,-5 4 0 0,1-4 0 15,-1 3-6-15,0 9 0 0,1-1-1 0,-6 5 0 16,1 3 1-16,5 4 0 0,-5 4 0 0,8 8 0 16,1 0 2-16,4 4 1 0,9-4 0 0,0 0 0 15,4 0-11-15,5-12-8 0,4-4 9 0,0 0-9 0,8 1 9 16,-3-5-9-16,3-3 8 0,1-5-8 0,4-3 14 15,5 0-2-15,-1-5-1 0,10-7 0 0,-1-3-11 0,5-5 12 16,0-4-12-16,-1-7 12 0,5-5-12 0,0-3 0 16,1 0 0-16,3-9 0 0,-8-3 0 0,-1 0 0 15,1-3 8-15,-4-5-8 0,-6-4 0 0,1 0 10 16,0 1-10-16,0 3 10 0,-4 4-10 0,-1 4 0 16,1 8 0-16,-5 7 8 0,0 1-8 0,-4 11 12 15,0 1-12-15,-9 11 12 0,0 0 7 0,9 7 1 16,-9 9 1-16,4 3 0 0,-4 9-1 0,0 7 0 15,0 0 0-15,-4 4 0 0,4 4-4 0,-5 0 0 16,5 0-1-16,0-4 0 0,0 4-15 0,5-4 0 16,-5-4 0-16,0 0 0 15,4-8-98-15,-4-4-26 0,4 1-4 0</inkml:trace>
          <inkml:trace contextRef="#ctx0" brushRef="#br0" timeOffset="82255.1734">15471 9928 2156 0,'0'0'96'0,"0"0"19"15,0 0-92-15,0 0-23 0,9 8 0 0,-5 4 0 16,5 3 28-16,-1 5 0 0,-3 3 1 0,-1 4 0 0,1 5-5 16,-1-1-2-16,0 8 0 0,1 0 0 0,-1-4 2 0,1 4 0 15,-1-4 0-15,0-4 0 0,-4 0 11 0,5 1 2 16,-5-5 1-16,0-4 0 0,-5-3 4 0,5-5 1 15,0-3 0-15,0 0 0 0,0-12-25 0,0 0-5 16,0 0-1-16,0 0 0 0,0 0-4 0,0 0-8 16,-13-4 11-16,4-4-11 0,5 0 12 0,-5-7-12 15,5-5 12-15,-1 1-12 0,5-1 14 0,0-7-4 16,5-4-1-16,4-1 0 0,4-3-1 0,9-4-8 16,0 0 12-16,4 0-4 0,0 0-8 0,5 0 0 15,9 4 0-15,-5 0 0 16,0 4-22-16,0 8-3 0,0-1-1 0,0 9 0 15,0 3-178-15,-9 4-35 0</inkml:trace>
          <inkml:trace contextRef="#ctx0" brushRef="#br0" timeOffset="82679.137">16133 10291 1645 0,'0'0'36'0,"0"0"7"0,0 0 1 0,0 0 4 16,9 0-39-16,0 0-9 0,4 0 0 0,0-4 0 16,0 4 87-16,5-4 15 0,-1-8 3 0,5 1 1 0,5-1-52 15,-1 0-10-15,5-3-3 0,-1-1 0 0,1-4 9 0,0 5 2 16,0-5 0-16,-1 1 0 0,5-1-5 0,-4 1-1 15,-5 3 0-15,5 1 0 0,-13-5-28 0,-1 5-6 16,-4 3 0-16,0-4-1 0,-8 1-1 0,4-1 0 16,-5 8 0-16,-8-3 0 0,-5-1 18 0,4 4 3 15,1 0 1-15,-5 8 0 0,-8-4-32 0,-1 4 0 16,-4 4 0-16,0 0 0 0,-4 4 0 0,0 0-13 16,4 3 1-16,-5 5 0 0,6 0 12 0,-1-1 13 15,0 5-2-15,0 3-1 0,4 1 0 0,1-1 0 16,3 0 0-16,1 5 0 0,5 3 2 0,-1-4 0 15,4 0 0-15,5 1 0 0,0-1-12 0,9 0 0 16,0 1 0-16,0-1 0 0,8-4 0 0,5-3-11 16,4-1 3-16,5-3 0 15,9-4-92-15,8-5-19 0,9 1-3 0</inkml:trace>
        </inkml:traceGroup>
        <inkml:traceGroup>
          <inkml:annotationXML>
            <emma:emma xmlns:emma="http://www.w3.org/2003/04/emma" version="1.0">
              <emma:interpretation id="{E099127E-2D1A-469D-965E-72A6AC1458C7}" emma:medium="tactile" emma:mode="ink">
                <msink:context xmlns:msink="http://schemas.microsoft.com/ink/2010/main" type="inkWord" rotatedBoundingBox="19839,10210 25462,9817 25561,11238 19938,11630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5946.454">19928 10084 2260 0,'0'0'100'16,"0"-12"21"-16,5 5-97 0,3-1-24 0,-3 4 0 0,8-4 0 0,0 0 54 0,5 4 6 15,-1 0 0-15,5 1 1 16,-4-5-28-16,8 4-5 0,0 4-2 0,5 0 0 16,-9-4-82-16,9 0-17 0,-1 4-3 0,1 0-640 15,0-4-128-15</inkml:trace>
          <inkml:trace contextRef="#ctx0" brushRef="#br0" timeOffset="85757.5545">20082 9733 2070 0,'0'0'45'0,"0"0"10"0,9-8 1 0,-1 1 3 0,5-5-47 0,5 4-12 0,0-4 0 0,-5-3 0 16,9-1 27-16,-5-3 3 0,1-1 1 0,-1 1 0 15,1-5-8-15,-5 1-2 0,0-4 0 0,-4-1 0 16,4-3-21-16,-4 0-13 0,-5 4 1 0,1-9 1 16,-1 1 11-16,-4 4 0 0,0-4 10 0,0 0-10 0,0 4 8 15,0-4-8-15,-4 7 0 0,4 1 9 0,0 0 2 0,0 3 0 16,0 5 0-16,0 3 0 0,0 5-11 0,0-1 0 16,-5 4 0-16,5 8 0 0,0 0 0 0,0 0 8 15,-4 0-8-15,4 0 8 0,-9 0 0 0,5 4 0 16,-5 4 0-16,0 0 0 0,5 7-8 0,-1 1 8 15,1 3-8-15,-5 9 8 0,5-1 0 0,-5 0 0 16,5 8 0-16,-1 0 0 0,1 0 24 0,0 1 5 16,-1 3 1-16,5 3 0 0,0 1-16 0,-4 4-3 15,-1 0-1-15,5 0 0 0,5 0 18 0,-5 3 3 16,0 5 1-16,4 3 0 0,1-7-23 0,-5 0-4 16,4-1-1-16,0 1 0 0,1 0-3 0,-5-1-1 15,0-3 0-15,0 0 0 0,0-4-22 0,-5-4-5 16,-3 0-1-16,-1-8 0 15,0 0-154-15,-4-3-31 0,-22 7-7 0,13-8 0 0</inkml:trace>
          <inkml:trace contextRef="#ctx0" brushRef="#br0" timeOffset="86144.9325">20950 9901 2574 0,'0'0'56'0,"0"0"12"0,5 8 3 0,-1 3 1 0,-4 5-57 0,5-1-15 16,-5 5 0-16,4-1 0 0,-4 5 44 0,4-5 7 15,-4 1 1-15,5-1 0 0,-1 5-36 0,1-1-6 16,-5-3-2-16,4-5 0 0,0 1-8 0,1-4 0 15,-5-1 0-15,4 1 0 16,-4-12-101-16,0 0-23 0,0 0-4 0</inkml:trace>
          <inkml:trace contextRef="#ctx0" brushRef="#br0" timeOffset="86275.8701">21144 9476 2566 0,'-9'-16'56'0,"9"8"12"0,-5 1 3 0,-3 3 1 0,8 0-57 0,0 0-15 0,-5 0 0 0,5 4 0 16,0 0-51-16,0 0-13 0,0 8-2 0</inkml:trace>
          <inkml:trace contextRef="#ctx0" brushRef="#br0" timeOffset="86627.8869">21416 9698 2098 0,'0'0'93'0,"0"0"19"0,13-4-89 0,9 4-23 16,-5 0 0-16,9 8 0 0,-8 4 14 0,4 7-2 15,-4 1 0-15,-1 3 0 0,1 4 26 0,-1 4 5 16,-4-3 1-16,-4 3 0 0,0 0 6 0,-5-4 2 16,1 5 0-16,-1-5 0 0,-4-4-16 0,0 1-4 15,0-5 0-15,0-3 0 0,0-4 10 0,-4-5 2 16,4 1 0-16,0-8 0 0,0 0-20 0,0 0-3 15,0 0-1-15,0 0 0 0,8-12 16 0,1-3 4 16,0-1 0-16,4-7 0 0,0-1-28 0,5-7-4 16,-1 0-8-16,5-4 11 0,5-4-11 0,-1 4 0 0,9-4 9 15,-4 4-9-15,-1 0 0 0,1 11 0 0,-4 5 0 0,3 7 0 16,-8 4 0-16,-4 4 0 0,-1 4 0 0,1 8 0 16,4 8 0-16,-9-1-8 0,0 9 8 15,0 3 0-15,5 0-8 0,-5 1 8 0,0 3-8 0,0 0 8 16,0-4-140-16,1 1-22 15,3-1-5-15</inkml:trace>
          <inkml:trace contextRef="#ctx0" brushRef="#br0" timeOffset="84963.2846">18950 9854 1123 0,'0'0'49'0,"0"-8"11"0,-5 0-48 0,5 1-12 16,0-1 0-16,-4 0 0 0,0 0 77 0,4 0 13 16,-5 4 2-16,1-7 1 0,0 7-39 0,-5 0-8 15,0-4-2-15,0 4 0 0,9 4-17 0,-17 0-4 16,-10 0-1-16,5 0 0 0,0 0 4 0,1 0 1 16,-1 4 0-16,-9 4 0 0,-9 0-16 0,14 0-3 15,13 3-8-15,-9 1 12 0,-9 4-12 0,5-1 9 16,4 1-9-16,0 3 8 0,-4 1 7 0,-1 3 1 15,5 4 0-15,5 1 0 0,4 3 4 0,0 4 2 16,-1 4 0-16,6 0 0 0,3-4-6 0,5 4 0 0,-4 0-1 0,8 0 0 16,-4-8-15-16,5-3 0 0,8-1 0 0,-4-4 0 15,-5-7 0-15,5-4 14 0,8-5-4 0,-4 1-1 16,5-8 19-16,0-8 4 0,4 1 1 0,4-5 0 16,0-8-1-16,0 1-1 0,-4-4 0 0,9-5 0 15,4-3-15-15,-4 0-4 0,-5-8 0 0,1 0 0 16,3-4-2-16,-3 0-1 0,-5-8 0 0,0 1 0 15,-5-5-9-15,1-3 0 0,-1-1 9 0,5-7-9 16,-9 3 0-16,5 5-13 0,-5 3 1 0,5 1 1 16,-1 7-6-16,-4 0-2 0,5 4 0 0,-5 4 0 15,4 8 19-15,-3 4-12 0,-10 3 12 0,5 5-10 0,0 7 10 16,-1 4 11-16,-8 1-3 0,0 7 0 0,0 0 2 0,0 0 0 16,0 0 0-16,-4 11 0 0,-5 1-10 0,0 4 12 15,5-1-12-15,-5 1 12 0,-4-1 2 0,4 5 1 16,5 3 0-16,-5 5 0 0,5-1-3 0,-5 8 0 15,0 4 0-15,5 0 0 0,4 8 2 0,-5 3 0 16,1 5 0-16,0 0 0 0,4-5-4 0,0 1-1 16,0-4 0-16,0 3 0 0,0-3-9 0,4 0 8 15,0 0-8-15,1-4 8 0,-5-4-16 0,4-4-4 16,5 0-1-16,0-8 0 16,0-3-168-16,-1-1-34 0,10 20-6 0,-5-24-2 0</inkml:trace>
          <inkml:trace contextRef="#ctx0" brushRef="#br0" timeOffset="85330.6299">19472 10092 1753 0,'-9'4'38'0,"5"-4"8"0,-1 0 2 0,-3 4 2 0,-6 0-40 0,10-1-10 15,4-3 0-15,-4 8 0 16,-1 0 8-16,5-8 0 0,0 0 0 0,0 0 0 15,9 4 6-15,-9-4 1 0,0 0 0 0,13 0 0 0,9-4 8 0,-4-4 1 16,-5 0 1-16,4-7 0 16,5 3 3-16,-4-7 0 0,-1-1 0 0,1 1 0 0,-5-1-8 0,0-3-2 15,1-1 0-15,-6 1 0 16,1 0-4-16,0-5-1 0,-5 1 0 0,5 4 0 0,-5-5-3 0,1 5-1 16,-5-1 0-16,0 5 0 0,0 3 1 15,0 5 0-15,-5 3 0 0,-3 4 0 0,3 0 13 0,-4 4 2 16,-4 4 1-16,-4 8 0 0,-1 3-14 0,5 5-4 15,-5 3 0-15,1 4 0 0,-5 1 2 0,4 3 0 16,5-4 0-16,0 4 0 0,0-3-10 0,4-1 0 16,5 0 0-16,4 1 0 0,0-5 0 0,0 0 0 15,4 1 0-15,1-5 8 0,8 1-17 0,-5-1-4 16,6-3-1-16,-6 0-681 16,14-5-136-16</inkml:trace>
          <inkml:trace contextRef="#ctx0" brushRef="#br0" timeOffset="87080.8051">22433 9987 2138 0,'0'0'47'0,"14"0"9"0,-1-8 3 0,4 4 1 0,1-4-48 0,8-4-12 15,-4 1 0-15,9-1 0 0,-5 0 34 0,0-3 4 16,-4-1 1-16,5-3 0 0,-1-1-31 0,-4 1-8 16,-5-1 0-16,1-3 0 0,4-1 0 0,-9 1 9 15,5 0-9-15,-5 3 10 0,-4 1-1 0,-1-1 0 16,-8 20 0-16,0 0 0 0,0-8 28 0,-4 0 6 15,-5 1 1-15,-4 7 0 0,0 4-24 0,-5 3-4 16,-4 9 0-16,-4 3-1 0,0 5 0 0,-1 7 0 16,1 4 0-16,0-4 0 0,-1 8-15 0,1-4 11 15,4 0-11-15,5 1 10 16,3-1-71-16,6-4-15 0,3 0-2 0,10-4-1005 0</inkml:trace>
          <inkml:trace contextRef="#ctx0" brushRef="#br0" timeOffset="87353.1569">23513 9640 1555 0,'8'-28'68'0,"-3"17"16"15,-5-9-68-15,0 4-16 0,0 5 0 0,0-1 0 16,0 4 262-16,-5 0 49 0,5 1 9 0,0 7 3 0,0 0-249 0,-13 7-50 16,0 1-9-16,-4 4-3 0,-1 4-12 0,-4 3 0 15,-4 4-12-15,-1 13 12 0,1-1 0 0,0 0 0 16,-1 4 0-16,10 0 0 0,-5 0 0 0,4 0-10 15,5 0 10-15,4-4-12 0,1 0 12 0,3-8 14 16,1-3-3-16,4-1-1 0,4-4-10 0,5-7 12 16,-5 0-12-16,10-4 12 0,-1-4-3 0,0-8 0 15,4-4 0-15,5 0 0 0,5-8 0 0,-1-3 0 16,0-4 0-16,5-9 0 0,0-3-1 0,0-4 0 16,4-4 0-16,0-11 0 0,0-5-8 0,0-7 0 15,4 0 0-15,-3-12 8 0,-1 11 8 0,0-3 0 16,-5-4 1-16,6 8 0 0,-10 7-17 0,-4 1 0 15,0 11 0-15,-5 8 0 0,-4 12 11 0,1 3-2 16,-10 9 0-16,-4 7 0 0,0 8 0 0,0 0 0 16,-4 16 0-16,-10 11 0 0,-3 4-9 0,-1 12 0 15,-4 0 0-15,5 11 0 0,-1-3 0 0,1 8 0 0,-5-1 0 16,13 8 0-16,0 1 0 0,5-5 0 0,-1 1 8 16,10-1-8-1,-5-4-80-15,9-3-22 0,-1-4-4 0,1-1-725 0,9-7-145 0</inkml:trace>
        </inkml:traceGroup>
        <inkml:traceGroup>
          <inkml:annotationXML>
            <emma:emma xmlns:emma="http://www.w3.org/2003/04/emma" version="1.0">
              <emma:interpretation id="{C08118F5-0A48-4C68-8C31-98189F242478}" emma:medium="tactile" emma:mode="ink">
                <msink:context xmlns:msink="http://schemas.microsoft.com/ink/2010/main" type="inkWord" rotatedBoundingBox="27290,10456 28960,10339 29008,11021 27338,11137"/>
              </emma:interpretation>
              <emma:one-of disjunction-type="recognition" id="oneOf24">
                <emma:interpretation id="interp32" emma:lang="" emma:confidence="1">
                  <emma:literal>as</emma:literal>
                </emma:interpretation>
                <emma:interpretation id="interp33" emma:lang="" emma:confidence="0">
                  <emma:literal>ors</emma:literal>
                </emma:interpretation>
                <emma:interpretation id="interp34" emma:lang="" emma:confidence="0">
                  <emma:literal>ns</emma:literal>
                </emma:interpretation>
                <emma:interpretation id="interp35" emma:lang="" emma:confidence="0">
                  <emma:literal>As</emma:literal>
                </emma:interpretation>
                <emma:interpretation id="interp36" emma:lang="" emma:confidence="0">
                  <emma:literal>op</emma:literal>
                </emma:interpretation>
              </emma:one-of>
            </emma:emma>
          </inkml:annotationXML>
          <inkml:trace contextRef="#ctx0" brushRef="#br0" timeOffset="88387.0052">26263 9487 1036 0,'5'-15'46'0,"-1"7"10"0,-4-4-45 0,5 1-11 16,-1 3 0-16,0-4 0 0,-4 0 126 0,0 1 23 15,0-1 5-15,-4 0 1 0,0 5-79 0,-1-1-16 16,1 0-4-16,-5 4 0 0,0 4-8 0,1 4-3 16,-10 0 0-16,-4 8 0 0,4 3-3 0,-8 5-1 15,4 7 0-15,-4 4 0 0,-5 4 14 0,-4 4 2 16,0 4 1-16,0 8 0 0,4-4-20 0,0-4-4 16,5-1-1-16,0 1 0 0,8-8-19 0,1-3-4 15,8-1-1-15,0-12 0 0,0 1 1 0,9-9 0 16,0-3 0-16,0-8 0 0,0 0-2 0,18 0 0 15,8-11 0-15,1-5 0 0,8-4-8 0,0-3 0 16,4-4 0-16,1-4 0 0,-1-5 11 0,1-3-3 16,-1-3-8-16,-4-1 12 0,5-4-12 0,-9 4 0 15,4 4 0-15,-5 0 0 0,1 8 0 0,-9 7 0 16,0 1 0-16,-5 7 0 0,1 9 0 0,-9 7 0 16,0 0 0-16,-5 7 0 0,0 13 0 0,-8 7 9 0,0 8-9 15,-5 8 8-15,-4 8 0 0,-1 0 0 0,1-1 0 0,0 1 0 16,0 0-8-16,4-5 0 0,0-3 0 15,5-4 0-15,0-7 28 0,-1-5 3 0,1-8 1 0,4 1 0 16,4-8-32-16,-4-12 0 0,0 0 0 0,0 0 0 16,9-8 22-16,4-4-2 0,5-4 0 0,4-3 0 15,0-4-2-15,0-5-1 0,4-7 0 0,9-8 0 16,-4-4 8-16,8 1 2 0,1-5 0 0,8 0 0 16,0 5-27-16,5-5 0 0,4 8 0 0,4-4 0 15,1 12-12-15,-5 4-8 0,4 7-2 0,-4 1 0 16,0 7 9-16,-4 9 1 0,-9 7 1 0,0 0 0 15,-14 0 11-15,1 11 0 0,-9 1 10 0,-4 4-10 0,-5 3 9 16,0 1-9-16,-9 3 8 0,-4 8-8 0,0-3 12 0,-4-1-4 16,-5-4 0-16,5 5 0 0,-14-5 12 0,1 0 1 15,-1-3 1-15,-4-1 0 0,0 1 1 16,-4-5 0-16,0 1 0 0,-1-4 0 0,-4-1-3 0,1-3 0 16,-1 0 0-16,0-4 0 0,-8 0-4 0,4-4 0 15,-9 0-1-15,0-8 0 0,0 4-15 0,-8-4 0 16,3 4 0-16,-3-3 0 15,-1 3-132-15,5-4-28 0,-1-4-7 0,14 4-1 0</inkml:trace>
        </inkml:traceGroup>
      </inkml:traceGroup>
    </inkml:traceGroup>
    <inkml:traceGroup>
      <inkml:annotationXML>
        <emma:emma xmlns:emma="http://www.w3.org/2003/04/emma" version="1.0">
          <emma:interpretation id="{B7F14088-2361-4BF3-B1B1-D2AABEA1CDBF}" emma:medium="tactile" emma:mode="ink">
            <msink:context xmlns:msink="http://schemas.microsoft.com/ink/2010/main" type="paragraph" rotatedBoundingBox="2451,13892 8726,13763 8766,15694 2491,158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9A0FC9-CA39-4765-994E-85C88D9687FB}" emma:medium="tactile" emma:mode="ink">
              <msink:context xmlns:msink="http://schemas.microsoft.com/ink/2010/main" type="line" rotatedBoundingBox="2451,13892 8726,13763 8766,15694 2491,15823"/>
            </emma:interpretation>
          </emma:emma>
        </inkml:annotationXML>
        <inkml:traceGroup>
          <inkml:annotationXML>
            <emma:emma xmlns:emma="http://www.w3.org/2003/04/emma" version="1.0">
              <emma:interpretation id="{1397D519-E87B-42FF-B68D-E2DE1F588A23}" emma:medium="tactile" emma:mode="ink">
                <msink:context xmlns:msink="http://schemas.microsoft.com/ink/2010/main" type="inkWord" rotatedBoundingBox="2451,13892 5075,13838 5115,15769 2491,15823"/>
              </emma:interpretation>
              <emma:one-of disjunction-type="recognition" id="oneOf25">
                <emma:interpretation id="interp37" emma:lang="" emma:confidence="0">
                  <emma:literal>toll</emma:literal>
                </emma:interpretation>
                <emma:interpretation id="interp38" emma:lang="" emma:confidence="0">
                  <emma:literal>foll</emma:literal>
                </emma:interpretation>
                <emma:interpretation id="interp39" emma:lang="" emma:confidence="0">
                  <emma:literal>foil</emma:literal>
                </emma:interpretation>
                <emma:interpretation id="interp40" emma:lang="" emma:confidence="0">
                  <emma:literal>fold</emma:literal>
                </emma:interpretation>
                <emma:interpretation id="interp41" emma:lang="" emma:confidence="0">
                  <emma:literal>told</emma:literal>
                </emma:interpretation>
              </emma:one-of>
            </emma:emma>
          </inkml:annotationXML>
          <inkml:trace contextRef="#ctx0" brushRef="#br0" timeOffset="90023.8488">953 14308 1036 0,'-4'-20'46'0,"4"12"10"0,0-3-45 0,0-5-11 16,9 0 0-16,-5-3 0 0,5-1 168 0,4 1 31 0,0-1 6 15,9 5 2-15,4-5-87 0,5 1-18 0,4 3-3 0,5 1-1 16,-5 3-44-16,9 4-9 0,0 0-1 0,4 4-1 15,-4 4-33-15,-9 0-10 0,4 4 0 0,1 0-675 16,-5 0-140-16</inkml:trace>
          <inkml:trace contextRef="#ctx0" brushRef="#br0" timeOffset="89828.5145">1142 13399 1321 0,'0'0'28'0,"0"12"7"0,0-5 1 0,4 5 2 0,1 0-30 0,3-4-8 15,1-4 0-15,4-1 0 0,-4-3 65 0,4-3 12 16,5-9 3-16,-1 0 0 0,1 0-11 0,0-3-1 16,-1-5-1-16,1-3 0 0,4 0-16 0,-5-1-3 0,1-3-1 0,-10 0 0 15,6 3-29-15,-6-3-6 0,1 3 0 0,-4-3-1 16,-1 0-3-16,0 3-8 0,-8-3 12 0,0 4-4 15,-1-8-8-15,1 7 0 0,-1 1 9 0,-3-5-9 16,-1 9 0-16,0-4 0 0,5 3 0 0,-9 4 0 16,4-3 0-16,-4 3 0 0,4 5 0 0,-4 3 0 15,4 4 0-15,0 0 0 0,0 4 0 0,-4 4 0 16,4 0 0-16,1 4 0 0,3 7 0 0,-12 5 0 16,8 3-8-16,5 8 8 0,-10 4-8 0,10 12 8 15,-5 4 0-15,5 7-10 0,4 5 10 0,0 3 0 16,9 4 0-16,-5 4 16 0,14 4-2 0,-5 0 0 15,4 0 23-15,-4-4 5 0,9 4 1 0,-4 0 0 16,4-3 8-16,-5-5 1 0,1 0 1 0,-1 0 0 0,-3 0-17 16,-6-3-4-16,1-5-1 0,-4 0 0 0,-1-3-18 15,-8-4-3-15,4-9-1 0,-5 5 0 16,1-4-86-16,-1-8-18 0,-12-12-3 0,4 0-958 16</inkml:trace>
          <inkml:trace contextRef="#ctx0" brushRef="#br0" timeOffset="90384.0751">2441 13758 1728 0,'-31'7'153'0,"18"-3"-122"0,-5 4-31 0,1 0 0 0,-1 4 39 16,-4 3 1-16,5 5 1 0,-1-1 0 0,0 1 20 0,-3 3 4 15,3 4 1-15,5 5 0 0,0-1-34 0,-1 0-8 16,6 0 0-16,-1 4-1 0,0 0-10 0,9 1-1 16,0-5-1-16,0 0 0 0,5-4-3 0,3-3-8 15,1-1 12-15,0-3-4 0,4-5-22 0,5-7-5 16,-5-4-1-16,9-4 0 0,-5 0 40 0,5-12 8 15,0 4 2-15,0-7 0 0,0-1-21 0,4-3-9 16,-8-1 8-16,4-3-8 0,0-1 9 0,-9-3-9 16,-4 0 10-16,-1-4-10 0,1 3 10 0,-4 1-10 15,-10-4 10-15,1 3-10 0,-5 1 14 0,0 0-3 16,0 0-1-16,-8-1 0 0,-1 5 22 0,1 3 4 16,-5-3 0-16,4 7 1 0,-4 1-21 0,5-1-4 15,-1 8 0-15,-4 1-1 0,5 3-11 0,-1 8 0 16,5 3 0-16,-4 5 8 15,8 4-100-15,-4 7-20 0,-1 0-4 0,6 1-906 0</inkml:trace>
          <inkml:trace contextRef="#ctx0" brushRef="#br0" timeOffset="90733.0022">2923 13438 1875 0,'0'-35'83'0,"5"23"17"0,-1-7-80 0,0-1-20 15,1 1 0-15,-1-1 0 0,0 1 96 0,5 7 16 16,-4 0 2-16,-1 4 1 0,-4 8-50 0,0 0-9 15,0 0-3-15,4 12 0 0,1 12-28 0,-1 3-5 16,1 4-2-16,-1 12 0 0,-4 4 6 0,4 3 0 16,-4 1 1-16,5 8 0 0,-1-1-5 0,1 4-2 15,-1-3 0-15,0 3 0 0,1-3-18 0,-1-1 8 16,5-3-8-16,-5 3 0 0,5-3 0 0,-5-8-11 16,5-4 0-16,-9-4 0 15,0-8-136-15,0-4-27 0,0-7-6 0,5-5 0 0</inkml:trace>
          <inkml:trace contextRef="#ctx0" brushRef="#br0" timeOffset="90933.2059">3318 13017 1555 0,'0'0'138'0,"0"0"-110"0,0 0-28 0,13 8 0 15,0 3 152-15,0 9 26 0,1 3 5 0,3 4 1 16,-8 5-67-16,4 7-13 0,0 4-2 0,0 7-1 15,-4-3-42-15,0 4-9 0,0-1-2 0,0 9 0 0,-1-4-25 0,-3-5-6 16,8 5-1-16,-4-1 0 0,-5-7-16 16,5 0 0-16,0 0 0 0,4-4 0 15,-4-4-126-15,-1 0-32 0,1-4-6 0</inkml:trace>
        </inkml:traceGroup>
        <inkml:traceGroup>
          <inkml:annotationXML>
            <emma:emma xmlns:emma="http://www.w3.org/2003/04/emma" version="1.0">
              <emma:interpretation id="{07AD2340-F677-4572-A10C-F0588F99599E}" emma:medium="tactile" emma:mode="ink">
                <msink:context xmlns:msink="http://schemas.microsoft.com/ink/2010/main" type="inkWord" rotatedBoundingBox="5693,14167 8733,14104 8757,15266 5717,15329"/>
              </emma:interpretation>
            </emma:emma>
          </inkml:annotationXML>
          <inkml:trace contextRef="#ctx0" brushRef="#br0" timeOffset="91631.6273">4274 13703 1094 0,'-13'-12'48'0,"9"8"11"0,-5-3-47 0,5-1-12 0,-5 0 0 0,5 0 0 16,-1 4 177-16,1 0 34 0,-1-3 6 0,5 7 2 15,0 0-145-15,-4 7-29 0,0 5-5 0,-1 4-2 16,1 3-19-16,-1 5-4 0,1 7-1 0,0 0 0 15,-1 0 11-15,1 8 3 0,4-4 0 0,0 8 0 16,4-4-3-16,-4 0 0 0,0 0 0 0,0-4 0 16,9 4-3-16,-5-7-1 0,1-5 0 0,-1-4 0 15,5 1-21-15,0-13 0 0,0-3 0 0,4 0 8 16,-13-8-8-16,13-4 11 0,4-8-11 0,1-3 12 0,0-5-2 16,-5-3 0-16,9-4 0 0,-9-5 0 0,4-3-10 15,-8 4-9-15,4-8 9 0,-4 4-13 0,-5-4 33 0,1 0 8 16,-5-4 0-16,0 0 1 0,0 0-21 0,-5 8-8 15,1-4 0-15,-5 8 9 0,1 8 10 0,-1 7 1 16,0 0 1-16,0 9 0 0,-4 3-4 0,0 4-1 16,0 4 0-16,0 7 0 0,4 5-16 0,-4 7-14 15,-1 1 2-15,10 3 1 16,0 0-173-16,-1 1-34 0</inkml:trace>
          <inkml:trace contextRef="#ctx0" brushRef="#br0" timeOffset="91915.3089">4871 13574 1670 0,'-4'-23'74'0,"8"15"15"0,-4-3-71 0,4 3-18 0,-4 8 0 0,0 0 0 15,0 0 163-15,0 0 29 0,0 0 5 0,9 8 2 16,-4 3-136-16,3 9-27 0,6-1-6 0,-6 12-1 16,1-3-9-16,0-1-1 0,4 4-1 0,-4-4 0 0,4 5-9 0,-9-9-1 15,5-3-8-15,4-5 12 0,0 1-12 0,1-8 8 16,-1-5-8-16,0-3 0 0,0-3 12 0,0-5-3 16,5 0-1-16,-5-8 0 0,-4-3-8 0,0-5 8 15,-1 1-8-15,1-4 8 0,-4-4-8 0,-1 3-12 16,9 5 2-16,-4-1 1 0,-5 5 30 0,5 3 7 15,-9 1 0-15,0 15 1 0,0 0-29 0,0 0 8 16,4 11-8-16,1 5 0 0,-1 4 9 0,1 7-1 16,3 0 0-16,-3 0 0 0,-1 1-8 0,5-5 12 15,4-3-12-15,0-1 12 0,0-7-12 0,1-4 12 16,3-1-12-16,1-7 12 0,-1-7 0 0,9-1 0 16,1-8 0-16,-5-3 0 0,4-5-12 0,0-3 12 15,5-4-12-15,-9 0 12 0,0-4-12 0,0 3 8 16,-5 1-8-16,1 0 8 0,-5 8-8 0,0-5 0 15,-4 5 0-15,-5 3 8 0,-4 5-8 0,0-1 0 16,5 5 0-16,-10-1 0 16,1 8-108-16,4 4-21 0,0 0-4 0</inkml:trace>
          <inkml:trace contextRef="#ctx0" brushRef="#br0" timeOffset="92582.8337">6543 13095 1324 0,'0'0'118'0,"-5"-12"-94"0,5 0-24 0,-4 5 0 16,4 7 109-16,-9-8 18 0,0 0 3 0,-4 4 1 15,4 8-35-15,-8 4-6 0,-5 3-2 0,4 5 0 16,-4 4-33-16,-4 7-7 0,0 0-2 0,-1 4 0 15,6 1-10-15,-1 3-3 0,4 0 0 0,0 0 0 16,5-8-9-16,9 4-1 0,0 1-1 0,4-9 0 16,0 0-22-16,8-3 9 0,1-1-9 0,4 1 0 15,0-5 0-15,5-3 0 0,0 4 0 0,-1-5-12 16,5-3 20-16,-4 4 5 0,-1 0 1 0,1 3 0 16,-5-3 0-16,-4 3 0 0,4 5 0 0,-9 3 0 15,-4-3 31-15,0 3 7 0,0-3 0 0,-9 3 1 0,1-3-25 16,-1 3-4-16,-4 0-2 0,-5-3 0 0,5-4-12 0,-9-5-2 15,4 5-8-15,1-8 12 16,-1-4-88-16,-4-1-17 0,0 1-4 0,-4-4-1077 16</inkml:trace>
          <inkml:trace contextRef="#ctx0" brushRef="#br0" timeOffset="93106.8978">7139 13804 1843 0,'0'0'81'0,"0"0"18"0,0 0-79 0,0 0-20 0,0 0 0 0,0 0 0 15,0 0 208-15,13 8 39 0,-8-4 7 0,4 4 2 16,-1-4-159-16,1 0-31 0,-4 0-6 0,-5-4-2 16,8 7-48-16,-3 1-10 0,-1 4 0 0,5-4 0 31,-5-4-144-31,-4-4-27 0,0 11-5 0</inkml:trace>
          <inkml:trace contextRef="#ctx0" brushRef="#br0" timeOffset="92930.0141">7170 13395 2286 0,'0'0'50'0,"0"0"10"0,0 0 3 0,0 0 1 16,0-4-51-16,0 4-13 0,0 0 0 0,0 0 0 0,0 0 52 15,0 0 8-15,0 0 2 0,0 0 0 0,0 0-29 0,0 0-5 16,0 0-2-16,0 0 0 0,0 0 5 0,0 0 1 15,0 0 0-15,0 0 0 0,-4 8-32 0,4 0 0 16,0-8 0-16,-5 11 0 16,5 1-32-16,-4-4-13 0,4 4-3 0,0-1-1112 15</inkml:trace>
        </inkml:traceGroup>
      </inkml:traceGroup>
    </inkml:traceGroup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18:35.3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DC7FE7-40C4-4DB2-9BC1-113393BC2642}" emma:medium="tactile" emma:mode="ink">
          <msink:context xmlns:msink="http://schemas.microsoft.com/ink/2010/main" type="inkDrawing" rotatedBoundingBox="5723,5183 18882,4068 18907,4363 5748,5477" semanticType="underline" shapeName="Other">
            <msink:sourceLink direction="with" ref="{5AE712EA-E746-42DC-B4EE-C2B85A538650}"/>
            <msink:sourceLink direction="with" ref="{917AD759-98F4-4CD0-80BB-FF72213601E6}"/>
          </msink:context>
        </emma:interpretation>
      </emma:emma>
    </inkml:annotationXML>
    <inkml:trace contextRef="#ctx0" brushRef="#br0">11 1107 403 0,'0'0'36'0,"0"0"-36"0,-5-5 0 0,-1 5 0 16,0 0 78-16,6 0 9 0,0-10 1 0,0 10 1 16,0 0-28-16,0 0-5 0,0-15-2 0,0 15 0 15,0 0-13-15,6-10-2 0,0 0-1 0,-6 10 0 16,11-5-3-16,0 0-1 0,-5 0 0 0,5 0 0 16,-11 5-26-16,0 0-8 0,17-5 0 0,0 5 0 15,0 0 9-15,0 0-9 0,0 0 0 0,-6 0 9 16,6-5-1-16,6 5-8 0,-6-5 12 0,6 5-4 15,-1-5 20-15,1 0 4 0,5 0 1 0,0 0 0 16,1-5-1-16,5 5-1 0,-6 0 0 0,6-5 0 16,0 5-15-16,5 5-4 0,-5-10 0 0,0 10 0 15,0-5-12-15,0 0 0 0,11-1 0 0,0 6 0 16,-5-5 0-16,5 0 0 0,1 0 8 0,-1 0-8 16,0 5 0-16,0-5 0 0,1 5 0 0,-1-5 0 15,6 0 0-15,0 0 0 0,-1-5 0 0,1 0 0 16,6 5 16-16,-6-5 0 0,0 0 0 0,5 0 0 0,-5 0-26 0,6 5-5 15,5 5-1-15,-6-5 0 0,1 0 28 0,-6 5 4 16,6-5 2-16,-7 0 0 0,7 5-18 0,-6 0 0 16,0 0 0-16,0-5 0 0,-6 5 0 0,0-5-16 15,0 5 4-15,1 0 0 0,5-5 12 0,5 5 0 16,1 0 0-16,-1 0 0 0,1-5 12 0,5 0-2 16,-11 5 0-16,5 0 0 0,-5-5-10 0,6 0-14 15,-1 0 3-15,7 5 1 0,-1-10 10 0,-6 10 0 16,7-6 0-16,-7 6 0 0,6-5 0 0,1 0 0 15,4-5 0-15,-4 5 0 0,-1 0 0 0,-6 0 0 16,-5-5 0-16,6 5 0 0,-12 0 0 0,6 0 0 16,0 5 0-16,0-10 0 0,0 5 16 0,0-5-2 0,-6 0 0 0,6 5 0 15,5 0 2-15,7-5 0 0,-1 5 0 0,-6-5 0 16,6 5-7-16,1-5-1 0,5 10 0 0,-6-10 0 16,6 5-8-16,0-5 8 0,-1 0-8 0,7 4 8 15,-6 1-8-15,-6 5 0 0,6-5 0 0,-6 0 0 16,0 0 0-16,-5 0 0 0,-6 0 0 0,0 0 0 15,-6 5 0-15,-6-5 0 0,1 0-9 0,0 0 9 16,-1-5 0-16,1 10 11 0,-1-10-2 0,7 5 0 16,-7-5 8-16,6 0 2 0,1 5 0 0,5-5 0 15,5 0-11-15,1 5-8 0,-1 0 12 0,1 0-12 16,-1-5 13-16,-5 0-4 0,0 0-1 0,0 5 0 16,0 0-8-16,0-1 0 0,-6 1-12 0,6 0 12 15,0 5 0-15,0-5 0 0,-6 5 0 0,6-5 0 16,0 0 0-16,0 0 0 0,0 5 0 0,-6-5 0 15,0 5 0-15,0-5 0 0,1 0 8 0,-7 0-8 0,6 5 0 16,-5-5 0-16,5 5-9 0,1-5 9 0,-1 0 0 0,6 0 0 16,0 0 8-16,-1 0-8 0,1 0 0 0,0 0 0 15,6 5-8-15,-6-5 8 0,5 0 0 0,-5 0 0 16,6 0 0-16,-6 0 0 0,0 0 0 0,-1 0 0 16,-4 5 0-16,-1-5 0 0,0-5-8 0,-5 5 8 15,11-5 0-15,0 5 0 0,-1-5 0 0,-4 5 0 16,-7 0 0-16,7-6 0 0,4 6 0 0,-4 0 0 15,-1 0 0-15,6 0 0 0,-6 0 0 0,-5 0 0 16,5 0 0-16,0-5 0 0,-5 10 0 0,5-5 0 16,0 5 0-16,0-5 0 0,-5 0 0 0,5 0 0 0,1 0 0 15,4 0 0-15,-10 0 0 0,5 0 0 0,6 0 0 0,0 0 0 16,6 0 0-16,-6 5 0 0,-1-5 0 0,7 5 0 16,-6-5 0-16,-6 5 0 0,6 0 12 0,0 0-3 15,0-5-9-15,0 5-11 0,0 0 3 0,0 0 0 16,-12-5 8-16,12 5-8 0,0 0 8 0,-6 0-8 15,0 0-4-15,-5 0-1 0,11-5 0 0,-6 5 0 16,6 5 13-16,-6-5-9 0,-5 0 9 0,5 0-8 16,-5-5 8-16,-1 0 0 0,1 0 0 0,-1 5 0 15,1-5 0-15,0 0 0 0,-1 0 0 0,1-5 0 16,-1 10 0-16,1-5 0 0,5 0 0 0,-5 5 0 16,-12 0 0-16,6-5 0 0,6 5 0 0,-6-6 0 15,-1 1 0-15,-4 5 0 0,5 0 0 0,0-5 0 16,0 5 15-16,-1 0 5 0,7 0 0 0,-6 0 1 15,0 0-30-15,0 0-7 0,5 0 0 0,1 0-1 0,5 0 27 0,1 0 6 16,-7 0 0-16,6 0 1 0,1 0-30 0,-1 0-7 16,0 5 0-16,0-5-1 0,1 0 21 0,-7 0 0 15,12 0 0-15,-6 0 0 0,-5 0 0 0,-6 0 0 16,0-5 0-16,0 5 0 0,0 0 0 0,-6 0 0 16,0-5 0-16,6 5 0 0,-6 0 0 0,1 0 0 15,-1 0 0-15,0 0 0 0,1 0 0 0,-1 0 0 16,0-5 0-16,0 5 0 0,-5 0 0 0,5 5 0 15,1-5 0-15,-1 0 0 0,0 0 0 0,-5 0 0 16,-1 0 0-16,1 0 0 0,-6 0 0 0,0 0 0 16,-17 0 0-16,17 0 0 0,0 0 0 0,-6 0 0 0,-5 0 8 15,5 0-8-15,6 5 17 0,0 0-1 0,-17-5-1 0,11 5 0 16,1 1-25-16,5-1-5 0,0-5-1 0,0 5 0 16,5 0 16-16,6 0 0 0,-5 5 0 0,5-5 0 15,-5 0-8-15,-6 0 8 0,-6 5-13 0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15:18:41.56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F337F87-D1DF-4CD0-8F6E-C97CF2E802AC}" emma:medium="tactile" emma:mode="ink">
          <msink:context xmlns:msink="http://schemas.microsoft.com/ink/2010/main" type="writingRegion" rotatedBoundingBox="38865,16574 38956,16574 38956,16634 38865,16634"/>
        </emma:interpretation>
      </emma:emma>
    </inkml:annotationXML>
    <inkml:traceGroup>
      <inkml:annotationXML>
        <emma:emma xmlns:emma="http://www.w3.org/2003/04/emma" version="1.0">
          <emma:interpretation id="{0459B2FD-5A30-458A-B3F9-460F203718F7}" emma:medium="tactile" emma:mode="ink">
            <msink:context xmlns:msink="http://schemas.microsoft.com/ink/2010/main" type="paragraph" rotatedBoundingBox="38865,16574 38956,16574 38956,16634 38865,16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F97DB0-B992-4317-BA1B-0F2F0FE36AE8}" emma:medium="tactile" emma:mode="ink">
              <msink:context xmlns:msink="http://schemas.microsoft.com/ink/2010/main" type="line" rotatedBoundingBox="38865,16574 38956,16574 38956,16634 38865,16634"/>
            </emma:interpretation>
          </emma:emma>
        </inkml:annotationXML>
        <inkml:traceGroup>
          <inkml:annotationXML>
            <emma:emma xmlns:emma="http://www.w3.org/2003/04/emma" version="1.0">
              <emma:interpretation id="{6A4F8C25-4A2A-4237-8C77-2B7408F67D93}" emma:medium="tactile" emma:mode="ink">
                <msink:context xmlns:msink="http://schemas.microsoft.com/ink/2010/main" type="inkWord" rotatedBoundingBox="38865,16574 38956,16574 38956,16634 38865,16634"/>
              </emma:interpretation>
              <emma:one-of disjunction-type="recognition" id="oneOf0">
                <emma:interpretation id="interp0" emma:lang="" emma:confidence="1">
                  <emma:literal>.</emma:literal>
                </emma:interpretation>
                <emma:interpretation id="interp1" emma:lang="" emma:confidence="0">
                  <emma:literal>I</emma:literal>
                </emma:interpretation>
                <emma:interpretation id="interp2" emma:lang="" emma:confidence="0">
                  <emma:literal>: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\</emma:literal>
                </emma:interpretation>
              </emma:one-of>
            </emma:emma>
          </inkml:annotationXML>
          <inkml:trace contextRef="#ctx0" brushRef="#br0">91 60 0,'0'0'0,"0"0"0,0 0 0,0 0 0,0 0 0,0 0 0,0 0 0,0 0 0,0 0 0,0 0 0,-74-20 0,57-10 0,17 20 0,0 10 0,0 0 0,0 0 0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8.1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04C4511-EAEC-473B-A173-4821441902D5}" emma:medium="tactile" emma:mode="ink">
          <msink:context xmlns:msink="http://schemas.microsoft.com/ink/2010/main" type="writingRegion" rotatedBoundingBox="23664,5711 24712,5711 24712,6222 23664,6222"/>
        </emma:interpretation>
      </emma:emma>
    </inkml:annotationXML>
    <inkml:traceGroup>
      <inkml:annotationXML>
        <emma:emma xmlns:emma="http://www.w3.org/2003/04/emma" version="1.0">
          <emma:interpretation id="{3A917AFB-5AB6-4991-9338-42605CA39079}" emma:medium="tactile" emma:mode="ink">
            <msink:context xmlns:msink="http://schemas.microsoft.com/ink/2010/main" type="paragraph" rotatedBoundingBox="23664,5711 24712,5711 24712,6222 23664,62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D91EE9-7D47-4DA7-849B-9FACC975BF34}" emma:medium="tactile" emma:mode="ink">
              <msink:context xmlns:msink="http://schemas.microsoft.com/ink/2010/main" type="line" rotatedBoundingBox="23664,5711 24712,5711 24712,6222 23664,6222"/>
            </emma:interpretation>
          </emma:emma>
        </inkml:annotationXML>
        <inkml:traceGroup>
          <inkml:annotationXML>
            <emma:emma xmlns:emma="http://www.w3.org/2003/04/emma" version="1.0">
              <emma:interpretation id="{71B35CE9-44C0-4939-A3BF-9B59C0BF1CA8}" emma:medium="tactile" emma:mode="ink">
                <msink:context xmlns:msink="http://schemas.microsoft.com/ink/2010/main" type="inkWord" rotatedBoundingBox="23664,5742 24076,5742 24076,6167 23664,616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80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      </inkml:traceGroup>
        <inkml:traceGroup>
          <inkml:annotationXML>
            <emma:emma xmlns:emma="http://www.w3.org/2003/04/emma" version="1.0">
              <emma:interpretation id="{6759D3B3-CADA-4BA6-8344-4D21ED9DE92F}" emma:medium="tactile" emma:mode="ink">
                <msink:context xmlns:msink="http://schemas.microsoft.com/ink/2010/main" type="inkWord" rotatedBoundingBox="24216,5711 24712,5711 24712,6222 24216,6222"/>
              </emma:interpretation>
              <emma:one-of disjunction-type="recognition" id="oneOf1">
                <emma:interpretation id="interp1" emma:lang="" emma:confidence="0">
                  <emma:literal>O</emma:literal>
                </emma:interpretation>
                <emma:interpretation id="interp2" emma:lang="" emma:confidence="0">
                  <emma:literal>o</emma:literal>
                </emma:interpretation>
                <emma:interpretation id="interp3" emma:lang="" emma:confidence="0">
                  <emma:literal>0</emma:literal>
                </emma:interpretation>
                <emma:interpretation id="interp4" emma:lang="" emma:confidence="0">
                  <emma:literal>°</emma:literal>
                </emma:interpretation>
                <emma:interpretation id="interp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331.3431">846 30 403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      </inkml:traceGroup>
      </inkml:traceGroup>
    </inkml:traceGroup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07:29.24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6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2:16:57.946"/>
    </inkml:context>
  </inkml:definitions>
  <inkml:traceGroup>
    <inkml:annotationXML>
      <emma:emma xmlns:emma="http://www.w3.org/2003/04/emma" version="1.0">
        <emma:interpretation id="{4BBA7957-98FB-4B34-8E8A-637C70AC7AFE}" emma:medium="tactile" emma:mode="ink">
          <msink:context xmlns:msink="http://schemas.microsoft.com/ink/2010/main" type="writingRegion" rotatedBoundingBox="624,1278 31120,-62 31904,17765 1408,19106"/>
        </emma:interpretation>
      </emma:emma>
    </inkml:annotationXML>
    <inkml:traceGroup>
      <inkml:annotationXML>
        <emma:emma xmlns:emma="http://www.w3.org/2003/04/emma" version="1.0">
          <emma:interpretation id="{AC6DD966-9E3F-46BD-A505-916D4336C59A}" emma:medium="tactile" emma:mode="ink">
            <msink:context xmlns:msink="http://schemas.microsoft.com/ink/2010/main" type="paragraph" rotatedBoundingBox="1335,1265 31049,-107 31332,6020 1618,73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21068F-827F-47E9-A07B-B21EB52EFE44}" emma:medium="tactile" emma:mode="ink">
              <msink:context xmlns:msink="http://schemas.microsoft.com/ink/2010/main" type="inkBullet" rotatedBoundingBox="1364,1721 2873,1665 2917,2847 1408,2903"/>
            </emma:interpretation>
          </emma:emma>
        </inkml:annotationXML>
        <inkml:trace contextRef="#ctx0" brushRef="#br0">-3356-760 288 0,'0'0'25'0,"0"0"-25"0,9-8 0 0,-1 4 0 16,-8 4 88-16,0-4 13 0,5-3 3 0,-5 7 0 16,0 0-20-16,0 0-4 0,0-8-1 0,0 8 0 15,0 0-15-15,0 0-4 0,0 0 0 0,0 0 0 16,0 0-5-16,0 0-2 0,0 0 0 0,0 0 0 15,0 0-17-15,0 0-4 0,0 0-1 0,-5 4 0 16,-12 0-7-16,4 3-2 0,4 1 0 0,-4 4 0 16,-5 3 2-16,5 5 0 0,0-8 0 0,4 11 0 15,-13 4 12-15,5 1 4 0,3 7 0 0,-3-8 0 16,4 8-1-16,0 4 0 0,4 4 0 0,-4 4 0 16,-5 0 0-16,9 3 0 0,-4-3 0 0,0-4 0 15,4 0-12-15,0-4-3 0,5-4 0 0,4 4 0 16,-9-4 7-16,9-4 1 0,9 1 0 0,-9-5 0 15,0 4-32-15,13-8 0 0,-13 5 0 0,13-13 0 0,5 1 0 16,-9 0 0-16,13-1 0 0,-9-3 0 16,9 0-26-16,4 3-5 0,0-7-1 15,-4 0 0-15,0 0-160 0,9-5-32 0</inkml:trace>
        <inkml:trace contextRef="#ctx0" brushRef="#br0" timeOffset="1232.2714">-2996-421 288 0,'0'0'25'15,"0"0"-25"-15,0 0 0 0,8-4 0 16,-3 4 134-16,-5 0 22 0,0 0 4 0,0 0 0 15,0 0-65-15,0-7-14 0,0 7-2 0,0 0-1 16,0 0-12-16,0 0-2 0,0 0-1 0,0 0 0 0,0 0-8 0,0 0-2 16,0 0 0-16,0 0 0 0,-9 7-26 0,5 9-6 15,-5 3-1-15,0 1 0 0,5-4 20 0,-5 7 3 16,9 0 1-16,-5 5 0 0,5-9-10 0,0 8-2 16,-4-3 0-16,0 3 0 0,8-3 7 0,-4-1 1 15,4-4 0-15,1 1 0 0,4-4-24 0,-5-1-5 16,0-3-1-16,10 0 0 0,-14-1-10 0,4 1 12 15,-4-12-12-15,0 0 12 0,9 8-12 0,8 3 0 16,-8-7 0-16,-5 0 8 16,-4-4-156-16,14 0-32 0</inkml:trace>
        <inkml:trace contextRef="#ctx0" brushRef="#br0" timeOffset="1389.1222">-2733-787 1720 0,'-5'-28'76'0,"1"21"16"0,4-5-73 0,-9 0-19 0,5 0 0 0,-1 5 0 16,5 7 0-16,-4-12 0 0,4 12 0 0,0 0 0 15,-9 0-92-15,9 0-21 0,-22 0-5 16,22 0-528-16</inkml:trace>
        <inkml:trace contextRef="#ctx0" brushRef="#br0" timeOffset="2047.9721">-2356-912 1148 0,'0'0'25'0,"0"0"6"0,0 0 1 0,0 0 0 0,0 0-32 0,0 0 0 0,0 0 0 15,0 0 0-15,0 0 60 0,0 0 7 16,0 0 1-16,0 0 0 0,0 0-12 0,0 0-1 0,0 0-1 0,0 0 0 15,4-8-23-15,-4 8-5 0,5-8-1 0,-5 8 0 16,9-8 24-16,-5 1 5 0,-4 7 1 0,0 0 0 16,0 0-11-16,9-8-1 0,-9 8-1 0,0 0 0 15,0 0-34-15,0 0-8 0,0 0 0 0,0 0 0 16,0 0 0-16,0 0 12 0,9 0-12 0,-9 0 12 16,0 0-12-16,0 0-11 0,0 0 3 0,0 0 0 15,0 0 8-15,4 8 14 0,-4-8-3 0,0 0-1 16,0 0-10-16,0 0 0 0,9 7 0 0,-9-7 0 15,0 0 0-15,0 0 0 0,0 0 9 0,0 0-9 16,0 0 16-16,0 0 0 0,0 0-1 0,0 0 0 16,0 0-7-16,0 0-8 0,0 0 11 0,9 8-11 0,4-4 15 0,-5 4-4 15,-8-8-1-15,9 16 0 0,-4-1-10 0,-1-3 0 16,0 3-12-16,5 5 12 0,0-4 0 0,4 3 0 16,-13 1 0-16,13 3 0 0,-4 4 24 0,0-3 0 15,-5 3 0-15,1 0 0 0,-1 1-24 0,5 7 0 16,-5 0 8-16,5-4-8 0,-9 0 23 0,0 4 2 15,-4 4 1-15,-1-4 0 0,1 8-2 0,-5-4-1 16,0 0 0-16,-4 0 0 0,-5-4-1 0,5 0 0 16,0 1 0-16,0-5 0 0,4 0-22 0,-8 0 8 15,4 0-8-15,4-7 0 0,0-1 0 0,-4-3 8 16,4-1-8-16,0-3 0 0,5 3 0 0,-5-11 0 16,0 4-12-16,5-1 4 15,-5-7-128-15,9-4-24 0,-4 8-6 0,-1 0-1 0</inkml:trace>
      </inkml:traceGroup>
      <inkml:traceGroup>
        <inkml:annotationXML>
          <emma:emma xmlns:emma="http://www.w3.org/2003/04/emma" version="1.0">
            <emma:interpretation id="{F9E5B9D3-2FD7-4AEC-8132-2BBF577C9252}" emma:medium="tactile" emma:mode="ink">
              <msink:context xmlns:msink="http://schemas.microsoft.com/ink/2010/main" type="line" rotatedBoundingBox="4804,1064 30454,110 30529,2144 4880,3098"/>
            </emma:interpretation>
          </emma:emma>
        </inkml:annotationXML>
        <inkml:traceGroup>
          <inkml:annotationXML>
            <emma:emma xmlns:emma="http://www.w3.org/2003/04/emma" version="1.0">
              <emma:interpretation id="{74FB2EEC-9790-4ABB-BC6B-0A3B32AD33C9}" emma:medium="tactile" emma:mode="ink">
                <msink:context xmlns:msink="http://schemas.microsoft.com/ink/2010/main" type="inkWord" rotatedBoundingBox="4819,1445 6332,1389 6383,2761 4870,28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4011.331">-211-803 730 0,'0'0'32'0,"0"0"8"0,0 0-32 0,0 0-8 16,0-8 0-16,0 8 0 0,5-11 94 0,4 7 18 16,-1-4 3-16,1 0 1 0,0 4-32 0,0-11-7 15,4 11-1-15,0-8 0 0,5 4-3 0,-1-4-1 16,-4 5 0-16,9-1 0 0,0-4-9 0,5 0-3 16,-1 5 0-16,5-1 0 0,4-8-12 0,0 5-4 15,-5-1 0-15,6 0 0 0,3 4-22 0,1 1-5 16,-5-1-1-16,0 4 0 0,-5-8-16 0,6 8 0 15,3 4 8-15,-8 0-8 0,4 0 0 0,-4 0 0 16,-5 0 8-16,0 0-8 0,-4 0 0 0,0 4 0 0,0-4 0 16,-4 0 0-1,-5 0-17-15,0 0-7 0,0 0-2 0,0 0 0 16,-4 0-112-16,0 4-22 0,0 4-5 0</inkml:trace>
          <inkml:trace contextRef="#ctx0" brushRef="#br0" timeOffset="3615.1271">189-928 705 0,'0'0'31'0,"0"0"7"0,0 0-30 0,0 0-8 0,4-8 0 0,-4 1 0 16,0 7 82-16,0 0 15 0,0 0 3 0,0 0 1 15,4-8-33-15,1 4-6 0,-5 4-2 0,0 0 0 16,0 0-11-16,0 0-2 0,0 0-1 0,0 0 0 16,0 0-8-16,0 0-2 0,-5-12 0 0,5 12 0 15,0 0-4-15,0 0-2 0,0 0 0 0,0 0 0 16,0 0-1-16,0 0 0 0,0 0 0 0,0 0 0 16,0 0-29-16,0 0 0 0,0 0 0 0,0 0 0 0,0 0 11 15,0 0-1-15,0 0 0 0,0 0 0 0,0 0 3 0,0 0 1 16,0 0 0-16,0 0 0 0,0 0-1 0,0 0 0 15,0 0 0-15,5 12 0 0,-1-4 3 0,1 3 1 16,-5 5 0-16,4 4 0 0,-4-1 2 0,0 4 0 16,0 9 0-16,4-5 0 0,1 12 4 0,-1-8 1 15,-8 8 0-15,4 0 0 0,0 4 8 0,0 0 1 16,-5 0 1-16,5 8 0 0,-4-9 0 0,0 1 0 16,4-4 0-16,-5 0 0 0,5-7-8 0,0-1-2 15,-4 0 0-15,4-4 0 0,4-3-7 0,-8-5-1 16,-1 5-1-16,5-5 0 0,5-7-7 0,-5-1-8 15,0 1 11-15,0 0-11 0,0-12 0 0,0 0 0 16,0 0 0-16,0 0 0 16,0 0-42-16,0 0-12 0,0 0-2 0,0 0-663 0,-13-4-132 0</inkml:trace>
          <inkml:trace contextRef="#ctx0" brushRef="#br0" timeOffset="4551.4397">-4-101 856 0,'0'0'38'0,"0"0"8"0,0 0-37 0,8-4-9 0,-8 4 0 0,0 0 0 16,0 0 79-16,0 0 13 0,0 0 4 0,0 0 0 15,0 0-36-15,5 12-6 0,-1 0-2 0,1-1 0 16,-5 1-20-16,0 0-4 0,0-12 0 0,0 11-1 15,0 5-1-15,4-8 0 0,-4-8 0 0,4 11 0 16,-4-3-2-16,0-8 0 0,0 0 0 0,9 8 0 16,-4-4-2-16,3 0-1 0,-8-4 0 0,13 0 0 15,-4 0 7-15,0 0 2 0,4-4 0 0,0 0 0 16,1 0-8-16,-1 0-2 0,0 0 0 0,4 0 0 16,1 4-20-16,4 0 8 0,0-7-8 0,0 7 0 15,0-4-104-15,0 4-24 0</inkml:trace>
          <inkml:trace contextRef="#ctx0" brushRef="#br0" timeOffset="5365.7869">0 16 230 0,'0'0'10'0,"0"0"2"0,0 0-12 0,0 0 0 0,0 0 0 0,0 0 0 15,0 0 148-15,0 0 26 0,0 0 6 0,0 0 0 16,0 0-71-16,0 0-14 0,0 0-3 0,0 0-1 16,0 0-7-16,13 0 0 0,-4 0-1 0,4 0 0 15,0-4-23-15,5 4-4 0,-5 0 0 0,0 4-1 16,0-4-24-16,1 4-5 0,3 0-1 0,1-4 0 0,-1 4-13 15,5-4-4-15,4 0 0 0,-4 4 0 0,0 0-8 16,5-4-16-16,3 0 4 0,-3-4 1 16,-1-4-69-16,0 4-13 0,-4-4-3 0,9-4-1 0</inkml:trace>
          <inkml:trace contextRef="#ctx0" brushRef="#br0" timeOffset="6127.1069">820-257 1450 0,'9'-12'32'0,"-4"5"6"0,-1-1 2 0,5-4 1 16,0 0-33-16,4 1-8 0,0 3 0 0,4 0 0 15,1 0 85-15,4 4 15 0,9 0 4 0,-9 1 0 0,-5 3-30 0,9 3-6 16,1 1 0-16,3 4-1 0,1-4-42 0,0 4-8 16,0 0-1-16,-1 3-1 0,5 1-27 0,-4 0-6 15,0-8-1-15</inkml:trace>
          <inkml:trace contextRef="#ctx0" brushRef="#br0" timeOffset="5907.5114">1057-698 864 0,'0'0'76'0,"0"0"-60"15,0 0-16-15,0 0 0 0,0 0 116 0,0 0 21 0,5-4 4 0,-5 4 1 16,0 0-74-16,9-7-16 0,-9 7-2 0,4-8-1 15,0 4-9-15,9-8-1 0,1 4-1 0,3-7 0 16,-4-1 3-16,5 5 1 0,-5-9 0 0,5 1 0 16,-1-1-8-16,1 1-2 0,-1-5 0 0,-4 5 0 15,-4-5-12-15,4-3-4 0,-4 0 0 0,-4 3 0 16,3 1-6-16,-8-4-2 0,0 3 0 0,-4 5 0 16,0 3-8-16,-1-3 10 0,-4-1-10 0,1 4 10 15,-1 5-10-15,-4 3 0 0,4-4-10 0,0 4 10 16,-4 1-10-16,4 3 10 0,0 0-10 0,1 4 10 15,3 0 0-15,-4 0 0 0,1-4 0 0,8 4 0 0,0 0 0 16,-9 4 0-16,-4 0 0 0,4 0 0 0,9-4-15 0,0 0 3 16,-9 11 1-16,5 1 0 0,-9 0 11 0,4 3 16 15,4 1-4-15,1 3-1 0,-5 1-3 0,5 7 0 16,-5 1 0-16,9 3 0 0,0 4 11 0,0 4 1 16,0 8 1-16,5-8 0 0,8 4 17 0,0 7 3 15,-9 1 1-15,9-8 0 0,1 8 13 0,-1-1 2 16,0-11 1-16,-4 8 0 0,4 0-37 0,0 0-7 15,-4-8-2-15,0 0 0 0,-1-4-4 0,-3-4-8 16,-1-4 11-16,-4 1-11 0,4-5 12 0,-8 8-4 16,0-11 0-16,-1-5-8 0,-3 5 0 0,-1 3 0 15,-4-3 0-15,-5-1-12 16,1 1-48-16,3 3-8 0,-12-3-3 0,4 7 0 16,-4-4-149-16,-1 1-31 0,-3-1-5 0,3-3-2 0</inkml:trace>
        </inkml:traceGroup>
        <inkml:traceGroup>
          <inkml:annotationXML>
            <emma:emma xmlns:emma="http://www.w3.org/2003/04/emma" version="1.0">
              <emma:interpretation id="{E4B97FF6-5F5B-4120-940D-01CBB69BF816}" emma:medium="tactile" emma:mode="ink">
                <msink:context xmlns:msink="http://schemas.microsoft.com/ink/2010/main" type="inkWord" rotatedBoundingBox="8804,915 10062,869 10125,2568 8868,261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396.652">4146-1029 1263 0,'0'0'56'0,"0"0"12"0,0 0-55 0,0 0-13 16,0 0 0-16,0 0 0 0,0 0 38 0,9 0 5 15,0 0 1-15,-1 0 0 0,1 0 6 0,0 0 2 16,4 0 0-16,-4-8 0 0,8-4-5 0,-3 1-1 16,3-1 0-16,5-8 0 0,-4 5-8 0,4 7-2 15,-5-11 0-15,1-1 0 0,-1 1 44 0,1 3 8 16,-5-4 1-16,0 1 1 16,0-1-117-16,0 1-23 0,-4-4-5 0,0-1-1 0,0 5 56 0,-9-1 0 0,4 1 8 15,-4-5 0-15,0 9-8 0,-4-5-11 16,-5 1 3-16,0-1 0 15,0 1-23-15,-4-1-4 0,4 1-1 0,-4 3 0 0,-4-3 23 0,8 7 4 0,0 0 1 16,-4-3 0-16,0-1 8 0,4 8 0 0,-8-7-9 0,3 3 9 16,1-4 0-16,0 5 0 0,0-1-9 0,0 0 9 15,0 4 0-15,8 8 0 0,-4-11 0 0,9 11 0 16,0 0 0-16,0 0 0 0,-13 0 0 0,13 0 0 16,-9 4 0-16,1 3 9 0,-1-3-9 0,5 12 8 15,-5-8-8-15,4 7 0 0,1-3 9 0,0 8-9 16,-1-1 13-16,1 1-1 0,-1 3-1 0,1 4 0 15,0-7 0-15,8 7 0 0,-4 0 0 0,4 4 0 16,1 8 5-16,-1-7 2 0,1 3 0 0,3 8 0 16,6-4 10-16,-6 4 1 0,5 7 1 0,1 1 0 15,3 4 12-15,-4-5 2 0,0-3 1 0,5 8 0 16,-5-5 5-16,5 1 1 0,-5-4 0 0,-4 0 0 0,-5-1-30 16,0 1-5-16,-4-8-2 0,5 4 0 0,-10-4-2 15,1 4 0-15,0 0 0 0,-5-8 0 0,0 0-12 0,0-4 11 16,1-3-11-16,-6-1 10 0,1 0-24 0,0-3-5 15,0-1-1-15,0-3 0 16,4-1-43-16,-4-3-9 0,4-1-1 0,0-7-1 16,-4 0-121-16,4-4-24 0</inkml:trace>
          <inkml:trace contextRef="#ctx0" brushRef="#br0" timeOffset="7619.5617">3804-549 806 0,'0'0'72'0,"0"0"-58"0,0 0-14 0,0 0 0 16,0 0 172-16,0 0 31 0,13-4 6 0,5 0 2 15,-1 4-102-15,1 0-20 0,4-12-4 0,4 4-1 16,0 0-24-16,5 1-6 0,0 3-1 0,4-8 0 15,0 4-27-15,4-11-6 0,-4 7 0 0,9 0-1 16,0-3-19-16,0 3 8 0,-4-4-8 0,-1 5 0 16,0 3-116-16,1-4-29 0,-1 4-7 15,-8 8 0-15</inkml:trace>
          <inkml:trace contextRef="#ctx0" brushRef="#br0" timeOffset="15305.9885">4725-308 403 0,'0'0'36'0,"0"0"-36"15,0 0 0-15,0 0 0 0,0 0 131 0,0 0 19 16,0 0 4-16,0 0 1 0,0 0-41 0,0 0-8 16,0 0-2-16,9 0 0 0,0 0-32 0,-9 0-6 15,8-7-2-15,6 3 0 0,-1 4-28 0,-4-4-7 16,-1-4-1-16,6 4 0 0,-1 0-11 0,0-8-2 16,0 5-1-16,0-1 0 0,0 0-4 0,0 4-1 15,1-8 0-15,-1 5 0 0,0-1-9 0,-4 0 0 16,4-4 0-16,-4 5 0 0,4-1 0 0,-9 0 8 15,5 4-8-15,-5-8 8 0,5 5-8 0,0-5 8 16,-9 4-8-16,4 0 8 0,1-3-8 0,-1 3 0 0,-4 0 0 16,0 0 0-16,0-4 15 0,0 12-3 15,0 0 0-15,0-3 0 0,-4-5-12 0,4 8 0 16,-5-8 0-16,5 8 0 0,-8-4 0 0,8 4 0 0,-9-4 0 0,0 4 0 16,0-4 0-16,0 4 0 0,-4 4 0 15,0 0 0-15,4 0 0 0,-4 4 0 0,0 3 0 0,0 1 0 16,-5 4 12-16,5-1-1 0,0 1 0 0,0 0 0 15,-5 3 9-15,5-7 3 0,0 3 0 0,0 5 0 16,-5 3 6-16,9-3 2 0,1-1 0 0,3 5 0 16,1-1 1-16,4 4 0 0,0-7 0 0,4 3 0 15,1-7-7-15,3 3-1 0,6 1 0 0,-1-1 0 16,4-3-4-16,1 3-2 0,4-3 0 0,0 0 0 16,-5-5-18-16,10 1 10 0,-5-4-10 0,8-4 8 15,-3-4-19-15,8-4-4 0,-5 0-1 0,6-4-1008 16</inkml:trace>
        </inkml:traceGroup>
        <inkml:traceGroup>
          <inkml:annotationXML>
            <emma:emma xmlns:emma="http://www.w3.org/2003/04/emma" version="1.0">
              <emma:interpretation id="{937FE292-EF27-4501-805E-FDE58A4E4D21}" emma:medium="tactile" emma:mode="ink">
                <msink:context xmlns:msink="http://schemas.microsoft.com/ink/2010/main" type="inkWord" rotatedBoundingBox="11005,1530 11918,1496 11958,2563 11045,259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6127.5891">5976-1037 961 0,'0'0'42'0,"-5"-8"10"0,5-3-42 0,-4 3-10 16,4-4 0-16,0 12 0 0,0 0 104 0,-5-4 20 16,5-8 3-16,0 12 1 0,0 0-45 0,0 0-9 15,0 0-2-15,0 0 0 0,0 0-25 0,0 0-6 16,0 0-1-16,0 0 0 0,0 0-19 0,0 0-4 16,0 0-1-16,9 8 0 0,0 0 20 0,0 0 3 15,-1 0 1-15,6 3 0 0,-1-3-17 0,0 4-3 16,0 0-1-16,5 3 0 0,-1 1 4 0,5-1 1 15,-4 5 0-15,8-1 0 0,-4 1-8 0,4-1-2 16,1 1 0-16,-1-1 0 0,-4-3-14 0,9 0 9 16,-1-1-9-16,1-3 8 0,-5 0 0 0,1-1-8 15,3 1 12-15,1-4-4 0,0 3-8 0,-1-7 8 16,1 4-8-16,-4 0 8 0,3 0-8 0,-8 3 8 16,4-11-8-16,-4 8 8 0,0 0-8 0,0-4 0 0,0 0-10 0,-4 4 10 15,-1-8 0-15,1 4 0 0,-1-1 0 0,1-3 0 16,-5 0 0-16,-4 0 0 0,4 4 8 0,-9-4-8 15,-4 0 0-15,0 0 8 0,0 0-8 0,0 0 0 16,0 0 13-16,0 0-4 0,0 0-1 0,0 0 0 16,0 0 8-16,0 0 2 0,0 0 0 0,0 0 0 15,-8 12-1-15,-5-4 0 0,-5 4 0 0,5-1 0 16,-5 9-2-16,-4-1-1 0,0 1 0 0,-4 3 0 16,0-3-2-16,-5 11 0 0,0 0 0 0,-4-8 0 15,0 5 0-15,0-1-1 0,9 0 0 0,-5 5 0 16,-4-5 17-16,4-4 4 0,0 1 1 0,1 3 0 0,3-8-33 15,1 5-12-15,4-5 0 0,0-3 0 0,5 0 12 16,4-1 0-16,-1-3 0 0,1 0 0 16,4-1-34-16,1-3-1 0,-1 4 0 0,4-4 0 15,1-5-147-15,0 5-30 0,4-8-5 0</inkml:trace>
        </inkml:traceGroup>
        <inkml:traceGroup>
          <inkml:annotationXML>
            <emma:emma xmlns:emma="http://www.w3.org/2003/04/emma" version="1.0">
              <emma:interpretation id="{91F5C9B7-B771-4374-A012-F70CD3369E6E}" emma:medium="tactile" emma:mode="ink">
                <msink:context xmlns:msink="http://schemas.microsoft.com/ink/2010/main" type="inkWord" rotatedBoundingBox="12859,1501 14853,1427 14901,2725 12907,279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9496.7073">9757-698 1324 0,'14'-15'118'0,"-14"15"-94"0,0 0-24 0,0 0 0 15,13-4 13-15,-13 4-1 0,4 4-1 0,5 7 0 16,-5 1 42-16,5 8 9 0,0 3 2 0,0 8 0 16,-5 8 0-16,-4 4 0 0,-4 0 0 0,-1 8 0 15,-4 3-20-15,1 1-3 0,-6-4-1 0,1-1 0 16,-9 1-13-16,0-8-3 0,5-8-1 0,-5 4 0 15,-4-8-3-15,4 0-1 0,-5-7 0 0,10-1 0 16,-5-3-11-16,4-5-8 0,1-3 12 0,-1 0-12 16,5-4-22-16,0-8-11 15,4 3-3-15,0-6-880 0</inkml:trace>
          <inkml:trace contextRef="#ctx0" brushRef="#br0" timeOffset="17363.1625">8099-928 748 0,'9'-11'67'0,"-9"11"-54"16,4-8-13-16,-4-4 0 0,5 4 93 0,-1 4 16 15,-4 4 3-15,4-11 1 0,1 3-34 0,-5 0-7 0,4 0-2 0,-4 8 0 16,0 0-34-16,0 0-6 0,0 0-2 16,0 0 0-16,0 0-6 0,0 0-2 0,-4-4 0 0,4 4 0 15,0 0 2-15,0 0 0 0,0 0 0 0,0 0 0 16,-9 0-1-16,-4 0 0 0,0 4 0 0,-1 4 0 15,1 4 11-15,-4 3 1 0,4-7 1 0,-5 12 0 16,0-5 10-16,-4 9 1 0,5-1 1 0,-1 0 0 16,1 9-17-16,-1-9-3 0,5 4-1 0,0 8 0 15,0-11 12-15,0 7 3 0,4-4 0 0,4-3 0 16,1 3-24-16,0-4-5 0,4 5-1 0,4-5 0 16,-4-3 2-16,9-1 0 0,0 5 0 0,4 3 0 15,4-8-2-15,5 1 0 0,0-5 0 0,0-3 0 16,4-4 8-16,1-8 2 0,4 4 0 0,-1-8 0 15,1-8-2-15,0-3 0 0,-1-1 0 0,5-3 0 16,1-1-9-16,3-11-1 0,-8 0-8 0,4 3 12 0,4-7-4 16,-4 4 0-16,-4-4-8 0,-5 0 12 0,-4 0-12 15,0 7 9-15,-4-7-9 0,-1 0 8 0,-3 0-8 16,-1 4 0-16,-4 4 0 0,-5-8 0 0,0 7 8 0,-8 5 0 16,4-8 0-16,-9 11 0 0,0 1-8 0,1-1 8 15,-10 5-8-15,5 3 8 0,-5 4-8 0,-4-4-11 16,0 5 3-16,1 7 0 0,-1-8-4 0,0 8-1 15,0 8 0-15,0-8 0 16,-5 7-31-16,6 5-7 0,-1 0-1 0,0 3 0 16,0 1-133-16,0 0-27 0,-9 19-6 0,9-4-610 0</inkml:trace>
        </inkml:traceGroup>
        <inkml:traceGroup>
          <inkml:annotationXML>
            <emma:emma xmlns:emma="http://www.w3.org/2003/04/emma" version="1.0">
              <emma:interpretation id="{24E89012-7A0C-40F1-BBBD-2A297E0274A0}" emma:medium="tactile" emma:mode="ink">
                <msink:context xmlns:msink="http://schemas.microsoft.com/ink/2010/main" type="inkWord" rotatedBoundingBox="17069,834 21331,675 21373,1809 17111,196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3877.1169">12789-1294 633 0,'0'-12'28'0,"0"12"6"0,4-8-34 0,1 4 0 0,-1-4 0 0,0 1 0 16,1 3 163-16,4-8 25 0,-5 8 6 0,-4 4 1 15,0 0-94-15,0 0-18 0,9 0-4 0,-9 0-1 16,9 8-28-16,-1 4-6 0,1 7 0 0,0 5-1 15,-5 7-12-15,1 0-3 0,-1 4 0 0,-4 4 0 0,0 0 12 16,0-4 3-16,0 8 0 0,-4-4 0 0,4-4-6 0,-5 0-1 16,5-7 0-16,-4-1 0 0,0 0 0 15,-1-7-1-15,-4-9 0 0,9 1 0 0,-4 0 2 0,0-1 1 16,4-11 0-16,0 0 0 0,0 0 0 0,0 0 0 16,0 0 0-16,0 0 0 0,0-7 6 0,0-9 0 15,4 0 1-15,0-3 0 0,5-4-45 0,0-1 0 16,0-7 0-16,4 0 0 0,0-4 0 0,0 0 0 15,9 3 0-15,0-11 0 0,-4 12-16 0,4 0 0 16,4 0 0-16,0 0 0 16,-8 7-24-16,4-3-4 0,4 7 0 0,5 1-1 15,-5-1-118-15,0 9-23 0,1-1-5 0,-5 0-1 0</inkml:trace>
          <inkml:trace contextRef="#ctx0" brushRef="#br0" timeOffset="24291.4052">13456-1021 1335 0,'0'0'29'0,"0"0"7"0,0 0 0 0,9 11 2 0,-1-7-30 0,-3 0-8 0,-5-4 0 0,13 12 0 15,0-12 16-15,0 0 1 0,0 0 1 0,5 0 0 16,-5-12 37-16,5 4 7 0,8-3 2 0,-4 3 0 16,0-12-8-16,-5 9-2 0,10-5 0 0,-5 0 0 0,0 1-24 15,-5 7-5 1,1-8-1-16,-5 1 0 0,0-1 5 0,0 5 1 0,0-9 0 0,-4 1 0 0,-4 3-30 0,-1 0 8 16,0 1-8-16,-4-1 0 0,-4 12 9 0,4 4-1 15,-9-11 0-15,9 11 0 0,-17-4 4 0,3 4 1 16,-3 0 0-16,-1 4 0 0,-4-1-2 0,5 5-1 15,-5 4 0-15,4 4 0 0,-4-1-2 0,5 5 0 16,-1 3 0-16,5-3 0 0,-4 7 4 0,-1 4 0 16,5-4 0-16,0 12 0 0,0-15 2 0,8-1 1 15,1 1 0-15,-1-1 0 0,1 0-15 0,8 5 11 16,1-9-11-16,4 1 10 0,-1-1-24 0,5 5-5 16,9-5-1-16,0-3-643 15,5-5-129-15</inkml:trace>
          <inkml:trace contextRef="#ctx0" brushRef="#br0" timeOffset="23343.0837">12486-1415 1321 0,'0'0'28'0,"0"0"7"0,0-8 1 0,5 0 2 0,-1 0-30 0,-4 8-8 15,4-4 0-15,-4 4 0 0,5-11 56 0,-5 3 9 16,0 8 3-16,0 0 0 0,0-8-55 0,0 8-13 16,0 0 0-16,0 0 0 0,-5-4 11 0,1 4-1 0,0-4 0 0,4 4 0 15,-5-3-2-15,-4 6 0 0,1-3 0 16,-5 4 0-16,-1-4 2 0,-3 12 0 0,4-12 0 15,-5 8 0-15,-4-4-10 0,5 3 12 0,-5 1-12 0,0 4 12 16,4-8 14-16,-8 11 3 0,8-7 1 0,1 8 0 16,-5-1-3-16,0 1-1 0,4 4 0 0,1 3 0 15,-1 4 10-15,1 1 1 0,4-1 1 0,4 4 0 16,-4-4-21-16,4 8-4 0,0-3-1 0,5 3 0 16,-1 0 5-16,5-8 1 0,0 4 0 0,9-7 0 15,-5 7-4-15,5-8-1 0,0 5 0 0,9-9 0 16,3 1-13-16,1-13 11 0,0 5-11 0,13-4 10 15,1-4-26-15,3 0-4 0,9 0-2 0,1-8-617 16,-1 0-123-16</inkml:trace>
          <inkml:trace contextRef="#ctx0" brushRef="#br0" timeOffset="24635.3253">14386-1107 1551 0,'-4'-8'34'0,"4"0"7"0,4 0 2 0,5 5 1 0,-9 3-36 0,4-8-8 0,-4-4 0 0,0 12 0 16,0 0 63-16,0 0 10 0,-4-8 3 0,-5 4 0 15,9 4-18-15,0 0-3 0,-13 4-1 0,0 4 0 16,-1-4-32-16,-3 4-6 0,-1 7-2 0,1-3 0 15,-1 4-2-15,-4 3 0 0,5 1 0 0,-1 3 0 16,5-3-12-16,0-1 0 0,8-3 0 0,1-1 0 16,0 1 0-16,4-1 9 0,4-7-1 0,-4-8 0 15,0 0-8-15,9 8 0 0,4-8 0 0,5 0 0 16,-1-8 0-16,5 0 10 0,0-3-2 0,0-5-8 0,0-3 8 16,0-1-8-16,9-3 0 0,-1-1 0 0,-17-3 8 0,9 0-8 15,5-4 0-15,-5-1 0 0,-5 9 0 0,-8 3 0 16,4 9-12-16,0-1 3 0,0 8 33 0,-13 4 6 15,0 0 2-15,0 0 0 0,9 8-16 0,-9 4-4 16,-9 11 0-16,-4-3 0 0,4-1-12 0,1 1 0 16,12 3 0-16,-8 8 0 0,-9 0-9 0,8-3 9 15,10 3 0-15,-1-8-683 16,-8 5-129-16</inkml:trace>
          <inkml:trace contextRef="#ctx0" brushRef="#br0" timeOffset="24855.1315">14829-1423 1962 0,'0'0'43'0,"0"0"9"0,22 0 1 0,0 0 3 0,-5 0-45 0,10 0-11 0,-1 0 0 0,14-8 0 16,-1 0 68-16,-4 4 11 0,0-3 2 0,5-1 1 15,8 4-59-15,0-8-12 0,-13 5-3 0,9-1 0 16,-4 0-8-16,-1 0-16 0,1 0 4 0,-10 1-659 16,1 3-132-16</inkml:trace>
          <inkml:trace contextRef="#ctx0" brushRef="#br0" timeOffset="25116.5823">15426-1914 1450 0,'0'0'32'0,"0"0"6"0,0 0 2 0,0 0 1 0,0 0-33 0,0 0-8 16,0 0 0-16,4 11 0 0,-8 17 98 0,4-5 18 16,0 12 3-16,0-8 1 0,-9 5-39 0,0 7-7 15,5 0-2-15,-5 4 0 0,-4 7-6 0,0-11-2 16,0 12 0-16,-1 3 0 0,10-7-16 0,-9 4-3 15,-9 0-1-15,9-1 0 0,4 5-27 0,-4 0-5 16,-9-9-2-16,4 5 0 0,5-4-10 0,4-4 0 16,1 0 0-16,-6-4-756 0,-12-8-157 15</inkml:trace>
          <inkml:trace contextRef="#ctx0" brushRef="#br0" timeOffset="25478.0429">15619-1029 1681 0,'26'0'36'0,"-26"0"8"0,0 0 2 0,0 0 2 0,9 0-38 0,4 0-10 16,5 0 0-16,-5-8 0 0,0 4 79 0,4-4 13 16,10 8 4-16,3-11 0 0,-3-1-43 0,3-4-8 15,6 5-1-15,3-5-1 0,1-3-33 0,-1 3-10 16,-4 0 0-16,5-3 0 0,-1-1 35 0,-4 1 0 15,0-1 0-15,-8-3 0 0,-1 3-5 0,-4-3-1 16,-5 0 0-16,-3 3 0 0,-1 5-29 0,-4-1-15 0,-9 4 2 0,0 4 0 16,-5 1 21-16,-8 3 4 15,0 4 0-15,-9 0 1 0,0 11-13 0,0-3 0 16,-4 0 0-16,-1 8 0 0,1 3 37 0,-5 1 5 16,-8 3 1-16,4 8 0 0,8-3-3 0,5 3 0 15,-4 0 0-15,9 4 0 0,-1-8-22 0,9 8-5 16,5-3-1-16,-5-1 0 0,0 0-12 0,9-4 0 15,14 1 0-15,-1-1 0 0,0 4 0 0,9-11 0 0,4-1 0 0,5 1 0 32,0-5-160-32,-1-7-36 0</inkml:trace>
        </inkml:traceGroup>
        <inkml:traceGroup>
          <inkml:annotationXML>
            <emma:emma xmlns:emma="http://www.w3.org/2003/04/emma" version="1.0">
              <emma:interpretation id="{81E47EFB-1B55-4202-9DA6-C37D7C1BFE4F}" emma:medium="tactile" emma:mode="ink">
                <msink:context xmlns:msink="http://schemas.microsoft.com/ink/2010/main" type="inkWord" rotatedBoundingBox="23594,1217 25236,1156 25256,1675 23614,173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8790.8336">19085-1326 748 0,'0'0'33'0,"0"0"7"0,0 0-32 0,0-3-8 16,0-5 0-16,0 0 0 0,0 8 107 0,0 0 19 16,0-8 4-16,0 0 1 0,-5 4-60 0,1 1-12 15,0-5-3-15,4 8 0 0,-5-4-40 0,-4 0-8 16,5 4-8-16,-5-4 12 0,5 4 17 0,-5-4 4 15,9 4 1-15,-9 0 0 0,0-4-34 0,5 0 0 16,4 4 0-16,-9-4 0 0,9 4 12 0,-13 0-12 16,9 0 12-16,4 0-12 0,-9-7 12 0,0 3-12 15,0 0 12-15,1 4-12 0,-1 4 13 0,-4-4-4 16,0 0-1-16,-1 4 0 0,-3 3-8 0,-1-7 0 16,1 8 0-16,-1-4 0 0,-4 0 0 0,5 4 0 0,-10 0 0 15,5 3 0-15,1 5 15 0,3 0 1 0,0 3 0 0,1 1 0 16,-1 3 8-16,1 0 3 0,-1 1 0 15,5 3 0-15,9 4-13 0,-9 4-2 16,4-3-1-16,4-1 0 0,10-4-3 0,-5 0-8 0,-9-7 12 0,9-1-4 16,9-3 0-16,-5-4-8 0,1-5 12 0,8 1-4 15,-5-8 8-15,10 0 2 0,4 0 0 0,0-8 0 16,0 1 3-16,0-5 1 0,4-4 0 0,0-3 0 16,1-1-22-16,-5 1 0 0,0-12 0 0,0-1 0 15,-1 1 0-15,-3 0 0 0,4-4 0 0,0 0 0 16,-5 0 0-16,5 7 0 0,-4-3 0 0,-1 12 0 15,-3-1 11-15,-1 5-3 0,0 3 0 0,-9 4 0 16,-4 8 4-16,0 0 0 0,0 0 0 0,0 0 0 16,5 12 0-16,-5 0 0 0,-5 7 0 0,5 1 0 0,-4 3-12 15,-5 4 0-15,5 1 0 0,4-1 0 0,0 4 28 16,0-4 3-16,4-3 1 0,5 3 0 0,-5 0-45 0,5 1-9 16,0-5-2-16,4-3-630 15,0-5-126-15</inkml:trace>
          <inkml:trace contextRef="#ctx0" brushRef="#br0" timeOffset="29229.9937">19523-1376 1497 0,'5'-8'133'0,"4"0"-106"0,-5 4-27 0,5-4 0 15,0 8 72-15,-1-7 8 0,1 7 3 0,0 0 0 16,-9 0-9-16,13 7-2 0,-4 5 0 0,4 4 0 16,-4-1-28-16,-1 9-7 0,1-5-1 0,-4 9 0 15,-1 3-14-15,-4-8-3 0,4 8-1 0,-4 1 0 16,0-9-3-16,0 0-1 0,-4 5 0 0,4-5 0 16,0-3-2-16,-4-5 0 0,-1 5 0 0,5-9 0 15,-4 1-3-15,4-12-1 0,0 8 0 0,0-8 0 16,0 0 20-16,0 0 3 0,0 0 1 0,0 0 0 15,0 0-32-15,0 0 0 0,9-8 0 0,-1-4 0 16,6-7 12-16,3-8-3 0,5-1-1 0,4-3 0 16,-4 4-8-16,5-4 0 0,8-1 0 0,-5 1 0 15,-3 8-20-15,3-5-5 0,1 5-2 16,0 7 0-16,-9 5 27 0,0 3 19 0,0 0-3 0,-5 4-1 0,1 8-24 0,-5 0-5 16,5 8-1-16,-5-4 0 0,-5 7 63 0,1 5 13 15,-4-5 3-15,3 13 0 16,-3-1-103-16,-1 4-20 0,1-8-4 0,-5 5-1 0,4-1 76 0,0-4 16 15,1 1 2-15,-1 3 1 0,1-7-31 0,3 3-13 16,-3-3 1-16,3-5-731 16,1 1-145-16</inkml:trace>
        </inkml:traceGroup>
        <inkml:traceGroup>
          <inkml:annotationXML>
            <emma:emma xmlns:emma="http://www.w3.org/2003/04/emma" version="1.0">
              <emma:interpretation id="{4FEA7BC8-7644-4A6C-A52D-D80DD3FE0FCF}" emma:medium="tactile" emma:mode="ink">
                <msink:context xmlns:msink="http://schemas.microsoft.com/ink/2010/main" type="inkWord" rotatedBoundingBox="27298,613 30468,495 30512,1679 27343,1797"/>
              </emma:interpretation>
              <emma:one-of disjunction-type="recognition" id="oneOf6">
                <emma:interpretation id="interp6" emma:lang="" emma:confidence="0">
                  <emma:literal>6</emma:literal>
                </emma:interpretation>
                <emma:interpretation id="interp7" emma:lang="" emma:confidence="0">
                  <emma:literal>g e</emma:literal>
                </emma:interpretation>
                <emma:interpretation id="interp8" emma:lang="" emma:confidence="0">
                  <emma:literal>S e</emma:literal>
                </emma:interpretation>
                <emma:interpretation id="interp9" emma:lang="" emma:confidence="0">
                  <emma:literal>9</emma:literal>
                </emma:interpretation>
                <emma:interpretation id="interp10" emma:lang="" emma:confidence="0">
                  <emma:literal>s e</emma:literal>
                </emma:interpretation>
              </emma:one-of>
            </emma:emma>
          </inkml:annotationXML>
          <inkml:trace contextRef="#ctx0" brushRef="#br0" timeOffset="31370.9753">24323-1439 723 0,'4'-11'32'0,"-4"11"7"0,9-4-31 0,0-4-8 0,-5 8 0 0,5-12 0 16,-4 5 96-16,-1 7 17 0,5-12 4 0,-5 4 1 15,-4 8-44-15,0 0-9 0,5-12-1 0,-1 8-1 16,-4 4-15-16,0 0-2 0,0-7-1 0,0 7 0 16,0 0-7-16,4-4-2 0,-4 4 0 0,0-12 0 15,0 8-16-15,0 4-4 0,-4-4-1 0,4 4 0 0,0 0-15 0,-4-11 0 16,-5 3 8-16,4 8-8 16,-8 0 0-16,4 0 0 0,1-8 0 0,-1 8 0 0,-4 0 0 0,4 0 0 15,0 0 0-15,-4 8 0 0,0-8 0 0,-5 0 0 16,5 4 0-16,-4 0 0 0,-1-1 0 0,0 5 0 15,-3 0 0-15,-1 4 0 0,-5-1 0 0,1 1 0 16,-5 4 0-16,9-1 0 0,0 1 0 0,5 3 0 16,4 1 0-16,-1-5 0 0,6 1 0 0,-1-4 0 15,5 3 0-15,4-3 0 0,4 0 0 0,9-1 0 16,0-3 0-16,9-4 0 0,0 0 54 0,4-4 8 16,1-4 2-16,8 0 0 0,-4 4-52 0,-1-8-12 15,-3 1 0-15,3 3 0 0,1-8 0 0,0 4 0 16,-5-3 0-16,0 3 0 15,1 0-21-15,-1 0-7 0,0 0-2 0,1 4 0 0,-5 4 21 0,-9 0 9 16,4 0-8-16,-3 8 8 0,3 0 0 0,-13 0 0 0,1 7 0 0,-5 1 0 16,4 4 0-16,-8 3 16 0,-5 4-4 0,0 1-1 15,-8-5 20-15,4 0 4 0,-5 9 1 0,-4-5 0 16,0 4 11-16,0-8 2 0,5 5 1 0,-5-1 0 16,0 0-9-16,0-7-1 0,0-1-1 0,0-3 0 15,0 0-11-15,0-5-3 0,5 1 0 0,-10 0 0 16,10-8-25-16,-5-1 0 0,0 1 0 0,0-4 0 15,0 0 0-15,0-4 0 0,-4-3 0 0,-1-5 0 16,5-4 0-16,0 1-9 0,1-5 0 0,3-3 0 16,9 3-188-16,14-11-38 15</inkml:trace>
          <inkml:trace contextRef="#ctx0" brushRef="#br0" timeOffset="31732.5082">24977-1326 1267 0,'0'0'56'0,"4"-3"12"0,5 3-55 16,4-4-13-16,5 4 0 0,-1-4 0 0,1 4 54 0,4-8 8 16,4 4 2-16,-4-4 0 0,0 4 18 0,0-3 4 15,13-5 1-15,0 0 0 0,-4 4-46 0,-1-3-9 16,1-1-1-16,-5 0-1 0,-4-3-15 0,-4 3-3 0,-5-4-1 15,0 1 0-15,-4-1-11 0,-5 1 0 0,5-1 0 0,-9 8 0 16,-9-7 53-16,5 11 9 0,-5-8 2 0,-4 4 0 16,-4 0-64-16,-1 8-12 0,-4 0-2 0,5 8-1 15,-1-8 24-15,-8 8 5 0,-1 4 1 0,1-1 0 16,4 5-15-16,0 7 0 0,-4 1 0 0,0-1 0 16,4 4 54-16,4 1 8 0,-4-5 2 0,13 8 0 15,-4 1-52-15,9-1-12 0,4 0 0 0,0 0 0 16,0 0 0-16,9 1 0 0,4-9 0 0,4 4 0 15,1-3 54-15,4-1 8 0,8-3 2 0,10-1 0 16,-1-3-104-16,1-5-20 16,4 9-4-16,0-16-681 0,0 4-137 0</inkml:trace>
          <inkml:trace contextRef="#ctx0" brushRef="#br0" timeOffset="30200.2701">22283-1255 1195 0,'0'0'52'0,"0"0"12"0,0 0-51 0,0 0-13 15,0 0 0-15,0 0 0 0,0 0 70 0,9 4 11 16,4 3 3-16,0-3 0 0,0-4-16 0,5 0-4 15,8 0 0-15,0-4 0 0,5 4-31 0,0-7-6 16,4 3-2-16,-4 0 0 0,-5-8 7 0,5 4 0 16,-1-7 1-16,1 3 0 0,0 0-21 0,-5 1-12 15,-4 3 12-15,0-12-12 0,-4 5 24 0,-1-1-3 16,-4 0 0-16,0 1 0 0,1 3-33 0,-6 0-8 16,1-7 0-16,0 3-1 0,-5 5 68 0,1-5 13 15,-1 1 4-15,-4 7 0 16,0-8-103-16,-4 4-20 0,-1 1-4 0,1 3-1 0,-5 4 52 0,0-4 12 0,1 8 0 15,-10 0 0-15,5 0 0 0,-5 0 0 16,-4 0 0-16,1 8 0 0,-1 4 9 0,0-1 5 0,0 5 1 16,0 0 0-16,-5 3-24 0,6 5-5 0,-6-5-1 0,5 8 0 15,0-3 31-15,0 3 5 0,9 0 2 0,0 1 0 16,4 3-9-16,5-12-2 0,4 9 0 0,0-5 0 16,9 4-12-16,4 1 11 0,4-9-11 0,5 1 10 15,-4-1-10-15,8-7 0 0,1-1 9 0,-1 5-9 16,5-8-76-1,-1 0-20-15,5 3-4 0,-4-11-1 0</inkml:trace>
          <inkml:trace contextRef="#ctx0" brushRef="#br0" timeOffset="30701.0278">23511-1392 403 0,'9'-19'17'0,"-4"11"5"0,-1 4-22 0,5-8 0 15,-9 4 0-15,4-3 0 0,1 3 196 0,-1 0 34 16,-4 0 7-16,0 8 2 0,0 0-135 0,0 0-28 16,0-3-4-16,-9-5-2 0,0 4-29 0,-4 4-5 15,0-4-2-15,0 8 0 0,-5 0-7 0,-4 4-2 16,-4-1 0-16,4 5 0 0,-4 0-25 0,4 3 0 16,-4 5 0-16,8-5 0 0,5 5 40 0,-5-1 4 15,5 5 0-15,-4 3 0 0,3-4-20 0,6 5-3 0,-6-5-1 16,6-3 0-16,-1 3 26 0,5 0 5 0,4 1 1 0,0-1 0 15,0-11-38-15,4 4-14 0,5-5 11 16,4 1-11 0,-4-8-40-16,-1 0-13 0,10-4-3 0,0-4-1 0,-1 0 57 0,5-4 0 0,4-4 10 0,-4-3-1 15,0-1-9-15,0-3 12 0,4-9-12 0,-4 5 12 16,0-16 2-16,0 4 1 0,0-4 0 0,5-8 0 16,-6 0 15-16,6-3 3 0,-5-9 1 0,8 1 0 15,1-1-49 1,-5-3-9-16,5 3-3 0,4 1 0 0,-8 7 13 0,-1 12 2 0,-13-4 1 0,0 8 0 15,5 8-12 1,-1 0-2-16,-12 15-1 0,-1-8 0 0,5 13 72 0,-9 3 14 0,0 4 4 0,0 0 0 16,-4 11-64-16,-5 9-15 0,0-1-1 0,-9 13-1 15,-4-5 17-15,1 8 0 0,-6-4-8 0,5 8 8 16,0 0-40-16,5 8-4 0,-1-8 0 16,5 4-1-16,0-4 78 0,0 4 16 0,0-4 3 0,4 0 1 0,4 0-41 15,1-4-12-15,4 4 0 0,0-4 8 0,0 0-23 16,0 0-4-16,4-4-1 0,5-3-607 15,-4 3-121-15</inkml:trace>
        </inkml:traceGroup>
      </inkml:traceGroup>
      <inkml:traceGroup>
        <inkml:annotationXML>
          <emma:emma xmlns:emma="http://www.w3.org/2003/04/emma" version="1.0">
            <emma:interpretation id="{CE788088-91E1-48C0-8FA0-2BBEDDCA9F0D}" emma:medium="tactile" emma:mode="ink">
              <msink:context xmlns:msink="http://schemas.microsoft.com/ink/2010/main" type="line" rotatedBoundingBox="2662,3047 31134,1731 31223,3662 2752,4977"/>
            </emma:interpretation>
          </emma:emma>
        </inkml:annotationXML>
        <inkml:traceGroup>
          <inkml:annotationXML>
            <emma:emma xmlns:emma="http://www.w3.org/2003/04/emma" version="1.0">
              <emma:interpretation id="{DB7B670B-3F72-4193-9A59-7984952532E5}" emma:medium="tactile" emma:mode="ink">
                <msink:context xmlns:msink="http://schemas.microsoft.com/ink/2010/main" type="inkWord" rotatedBoundingBox="2708,4037 3931,3981 3970,4814 2747,4870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4468.4368">-2255 1884 1069 0,'0'0'47'0,"0"0"10"0,-9-4-45 0,9 4-12 16,0 0 0-16,0 0 0 0,0-8 74 0,0 1 13 15,0-1 2-15,0 8 1 0,0 0-30 0,0 0-7 0,-9-8-1 16,9 8 0-16,0 0-25 0,0 0-6 16,0 0-1-16,0 0 0 0,0 0 4 0,0 0 0 0,0 0 0 0,0 8 0 15,-4 7 0-15,0-3 0 0,4 4 0 0,-9 3 0 16,5 5 0-16,4-1 0 0,0 4 0 0,0-3 0 16,-9 3 6-16,9-8 2 0,0 9 0 0,0-5 0 15,9-7-23-15,-9 7-9 0,4-3 8 0,0-5-8 16,1-3 12-16,-1 0-4 0,0-5 0 0,5 5 0 15,-9-4-8-15,0-8 0 0,9 8 0 0,-9-8-618 16,0 0-116-16</inkml:trace>
          <inkml:trace contextRef="#ctx0" brushRef="#br0" timeOffset="34650.5094">-2202 1525 1681 0,'-18'-19'74'0,"18"7"16"0,-9-4-72 0,5 5-18 16,-5-5 0-16,5 8 0 0,-1 1 36 0,1-1 3 15,0 0 1-15,4 0 0 16,0 8-117-16,0 0-23 0,0 0-5 0,22 0-1 0</inkml:trace>
          <inkml:trace contextRef="#ctx0" brushRef="#br0" timeOffset="35103.9201">-1632 1716 1267 0,'0'0'112'0,"0"0"-89"0,0 0-23 0,0 0 0 0,9 12 127 16,0-4 21-16,4 4 4 0,-5-1 0 16,6 5-33-16,-1 3-7 0,0 1-2 0,0-1 0 15,0 5-110-15,-4-1-23 0,4-3-4 0,-4 7-1 0,-5-8 45 0,5 1 9 16,-4-1 2-16,-1 1 0 0,-4-4-8 0,0-5 0 16,0 1-1-16,0-12 0 0,0 0 1 0,0 0 1 15,0 0 0-15,0 0 0 0,0 0-8 0,0 0-1 16,-9 0-1-16,5-8 0 0,-5-4-3 0,9-3 0 15,-4-1 0-15,8-3 0 0,-4-5-8 0,9 1 0 16,0-4 0-16,4-1 0 0,0 1 0 0,4 4 0 16,1-5-12-16,-5 9 12 0,0-1-12 0,9 1 12 15,-17 7-12-15,8 0 12 0,0 5 0 0,-4 3 0 16,-9 4 0-16,13 0 0 0,0 4 0 0,0 3 0 16,-4 5 0-16,0 0 0 0,4 0 0 0,-4 3 0 15,4-3 10-15,0 7-10 0,-9-3 13 0,5 0-4 16,0 3-1-16,0-3 0 0,4-5-8 0,-4-3 10 15,-1 4-10-15,1 0 10 0,4-1-10 0,-4 1 0 16,4 0 0-16,-4-1 0 16,4-3-136-16,0 4-30 0</inkml:trace>
        </inkml:traceGroup>
        <inkml:traceGroup>
          <inkml:annotationXML>
            <emma:emma xmlns:emma="http://www.w3.org/2003/04/emma" version="1.0">
              <emma:interpretation id="{82E3C5E7-D82B-4BE1-9B21-3A5669F7C3C2}" emma:medium="tactile" emma:mode="ink">
                <msink:context xmlns:msink="http://schemas.microsoft.com/ink/2010/main" type="inkWord" rotatedBoundingBox="6219,2882 8149,2793 8239,4724 6308,481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6873.2819">1400 1283 748 0,'0'0'67'0,"0"-3"-54"0,0-13-13 0,4 4 0 16,-4 1 122-16,4-1 22 0,-4 0 4 0,9 4 0 15,-9-3-32-15,5 3-6 0,-5 0-2 0,4 4 0 16,-4 4-40-16,0 0-8 0,0 0-1 0,0 0-1 16,9 0-11-16,-9 0-3 0,0 0 0 0,4 12 0 15,-4 7-16-15,4 5-3 0,1 3-1 0,-5 4 0 16,0 8 24-16,-5 8 4 0,1 0 0 0,0 7 1 16,-1 1 6-16,1 0 1 0,-5-1 0 0,0-7 0 15,5 0-20-15,0-4-4 0,-5 0-1 0,4-4 0 0,1-8-19 16,0 4-3-16,-1-4-1 0,1-4 0 0,-1 1-4 15,5-5 0-15,-4-7-8 0,0-1 12 0,4-3-12 0,0-12 8 16,0 0-8-16,0 0 0 16,4 12-25-16,-4-12-11 0,0 0-3 0,0 0 0 15,0 0-142-15,0 0-29 0,0 0-6 0</inkml:trace>
          <inkml:trace contextRef="#ctx0" brushRef="#br0" timeOffset="37212.0894">1233 1229 633 0,'-5'-16'28'0,"5"16"6"0,-4-4-34 0,4 4 0 0,0 0 0 0,0 0 0 16,0 0 187-16,0 0 30 0,0 0 7 0,4-7 0 15,5 3-131-15,4-4-26 0,-4 8-6 0,4-4-1 16,5 0-2-16,4 0-1 0,-5 0 0 0,5 0 0 15,0-3-2-15,5-1-1 0,-1-4 0 0,5 4 0 16,-5-3 0-16,5-5 0 0,8 0 0 0,5 1 0 16,-9 3-31-16,0 0-7 0,9 1 0 0,4-5-1 15,-8 4-15-15,-1 5 11 0,5-1-11 0,-9 0 10 16,5 8-10-16,-5-8 0 0,-4 4 0 0,-1 4 0 16,-3 4 0-16,-5 4 0 0,-1-8-10 0,1 4 10 15,-4 4-28-15,-5-1 0 16,0 5 0-16,0 0 0 0,-4 0-28 0,-4-1-4 0,-1 1-2 15,-4 4 0-15,0-5-121 0,-4 5-24 0</inkml:trace>
          <inkml:trace contextRef="#ctx0" brushRef="#br0" timeOffset="37664.4071">1264 2177 1778 0,'4'-12'79'0,"-4"12"16"0,0 0-76 0,13-4-19 16,5 0 0-16,-1 0 0 0,-4 4 58 0,5 0 8 16,4 0 2-16,0-4 0 0,4 0-4 0,-4 0 0 15,0 4 0-15,4 0 0 0,5 0-40 0,-5 0-9 16,1 8-2-16,-1-4 0 0,5 0-13 0,-1 0 0 16,6 0-9-16,-6-4-671 15,1 4-133-15</inkml:trace>
          <inkml:trace contextRef="#ctx0" brushRef="#br0" timeOffset="37468.3539">1347 1810 1486 0,'0'0'32'0,"0"0"8"0,0 0 0 0,0 0 3 0,0 0-35 0,9 4-8 16,4 0 0-16,-4 0 0 0,4-4 77 0,0 4 14 0,0-4 2 0,9 0 1 15,0 0-16-15,4-4-3 0,-4 4-1 0,9 0 0 16,4-4-38-16,-4 0-7 16,-5 0-1-16,5 0-1 0,4 4-8 0,0 0-2 15,-4-8 0-15,4 4 0 0,-9 4-17 0,0-4 0 0,1 1 8 0,-5-1-8 31,4 0-38-31,-8 4-11 0,-1-4-3 0,-4 4 0 16,-4 0-107-16,-9 0-21 0,0 0-5 0,0 0-1 0</inkml:trace>
          <inkml:trace contextRef="#ctx0" brushRef="#br0" timeOffset="38840.2015">2632 847 518 0,'-4'-12'23'0,"0"12"5"0,4 0-28 0,0 0 0 16,-5-8 0-16,5 8 0 0,0 0 243 0,0 0 43 16,0 0 9-16,0 0 1 0,0 0-175 0,0 0-35 15,9-12-7-15,-9 12-2 0,0 0-29 0,13-3-7 16,5-1-1-16,-5 4 0 0,4-4-8 0,-3 4-3 16,-1 0 0-16,4 4 0 0,1-4 7 0,4 0 2 15,0-4 0-15,4 8 0 0,-4-4-30 0,9 0-8 16,4-4 0-16,0-4 0 0,-4 4 0 0,8-4 0 15,-4 0 0-15,9-3-665 16,-4 3-135-16</inkml:trace>
          <inkml:trace contextRef="#ctx0" brushRef="#br0" timeOffset="38502.6393">2672 531 1177 0,'0'0'25'0,"0"0"6"0,0 0 1 0,4 8 2 0,1 3-34 0,-5-11 0 16,8 8 0-16,1 0 0 0,0-4 61 0,4 4 6 15,0-8 1-15,5 0 0 0,-1 0 6 0,1 0 2 0,4-12 0 0,0 4 0 16,-5-4-18-16,5 5-3 0,-4-5-1 0,4 0 0 15,-5-3-20-15,1 3-4 0,-5-4-1 0,0 1 0 16,0-1-9-16,-4 1-3 0,0 3 0 0,-5-12 0 16,5 5-17-16,-9-1 8 0,4 1-8 0,-4-4 0 15,0 3 0-15,-4 4 0 0,4 1 0 0,0-1 0 16,-4 1 0-16,-1 3 0 0,1 0-10 0,-5 4 10 16,9 8-16-16,0 0 5 0,-4-7 1 0,-5-1 0 15,9 8 10-15,-9 0-10 0,-4 0 10 0,4 0-10 16,1 0 10-16,-1 0 0 0,0 0-9 0,0 4 9 15,0 0 0-15,1 7 0 0,8-11 0 0,-5 8 0 16,-4 4 8-16,5-4-8 0,0 3 12 0,-1 5-4 0,1 0-8 16,4 3 10-16,-9-3-10 0,9 7 10 0,0 0-10 0,-4 1 10 15,-5-1-10-15,5 5 10 0,4-1 6 0,0 0 2 16,-5 0 0-16,5 8 0 0,0 1 15 0,0-1 3 16,5 0 1-16,-5 4 0 0,0 0 0 0,4 0 0 15,0 0 0-15,1-4 0 0,-1-4-9 0,1 0-3 16,-5 0 0-16,4-3 0 0,0 3-5 0,1-12-2 15,-5 1 0-15,-5-1 0 0,10 1-9 0,-5-4-1 16,-5-5-8-16,1 1 12 0,0 4-24 0,-5-5-4 16,0 1-2-16,0 4 0 15,-4-1-145-15,0 1-29 0,0-5-5 0</inkml:trace>
        </inkml:traceGroup>
        <inkml:traceGroup>
          <inkml:annotationXML>
            <emma:emma xmlns:emma="http://www.w3.org/2003/04/emma" version="1.0">
              <emma:interpretation id="{1E80A49A-C972-4E6A-ACC2-120B73CF3CBB}" emma:medium="tactile" emma:mode="ink">
                <msink:context xmlns:msink="http://schemas.microsoft.com/ink/2010/main" type="inkWord" rotatedBoundingBox="9752,3438 11480,3358 11534,4523 9806,4602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1473.4182">4830 913 633 0,'0'0'56'0,"0"-12"-44"16,0 1-12-16,5 3 0 0,-5 8 112 0,0-12 21 15,0 4 4-15,0-3 1 0,0 11-47 0,0 0-10 16,0 0-1-16,0 0-1 0,4-4-39 0,-4 4-8 16,0 0-2-16,0 0 0 0,0 0-5 0,0 0-1 15,0 0 0-15,0 0 0 0,0 0 0 0,0 0 0 16,0 0 0-16,0 7 0 0,5 13 10 0,-1 3 2 16,-4 9 0-16,0 3 0 0,4 4-1 0,1 4 0 15,-5 3 0-15,0 13 0 0,4-5 7 0,-4 5 2 16,0 3 0-16,-4 5 0 0,4-5-1 0,-5 0 0 15,1-7 0-15,0 4 0 0,-1-9-1 0,1-3 0 16,-5-4 0-16,5-4 0 0,-5-4 0 0,5-4 0 16,-1-3 0-16,1-9 0 0,-5-3 0 0,5-5 0 0,-1-3 0 15,1 4 0-15,4-12-24 0,0 0-5 0,0 0-1 0,0 0 0 16,-5-8 0-16,1-4-1 0,0 1 0 0,-1-5 0 16,5-3-11-16,0-5 0 0,0-3 9 0,5-4-9 15,3-4 0-15,1-4-16 0,4 0 2 0,1 0 1 16,7 0-7-16,1 3-2 0,0 1 0 0,0 0 0 15,9 0 1-15,0 8 0 0,-1 3 0 0,-3 5 0 16,-1-1 4-16,0 9 1 0,5 3 0 0,0 4 0 16,-5 8 8-16,-4 8 8 0,0 3-12 0,-4 1 12 15,-1-1-10-15,-8 1 10 0,0 7-8 0,-5 5 8 16,0-5 0-16,-4 4 0 0,-8 1 0 0,-1-1 0 0,-4 0 0 16,-5-3 14-16,1-5-2 0,-5 9 0 0,0-5-12 15,-5 0 9-15,10-3-9 0,-9 3 8 0,-1-3 0 16,5 3-8-16,-4-3 12 0,-5-1-4 0,5 1-26 0,4-1-6 15,-4-7 0-15,4 3-1 16,0-3-130-16,4 0-25 0,5-4-6 0</inkml:trace>
          <inkml:trace contextRef="#ctx0" brushRef="#br0" timeOffset="42268.339">5502 1506 633 0,'0'0'56'0,"0"-12"-44"0,0 12-12 0,0 0 0 16,4-8 170-16,0 0 32 0,-4 8 6 0,5-11 2 15,-1 3-96-15,1-4-19 0,-1 4-4 0,-4 8-1 16,0 0-22-16,0 0-5 0,0 0-1 0,0 0 0 16,0 0-21-16,0 0-4 0,0 0-1 0,4 8 0 15,-4 8-8-15,0-1-3 0,0 9 0 0,-4 3 0 16,4 0 9-16,0 5 2 0,-4-1 0 0,4-4 0 16,-5 4-13-16,5-7-3 0,0 3 0 0,5-7 0 15,-5-1-3-15,0-3-1 0,4-5 0 0,-4-11 0 0,4 12 4 16,-4-12 0-16,9 4 0 0,4-4 0 0,1-4-11 0,-6 4-1 15,10-12-8-15,-1-3 12 0,1-1-2 0,-1-3-1 16,-3-5 0-16,-1 1 0 0,4-4-9 0,-3 3 12 16,-6-7-12-16,1 8 12 0,0-1-12 0,0 9 0 15,-1-1 0-15,-3 4 0 0,-1-3 8 0,5 7 2 16,-9 8 1-16,0 0 0 0,0 0-11 0,0 0 8 16,4 8-8-16,5 3 8 0,-5 5-8 0,1 0 0 15,-1 3 0-15,5 1 0 0,0-5 0 0,0 1 0 16,-1-5-11-16,6 5 11 0,-6-4 0 0,5-4 0 15,-4-1 0-15,4-3 0 0,-4 0 0 0,4 0 0 16,0 0 0-16,-13-4 0 0,0 0 0 0,14 0 0 16,-14 0 0-16,13 0 0 0,-13 0 0 0,9 0 8 15,-9 0-8-15,17 0 11 0,-8-4-11 0,4 0 0 0,0 0 9 16,-4-4-9-16,4-3 0 0,0 3 9 0,-4-4-9 16,4-3 0-16,0-5 8 0,1 1-8 0,-1-1 0 15,-4-3 0-15,4-5 11 0,-5 1-11 0,6-4 10 0,-6-4-10 16,1 0 8-16,0-4-8 0,0-8 0 0,-5 0 0 15,5-4 8-15,-5-3-8 0,5-5 0 0,0 5 9 16,0 7-9-16,-1-4 0 0,-3 4 0 0,-1 8-11 16,1 8 11-16,-1 4 12 0,0 7-2 0,-4 5-1 15,5 7-25-15,-5 8-4 0,0-8-2 0,0 8 0 16,0 0 14-16,0 12 8 0,0 0-10 0,-5 11 10 16,1 4-10-16,0 8 10 0,-1 1-10 0,1 6 10 15,-5 1 0-15,5 0 0 0,-1 0 0 0,1 0 0 0,-1 0 27 16,1-4 1-16,0 0 1 0,4 0 0 0,0 0-29 15,0-4 0-15,4 0 0 0,-4 0 0 0,0-4 8 0,0-3-8 16,4 3 11-16,-4 4-11 0,0-4 8 0,5-3-8 16,-5-1 0-16,4 0 0 0,1-3 0 0,-1-5-19 15,-4 1 4-15,4-9 1 16,1 1-142-16,-5-12-29 0,0 0-6 0</inkml:trace>
          <inkml:trace contextRef="#ctx0" brushRef="#br0" timeOffset="42495.8581">5818 1007 1638 0,'0'0'72'0,"4"-8"16"0,5 0-71 0,4 0-17 0,4 0 0 0,1 1 0 16,4-1 64-16,4-4 10 0,-4 0 2 0,9 1 0 15,-5-1-17-15,9 0-3 0,0 4-1 0,5-3 0 16,-1 3-30-16,1 0-5 0,4 0-2 0,0 1 0 16,-9 3-18-16,0-8 0 0,9 8-13 0,0 0 5 15</inkml:trace>
        </inkml:traceGroup>
        <inkml:traceGroup>
          <inkml:annotationXML>
            <emma:emma xmlns:emma="http://www.w3.org/2003/04/emma" version="1.0">
              <emma:interpretation id="{E1D0B4CD-0EEC-4CA8-8C7A-9B96691A0875}" emma:medium="tactile" emma:mode="ink">
                <msink:context xmlns:msink="http://schemas.microsoft.com/ink/2010/main" type="inkWord" rotatedBoundingBox="13289,2853 15847,2735 15911,4108 13353,4226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6481.2737">9643 1014 979 0,'5'-19'43'0,"-5"19"9"0,8-4-41 0,1 4-11 16,4-12 0-16,9 4 0 0,0 5 156 0,9-5 30 16,0 0 6-16,8 0 0 0,1 0-108 0,4 4-23 15,-1-3-4-15,1-1-1 0,0-4-20 0,-4 4-5 16,-1-3-1-16,1 3 0 0,-5 0-22 0,-5 4-8 15,-3-4 0-15,-1 4 9 16,-4 1-75-16,-4-1-15 0,-5-4-3 0,-5 4-1 0</inkml:trace>
          <inkml:trace contextRef="#ctx0" brushRef="#br0" timeOffset="46716.5329">10174 496 1944 0,'0'0'43'0,"0"0"9"0,0 0 1 0,0 0 1 0,0 0-43 0,0 0-11 0,-4 11 0 0,-5 1 0 15,0 4 35-15,0 7 5 0,-4 0 0 0,0 9 1 16,0 7 14-16,-5 0 2 0,1 7 1 0,-1 5 0 16,5 8-5-16,-4-5-1 0,3-7 0 0,1 8 0 15,0-5-22-15,4-3-5 0,1 0-1 0,-1-4 0 16,0 0-12-16,-4-8-4 0,0 0 0 0,0 4 0 15,-1-8-64-15,-3 0-12 16,-1-7-4-16,5-5-1012 0</inkml:trace>
          <inkml:trace contextRef="#ctx0" brushRef="#br0" timeOffset="47129.2479">10687 137 2055 0,'9'-8'45'0,"-4"4"10"0,3 4 1 0,6-8 2 0,-6 8-46 0,1 8-12 15,-5 0 0-15,5 8 0 0,-4 3 21 0,-1 5 3 16,-4 11 0-16,0 8 0 0,-4 7 32 0,-1 1 6 16,-4 4 2-16,5 11 0 0,-9 4 0 0,0 0 0 15,-5 4 0-15,1 8 0 0,-1 0-10 0,-4-4-2 16,0-12 0-16,0 5 0 0,5-13-32 0,-1-3-6 15,1-1-2-15,4-3 0 0,-1-8-12 0,1-4 0 16,0-12 0-16,4-3 0 0,0-13 28 0,1 5 4 16,-1-4 0-16,9-5 0 0,0-7-32 0,0 0 0 15,0 0 0-15,0 0 0 16,-4-15-20-16,4 3-9 0,0-7-3 0,4-5 0 0,5-7 10 0,4 0 2 0,4 0 0 16,5-1 0-16,0 1 4 0,5 4 2 0,-5 3 0 15,-1 5 0-15,-3 3 14 0,0 9 0 0,-5 3 0 0,0 8 0 16,0 3 0-16,0 1 0 0,0 4 0 0,-4 3 0 15,0 9 10-15,4-1-2 0,-9 5 0 0,5-5 0 16,0 4-8-16,0 1 8 0,0-1-8 0,-1 0 8 16,6-7-8-16,-1-5-17 0,0 5 4 0,4-9-799 15,5-3-159-15</inkml:trace>
          <inkml:trace contextRef="#ctx0" brushRef="#br0" timeOffset="45845.4884">8358 1147 864 0,'0'0'76'0,"4"-8"-60"16,-4 4-16-16,0-7 0 0,0 3 141 0,0 4 26 0,0 4 5 0,0 0 0 15,5-8-102-15,-5 8-21 16,0 0-4-16,0 0-1 0,0 0-35 0,0 0-9 16,0 0 0-16,-5 12 0 0,5 7 0 0,0-7 0 0,-9 11 0 0,5 1 8 15,-5 3 31-15,0 8 5 0,1-4 2 0,3 4 0 16,-3 4 10-16,3-7 1 0,5-1 1 0,0 4 0 16,0-8-35-16,0 1-7 0,5-5-2 0,-1-4 0 15,0-3 3-15,5-4 1 0,-5-4 0 0,5-1 0 16,-9-7 11-16,13 0 3 0,-4 0 0 0,9-7 0 15,-5-5-22-15,4-4-10 0,-3 1 10 0,3-1-10 16,1 0 8-16,-5 1-8 0,0-5 0 0,5-3 0 16,-5-4 13-16,4-1-3 0,-4 1-1 0,-4 0 0 15,4-1-9-15,1-3 8 0,-6 4-8 0,5 7 8 0,-8 1-8 16,8 3 0-16,-4 5 0 0,-5 3-11 0,-4 8 11 16,0 0-10-16,0 0 10 0,13 8-10 0,-8 3 10 0,4 1-10 15,-1 4 10-15,-3 3-10 0,3 5 10 0,1-9 0 16,-4 9 0-16,3-5 0 0,1-3 0 0,0-1 0 15,-5 1 0-15,5-1 0 0,0-3 0 0,-5-4-8 16,5 0 8-16,-9-8-8 0,0 0 8 0,9 0 0 16,-5 0 10-16,9-8-10 0,-8 4 19 0,4-4-3 15,-5-3 0-15,5-5 0 0,-1 0 12 0,1-3 1 16,-4-1 1-16,8 1 0 0,-4-5-6 0,4 5 0 16,-4-4-1-16,4-1 0 0,0-3-14 0,0 3-9 15,0 1 12-15,0 0-12 0,0-5 0 0,-4 5-12 16,4 0 0-16,1 3 0 15,-6 1-33-15,1 3-7 0,-4 0 0 0,3 9-660 16,-8 7-131-16</inkml:trace>
          <inkml:trace contextRef="#ctx0" brushRef="#br0" timeOffset="46108.9405">9244 1178 1324 0,'0'0'59'0,"0"0"12"0,0 0-57 0,0 0-14 16,0 0 0-16,0 0 0 0,0 12 128 0,-4-4 24 16,-1 7 4-16,5 1 0 0,-4-1-68 0,-1 5-15 15,5-1-2-15,0 1-1 0,-4-1-14 0,4 1-4 16,0-1 0-16,4-3 0 0,-4-4-32 0,0-1-6 15,0-11-2-15,5 12 0 0,-1 0-12 0,1-4 0 16,-5-8 0-16,0 0 0 16,8 7-111-16,-8-7-25 0</inkml:trace>
          <inkml:trace contextRef="#ctx0" brushRef="#br0" timeOffset="46248.4271">9380 991 2329 0,'-13'-20'51'0,"8"13"10"0,1-5 3 0,0 0 2 0,4 12-53 0,0 0-13 0,0 0 0 0,0 0 0 31,0 0-38-31,0 0-10 0,0 0-3 0,0 0-933 0</inkml:trace>
        </inkml:traceGroup>
        <inkml:traceGroup>
          <inkml:annotationXML>
            <emma:emma xmlns:emma="http://www.w3.org/2003/04/emma" version="1.0">
              <emma:interpretation id="{F3D68532-9894-4319-B9B9-72D873594EA7}" emma:medium="tactile" emma:mode="ink">
                <msink:context xmlns:msink="http://schemas.microsoft.com/ink/2010/main" type="inkWord" rotatedBoundingBox="17976,3106 22682,2889 22716,3612 18010,383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9394.8406">15097 808 1152 0,'61'-8'51'0,"-43"8"10"0,-18 0-49 0,22-4-12 16,4 4 0-16,-4-8 0 0,-5-4 168 0,1 5 32 15,4-5 5-15,0 0 2 0,-5 4-102 0,-3-3-20 16,-1-5-4-16,0 1-1 0,4 3-41 0,1 0-9 15,-14-7-2-15,5 3 0 0,0 0-19 0,0 5-9 16,-5-9 8-16,0 9-8 0,-4-9 0 0,0 8 0 16,0 1 0-16,-4 3 0 0,-5 4 0 0,5 0 0 15,4 4 0-15,-9 4 0 0,-4 0 0 0,0 4 0 16,-5-1 0-16,5 9 0 0,0 4 0 0,-5-5 0 16,-4 5 0-16,5 7 0 0,8 4 0 0,-4 0 0 15,-9-7 0-15,9 7 0 0,0-4 0 0,4 4 10 16,5 1 1-16,-10-5 0 0,1 0-11 0,13-3 0 0,5-1 0 0,-1 0 0 31,-4-3-78-31,9-12-21 0,4 7-4 0</inkml:trace>
          <inkml:trace contextRef="#ctx0" brushRef="#br0" timeOffset="49658.0592">15825 476 2142 0,'22'-12'47'0,"-22"12"9"0,0-7 3 0,0 7 1 0,9 4-48 0,-9-4-12 16,4 7 0-16,0 5 0 0,-4 0 38 0,5 3 5 16,8 9 1-16,-9 3 0 0,-8-7-20 0,4 3-3 15,4 8-1-15,5 0 0 0,-4 1 15 0,-5-1 2 16,0-4 1-16,4 0 0 0,9-3-19 0,-9-1-4 16,-8-3-1-16,4-1 0 0,9-3-3 0,-5-8-1 15,-8 3 0-15,4-11 0 0,0 0 18 0,0 0 3 16,0 0 1-16,-5 0 0 0,-12 0-10 0,8 0-2 15,9 0 0-15,5-11 0 0,-5-5-4 0,0 0-2 16,4-3 0-16,9 3 0 0,0-3-14 0,0 7 0 16,-4-7 0-16,4-1 0 0,5 4 0 0,-5-3-10 15,-9 3 2-15,5 1 0 16,-4 3-39-16,3 0-7 0,1 1-2 0,-9 11 0 16,0 0-203-16,0 0-41 0,0 0-8 0,13-4-1 0</inkml:trace>
          <inkml:trace contextRef="#ctx0" brushRef="#br0" timeOffset="49943.8066">16645 363 1249 0,'0'0'27'0,"14"-8"5"0,-1 4 2 0,4 1 2 0,-4-5-28 0,1 0-8 0,-6 0 0 0,-8 8 0 16,9-4 108-16,-9 4 20 0,0 0 4 0,0 0 0 15,0 0-48-15,0 0-11 0,0 0-1 0,0 0-1 0,0 12-17 0,-4 0-3 16,-1-1-1-16,1 5 0 0,-5 3 17 0,5 5 3 16,-5-5 1-16,5 1 0 0,-5 3-48 0,4 1-10 15,-3 3-1-15,-1 4-1 0,5-11 33 0,-5 11 8 16,0-4 0-16,-4-4 1 0,4 5-53 0,0-5 0 16,-4-3 0-16,0 3-12 0,0-3 12 0,0-1 8 15,-1-3-8-15,1-1 11 0,-4 9-21 0,4-17-4 16,-9 9-1-16,4-4-1146 0</inkml:trace>
          <inkml:trace contextRef="#ctx0" brushRef="#br0" timeOffset="50305.3788">17137 741 633 0,'13'0'56'0,"4"0"-44"0,5 4-12 0,0-4 0 16,5 0 272-16,-1-4 53 0,5 0 11 0,-1 1 1 16,1-1-225-16,-5 0-44 0,5-4-10 0,-5 0-2 15,5 0-32-15,-9-7-6 0,0 3-2 0,0 0 0 16,-4-3 5-16,3-1 1 0,-7-3 0 0,-1 3 0 16,-4 0-22-16,4-3-10 0,-9 7 1 0,0-3 0 15,1-1 21-15,-10 4 4 0,1 1 0 0,0 3 1 16,-1 0-17-16,-3 4-9 0,-6 4 1 0,6 0 0 15,-6 4 55-15,-3 4 11 0,-5-4 2 0,4 7 1 16,-4 1-25-16,1 8-6 0,-1 3-1 0,4-3 0 16,1 3 7-16,3 8 2 0,1-4 0 0,4 5 0 0,1-1 21 15,3 0 4-15,5 0 1 0,5 0 0 0,-5 1-52 16,8-9-12-16,6 4 0 0,-1-3 0 0,4-1-8 0,5-3-5 16,5-5-1-16,3-3 0 15,5-8-94-15,5-4-20 0,-1-4-3 0,14 4-994 16</inkml:trace>
          <inkml:trace contextRef="#ctx0" brushRef="#br0" timeOffset="48478.4044">12947 484 1069 0,'0'0'47'0,"0"0"10"0,0 0-45 0,0 0-12 0,4 4 0 0,5 8 0 15,-5 3 67-15,5 1 11 0,-4 3 2 0,3 9 1 16,-8-1-17-16,5 0-4 0,-5 16-1 0,0 0 0 16,-5-4 9-16,5 4 1 0,-4-4 1 0,0 4 0 15,-1-8-18-15,1-4-3 0,4 0-1 0,-5-3 0 16,5-5-4-16,-4-4 0 0,4-3-1 0,0-4 0 16,0-12-11-16,0 0-1 0,0 0-1 0,0 0 0 15,0 0-3-15,0 0-1 0,0 0 0 0,0 0 0 0,0 0-3 16,4-4-1-16,1-8 0 0,4 0 0 0,4-7-7 0,-4-1-2 15,4 1 0-15,0-12 0 0,9 0-4 0,0-1-1 16,0-3 0-16,8 4 0 0,1-4-8 0,-5 8 10 16,1 3-10-16,3-3 10 0,1 4-10 0,0-1 0 15,4 5 0-15,-9-1 0 16,5 8-30-16,0-3-11 0,-1 3-3 0,-3 4-679 16,-1 4-136-16</inkml:trace>
          <inkml:trace contextRef="#ctx0" brushRef="#br0" timeOffset="48744.6578">13618 901 403 0,'0'0'36'0,"9"4"-36"0,-9-4 0 16,13 4 0-16,0 0 188 0,5-4 30 0,4-4 6 0,0 0 2 15,0-4-103-15,8 1-21 0,-3-5-4 0,3 0-1 16,-3 0-27-16,-1-3-6 0,0-1 0 0,5-3-1 15,-9-1-41-15,0-3-8 0,-5-1-2 0,-3 5 0 16,-1-4 1-16,0 3 0 0,-9 4 0 0,5-3 0 16,-9-1 22-16,0 5 4 0,-4-1 1 0,4 5 0 15,-9-5-26-15,0 12-5 0,0-8-1 0,1 5 0 16,-10 7-8-16,5 0 0 0,-5 3 0 0,-8 5 0 16,4 4 8-16,0 4 0 0,0-1 0 0,0 9 0 15,0-1 0-15,0 4 0 0,5 1 0 0,-1 3 0 0,5 0 0 16,0 0-8-16,4 4 12 0,5 0-4 15,-5-3 11-15,5 3 1 0,4-4 1 0,4 4 0 0,0-8-8 16,1 1-1-16,4-9-1 0,-1 1 0 16,10-1-155-16,4-7-32 0,17 7-5 0,1-15-2 15</inkml:trace>
          <inkml:trace contextRef="#ctx0" brushRef="#br0" timeOffset="49021.6958">14531 500 1695 0,'-5'0'37'0,"5"0"8"0,-4 11 2 0,4 5 1 0,0 3-39 0,0 1-9 15,-9-1 0-15,5 9 0 0,4 3 66 0,0 0 11 16,-5 0 3-16,1 0 0 0,-5 1-24 0,5-5-5 16,8 4-1-16,-8-4 0 0,-5 1-16 0,5-9-3 0,8 1-1 0,0-9 0 15,-8 1-1-15,4-12 0 0,13 8 0 0,0 0 0 16,1-8 8-16,-1 0 2 0,-13 0 0 0,13-4 0 15,9-8-3-15,-9-3-1 0,-4-5 0 0,8 4 0 16,1-3-11-16,-1-1-3 0,1-7 0 0,-1 0 0 16,-3 0-21-16,8-1 0 0,4 1 0 0,-4-4 0 15,-5 3 0-15,5 1 0 0,0 0 0 0,5 0 0 16,-1 7-190-16,-4-7-42 16</inkml:trace>
        </inkml:traceGroup>
        <inkml:traceGroup>
          <inkml:annotationXML>
            <emma:emma xmlns:emma="http://www.w3.org/2003/04/emma" version="1.0">
              <emma:interpretation id="{7DAFD8DE-C21D-4D41-9FD1-224484C3F182}" emma:medium="tactile" emma:mode="ink">
                <msink:context xmlns:msink="http://schemas.microsoft.com/ink/2010/main" type="inkWord" rotatedBoundingBox="24463,2531 26651,2430 26706,3618 24517,3719"/>
              </emma:interpretation>
            </emma:emma>
          </inkml:annotationXML>
          <inkml:trace contextRef="#ctx0" brushRef="#br0" timeOffset="52810.5515">20103 562 518 0,'0'0'46'0,"0"0"-37"0,0 0-9 0,0 0 0 15,0 0 124-15,-9-4 24 0,0-4 4 16,0 4 0-16,5-3-77 0,-5 3-16 0,0-4-3 0,-4 0-1 16,0 4-11-16,4-4-3 0,-4 1 0 0,4-1 0 15,-4 4-14-15,0-4-3 0,0 0-1 0,4 0 0 16,-4 5 21-16,0-1 5 0,-5 0 1 0,-4 0 0 15,5 0-14-15,-5 4-2 0,0 0-1 0,-5 4 0 16,1 0-33-16,0 7 0 0,-5 5 0 0,5 4 0 16,-5 7-11-16,0 4-5 0,1-4-2 0,3 8 0 15,1 8 34-15,4 4 8 0,4-4 0 0,1 8 1 16,8-8 11-16,5-4 3 0,-1 0 0 0,10 0 0 16,-1-8-39-16,1-4-13 0,8-3 0 0,0-9 0 0,4 1 36 15,1-8 7-15,4-1 2 0,9-7 0 0,-5-7-20 16,9-5-3-16,0 0-1 0,5-7 0 0,-5-1-8 0,0-7 8 15,0 0-8-15,4-9 8 0,-4 5 5 0,-4-8 1 16,0 0 0-16,0-8 0 0,-1 1 4 0,5-5 1 16,-8 0 0-16,3 1 0 0,-3-9-19 0,4 1 0 15,-5-1-13-15,0-3 5 0,-4 11 8 0,0-11 9 16,0 3-1-16,0 8-8 0,-5 5 0 0,1 3-20 16,-5 8 2-16,0 3 1 0,-8 5 8 0,-1 4 9 15,5 3-13-15,-5 9 5 0,-4 7 25 0,0-8 6 16,0 12 1-16,0 0 0 15,-9 4-44-15,-4 4-9 0,5-4-2 0,-6 3 0 16,6 5-1-16,-6 4-1 0,6-1 0 0,-5 5 0 0,4 11 33 0,0 0 0 16,-4 4 0-16,8 4 0 0,-3 4 27 0,3 0 12 0,1 4 2 15,-1 4 1-15,1-12-16 0,0 3-3 16,-1-3-1-16,1 4 0 0,0 0-22 0,-1 0 0 0,-4-4 0 16,5 4 0-16,0-4 19 0,-1 0-1 0,5-4 0 15,0 0 0 1,0 0-110-16,0-7-21 0,5-5-5 0,-5-4-1 0</inkml:trace>
          <inkml:trace contextRef="#ctx0" brushRef="#br0" timeOffset="53000.9516">20651 613 2066 0,'0'0'45'0,"0"0"10"16,-4 0 1-16,-1 7 3 0,5 5-47 0,-4 8-12 0,-1-1 0 0,5 1 0 0,-4 3 41 0,4-3 7 15,-4-1 0-15,4 1 1 0,4 7-16 0,0-4-3 16,-8 5-1-16,4-5 0 0,0 0-21 0,0-3-8 16,0-8 0-16,0 3 9 15,0 1-124-15,0-16-25 0,0 0-4 0</inkml:trace>
          <inkml:trace contextRef="#ctx0" brushRef="#br0" timeOffset="53125.7636">20862 156 1670 0,'0'-7'148'0,"-5"3"-118"16,5-8-30-16,0 12 0 0,0 0 84 0,0 0 10 0,0 0 2 0,-4 12-649 15,-1 3-131-15</inkml:trace>
          <inkml:trace contextRef="#ctx0" brushRef="#br0" timeOffset="53434.0686">21103 328 1958 0,'4'-8'174'0,"9"4"-139"0,1 0-35 0,3 8 0 16,1 4 58-16,4 4 5 0,-14 0 1 0,10 7 0 0,-1 1-52 0,1 7-12 16,0-4 0-16,-5 8 0 0,0 4 32 0,0-3 4 15,-9 3 1-15,1 0 0 0,-5 0-2 0,0-4-1 16,4 0 0-16,-4-7 0 0,-4-1 13 0,4 1 2 15,0-9 1-15,0 1 0 0,0-5-34 16,0-3-8-16,0-8 0 0,0 0-8 0,0 0 41 0,0 0 2 16,0 0 0-16,0 0 0 0,4-8-12 0,1-7-3 15,-5-1 0-15,8-3 0 0,1-9-28 0,0 5 0 16,8-4-11-16,1-1 11 0,4 1 0 0,0 4 16 16,4-5 0-16,5 5-1 15,0 0-75-15,-5-1-16 0,5 5-2 0,-1 3-744 16,1 8-149-16</inkml:trace>
        </inkml:traceGroup>
        <inkml:traceGroup>
          <inkml:annotationXML>
            <emma:emma xmlns:emma="http://www.w3.org/2003/04/emma" version="1.0">
              <emma:interpretation id="{30ABBE3C-B2AF-4ED4-9D71-94E428E97C30}" emma:medium="tactile" emma:mode="ink">
                <msink:context xmlns:msink="http://schemas.microsoft.com/ink/2010/main" type="inkWord" rotatedBoundingBox="27043,2454 31159,2264 31211,3387 27095,3577"/>
              </emma:interpretation>
            </emma:emma>
          </inkml:annotationXML>
          <inkml:trace contextRef="#ctx0" brushRef="#br0" timeOffset="53711.4438">22037 640 1666 0,'27'-12'36'0,"-14"8"8"0,4 0 2 0,5-3 2 0,0 3-39 0,0-4-9 0,4 0 0 0,1 0 0 16,-5 1 67-16,0-5 11 0,0 4 2 0,0-11 1 15,-5 3-33-15,1 0-6 0,-1-3-2 0,-4-1 0 16,-4-3-12-16,0 4-4 0,0-1 0 0,-5 4 0 16,-4 1 8-16,-4-1 2 0,-1 1 0 0,-3 7 0 15,-6 4 2-15,1 4 1 0,-4 4 0 0,-1 4 0 16,-4 7-15-16,0 5-3 0,0-1-1 0,-4 5 0 16,4 3 17-16,0 4 3 0,0 0 1 0,0 0 0 15,0 5-31-15,9-1-8 0,-4-4 0 0,3 4 0 16,6-8-19-16,-1 4-5 0,9-3 0 0,0 3-1 15,0-8-153-15,9 5-30 0,4-1-7 16,13-8-1-16</inkml:trace>
          <inkml:trace contextRef="#ctx0" brushRef="#br0" timeOffset="53926.275">23178 320 2181 0,'-4'-15'96'0,"-1"7"21"0,-4 8-93 0,-4 0-24 15,-4 4 0-15,-5 4 0 0,0 3 0 0,-4 1 8 16,-1 7-8-16,-3 1 0 0,3-1 54 0,1 9 6 16,0-1 2-16,-1 0 0 0,1-3-20 0,4 7-4 15,0 0-1-15,9 0 0 0,4 0-6 0,-4 1-2 16,9-5 0-16,-1 0 0 0,10-3-29 0,-1-1 0 16,5 0 0-16,-1-3 0 0,10-1 0 0,0-3 0 0,8 0 0 15,-4-12-780-15,9-1-160 16</inkml:trace>
          <inkml:trace contextRef="#ctx0" brushRef="#br0" timeOffset="54139.2356">23511 254 2354 0,'0'0'52'0,"0"0"10"0,0 0 2 0,0 0 3 16,0 0-54-16,0 0-13 0,0 0 0 0,9 4 0 0,0 0 32 0,4 4 4 15,0-8 1-15,0 0 0 0,5 0-24 0,8 0-5 16,-4 0 0-16,5-8-8 0,-5 4 0 0,4-4-14 16,9 0 1-16,-4 0 0 15,-1 1-39-15,-3 3-7 0,3-4-1 0,-8 0-634 16,5 0-126-16</inkml:trace>
          <inkml:trace contextRef="#ctx0" brushRef="#br0" timeOffset="54355.9931">23845-253 1497 0,'0'0'66'0,"-5"8"14"0,1 3-64 0,-5 5-16 0,5 4 0 0,0 3 0 16,-5 0 117-16,0 5 20 0,5-1 4 0,-5 8 1 16,0 0-45-16,0 0-9 0,1 8-1 0,3 0-1 15,1 8-16-15,-1-12-3 16,1 4-1-16,-5 7 0 0,5 1-32 0,-1 0-6 0,-3 3-2 0,-6-3 0 15,6 0-2-15,-10 11-1 0,1-3 0 0,-1-5 0 16,1-3-88 0,-5-4-18-16,0-4-3 0,4-8-1042 0</inkml:trace>
          <inkml:trace contextRef="#ctx0" brushRef="#br0" timeOffset="54558.2164">24187 453 2246 0,'0'0'200'0,"0"0"-160"16,0 0-32-16,0 11-8 0,-4 5 32 0,-1 4 4 15,1-5 2-15,-5 5 0 0,0 3-22 0,1-3-5 16,-1-5-1-16,-4 9 0 0,4 3 43 0,-4-4 9 16,8-7 2-16,1 3 0 15,0-3-164-15,-1-4-32 0,5-1-6 0,5-3-2 0</inkml:trace>
          <inkml:trace contextRef="#ctx0" brushRef="#br0" timeOffset="54672.4994">24481 160 2095 0,'-13'-7'46'0,"8"-1"10"0,-8 0 1 0,9 0 2 16,-5 4-47-16,9 4-12 0,-9 0 0 0,9 0 0 15</inkml:trace>
          <inkml:trace contextRef="#ctx0" brushRef="#br0" timeOffset="55017.1034">24994 414 691 0,'0'0'61'0,"5"4"-49"16,-5-4-12-16,9 15 0 0,-9-7 189 0,4 8 35 15,-4-5 8-15,0 5 0 0,-4 3-99 0,-1-3-20 16,1 0-4-16,-1 7-1 0,1-3-77 0,4-1-16 16,0-3-3-16,4 3-1 0,5 1 25 0,-4-1 6 15,8-3 1-15,0-1 0 0,4-11-18 0,-3 0-3 16,3-4-1-16,-4 0 0 0,9 0-2 0,-4-8-1 16,-1 1 0-16,-4-1 0 0,5 0 11 0,0-12 3 15,-5 5 0-15,-5-5 0 0,1 1-15 0,0-1-2 16,0 1-1-16,-5-1 0 0,5 1 40 0,-5-1 8 15,1 1 2-15,-5 3 0 0,0 1-52 0,0-1-12 16,-5 8 0-16,-3-7 0 0,-6 3 0 0,-3 4 0 16,-5 0 0-16,0 1 0 0,-4 7 0 0,-1 4 0 15,1-1 0-15,-5 9 0 16,-4 0-103-16,5-4-23 0,-6 3-5 0,6 5-914 0</inkml:trace>
          <inkml:trace contextRef="#ctx0" brushRef="#br0" timeOffset="55487.9764">25604 293 864 0,'0'0'76'0,"9"-4"-60"0,4 8-16 0,-4 0 0 15,4 4 246-15,-4 3 46 0,4 5 10 0,-9 0 2 0,-4 7-192 0,5-4-39 16,-5 5-7-16,4-1-2 0,-4-3 0 0,0-1 0 15,-4 1 0-15,-1-1 0 16,1 5-28-16,-5-5-5 0,9-7-2 0,-4-1 0 0,-5 1 5 0,9 0 1 16,0-12 0-16,0 0 0 0,0 0-35 0,0 0 0 15,9 4 0-15,0 0 0 0,4-4 0 0,0-4 0 16,4-4 0-16,5 0 0 0,-4-7 21 0,8-1 1 16,-4-4 0-16,13-7 0 0,0 4 17 0,-4-1 3 15,4 5 1-15,-4 3 0 0,0-3-35 0,-5-1-8 16,-4 13 0-16,-5-1 0 0,1 4 53 0,-5 4 9 15,5 4 2-15,-10 0 0 0,1 3-52 0,0 5-12 16,-5 0 0-16,1 7 0 0,-1-11 0 0,1 8 0 16,-5 3 0-16,0 1 0 15,0-1-48-15,-5 8-13 0,-8-3-3 0,0 7-819 0,0 0-164 0</inkml:trace>
        </inkml:traceGroup>
      </inkml:traceGroup>
      <inkml:traceGroup>
        <inkml:annotationXML>
          <emma:emma xmlns:emma="http://www.w3.org/2003/04/emma" version="1.0">
            <emma:interpretation id="{F2F8467E-55EB-4946-9D1B-8FE52A82CFB8}" emma:medium="tactile" emma:mode="ink">
              <msink:context xmlns:msink="http://schemas.microsoft.com/ink/2010/main" type="line" rotatedBoundingBox="3631,5114 23140,4086 23260,6357 3750,7385"/>
            </emma:interpretation>
          </emma:emma>
        </inkml:annotationXML>
        <inkml:traceGroup>
          <inkml:annotationXML>
            <emma:emma xmlns:emma="http://www.w3.org/2003/04/emma" version="1.0">
              <emma:interpretation id="{2274A09A-8933-46F7-A84E-2DF6CCC3EFF0}" emma:medium="tactile" emma:mode="ink">
                <msink:context xmlns:msink="http://schemas.microsoft.com/ink/2010/main" type="inkWord" rotatedBoundingBox="3665,5763 5890,5646 5943,6635 3717,6752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7804.969">-983 3647 748 0,'0'0'67'0,"-4"-8"-54"16,-5 0-13-16,5 0 0 0,4 8 84 0,-9-4 13 16,0-3 3-16,0-1 1 0,1 4-47 0,-6 0-10 15,1 4-1-15,0 0-1 0,0 4-27 0,0 4-6 16,-5 0-1-16,1 3 0 0,-1 1 8 0,-4 4 0 15,0-1 1-15,0 5 0 0,5-1 19 0,-1 8 4 16,1 1 1-16,-1-1 0 0,5 4 3 0,0 4 0 16,4 4 0-16,5-4 0 0,-1-7-5 0,5 3-1 15,5-4 0-15,-1-3 0 0,-4-5-38 0,9 1 0 16,0-9-12-16,4 1 4 0,-13-12 16 0,9 0 3 16,4 0 1-16,0-4 0 0,0-4 4 0,5-7 2 15,-1-5 0-15,5-3 0 0,0-1-6 0,-4 1 0 16,-1-4-1-16,1-1 0 0,4-3 14 0,-5 4 3 15,-4-4 1-15,0-4 0 0,1 3-15 0,-6-3-3 16,1 4-1-16,-4 0 0 0,3 8-10 0,-8 3 0 16,5 4 0-16,-1 5 0 0,-4 11 15 0,0 0 1 15,0 0 0-15,0 0 0 0,0 15-4 0,0 5 0 0,0 3 0 16,0 5 0-16,0-5-12 0,5 4 0 0,3-3 0 16,1 3 0-16,0 4 0 0,-5-4-8 0,5 1 8 0,0-1-10 31,8-4-96-31,1 5-19 0,-1-9-4 0</inkml:trace>
          <inkml:trace contextRef="#ctx0" brushRef="#br0" timeOffset="58173.1275">-654 3756 1440 0,'0'-8'128'0,"5"0"-103"15,-1 1-25-15,9-5 0 0,-4 4 119 0,4 4 18 16,5 0 4-16,-5 0 1 0,4 0-65 0,-3 4-13 15,3 8-2-15,-4 0-1 0,5 8-34 0,-1-5-7 16,-3 9-2-16,-1-5 0 0,-4 5-1 0,-1-1 0 16,1 5 0-16,-5-1 0 0,1-3-7 0,-5 3-2 15,0-7 0-15,0 3 0 0,0 5 1 0,0-9 0 16,0 1 0-16,0-4 0 0,0-1-9 0,0-11 10 16,0 0-10-16,0 0 10 0,0 0-2 0,0 0 0 15,0 0 0-15,9-11 0 0,-1-5-8 0,1 0 8 16,0-7-8-16,4 3 8 0,0-3 8 0,0-4 2 15,5 3 0-15,-5 1 0 0,-8 0-18 0,8 3 0 16,-9 1 0-16,5 3 0 16,-9 8-26-16,4-4-2 0,-4 12-1 0,0 0 0 0,0 0 29 0,0 0 0 15,0 0-8-15,13 16 8 0,1-4 0 0,-1 3 0 0,-4 5 0 16,4-1 0-16,0-3 0 0,0 3-9 0,0 1 9 16,0 3 0-1,0 1-112-15,5-1-18 0,-5-3-3 0</inkml:trace>
          <inkml:trace contextRef="#ctx0" brushRef="#br0" timeOffset="58638.6012">509 3662 1209 0,'13'-11'108'0,"-4"-5"-87"16,0 0-21-16,-1 1 0 0,1-5 143 0,0 1 24 15,-5 3 5-15,1 1 0 0,-5 7-80 0,-5 0-16 16,1 0-3-16,0 4-1 0,-5 0-22 0,-4 4-5 15,0 4-1-15,-5 0 0 0,-4 4-33 0,4 8-11 16,1 3 0-16,-5 1 0 0,-4-1 0 0,4 5 0 16,0 3 0-16,4-4 0 0,5 8 0 0,0-3 0 15,9-1 0-15,-5 0 0 0,13-3 0 0,1-1 0 16,-1 4 0-16,5-7 0 0,-1 3 0 0,6-7 0 16,-1 0 0-16,-4-5 0 0,-1-3 0 0,6-4 0 15,3-4 0-15,1 0 0 0,-10-4 12 0,10-4-12 16,-1-3 12-16,5-5-12 0,0-4 0 0,0-3 0 15,-4-4 0-15,4-1 0 0,-5-3 0 0,1-8 0 16,-5 0 0-16,5-8 0 0,-1-7 0 0,-4-5 0 16,0 1 0-16,1 3 0 0,-6-3 8 0,6 7-8 0,-6-4 0 15,-3 13 0-15,-1-1 0 0,-4 11 0 0,5 1 0 16,-1 4 0-16,-13 7 16 0,9 5-1 0,-4 3 0 16,-1 0 0-16,1 9-6 0,4 3-1 0,0 0 0 0,-4 11 0 15,-1 1-8-15,-4 7 0 0,5 9 0 0,4-1 0 16,-4 4 0-16,4 4 0 0,0 8 12 0,0 0-4 15,4 12 24-15,0-5 4 0,5 5 0 0,-4 0 1 16,3-1-6-16,1-3-2 0,0 0 0 0,4-5 0 16,0 1-4-16,0-4-1 0,1 0 0 0,-1-8 0 15,4 0-24-15,1 0 0 0,-1-3 0 0,-3-9-797 16,7 0-165-16</inkml:trace>
        </inkml:traceGroup>
        <inkml:traceGroup>
          <inkml:annotationXML>
            <emma:emma xmlns:emma="http://www.w3.org/2003/04/emma" version="1.0">
              <emma:interpretation id="{C8B6781B-3021-4B95-8A0D-CF54D84704CA}" emma:medium="tactile" emma:mode="ink">
                <msink:context xmlns:msink="http://schemas.microsoft.com/ink/2010/main" type="inkWord" rotatedBoundingBox="7920,5600 10614,5458 10681,6717 7986,685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9891.3426">3804 3479 1706 0,'0'0'37'0,"0"0"8"0,0-12 2 0,-5 1 1 0,1-1-38 0,4 0-10 15,-4 1 0-15,-1-1 0 0,5 4 80 0,-4-4 13 16,-1 1 3-16,5 3 1 0,0 0-51 0,0 8-10 15,0 0-3-15,0 0 0 0,-13 0-10 0,0 8-3 16,-4 4 0-16,3-1 0 0,-7 5-20 0,3 3 0 16,-4 9 0-16,4-1 0 0,-3 0 0 0,7 4 0 15,-3-3 0-15,8 3 0 0,0 0 0 0,5-4 0 16,0-7 0-16,4 3 0 0,4-7 0 0,0 0 8 16,1-9-8-16,-1 1 0 0,5 0 0 0,4-8 0 0,5-8 0 15,-1 0 0-15,5-3 0 0,0-5 0 0,4-3 0 0,1-9 0 16,-10 1 0-16,5-8 0 0,-4-4 0 15,4 0 0-15,0 4 0 0,-5 0 0 0,1 0 0 0,-1 3 0 16,-4 1 0-16,0 4 0 0,1 7 0 0,-10 5 8 16,5 7 3-16,-9 8 1 0,0 0 0 0,9 8 0 15,-9 3-12-15,4 9 12 0,0 7-12 0,-4 4 12 16,0 5-12-16,5-1 0 0,-1 0-12 0,1 4 12 16,-5 0-17-16,8-4 4 0,1 0 1 0,0-8-663 15,4-7-132-15</inkml:trace>
          <inkml:trace contextRef="#ctx0" brushRef="#br0" timeOffset="60211.0843">4436 3233 2023 0,'0'0'44'0,"0"0"10"0,0 8 2 0,0 8 0 0,0-1-44 0,0 5-12 16,4 3 0-16,-4 5 0 0,4-1 60 0,-4 4 11 15,-4 0 1-15,4 8 1 0,0 4-13 0,0 0-4 16,-9 0 0-16,5 4 0 0,4-4-16 0,0 3-3 16,-5 5-1-16,1-8 0 0,-9 0-7 0,4 4-1 15,0-4-1-15,-4 0 0 0,0-8-12 0,0-4-3 16,8 0 0-16,-3-8 0 0,-1-7 3 0,0-4 0 0,5-1 0 16,4-11 0-16,0 0-7 0,0 0-8 0,0-11 11 15,-5-1-11-15,5-4 13 0,0-7-4 0,5-4-1 0,-1-12 0 16,1 0-8-16,3 0 0 0,1-8 0 15,9-4 0-15,-1-3 0 0,5-5-17 0,0-11 4 0,9 4 1 16,8-1-7-16,1 5-1 0,-1 3 0 0,5 9 0 16,-4 3 10-16,-1 8 2 0,-8 8 0 0,-1 11 0 15,-3 1 8-15,-1 7 0 0,-4 4 0 0,-4 4 0 16,-5 0 0-16,0 8 0 0,-9 4 0 0,5 4 0 16,-9 3 0-16,0 1 0 0,-9 4 0 0,5 11 0 15,-5 4 0-15,-4-4 0 0,0 0 0 0,0 0 0 16,-5 5-24-16,5-1-4 15,-9 0 0-15,4 0 0 0,1-8-153 0,-5 0-31 0,-31 24-7 16,18-20-1-16</inkml:trace>
          <inkml:trace contextRef="#ctx0" brushRef="#br0" timeOffset="59462.2146">3378 3058 1486 0,'-9'-20'66'0,"9"13"14"0,0-5-64 0,0 0-16 0,-4 0 0 0,4 5 0 15,-4-1 81-15,-1 4 14 0,-3-4 2 0,-6 4 1 16,6 0-37-16,-6 0-7 0,1 8-2 0,-4 0 0 15,-5 0-32-15,4 4-6 0,-8 4-2 0,4 3 0 16,-4 1 32-16,-1 3 5 0,1 9 2 0,4-5 0 16,0 8-24-16,0 4-5 0,0 0-1 0,0 4 0 15,5 0 19-15,-1 4 3 0,1-8 1 0,4 8 0 16,-1 4-25-16,6-4-5 0,3-4-1 0,5-4 0 16,-4 4-5-16,8 0-8 0,5-8 11 0,0 1-11 15,8-5 0-15,1-8-12 0,8 1 0 0,-4-12 0 16,4-1-48-16,10 1-8 0,-1-4-3 15,4-4 0-15,5 0-182 0,0-8-37 0,61-11-7 16,-26 3-2-16</inkml:trace>
          <inkml:trace contextRef="#ctx0" brushRef="#br0" timeOffset="60629.591">5493 3343 1486 0,'0'0'66'0,"4"-12"14"0,1 0-64 0,3 0-16 16,-3 1 0-16,-5 3 0 0,4 0 58 0,1 0 9 0,-10 1 1 0,1-1 1 16,-1 0-9-16,1 4-1 0,4 4-1 0,-4-4 0 15,-5 4-17-15,0 0-3 0,-4 4-1 0,0 4 0 16,0-4-3-16,-5 7-1 0,5 9 0 0,-5-1 0 15,1 9-15-15,-1-1-3 0,1 0-1 0,-1 5 0 16,5-1-14-16,-5-4 8 0,5 4-8 0,5-7 0 16,-6-1 0-16,6-7 0 0,-1-1 0 0,4-3 0 15,5 0 12-15,0-12-3 0,0 0-1 0,0 0 0 16,0 0-8-16,0 0 0 0,9-12 0 0,4-4 0 16,5 1 0-16,-1-9 8 0,1 1-8 0,4-4 8 15,4-1-8-15,-4-3-11 0,5 4 3 0,-6 0 0 16,1-1 8-16,5 9 0 0,-10-1 0 0,1 9 0 15,-9 3 19-15,4 4 5 0,-4 8 2 0,-1 0 0 16,-3 3 2-16,-1 9 0 0,1 0 0 0,-1 3 0 0,0 5-18 16,-4-5-10-16,5 4 12 0,-1 1-12 0,0-5 0 0,5 1 0 15,-4-5 0-15,-1 5-1100 16</inkml:trace>
        </inkml:traceGroup>
        <inkml:traceGroup>
          <inkml:annotationXML>
            <emma:emma xmlns:emma="http://www.w3.org/2003/04/emma" version="1.0">
              <emma:interpretation id="{AE422AFA-13BF-4EDE-95DE-37514A0347AA}" emma:medium="tactile" emma:mode="ink">
                <msink:context xmlns:msink="http://schemas.microsoft.com/ink/2010/main" type="inkWord" rotatedBoundingBox="11308,5103 14414,4939 14500,6579 11394,674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1448.8144">6686 3105 979 0,'0'-20'43'0,"5"8"9"0,-5 5-41 0,4-5-11 0,0-4 0 0,1 1 0 15,-1-1 192-15,-4 1 36 0,5 3 7 0,-5 0 1 16,0 0-134-16,0 5-27 0,-5-1-6 0,1-4-1 16,-1 8-40-16,5 4-9 0,-13 4-2 0,0-4 0 15,-4 8 13-15,-5-4 2 0,4 11 1 0,-8 1 0 16,4 0-21-16,-5 3-12 0,1 1 12 0,0 7-12 16,4 0 14-16,-4 1-4 0,4 3-1 0,0 0 0 15,4 0 5-15,1 0 1 0,3-3 0 0,1 7 0 16,9-4-6-16,-5 0-1 0,5-7 0 0,-1 3 0 15,10-4-8-15,-5 1 0 0,4-1 0 0,0-3 0 16,5-9-14-16,4 5-8 0,1-1-2 0,-1-3-672 16,9 0-134-16</inkml:trace>
          <inkml:trace contextRef="#ctx0" brushRef="#br0" timeOffset="61550.9739">7077 3159 1785 0,'0'0'79'0,"0"0"17"0,0 0-77 0,-5 8-19 16,-3-4 0-16,-1 8 0 0,4 3 127 0,1-3 21 16,4 4 5-16,-4 3 1 0,-1 1-78 0,5-1-15 15,-4 1-3-15,4 3-1 0,0-4-20 0,0 1-4 16,4-4-1-16,-4-1 0 0,0 5-12 0,0-5-4 16,0-3 0-16,9 4 0 15,-5-5-65-15,1 5-14 0,-5-8-2 0,9 3-1077 0</inkml:trace>
          <inkml:trace contextRef="#ctx0" brushRef="#br0" timeOffset="61684.9585">7264 2937 2372 0,'-13'-23'105'0,"9"15"22"0,-1-4-102 0,5 8-25 0,-4-4 0 0,4 8 0 15,0 0-43-15,0 0-13 0,0 0-4 0,4 8 0 16</inkml:trace>
          <inkml:trace contextRef="#ctx0" brushRef="#br0" timeOffset="61881.2142">7818 2871 2019 0,'0'0'44'0,"22"-4"10"0,9 0 2 0,4 0 0 0,-4 4-44 0,8-4-12 15,-4 0 0-15,0 0 0 0,0 0 55 0,1 0 9 16,-1 1 1-16,-5-1 1 0,1 0-48 0,0 0-10 16,-1 0-8-16,1 0 12 0,-5 4-111 0,-8-4-21 0,4-8-5 15,-22 12-1-15</inkml:trace>
          <inkml:trace contextRef="#ctx0" brushRef="#br0" timeOffset="62089.429">8200 2379 1843 0,'0'0'164'0,"0"0"-132"0,9 4-32 0,-1 4 0 15,-3 11 96-15,-1 1 12 0,1-1 2 0,-1 9 1 16,0 3-10-16,1 12-1 0,-5 11-1 0,-5 9 0 16,1-5-27-16,0 1-6 0,-5 3-1 0,0 1 0 15,0-5-26-15,-4 1-6 0,0-9-1 0,0 5 0 16,0 3-32-16,-1-7 0 0,-3-4 0 0,4 0 0 15,0-4-192-15,-1-12-44 16</inkml:trace>
          <inkml:trace contextRef="#ctx0" brushRef="#br0" timeOffset="62538.4092">8713 2925 2340 0,'0'0'52'0,"0"0"10"0,0 16 2 0,5 3 1 16,-1-3-52-16,0 3-13 16,1 1 0-16,-1-1 0 0,0 1 36 0,1-4 4 15,-1-1 0-15,5-3 1 0,-5-4-23 0,5-1-5 16,0-7-1-16,0 0 0 0,4 0-4 0,4-3 0 16,1-5-8-16,0-4 12 0,-1-4-4 0,9 1-8 15,-4-1 11-15,5-3-11 0,3-5 0 0,1 5 0 0,9-1 0 0,-5 1 0 16,-9 3-8-16,0 8 8 0,9 1 0 15,-4 3-9-15,-5 8 9 0,5 0 0 16,-4 7 8-16,-6 9-8 0,6 3 12 0,-10 1-1 16,1 3-1-16,-1 8 0 0,-3 0 34 0,-1 0 6 0,-9 8 2 0,-4 0 0 15,0 0-7-15,-9 4-1 0,1-1 0 0,-6-3 0 16,-3 0-28-16,-1-4-5 0,-4 4-2 0,-4-4 0 16,-9 4-1-16,9-4-8 0,-1 0 12 0,1-4-4 15,-5 8-8-15,1-8 0 0,-1 0 0 0,0-4 8 16,5-3-8-16,0 3 0 0,4-8 0 0,0-7 8 15,4 0 3-15,9-9 0 0,1 1 0 0,-6-4 0 16,10-4 16-16,4 0 3 0,0 0 1 0,0 0 0 16,4-12-21-16,5-3-10 0,4-9 10 0,5-3-10 15,4-4-13-15,4 0-9 0,9-4-2 0,0-1 0 16,-4-3-41-16,9 0-9 16,3 4-2-16,10-4 0 0,-5 4-159 0,-4 8-32 0</inkml:trace>
        </inkml:traceGroup>
        <inkml:traceGroup>
          <inkml:annotationXML>
            <emma:emma xmlns:emma="http://www.w3.org/2003/04/emma" version="1.0">
              <emma:interpretation id="{7BD7B75E-9AC2-4C2F-8A3E-0325A0E7CB32}" emma:medium="tactile" emma:mode="ink">
                <msink:context xmlns:msink="http://schemas.microsoft.com/ink/2010/main" type="inkWord" rotatedBoundingBox="16738,4424 19476,4279 19596,6550 16857,6694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24697.371">12556 2336 1324 0,'0'0'118'0,"-4"-3"-94"0,4-5-24 0,0 8 0 16,9-8 58-16,4 4 7 0,5 4 2 0,3-4 0 0,6 4-3 0,8-4-1 16,0 0 0-16,9 4 0 0,-5 0-19 0,10 0-3 15,-6 0-1-15,10 0 0 0,0 0-40 0,-5 0 0 16,0 0 0-16,1 0-857 15</inkml:trace>
          <inkml:trace contextRef="#ctx0" brushRef="#br0" timeOffset="324494.1838">12877 2173 961 0,'0'0'20'0,"0"0"5"0,0 0 1 0,0 0 2 0,0 0-28 15,0 0 0-15,0 0 0 0,4-4 0 0,9 0 63 0,-4 0 6 0,0-4 2 0,4 4 0 16,5-4-13-16,-1-3-2 0,1 3-1 0,-1-4 0 15,1-3-36-15,-1 3-7 0,-4 0-2 0,5 1 0 16,-9-5 18-16,4 0 3 0,0 5 1 0,-9-5 0 16,5 0-16-16,-9 5-4 0,5-9 0 0,-1 5 0 15,-8 7 8-15,4-4 2 0,-5-3 0 0,-4 3 0 16,5 0-22-16,-5 0 8 0,1-3-8 0,-1-1 0 16,0 5 0-16,5-1 0 0,-10 4 0 0,6-4 8 0,-1 1-8 0,0-1 0 15,0 4 0-15,1 0 0 0,-1 1 0 0,0 3 0 16,5 0 0-16,-5 0 0 0,0 4 0 0,0 0 0 15,9 0 0-15,0 0 0 0,-4 4 0 0,-5 4-8 16,5-1 8-16,-1 1-8 0,1 0 8 0,4 8 0 16,-4 3 0-16,4 1 0 0,-5 3 0 0,5 8 16 15,0 4-4-15,-4 4-1 0,4 0 25 0,-5 4 4 16,5 4 2-16,-4 0 0 0,4 0 8 0,-4-1 2 16,4 1 0-16,4 0 0 0,-4-4-5 0,4-4-1 15,1 4 0-15,4 0 0 0,-5-4-11 0,0-4-3 16,1 4 0-16,-1-4 0 0,5-8-13 0,-5 8-3 15,-4-8-1-15,0 1 0 0,0-5-7 0,0 1-8 16,-4-5 11-16,0 1-11 0,-5-5-8 0,0 1-9 0,0-1-2 0,-4-7 0 31,0 0-171-31,0-4-34 0</inkml:trace>
          <inkml:trace contextRef="#ctx0" brushRef="#br0" timeOffset="325672.3818">13623 3460 460 0,'0'0'20'0,"0"0"5"0,0 0-25 0,0 0 0 15,0 0 0-15,0 0 0 0,0 0 217 0,0 0 39 16,0 0 7-16,0 0 1 0,0 0-148 0,0 0-31 15,4 7-5-15,-4-7-2 0,0 0-22 0,9 8-5 16,-9-8-1-16,13 8 0 0,0-4-23 0,-4 0-5 16,4-4-1-16,5-4 0 0,-1 4 7 0,5-4 0 15,4 4 1-15,1-4 0 0,8 0-20 0,-5-4-9 16,10 4 8-16,-5 1-8 0,5-1 0 0,-1 0 0 0,5 0 0 16,-5 0 0-1,5 4-23-15,-4 4-9 0,8 0-3 0,-22-4 0 0</inkml:trace>
          <inkml:trace contextRef="#ctx0" brushRef="#br0" timeOffset="325384.5685">13693 3249 864 0,'0'0'76'0,"0"0"-60"0,0 0-16 0,0 0 0 16,0 0 84-16,0 0 15 0,9-4 2 0,4 0 1 15,0 0-25-15,4-4-5 0,1 5 0 0,-1-1-1 16,5 4-5-16,5-4-1 0,-1 0 0 0,5 0 0 16,4 0-9-16,0 0-1 0,0 0-1 0,5 0 0 15,-5 4-17-15,0-4-3 0,0 1-1 0,-4-1 0 16,-1 4-17-16,1-4-3 0,0 4-1 0,-5 0 0 15,-4 0-12-15,0 0 0 0,9-4 8 0,-9 4-8 16,-5 0 0-16,5 0 0 0,-4-4 0 0,-5 4 0 16,-13 0-11-16,0 0-5 0,13 4 0 0,0-4-1 15,9 4-187-15,-9-4-38 16,-13 0-7-16,0 0-2 0</inkml:trace>
          <inkml:trace contextRef="#ctx0" brushRef="#br0" timeOffset="322786.8923">12486 2839 1090 0,'0'0'24'0,"0"0"4"0,0 0 2 0,0 0 2 0,0 0-32 0,0 0 0 15,0 0 0-15,0 0 0 0,5-7 65 0,-5 7 7 16,0 0 2-16,0 0 0 0,4-8-38 0,-4 8-8 16,0 0-2-16,0 0 0 0,0-12 13 0,0 12 2 15,-4-8 1-15,4 8 0 0,0 0-18 0,-5-7-4 16,1-1-1-16,-5 4 0 0,5-4 19 0,-5 4 4 16,5 0 1-16,-5 0 0 0,4-3-27 0,-3 3-6 15,-1-4-1-15,-4 4 0 0,4 0 2 0,0 4 0 0,-4 0 0 16,0 0 0-16,0-8-3 0,-1 8-8 0,1 0 12 15,-4 4-4-15,4-4-8 0,-1 4 0 0,-3 4 0 16,-1-4 8-16,1 0-8 0,-1 0 0 0,1-1 0 0,-5 5 8 16,0 4-8-16,-5 0 0 0,6-1 0 0,-6 1 0 15,1 4 0-15,0-5 8 0,4 5-8 0,0-4 8 16,0 3 17-16,0 1 3 0,4 3 1 16,1-3 0-16,-1 0-1 0,1 3 0 0,3 1 0 0,1-1 0 15,0 8 2-15,4 1 0 0,5-1 0 0,-5 4 0 16,0 4-2-16,5-4 0 0,0 8 0 0,-1-3 0 15,5-5 4-15,0 8 0 0,-4-4 0 0,4-4 0 16,0 0-20-16,4-7-4 0,1 3-8 0,3-4 12 0,6-3-12 16,3-1 0-16,1 5 8 0,4-9-8 0,4-3 0 0,5 0 0 15,4-1 0-15,0-7 0 16,0 0-23-16,4-4-7 0,5 0-2 0,0-4 0 16,0-3-152-16,4-5-32 0,44-23-5 0,-21 7-2 0</inkml:trace>
          <inkml:trace contextRef="#ctx0" brushRef="#br0" timeOffset="323554.6373">12635 3670 633 0,'0'0'28'0,"0"0"6"0,0 0-34 0,0 0 0 16,0 0 0-16,0 0 0 0,0 0 169 0,0 0 27 16,18 0 6-16,-5 0 1 0,0 0-115 0,0 0-22 15,1 0-5-15,3-4-1 0,-4 0-17 0,5-3-4 16,-5-1-1-16,5 0 0 0,-5 0-14 0,0 0-4 16,0-3 0-16,0-1 0 0,0 4-5 0,1-4-2 15,-6 1 0-15,5-1 0 0,-4 0 7 0,0 1 2 16,0-1 0-16,0-4 0 0,-5 5-4 0,5-1-1 0,0 4 0 15,-9 8 0-15,0-8-2 0,4 1-1 16,-4-5 0-16,0 8 0 0,0-4-14 0,0 8 11 0,-9-8-11 16,9 4 10-16,-4 1-10 0,-5-5 12 15,5 4-12-15,-5 0 12 0,0 0-12 0,0 4 0 0,0 0 0 0,-4 0 0 16,5 0 0-16,-1 0 8 0,-4 4-8 0,4 0 0 16,-4 0 8-16,4 4-8 0,0-1 8 0,0-3-8 15,1 4 17-15,-1 0-1 0,-4 0-1 0,4-1 0 16,0-3-6-16,-4 4-1 0,0 4 0 0,4 0 0 15,-4-1 7-15,0 5 1 0,-1 7 0 0,1-3 0 16,5 3 10-16,-1 1 2 0,-4 3 1 0,4 4 0 16,0 0 11-16,5-3 1 0,-1-1 1 0,1 0 0 0,4 4-26 15,0-3-4-15,0-1-2 0,9-4 0 0,-5 1-10 16,5-1 0-16,0-3 0 0,4-1 8 0,0-3-8 16,9-1 0-16,0-11-12 0,4 4 12 15,0-12-83-15,5-4-9 0,4-7-1 16</inkml:trace>
        </inkml:traceGroup>
        <inkml:traceGroup>
          <inkml:annotationXML>
            <emma:emma xmlns:emma="http://www.w3.org/2003/04/emma" version="1.0">
              <emma:interpretation id="{E5282E7E-1652-4AAF-97D8-FCF9F4735617}" emma:medium="tactile" emma:mode="ink">
                <msink:context xmlns:msink="http://schemas.microsoft.com/ink/2010/main" type="inkWord" rotatedBoundingBox="20676,4638 22045,4566 22133,6235 20764,6308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97649.6544">15689 3085 806 0,'0'0'36'0,"0"0"7"0,9-4-35 0,-5 0-8 15,5 0 0-15,8 1 0 0,5-1 187 0,5 4 35 16,-10-4 7-16,14 0 2 0,8 0-122 0,10 0-24 16,-5-4-5-16,4 0 0 0,0 5-30 0,0-5-6 15,1 0 0-15,3 0-1 0,-3-4-43 0,-1 5 0 16,4-1 0-16,-3 0-610 16,-5 0-126-16</inkml:trace>
          <inkml:trace contextRef="#ctx0" brushRef="#br0" timeOffset="397421.1419">15987 2699 403 0,'0'0'17'0,"0"0"5"0,0 0-22 0,0 0 0 16,9 8 0-16,4-4 0 0,-4-4 135 0,0-4 22 15,4 0 5-15,0 0 1 0,0 0-49 0,0-4-10 16,-4 1-1-16,9-5-1 0,-5 0-26 0,4 0-4 15,-3 1-2-15,3-5 0 0,-4 1-33 0,0-5-6 16,5 4-2-16,-5 1 0 0,0-1-7 0,1 1-2 16,-6-1 0-16,1-3 0 0,0-1-12 0,0 1-8 15,-1-1 10-15,-3-3-10 0,4 3 15 0,-1 1-3 0,-3-5-1 16,-1 5 0-16,-4-1 1 0,0 1 1 16,4-1 0-16,-4 1 0 0,0 7-1 0,0-3 0 0,-4-5 0 15,4 4 0-15,-4-3-3 0,-1 3-1 0,1 9 0 0,4-5 0 16,-4 0-8-16,-1-7 8 0,1 7-8 0,-1-4 8 15,5 1-8-15,-4 3 0 0,0 0 0 0,-1 5 8 16,1-1 4-16,4 8 0 0,0-8 0 0,0 8 0 16,-9-8-12-16,9 8 0 0,0 0 0 0,0 0 0 15,-4-8 0-15,4 8 0 0,0 0 0 0,0 0 0 16,-5 0 0-16,-3-4 0 0,3 4 0 0,-4 0 0 16,1 0 0-16,-1 4 0 0,0 0 0 0,0 0 0 15,0 4 0-15,5-4 0 0,-5 4 0 0,1-1 0 16,-1 1 0-16,4 0 0 0,-3 0 0 0,3 0 0 0,1-1 0 0,-5 1 0 15,5 0 0-15,-5 4 0 0,5-4 0 0,-1 3 0 16,5-3 0-16,-4 4 0 0,4-1 8 0,0 5 0 16,-5 4 0-16,5-1 0 0,0 1-8 0,0 3-14 15,0 0 3-15,0 9 1 0,0-1 10 0,5-4 9 16,-5 4-1-16,0 4-8 0,0 4 25 0,0 4-1 16,-5-4-1-16,5 8 0 0,-4 0 5 0,4 0 2 15,-4-8 0-15,4 3 0 0,-5 1-3 0,5-4-1 16,0 0 0-16,-4-4 0 0,4 1-18 0,0-1-8 15,-5-4 0-15,5-4 8 0,0 0 1 0,0 1 0 16,0-5 0-16,-4 1 0 0,4 3 19 0,-4-4 3 16,-1-3 1-16,1 7 0 0,-1-7-32 0,1-1 0 15,-5 4 0-15,1 1 0 0,-6-1 0 0,6 1 0 16,-1-1 0-16,-4-3 0 16,-9-1-22-16,4 1-10 0,5-1-3 0,0-3 0 15,4-1-133-15,-4-3-26 0,-22 4-6 0,22-9 0 0</inkml:trace>
          <inkml:trace contextRef="#ctx0" brushRef="#br0" timeOffset="398570.9894">16584 3370 748 0,'0'0'33'0,"0"0"7"0,0 0-32 0,0 0-8 0,0 0 0 0,0 0 0 15,0 0 80-15,0 0 13 0,0 0 3 0,13 4 1 16,0-4-50-16,0 0-11 0,1 0-1 0,3 0-1 16,-4-4 21-16,5 0 4 0,-1 0 1 0,-3-4 0 15,3 0-20-15,5 5-3 0,-4-5-1 0,-1-4 0 16,1 0-25-16,-1 1-11 0,1-1 8 0,-5 0-8 16,5-3 16-16,-5 3-1 0,0-4-1 0,0 1 0 15,-4 3-2-15,4-4 0 0,-4 5 0 0,-1-5 0 16,1 1 16-16,0 3 2 0,-9 0 1 0,4-3 0 15,1-1-16-15,-5 4-3 0,0 1-1 0,0-5 0 0,0 8 7 16,0 0 2-16,-5 1 0 0,1-1 0 0,-5-4-20 16,0 8 0-16,5-4 8 0,-5 4-8 0,-4 1 0 15,4-1 0-15,-4 4 8 0,0 0-8 0,-4 4 0 0,3-4 0 16,-3 3 0-16,-1 1 0 0,1 4 0 0,-1 0 0 16,1 0 12-16,-5 3-12 0,0 5 29 0,4 4-1 15,-4-5 0-15,0 9 0 0,0-5-12 0,0 4-4 16,5-3 0-16,-5 7 0 0,4 4 14 0,1-3 2 15,4 3 1-15,4 0 0 0,0 0 5 0,0-3 1 16,5-9 0-16,0 5 0 0,4-1-2 0,4 0 0 16,0-3 0-16,5 3 0 0,4-3-6 0,5 3-2 15,4-7 0-15,4-1 0 0,0 1-15 0,5-4-10 16,4-5 12-16,0 1-12 0,0-8 0 0,5 0 0 16,4 0 0-16,0-4-12 15,8-7-79-15,-3 3-15 0,-1-4-3 0,4 0-896 0</inkml:trace>
        </inkml:traceGroup>
        <inkml:traceGroup>
          <inkml:annotationXML>
            <emma:emma xmlns:emma="http://www.w3.org/2003/04/emma" version="1.0">
              <emma:interpretation id="{4CF19938-B5C2-48A3-9F08-56568BC9ED9D}" emma:medium="tactile" emma:mode="ink">
                <msink:context xmlns:msink="http://schemas.microsoft.com/ink/2010/main" type="inkWord" rotatedBoundingBox="23181,5839 23232,5837 23234,5859 23182,5861"/>
              </emma:interpretation>
              <emma:one-of disjunction-type="recognition" id="oneOf17">
                <emma:interpretation id="interp21" emma:lang="" emma:confidence="0">
                  <emma:literal>.</emma:literal>
                </emma:interpretation>
                <emma:interpretation id="interp22" emma:lang="" emma:confidence="0">
                  <emma:literal>-</emma:literal>
                </emma:interpretation>
                <emma:interpretation id="interp23" emma:lang="" emma:confidence="0">
                  <emma:literal>,</emma:literal>
                </emma:interpretation>
                <emma:interpretation id="interp24" emma:lang="" emma:confidence="0">
                  <emma:literal>`</emma:literal>
                </emma:interpretation>
                <emma:interpretation id="interp25" emma:lang="" emma:confidence="0">
                  <emma:literal>\</emma:literal>
                </emma:interpretation>
              </emma:one-of>
            </emma:emma>
          </inkml:annotationXML>
          <inkml:trace contextRef="#ctx0" brushRef="#br0" timeOffset="399647.0124">18137 3218 1555 0,'0'0'138'0,"0"0"-110"15,0 0-28-15,0 0 0 0,0 0 128 0,0 0 21 16,0 0 4-16,0 0 1 0,0 0-96 0,0 0-19 16,0 0-4-16,0 0-1 0,0 0-21 0,0 0-4 15,13 0-1-15,-13 0 0 0,9 8-18 0,4-5-4 16,-4 1-1-16,0 0-645 16,-9-4-130-16</inkml:trace>
        </inkml:traceGroup>
      </inkml:traceGroup>
    </inkml:traceGroup>
    <inkml:traceGroup>
      <inkml:annotationXML>
        <emma:emma xmlns:emma="http://www.w3.org/2003/04/emma" version="1.0">
          <emma:interpretation id="{CE3D56B0-68A9-4B41-80CD-11324F58FB64}" emma:medium="tactile" emma:mode="ink">
            <msink:context xmlns:msink="http://schemas.microsoft.com/ink/2010/main" type="paragraph" rotatedBoundingBox="2925,7058 31252,5984 31492,12310 3165,133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5C49CCE-C3F3-42AB-9123-02B2A942B3CB}" emma:medium="tactile" emma:mode="ink">
              <msink:context xmlns:msink="http://schemas.microsoft.com/ink/2010/main" type="line" rotatedBoundingBox="2920,7229 31251,5983 31349,8196 3017,9442"/>
            </emma:interpretation>
          </emma:emma>
        </inkml:annotationXML>
        <inkml:traceGroup>
          <inkml:annotationXML>
            <emma:emma xmlns:emma="http://www.w3.org/2003/04/emma" version="1.0">
              <emma:interpretation id="{2626273A-C2A7-4C28-B3E2-D4896463AF53}" emma:medium="tactile" emma:mode="ink">
                <msink:context xmlns:msink="http://schemas.microsoft.com/ink/2010/main" type="inkWord" rotatedBoundingBox="2949,7897 4384,7834 4444,9201 3009,9264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03871.4249">-1750 5686 460 0,'0'0'41'0,"0"0"-33"0,0 0-8 0,0 0 0 16,0-7 110-16,0-5 20 0,0 4 4 0,0 0 1 16,8 0-57-16,-8 8-11 0,0-7-3 0,0-1 0 15,-8 0-14-15,16 0-3 0,-8 8-1 0,0 0 0 16,0 0-13-16,0 0-2 0,0 0-1 0,0 0 0 15,0 0 11-15,0 0 3 0,0 0 0 0,0 0 0 0,0 0-24 0,0 0-5 16,0 0-1-16,0 0 0 0,0 0 1 16,0 0 0-16,0 0 0 0,-8 12 0 0,8 4 13 0,-5-1 2 15,5 5 1-15,-4 3 0 0,-1 4-2 0,1 5 0 16,4 3 0-16,-4 4 0 0,4 0 16 0,-5 4 3 16,5 3 1-16,-4 5 0 0,4-8-6 0,0-4-2 15,-5 4 0-15,1-4 0 0,4 0-16 0,-4-4-3 16,-1-8-1-16,1 4 0 0,4-3-10 0,-5-5-3 15,5 0 0-15,0-3 0 0,-8-4-8 0,8-1 0 16,0-7 9-16,0 4-9 0,0-5-12 0,0-7-6 16,0 0-2-16,0 0 0 15,0 0-125-15,0 0-26 0,0 0-5 0</inkml:trace>
          <inkml:trace contextRef="#ctx0" brushRef="#br0" timeOffset="405011.4673">-2009 6494 288 0,'0'0'25'0,"0"0"-25"0,-5 3 0 0,5-3 0 16,0 0 100-16,-4 0 16 0,0 0 2 0,-1 4 1 16,5-4-64-16,0 0-13 0,-4 0-2 0,4 0-1 15,-5 4-17-15,5-4-3 0,-4 4-1 0,4-4 0 16,0 0 6-16,0 0 0 0,0 0 1 0,0 0 0 15,0 0 17-15,0 0 3 0,0 0 1 0,0 0 0 16,0 0 13-16,0 0 2 0,0 0 1 0,0 0 0 16,0 0-5-16,9-4-1 0,-5-4 0 0,-4 8 0 0,5-11-1 0,-5 11-1 15,4-8 0-15,-4 8 0 0,0 0-12 0,9-8-2 16,-9 8-1-16,13-8 0 0,-13 8-15 0,9-4-4 16,4-3 0-16,0 3 0 0,4 0-2 0,-3 0-1 15,3 4 0-15,5 0 0 0,-4 0-7 0,4-4-2 16,0 4 0-16,4-4 0 0,5 4-8 0,-1-4 8 15,-8 0-8-15,9-3 8 0,0 3-21 0,-1-8-5 16,5 4-1-16,-8 4-901 0</inkml:trace>
          <inkml:trace contextRef="#ctx0" brushRef="#br0" timeOffset="404525.7042">-2062 5694 576 0,'0'0'51'0,"0"0"-41"15,0 0-10-15,0-8 0 0,4 1 124 0,-4-5 22 16,9 4 5-16,0 0 1 0,-5-3-54 0,5 3-10 16,-4-4-3-16,3 0 0 0,10 1-21 0,-14 3-5 15,14-4-1-15,-1 0 0 0,-4 5-13 0,5-1-2 16,0 0-1-16,4 0 0 0,-1 0-18 0,10-3-4 16,-5 7-1-16,5-4 0 0,4 4-10 0,0 0-1 15,-13-4-8-15,13 8 12 0,1 0-12 0,-6 0 0 16,1 0-9-16,4 4 9 15,-13 0-28-15,4-4 0 0,1 0 0 0,-10 4-508 0,1-4-102 16</inkml:trace>
          <inkml:trace contextRef="#ctx0" brushRef="#br0" timeOffset="405794.119">-1132 6006 1324 0,'0'0'118'0,"0"0"-94"16,0 0-24-16,0 0 0 0,0 0 69 0,-4-8 10 15,4 8 1-15,0 0 1 0,0 0-32 0,0 0-6 16,0 0-2-16,0 0 0 0,0 0-30 0,0 0-11 16,0 0 0-16,13 4 9 0,4 0-9 0,1-4 0 15,8 0 0-15,5-4 0 0,0 0 0 0,4 0 0 16,0-3 0-16,4-1 8 16,1-4-27-16,-1 0-5 0,1 1-2 0</inkml:trace>
          <inkml:trace contextRef="#ctx0" brushRef="#br0" timeOffset="405591.4004">-1031 5776 1566 0,'0'0'69'0,"0"0"15"16,0 0-68-16,0 0-16 0,9-8 0 0,4 0 0 16,-4 1 10-16,4-1-2 0,0 0 0 0,0-4 0 0,5 1 5 0,-1-5 1 15,1 4 0-15,4-3 0 0,0 3 0 0,0-4 0 16,4-3 0-16,-4-1 0 0,0-3-1 0,0 0 0 16,-5-1 0-16,1-3 0 0,-5 7 2 0,0 5 0 15,0-5 0-15,-4 1 0 0,0-1-4 0,-9 1-1 16,4 3 0-16,-4-3 0 0,0 3 3 0,-4-3 1 15,0-1 0-15,-1 8 0 0,5-3-14 0,-13 3 9 16,9 4-9-16,-5-3 8 0,0 3-8 0,-4 0 0 16,0 4 0-16,0 0 8 0,4 0-8 0,0 4 0 15,-4 0 0-15,4 0 0 0,-4 0 0 0,0 8 0 16,4-4-9-16,-13 4 9 0,9-4 0 0,0 4 0 16,4-1-8-16,0 1 8 0,0 8 0 0,-8-1 0 15,4 1 0-15,8 3 0 0,1 1 0 0,0 7 0 16,-1 1 8-16,1 7-8 0,8 4 12 0,-4 4-1 15,0-1 0-15,0 5 0 0,9 4 22 0,-5 4 5 0,-8-5 1 16,8 9 0-16,1-1 9 0,-1-3 3 0,0-1 0 16,5 1 0-16,-4 0-11 0,3-1-3 0,1-7 0 0,-4 4 0 15,-1-8-17-15,0-1-4 0,-4-6-1 0,0-1 0 16,0-4-7-16,-4-4-8 0,0 0 11 0,-5-3-11 16,4-5-18-1,-8-3-10-15,0-4-3 0,0-1 0 0,0 1-153 16,-5-8-30-16,5-4-6 0,-4 0-2 0</inkml:trace>
        </inkml:traceGroup>
        <inkml:traceGroup>
          <inkml:annotationXML>
            <emma:emma xmlns:emma="http://www.w3.org/2003/04/emma" version="1.0">
              <emma:interpretation id="{F4F99B8E-24C1-493E-A743-2DA1B838EC6E}" emma:medium="tactile" emma:mode="ink">
                <msink:context xmlns:msink="http://schemas.microsoft.com/ink/2010/main" type="inkWord" rotatedBoundingBox="7329,7739 11214,7568 11275,8951 7390,9122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27357.0834">3185 6080 691 0,'0'0'61'0,"0"0"-49"0,0 0-12 0,0 0 0 15,0 0 84-15,9 4 15 0,-9-4 2 0,13 4 1 16,-4 0-46-16,0 4-8 0,4-8-3 0,-4 4 0 16,-1-4 9-16,6 4 2 0,-1-4 0 0,-4-4 0 15,4 4-13-15,-5-4-3 0,6 0 0 0,-6 0 0 16,6 0-12-16,-1 0-4 0,-5-8 0 0,1 1 0 15,4-1 4-15,-4 4 1 0,0-3 0 0,0-1 0 16,0 0-9-16,-1 0-3 16,-3 5 0-16,3-5 0 0,-3 4-17 0,-1-4 0 0,1 5 8 0,-1-5-8 0,0 4 8 15,-4 0-8-15,0-3 9 0,0 3-9 0,0 0 16 16,-4-4-2-16,0 5-1 0,-1-1 0 0,5 8 2 0,-4-4 0 16,-1-4 0-16,-3 0 0 0,3 4 2 0,-3 0 1 15,-1 1 0-15,0-1 0 0,0 4-3 0,0 0-1 16,-4 4 0-16,4-4 0 0,1 0-14 0,-5 3 11 15,-1-3-11-15,1 4 10 0,0 4-10 0,-4 0 0 16,3 0 0-16,-3 0 8 0,4-1-8 0,-1 5 0 16,-3-4 0-16,4 7 0 0,-5-3 0 0,5 8 0 15,0-9 10-15,0 5-10 0,0 0 20 0,-5-1-4 16,9 5 0-16,0-1 0 0,1-3 16 0,3 3 4 16,-3 5 0-16,3-5 0 0,1 5-17 0,4-1-3 15,0 0-1-15,9-3 0 0,-5-1-5 0,5 1-1 16,4-5 0-16,4 1 0 0,5-4 19 0,5-1 3 15,-1-3 1-15,5 4 0 0,-1-8-32 0,6 0 0 0,-6 0-13 0,10-4 4 32,4 3-98-32,-1-6-19 0,1-1-4 0,5 0-1 0</inkml:trace>
          <inkml:trace contextRef="#ctx0" brushRef="#br0" timeOffset="426497.0498">2891 5367 288 0,'0'0'25'0,"0"0"-25"16,0 0 0-16,9-4 0 0,-5-4 173 0,5 4 30 16,-9 4 5-16,5-8 2 0,3 0-98 0,-3 4-19 15,-5 4-4-15,0 0-1 0,4-7-18 0,1-1-4 16,-5 8-1-16,4-4 0 0,0-4-7 0,-4 8-2 16,0 0 0-16,0 0 0 0,0-8-22 0,-4 1-5 15,0-1-1-15,4 8 0 0,0 0 6 0,0 0 1 0,0 0 0 16,-9-4 0-16,9 4-19 0,-9 0-3 0,0-4-1 0,-4 8 0 15,0-4-12-15,4 4 8 0,0 0-8 0,9-4 0 16,-13 4 13-16,0-1-3 0,0 1-1 0,0 4 0 16,13-8-1-16,-9 0 0 0,-4 4 0 0,4 0 0 15,-4 0-8-15,4-4 0 0,-4 4 0 0,4 0 8 16,0-4-8-16,1 4 0 0,-6 3 0 0,6 1 8 16,-6-4-8-16,1 4 0 0,0 4 0 0,-4-5 0 15,3 1 0-15,-3-4 8 0,-1 0 2 0,1 8 0 16,-5-5 9-16,0 5 1 0,0-4 1 0,4 4 0 15,1 3-21-15,-1 1-16 0,5-1 2 0,-4-3 1 16,3 4 13-16,1 3 15 0,-4-3-3 0,4-1-1 0,4 5-11 16,0-8 0-16,-4-1 9 0,8 5-9 0,-3 0 12 15,-1-5-3-15,9 5 0 0,-4-1 0 0,-1 1 2 0,5 4 0 16,5-1 0-16,-1 1 0 0,5 3 3 0,-5 0 1 16,9 5 0-16,-4-1 0 0,0 8 11 0,4-8 2 15,0 5 1-15,0-5 0 0,-4 4-16 0,4-4-3 16,-4 1-1-16,9-5 0 0,-5 4 2 0,4-3 0 15,1-1 0-15,-1-3 0 0,1-5-11 0,-1-3 0 16,1 0 0-16,8-5 0 0,-4-3-12 0,5-8 3 16,3-3 0-16,1-5 0 15,8-4-128-15,-3-3-26 0,7-5-5 0</inkml:trace>
          <inkml:trace contextRef="#ctx0" brushRef="#br0" timeOffset="427896.884">4164 5835 1184 0,'0'0'52'0,"0"0"12"0,0 0-52 0,0 0-12 0,0 0 0 0,0 0 0 15,0 0 108-15,0 0 20 0,0 0 3 0,0 0 1 16,0 0-48-16,0 0-8 0,8-4-3 0,6 4 0 16,-1 0-13-16,4-4-2 0,1 4-1 0,8-4 0 0,0 0-17 0,1 0-4 15,-1 0-1-15,5 0 0 0,4 0-27 0,4 0-8 16,-4 1 0-16,1-5-1000 16</inkml:trace>
          <inkml:trace contextRef="#ctx0" brushRef="#br0" timeOffset="429138.5982">5120 5916 1364 0,'4'-15'60'0,"-4"15"13"0,5-4-58 0,4-4-15 0,-5 0 0 0,0 1 0 0,-4 7 64 0,9-8 9 16,0 4 3-16,-5-4 0 0,5 4-2 0,0 0 0 15,0 0 0-15,-1 0 0 0,1 1-23 0,4-1-5 16,5 0-1-16,-1 4 0 0,1-4-28 0,8 4-5 16,5-4-2-16,0 0 0 0,4-4-10 0,4 4 0 15,1-3 9-15,4-5-9 16,4 8-57-16,-4-4-16 0,8 0-3 0</inkml:trace>
          <inkml:trace contextRef="#ctx0" brushRef="#br0" timeOffset="428987.2309">5300 5484 403 0,'0'0'17'0,"0"-8"5"0,-5 0-22 0,5 8 0 0,0 0 0 0,0 0 0 15,5-8 176-15,-1 4 32 0,1-4 5 0,3 1 2 16,6 3-137-16,-1 0-27 0,0 0-6 0,4 0-1 15,1-8-1-15,4 5-1 0,0-1 0 0,4 0 0 16,-4-4 8-16,-4 1 2 0,8-5 0 0,-8 0 0 16,4 5-16-16,-5-5-2 0,-4 4-1 0,5-3 0 15,-1-1-33-15,-4 1 0 0,-4-1 0 0,0 0 0 16,-5 1 14-16,1-1-1 0,-5 1 0 0,0-1 0 0,0 0 9 16,0-3 2-16,-5 3 0 0,-3 1 0 0,3-1 2 15,-4 4 1-15,5-3 0 0,-9 3 0 0,4-4-27 16,0 5 0-16,1 3 0 0,-1 0 0 0,4 0 0 0,1 1-14 15,-9 3 2-15,13 4 0 0,0 0 20 0,-9 4 5 16,0-1 1-16,-4 5 0 0,4-4-26 0,1 0-4 16,-6 4-2-16,6-4 0 0,8-4 18 0,-9 8 0 15,0 3 0-15,5 1 0 0,-1 0 0 0,1-1 0 16,0 1 0-16,4 0 0 0,0 3 0 0,0-3 0 16,0 8 11-16,0-5-11 0,0 9 26 0,4-1-2 15,-4 0 0-15,4 9 0 0,-4 3 21 0,5-4 4 16,-5 4 1-16,4 4 0 0,-4 8-14 0,0 0-2 15,0-5-1-15,-4 5 0 0,4 0 5 0,-5-4 1 16,1-4 0-16,4 4 0 0,-4 0-21 0,-1 0-4 16,1-4-1-16,-1 0 0 0,1-4-13 0,-5-4 11 0,5-4-11 0,-5-3 10 15,5-5-10-15,-1 1-12 0,-3-5 2 16,8-3 1 0,-5 0-38-16,5-12-7 0,0 7-2 0,-4 1-663 0,-1-8-133 0</inkml:trace>
          <inkml:trace contextRef="#ctx0" brushRef="#br0" timeOffset="429759.1585">5958 6014 403 0,'0'0'36'0,"0"0"-36"16,0 0 0-16,0 0 0 0,13 0 172 0,-4 0 28 15,0-8 6-15,4 4 1 0,0 0-110 0,-4 0-21 16,4-3-5-16,0 3-1 0,0 0-13 0,0-4-2 16,1-4-1-16,-1 5 0 0,0-1-37 0,-4 0-7 15,4-4-2-15,-4 1 0 0,-1-1 2 0,6 4 0 16,-6-4 0-16,-3 1 0 0,3-1-10 0,-3 0 8 15,-1 1-8-15,1 3 8 0,-5-4-8 0,0 4 8 16,4-3-8-16,-8 3 8 0,4 0-8 0,0 8 0 16,-5-4 9-16,1-4-9 0,-5 8 12 0,-4-4-1 15,4 0-1-15,-4 8 0 0,4 0 7 0,-4 0 2 0,-4 0 0 0,-1 0 0 16,0 4-2-16,1 3 0 0,-5 1 0 0,4 4 0 16,-4-1 3-16,1 5 0 0,3-1 0 0,-4 1 0 15,4-1 10-15,1 5 2 0,-1-1 1 0,1-3 0 16,4 7 3-16,4-4 0 0,0 1 0 0,0-1 0 15,9 4-2-15,0-3 0 0,5-1 0 0,4 1 0 16,4-1-10-16,0 0-1 0,4-3-1 0,5-1 0 16,5 1-13-16,-1-8-9 0,5 3 12 0,-1-7-12 15,1 0-68-15,9-4-21 0,-1-4-4 16</inkml:trace>
        </inkml:traceGroup>
        <inkml:traceGroup>
          <inkml:annotationXML>
            <emma:emma xmlns:emma="http://www.w3.org/2003/04/emma" version="1.0">
              <emma:interpretation id="{39E583C6-0195-491D-AECB-85213496E550}" emma:medium="tactile" emma:mode="ink">
                <msink:context xmlns:msink="http://schemas.microsoft.com/ink/2010/main" type="inkWord" rotatedBoundingBox="12517,7658 13625,7609 13685,8973 12577,9022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33175.9609">7608 5086 914 0,'0'0'40'0,"0"0"9"0,-5-8-39 0,1 4-10 15,4 4 0-15,0 0 0 0,-5-8 62 0,1 0 10 16,4 1 3-16,0 7 0 0,0 0-18 0,0 0-3 16,0-8-1-16,4 0 0 0,1 4 0 0,-5 4 0 15,0 0 0-15,0 0 0 0,0 0-29 0,0 0-7 16,0 0-1-16,0 0 0 0,0 0 2 0,0 0 0 16,0 0 0-16,0 0 0 0,0 0 10 0,0 0 1 15,4 4 1-15,5 4 0 0,-9-8-2 0,0 0 0 16,4 4 0-16,5 4 0 0,0-1-14 0,0 5-3 15,-5-4-1-15,9 0 0 0,-4 3 11 0,4-3 3 16,0 4 0-16,5-4 0 0,-1 7-24 0,1 1 8 0,0 3-8 16,3 1 0-16,1 3 10 0,9 1-2 0,-5 7-8 15,5-4 12-15,4-3 2 0,-4 3 0 0,-5 0 0 0,1 0 0 16,-1 5-6-16,-4-5 0 0,0-4-8 0,0 1 12 16,0-5-12-16,0 1 11 0,-5-1-11 0,5-7 10 15,0 4-1-15,0-5 0 0,0-3 0 0,0 0 0 16,4 0-1-16,0-4 0 0,1-1 0 0,-1-3 0 15,0 0 5-15,-4 0 1 0,5 0 0 0,-5 0 0 16,0-3-14-16,0 3 0 0,-5 0 0 0,1 3 0 16,-5 1 0-16,-4 0 0 0,-1-4 0 0,-8 0 0 15,9 8 0-15,0-4 0 0,-9-4 0 0,0 0-10 0,4 12 10 16,-4-12 0-16,0 11 8 0,0-3-8 16,0-8 11-16,-4 12-3 0,4-12 0 0,0 8 0 0,0-8-8 15,-5 7 0-15,5-7 0 0,-8 8 0 0,-1 0 0 0,5 0 8 16,4-8-8-16,0 0 8 0,-9 4 4 0,0 0 0 15,0 0 0-15,0-4 0 0,5 3 21 0,-5-3 5 16,5 8 1-16,-5-8 0 0,0 4-31 0,1 0-8 16,-1 4 0-16,0-4 0 0,-4 0 0 0,0 0 0 15,4-1 0-15,-4 5 0 0,0 0 0 0,-1 0 0 16,-3 4 0-16,4-1 0 0,-9 1 8 0,0 0-8 16,0-1 8-16,-4 5-8 0,-1 7 16 0,1-3 0 15,-5 3-1-15,-4 5 0 0,0-1 1 0,0-4 0 16,0 1 0-16,-5-1 0 0,5 0 8 0,0-3 3 15,0 3 0-15,0-3 0 0,4-5-6 0,5 5-1 0,8-8 0 16,-4 3 0-16,1 1-20 0,-1-1 0 0,0-3 0 16,0 0 0-16,4-1 0 0,1 1 0 0,-5 0 0 0,9-4 0 15,-5 3 0-15,5-3 0 0,0 0 0 0,-1 0-12 32,6-4-22-32,-1 3-5 0,0 1-1 0,5 0 0 0,-5-4-36 15,9-4-8-15,0 0-2 0,0 0 0 0,0 0-116 0,0 0-23 16,0 0-5-16</inkml:trace>
          <inkml:trace contextRef="#ctx0" brushRef="#br0" timeOffset="435489.9474">8586 5640 864 0,'0'0'38'0,"0"0"8"0,0 0-37 0,0 0-9 15,0 0 0-15,0 0 0 0,0 0 30 0,0 0 4 16,0 0 1-16,0 0 0 0,0 0-19 0,0 0-3 16,0 0-1-16,0 0 0 0,0 0 12 0,0 0 1 15,0 0 1-15,13 0 0 0,-13 0 3 0,0 0 1 16,0 0 0-16,0 0 0 0,0 0 18 0,0 0 3 0,0 0 1 0,0 0 0 16,0 0-5-16,0 0-1 0,0 0 0 0,0 0 0 15,0 0-13-15,0 0-2 0,0 0-1 0,0 0 0 16,0 0-2-16,0 0-1 0,-4 7 0 0,-1-3 0 15,5-4-13-15,-8 8-2 0,-6-4-1 0,6 4 0 16,-6 0-11-16,1-1 10 0,0 1-10 0,-4 0 10 16,3 0-10-16,-3 3 0 0,-1-3 0 0,1 4 8 15,-1-4-8-15,-4 0 0 0,5 3 9 0,-1 1-9 16,-4 4 0-16,5-5 0 0,-5 1 0 0,9 0 0 16,-9-1 0-16,4-3 0 0,1 4 0 0,3-4 0 15,1 3 0-15,0-3 0 0,-4 0 8 0,8 0-8 0,-4 0 0 16,-1-1 8-16,1 5-8 0,0 0 0 0,0-1 0 15,-5 1 0-15,5 0 0 0,-4-4 0 0,-1 3 0 16,1-3 0-16,-1 4 0 0,0-4 0 0,1 3 0 0,4-3 0 16,-9-4 0-16,9 4 0 0,0 0 0 0,-1-1-8 15,1-7 8-15,0 8 0 0,4 0 0 0,-4 0 0 16,4-4 0-16,1 0 0 0,-1 0 0 0,4 3 0 16,-3-3 0-16,3 0 0 0,-4 0 0 0,1 0 0 15,-1 0 0-15,9-4 0 0,0 0 8 0,0 0-8 16,0 0 8-16,-4 8-8 0,4-8 0 0,-9 7 8 15,4-3-8-15,1 4 0 0,4-8 0 0,-9 8 8 16,0-4-8-16,1 0 0 0,-1 0 0 0,0 3 0 16,0-7 0-16,1 4 0 0,-1 0 0 0,9-4 0 15,0 0 0-15,-9 4-8 0,0 4 8 0,0-4-10 16,9-4 10-16,0 0-10 0,0 0-11 0,-8 4-3 16,8-4 0-16,-5 0 0 15,5 0-50-15,0 0-10 0,0 0-3 0</inkml:trace>
          <inkml:trace contextRef="#ctx0" brushRef="#br0" timeOffset="434528.4663">8410 5682 874 0,'0'0'39'0,"0"0"8"0,0 0-38 0,0 0-9 0,0 0 0 0,0 0 0 16,0 0 71-16,0 0 12 0,0 0 2 0,0 0 1 15,0 0-26-15,0 0-4 0,-8 0-2 0,-1-3 0 16,9 3-11-16,0 0-3 0,-9 0 0 0,0-4 0 16,5 4 0-16,4 0 0 0,-9-4 0 0,0 0 0 15,1 0-5-15,-1 0-2 0,4 4 0 0,-3-4 0 16,3 0-12-16,-3-4-2 0,8 8-1 0,0 0 0 16,-5-3 6-16,-4-1 2 0,1-4 0 0,3 4 0 0,5 4-8 15,-4-4-2-15,-5-4 0 0,0 0 0 0,5 1-4 16,-5 3 0-16,5 4-1 0,-5-4 0 0,0 0-11 0,-4-4 0 15,4 4 9-15,0 0-9 0,1 0 0 0,3 4 8 16,-8-3-8-16,4-1 0 0,1 0 0 0,-1-4 8 16,-4 4-8-16,4-4 0 0,0 0 0 0,0 1 9 15,1-1-9-15,-6 0 0 0,10 0 12 0,-5 4-4 16,-4-3 0-16,4-1-8 0,1 0 9 0,-6 0-9 16,6-4 0-16,-6 5 9 0,6 3-9 0,-10 0 12 15,5-4-12-15,0 0 12 0,4 0-12 0,-4-3 0 16,-5 3 0-16,5 0 8 0,0-4 2 0,4 9 0 15,-4-5 0-15,4 0 0 0,-4 0-10 0,0 4 0 16,9-4 0-16,-10-3 0 0,-3-5 0 0,8 8 0 16,9-3 0-16,0 3 0 0,0 8 0 0,-4-8-17 0,-1 0 4 15,1 0 1-15,4 1 20 0,-4 3 5 0,-5-4 1 16,4 0 0-16,5 8-14 0,0-8 0 0,-4 1 0 16,4 7 0-16,-9-8 0 0,9 0 0 0,0 8 0 15,-4-8 0-15,4 8 0 0,-9-4 0 0,5-4-8 0,4 8 8 16,0 0 0-16,0 0 0 0,-9-3 0 0,9 3 0 15,0 0 0-15,-5-8 0 0,-3 0 0 0,8 8 0 16,0 0 0-16,-9-4 0 0,9 4 0 0,0 0 0 16,-4-4 0-16,4 4 0 0,0 0 0 0,-9-4 0 15,0 0 0-15,9 4 0 0,0 0 0 0,0 0 0 16,-9 0 0-16,0 0 0 0,9 0-8 0,0 0 8 16,0 0 0-16,0 0 0 0,0 0 0 0,0 0 0 0,0 0-16 15,0 0 1-15,0 0 0 0,0 0 0 16,0 0-47-16,9 8-10 15,0 4-1-15</inkml:trace>
        </inkml:traceGroup>
        <inkml:traceGroup>
          <inkml:annotationXML>
            <emma:emma xmlns:emma="http://www.w3.org/2003/04/emma" version="1.0">
              <emma:interpretation id="{34303606-C561-4BB1-9084-8FD225B1CD76}" emma:medium="tactile" emma:mode="ink">
                <msink:context xmlns:msink="http://schemas.microsoft.com/ink/2010/main" type="inkWord" rotatedBoundingBox="14607,7877 15155,7853 15182,8470 14634,849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42446.6632">9845 5331 403 0,'4'4'36'15,"-4"-4"-36"-15,0 0 0 0,0 0 0 16,0 0 84-16,0 0 11 0,0 0 1 0,0 0 1 0,0 0-49 0,0 0-9 15,0 0-3-15,0 0 0 0,0 0-4 0,0 0-2 16,0 0 0-16,0 0 0 0,0 0 18 0,0 0 3 16,0 0 1-16,0 0 0 0,0 0 0 0,0 0 0 15,0 0 0-15,-8-7 0 0,8 7 3 0,0 0 1 16,-5-8 0-16,5 8 0 0,-8-4-37 0,8 4-7 16,-14-4-2-16,10 0 0 0,-9 0 11 0,4 4 3 15,0-4 0-15,5 4 0 0,4 0 4 0,-9 0 0 16,0 0 1-16,1 4 0 0,3-4-29 0,-4 0 8 15,1 4-8-15,-1 0 0 0,4 0 9 0,-3 4-1 16,-1-4 0-16,5 3 0 0,-5-3-8 0,0 0 10 16,0 4-10-16,5-4 10 0,4-4 2 0,0 0 1 15,-9 8 0-15,0-4 0 0,1 3-3 0,3 1-1 16,5-8 0-16,-4 12 0 0,-5-4 16 0,9-8 3 16,0 0 1-16,-4 7 0 0,-1 5-29 0,1 4 0 15,-1-5 0-15,5 1 0 0,-4 4 13 0,0-5 0 0,-1-3 0 16,1 4 0-16,-1 4-5 0,5-5 0 0,0 1-8 15,0 4 12-15,0-5-12 0,5 1 11 0,-5 4-11 0,4-5 10 16,-4 1-10-16,0 4 12 0,5-5-12 0,-5 1 12 16,4 4-12-16,0-5 12 0,1-3-12 0,-5 4 12 15,4-4-12-15,5 3 10 0,-9-11-10 0,4 8 10 16,-4 4-1-16,0-12 0 0,5 8 0 0,-1-1 0 16,-4-7-9-16,5 8 10 0,-1 0-10 0,5-4 10 15,-9-4 3-15,0 12 1 0,8-5 0 0,-8-7 0 16,0 0-14-16,5 8 0 0,4-4 0 0,-1 4 0 15,1-4 0-15,0 4 8 0,-5-5-8 0,5 1 0 0,-5 0 8 16,5 0-8-16,-4 0 0 0,8 0 0 0,-4-4 0 0,-5 4 0 16,5-4 0-16,0 0 0 0,4 0 0 0,-5 0 0 15,1 0 0-15,0 0 9 0,4 0-1 0,-4-4-8 16,0 0 12-16,4 4-4 0,0 0-8 0,0-4 0 16,-4 0 0-16,4 0-11 0,0 4 11 0,-4-4 0 15,-9 4 0-15,13-3 0 0,-13 3 0 0,18-4 9 16,-18 4-9-16,13-8 0 0,0 4 18 0,-4-4-3 15,4 0-1-15,-4 4 0 0,0-3-2 0,-1-1 0 16,1 0 0-16,0 0 0 0,0-3-1 0,4 3-1 16,-9-4 0-16,5 4 0 0,-5 0-10 0,5-3 8 15,-4 3-8-15,-1 0 8 0,0 0-8 0,1-3 10 16,-5-1-10-16,4 4 10 0,-4-4-2 0,4 1-8 16,-4 3 12-16,0-4-4 0,5 1 3 0,-5-1 0 15,0-4 0-15,0 8 0 0,0-3-11 0,-5-1 0 0,1 0 0 16,4 1 0-16,0-1 10 0,-4-4-10 0,4 5 12 0,-5-1-12 15,1 0 10-15,0 1-10 0,-1-5 8 0,1 0-8 16,-1 5 0-16,-3-1 8 0,3 0-8 0,-4-3 0 16,5 3 0-16,0 4 0 0,-5-4 8 0,0 1-8 15,0 3 0-15,1 0 10 0,-6 0-10 0,-3 1 10 16,4-1-10-16,-5 4 0 0,-4-8 0 0,0 8 0 16,0 0 0-16,0-3 0 0,-4 3-12 0,9 4 12 15,-5 0-10-15,4 0 10 0,1 4 0 0,-1 3-9 16,0 1-99-16,5 4-20 0,0 0-4 15,-4 3-886-15</inkml:trace>
        </inkml:traceGroup>
        <inkml:traceGroup>
          <inkml:annotationXML>
            <emma:emma xmlns:emma="http://www.w3.org/2003/04/emma" version="1.0">
              <emma:interpretation id="{36360286-6835-4431-84B8-ABFA2E89D804}" emma:medium="tactile" emma:mode="ink">
                <msink:context xmlns:msink="http://schemas.microsoft.com/ink/2010/main" type="inkWord" rotatedBoundingBox="16415,8193 16744,8179 16766,8695 16438,8710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446773.093">11683 5593 460 0,'0'0'41'15,"0"0"-33"-15,0-8-8 0,0 0 0 16,0 4 165-16,0-4 31 0,5 1 7 0,-5 7 1 16,0 0-100-16,0 0-20 0,0 0-4 0,0 0-1 15,9 7-20-15,-5 5-4 0,-4-12-1 0,0 16 0 16,-4 3 0-16,-1 1 0 0,-4-1 0 0,1 9 0 0,-1-1-10 0,-4 0-1 15,-5-3-1-15,1 3 0 0,-1 4-15 0,5-8-3 16,-9 5-1-16,4-5 0 0,1 1-23 0,-1 3 9 16,-4-8-9-16,9 5 0 0,-4-5 0 0,-1-3-20 15,9-1 2-15,-4 1 1 16,4-4-65-16,5-1-13 0,-5-3-2 0,5 0-1 0</inkml:trace>
        </inkml:traceGroup>
        <inkml:traceGroup>
          <inkml:annotationXML>
            <emma:emma xmlns:emma="http://www.w3.org/2003/04/emma" version="1.0">
              <emma:interpretation id="{B5F90D6D-C8C8-450C-B28B-32C1E05386CF}" emma:medium="tactile" emma:mode="ink">
                <msink:context xmlns:msink="http://schemas.microsoft.com/ink/2010/main" type="inkWord" rotatedBoundingBox="18144,7253 22752,7050 22813,8437 18205,8639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52612.9417">14947 5480 691 0,'-17'-20'30'0,"13"12"7"0,-1 4-29 0,5 4-8 0,0 0 0 0,5-7 0 15,-5-5 170-15,4 0 33 0,-4-3 6 0,0 3 2 16,0 4-68-16,0-4-14 0,-4 5-2 0,-5-5-1 16,4 4-30-16,-3 4-5 0,3 0-2 0,-4 0 0 15,-4 4-39-15,0 0-8 0,4 4-2 0,1 0 0 16,-10 4-19-16,0 8-4 0,-3-5-1 0,7 13 0 16,-3-1-8-16,-1 1-8 0,1 3 12 0,8 0-12 15,9 4 22-15,-4 1-2 0,-1-5-1 0,5 4 0 16,5-4-19-16,-1 1 0 0,-4-5 0 0,9 4 0 15,-5-3-9-15,5-5 1 0,4 5 0 0,5-5 0 16,-10 1-15-16,6-5-2 0,3 5-1 16,-4-5-694-16,0 1-138 0</inkml:trace>
          <inkml:trace contextRef="#ctx0" brushRef="#br0" timeOffset="552918.4547">15356 4863 1864 0,'0'-7'41'0,"0"-5"9"0,0 0 2 0,0-3 0 0,8 3-42 0,-3 0-10 15,-5 4 0-15,0 8 0 0,0 0 84 0,0 0 16 16,0 0 2-16,0 0 1 0,0 0-47 0,13 4-10 0,-4 4-2 0,-1 8 0 15,-8-1-8-15,5 9-1 16,-1 3-1-16,1 8 0 0,-5 0 0 0,0 4 0 16,4 0 0-16,-4 8 0 0,0 0-3 0,-4 4-1 0,4-5 0 0,0 9 0 15,0-8-21-15,4 3-9 0,-8-3 8 0,8 4-8 16,9-4 0-16,-4-8 0 0,-5 0 0 0,5 0 0 31,0-8-109-31,0-4-27 0,4-3-6 0</inkml:trace>
          <inkml:trace contextRef="#ctx0" brushRef="#br0" timeOffset="553273.6159">15821 5413 1555 0,'-18'-11'138'0,"18"11"-110"15,0-4-28-15,0 4 0 0,-13-8 109 0,13 8 17 16,0 0 3-16,0 0 1 0,0 0-52 0,0 0-10 16,4 12-3-16,1-1 0 0,-1 5-51 0,-8 3-14 15,-1 9 0-15,10 3 0 0,8 0 22 0,0 4-1 16,-13-4 0-16,4-3 0 0,9-1-10 0,-4 0-3 16,-4-3 0-16,-1-5 0 0,-4 1 28 0,9-9 4 15,4 1 2-15,0-4 0 0,-13-8-16 0,9 4-3 16,13-8-1-16,0-4 0 0,0-7 26 0,0-1 4 15,-5-4 2-15,10-3 0 0,-6-4-8 0,6-4-2 16,-10-5 0-16,1 1 0 0,-1 0-36 0,1-4-8 0,-5 4 0 16,0 4 0-16,-4 8 0 0,0-1 0 0,0 1 0 0,-1 3 0 15,-3 5-17-15,-1-1 0 0,1 4 0 0,-5 1 0 32,0 11-165-32,0 0-33 0</inkml:trace>
          <inkml:trace contextRef="#ctx0" brushRef="#br0" timeOffset="554205.0711">16843 5417 1857 0,'0'0'40'0,"0"0"9"0,0 0 2 0,0 0 2 0,0 0-42 0,4-8-11 16,-4 8 0-16,-4-7 0 0,4 7 91 0,0-12 16 15,0 12 3-15,-5-8 1 0,1-4-73 0,0 5-14 16,4-5-4-16,-9 4 0 0,9 8-7 0,-5-8-1 16,-3 1-1-16,8 7 0 0,-5-4-11 0,5 4 0 15,-8 4 0-15,-6 3 0 0,1-3 0 0,0 8 0 16,-5 4 0-16,1 3 0 0,-1 4 0 0,-4 1 0 15,1 3 0-15,3 4 0 0,0-3 0 0,5-1 0 16,4-4 0-16,1 1 0 0,-1-1 0 0,5-3 0 16,4-5 0-16,0 1 0 0,0-4 0 0,0-1 12 0,0-11-4 15,0 0 0-15,8 8-8 0,1-8 0 0,4 0 9 0,0 0-9 16,5-8 20-16,0-3 0 0,-1 3 0 0,5-8 0 16,0 1-20-16,-5-5 8 0,1-3-8 0,0-1 0 15,4-3 0-15,-5-8 0 0,5 0 0 0,-4-8 8 16,8 4-8-16,-4-4 0 0,4-4 0 0,5 0 0 15,-5-7 8-15,5-5-8 0,4-7 10 0,0 0-10 16,-4-1 0-16,0 1 8 0,-5 0-8 0,0-1 0 16,0 9 0-16,1 3 0 0,-10 5 0 0,-3 11 0 15,-1 11 16-15,-5 5-4 0,-3 3 0 0,-1 5 0 0,1 7 24 16,-1 4 5-16,-4 4 1 0,0 0 0 0,0 0-34 0,-9 16-8 16,5 3 0-16,-9 9 0 15,0 7-24-15,-5 4-4 0,0 11-1 16,-4 1 0-16,1-4 21 0,-6 7 8 0,1 5 0 0,0-1-9 15,-1 1 9-15,1-1 12 0,0 1-2 0,8 3-1 0,1 5-9 0,-1-9 0 16,5 1 0-16,4-1 0 0,0-7 0 0,5 0 0 16,-1-9 0-16,10 1 0 0,-5-8 0 0,9 1 8 15,-5-9-8-15,9-4 0 0,-4-7 11 0,9-4-3 16,-5-5-8-16,9-3 12 0,4-4 10 0,0-8 2 16,5 1 0-16,4-9 0 0,5-3-16 0,3-5-8 15,1-7 8-15,0 0-8 0,0 0 0 0,-4-5 0 16,-5 5 0-16,0-8 0 0,-5 0 0 0,1 0 0 15,0 0 0-15,-5 4 0 0,-8 0 0 0,-1 4 9 16,1 4-9-16,-5 3 0 0,0 1 11 0,-8-1-11 16,-1 9 10-16,-4 3-10 0,0 4 16 0,-4 4-2 0,-5-3-1 15,0 7 0-15,-4 3-13 0,0 9 0 0,-5 0 8 0,-4 7-8 16,5-3 0-16,-5 3 0 0,0 5 0 16,0 3 0-16,4 0 0 0,1 1 0 0,-5 7 0 0,4-4 0 15,1-4 0-15,4 1 0 0,-1-1 0 0,10 0 0 16,4 4 0-16,4-3 0 0,5-1 0 0,4 4 0 15,9 0 19-15,5 1 10 0,8-1 3 0,4 0 0 16,5 0-32-16,4 0-21 0,14-3 3 0,4-1-1276 16</inkml:trace>
          <inkml:trace contextRef="#ctx0" brushRef="#br0" timeOffset="551478.2165">13232 5460 1036 0,'4'-8'92'0,"-4"8"-73"0,0 0-19 0,5-7 0 15,-1-1 70-15,-4 8 10 0,0 0 3 0,0 0 0 16,0 0-12-16,0 0-3 0,0 0 0 0,0 0 0 15,0 0-32-15,0 0-8 0,0 0 0 0,0 0-1 16,0 0 17-16,0 0 3 0,-9 8 1 0,5 3 0 16,0 1 0-16,-5 0 1 0,5 3 0 0,-5-3 0 15,4 4-20-15,-3-1-4 0,-1 5-1 0,4-1 0 16,1-3 20-16,0 3 3 0,-1 1 1 0,1-1 0 16,-5 1-22-16,5-1-4 0,4 1-1 0,0-5 0 15,4 1 11-15,-4 0 1 0,0 3 1 0,4-3 0 16,1-5-21-16,4 5-4 0,-9-4-1 0,4-1 0 15,5 1-8-15,0 4 0 0,-9-5 0 0,0-11 0 16,13 8-89-16,-4 0-17 0,4 0-3 0,0-4-896 16</inkml:trace>
          <inkml:trace contextRef="#ctx0" brushRef="#br0" timeOffset="551661.104">13390 4875 2131 0,'-4'-8'189'0,"-1"1"-151"15,-4-1-30-15,9 0-8 0,0 8 30 0,0 0 5 16,0-8 1-16,0 8 0 0,0 0-19 0,0 0-3 16,9 12-1-16,-4 3-690 15,3 5-139-15</inkml:trace>
          <inkml:trace contextRef="#ctx0" brushRef="#br0" timeOffset="552229.6912">13658 5448 921 0,'0'0'82'0,"0"0"-66"0,0 0-16 0,8-3 0 0,6-1 188 0,-6 0 33 16,-8 4 7-16,9-4 2 15,0 0-100-15,0 4-20 0,-9 0-4 0,13 8-1 0,-4 3-41 0,-1 1-9 16,1 8-2-16,0 7 0 0,-5 8-6 0,1 4-2 16,-5 0 0-16,4 0 0 0,-4 0-26 0,0 0-6 15,0-8-1-15,-4 4 0 0,4-3 6 0,0-5 1 16,-5-8 0-16,1 1 0 0,0-8-5 0,4-1-1 15,0-11 0-15,0 0 0 0,0 0 4 0,0 0 1 16,0 0 0-16,0-11 0 0,-5-5 4 0,10-7 1 16,-1-5 0-16,5-3 0 0,-1-4-15 0,6 0-8 15,3-8 10-15,5 4-10 0,-9-4 0 0,9 8 0 16,0 0 0-16,0 8 0 0,0 3 0 0,0 9 0 16,0 7 0-16,-5 0 0 0,-3 0 0 0,3 8 0 15,-4 8 0-15,-4 4 0 0,0 3-12 0,0 1 12 0,-1 3-12 16,1 1 12-16,-4 3 0 0,-1-3 0 15,0-1 0-15,5 1 0 0,-4-1-10 0,-1 1 10 16,5-5-8-16,-5-3 8 16,5 4-89-16,0-5-13 0,4 1-2 0,4 0-649 0,-8-4-130 0</inkml:trace>
        </inkml:traceGroup>
        <inkml:traceGroup>
          <inkml:annotationXML>
            <emma:emma xmlns:emma="http://www.w3.org/2003/04/emma" version="1.0">
              <emma:interpretation id="{6A53D2F0-C34A-4E17-8FB6-5BCC1F872535}" emma:medium="tactile" emma:mode="ink">
                <msink:context xmlns:msink="http://schemas.microsoft.com/ink/2010/main" type="inkWord" rotatedBoundingBox="24760,7371 25617,7333 25663,8390 24806,8427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56306.722">19738 5238 806 0,'0'0'72'0,"0"0"-58"0,0 0-14 0,0 0 0 16,0 0 124-16,0 0 21 15,5 8 5-15,-1-4 1 0,5-1-70 0,-9-3-13 0,0 0-4 0,13 0 0 16,-4 0-4-16,4 4 0 0,0-4-1 0,0 4 0 15,1-4-34-15,-1 0-6 0,4 0-2 0,5 0 0 16,-4-8 1-16,8 1 0 0,0 3 0 0,5-4 0 16,0 0 10-16,0 0 1 0,-1-3 1 0,10 3 0 15,-10-4-14-15,6 0-4 0,-1-3 0 0,0-1 0 16,0 1 0-16,0-1 0 0,4 0 0 0,-4-3 0 16,-8-1-12-16,-1-3 9 0,-8 4-9 0,4-1 8 15,-5 1-8-15,1-1 12 0,-5 1-12 0,0-1 12 16,-4 1-12-16,-5-5 0 0,1 9 0 0,-1-5 8 15,0 4 0-15,-4-3-8 0,0 7 12 0,0 4-4 0,0-3 1 16,-4 3 0-16,0 0 0 0,-5 0 0 0,4 1 3 0,-3 3 0 16,3-8 0-16,-8 8 0 0,-4 0-12 15,-1 0 0-15,0 8 0 0,-3-4 0 0,-6 4 0 0,5 4 0 16,-4 0 0-16,0-1 0 0,-1 1 0 0,-3 0 0 16,3 4 0-16,1 3 0 0,0 5 0 0,-1-1 0 15,-3 5 0-15,-1-5 0 0,5 5 8 0,-1 3 0 16,5 0 0-16,0 1 0 0,0 3 9 0,0 4 2 15,5 0 0-15,4 4 0 0,0 4 18 0,-1 0 4 16,6-4 1-16,-1 4 0 0,4-4-8 0,5 0-2 16,0-4 0-16,5 4 0 0,-1 0 4 0,5-8 0 15,0 0 0-15,8 0 0 0,-3-3-9 0,7-1-2 16,6 0 0-16,-1-3 0 0,0-1-25 0,5-7 0 16,4-1 0-16,0 1 0 15,0-8-19-15,5-1-9 0,4 1-1 0,8-4-1 16,-3 0-175-16,8-4-35 0</inkml:trace>
        </inkml:traceGroup>
        <inkml:traceGroup>
          <inkml:annotationXML>
            <emma:emma xmlns:emma="http://www.w3.org/2003/04/emma" version="1.0">
              <emma:interpretation id="{B58FE8D0-E059-4A96-9E93-BD5A5ABE47B2}" emma:medium="tactile" emma:mode="ink">
                <msink:context xmlns:msink="http://schemas.microsoft.com/ink/2010/main" type="inkWord" rotatedBoundingBox="26778,7324 27917,7274 27959,8229 26820,8279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58068.4801">21958 5253 1224 0,'-8'0'27'0,"3"-3"5"0,1-1 2 0,4 0 0 0,-5 0-34 0,5-4 0 0,0 0 0 0,0 4 0 16,0 4 68-16,0 0 6 0,0-11 2 0,0 3 0 16,0 8-13-16,0 0-3 0,5-4 0 0,-5 4 0 15,0-8-44-15,0 8-16 0,0 0 9 0,0 0-9 16,0 0 0-16,0 0 0 0,0 0 0 0,0 0 0 15,0 0 56-15,0 0 7 0,0 0 1 0,-13 12 0 16,-1 0 0-16,1 3 0 0,-4 5 0 0,4-1 0 0,-1 5-32 16,-3 3-5-16,4-4-2 0,0 5 0 15,-1-5 1-15,6 4 0 0,-1-3 0 0,0 3 0 16,9-8 5-16,-4 1 1 0,8-4 0 0,0-1 0 16,-4 1-32-16,9 3 0 0,-4-7 0 0,3 4 0 0,1-5 12 15,4 1-3-15,-4-4-1 0,9 0 0 16,-1-1-44-16,1-3-8 0,-1-4-3 0,5 0-1025 15</inkml:trace>
          <inkml:trace contextRef="#ctx0" brushRef="#br0" timeOffset="558225.2988">22169 4774 1958 0,'-4'-8'174'0,"-1"0"-139"0,5-4-35 16,0-3 0-16,-4-1 51 0,4 8 3 0,0 1 1 0,0-1 0 15,4 0-13-15,-4 8-2 0,0 0-1 0,0 0 0 32,5 8-127-32,-1 4-26 0,5 3-5 0</inkml:trace>
          <inkml:trace contextRef="#ctx0" brushRef="#br0" timeOffset="558766.3341">22270 5160 1958 0,'4'-12'87'0,"-4"12"17"0,0 0-83 0,0 0-21 15,13-4 0-15,5 4 0 0,-5 0 36 0,9 4 2 16,-4 0 1-16,-1 8 0 0,5-1 4 0,0 5 1 16,-4 7 0-16,-1 1 0 0,-4 3-26 0,0 0-5 15,-4 1-1-15,0 3 0 0,-9-4 6 0,0 1 1 16,0-1 0-16,-4 0 0 0,-5-3 0 0,0-1 0 15,0-4 0-15,0-3 0 0,-4-4-6 0,5-1-1 16,-1-3 0-16,9-8 0 0,0 0 0 0,0 0 0 16,0 0 0-16,-9-8 0 0,9-7 2 0,0-1 0 15,4-3 0-15,5-5 0 0,0 1-5 0,8-4-1 16,1-8 0-16,4-4 0 0,0 7 4 0,4-3 1 16,5 0 0-16,0 0 0 0,-1 12-13 0,1 3 0 15,-5 5 0-15,1 3 0 0,-5 4 0 0,0 8 0 16,-5 0 0-16,-4 4 0 0,5 8 0 0,-9-1 0 15,4 5 0-15,0 3 0 0,-4 1 0 0,0 3 0 16,-5 1 0-16,5-1 0 0,-5 8 18 0,5-3 1 0,-5-1 0 16,1 0 0-1,-1 1-191-15,0-1-37 0</inkml:trace>
        </inkml:traceGroup>
        <inkml:traceGroup>
          <inkml:annotationXML>
            <emma:emma xmlns:emma="http://www.w3.org/2003/04/emma" version="1.0">
              <emma:interpretation id="{676E94DA-E231-4E6B-8C7E-8377703D8B19}" emma:medium="tactile" emma:mode="ink">
                <msink:context xmlns:msink="http://schemas.microsoft.com/ink/2010/main" type="inkWord" rotatedBoundingBox="29026,6081 31251,5983 31347,8167 29122,8265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559907.7144">24244 4879 1497 0,'9'-16'66'0,"-9"5"14"0,4 3-64 0,-4-4-16 16,5 4 0-16,-1-3 0 0,5 3 92 0,4-4 16 15,0 4 2-15,5 1 1 0,-5-1-49 0,9 4-10 16,4-4-1-16,0 0-1 0,10 1-15 0,3-1-3 16,1-4-1-16,3 8 0 0,-8-4-31 0,5 4 0 15,-1 1 0-15,1-1 0 0,-9-4 31 0,4 4 0 16,0-4 0-16,0 0 0 0,-4 4-19 0,-1 1-4 15,-3-1-8-15,3 4 12 0,-3 0-12 0,-5 0 0 16,4-4 0-16,-4 4 0 0,-5-4-9 0,5 4-8 0,0 4-2 0,0-4 0 31,-4 0-37-31,-1 0-8 0,-3 0-2 0,-14 0 0 16,0 0-144-16,0 0-29 0</inkml:trace>
          <inkml:trace contextRef="#ctx0" brushRef="#br0" timeOffset="559988.7762">24490 5039 172 0,'0'0'16'0,"0"0"-16"0,0 0 0 0,0 0 0 0,0 0 217 0,0 0 41 16,0 0 8-16,0 0 2 0,0 0-135 0,0 0-26 16,9 8-6-16,8 0-1 0,-4-1-1 0,5-3-1 15,4 4 0-15,0-8 0 0,4 4-54 0,5-4-12 16,4 0-1-16,0 0-1 0,0 0-30 0,5-4 0 15,-5 4 0-15,0 0 0 0,-5-4 21 0,1 0-1 16,0 4-1-16,0-4 0 16,-5 0-82-16,0 4-16 0,-4 0-3 0,-4 0-469 15,-1 0-93-15</inkml:trace>
          <inkml:trace contextRef="#ctx0" brushRef="#br0" timeOffset="560216.7763">24077 5534 1497 0,'-4'-15'66'0,"4"15"14"0,0 0-64 0,0 0-16 0,0 0 0 0,0 0 0 16,18 0 140-16,-1 0 24 0,9-4 4 0,1 0 2 15,8 4-103-15,0 0-21 0,9 0-4 0,4-4-1 16,0 0-24-16,14-4-5 0,4 8 0 0,4-4-1 15,0 8-84-15,0 4-17 0,-4 0-3 16</inkml:trace>
          <inkml:trace contextRef="#ctx0" brushRef="#br0" timeOffset="559484.1285">24314 4844 1422 0,'0'-20'63'0,"0"20"13"0,5-7-61 0,-1-1-15 16,0 0 0-16,-4 0 0 0,0 8 98 0,0 0 17 0,0 0 3 0,0 0 1 16,0 0-47-16,5 8-8 0,-1 4-3 0,1 11 0 15,-5 4-22-15,0 9-5 0,4 3-1 0,-8 3 0 16,4 5 25-16,0 0 5 0,-5 0 1 0,1 4 0 16,4-9-12-16,-5 1-1 0,5 4-1 0,-4-8 0 15,-5-4-15-15,9 0-3 0,-8 0-1 0,8-3 0 16,0-5-31-16,-5-4-21 0,1 1 3 0,4-5 1 15,0-3 17-15,-5-1 0 0,1-7 0 0,0 4 0 16,-5-8-208-16,0 0-39 16,-17 0-7-16,-1-4-2 0</inkml:trace>
          <inkml:trace contextRef="#ctx0" brushRef="#br0" timeOffset="561083.5972">25372 4392 1555 0,'4'-8'138'16,"-4"4"-110"-16,4-4-28 0,5 4 0 0,-4 0 44 16,8-4 3-16,0 1 1 0,0 3 0 15,0 0 18-15,5 0 4 0,4 4 1 0,4-4 0 16,-4 4-44-16,4 0-9 0,9 0-2 0,0 4 0 0,5 0-16 0,-1 0 10 15,14-4-10-15,-5 4-907 16</inkml:trace>
          <inkml:trace contextRef="#ctx0" brushRef="#br0" timeOffset="561018.5734">25894 3736 576 0,'0'0'51'0,"0"0"-41"0,4-7-10 0,9-1 0 16,0 4 211-16,1-4 40 0,3 0 8 0,1 1 1 15,-1-1-156-15,5 0-31 0,0-4-6 0,4 4-2 16,-4 1-5-16,0-1-2 0,0-4 0 0,-4 4 0 16,-5-3-46-16,5 3-12 0,-10-4 0 0,5 4 0 15,-8-7 0-15,4-1 0 0,-5 4 0 0,-4-3 0 16,0 3-49-16,0-3-12 0,-4 3-3 0,-5-4 0 16,4 5 64-16,1-1 24 0,-5 0 0 0,1 4-1 15,-1-3-13-15,4-1-2 0,-3 0-8 0,3 4 12 0,5 8 18 16,-9-7 3-16,5 3 1 0,-5-4 0 0,9 8-34 0,0 0 0 15,-9 0 0-15,1 0 0 0,8 0 0 0,-13 8 0 16,8 0 0-16,-4-1 0 0,1 5 0 0,-1 0 0 16,4-1-12-16,1 9 3 0,0 3 9 15,-1 5 9-15,1-1-1 0,4 8-8 0,-4 0 27 0,-1 4-2 16,-4 4 0-16,1 4 0 0,-6 0 14 0,1 3 2 16,-4 1 1-16,-1 0 0 0,1 3 16 0,-1-3 3 15,-4 8 1-15,0-1 0 0,0-7-50 0,5 3-12 16,4-3 0-16,-5 0 0 0,-4-5 0 0,9 1 0 15,-5 0 0-15,5 4 0 0,0-8 0 0,0-4 0 16,4-4 0-16,-4-4 0 16,0-4-48-16,4-3-13 0,-4-5-3 0,4 1-947 0</inkml:trace>
        </inkml:traceGroup>
      </inkml:traceGroup>
      <inkml:traceGroup>
        <inkml:annotationXML>
          <emma:emma xmlns:emma="http://www.w3.org/2003/04/emma" version="1.0">
            <emma:interpretation id="{B285CF89-DFF9-4807-9B07-89C97F8B1FAE}" emma:medium="tactile" emma:mode="ink">
              <msink:context xmlns:msink="http://schemas.microsoft.com/ink/2010/main" type="line" rotatedBoundingBox="3314,9613 28501,8658 28561,10266 3375,11221"/>
            </emma:interpretation>
          </emma:emma>
        </inkml:annotationXML>
        <inkml:traceGroup>
          <inkml:annotationXML>
            <emma:emma xmlns:emma="http://www.w3.org/2003/04/emma" version="1.0">
              <emma:interpretation id="{A641BD86-6DAE-4BF9-B08B-1C287B984663}" emma:medium="tactile" emma:mode="ink">
                <msink:context xmlns:msink="http://schemas.microsoft.com/ink/2010/main" type="inkWord" rotatedBoundingBox="3314,9613 5644,9525 5699,10978 3369,11066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569726.1927">-1650 7543 864 0,'-13'-16'76'0,"13"16"-60"16,-4-16-16-16,4 5 0 0,0-1 69 0,0 0 11 16,0-3 3-16,0 3 0 0,4 0 7 0,1 1 2 15,-5-1 0-15,0 4 0 0,8-4-32 0,-3 1-7 16,-1-1-1-16,1 4 0 0,-1-3-2 0,-4 11-1 0,0 0 0 0,0 0 0 15,0 0-4-15,0 0-1 0,0 0 0 16,0 0 0-16,0 0-23 0,0 0-5 0,0 0 0 0,0 0-1 16,0 0-4-16,0 0-1 0,0 0 0 0,0 15 0 15,0-3-10-15,0 0 12 0,0 3-12 0,0 1 12 16,0 3-12-16,0 1 0 0,0 11 0 16,4 0 8-16,-4 4 21 0,0 8 4 0,0-4 1 0,0 8 0 15,-4 0-19-15,4 3-4 0,-4 1-1 0,-1 0 0 16,5 0 9-16,-4-1 1 0,-1-3 1 0,5 4 0 15,0-4 10-15,-4-5 1 0,0 1 1 0,4-4 0 16,-5-8-17-16,5 1-3 0,-4-9-1 0,4 0 0 16,0-7-2-16,-9 0-1 0,9-5 0 0,0-11 0 15,0 0 26-15,0 0 5 0,0 0 0 0,0 0 1 16,0 0-31-16,0 0-10 0,0 0 0 0,9-7 0 0,-9-5 0 16,0-4 0-16,9 1 0 0,-1-9 0 0,1 1 0 0,4-1 0 15,1-7 0-15,7 0 0 0,-7-4 0 0,8 0 0 16,-5 4-13-16,9 0 5 0,1-1-2 0,-1 5 0 15,0 0 0-15,1 7 0 0,-5 1-1 16,4 7 0-16,0 0 0 0,-4 8 0 0,-4 1 11 0,4 3-12 16,-5 0 12-16,1 3-12 0,-1 5 12 0,-3 0-8 15,3 8 8-15,-8-5-8 0,4 5 8 0,-9-4 0 16,5 3 0-16,-9 5 0 0,0-1 0 0,0 5 0 16,-9-5 0-16,1 5 0 0,-1-1 0 0,-4 0 0 15,0 1 0-15,-5-1 8 0,0 0-8 0,-3 1 0 16,-1-5 8-16,4 5-8 0,-8-5 8 0,-5 1-8 15,5-5 8-15,-5 1-8 0,5 0-9 0,-5-5-7 16,5-3 0-16,-1 4-748 0,1-4-150 16</inkml:trace>
          <inkml:trace contextRef="#ctx0" brushRef="#br0" timeOffset="570589.7038">-728 7979 921 0,'4'-7'82'0,"1"-1"-66"15,-5 0-16-15,8 0 0 0,-3 4 144 0,-5 4 24 0,4-4 6 0,-4 4 1 16,0 0-75-16,0 0-16 0,0 0-2 0,-4 12-1 16,4 8-50-16,0 3-11 0,-5 0-1 0,5 5-1 15,-4 3 8-15,0 0 2 0,4 0 0 16,-5 0 0-16,10-3-4 0,-5-9-1 16,4 1 0-16,0-1 0 0,1-7-8 0,-1 0-2 0,-4-12 0 0,0 0 0 15,0 0 1-15,13 0 0 0,0-4 0 0,-4-4 0 16,4-8 2-16,5 1 0 0,-5-9 0 0,5 1 0 15,-1-8-16-15,1 4 9 0,-1-1-9 0,-4 1 8 16,9 0 0-16,-4-1-8 0,-5 5 12 0,5 3-4 16,-1 1-8-16,1 7 0 0,-5 4 0 0,0 5 0 15,0 6 0-15,5 9 0 0,-9 4 0 0,4 3 0 16,0 1 0-16,0 3 0 0,0 4 0 0,-4 1 0 16,0-1 0-16,-1-4 10 0,1-3-1 0,4-1 0 0,5 1-1 15,-5-5-8-15,0-7 12 0,0 4-4 0,1-12 1 0,-1 0 0 16,4 0 0-16,1-12 0 0,-5 4 12 0,9-7 3 15,-4-1 0-15,-1-3 0 0,1-5-5 16,4 1-1-16,0-4 0 0,-1 3 0 0,1-7-9 0,0 4-1 16,0-8-8-16,0 0 12 0,5 0-12 0,-6-4 8 15,1 3-8-15,-4-6 0 0,4-1 8 0,-5-4-8 16,1-8 0-16,0 5 9 0,-1-9-9 0,1 1 0 16,-5-5 0-16,0 5 0 0,-4-5 0 0,4 5 0 15,-4 3 0-15,-1 4 0 0,1 1 0 0,0 7 0 16,4 4 0-16,-8 12 8 0,-5 3-8 0,-5 12 0 15,10 1 0-15,-1 7 0 0,-4 4-9 0,4 12 9 16,1 7 0-16,-5 12 0 0,4 0-12 0,-4 12 12 16,-4 4-12-16,-1 8 12 0,10-1 8 0,-5 5 8 0,-5-1 1 15,1 5 1-15,0-1 14 0,-1 1 4 16,1-1 0-16,4-7 0 0,-5-1-11 0,1 1-1 0,4-5-1 0,0-7 0 16,0 0-23-16,4-4 0 0,1-4 0 0,-1-3 8 15,5-9-8-15,-5-4 9 0,1 1-9 0,-1-1 10 16,5-3-70-16,-5-4-13 0,-4-1-3 0,0-11-1 15,5 8-149 1,-5-8-30-16,0 0-5 0,0 0-2 0</inkml:trace>
          <inkml:trace contextRef="#ctx0" brushRef="#br0" timeOffset="570890.7384">-39 7383 1501 0,'0'0'66'0,"0"0"14"0,0 0-64 0,0 0-16 16,0 0 0-16,0-8 0 0,8 4 77 0,1-4 12 15,4 4 3-15,0-3 0 0,14 3-34 0,-1-4-6 16,9 0-2-16,5 0 0 0,8 0-10 0,5-3-1 15,-1 3-1-15,5 0 0 0,-4 0-20 0,4 1-4 16,0-5-1-16,0 8-657 0,-9-4-132 0</inkml:trace>
        </inkml:traceGroup>
        <inkml:traceGroup>
          <inkml:annotationXML>
            <emma:emma xmlns:emma="http://www.w3.org/2003/04/emma" version="1.0">
              <emma:interpretation id="{1496547A-D63A-4AFD-8C4A-5D4155898D1F}" emma:medium="tactile" emma:mode="ink">
                <msink:context xmlns:msink="http://schemas.microsoft.com/ink/2010/main" type="inkWord" rotatedBoundingBox="7059,9548 10940,9401 10991,10743 7109,10890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572865.4016">3804 7574 1152 0,'-5'-12'51'0,"5"12"10"0,-4-8-49 0,-5 4-12 15,5 1 0-15,-1-1 0 0,-3 4 145 0,3-4 27 16,-3 4 4-16,-6 4 2 0,1 0-110 0,-4 3-23 16,-1 5-4-16,-4-4-1 0,0 7-19 0,0 5-4 15,-4-1-1-15,4 5 0 0,-4-1 4 0,-1 5 0 16,5-1 0-16,-4 4 0 0,4 0 4 0,0 0 0 16,-4 8 1-16,4-3 0 0,0-5-11 0,9 0-2 15,-5 0-1-15,10-7 0 0,-1-5-11 0,4 1 0 16,-3-5 9-16,12-3-9 0,0 0 0 0,-4-12 0 15,0 0 0-15,14 0 0 0,3-8-10 0,1-4 0 16,-1-4 0-16,5-3 0 0,5-4 10 0,-6-9 0 16,1 1 0-16,0 0-8 0,0-8 8 0,0 0 0 15,0 0 0-15,0 0 0 0,-4 4 0 0,-1 4 0 16,1-1 0-16,-5 9 0 0,-9 7 24 0,5 1 0 0,0 7 0 16,-5 4 0-16,-4 4-6 0,0 0-1 0,0 0 0 15,0 12 0-15,0 7-17 0,0 1 0 0,5-1 0 0,-5 5 0 16,4-1 0-16,0 1 0 0,1-1 0 0,-5 0 0 15,4 5-14-15,5-5-3 0,0 0-1 0,-1 5-990 16</inkml:trace>
          <inkml:trace contextRef="#ctx0" brushRef="#br0" timeOffset="573211.4015">3984 7605 1796 0,'8'-16'80'0,"-8"16"16"0,14-3-77 0,-1-1-19 16,0 0 0-16,5 8 0 0,-1 0 83 0,1 3 13 16,-5 1 2-16,9 4 1 0,-5 0-32 0,1 3-7 15,-5 5 0-15,5-1-1 0,-5 1-22 0,0-1-4 16,0 1-1-16,0-1 0 0,-8-3-11 0,3-1-2 16,-3 1-1-16,-5 0 0 0,0-1-5 0,0-7-1 15,-5 0 0-15,5-8 0 0,0 0-12 0,0 0 8 16,0 0-8-16,0 0 0 0,0 0 32 0,-8-8 0 15,3-4 0-15,-4 1 0 0,5-5-32 0,4-7-10 16,4-1 0-16,1-3 0 0,4-4 10 0,-1 3 0 16,1-7 0-16,9 4 0 0,-1 0 0 0,1 4 0 15,-1 3 0-15,1 5-8 0,-5 3 8 0,5 4 0 16,-5 5 0-16,-5 7 0 0,6 3 0 0,-1 1 14 16,0 8-2-16,-4 4 0 0,0 3-12 0,-1 1 0 15,1 3 0-15,0-3 0 0,-9 7 0 0,9-4 0 16,-5 5 0-16,0-1 0 15,5 0-28-15,-4 0-8 0,3-3-1 0,-3 3-743 0,3-7-149 16</inkml:trace>
          <inkml:trace contextRef="#ctx0" brushRef="#br0" timeOffset="574111.4465">5181 7574 518 0,'5'-8'23'0,"4"0"5"0,-1 4-28 0,1-3 0 15,-4-5 0-15,3 4 0 0,5-4 209 0,-4 1 37 16,-4-1 7-16,3 0 2 0,1 1-124 0,-9-1-25 16,5 4-5-16,-5 0-1 0,0-3-19 0,-5 3-4 15,-4 0-1-15,9 8 0 0,-8-4-13 0,-6 0-3 16,1 0-1-16,0 4 0 0,0 0-44 0,-5 0-15 15,-4-4 9-15,1 8-9 0,3 0 0 0,0 8 0 16,1 0 0-16,-5 3 0 0,4 5 0 0,-4 3 0 16,5 4 0-16,-5 5 0 0,0-5-8 0,5 0 8 15,3 4 0-15,6-3 0 0,-1-5 0 0,0 0 0 16,0-3-9-16,9-4 9 0,0-1 0 0,0-3 0 16,5-4 0-16,-5-8 0 0,8 4 0 0,1-4 8 15,4-4-8-15,5 0 12 0,4-8-2 0,-5-4-1 16,5-3 0-16,0-4 0 0,9-1-9 0,0 1 0 0,-1-8 0 15,5 3 8-15,1 1-8 0,-1 4 0 0,0-5 0 16,-5 9 0-16,-3 7 0 0,-1 0 12 16,0 5-12-16,-4 3 12 0,-4 4 8 0,-5 7 1 0,0 5 1 0,-4 4 0 15,4 7-6-15,-8 1-2 0,-5 3 0 0,-5 0 0 16,1 8-14-16,-5 0 0 0,0-3 0 0,-8 3 0 16,-1 0 0-16,-4 4 12 0,0-4-1 0,-8 4-1 15,-1 4-10-15,-4-8 8 0,0-4-8 0,0-4 8 16,-1-3-8-16,1 3 0 0,5-7-10 0,-1-1 10 15,5-3 0-15,-1-5 0 0,5-3 0 0,5-4 0 16,-1 4 0-16,5-8 0 0,0 0 8 0,4-4-8 16,0 0 0-16,9 4 0 0,-4-8-8 0,4 0 8 0,0 1-12 15,4-5 3-15,5 0 1 0,4 1 0 16,1-1-16-16,3 0-2 0,1 0-1 0,4 1 0 16,-5-1 10-16,1 0 1 0,4 1 1 0,4 3 0 0,0 0 15 0,5 0 0 15,0 0 0-15,-1 1 0 0,1-1 0 0,4 0 0 16,-4 0 0-16,4 0-9 0,-4 1 9 0,-1-1 0 15,5 4 0-15,1-8 0 0,-6 4 0 0,1 1 0 16,4-5 0-16,-4 0-8 0,-5-3 8 0,5-1-12 16,-5 0 12-16,1-3-12 0,-1 3 12 0,0-7 0 15,-4 3 0-15,0-7 0 0,0 4 0 0,0-1 0 16,-5-3 8-16,-3 0-8 0,3-4 12 0,-8 7-1 16,0-3-1-16,-1 3 0 0,-8 5-10 0,5 3 10 15,-10 1-10-15,1 3 10 0,-5 0-10 0,1 5 0 16,-6 7 0-16,1 0 0 0,-4 0 0 0,-1 7 0 15,-4 5 0-15,0 0 0 0,0 3 0 0,5 5 0 0,-1 3 0 0,1 5 0 16,4-1 31-16,-5 0 1 0,5 4 0 0,0 1 0 16,4 3-10-16,4-8-2 0,5 4 0 0,0-4 0 15,0 5-3-15,9-5-1 0,0 0 0 0,4-3 0 16,0 3-16-16,9-4 0 0,5-3 0 0,3-1-9 16,1-3-4-16,9-4-1 0,3-5 0 0,6 1-1127 15</inkml:trace>
          <inkml:trace contextRef="#ctx0" brushRef="#br0" timeOffset="572039.6432">2290 7430 900 0,'0'0'40'0,"5"-8"8"0,-1 0-39 0,0 4-9 15,5-8 0-15,-4 5 0 0,-1-5 92 0,0 0 17 16,1 0 3-16,-1 5 1 0,0-5-26 0,-4 4-6 16,0-4-1-16,0 5 0 0,0-1-21 0,0 0-5 15,-4 0-1-15,4 0 0 0,0 1-22 0,-4 3-5 16,-5-4-1-16,5 4 0 0,-5 0-5 0,0 4 0 16,-4 4-1-16,0 4 0 0,-5 0 1 0,5 3 1 15,-5 9 0-15,1 3 0 0,-5 1-21 0,4 7 0 16,-4 4 0-16,5 0 0 0,-1 8 16 0,1 0 6 15,4-4 1-15,-1 4 0 0,6 0-8 0,3-4-2 16,1 4 0-16,4-1 0 0,0-3 0 0,4 0 0 16,1-3 0-16,-1-5 0 0,9 0-13 0,0-4 11 15,1-3-11-15,3-9 10 0,5 5-10 0,9-12 10 16,-1-1-10-16,6-3 10 0,-1-8-23 0,9 0-5 16,-5-3-1-16,1-1-629 0,3-8-125 15</inkml:trace>
          <inkml:trace contextRef="#ctx0" brushRef="#br0" timeOffset="572452.0481">2760 6950 1324 0,'-9'-20'118'0,"9"16"-94"0,-5-7-24 0,5 3 0 15,-4 0 32-15,4 8 3 0,0 0 0 0,0 0 0 16,0 0 20-16,0 0 4 0,0 0 1 0,0 0 0 0,0 0-25 0,9 8-5 15,0 0-1-15,-1 7 0 0,6-3-1 0,-6 8 0 16,1 7 0-16,0 0 0 0,4 4 8 0,-9 8 2 16,5 4 0-16,0 4 0 0,-5 8 8 0,1 7 2 15,-5 0 0-15,0 5 0 0,-9 3-15 0,5-4-2 16,-1-3-1-16,-4-1 0 0,5 0-18 0,-5-7-3 16,1-4-1-16,-1-4 0 0,0-8-8 0,0 0 12 15,0-12-12-15,5 0 12 0,0-11 3 0,-1-1 1 16,1-3 0-16,-1-8 0 0,5-4 13 0,0 0 3 15,-4-8 1-15,0-4 0 0,4-7-12 0,0-4-2 16,0-5-1-16,8-3 0 0,-3-4-18 0,4 0 8 16,-1 0-8-16,10 0 0 0,0 3 0 0,-1 1 0 15,1 8 0-15,-1 3 0 0,5 5 0 0,-4 3 0 16,-1 8 0-16,1 4 0 0,-1 8-13 0,5 0 3 16,-4 3 1-16,-1 5 0 0,-4 4 1 0,1 3 0 0,3 4 0 15,-4-3 0 1,-4 3-36-16,0 0-6 0,4 1-2 0,-4-1 0 15,0-4-128-15,4 1-25 0,-4-1-6 0,-1-3-612 0</inkml:trace>
        </inkml:traceGroup>
        <inkml:traceGroup>
          <inkml:annotationXML>
            <emma:emma xmlns:emma="http://www.w3.org/2003/04/emma" version="1.0">
              <emma:interpretation id="{306AA751-C112-4185-9A27-BC9AB428D80A}" emma:medium="tactile" emma:mode="ink">
                <msink:context xmlns:msink="http://schemas.microsoft.com/ink/2010/main" type="inkWord" rotatedBoundingBox="12576,9497 13954,9445 14000,10640 12622,10693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574967.5554">7559 7554 460 0,'0'0'41'0,"0"0"-33"0,0 0-8 0,0 0 0 16,0 0 267-16,0 0 51 0,0 0 10 0,0 0 3 16,0 0-202-16,0 0-40 0,0 0-8 0,5 12-1 15,-1 0-29-15,0 3-6 0,1 5-1 0,-1-1 0 16,1 1-8-16,-5-1-3 0,4 5 0 0,0-1 0 16,-4-3-5-16,0-1-2 0,0 1 0 0,-4-1 0 15,4-3-12-15,0-1-2 0,-4 1-1 0,4 0 0 16,-5-1-24-16,1-7-5 0,4 4-1 0,-5-1-1005 15</inkml:trace>
          <inkml:trace contextRef="#ctx0" brushRef="#br0" timeOffset="574968.5533">7682 7164 2296 0,'0'0'51'0,"0"0"10"0,0 0 3 0,0 0 0 0,5-7-52 0,-5 7-12 15,0 0 0-15,0 0 0 16,0 0-93-16,8 0-22 0,-8 0-4 0</inkml:trace>
          <inkml:trace contextRef="#ctx0" brushRef="#br0" timeOffset="575461.081">7818 7531 1825 0,'0'0'80'0,"0"0"18"0,0 0-78 0,0 0-20 15,22 0 0-15,0-4 0 0,4 4 55 0,5 0 7 16,4-4 2-16,5 0 0 0,-5 4-36 0,0-4-6 15,0-3-2-15,9 3 0 16,-5 0-161-16,-4 0-33 0</inkml:trace>
          <inkml:trace contextRef="#ctx0" brushRef="#br0" timeOffset="575237.7227">8108 6934 1810 0,'4'-23'40'0,"5"11"8"0,-5-3 1 0,1 3 3 0,3 0-42 0,1 4-10 15,-9 8 0-15,0 0 0 0,9 0 84 0,-9 0 16 16,4 4 2-16,5 8 1 0,-4 4-43 0,-1 7-9 0,-4 0-2 0,0 9 0 16,-4 3-3-16,-1 8-1 0,-4 11 0 0,1 5 0 15,-6-5-9-15,6 1-3 0,-1 3 0 0,0 1 0 16,0-5-9-16,5 1-1 0,-5-4-1 0,5-1 0 15,-1-3-11-15,1-4-3 0,0-4 0 0,-1-8 0 16,1 1-38-16,-5-5-8 16,5 4-2-16,-1-4-749 0,-3-3-151 0</inkml:trace>
          <inkml:trace contextRef="#ctx0" brushRef="#br0" timeOffset="575778.9161">8924 7172 1785 0,'-5'-4'159'16,"1"-4"-127"-16,4 8-32 0,0 0 0 15,0 0 48-15,-9 4 4 0,0 0 1 0,-4 4 0 16,0 4-22-16,0 3-5 0,-5 9-1 0,1-1 0 16,-1 8-2-16,5 1-1 0,0-1 0 0,-5 4 0 0,5 4 15 15,4-4 3-15,5-4 1 0,-5 0 0 0,5 1-7 0,-5-9-2 16,9 0 0-16,0-3 0 0,0-1-1 0,0 1-1 15,0-5 0-15,0 1 0 0,0-4-11 0,0 3-3 16,-4-3 0-16,-1 4 0 0,-3-1 20 0,-1 1 3 16,-4-1 1-16,0 5 0 0,-9 3-13 0,-5 1-3 15,1-1 0-15,-9 4 0 0,0 1-24 0,-5 3 0 16,1-8 0-16,-5 5-826 16,0 3-170-16</inkml:trace>
        </inkml:traceGroup>
        <inkml:traceGroup>
          <inkml:annotationXML>
            <emma:emma xmlns:emma="http://www.w3.org/2003/04/emma" version="1.0">
              <emma:interpretation id="{EA8E035F-B788-4EB3-9717-81B85BCD619A}" emma:medium="tactile" emma:mode="ink">
                <msink:context xmlns:msink="http://schemas.microsoft.com/ink/2010/main" type="inkWord" rotatedBoundingBox="15542,9645 18754,9524 18796,10636 15584,10758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579170.5717">11223 7110 1378 0,'0'0'30'0,"0"0"6"0,0 0 2 0,8-8 2 0,-3 0-32 0,-1 4-8 16,1-4 0-16,-1 1 0 0,-4 3 43 0,0 4 7 15,4-8 2-15,-4 8 0 0,5-8-24 0,-5 8-5 0,0 0-1 0,0-4 0 16,0-4 15-16,0 8 3 0,0 0 1 0,-5-7 0 15,1-1-25-15,4 8-6 0,-9-4-1 0,0 0 0 16,-4 0 0-16,5 0 0 0,-6 0 0 0,6 4 0 16,-10-7 3-16,5 7 1 0,-5 0 0 0,5 0 0 15,-9 0 0-15,5 3 0 0,-5 1 0 0,0 0 0 16,0 0-2-16,0 8-1 0,-4-4 0 0,4-1 0 16,0 5 2-16,-5 0 1 0,-3 3 0 0,-1 1 0 15,0 4 7-15,-4-1 0 0,0 4 1 0,-9 9 0 16,9-5 16-16,0 4 3 0,4-4 1 0,5 5 0 15,4-5-18-15,5 4-4 0,8 0-1 0,4 1 0 16,5-1-10-16,0 0-8 0,9 0 12 0,0 0-12 16,4 1 0-16,5-5 0 0,-5 0 0 0,4 0 0 15,1-3 12-15,4-1-12 0,0 1 12 0,4-1-12 0,-4-3 0 16,4-1 0-16,1-3-12 0,-1-1 3 16,5 1-145-16,-1-4-29 0,32 3-5 0,-10-15-2 15</inkml:trace>
          <inkml:trace contextRef="#ctx0" brushRef="#br0" timeOffset="583560.6402">11758 7535 806 0,'0'0'36'0,"0"0"7"0,0 0-35 0,0 0-8 0,9-8 0 0,-5 4 0 16,-4 4 62-16,9-8 10 0,-5 1 3 0,-4 7 0 15,0 0-18-15,0 0-3 0,5-12-1 0,-1 4 0 16,-4-4 7-16,0 12 0 0,0 0 1 0,4-7 0 15,-4-5-12-15,0 4-2 0,0 8-1 0,0 0 0 16,0 0-5-16,0-8-1 0,0-3 0 0,0 11 0 16,0-8-6-16,0 8-2 0,0 0 0 0,-8-8 0 15,3 4-16-15,5 4-4 0,0 0-1 0,-9-8 0 16,1 4-11-16,-1 0 0 0,9 4 0 0,-13 0 8 16,4 4-8-16,-4-4 0 0,4 0 0 0,-4 4 0 15,0 0 0-15,0 4 0 0,-1 0 0 0,-3 0 0 16,4 3 0-16,-5 1 0 0,1 4 0 0,-1 3 0 0,-4 1 0 15,0-1 0-15,5 8 0 0,-5 5 0 0,-5-5 15 16,5 4 4-16,5 0 1 0,-5 0 0 0,0 1-20 16,4-5 0-16,5 0 0 0,0-3 0 0,4-5 0 0,1 1 0 15,8-1 0-15,0-3 0 0,8-5 0 0,-3-3 0 16,-5-8 0-16,17 0 0 0,-4 0 10 0,9-4-2 16,0-3 0-16,0-5 0 0,5-4-8 0,-1 1 0 15,0-5 0-15,1 5 0 0,-1-9 0 0,5 1 0 16,-1-5 0-16,1 1 0 0,-5 0 0 0,1-4 0 15,-5-4 0-15,0 3 0 0,-5 5 0 0,-4 4 0 16,0-1 0-16,1 5 0 0,-6 7 0 0,1 0 8 16,-9 12-8-16,0 0 8 0,0 0 13 0,0 0 3 15,0 0 0-15,5 12 0 0,-1 8-24 0,0-1 0 16,-4 4 0-16,5 1 0 0,-1-5 0 0,5 5 0 16,0-1 0-16,-1 1-8 0,1-1-7 0,0 0-1 15,0-3 0-15,4-1-608 0,0 1-123 16</inkml:trace>
          <inkml:trace contextRef="#ctx0" brushRef="#br0" timeOffset="584403.0708">12486 7406 1263 0,'0'-4'28'0,"0"-4"5"0,5 1 2 0,-5-5 1 0,4 0-36 0,-4 1 0 0,4 3 0 0,1-4 0 15,4 4 109-15,-5 0 15 0,0 5 4 0,1-5 0 16,-5 8-60-16,0 0-11 0,0 0-2 0,0 0-1 16,0 0 22-16,4 19 5 0,-8-3 1 0,-1 7 0 31,1 1-101-31,-9 7-20 0,0 0-4 0,4 8-1 0,-4-4 61 0,0 4 12 0,-1 0 3 0,1 0 0 16,-9 0 7-16,5-4 1 0,-5 0 1 0,9 0 0 15,-5 1-10-15,1-5-3 0,3 0 0 0,1-4 0 16,4-7-4-16,1 3-2 0,-6-3 0 0,10-5 0 15,0 1-10-15,-1-4-3 0,1-1 0 0,0-3 0 16,-1 4-9-16,1-4 8 0,4-8-8 0,-5 7 8 0,5-7-8 0,-4 4 0 16,4-4 0-16,0 0 8 0,0 0-8 0,-4 8 0 15,4-8 0-15,0 0 0 0,0 0 8 0,0 0-8 16,0 0 0-16,0 0 8 0,0 0-8 0,-5-8 0 16,5 8 0-16,0-11 8 0,0-5-8 0,0-4 0 15,0 5 0-15,0-9 8 0,0 5-8 0,0-4 0 16,5-5 0-16,-1 1 0 0,0 0-14 0,5-5 2 15,0-3 0-15,4 0 0 16,0 0-12-16,5-4-3 0,-1 0 0 0,10 0 0 16,3 0-6-16,1 0-2 0,4 0 0 0,0-4 0 0,5 4 15 0,-1 4 4 15,5 0 0-15,-4 4 0 16,-1 0-12-16,1 7-1 0,-5 1-1 0,0 7 0 0,-5 1 30 0,1 7 0 16,-4-4-8-16,-1 12 8 0,0 0 0 0,-8 0 0 15,-1 8 0-15,1 0 0 0,-1 7-9 0,-3 1 9 0,-10-4-8 16,0 7 8-16,-4-3 0 0,-4 7 0 0,-5 1 0 0,0-1 0 15,1 0 20-15,-10 1 4 0,5-1 0 0,-9 1 0 16,-4-1-4-16,-1 0-1 0,1 1 0 0,0-5 0 16,-5 1-10-16,-4-5-1 0,-5 5-8 0,5-8 12 15,-9-1-12-15,5 1 0 0,8-4 0 0,0-4 0 32,5 0-58-32,4-4-8 0,0 0-2 0,5-4-886 0</inkml:trace>
          <inkml:trace contextRef="#ctx0" brushRef="#br0" timeOffset="585452.4383">13548 7457 288 0,'4'-8'25'0,"5"0"-25"16,-9-3 0-16,0 3 0 0,4-4 257 0,1 0 47 15,-5 1 8-15,4-5 3 0,-4 4-153 0,5-3-30 16,-1-1-7-16,0 1-1 0,-4 3-64 0,5-4-12 16,-1 8-4-16,1-3 0 0,-1-1-19 0,-4 4-4 15,0 0-1-15,0 8 0 0,0 0-6 0,0 0-2 0,-9-3 0 16,0 3 0-16,1 3-12 0,-10 5 0 0,1 8 0 15,-5-1 0-15,-5 5 0 0,1 7-10 0,0 1 2 16,-5 3 0-16,0 4 8 0,5-4 11 0,-5 4-3 16,5 0 0-16,-5-4-8 0,9 1 0 0,9-5 0 0,0-4 0 15,0 1 8-15,4-5 0 0,5-3 0 0,4-4 0 16,0-12-8-16,0 0-11 0,0 0 3 0,13 3 0 16,4-3 8-16,1-3 11 0,-1-5-3 0,5-4 0 15,5 0-8-15,-1-7-11 0,0 3 3 0,1-3 0 16,-5-5-4-16,-1-3 0 0,6 0 0 0,-5-1 0 15,0-3 12-15,0 8-8 0,0-4 8 0,-5 7-8 16,1 4 8-16,-5 5 11 0,0-1-3 0,-4 8 0 16,0 4 32-16,-9 0 7 0,0 0 1 0,0 8 0 0,4 8-17 15,-4-1-3-15,0 9-1 0,0-1 0 16,0 4-11-16,0 1-1 0,0-1-1 0,9 4 0 0,-9-8-14 0,4 5 8 16,5-9-8-16,4 1 0 0,0-5-13 0,5 1-9 15,4-8-2-15,4 0-1038 16</inkml:trace>
        </inkml:traceGroup>
        <inkml:traceGroup>
          <inkml:annotationXML>
            <emma:emma xmlns:emma="http://www.w3.org/2003/04/emma" version="1.0">
              <emma:interpretation id="{248DF50A-904A-44B6-97F3-B187216BCE49}" emma:medium="tactile" emma:mode="ink">
                <msink:context xmlns:msink="http://schemas.microsoft.com/ink/2010/main" type="inkWord" rotatedBoundingBox="19400,9050 22129,8946 22187,10463 19458,10566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586107.1566">14882 7098 691 0,'0'0'61'16,"0"0"-49"-16,0 0-12 0,0 0 0 15,-5-8 135-15,5 0 24 0,5 1 5 0,-10-5 0 16,-8 8-68-16,9-4-15 0,-1 4-2 0,-3 0-1 16,-6-3-37-16,1 3-7 0,4 0-2 0,-8 4 0 15,-1 0 7-15,-4 4 1 0,-4 0 0 0,4 3 0 16,5 1 19-16,-10 4 4 0,-8 0 1 0,5-1 0 0,12 9-7 0,-8-1-1 16,-1 1 0-16,1 7 0 0,4 0-39 0,0 9-8 15,9-5-1-15,-5 4-8 0,5-4 13 16,0 4-4-16,13 0-1 0,-4 0 0 0,8-3-8 0,-4-1 10 15,9 0-10-15,4-4 10 0,5-3-24 0,4-5-5 16,-5 1-1-16,9-9-658 16,14-3-132-16</inkml:trace>
          <inkml:trace contextRef="#ctx0" brushRef="#br0" timeOffset="586325.4033">15180 7219 518 0,'31'0'23'0,"-31"0"5"0,-5 0-28 0,5 0 0 0,0 0 0 0,9 4 0 16,-9-4 289-16,5 8 53 0,-1-1 10 0,5 9 3 15,-5 0-182-15,0-1-36 16,-12 1-7-16,3 3-2 0,10 1-51 0,-5 3-10 0,-13-3-3 0,4 3 0 16,4 1-36-16,1-1-8 0,0 0-2 0,-5-3 0 15,-4-1-18-15,8 1 10 0,-4-5-10 0,5 1 8 16,-9-4-126-16,9-1-26 15,4-11-4-15,0 0-2 0</inkml:trace>
          <inkml:trace contextRef="#ctx0" brushRef="#br0" timeOffset="586456.8942">15430 6938 2178 0,'0'0'48'0,"0"-8"9"0,0-3 3 0,4 3 1 0,5 0-49 0,-9 8-12 16,0 0 0-16,0 0 0 15,0 0-133-15,5 8-30 0,21 19-5 16,-8-11-630-16</inkml:trace>
          <inkml:trace contextRef="#ctx0" brushRef="#br0" timeOffset="586638.9908">15724 6942 2487 0,'0'0'55'0,"0"0"11"0,0 0 2 0,13-4 2 0,5 4-56 0,-1-4-14 0,1 0 0 16,8-3 0-16,9 3 13 0,9-4 0 0,-9 0 0 0,5 4 0 16,8 0-13-16,-4 0 8 0,0 0-8 0,0 1 0 31,-1-1-40-31,-3 0-13 0,-5 0-3 0,0 4-1019 0</inkml:trace>
          <inkml:trace contextRef="#ctx0" brushRef="#br0" timeOffset="586876.3019">16233 6357 2343 0,'0'0'52'0,"0"0"10"0,0 0 2 0,0 0 2 0,0 0-53 0,-4 8-13 16,-1 4 0-16,1 7 0 0,-1 4 20 0,-3 5 0 15,3-1 1-15,-4 8 0 0,1 4 48 0,-5 4 10 16,4 0 1-16,-9 12 1 0,1-1-27 0,-5 1-6 15,0 3 0-15,-5 1-1 0,6-5-56 0,-6 5-11 16,-4-5-3-16,5 5 0 0,9-4 7 0,-10-5 0 16,-8 1 1-16,-4-4 0 15,12-4-218-15,1-4-44 0</inkml:trace>
          <inkml:trace contextRef="#ctx0" brushRef="#br0" timeOffset="587393.6643">16667 6965 2559 0,'0'0'113'0,"0"0"24"0,0 0-109 16,0 0-28-16,0 0 0 0,0 8 0 0,0 4 0 0,5 0 0 0,-5-1-14 0,4 9 5 15,0-5 9-15,-4 1 11 0,0 4-3 0,5-5 0 16,4 5-8-16,-5-9 0 0,-4 5 0 0,4-4 0 15,5-5-14-15,-4 5-5 0,-5-12-1 0,8 0 0 16,1 0-16-16,4 0-3 0,0-4-1 0,1-4 0 16,3-3 32-16,-4-5 8 0,9 1 0 0,-4-1 0 15,4-4 0-15,-5 9 16 0,5-5-2 0,0 4-1 16,0 1 12-16,-4 7 3 0,-1-4 0 0,1 8 0 0,-1 0-18 16,-4 8-10-16,5 0 12 0,0 11-12 0,-5 1 9 15,0 7-9-15,0 4 0 0,-4 4 9 0,-5 4-9 0,-4 4 8 16,-4 4-8-16,4 0 8 0,-13 3 9 0,4 1 2 15,0-4 0-15,-4 0 0 0,-9-4 10 16,0-4 3-16,0 0 0 0,-4-4 0 0,-5-4-10 0,0-4-2 16,-4-3 0-16,0-1 0 0,4-7-6 0,-4-1-2 15,-4-3 0-15,8-4 0 0,0 0 13 0,5-8 3 16,0-4 0-16,4 0 0 0,4-4 10 0,1 0 2 16,8-4 1-16,0 1 0 0,5-5-22 0,4-3-5 15,4-1-1-15,9 1 0 0,9-5-13 0,5 1-15 16,3-4 3-16,10-1 1 15,-5 5-23-15,9-4-5 0,0-5-1 0,0 5 0 0,4 4-195 0,-9-1-39 16</inkml:trace>
        </inkml:traceGroup>
        <inkml:traceGroup>
          <inkml:annotationXML>
            <emma:emma xmlns:emma="http://www.w3.org/2003/04/emma" version="1.0">
              <emma:interpretation id="{E8928034-CE45-487D-91FF-26574E21E515}" emma:medium="tactile" emma:mode="ink">
                <msink:context xmlns:msink="http://schemas.microsoft.com/ink/2010/main" type="inkWord" rotatedBoundingBox="24033,9051 25438,8998 25479,10085 24074,10138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593782.5838">19010 6981 115 0,'0'0'0'0,"0"0"10"16,0 0-10-16,0 0 0 0,0 0 0 0,0 0 0 16,0 0 229-16,0 0 44 0,0 0 9 0,0 0 2 15,0 0-166-15,0 0-33 0,0 0-6 0,0 0-2 16,0 0-12-16,0 0-2 0,0 0-1 0,0 0 0 0,18-4-10 15,4 0-1-15,4-4-1 0,5 1 0 0,-1 3-10 0,10 0-3 16,-1-4 0-16,10 4 0 0,-6-4-6 0,6 4-2 16,-5 1 0-16,4-1 0 0,-4 0-20 0,-5 4-9 15,1 0 8-15,-5 0-8 0,-5 0-8 0,1 0-8 16,0 0 0-16,-5 0-1 16,-8 4-135-16,-5-4-28 0</inkml:trace>
          <inkml:trace contextRef="#ctx0" brushRef="#br0" timeOffset="594090.7538">19550 6497 1594 0,'0'-11'35'0,"0"-1"7"0,0 0 2 0,4 1 1 0,-4-5-36 0,5 4-9 0,-1 5 0 0,-4-1 0 15,0 8 46-15,0 0 7 0,0 0 2 0,0 0 0 16,0 0-27-16,0 0-6 0,0 0-1 0,0 0 0 16,4 11 19-16,-4 5 3 0,0 7 1 0,-4 5 0 15,-9 7-10-15,4 0-2 0,0 8 0 0,-4 4 0 16,-5 3 26-16,1 1 5 0,-5 4 1 0,4-5 0 16,1 1-10-16,-5 0-2 0,4-4 0 0,-4-1 0 15,5 1-25-15,-5-4-6 0,4 0-1 0,-3 4 0 16,3-8-20-16,0-4 8 0,1 0-8 0,-1 0 0 15,5-4-25-15,0-3-10 0,4-1-1 16,0-4-724-16,1 1-144 0</inkml:trace>
          <inkml:trace contextRef="#ctx0" brushRef="#br0" timeOffset="594484.7556">20133 7043 1785 0,'0'0'159'0,"0"0"-127"15,0 0-32-15,0 0 0 0,0 0 15 0,0 0-3 16,9-3-1-16,-9 3 0 0,0 0 19 0,0 0 4 0,0 0 1 0,4 7 0 16,-4 5-24-16,0 4-11 0,0 7 10 0,-4 4-10 15,-9 5 19-15,4 3-3 0,-4 4 0 0,4-4 0 16,0 0-6-16,-4-4-2 0,9-4 0 0,-1 1 0 15,1-5 2-15,4-3 0 0,0-5 0 0,4-3 0 16,1 0 6-16,-1-9 2 0,9 1 0 0,1-4 0 16,-1-4 3-16,4-3 1 0,1-5 0 0,-1 0 0 15,5-7-8-15,0-1-2 0,0 1 0 0,-4-9 0 16,4 5 1-16,-5-4 0 0,5-4 0 0,-4-1 0 16,4-3-1-16,-5 4-1 0,1-4 0 0,-5 4 0 15,-4 0-11-15,-5 3 0 0,0 1 9 0,-4 4-9 16,-8 3 11-16,-1 1-3 0,-4 3 0 0,0 0 0 15,-5 9-8-15,0-1 8 0,1-4-8 0,-1 8 8 0,1 0-22 16,-1 4-5-16,1 4-1 0,-1 4-684 16,-4 0-138-16</inkml:trace>
        </inkml:traceGroup>
        <inkml:traceGroup>
          <inkml:annotationXML>
            <emma:emma xmlns:emma="http://www.w3.org/2003/04/emma" version="1.0">
              <emma:interpretation id="{75AC3D62-8FF2-4566-83ED-2109890EAE68}" emma:medium="tactile" emma:mode="ink">
                <msink:context xmlns:msink="http://schemas.microsoft.com/ink/2010/main" type="inkWord" rotatedBoundingBox="26907,8969 28510,8908 28549,9930 26946,9990"/>
              </emma:interpretation>
              <emma:one-of disjunction-type="recognition" id="oneOf33">
                <emma:interpretation id="interp41" emma:lang="" emma:confidence="1">
                  <emma:literal>be</emma:literal>
                </emma:interpretation>
                <emma:interpretation id="interp42" emma:lang="" emma:confidence="1">
                  <emma:literal>b e</emma:literal>
                </emma:interpretation>
                <emma:interpretation id="interp43" emma:lang="" emma:confidence="0">
                  <emma:literal>. e</emma:literal>
                </emma:interpretation>
                <emma:interpretation id="interp44" emma:lang="" emma:confidence="0">
                  <emma:literal>3 e</emma:literal>
                </emma:interpretation>
                <emma:interpretation id="interp45" emma:lang="" emma:confidence="0">
                  <emma:literal>, e</emma:literal>
                </emma:interpretation>
              </emma:one-of>
            </emma:emma>
          </inkml:annotationXML>
          <inkml:trace contextRef="#ctx0" brushRef="#br0" timeOffset="595550.331">22129 6458 1566 0,'5'-27'34'0,"-1"15"7"0,1-3 2 0,-1 3 1 0,5 0-35 0,0 1-9 0,-5-1 0 0,9 4 0 15,-4 0 38-15,0 5 6 0,-9 3 0 0,8-4 1 16,-8 4 43-16,0 0 9 0,9 11 2 0,0 5 0 15,-5 3-56-15,-4 9-11 0,0 3-3 0,-4 8 0 16,0 0 11-16,-5 8 1 0,-4 3 1 0,4 9 0 16,-4-1-16-16,-5 1-3 0,1-1-1 0,-1-3 0 15,1 0 37-15,-5-5 7 0,4-3 2 0,-4-4 0 16,5 0-35-16,-1-4-6 0,5-4-2 0,-5-4 0 16,10-3-12-16,-6-5-2 0,1-7-1 0,4-1 0 15,-4-3-2-15,9-4 0 0,-5-4 0 0,9-4 0 16,0 0 4-16,0 0 0 0,0 0 0 0,-4-4 0 15,-1-8-12-15,5-4 0 0,0 1 0 0,9-5 0 16,4-3-14-16,0-1-5 0,5-7-1 0,4 4 0 16,4-8 0-16,1 0 0 0,8 0 0 0,-5 3 0 15,1-3-29-15,4 4-7 0,0 4 0 16,5 3-1-16,-5 1 30 0,0 11 7 0,0 1 0 0,-4 3 1 0,-1 8 10 0,-8 4 9 16,5 4-13-16,-10-1 5 0,1 13 20 15,-9-5 5-15,-9 9 1 0,0-5 0 0,-9 9-18 0,-9-5 0 16,1 0 0-16,-10 5 0 0,1-5 9 0,-5 4 2 15,1-7 0-15,-1 3 0 0,0-3 0 0,5-5 0 16,-5 1 0-16,5-4 0 0,-9-1-11 0,4-3 0 16,0 0 0-16,1-4 0 15,-1 0-116-15,5 0-26 0,-5-4-5 0,5-4-842 16</inkml:trace>
          <inkml:trace contextRef="#ctx0" brushRef="#br0" timeOffset="595841.8818">22849 7024 2188 0,'0'0'48'0,"0"0"11"0,13 0 1 0,5 0 1 0,-5 0-49 0,9-4-12 0,0 0 0 0,0 0 0 16,4 0 34-16,5-3 4 0,4-1 1 0,4-4 0 15,1 0-29-15,-1 1-10 0,1-1 0 0,-5-4 9 0,-4 1-9 0,-1-1 0 16,1-3 9-16,-5 3-9 0,-4-3 0 0,0-1 0 16,-4-3-10-16,-1 3 10 0,-4-3 0 0,-4 7 0 15,0 1 0-15,0-1 0 0,-9 0 20 0,0 5 0 16,0-5 1-16,-5 8 0 0,-3 0 7 0,3 5 2 16,-4 3 0-16,1 0 0 0,-10 0-11 0,5 7-3 15,-9 1 0-15,0 4 0 0,0 0-2 0,-4 3-1 16,4 5 0-16,-9 7 0 0,5 0-5 0,-5 4-8 15,0 5 11-15,1-5-11 0,-1 4 44 0,9-4 1 16,0 0 1-16,0 4 0 0,9-7-33 0,0 3-13 16,4-4 11-16,5 4-11 0,4-3 0 0,0-1 0 15,8-4 0-15,6 1 0 0,8-5 0 0,8 1 0 16,10-1 0-16,8-3 0 16,9-8-119-16,4-1-29 0</inkml:trace>
        </inkml:traceGroup>
      </inkml:traceGroup>
      <inkml:traceGroup>
        <inkml:annotationXML>
          <emma:emma xmlns:emma="http://www.w3.org/2003/04/emma" version="1.0">
            <emma:interpretation id="{29918CC8-8EA0-491E-BA7E-9D731730BC46}" emma:medium="tactile" emma:mode="ink">
              <msink:context xmlns:msink="http://schemas.microsoft.com/ink/2010/main" type="line" rotatedBoundingBox="3579,11660 9215,11541 9250,13191 3614,13309"/>
            </emma:interpretation>
          </emma:emma>
        </inkml:annotationXML>
        <inkml:traceGroup>
          <inkml:annotationXML>
            <emma:emma xmlns:emma="http://www.w3.org/2003/04/emma" version="1.0">
              <emma:interpretation id="{C81B1282-52F6-4207-88C3-D18D6E691D40}" emma:medium="tactile" emma:mode="ink">
                <msink:context xmlns:msink="http://schemas.microsoft.com/ink/2010/main" type="inkWord" rotatedBoundingBox="3586,11987 5006,11957 5034,13279 3614,13309"/>
              </emma:interpretation>
            </emma:emma>
          </inkml:annotationXML>
          <inkml:trace contextRef="#ctx0" brushRef="#br0" timeOffset="597021.1273">-882 9496 633 0,'-9'-7'28'0,"9"7"6"0,0-12-34 0,0 12 0 15,0-8 0-15,0-4 0 0,0 5 188 0,0-5 32 16,0 4 5-16,0 8 2 0,0-8-132 0,0 1-27 16,0-1-4-16,-8 0-2 0,-1 0-19 0,4 0-4 15,-3 4-1-15,3-3 0 0,5 7 2 0,-8 0 0 16,-1-8 0-16,0 8 0 0,9 0-7 0,0 0-1 15,-4-4 0-15,-5 0 0 0,0 4-11 0,-4 0-2 16,-5 0-1-16,1 4 0 0,-5 0-10 0,4 8-8 16,1-5 12-16,-5 5-12 0,0 4 0 0,-4-1 0 15,8 1 0-15,-8 3 0 0,8 1 11 0,-4 3-11 16,0 1 10-16,0 3-10 0,5 0 22 0,-10 4-2 16,6 1 0-16,3 3 0 0,-4 0 9 0,5 4 2 15,3 4 0-15,1 0 0 0,4 0-3 0,5 3-1 16,0-3 0-16,4 4 0 0,0 0-7 0,4 0-2 15,0-5 0-15,10 1 0 0,-1 0-7 0,-4-8-2 16,8-3 0-16,5-1 0 0,0 0-9 0,0-8 12 16,4 5-12-16,1-9 12 0,8-7-12 0,4-4 8 0,1-1-8 0,3 1 8 31,10-4-96-31,0-8-19 0,-1-4-4 0</inkml:trace>
          <inkml:trace contextRef="#ctx0" brushRef="#br0" timeOffset="598227.0035">-491 10276 633 0,'0'0'56'0,"0"0"-44"0,0 0-12 0,0 0 0 0,0 0 145 0,0 0 27 16,0 0 6-16,0 0 1 0,0 0-62 15,0 0-12-15,0 0-2 0,0 0-1 0,0 0-34 0,0 0-8 16,0 0 0-16,0 0-1 0,0 0-10 0,13 0-1 15,0-4-1-15,5 4 0 0,-1-3-28 0,1 3-6 16,8 0-1-16,-4 0 0 0,4 0 4 0,-4-4 0 16,0 4 0-16,4-4 0 0,1 0 2 0,-1-4 1 15,-4 0 0-15,4 0 0 0,-8 1-4 0,-1-5-1 16,1 4 0-16,0-4 0 0,-5 1 0 0,0-1 0 16,0-4 0-16,0 5 0 0,-8 3 0 0,3-4 0 15,-3-3 0-15,-1-1 0 0,-4 4-5 0,0 1-1 16,-4 3 0-16,4-4 0 0,-5 4-8 0,1 1 10 15,-5-1-10-15,0 4 10 0,1-4-10 0,-1 8 0 16,-4-4 0-16,0 4 0 0,-1 4 0 0,1 0 0 16,-4 4 0-16,3-4 0 0,-3 0 0 0,-1 3 0 15,1 1 0-15,-1 4 0 0,1 0-9 0,-5 7 9 16,9 1 0-16,-5 3 0 0,9 4-10 0,-4 1 10 0,0 7-8 0,4-4 8 16,5 4 0-16,4-4 0 0,0 4 0 0,4 0 0 15,-4-3 25-15,9-1 7 0,-5 0 2 0,5-4 0 16,0 1-34-16,4-5 0 0,-4-4 0 0,8 5 0 15,1-9 0-15,4 1-12 0,9-8 1 0,-1 0 1 32,10-4-100-32,4-4-20 0,0-8-4 0</inkml:trace>
        </inkml:traceGroup>
        <inkml:traceGroup>
          <inkml:annotationXML>
            <emma:emma xmlns:emma="http://www.w3.org/2003/04/emma" version="1.0">
              <emma:interpretation id="{8F95F440-5623-4ED5-8430-EFAB7E8C455E}" emma:medium="tactile" emma:mode="ink">
                <msink:context xmlns:msink="http://schemas.microsoft.com/ink/2010/main" type="inkWord" rotatedBoundingBox="5683,11615 8044,11566 8078,13203 5718,13252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598718.4963">684 10113 230 0,'0'0'20'0,"0"0"-20"0,-8-8 0 0,8 8 0 15,0 0 293-15,-5-4 55 0,-3-4 10 0,8 8 2 16,0 0-170-16,0 0-34 0,0 0-8 0,0 0 0 16,0 0-59-16,0 0-11 0,0 0-2 0,0 0-1 15,0 0-41-15,0 0-8 0,0 0-2 0,4 12 0 16,0-4-12-16,-4-8-2 0,9 7-1 0,4 1 0 16,0-4 9-16,9-4 2 0,-4 0 0 0,8 0 0 0,1-4-4 15,-1-4-1-15,5 1 0 0,4-1 0 16,0-4-5-16,0 4-1 0,-9-3 0 0,1 3 0 15,3 0-28-15,1 4-5 0,0 0-2 0,-1 0-730 16,-3 8-147-16</inkml:trace>
          <inkml:trace contextRef="#ctx0" brushRef="#br0" timeOffset="600532.766">1715 9961 921 0,'0'0'40'0,"0"-8"10"0,-4 0-40 0,8 0-10 0,-4 8 0 0,5-8 0 16,-5 8 168-16,9-7 32 0,4 3 7 0,4 0 1 16,1 0-88-16,-1 4-16 0,1 0-4 0,8 0-1 15,5-4-47-15,0 4-8 0,-1-4-3 0,10 0 0 16,-1 0-23-16,1-4-5 0,4 5-1 0,4-9 0 16,5 0-96-16,-1-3-20 0,1 3-4 0</inkml:trace>
          <inkml:trace contextRef="#ctx0" brushRef="#br0" timeOffset="600312.6658">1887 9477 1177 0,'0'0'25'0,"0"0"6"0,0 0 1 0,0 0 2 0,0 0-34 0,13 4 0 16,0 0 0-16,4-4 0 0,5 0 52 0,-4-4 3 15,4-4 1-15,4 0 0 0,1 0-7 0,-1-7-1 16,0-1 0-16,0-3 0 0,1 3 14 0,-1-3 2 0,0-1 1 0,1-3 0 16,-5 3-33-16,-5 1-6 0,5-5-2 0,-4 5 0 15,-5-1 0-15,0 1-1 0,-4-1 0 0,-5 1 0 16,5-1 4-16,-9 5 1 0,0-5 0 15,-4 1 0-15,-1-1-14 0,-4 5-2 16,1-1-1-16,-1 0 0 0,0 5 1 0,-4-1 1 0,0 0 0 16,-5 5 0-16,5-1-13 0,-4 0 8 0,3 4-8 0,1 0 0 15,-9 4 0-15,9 0 8 0,0 0-8 0,0 4 0 16,0 0 0-16,-1 4 0 0,1 0 0 0,5-1 0 16,-6 5-8-16,6 0 8 0,-1-1 0 0,4 5 0 15,5 4 0-15,-4-1 0 0,4 4 0 0,0 9 0 16,4 3 0-16,-4 4 0 0,5 4 10 0,-1 7-2 15,1-3 23-15,3 8 5 0,-8-1 0 0,5 1 1 16,-1 0 23-16,1-5 5 0,-5 5 1 0,-5-1 0 0,1 1-15 16,4-4-3-16,-5-1-1 0,-3-3 0 0,3 0-23 0,-4 0-4 15,1-8 0-15,-5 0-1 0,4-4-10 0,4-4-1 16,-3-8-8-16,3 1 12 0,-4-5-12 0,5-3 0 16,0 0-9-16,-1-1 9 15,1-3-129-15,-1-4-20 0,1-1-4 0,4 1-928 16</inkml:trace>
          <inkml:trace contextRef="#ctx0" brushRef="#br0" timeOffset="601970.1681">2545 10292 1324 0,'-5'-8'29'0,"5"8"7"0,0 0 0 0,0 0 1 0,13-4-29 0,1 0-8 16,3-3 0-16,5-1 0 0,0 4 58 0,0-4 10 15,0 0 3-15,0 0 0 0,9-3-18 0,-5 3-3 16,-4-4-1-16,9 4 0 0,-10-3-30 0,6 3-7 16,-1-8 0-16,-4 5-1 0,0-1-3 15,-4-4 0-15,-1 9 0 0,1-9 0 0,-5 4-8 0,0-3 0 16,-4 7 0-16,-1-4 8 0,-3 4 1 0,-5 1 0 15,0-1 0-15,-5-4 0 0,1 4 7 0,-5 1 2 16,-4-1 0-16,4 4 0 0,-4 4 7 0,-4-4 2 16,-5 8 0-16,0 0 0 0,0 7-15 0,0 1-4 15,-4 4 0-15,-1 7 0 0,-3 1 12 0,3 3 3 16,-3 0 0-16,-1 8 0 0,5-4 13 0,4 8 2 16,4-4 1-16,0 1 0 0,5-1-18 0,5 0-3 15,3-4-1-15,1 4 0 0,8-8-7 0,1 1-2 16,3-5 0-16,1-3 0 0,4-1-8 0,9-7 8 15,0-1-8-15,4-7 8 0,5-4-19 0,4-4-4 16,9-3-1-16,9-9-1027 0</inkml:trace>
        </inkml:traceGroup>
        <inkml:traceGroup>
          <inkml:annotationXML>
            <emma:emma xmlns:emma="http://www.w3.org/2003/04/emma" version="1.0">
              <emma:interpretation id="{18D3A247-A111-4A80-BF4D-2DF4A282D0CD}" emma:medium="tactile" emma:mode="ink">
                <msink:context xmlns:msink="http://schemas.microsoft.com/ink/2010/main" type="inkWord" rotatedBoundingBox="9135,12525 9236,12523 9238,12605 9137,12607"/>
              </emma:interpretation>
              <emma:one-of disjunction-type="recognition" id="oneOf35">
                <emma:interpretation id="interp47" emma:lang="" emma:confidence="0">
                  <emma:literal>.</emma:literal>
                </emma:interpretation>
                <emma:interpretation id="interp48" emma:lang="" emma:confidence="0">
                  <emma:literal>&amp;</emma:literal>
                </emma:interpretation>
                <emma:interpretation id="interp49" emma:lang="" emma:confidence="0">
                  <emma:literal>x</emma:literal>
                </emma:interpretation>
                <emma:interpretation id="interp50" emma:lang="" emma:confidence="0">
                  <emma:literal>I</emma:literal>
                </emma:interpretation>
                <emma:interpretation id="interp51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602700.2213">4093 9961 1976 0,'0'0'88'0,"0"0"17"16,0 0-84-16,0 0-21 0,0 0 0 0,14-4 0 16,-14 4 25-16,8 0 1 0,1-4 0 0,0 4 0 0,0 4 4 15,4 0 1-15,-4-1 0 0,-1-3 0 0,1 0-11 0,-4 4-1 16,-5-4-1-16,0 0 0 0,0 0-18 0,8 4 0 16,-8-4 0-16,0 0 0 15,0 0 22-15,0 0 1 0,0 0 0 0,0 0 0 0,0 0 16 0,0 0 3 16,0 0 1-16,0 0 0 0,-8 8-43 15,8-8 0-15,-9 0 0 0,0 4 0 0,9-4 0 0,-13 0 0 16,4-4 0-16,0 4 0 0,5-8 0 0,4 8 8 16,-5-4-8-16,5 4 0 0,0 0 0 0,-4-7 0 15,4-5-9-15,0 12 9 0,0 0-12 0,0-8 12 16,0 8-12-16,9-8 12 0,-5 0-9 0,-4 8 9 16,5-3 0-16,3-5-9 0,-3 4 9 0,-5 4 0 15,0 0 0-15,9-4 0 0,-1 0 0 0,-8 4 0 16,0 0 0-16,0 0 0 15,5 12-88-15,-5-1-16 0,-5 9-4 0</inkml:trace>
        </inkml:traceGroup>
      </inkml:traceGroup>
    </inkml:traceGroup>
    <inkml:traceGroup>
      <inkml:annotationXML>
        <emma:emma xmlns:emma="http://www.w3.org/2003/04/emma" version="1.0">
          <emma:interpretation id="{9FE27A91-17A0-4427-8D51-E3439C3C207F}" emma:medium="tactile" emma:mode="ink">
            <msink:context xmlns:msink="http://schemas.microsoft.com/ink/2010/main" type="paragraph" rotatedBoundingBox="1236,14075 31806,13452 31895,17863 1326,184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515313-D871-49F0-9167-F493F674D0BC}" emma:medium="tactile" emma:mode="ink">
              <msink:context xmlns:msink="http://schemas.microsoft.com/ink/2010/main" type="inkBullet" rotatedBoundingBox="1229,15159 3045,15070 3119,16581 1303,16670"/>
            </emma:interpretation>
          </emma:emma>
        </inkml:annotationXML>
        <inkml:trace contextRef="#ctx0" brushRef="#br0" timeOffset="606999.9694">-3413 12729 900 0,'13'-27'80'0,"-13"19"-64"0,4-3-16 0,1-1 0 0,3 0 72 0,-3 4 11 16,4 1 2-16,-9-1 1 0,4 0-18 0,0 0-4 15,-4 0-1-15,0 8 0 0,0 0-17 0,0 0-3 16,5-7-1-16,-5 7 0 0,0 0-18 0,0 0-3 15,0 0-1-15,0 0 0 0,0 0 14 0,0 0 2 16,0 0 1-16,0 0 0 0,0 0-27 0,0 0-10 16,0 0 0-16,-9 7 9 0,5 1 3 0,-14-4 1 15,9 4 0-15,-4 4 0 0,0-1-1 0,-5 5-1 16,-4 3 0-16,9 9 0 0,-17 3 10 0,3 8 3 16,-3 4 0-16,3 4 0 0,5-1 11 0,0 9 2 15,0 0 1-15,9-1 0 0,-9 1 2 0,14-1 0 16,-14 1 0-16,8 0 0 0,10-5-20 0,0-3-4 15,-9-4-1-15,8 0 0 0,1 0-15 0,4-8 11 0,4 0-11 16,-4-4 10-16,5-4-10 0,-1-3-11 16,5-1 3-16,4-3 0 15,0-1-126-15,5-7-25 0,-5-4-5 0</inkml:trace>
        <inkml:trace contextRef="#ctx0" brushRef="#br0" timeOffset="607750.5368">-3053 13151 115 0,'0'0'10'15,"0"0"-10"-15,0 0 0 0,0 0 0 0,4-8 174 0,-4 8 33 16,9-12 6-16,-9 4 2 0,4 0-107 0,0 1-20 16,-4-1-5-16,0 8-1 0,5-8-5 0,4 0-1 15,-9 0 0-15,4 1 0 0,-4 7-17 0,4-8-4 16,-4 8-1-16,0 0 0 0,0 0-6 0,5-8-2 15,-5 8 0-15,0-8 0 0,0 8-18 0,0 0-3 16,0 0-1-16,0 0 0 0,9-8 8 0,-9 8 2 16,0 0 0-16,0 0 0 0,0 0-22 0,0 0-4 15,0 0 0-15,0 0-8 0,0 0 20 0,0 0-2 16,0 0-1-16,0 0 0 0,-14 8 18 0,6 8 3 16,-6-1 1-16,6 5 0 0,-10 7-24 0,5 1-5 15,0 7-1-15,4 0 0 0,-4-4 15 0,4 4 2 16,0 0 1-16,1 0 0 0,3 0 0 0,-4-3 0 15,9-1 0-15,0 0 0 0,0-8-27 0,0 1 0 16,0-1 8-16,5-3-8 0,4-9-8 0,-1 5-4 16,5-8-1-16,1 0 0 15,-1-5-98-15,4-3-19 0,1-3-4 0,-1-1-814 0</inkml:trace>
        <inkml:trace contextRef="#ctx0" brushRef="#br0" timeOffset="607984.7973">-2878 12550 1839 0,'0'0'40'0,"0"0"9"0,0 0 2 0,-4 0 1 0,-5 0-42 0,0 0-10 15,9 0 0-15,0 0 0 0,-4 4 18 0,-1 8 2 16,1-5 0-16,4 5 0 16,4 4-127-16,1-9-25 0</inkml:trace>
        <inkml:trace contextRef="#ctx0" brushRef="#br0" timeOffset="608494.8871">-2641 12995 460 0,'0'0'41'0,"0"0"-33"0,0 0-8 0,0 0 0 15,0 0 222-15,0 0 42 0,0 0 9 0,-4 7 2 16,-5 5-144-16,0 4-29 0,5 3-6 0,-5 5 0 16,0 3-54-16,0 0-10 0,5 8-3 0,-9-4 0 15,4 8 11-15,-4 0 1 0,4 0 1 0,0 0 0 16,0 0-19-16,5-3-4 0,0-5-1 0,-1 0 0 16,5-8-6-16,5 1 0 0,-1-1-1 0,5-7 0 0,4-1-11 0,-4-3 0 15,4-4 0-15,0 0 0 16,5-8-33-16,4-4-9 0,0-4-2 0,-1-4-868 15</inkml:trace>
        <inkml:trace contextRef="#ctx0" brushRef="#br0" timeOffset="608500.1105">-2479 12718 1706 0,'-4'-20'37'0,"-1"16"8"0,-3-7 2 0,-1 7 1 0,5-4-38 0,-5 4-10 0,9 4 0 16,0-4 0-16,-9 0 19 0,9 4 1 0,0 0 1 0,0 0-539 16,0 0-108-16</inkml:trace>
        <inkml:trace contextRef="#ctx0" brushRef="#br0" timeOffset="608881.395">-2154 12456 1465 0,'0'0'64'0,"0"0"15"0,9 4-63 0,4 8-16 15,4 4 0-15,-8 7 0 0,9 8 93 0,-1 4 16 16,1 8 3-16,-1 8 1 0,-3 11 3 0,3 1 0 15,-4 3 0-15,-4 0 0 0,0 4-11 16,-9 1-1-16,9-1-1 0,-9 0 0 0,-9 8-52 16,4-4-11-16,-8-4-1 0,0 1-1 0,-9-5-23 0,-4 0-5 15,-5 0-1-15,0-7 0 0,1-8-17 0,-10-5-4 16,5 1-1-16,4-8-818 16,5-4-163-16</inkml:trace>
      </inkml:traceGroup>
      <inkml:traceGroup>
        <inkml:annotationXML>
          <emma:emma xmlns:emma="http://www.w3.org/2003/04/emma" version="1.0">
            <emma:interpretation id="{8757663A-9955-48AC-9D50-D631ADF738A2}" emma:medium="tactile" emma:mode="ink">
              <msink:context xmlns:msink="http://schemas.microsoft.com/ink/2010/main" type="line" rotatedBoundingBox="5212,14697 29964,13487 30044,15129 5292,16338"/>
            </emma:interpretation>
          </emma:emma>
        </inkml:annotationXML>
        <inkml:traceGroup>
          <inkml:annotationXML>
            <emma:emma xmlns:emma="http://www.w3.org/2003/04/emma" version="1.0">
              <emma:interpretation id="{A91B36A5-F7E7-4F66-91E0-C8927BE154A5}" emma:medium="tactile" emma:mode="ink">
                <msink:context xmlns:msink="http://schemas.microsoft.com/ink/2010/main" type="inkWord" rotatedBoundingBox="5220,14874 9626,14659 9691,15980 5285,16195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615031.3438">816 12612 230 0,'0'0'20'0,"0"-4"-20"0,0-3 0 0,4-1 0 0,-4 0 160 0,0 0 28 16,0 0 6-16,0 1 1 0,0 7-69 0,5-8-14 16,-5 0-2-16,4 4-1 0,-4 4-35 0,0 0-7 15,0-8-2-15,0 8 0 0,5-7-23 0,-5 7-5 16,4-4-1-16,-4 4 0 0,0 0 2 0,0 0 0 16,0 0 0-16,0 0 0 0,0 0-6 0,0 0 0 15,0 11-1-15,0 9 0 0,0 3 17 0,-4 5 4 16,-10 7 1-16,6 8 0 0,-5 3-5 0,-5 9 0 15,0-4-1-15,-3-1 0 0,3 1-14 0,0-4-2 16,-4 0-1-16,1-4 0 0,-1-1-10 0,4-3-3 16,-4 0 0-16,5-7 0 0,-1-5-2 0,0 0-1 15,5 1 0-15,0-5 0 0,4-4-14 0,1-7 0 16,-1 4 0-16,9-8 0 16,0 3-52-16,0-7-11 0,-5-4-1 0,5 0-642 0,0 0-128 0</inkml:trace>
          <inkml:trace contextRef="#ctx0" brushRef="#br0" timeOffset="615436.4154">461 12550 1177 0,'-9'0'25'0,"5"-4"6"0,-5-4 1 0,4 4 2 0,-3 0-34 0,3 1 0 16,1 3 0-16,4-4 0 0,-9 0 84 0,5 0 9 16,-1 4 3-16,5-4 0 0,0 4-39 0,0 0-7 15,0 0-2-15,0 0 0 0,0 0-16 0,0 0-4 16,0 0-1-16,0 0 0 0,13 0-18 0,9-4-9 15,5 4 10-15,-1-4-10 0,9 0 22 0,-4-4-2 16,0 5 0-16,-1-5 0 0,1 4-4 0,4 0 0 16,0 0-1-16,0 0 0 0,5 0-15 0,-5 0 11 15,0 0-11-15,0 4 10 0,5-3-10 0,-10 6 8 16,-8 1-8-16,5 0 8 0,-6 0-16 0,1 0-4 16,-4 4-1-16,-5 0 0 15,-13 3-40-15,4 1-8 0,1 0-2 0,-1 3 0 16,-4 5-29-16,-9-5-7 0,-8 21-1 0,8-17-553 0</inkml:trace>
          <inkml:trace contextRef="#ctx0" brushRef="#br0" timeOffset="615923.8216">307 13431 172 0,'0'0'16'0,"0"0"-16"0,-4 8 0 0,-1-4 0 16,-3 0 103-16,3 0 17 0,-4 0 4 0,1 0 1 16,8-4-53-16,-5 4-12 0,-3 3-1 0,-1-3-1 15,9-4-17-15,0 0-3 0,-5 4-1 0,5-4 0 16,-4 4-5-16,4-4 0 0,0 0-1 0,0 0 0 15,0 0 9-15,0 0 3 0,0 0 0 0,0 0 0 16,0 0 16-16,0 0 3 0,9 4 1 0,0-4 0 16,4 0-3-16,0 0 0 0,-4-4 0 0,4 4 0 15,9-4-4-15,-5 4 0 0,1 0-1 0,4 0 0 16,4 0-23-16,0 4-4 0,5 0 0 0,0 0-1 16,4 0-16-16,0 4-3 0,0-5-8 0,5 5 12 15,-5 0-28-15,0-4-5 0,0 4-2 0</inkml:trace>
          <inkml:trace contextRef="#ctx0" brushRef="#br0" timeOffset="616515.453">1193 13135 1317 0,'0'0'58'0,"0"0"13"0,5-8-57 0,-5 8-14 15,0 0 0-15,0 0 0 0,13-4 66 0,-13 4 10 0,0 0 3 0,13 4 0 16,-4 0-17-16,4 4-3 0,-13-8-1 0,9 15 0 16,-5 1 0-16,5 0 0 0,-5 3 0 0,1 1 0 15,-10-1-29-15,5 1-5 0,-4-5-2 0,4 1 0 16,-9 3-9-16,0-3-1 0,5 0-1 0,-5-9 0 15,5 1 17-15,-1 0 4 0,-3-4 1 0,8-4 0 16,0 0-33-16,0 0 0 0,0 0 0 0,0 0 0 16,0 0 13-16,8-12-4 0,-3-3-1 0,4-5 0 15,-1 1-8-15,1-5 0 0,9-3 0 0,-5 0 0 0,4-1 0 16,1 5 0-16,-5-1 0 0,5 5 0 16,-5 7-11-16,0 1 3 0,-4 3 0 0,0 4 0 15,4 0 8-15,-4 12 0 0,-1 0 0 0,1 3 0 16,0 1 11-16,-5 4-3 0,5 3 0 0,-9 1 0 15,4-1 1-15,1 4 0 0,-1-7 0 0,1 4 0 0,-1-1-9 16,5 1 0-16,-5-9 9 0,5 5-9 0,-5-4-12 0,1 3-6 16,3 1-2-16,-3-5-995 15</inkml:trace>
          <inkml:trace contextRef="#ctx0" brushRef="#br0" timeOffset="617492.4516">2080 13049 576 0,'0'0'25'0,"0"0"6"0,4-12-31 0,-4 5 0 16,0-1 0-16,0 8 0 0,0-8 180 0,-4 0 31 16,4 8 5-16,0 0 2 0,0 0-111 0,0-8-23 0,-9 1-4 15,9 7 0-15,-9-4-29 0,0 4-6 0,-4 0-1 0,0 0 0 16,0 8-12-16,0-5-4 0,-5 5 0 0,-4 4 0 15,5 0-4-15,-5-1 0 0,0 5-1 0,4 0 0 16,-4 3 9-16,0 1 1 0,0 7 1 0,9-4 0 16,-4 8 6-16,4-3 0 0,-1-1 1 0,10 0 0 15,4 1-41-15,0-5 0 0,-4 4 0 0,12-7 0 16,1-1 0-16,4 1 0 0,0-1 0 0,1-3 8 16,3 0-52-1,5-5-10-15,0-7-2 0,4 4-1 0,1-4-111 16,3-4-23-16</inkml:trace>
          <inkml:trace contextRef="#ctx0" brushRef="#br0" timeOffset="617674.7081">2523 12425 806 0,'17'-39'72'0,"-12"24"-58"15,3-5-14-15,-3 1 0 0,4-1 130 0,-1 4 23 16,1 5 5-16,0 3 1 0,0-4-39 0,-9 12-8 15,0 0-2-15,0 0 0 0,0 0-50 0,4 16-11 16,0 3-1-16,1 5-1 0,-5 7 0 0,0 0 0 16,0 8 0-16,0 4 0 0,-5 8-8 0,1 3-2 15,0 1 0-15,-1 0 0 0,-3 3-9 0,8 1-1 16,-5-5-1-16,1 1 0 0,-1-5-15 0,1 5-3 16,-5 0-8-16,5-5 12 0,-5-3-24 0,0 0-6 15,1 0-1-15,-1-4-670 0,-4 0-135 16</inkml:trace>
          <inkml:trace contextRef="#ctx0" brushRef="#br0" timeOffset="617981.9333">2940 13002 1713 0,'0'0'76'0,"0"0"16"16,0 0-74-16,-5 4-18 0,-4 4 0 0,5-4 0 15,-5 8 25-15,5-1 2 0,-1 1 0 0,1 4 0 16,-5 3-4-16,5 5-1 0,4-1 0 0,0 0 0 0,0 5-10 0,0-5-3 16,0-3 0-16,4-1 0 0,1 1 9 0,-1-5 2 15,0-3 0-15,5 3 0 0,0-7 10 16,0 0 2-16,0-8 1 0,4 0 0 0,0 0 15 0,0-4 2 16,0-4 1-16,5 1 0 15,-5-5-11-15,0-8-1 0,0 1-1 0,0-1 0 0,-4 1-13 0,0-5-2 16,0 1-1-16,-1 0 0 0,6-1-22 0,-6 1 0 15,-3-1 0-15,4 5 8 16,-1-1-41-16,1 1-8 0,-5-1-2 0,5 5-677 16,0-1-135-16</inkml:trace>
          <inkml:trace contextRef="#ctx0" brushRef="#br0" timeOffset="619070.9616">3808 12987 1630 0,'5'-8'36'0,"-5"0"7"0,4 0 1 0,-4 1 3 0,4-1-38 0,5-4-9 16,-4 0 0-16,-1 1 0 0,0-1 58 0,5 4 10 16,-5-4 1-16,-4 1 1 0,5-1-41 0,-1 4-8 15,-4-3-1-15,5 3-1 0,-10 0 1 0,5 8 1 16,-9-4 0-16,5 0 0 0,-9 4-21 0,4 0 0 16,-8 4 0-16,3 4 0 0,1 4 11 0,-4 3-3 15,4 1 0-15,-5 7 0 0,0 1-8 0,1-1 8 16,4 8-8-16,-5 0 8 0,5 1-8 0,0 3 0 15,0 0 0-15,0-4 0 0,4 0 0 0,0 0 0 16,5-3 0-16,-1-5 0 0,1 0 0 0,4-3 0 16,0-1 0-16,0-3 8 0,4 0-8 0,5-9 0 15,-5-3 0-15,5 0 8 0,4-8 2 0,5 0 0 16,-1-3 0-16,5-9 0 0,-4 0 2 0,4 1 0 0,0-9 0 16,4-3 0-16,-4-4-12 0,4 0 8 15,1-8-8-15,-1 0 8 0,9 0-8 0,-4-8 0 0,-5-4 9 16,0-3-9-16,5-9 18 0,-4 1-1 0,-1-4 0 0,-4-1 0 15,4 1-17-15,-4 4-12 0,-4-5 1 0,-1 9 1 16,-4-1 18-16,0 5 3 0,-4-1 1 0,0 12 0 16,-5 4-12-16,1 8 0 0,-5 4 0 0,0 7 0 15,-5 8 12-15,5 5 0 0,0 7 0 0,0 0 0 16,-8 7-12-16,-1 5 0 0,-4 8 0 0,0 7 0 16,-1 8 0-16,1 0-9 0,0 4 9 0,0 4-10 15,0 0 10-15,0 4 0 0,4 11 0 0,0-3 0 16,0-1 0-16,5 5-8 0,-5-1 8 0,5 5-8 15,4-5 8-15,0-3 0 0,4-4 8 0,0-1-8 16,5-3 0-16,0 0 9 0,0-8-9 0,0-4 0 16,4 4 9-16,0-8-9 0,0-7 0 0,5-1 9 0,-1-3-9 15,5-5 10-15,0-7-10 0,0 0 10 16,4-4-10-16,1-8 12 0,-1-4-12 0,-4-4 12 0,0-7-4 16,0-1 0-16,8-7 0 0,-3-4 0 15,3 0-8-15,-8-8 0 0,5 3 0 0,-10 1 0 0,5 0 17 0,-4 0 5 16,-5 4 1-16,0 4 0 0,-9-5 0 0,1 13 0 15,-5-1 0-15,-5 5 0 0,-3 7-5 0,-1 0-1 16,0 4 0-16,-4 8 0 0,0 4-17 0,-5 8 8 16,1 3-8-16,-5 1 0 0,0 7 0 0,0 0 0 15,9 4 0-15,0-3 0 0,-1 3 0 0,6 4 0 16,3-8 0-16,5 1 0 0,0-1 0 0,5 0 0 16,-1 1 0-16,5-9 0 0,13 1-13 0,4-1 0 15,5-3 0-15,8-5 0 16,10-3-151-16,-1-4-31 0</inkml:trace>
        </inkml:traceGroup>
        <inkml:traceGroup>
          <inkml:annotationXML>
            <emma:emma xmlns:emma="http://www.w3.org/2003/04/emma" version="1.0">
              <emma:interpretation id="{F6B75736-DEFF-48AD-BD37-1C80905E2FF8}" emma:medium="tactile" emma:mode="ink">
                <msink:context xmlns:msink="http://schemas.microsoft.com/ink/2010/main" type="inkWord" rotatedBoundingBox="11739,14466 13385,14386 13453,15778 11807,15859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619813.8775">7129 12679 1443 0,'0'-20'64'0,"0"12"13"0,0 1-61 0,0-5-16 0,0 0 0 0,5 0 0 15,-10 5 48-15,5-5 6 0,5 0 2 0,-5 1 0 16,0-1-24-16,-5 0-4 0,1 0 0 0,4 5-1 16,-4-1-3-16,4 8-1 0,-5 0 0 0,-4 0 0 0,-4 0-4 0,0 0-1 15,-4 12 0-15,-1 3 0 16,-4 9 6-16,0-1 2 0,-4 4 0 0,4 8 0 16,-4 8-2-16,-1 8 0 0,5 0 0 0,0-1 0 15,0-3-6-15,5 0-2 0,-1 0 0 0,5-8 0 0,4 0-8 0,1 0-8 16,3-8 9-16,1 0-9 0,4-7 0 0,4-5 0 15,1-3 0-15,3-9 0 0,1-3 0 0,4-8 0 16,5-3 0-16,-1-9-10 0,5-3 10 0,5-1 0 16,-5-7 0-16,4-1 8 0,5-7 3 0,-1 0 1 15,1-4 0-15,0-8 0 0,-5-3 4 0,0-5 2 16,5-3 0-16,0 3 0 0,0-3-18 0,-5 3 8 16,-4 8-8-16,4 4 0 0,-8 8 0 0,-1 8 0 15,-8 7 0-15,4 5 0 0,-8 3 27 0,-5 12-2 16,0 0 0-16,0 0 0 0,4 12-13 0,-8 7-4 0,-1 9 0 15,1-1 0-15,-1 4-8 0,-3 0 0 16,3 4 0-16,1 4-11 0,-1 0 11 0,1 0 0 16,4 0 0-16,0-7 0 0,0-1 0 0,0 0 0 0,4-4 0 0,1-3 8 31,-1 3-180-31,1-8-35 0,3 20-7 0,1-19-2 0</inkml:trace>
          <inkml:trace contextRef="#ctx0" brushRef="#br0" timeOffset="619930.5125">8011 11825 1882 0,'0'0'41'0,"0"0"9"0,0 0 2 0,0 0 1 0,0 0-42 0,5 11-11 16,-1 5 0-16,-4 3 0 0,-4 9 63 0,-1-1 10 15,1 8 3-15,-1 8 0 0,-3 0-13 0,-1 4-3 16,0 3 0-16,0 1 0 0,1 0-7 0,-1-1-1 16,4-3-1-16,-3 4 0 0,-1 4-7 0,0-5 0 15,0-3-1-15,1 4 0 0,-1 3-33 0,0-7-10 16,0 0 0-16,0-4 0 0,1 0 0 0,-1-4 0 16,0-4 0-16,-4 0 0 15,4-4-20-15,0 0-10 0,1-3-2 0,-6-1-1 16,1 0-169-16,-4-7-34 0</inkml:trace>
          <inkml:trace contextRef="#ctx0" brushRef="#br0" timeOffset="620223.2053">8296 11797 1609 0,'5'-19'71'0,"-5"19"15"0,0-12-69 0,0 12-17 0,0 0 0 0,0 0 0 16,0 0 69-16,0 0 11 0,9 0 1 0,-1 4 1 16,1 0-21-16,-5 4-4 0,1 7-1 0,-5 1 0 15,9 7-4-15,-9 5-2 0,0 3 0 0,-5 8 0 0,1 4 10 0,-1 0 3 16,-3 7 0-16,-1 1 0 16,-4 4-11-16,4-5-3 0,-4 1 0 0,0 4 0 15,0-1-19-15,-1 1-4 0,1-5-1 0,4 5 0 0,-4-8-14 16,4 4-3-16,-4-1-8 0,9-7 12 0,-5 0-12 0,5 0 0 15,-1-8 0-15,1 0-10 16,0-4-142-16,4-3-29 0,0-1-6 0</inkml:trace>
        </inkml:traceGroup>
        <inkml:traceGroup>
          <inkml:annotationXML>
            <emma:emma xmlns:emma="http://www.w3.org/2003/04/emma" version="1.0">
              <emma:interpretation id="{3662B957-F965-499E-9C26-B78BFF02A3A5}" emma:medium="tactile" emma:mode="ink">
                <msink:context xmlns:msink="http://schemas.microsoft.com/ink/2010/main" type="inkWord" rotatedBoundingBox="14978,14423 18527,14249 18592,15587 15043,15761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621245.0724">9977 12671 1148 0,'0'0'51'0,"0"0"10"0,0 0-49 0,0 0-12 15,8 8 0-15,6 3 0 0,-6-7 44 0,6 0 7 16,3-4 1-16,-4 0 0 0,5 0 16 0,4-8 3 15,4-3 1-15,0-1 0 0,5-4-16 0,0 5-4 16,0-9 0-16,-1 1 0 0,10-5-12 0,-10 1-4 16,-3-1 0-16,4 1 0 0,-10 0 4 0,6-1 0 15,-5 1 0-15,-5-1 0 0,1 1-23 0,-5 0-4 16,0 3-1-16,-4-3 0 0,0 3-3 0,-9 5-1 16,0-1 0-16,0 0 0 0,-5 5 0 0,1 3 0 15,-9 0 0-15,0 4 0 0,-1 0 0 0,1 4 0 16,-4 4 0-16,-1 8 0 0,-4 0 9 0,0 3 2 15,-4 5 0-15,0-1 0 0,4 5-19 0,0 3-14 16,-5 4 2-16,10-4 1 0,-1 5 11 0,1 3 8 16,4-4-8-16,-1 4 11 0,6-8-1 0,3 5 0 0,5-1 0 15,0 0 0-15,0-4-10 0,9 1 0 0,0-5 9 16,8 0-9-16,1-3 0 0,4-1 0 16,0-3-10-16,4 0 10 15,5-5-152-15,0-7-23 0,34 4-5 0,-3-12 0 0</inkml:trace>
          <inkml:trace contextRef="#ctx0" brushRef="#br0" timeOffset="621679.6205">11306 12410 1911 0,'0'0'42'0,"0"0"9"0,4-8 1 0,5 0 2 0,-4 4-43 0,-5 4-11 16,4-8 0-16,0-3 0 0,-4 7 37 0,0 4 6 15,-4-8 1-15,0 0 0 0,4 0-18 0,-5 4-3 16,-4 0-1-16,-4-3 0 0,0 3-22 0,-4 0 0 16,-5 4 0-16,4 4-12 0,-8 0 37 0,4 3 7 15,0 1 2-15,0 4 0 0,0 4-34 0,4 3-14 16,-8 4 1-16,4 5 0 0,0 3 13 0,5 4 0 16,-1 4 0-16,5-4 0 0,-5-4 0 0,10 4 0 15,3-3 0-15,-3-1 0 0,8-4 0 0,0-7 0 16,0-5 0-16,4 1 0 0,0-8 13 0,1-1-4 15,-5-7-1-15,13 0 0 0,0-3 1 0,5-9 0 16,-1 0 0-16,5-7 0 0,0-1 7 0,4-3 0 16,-8-5 1-16,8 1 0 0,5-4-7 0,-5-4-2 15,5-8 0-15,0 0 0 0,-1-4-8 0,1 0 0 16,0-3 0-16,-1-9 0 0,1 5 13 0,0-5-2 0,0-3-1 16,-5-1 0-16,0 5-10 0,-4 7 0 15,0-3 0-15,-4 11 8 0,-1 8-8 0,-4 3 0 0,-8 5 0 0,-1 8 0 16,1 3 9-16,-5 4 7 0,0 12 0 0,0 0 1 15,0 0-1-15,-9 12-1 0,-4 4 0 16,-5 11 0-16,1 4-15 0,3 4 0 0,-3 4 8 16,-1 12-8-16,1 0 0 0,-1 3 0 0,-4-3 0 0,9 7 0 15,-4-3 0-15,3-4 0 0,-3 3 0 0,8-3 0 16,-4-4 0-16,8 0 0 0,1-5 0 0,4 1 0 16,0 4 0-16,4-8 0 0,1-4 0 0,-1-7-10 15,5-1-128-15,0-8-26 0,0-3-4 16</inkml:trace>
          <inkml:trace contextRef="#ctx0" brushRef="#br0" timeOffset="622861.5359">12061 12507 1796 0,'-9'-8'40'0,"9"8"8"0,-4-8 1 0,-1 1 1 0,5 3-40 0,-4-4-10 15,4 0 0-15,0 4 0 0,0 4 104 0,0-11 20 16,0 3 3-16,4 0 1 0,-4 8-88 0,5-8-18 0,-1 4-3 0,5-4-1 16,-9 8-18-16,4-7 0 15,-4 7 8-15,0 0-8 0,0 0 0 0,0 0 0 0,0 0 0 0,0 0 0 16,0 0 0-16,0 0 8 0,0 0-8 0,-9 0 0 15,1 0 8-15,-6 0-8 0,-3 4 0 0,-5-1 0 16,4 5 8-16,-4-4-8 0,-4 4 12 0,4 4-12 16,0 3 0-16,0-3 0 0,5 4 0 0,-1-1 0 15,1 5 0-15,-1-1 0 0,5-3 0 0,0-1 0 16,4-3 0-16,-4 4 0 0,8-5 0 0,1-3 0 16,-5 4 0-16,9-12 0 0,0 0 0 0,0 0 0 15,0 0 0-15,0 0 8 0,0 0 0 0,13 0-8 16,5 0 0-16,-5 0 0 0,-4-8-15 0,8 0 5 15,10 0-4-15,-1-3-1 0,0-1 0 0,5-4 0 16,0 5-13-16,0-1-2 0,4-4-1 16,-5 5 0-16,1-1 16 0,-5 4 3 0,-4 0 1 0,5 5 0 0,-5-1 3 15,-5 4 0-15,1 0 0 0,-5 4 0 0,0 7 19 0,0 1 4 16,-4 4 1-16,-5 3 0 0,1 1 12 0,-5 7 4 16,-5 0 0-16,-3 4 0 0,-1 4-17 0,-4-3-3 15,-1 3-1-15,1 0 0 0,-4 0-11 0,-5-4 0 16,-5-4 9-16,6-3-9 0,-10-1 0 0,0 1 0 15,-4-1 0-15,0-7 8 0,-5 3-16 0,1-7-4 16,8 0 0-16,-4-5 0 0,4 1-1 0,1-4-1 16,-1-4 0-16,5-4 0 0,4 0 14 0,4 0 0 15,1 0 0-15,3-3 0 16,6-1-31-16,3-4-3 0,10 0-1 0,3 1 0 16,6-1 7-16,3-4 0 0,10 5 1 0,-1-5 0 15,9 4-8-15,4 1-1 0,-3-1-1 0,7 4 0 0,-3-3 18 0,4 3 4 0,-9-4 1 16,4 4 0-16,1-3 14 0,-1-1 0 0,-4 0 0 15,5 0 0-15,-5-3 0 0,4-5 0 0,-3 1 0 16,3-5 0-16,-8 1 0 0,4 0 13 0,4-1-2 0,5 1-1 16,-4-4 16-16,4-5 3 0,-1 5 1 0,-3-4 0 15,-1 0-14-15,-3-1-4 0,-6 5 0 0,1 4 0 16,-5-1-12-16,-8 5 0 0,-1 3 0 0,-3 1 0 16,-6 3 12-16,-3 0-1 0,-5 4 0 0,0 5 0 15,-5-1 6-15,-3 4 2 0,-1 0 0 0,-4 7 0 16,-5 1-19-16,0 4 0 0,1 7 0 0,-5 1 0 15,0 3 26-15,0 5 5 0,0-1 1 0,0 8 0 0,5-4-32 16,-1 0 8-16,-4-3-8 0,9 3 0 0,0 4 0 0,4 0 0 16,0-4 0-16,1 4 0 0,-1-3 0 0,9-5 0 15,0 0 0-15,0-3 0 0,4-1 0 0,5-3 14 16,4-5-1-16,-4-3 0 0,4-4-13 0,5-4 9 16,-1-4-9-16,5-4 8 0,4 0 0 0,1-4 0 15,-1-4 0-15,0-3 0 0,5-5-8 0,0-3 10 16,4-5-10-16,0 1 10 0,9-4-10 0,0 0 0 15,4 0 9-15,-4 3-9 0,-5 1 0 0,1 4 0 16,4 3 0-16,0 4-8 0,-5 5 8 0,-4 7 0 16,-4 0 0-16,0 8 0 0,-1-4 0 0,-3 12 9 15,-5-1 0-15,0 5 0 0,-9-4 19 0,0 7 3 16,-4-3 1-16,-1 7 0 0,-3-3-16 0,-5 3-4 16,-5 0 0-16,-3-3 0 0,-1-1 0 0,-9-3 0 15,-4 0 0-15,-4-1 0 0,-5-3-3 0,-4-4-1 0,-4-1 0 0,-5-3 0 16,4 0 20-16,1 0 3 0,-5-8 1 0,5 0 0 15,-1 0-42-15,9-3-8 0,5-1-2 0,4 0 0 32,5-8-112-32,8 1-22 0,0-5-5 0,5 1-1 0</inkml:trace>
        </inkml:traceGroup>
        <inkml:traceGroup>
          <inkml:annotationXML>
            <emma:emma xmlns:emma="http://www.w3.org/2003/04/emma" version="1.0">
              <emma:interpretation id="{DDE7D13F-935A-418C-A4DF-FE1CE90EDFDD}" emma:medium="tactile" emma:mode="ink">
                <msink:context xmlns:msink="http://schemas.microsoft.com/ink/2010/main" type="inkWord" rotatedBoundingBox="20175,14054 21633,13983 21705,15472 20248,15543"/>
              </emma:interpretation>
              <emma:one-of disjunction-type="recognition" id="oneOf39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623729.89">15500 12179 1796 0,'0'0'40'0,"5"-7"8"0,-1-1 1 0,0 0 1 0,-4 0-40 0,0 8-10 16,0 0 0-16,0 0 0 0,0 0 53 0,-13 8 9 15,0 4 2-15,0 11 0 0,0 0-29 0,-5 8-6 16,-12 8-1-16,-1 8 0 0,5 3 3 0,-1 5 0 16,1-5 0-16,0 8 0 0,4-7-16 0,4-1-3 15,9-7-1-15,1-4 0 0,-10-4-11 0,14-8 0 16,12-4 0-16,-3-3 0 0,-5-9 14 0,9-3-2 16,4-8-1-16,9 0 0 0,4-8 1 0,0-3 0 0,1-9 0 15,3-3 0-15,1-4 17 0,0 0 4 16,-9-4 1-16,0-4 0 0,4-4-18 0,-4 0-3 0,-5-4-1 0,-3 1 0 15,-10 3-12-15,5-4 8 16,8 4-8-16,-4-4 0 0,-8 5 0 0,-1-1 8 0,1 8-8 0,-1 3 0 16,-4 5 0-16,0 4 0 0,-4 3 0 0,-5 8 0 15,4 1-11-15,-3 7 11 0,-6 4-10 0,1 3 10 32,0 1-105-32,0 12-15 0,-5-1-4 0</inkml:trace>
          <inkml:trace contextRef="#ctx0" brushRef="#br0" timeOffset="624159.0094">16040 12640 2127 0,'9'-12'47'0,"-1"0"9"0,1 1 3 0,0 3 1 0,4-4-48 0,5 0-12 16,-5 5 0-16,4-5 0 0,1 0 60 0,4 0 9 15,-5 1 3-15,5 7 0 0,0-4-36 0,5 4-6 16,-1 0-2-16,5 0 0 16,4 0-119-16,0 1-24 0,4-1-5 0,1 4 0 0</inkml:trace>
          <inkml:trace contextRef="#ctx0" brushRef="#br0" timeOffset="623965.6367">16215 12246 1825 0,'5'-12'80'0,"-1"4"18"0,9 0-78 0,1-3-20 15,-1 3 0-15,9-4 0 0,0-3 24 0,-5 3 0 16,9-8 1-16,1 1 0 0,-5-1 23 0,4-3 4 15,-4 0 0-15,0-5 1 0,0 1-27 0,-5 4-6 16,1-8 0-16,-5-5-1 0,0 1-6 0,0 0-1 16,-4-4 0-16,0 0 0 0,-5 0 6 0,1 0 1 15,-1 0 0-15,0 0 0 0,-8 4-10 0,4 0-1 16,-9 8-8-16,5-4 12 0,0 7 4 0,-5 5 0 16,4-1 0-16,1 5 0 0,0 3 12 0,-1 0 4 15,1 4 0-15,-5 4 0 0,9 4-32 0,0 0 0 0,-9 0 0 16,-4 4 0-16,0 0-18 0,0 8-3 0,-5-4-1 0,5 7 0 15,0-3 11-15,0 8 3 0,0-1 0 0,-1 4 0 16,6 5 8-16,3-1-12 0,-8 12 12 0,9 0-12 16,-1 4 12-16,1 8 0 0,4-1 0 0,-4 9-8 15,4 3 25-15,-5 1 6 0,1 3 1 0,-1 0 0 16,-3 0-1-16,-6-3 0 0,6-1 0 0,-5 1 0 16,-1-1-4-16,1-7-1 0,4-9 0 0,-4 5 0 15,5-8-8-15,-6 0-2 0,1-4 0 0,4 0 0 16,1-4 20-16,-1-8 3 0,0 1 1 0,0-9 0 15,5 1-119-15,0-5-23 16,4-3-5-16,0 0-977 0</inkml:trace>
        </inkml:traceGroup>
        <inkml:traceGroup>
          <inkml:annotationXML>
            <emma:emma xmlns:emma="http://www.w3.org/2003/04/emma" version="1.0">
              <emma:interpretation id="{3B705BFA-657B-4CD3-9510-6089BE397284}" emma:medium="tactile" emma:mode="ink">
                <msink:context xmlns:msink="http://schemas.microsoft.com/ink/2010/main" type="inkWord" rotatedBoundingBox="23279,14183 24259,14135 24312,15226 23332,15274"/>
              </emma:interpretation>
              <emma:one-of disjunction-type="recognition" id="oneOf40">
                <emma:interpretation id="interp56" emma:lang="" emma:confidence="1">
                  <emma:literal>G</emma:literal>
                </emma:interpretation>
                <emma:interpretation id="interp57" emma:lang="" emma:confidence="0">
                  <emma:literal>E</emma:literal>
                </emma:interpretation>
                <emma:interpretation id="interp58" emma:lang="" emma:confidence="0">
                  <emma:literal>C</emma:literal>
                </emma:interpretation>
                <emma:interpretation id="interp59" emma:lang="" emma:confidence="0">
                  <emma:literal>a</emma:literal>
                </emma:interpretation>
                <emma:interpretation id="interp60" emma:lang="" emma:confidence="0">
                  <emma:literal>6</emma:literal>
                </emma:interpretation>
              </emma:one-of>
            </emma:emma>
          </inkml:annotationXML>
          <inkml:trace contextRef="#ctx0" brushRef="#br0" timeOffset="625392.7629">18918 11762 1677 0,'26'-27'36'0,"-17"15"8"0,-9-3 2 0,0-1 2 0,0 0-38 0,0 1-10 0,4-1 0 0,-8 5 0 16,4-5 89-16,-4 4 16 0,-1 1 3 0,1-1 1 15,0 4-46-15,-5-4-10 0,4 5-1 0,-8-1-1 16,4 4-35-16,1-4-6 0,-10 4-2 0,5 4 0 16,-5 0-8-16,1 4 0 0,-5 0 0 0,-4 4 0 0,4 0 0 0,-5-1 0 15,-3 9 0-15,-1 0 0 16,0 3 12-16,-4 8-2 0,0-3-1 0,4 11 0 15,-4-4 10-15,4 8 1 0,1 4 1 0,3 8 0 16,1-1 4-16,4 1 1 0,0 4 0 0,5-1 0 16,4-3-11-16,-1 3-3 0,6-7 0 0,-1 4 0 15,4-4-3-15,5 0-1 0,0-8 0 0,5 3 0 0,-1-6-8 16,9-5 0-16,5 0 0 0,4-4 0 0,0-7 0 16,8-5 0-16,6-3 0 0,3-4 8 0,1-4-8 0,-1 0 0 15,5-8 0-15,4 0-11 0,-4-4 11 16,-4 0-12-16,-5-3 12 0,-5-1-12 15,1 0 12-15,-9 0-8 0,0-3 8 0,-5 3-8 0,-3-3 8 16,-6 3 0-16,1-4 0 0,-4 5 0 0,-1-5 0 0,-4 0 0 16,-4 1 8-16,-1 3-8 0,1 0 0 0,-1 5 0 15,-3-5 0-15,-1 4 0 0,4 0 0 0,-3 0 0 16,-1 1 0-16,-4 3 0 0,4 0 0 0,0 0 0 16,-4 4 0-16,4-4 0 0,-4 4 0 0,4 0 0 15,-4 0 0-15,0 0-8 0,0 0 8 0,4 0 0 16,0 4 0-16,5-4 0 0,-5 0 0 0,0 0 0 15,9 0 0-15,0 0 0 0,0 0 0 0,0 0 0 0,0 0 0 16,0 0 0-16,0 0 0 0,0 0 0 0,0 0 0 0,0 0 0 16,0 0 0-16,0 0 0 0,0 0 0 15,0 0 0-15,14 0 0 0,-1 0 0 0,0 0 0 0,0 0 0 16,0 0 0-16,0 0 0 0,1 0 0 16,-1 0 0-16,4 0 0 0,-4 0 0 0,5 0 8 0,-1 0-8 15,5 0 0-15,5 0 0 0,-5 0 0 16,8 0 0-16,1-4 0 0,0 4 0 0,4 0 0 0,0 0-8 31,0 0-18-31,5-4-3 0,-5 4-1 0,0-4-1058 0</inkml:trace>
        </inkml:traceGroup>
        <inkml:traceGroup>
          <inkml:annotationXML>
            <emma:emma xmlns:emma="http://www.w3.org/2003/04/emma" version="1.0">
              <emma:interpretation id="{4808C566-AA45-43D1-887D-BB01588D7159}" emma:medium="tactile" emma:mode="ink">
                <msink:context xmlns:msink="http://schemas.microsoft.com/ink/2010/main" type="inkWord" rotatedBoundingBox="26566,13653 29964,13487 30044,15129 26647,15295"/>
              </emma:interpretation>
              <emma:one-of disjunction-type="recognition" id="oneOf41">
                <emma:interpretation id="interp61" emma:lang="" emma:confidence="1">
                  <emma:literal>with</emma:literal>
                </emma:interpretation>
                <emma:interpretation id="interp62" emma:lang="" emma:confidence="0">
                  <emma:literal>wit .</emma:literal>
                </emma:interpretation>
                <emma:interpretation id="interp63" emma:lang="" emma:confidence="0">
                  <emma:literal>wit h</emma:literal>
                </emma:interpretation>
                <emma:interpretation id="interp64" emma:lang="" emma:confidence="0">
                  <emma:literal>wit '</emma:literal>
                </emma:interpretation>
                <emma:interpretation id="interp65" emma:lang="" emma:confidence="0">
                  <emma:literal>wit !</emma:literal>
                </emma:interpretation>
              </emma:one-of>
            </emma:emma>
          </inkml:annotationXML>
          <inkml:trace contextRef="#ctx0" brushRef="#br0" timeOffset="626089.52">21599 11817 1911 0,'0'0'42'0,"13"-8"9"0,-13 8 1 0,0 0 2 0,0 0-43 0,0 0-11 16,0 0 0-16,0 4 0 0,0 8 44 0,-5 7 6 16,1 5 2-16,0 3 0 0,-1 4-24 0,-4 0-5 15,9 8-1-15,-4 0 0 0,0-4-1 0,4 0 0 16,0 0 0-16,4-3 0 0,0-5-21 0,5-4 0 15,4-3 0-15,1-5 8 0,-1 1-8 0,4-8 0 16,5-4 0-16,0 0 0 0,4-8 8 0,1 0 0 16,-5-4 0-16,4-8 0 0,0 5-8 0,1-9 0 0,-5 1 8 0,0-9-8 15,-5 5 9-15,5-4-9 0,-4-4 12 0,-1 3-12 16,1 5 9-16,-1-4-9 0,-4 3 0 16,1 9 9-16,-10 7 2 0,5 0 0 0,-9 8 0 0,0 0 0 15,0 12-11-15,0 3 0 0,-5 5 0 0,1 3 0 16,4 8 30-16,-4 1 1 0,4-1 0 0,0 0 0 15,0 0-31-15,4-4 0 0,5-3 0 0,-5-5 0 16,5 1 0-16,0-5 0 0,4-7 8 0,0 4-8 16,0-4 9-16,0-8-1 0,-4-4 0 0,9 0 0 15,-5-8 13-15,0 4 3 0,0-7 0 0,0-5 0 16,0 1 16-16,1-5 3 0,-1-3 1 0,0-4 0 16,0 0-20-16,0-4-3 0,5 0-1 0,-1-4 0 0,-4 4-20 15,5-1 0-15,0 5 0 0,-1 0 0 16,5 4-23-16,-4 3-9 0,4 5-1 0,-1 7-786 15,-3 0-157-15</inkml:trace>
          <inkml:trace contextRef="#ctx0" brushRef="#br0" timeOffset="626231.2938">22774 11992 1674 0,'0'0'74'0,"0"0"15"0,0 0-71 0,0 0-18 0,0 0 0 0,0 12 0 16,-8 0 84-16,3 3 12 0,-4 1 4 0,1 3 0 16,-1-3 4-16,-4 3 0 0,4 5 1 0,5-5 0 15,-5 5-31-15,4-1-6 0,1-3-2 0,0-5 0 16,4 5-53-16,0-1-13 0,0-3 0 0,0-1 0 15,0-3-8-15,4 0-5 0,0-4-1 0,5 3 0 16,-9-11-167-16,9 8-34 0,9 0-6 16,-1-8-2-16</inkml:trace>
          <inkml:trace contextRef="#ctx0" brushRef="#br0" timeOffset="626365.4809">23020 11731 1209 0,'-4'-19'53'0,"-1"11"12"0,5-4-52 0,0 4-13 15,5 0 0-15,-5-3 0 0,0 7 262 0,0-4 50 16,0 8 9-16,0 0 3 16,8 0-334-16,1 4-66 0,-4 0-14 0,8 4-2 0</inkml:trace>
          <inkml:trace contextRef="#ctx0" brushRef="#br0" timeOffset="626563.0887">23336 11762 1497 0,'9'-4'133'0,"-5"-3"-106"16,5 3-27-16,0 0 0 0,4 4 172 0,9-4 28 0,0 4 7 15,8 0 1-15,6-4-128 0,3 0-26 16,0 0-5-16,14 0-1 0,4 0-38 0,5 4-10 0,-10 0 0 0,5-4 0 16,-8 4 0-16,-1-3 0 15,-9 6 0-15,5-3 0 16,-9 0-49-16,-4 0-12 0,0 0-3 0,-5-3-947 0</inkml:trace>
          <inkml:trace contextRef="#ctx0" brushRef="#br0" timeOffset="626846.5186">24025 11158 1728 0,'-22'-16'76'0,"22"16"16"0,0 0-73 0,0 0-19 15,4-8 0-15,-4 8 0 0,9-4 55 0,-9 4 7 16,9-3 2-16,-9 3 0 0,0 0 0 0,0 0 0 16,0 0 0-16,9 7 0 0,-5 5 0 0,-4 8 0 15,4 3 0-15,-8 12 0 0,-5 0 0 0,-8 12 0 16,-1 8 0-16,-4 7 0 0,9 4-52 0,-18 1-12 16,-4 3 0-16,-9 4 0 0,5-4 0 0,4 4 0 15,-5 0 0-15,1 0 0 0,4-7 0 0,4-5 0 16,-4-4 0-16,4 5 0 0,0-12 0 0,5-9 0 15,0 1 0-15,-1-8 0 16,5-7-156-16,1-9-35 0,3-3-6 0,9-12-2 0</inkml:trace>
          <inkml:trace contextRef="#ctx0" brushRef="#br0" timeOffset="627266.1197">24836 10932 1947 0,'-26'-24'43'0,"26"12"9"0,9 1 1 0,4-1 2 0,0 12-44 0,0-4-11 0,1 4 0 0,-1 4 0 16,0 0 16-16,-4 4 0 0,-1 3 1 0,-3 5 0 16,-1 4-4-16,-4 3-1 0,-9 4 0 0,1 8 0 15,-6 8 20-15,-3 8 4 0,-5 7 1 0,-4 9 0 0,-9-1 5 0,-1 4 1 16,6-3 0-16,-10 11 0 15,-8-12-17-15,0 8-3 0,8-8-1 0,-4 4 0 16,5-11 27-16,4-1 6 0,0 1 1 0,8-1 0 0,5-11-38 0,0-4-7 16,-4-4-2-16,9-4 0 0,3-8-9 0,1-7 0 15,0-1 0-15,4-7 0 0,1 0 14 0,3-8 4 16,1 4 1-16,4-8 0 0,0 0 1 0,0 0 0 16,4-12 0-16,5-4 0 0,4-3-10 0,9-1-2 15,0 1 0-15,9-5 0 0,-5 5 8 0,5-1 0 16,4 5 1-16,9 3 0 0,0 4-17 0,-14 8 0 15,-3 0 0-15,3 8 0 0,10 4 0 0,-14 3 0 16,-17 1 0-16,0 7 0 0,-5 5 0 0,-8-5 0 16,-1 4 0-16,-3 1 0 0,-1 3 0 0,0 4 0 15,0 4 0-15,5 0 0 16,-5 4-114-16,-4 8-26 0</inkml:trace>
        </inkml:traceGroup>
      </inkml:traceGroup>
      <inkml:traceGroup>
        <inkml:annotationXML>
          <emma:emma xmlns:emma="http://www.w3.org/2003/04/emma" version="1.0">
            <emma:interpretation id="{CD142321-87EF-4518-B0FE-34C287BDFB3A}" emma:medium="tactile" emma:mode="ink">
              <msink:context xmlns:msink="http://schemas.microsoft.com/ink/2010/main" type="line" rotatedBoundingBox="5600,15968 31846,15433 31895,17863 5650,18398"/>
            </emma:interpretation>
          </emma:emma>
        </inkml:annotationXML>
        <inkml:traceGroup>
          <inkml:annotationXML>
            <emma:emma xmlns:emma="http://www.w3.org/2003/04/emma" version="1.0">
              <emma:interpretation id="{25833C21-F94F-4213-B1F3-489A50274CF9}" emma:medium="tactile" emma:mode="ink">
                <msink:context xmlns:msink="http://schemas.microsoft.com/ink/2010/main" type="inkWord" rotatedBoundingBox="5612,16566 6833,16541 6870,18373 5650,18398"/>
              </emma:interpretation>
              <emma:one-of disjunction-type="recognition" id="oneOf42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628407.6421">693 14590 1695 0,'22'-12'75'0,"-9"4"16"0,1 0-73 0,7 0-18 0,1 1 0 0,9-1 0 16,9-4 25-16,-5 0 2 0,-5-3 0 0,5 3 0 15,9-7-13-15,-9 7-2 0,-8-4-1 0,3 5 0 16,-3-5-11-16,-5 4 0 0,0-3 0 0,-9-1 8 16,-9 1 0-16,9 3-8 0,1-8 12 0,-6 5-4 15,-12-5 4-15,4-3 1 0,4-1 0 0,1 1 0 16,-1-4 24-16,-4-1 5 0,-4 1 1 0,4 0 0 15,4 0-27-15,-4 7-6 0,-13-3-1 0,4 3 0 16,5 5-9-16,-1-1 8 0,-3 4-8 0,-10 5 8 16,-8-5 1-16,8 4 0 0,14 0 0 0,-9 4 0 0,-14 0 18 0,14 4 3 15,13 0 1-15,-13 4 0 0,-5 0-31 16,1 4-16-16,4-8 1 0,13 0 1 0,0 12 14 16,-9-4 0-16,-4 7 9 0,13 1-9 0,4 7 12 15,1 4-3-15,-5 5-1 0,0-1 0 0,8 8-8 0,1 4 0 16,0 0 0-16,-5 3 0 0,-8 13 25 0,4-1 0 15,-4 9 0-15,4 3 0 16,0 4 25-16,4 4 5 0,5-4 1 0,-5 4 0 0,-13-4-10 0,1-4-2 16,-6 1 0-16,6-5 0 0,3-4-27 0,-4-3-5 15,-13-1-2-15,5-3 0 0,8-8-10 0,-4-4-16 16,0-4 4-16,-5 0 1 16,1-12-172-16,4-4-34 0</inkml:trace>
          <inkml:trace contextRef="#ctx0" brushRef="#br0" timeOffset="628654.5687">588 14886 1915 0,'26'-12'84'0,"-17"8"19"0,0-3-83 0,4 7-20 16,5-4 0-16,8 0 0 0,5-4 65 16,-1 4 9-16,1-4 2 0,13-3 0 0,17 3-32 0,-4 0-7 15,-13 0-1-15,9 4 0 0,8 4-26 0,-4 0-10 16,-4 0 0-16,0 0-683 16,-5 0-143-16</inkml:trace>
          <inkml:trace contextRef="#ctx0" brushRef="#br0" timeOffset="629588.2185">1373 15455 345 0,'-17'0'31'0,"17"0"-31"0,0 0 0 0,0 0 0 16,0 0 226-16,0 0 39 0,13 0 8 0,4 0 2 0,5 0-169 16,-4-4-34-16,4 4-6 0,4-3-2 0,9-5-15 0,-4-4-3 15,-5 0-1-15,5-3 0 0,4-1-13 0,-4 4-2 16,-9-7-1-16,-5 3 0 0,5 1-5 0,0-1-2 16,0 1 0-16,-4-1 0 0,-18 4 5 0,8-3 1 15,6-1 0-15,-6-3 0 0,-12 7 3 0,0 0 1 16,-1-3 0-16,1 3 0 0,8 0-16 0,-13 0-4 15,-8 1 0-15,4 3 0 0,13 0-4 0,-5 4 0 16,-21 4-8-16,4 0 12 0,5 4-1 0,-5 4-1 16,-5 4 0-16,1 3 0 0,-5 1 3 0,5-1 1 15,4 5 0-15,0-1 0 0,-4 13 2 0,4 3 0 16,4-4 0-16,5 8 0 0,4 0 4 0,1 0 2 16,3 0 0-16,1-4 0 0,8 0-2 0,1 0-1 15,-1-7 0-15,5 3 0 0,17-4-10 0,0-4-1 16,1-3-8-16,3-1 12 0,10-7-12 0,8 0-12 0,9-8 3 0,0-4-731 15,5 0-145-15</inkml:trace>
        </inkml:traceGroup>
        <inkml:traceGroup>
          <inkml:annotationXML>
            <emma:emma xmlns:emma="http://www.w3.org/2003/04/emma" version="1.0">
              <emma:interpretation id="{B9ACE8A6-61A0-4E8F-A187-4CD8F23E32EA}" emma:medium="tactile" emma:mode="ink">
                <msink:context xmlns:msink="http://schemas.microsoft.com/ink/2010/main" type="inkWord" rotatedBoundingBox="7978,17533 8825,17515 8832,17859 7985,17877"/>
              </emma:interpretation>
              <emma:one-of disjunction-type="recognition" id="oneOf43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630148.129">2948 15155 2055 0,'0'0'91'0,"0"0"19"15,0 0-88-15,0 0-22 0,-4 8 0 0,0 0 0 16,4 3 54-16,0-3 6 16,4 4 2-16,5-4 0 0,-1-1-6 0,6 1 0 0,3 4-1 0,5-8 0 15,0 0-39-15,9-4-7 0,4 4-1 0,9-4-8 0,4 0 0 0,5 0 0 16,-1-4 0-16,10 0-741 16,8 0-146-16</inkml:trace>
          <inkml:trace contextRef="#ctx0" brushRef="#br0" timeOffset="629940.998">3001 14933 2102 0,'0'0'93'0,"0"-8"19"0,0 0-89 0,0 8-23 16,0 0 0-16,0 0 0 0,0 0 56 0,0 0 8 15,9-4 0-15,4 4 1 0,9-4-29 0,0 4-7 0,4 0-1 0,5 0 0 16,4 0-4-16,4 4-2 16,1-4 0-16,4 0 0 0,-5-4-14 0,5 4-8 15,0 0 10-15,0 0-10 0,-5-4 8 0,1 4-8 16,-1-3 0-16,-4 3 9 0,0 0-9 0,-8 0 0 16,4 0 0-16,-10 0 0 15,-3 0-44-15,0 0 0 0,-5 3-1 0,0 1 0 16,-13-4-7-16,0 0-2 0,0 0 0 0,-9 8-617 0,0 0-123 0</inkml:trace>
        </inkml:traceGroup>
        <inkml:traceGroup>
          <inkml:annotationXML>
            <emma:emma xmlns:emma="http://www.w3.org/2003/04/emma" version="1.0">
              <emma:interpretation id="{E04612CA-7534-49EA-AC83-ECCB58877628}" emma:medium="tactile" emma:mode="ink">
                <msink:context xmlns:msink="http://schemas.microsoft.com/ink/2010/main" type="inkWord" rotatedBoundingBox="9699,17074 11434,17039 11457,18167 9722,18202"/>
              </emma:interpretation>
              <emma:one-of disjunction-type="recognition" id="oneOf44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635686.5153">6405 15151 1555 0,'-8'-8'138'0,"-1"-3"-110"16,0 7-28-16,5-4 0 0,-1 0 92 0,1 4 12 15,0 0 4-15,4 4 0 0,0 0-43 0,0 0-8 16,0 0-1-16,0 0-1 0,0 0-19 0,0 0-3 16,0 0-1-16,0 0 0 0,-9 4-19 0,9-4-4 0,0 0-1 15,0 12 0 1,0 0-107-16,9-5-21 0</inkml:trace>
          <inkml:trace contextRef="#ctx0" brushRef="#br0" timeOffset="630777.9643">5138 14539 2023 0,'0'0'44'0,"4"-12"10"0,-4 0 2 0,0-3 0 0,4 3-44 0,1 0-12 0,-5 5 0 0,0 7 0 0,0 0 12 0,0 0 1 16,0 0 0-16,0 0 0 16,0 0-13-16,-9 0 0 0,-9 7 0 0,1 1 0 0,-1 8 12 0,-4 7 0 15,-4 1 0-15,0 7 0 0,-1 8 16 0,-3 0 2 16,-1 8 1-16,0-1 0 0,5 5 7 0,-5 0 2 15,1 0 0-15,-1-5 0 0,4 9-6 0,6-8-1 16,3-4 0-16,0 0 0 0,5-4-11 0,9 0-2 16,-1-8-1-16,10 0 0 0,4 0-11 0,4-7-8 15,4-1 9-15,5-7-9 0,5-9 0 0,3-3 0 16,5-8 0-16,5-3 0 0,4-9 0 0,8-4-20 16,1 1 4-16,4-4 0 0,5-5 16 0,-1-3 0 15,-4 0 0-15,-4 0 0 0,-1-4-10 0,-8-1 2 16,0-3 0-16,-4-3 0 0,-10 3 24 0,1-8 4 15,-5-4 2-15,-8 4 0 0,-1-7 3 0,-12 3 1 0,-1 0 0 16,-4 8 0-16,-4 4-10 0,-5 4-1 0,0 4-1 16,-8 4 0-16,-1 3-14 0,-4 5 9 0,0 7-9 15,-4 4 8-15,-5 4-8 0,-4 4 12 0,0 4-12 16,-4 4 12 0,-1 8-103-16,-4 3-20 0,5 5-4 0</inkml:trace>
          <inkml:trace contextRef="#ctx0" brushRef="#br0" timeOffset="688223.8119">6291 15194 403 0,'0'0'17'0,"0"0"5"0,0 0-22 0,0 0 0 15,0 0 0-15,0 0 0 0,0 0 92 0,0 0 15 16,0 0 2-16,0 0 1 0,9-8-64 0,-9 0-13 16,0 8-2-16,0 0-1 0,5-7-6 0,-1-1-2 15,-4 0 0-15,0 8 0 0,0 0 11 0,4-4 3 16,-4 4 0-16,5-8 0 0,-5 8-4 0,0 0 0 16,0 0 0-16,0 0 0 0,0 0-6 0,0 0-2 15,0 0 0-15,0 0 0 0,0 0 0 0,8-4-1 16,-8 4 0-16,0 0 0 0,9-3 1 0,-9 3 0 15,0 0 0-15,0 0 0 0,0 0-2 0,0 0 0 16,0 0 0-16,0 0 0 0,0 0-13 0,0 0-9 16,0 0 12-16,0 0-12 0,0 0 8 0,0 0-8 0,0 0 0 15,0 0 0-15,0 0 0 0,0 0 0 0,0 0 0 16,0 0 0-16,0 0 0 0,0 0 0 0,0 0 0 0,0 0 0 16,0 0 0-16,0 0 0 0,0 0 0 0,0 0 0 15,0 0 0-15,0 0 0 16,0 0 0-16,0 0 0 0,0 0 0 0,0 0 0 0,0 0 0 0,0 0 0 15,0 0 0-15,0 0 0 0,0 0 0 0,0 0 0 16,0 0 0-16,0 0 0 0,0 0 0 0,0 0 0 16,0 0 0-16,0 0 0 0,0-8 0 0,0 8 0 15,0 0 0-15,0 0 0 0,0 0 0 0,0 0 0 16,0 0 0-16,0 0 0 0,0 0 0 0,0 0 0 16,0 0 0-16,0 0 0 0,0 0 0 0,0 0 0 15,0 0 0-15,0 0 0 0,0 0 0 0,0 0 0 16,0 0 0-16,0 0 0 0,0 0 0 0,0 0 0 15,13-4 0-15,-13 4 0 0,0 0 0 0,0 0 0 0,0 0 0 16,0 0 0-16,0 0 0 0,0 0 0 0,0 0 23 16,0 0-3-16,9 4 0 0,-9-4 0 0,0 0 20 0,5 11 3 15,-5 1 1-15,0 4 0 0,-9-1 9 0,4 1 3 16,-8 0 0-16,4 3 0 0,-4 1-36 0,0-1-6 16,-4 4-2-16,-1-3 0 0,1 3 6 0,3-3 1 15,-8-1 0-15,5 1 0 0,4-1-11 0,-5-3-8 16,1 3 9-16,-1-3-9 0,1-4 0 0,3 3 0 15,1 1 0-15,0-4 0 16,4-1-46-16,0-3-6 0,1 4 0 0</inkml:trace>
        </inkml:traceGroup>
        <inkml:traceGroup>
          <inkml:annotationXML>
            <emma:emma xmlns:emma="http://www.w3.org/2003/04/emma" version="1.0">
              <emma:interpretation id="{6F174627-DB91-4DCF-9920-740D0E01FB6C}" emma:medium="tactile" emma:mode="ink">
                <msink:context xmlns:msink="http://schemas.microsoft.com/ink/2010/main" type="inkWord" rotatedBoundingBox="12395,16089 15522,16026 15556,17662 12428,17726"/>
              </emma:interpretation>
              <emma:one-of disjunction-type="recognition" id="oneOf45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689652.9621">7472 14648 723 0,'0'0'32'0,"0"0"7"0,0 0-31 0,0 0-8 0,0 0 0 0,4-8 0 16,0-3 76-16,-4 3 13 0,0 8 3 0,0 0 1 16,5-12-5-16,-1 4 0 0,1-3-1 0,-1 3 0 0,-4 8-30 15,0-12-5-15,0 12-2 0,0 0 0 0,4-4-16 0,-4 4-3 16,9-12-1-16,-9 12 0 0,0 0-1 0,0 0 0 16,0 0 0-16,0 0 0 0,0 0-7 0,0 0-2 15,0 0 0-15,-4 12 0 0,-1 4 4 0,1 3 0 16,-5 5 0-16,0 7 0 0,-4 4-8 0,4 4 0 15,-4-4-1-15,0 0 0 0,4 4-5 0,-4-8-1 16,4 1 0-16,5-1 0 0,-5 0-9 0,5-4 0 16,4 1 9-16,0-13-9 0,0 1 8 0,0-1-8 15,4 1 8-15,1-4-8 0,-1-5 12 0,-4-7-1 16,0 0-1-16,13 4 0 0,-4-8 10 0,4 1 3 16,0-5 0-16,0-4 0 0,1-4-11 0,3 1-1 0,1-5-1 15,-1-3 0-15,-4 0-10 0,5-5 10 16,4 5-10-16,-9-4 10 0,5-1-10 0,-5 5 0 0,0-4 9 15,4 11-9-15,-8 0 0 0,0 5 0 0,0 7 0 0,0 4 0 16,-9 0 0-16,8 8 0 0,-3 3 0 0,3 5 0 16,6-1 0-16,-10 1 17 0,0 4-2 0,5-5-1 15,0 5-25-15,-5-1-5 0,-4-3 0 0,5-1-1 16,-5-3 27-16,9-4 6 0,-5 4 0 0,5-9 1 16,-1 1-17-16,1-4 0 0,-4 0 0 0,8 0 0 15,0-4-14-15,-4-3 0 0,4-1 0 0,-4 0 0 16,4-4 14-16,0 1 12 0,0-1-3 0,-4-4 0 15,4 1 3-15,-4-1 1 0,-5 1 0 0,5-5 0 16,0 1-1-16,0-1-1 0,-5 1 0 0,0-1 0 16,1 1-11-16,-5 3 10 0,4 0-10 0,-4 1 10 15,0-1-10-15,0 4 0 0,0 1 0 0,4-1 0 16,1-4-97-16,-1 5-15 0,-4 3-4 0</inkml:trace>
          <inkml:trace contextRef="#ctx0" brushRef="#br0" timeOffset="690097.1494">8331 14722 1263 0,'0'0'56'0,"0"0"12"0,0 0-55 0,0 0-13 0,0 0 0 0,0 0 0 0,0 0 84 0,-4 8 15 15,-5 4 2-15,5-1 1 0,0 1-38 0,-1 4-8 16,-4 3-2-16,1-3 0 0,-1 3-22 0,0 1-4 16,0-1 0-16,5 1-1 0,-5-1-3 0,5-3 0 15,-5 3 0-15,5-7 0 0,4 4-16 0,-5-5-8 16,1 1 0-16,4 0 8 0,4-4-8 0,-4-8-14 15,0 0 3-15,0 0 1 16,9 7-112-16,0 1-22 0</inkml:trace>
          <inkml:trace contextRef="#ctx0" brushRef="#br0" timeOffset="690286.9948">8573 14488 2070 0,'-9'-4'45'0,"0"0"10"0,-4 0 1 0,0 4 3 0,4-3-47 0,0-1-12 0,-4 4 0 0,13 0 0 15,0 0 0-15,0 0 0 0,0 0 0 0,0 0-11 16</inkml:trace>
          <inkml:trace contextRef="#ctx0" brushRef="#br0" timeOffset="690484.8553">8726 14422 1458 0,'0'0'64'0,"9"-4"14"0,4-4-62 0,5 0-16 16,-1 8 0-16,10-7 0 0,3 3 60 0,6-4 8 15,3 0 3-15,-4 4 0 0,5 0-3 0,3 0-1 16,6-3 0-16,-1 3 0 0,0-4-31 0,-4 4-7 15,0 0-1-15,-5 4 0 0,-3-4-28 0,-1 4 0 16,-9-4 0-16,-4 4 0 16,0-4-162-16,-5 4-26 0</inkml:trace>
          <inkml:trace contextRef="#ctx0" brushRef="#br0" timeOffset="690820.1279">9455 13743 1324 0,'0'0'59'0,"0"0"12"0,0-11-57 0,0 11-14 0,0-8 0 0,0 8 0 15,0 0 88-15,0 0 14 0,-5-4 3 0,5 4 1 16,-9 4-14-16,1 0-2 0,-1 4-1 0,0-1 0 15,0 9-54-15,1 0-11 0,3 3-3 0,-4 4 0 16,1 9 17-16,-6-1 3 0,1 0 1 0,5 8 0 16,-6 4-5-16,1 0-1 0,0 0 0 0,-4 7 0 15,-1-3 1-15,-4 4 0 0,0-4 0 0,0-1 0 16,0 5-24-16,5-4-5 0,-1-4 0 0,-4 0-8 0,0 0 12 16,0 0-4-16,0-4 0 0,0 3-8 0,1-3 0 0,-1 0 0 15,0-3-12-15,4-5 3 16,1-4-107-16,3 0-20 0,1-3-5 0,9-9-845 15</inkml:trace>
          <inkml:trace contextRef="#ctx0" brushRef="#br0" timeOffset="691708.8284">10095 13416 1551 0,'0'0'34'0,"0"0"7"0,-4-4 2 0,4 4 1 0,-9 4-36 0,5 0-8 0,-5 0 0 0,-4 7 0 15,0 1 77-15,4 4 14 0,-4 3 2 0,-1 4 1 16,-3 5-48-16,4 3-10 0,4 0-1 0,-4 8-1 15,0 4-18-15,-1 4-3 0,-3 4-1 0,-1-1 0 16,1 5-12-16,-1 3 9 0,1 1-9 0,-5 7 8 16,4-7 0-16,1 3 0 0,-1 0 0 0,-4-3 0 15,0-5-8-15,0 1 8 0,0-4-8 0,5-4 8 16,-1-5 0-16,1 1 0 0,4-8 0 0,-5 1 0 16,5-9 1-16,-5 0 0 0,10-7 0 0,-6-1 0 15,1-3-1-15,9-8-8 0,-5-5 12 0,9-3-4 0,0 0 6 16,0 0 1-16,-4-7 0 0,4-5 0 0,-5-8-3 0,10 1 0 15,3-8 0-15,1-1 0 0,4 5-12 0,1 0 8 16,3-5-8-16,5 9 0 0,0-1 10 0,-4 5-10 16,3-1 10-16,1 8-10 0,-4 0 12 0,-1 8-3 15,1 8-1-15,-5 4 0 0,-4 4-8 0,4 3 0 16,-8-3 0-16,3 3 0 0,-3 5 0 0,3-1 0 16,1 4 0-16,0-3 0 0,4 3 0 0,-4 0 0 15,0-3-14-15,4-1 5 16,4-3-143-16,1-1-29 0,13 4-6 0,-1-7-1 0</inkml:trace>
          <inkml:trace contextRef="#ctx1" brushRef="#br0">10486 14500 0,'0'0'15,"0"0"-15</inkml:trace>
        </inkml:traceGroup>
        <inkml:traceGroup>
          <inkml:annotationXML>
            <emma:emma xmlns:emma="http://www.w3.org/2003/04/emma" version="1.0">
              <emma:interpretation id="{6A50E0D1-67DB-47A4-A753-FDC83970106F}" emma:medium="tactile" emma:mode="ink">
                <msink:context xmlns:msink="http://schemas.microsoft.com/ink/2010/main" type="inkWord" rotatedBoundingBox="16395,15748 19816,15678 19859,17790 16438,17860"/>
              </emma:interpretation>
              <emma:one-of disjunction-type="recognition" id="oneOf46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697777.5416">12148 13841 806 0,'0'0'36'0,"9"-12"7"0,4 0-35 0,1 5-8 16,-1-1 0-16,4 0 0 0,1 0 205 0,-1 4 39 16,-4-3 8-16,5 7 2 0,0-4-161 0,-1 4-32 15,1 0-6-15,-5 0-2 0,9 4-41 0,-5-1-12 0,5 1 0 0,0 0 8 32,-4 0-41-32,4 0-8 0,4 4-2 0</inkml:trace>
          <inkml:trace contextRef="#ctx0" brushRef="#br0" timeOffset="697575.7396">12486 13607 921 0,'0'0'82'0,"0"0"-66"15,0 0-16-15,9-8 0 16,0 4 28-16,4-4 3 0,0 1 0 0,5 3 0 0,-5-8-6 0,4 4-1 16,1 0 0-16,-5-3 0 0,5 3 1 0,-5-4 0 15,0 0 0-15,0 1 0 0,-4-5 7 0,0 1 2 16,-1-5 0-16,-8 1 0 0,5-1 15 0,-5-3 3 15,0-1 1-15,4 1 0 0,1 3-5 0,-5 1-2 16,0-5 0-16,0 1 0 0,-5 4-8 0,5 3-2 16,0-4 0-16,0 5 0 0,0 3-16 0,-4 0-3 15,4 1-1-15,-5 3 0 0,1 0-6 0,0 0-2 16,-1 1 0-16,5 7 0 0,-4-4-8 0,4 4 0 16,-9-4 9-16,0 0-9 0,1 4 0 0,3 0 0 15,5 0 0-15,-9 4 0 0,1 0 0 0,-1 3 9 16,-4 1-9-16,4 8 0 0,-4-1 11 0,4 5-11 15,-4 3 10-15,0 9-10 0,4-1 24 0,0 8 0 0,-4 8-1 0,9-1 0 16,-5 1-6-16,4 4-1 0,1 0 0 0,0-1 0 16,-5 1 24-16,0 0 4 0,5-1 0 0,-5 1 1 15,-4-4-15-15,4 0-3 0,5-4-1 0,-5-1 0 16,0-3-10-16,-4 0-3 0,4-7 0 0,0-1 0 16,1-4-4-16,-1-7-1 0,-4-1 0 15,4-3 0-15,0-1-8 0,0-3-11 0,-4-4 3 0,0 0 0 31,4-1-132-31,-4-7-27 0,0 4-5 0</inkml:trace>
          <inkml:trace contextRef="#ctx0" brushRef="#br0" timeOffset="698596.9674">12714 14652 1324 0,'0'0'118'0,"0"0"-94"16,0 0-24-16,0 0 0 0,0 0 53 0,14 0 7 16,3 4 0-16,1 0 1 0,-1 0-18 0,5 0-4 15,0-1-1-15,9 5 0 0,-1-4-12 0,1 0-2 16,4 0-1-16,5 4 0 0,-1 0-11 0,1-1-3 15,-1 1 0-15,1 0 0 0,4 0-24 0,-1 0-5 16,1-1 0-16</inkml:trace>
          <inkml:trace contextRef="#ctx0" brushRef="#br0" timeOffset="698368.0261">12894 14449 576 0,'0'0'51'0,"0"0"-41"0,0 0-10 0,0 0 0 15,0 0 187-15,0 0 35 0,0 0 7 0,13-8 2 16,-4 8-132-16,0-4-27 0,4 1-4 0,0-1-2 16,0 4-14-16,5 0-4 0,0 0 0 0,8 0 0 15,0 0-17-15,-4 0-4 0,4 0-1 0,1 0 0 16,8 0-15-16,0-4-3 0,0 0-8 15,-4 4 12-15,4 0-12 0,-9 0 0 0,5 0 0 0,-9 0 0 16,0 0-11-16,0 0-5 0,-5-4 0 0,1 4-1 31,-5 0-31-31,0 0-7 0,-4 0-1 0</inkml:trace>
          <inkml:trace contextRef="#ctx0" brushRef="#br0" timeOffset="699201.0188">14579 14071 403 0,'0'0'36'16,"0"0"-36"-16,0-8 0 0,0 0 0 0,4-3 124 0,-4 3 19 0,-4 0 3 0,0-4 1 16,-5 4-54-16,4 1-10 0,5 7-3 0,-8-8 0 15,-1 4-3-15,-4-4-1 0,8 0 0 0,5 8 0 16,-4-3-4-16,-5 3 0 0,0 0-1 0,-4 0 0 15,0 7-10-15,-4 1-1 0,-5-4-1 0,-5 12 0 16,1-1-9-16,-5 5-2 0,0 3 0 0,1 8 0 16,-1-3-1-16,0 3-1 0,-4 4 0 0,5 0 0 15,-1 4 3-15,0 0 1 0,0 0 0 0,1 4 0 16,3 4-29-16,5-4-5 0,-4-1-2 0,9-3 0 16,3 4-6-16,1-4-8 0,9-4 11 0,-1 1-11 15,10-5 0-15,4-4 0 0,4 0 0 0,4-3 0 16,10-5-26-16,3-3-6 15,10-1 0-15,4-3-703 0,4-8-140 0</inkml:trace>
          <inkml:trace contextRef="#ctx0" brushRef="#br0" timeOffset="694896.9784">11973 14129 403 0,'0'0'36'0,"0"0"-36"16,0 0 0-16,0 0 0 0,0 0 124 0,0 0 19 16,0 0 3-16,4-7 1 0,1-1-55 0,-5 8-12 15,4-8-1-15,-4 8-1 16,0 0-14-16,0 0-4 0,0 0 0 0,4-8 0 0,1 0-16 0,-5 8-3 16,0 0-1-16,0 0 0 0,0 0-9 0,-5-4-3 15,-3 1 0-15,3 3 0 0,-3 0 5 0,-1-4 1 16,-4 4 0-16,4 0 0 0,-4 0-14 0,-5 0-4 15,5 4 0-15,0-4 0 0,-5 3 0 0,1 5 0 16,4-8 0-16,-5 8 0 0,5-4-4 0,0 4 0 16,-9-4-1-16,4 3 0 0,1 1 4 0,-1 0 1 15,-4 0 0-15,0 4 0 0,5-5-5 0,-1 5-1 16,1-4 0-16,-5 4 0 0,0-1-2 0,4 5-8 16,-4-1 12-16,5 1-4 0,-5 4 3 0,4-1 0 0,1 1 0 15,-1 3 0-15,5 0 3 0,0 1 1 16,0 3 0-16,4 0 0 0,0 1-1 0,5-1 0 15,4 0 0-15,0 1 0 0,0-5 3 0,4 4 1 0,5-3 0 16,4-1 0-16,-4 0-2 0,8-3 0 0,-4-1 0 0,5-3 0 16,0-4-8-16,-1-1-8 0,5-3 9 0,0-4-9 31,4 0-16-31,1-4-10 0,3 0-2 0,1 0-652 0,4 0-132 0</inkml:trace>
          <inkml:trace contextRef="#ctx0" brushRef="#br0" timeOffset="696921.3217">11859 14839 864 0,'0'0'38'0,"-5"0"8"0,5 0-37 0,0 0-9 16,0 0 0-16,0 0 0 0,-8 0 65 0,8 0 11 16,0 0 3-16,0 0 0 0,0 0-23 0,0 0-4 15,0 0 0-15,13 0-1 0,0 4-15 0,0-4-2 16,0-4-1-16,5 0 0 0,-1 0 7 0,1 0 2 16,-5 1 0-16,9-5 0 0,0 4 1 0,-4-4 0 15,4 0 0-15,-1 0 0 0,-3 1-15 0,4-5-4 16,-5 4 0-16,1 0 0 0,-5-3-14 0,0-1-10 15,1 0 12-15,-6 1-12 0,5 3 12 0,-4-4-4 16,-4 4 0-16,-1-3-8 0,0 3 17 0,1-4-3 16,-5 4-1-16,0 0 0 0,0 8-1 0,0 0-1 0,-5-11 0 0,-3 3 0 15,3 0-3-15,-4 0-8 0,1 4 12 0,-1-3-4 16,-4 7-8-16,0 0 0 0,4-4 0 16,0 4 0-16,-4 4 0 0,0 0 0 0,4-4 0 0,-4 3 0 15,0 5 0-15,-1-4 0 0,-3 4 0 16,4 4 0-16,0-5 0 0,-5 9 0 0,0-4 9 0,-3 3-9 15,3 5 16-15,0-1 0 0,-4 5-1 0,1-1 0 16,-6 1 5-16,14 7 0 0,0-4 1 0,4 0 0 16,0-3-1-16,5 3 0 0,-5-4 0 0,5 1 0 15,4-5-1-15,4 1-1 0,1-1 0 0,3 1 0 16,6-5-18-16,-1-3 0 0,4 0 8 0,5-4-8 16,4-4-41-16,1-4-12 0,4 0-3 15,4-8-588-15,0 0-117 0</inkml:trace>
          <inkml:trace contextRef="#ctx0" brushRef="#br0" timeOffset="700345.0596">14500 14792 979 0,'0'0'87'0,"0"0"-70"0,0 0-17 0,0 0 0 16,0 0 72-16,0 0 10 0,0 0 2 0,0 0 1 15,0 0-20-15,0 0-4 0,9 8-1 0,0 0 0 16,-1 0-27-16,1-8-5 0,4 4-2 15,0-4 0-15,5 0 7 0,0 0 2 0,-10-4 0 0,10 0 0 16,-1-4 13-16,5 4 2 0,-13 0 1 0,4-4 0 16,-4 1-19-16,4-5-4 0,0 4-1 0,-4-4 0 15,0 1-16-15,0 3-3 0,4-8-8 0,-4 5 12 16,-5-1-12-16,5-4 9 0,-5 1-9 0,5-1 8 16,-5 4-8-16,1 1 0 0,-10-1 0 0,10 0 0 15,-5 1 0-15,0 3 0 0,-5-4 0 0,5 4 0 16,-4 1 0-16,4 7 0 0,-4-4 0 0,-5-4 0 15,-4 8 0-15,-1 0 8 0,6-4-8 0,-5 8 0 16,-5 4 9-16,0-1-9 0,5 1 10 0,-4 4-10 0,-1 4 9 16,-4 3-9-16,0 1 8 0,5 3-8 0,8 4 8 15,-9 4-8-15,1-3 8 0,-1 3-8 0,10 0 16 0,-6 0-3 16,-3 1 0-16,4-1 0 16,4-4 14-16,5 0 2 0,4-3 1 0,0-1 0 0,0 1-30 0,4-1 8 15,9-4-8-15,5 5 0 0,-1-5 0 0,5-3 0 16,13 0 0-16,5-1 0 15,4-7-100-15,-1 4-24 0</inkml:trace>
        </inkml:traceGroup>
        <inkml:traceGroup>
          <inkml:annotationXML>
            <emma:emma xmlns:emma="http://www.w3.org/2003/04/emma" version="1.0">
              <emma:interpretation id="{45E728CE-E160-4343-9D7D-7CF5EA84E009}" emma:medium="tactile" emma:mode="ink">
                <msink:context xmlns:msink="http://schemas.microsoft.com/ink/2010/main" type="inkWord" rotatedBoundingBox="21304,16366 24785,16295 24817,17873 21337,17944"/>
              </emma:interpretation>
              <emma:one-of disjunction-type="recognition" id="oneOf47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706554.8627">18076 14441 1137 0,'0'0'50'0,"8"-11"11"0,6 3-49 0,-10 0-12 0,5 0 0 0,-1 4 0 15,1-7 0-15,-9 11 0 0,0 0-12 0,5-8 12 16,-5 8 0-16,0-8 8 0,0 0 0 0,-5 4 1 16,1-3 22-16,4 7 4 0,-9-8 1 0,5 4 0 15,-5-8 1-15,5 8 1 0,-5-4 0 0,4 5 0 16,-3-9 10-16,3 4 1 0,-4 0 1 0,5 4 0 16,0-3-19-16,-5 3-4 0,-4 0-1 0,8 0 0 15,-8 4-13-15,4 0-2 0,-4 0-1 0,-4 8 0 16,-1-1 7-16,1 5 2 0,-5 0 0 0,0 7 0 15,0 1-11-15,0 3-8 0,4 5 9 0,1-1-9 16,4 0 20-16,-5 0-3 0,9 1 0 0,1-5 0 16,-1-3-17-16,4 3 8 0,5-3-8 0,-4-5 0 15,8 1 10-15,-4-5-10 0,0-11 8 0,9 8-8 16,0 0 0-16,4-4 0 0,0-4 0 0,0 0 0 0,5-4-12 16,4-4 12-16,0-3-10 0,4-1 10 0,0 0-15 0,1-3 3 15,-1-9 1-15,-4 5 0 0,4-5 3 0,-4 1 0 16,-4-1 0-16,-1 5 0 0,1-1 8 0,-1 5 0 15,-3-1 0-15,-6 1 0 0,-3 7 8 0,4-4 3 16,-9 12 1-16,0 0 0 0,0 0 38 16,0 0 8-16,0 0 2 0,-5 12 0 0,1 0-20 0,-1 3-3 15,1 1-1-15,0-1 0 0,-1 5-12 0,5-5-4 16,0 5 0-16,0-1 0 0,5-3-33 0,-1 4-7 16,0-1-2-16,1-3-634 15,-1 3-126-15</inkml:trace>
          <inkml:trace contextRef="#ctx0" brushRef="#br0" timeOffset="707028.1703">18427 14281 1440 0,'4'-7'128'0,"0"-1"-103"0,5 0-25 0,4 4 0 15,-8-4 84-15,8 8 12 0,0 0 3 0,0 4 0 16,0 4-24-16,1 4-5 0,-1 3-1 0,0 5 0 15,4-1-30-15,-3 13-7 0,-1-1 0 0,-5 8-1 16,1 0-19-16,0 0-3 0,-5 0-1 0,-4 0 0 16,9 0-8-16,-9 0 12 0,0-4-12 0,-4-4 12 15,4-4-2-15,-5-3 0 0,1-1 0 0,4-7 0 16,-9-5 7-16,5 1 2 0,4-12 0 0,0 0 0 16,0 0 4-16,0 0 1 0,-5-12 0 0,1-3 0 0,4-5 10 0,0-3 2 15,4-4 1-15,1-5 0 0,-1-3-26 0,9 0-11 16,1-8 8-16,3 4-8 0,5 0 8 0,0 8-8 15,0 4 8-15,0 3-8 0,0 5 0 0,0 3 0 16,-5 5-14-16,1 7 5 0,-1 0 9 0,-3 4 0 16,-1 0 0-16,-5 4 0 0,1 4-8 0,-4 3 0 15,-1 5 0-15,0-1 0 0,-4 5 8 0,5-1 0 16,-5 5 8-16,0-1-8 0,0 5 0 0,4-5-13 16,-4 0 1-16,5 1 1 0,-1-5 11 0,0 1 0 15,1-1 0-15,-1-7 0 0,1 0 0 0,-1-1 0 0,-4-11 0 16,0 12 0-16,0-12 0 0,0 0 0 0,0 0 0 0,0 0 0 15,-4 8 0-15,-5-4 0 0,4-4 0 0,-3 0 0 16,-1-4 0-16,0 0 0 0,5 0 0 16,-5-4 0-16,0 0 0 0,9-3 0 0,-4-1 0 15,4-4 8-15,4-3-8 0,0-1 0 0,1 1 8 0,8-4-8 16,0-1 0-16,5 1 0 0,-1-5 0 0,5 5 8 16,5 4-8-16,-6 3 0 0,6 4 0 0,-5 4 0 15,0 1 0-15,0 3 0 0,-9 0 0 0,4 8 0 16,-4 0 0-16,1 3 0 0,-6 5 0 0,1 4 0 15,-9-1 0-15,0 5 0 0,0-1 0 0,5 5-8 16,-5-1-4-16,0 1-1 0,0-1 0 0,4 4-718 16,-4-3-143-16</inkml:trace>
          <inkml:trace contextRef="#ctx0" brushRef="#br0" timeOffset="704519.4754">16847 13747 831 0,'0'0'36'0,"0"0"9"0,0 0-36 0,0 0-9 16,0 0 0-16,0 0 0 0,5-8 88 0,-5 8 15 15,0 0 3-15,0 0 1 0,8-7-34 0,-8 7-6 16,0 0-2-16,0 0 0 0,0 0-29 0,0 0-7 15,0 0-1-15,0 0 0 0,0 0-4 0,0 0-2 16,-8 0 0-16,-1 4 0 0,0-1-3 0,0 1-1 16,-4 4 0-16,4 0 0 0,-4 0 8 0,0 3 2 15,-5 1 0-15,1 4 0 0,4-1-2 0,-5 5 0 0,-8 3 0 16,4 1 0-16,0-1 6 0,4 0 2 0,-8 9 0 16,9 7 0-16,-5 3-2 0,0 1 0 0,0 4 0 0,-5 4 0 15,5 0 4-15,1 7 1 0,-1-3 0 0,0-1 0 16,0 5-1-16,4-1-1 0,1 1 0 0,-1-1 0 15,5-3-7-15,4-4-2 0,0-1 0 0,5-3 0 16,0-4-12-16,4 0-2 0,0 0-1 0,4-4 0 16,0 0-11-16,5 0 0 0,4 4 0 0,5-8 0 31,4 0-26-31,4 0-7 0,0-4-2 0,5-4-690 0,4-3-139 0</inkml:trace>
          <inkml:trace contextRef="#ctx0" brushRef="#br0" timeOffset="705728.9772">17418 14149 946 0,'0'0'42'0,"8"-8"9"0,-3 0-41 0,-5 0-10 15,0 8 0-15,4-11 0 0,5-1 98 0,-9 4 18 16,4-3 3-16,-4 3 1 0,0-4-39 0,0 12-7 16,0-8-2-16,0 8 0 0,0-8-27 0,0 8-5 15,-4-7-2-15,4 7 0 0,-9-4-21 0,0 4-4 16,-4 0-1-16,0 0 0 0,0 8-12 0,-5-5 0 16,1 5 8-16,-5 4-8 0,0 0 0 0,0-1 0 15,0 1 0-15,0 4 0 0,4-1 0 0,1 1 0 0,-1-1 8 0,5 1-8 16,0 0 0-16,4-1 0 0,5 1 0 0,0-4 0 15,-5 7 0-15,9-3 0 0,4-5 0 0,1 5 0 16,3 0 0-16,1-1 0 0,0 1 0 0,0-1 0 16,4 5 0-16,4-5 0 0,-4 5 0 0,1-4 0 15,-1-1 0-15,0 1 0 0,0-1 0 0,-4 1 0 16,0 0 12-16,-5-1-1 0,0 5 0 0,1-5 0 16,-10-3 16-16,1 0 3 0,0-5 1 0,-5 5 0 15,0 0 4-15,-4 0 1 0,-5-1 0 0,1 1 0 16,-1 4-18-16,1-5-3 0,-1 1-1 0,1-4 0 15,-5 3-14-15,0-3 0 0,0 4-9 0,4-4 9 16,1 0-49-16,4-5-4 0,-1 5-1 0,6-4-550 16,-1 0-109-16</inkml:trace>
          <inkml:trace contextRef="#ctx0" brushRef="#br0" timeOffset="707885.5603">19462 14636 460 0,'0'0'20'0,"0"0"5"16,0 0-25-16,0 0 0 0,0 0 0 0,0 0 0 0,0 0 227 0,0 0 40 16,13 0 8-16,0-4 1 15,0 4-174-15,5-3-35 0,0-1-7 0,-1 0-2 0,1 0-30 0,4 0-5 16,-5-8-2-16,1 4 0 0,-1-3-10 0,1-1-3 15,-1 0 0-15,-8 1 0 0,4-1 6 0,0 0 1 16,-4-3 0-16,0 3 0 0,0-4 29 0,-5 1 5 16,-4-1 2-16,5 1 0 0,-5 3-15 0,4-4-2 15,-8 5-1-15,4 3 0 0,-5-4-14 0,1 8-3 16,-5-4-1-16,0 8 0 0,0 0-4 0,-4 0-1 16,-4 4 0-16,-1 0 0 0,-4 8 7 0,0-4 2 15,5 3 0-15,-10 5 0 0,6 3-8 0,3 1-2 16,0-1 0-16,1 5 0 0,4-1-9 0,0 1 0 0,-1-1 9 15,10 0-9-15,0 5 0 0,4-1 9 16,4-4-9-16,0 5 0 0,5-5 0 0,9 4 0 16,-1-3 0-16,5-1 0 15,5-3-72-15,3-1-22 0,10-3-4 0,-1-4-1 0</inkml:trace>
        </inkml:traceGroup>
        <inkml:traceGroup>
          <inkml:annotationXML>
            <emma:emma xmlns:emma="http://www.w3.org/2003/04/emma" version="1.0">
              <emma:interpretation id="{16A79492-DDD7-4B7F-956D-E176D39D9FAA}" emma:medium="tactile" emma:mode="ink">
                <msink:context xmlns:msink="http://schemas.microsoft.com/ink/2010/main" type="inkWord" rotatedBoundingBox="25939,16280 31304,16171 31337,17806 25972,17915"/>
              </emma:interpretation>
              <emma:one-of disjunction-type="recognition" id="oneOf48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709949.2251">23117 14449 345 0,'0'0'15'0,"0"0"4"0,0 0-19 0,0 0 0 16,0 0 0-16,0 0 0 0,0 0 190 0,0-8 34 16,4 4 8-16,-4-3 0 0,0 3-110 0,0 0-22 15,0-4-5-15,0 8-1 0,0-4-30 0,0 0-7 16,0 0-1-16,0-3 0 0,0 3-6 0,0-4-2 16,0 0 0-16,-4 0 0 0,4 0 0 0,-5-3 0 15,5 3 0-15,-4 0 0 0,4 0-13 0,-5-3-3 16,5 3-1-16,-8 0 0 0,3 4-9 0,1 0-2 15,-5 0 0-15,5-3 0 0,-5 7-8 0,0 0-3 16,-4 3 0-16,0 5 0 0,-5 0-9 0,5 4 0 16,-9 3 0-16,5 9 0 0,-1-1 0 0,1 1 0 15,-1 3 0-15,0 4 0 0,1 0 0 0,4 0 0 0,0-3 0 0,-1-1 0 16,6 0 0-16,3-3 0 0,1-1 0 16,4-3 0-16,-5-5 0 0,10 1-11 0,-5-4 3 0,0-12 0 15,9 7-11-15,-9-7-1 0,8 4-1 0,6-8 0 16,-1 0 13-16,0-7 8 0,9-1-10 0,-5-4 10 15,1-3-11-15,4-1 11 0,0-3-12 0,0-4 12 16,-5-8 0-16,5 3 8 0,5-3 0 0,-6 4 1 16,1 0 10-16,-4 8 1 0,0 3 1 0,-5 4 0 15,0 5 0-15,-4 7 0 0,-9 4 0 0,0 0 0 16,0 0 18-16,0 0 3 0,-5 12 1 0,1 3 0 16,-1 5-33-16,1 3-10 0,0 4 0 0,-1-3 0 15,5 3 0-15,0-4 0 0,0-3 0 0,5 3 0 31,3 5-177-31,6-9-43 0,12 8-8 0,-4-11-1 0</inkml:trace>
          <inkml:trace contextRef="#ctx0" brushRef="#br0" timeOffset="710461.8972">23753 14285 230 0,'0'0'20'0,"0"0"-20"0,0 0 0 0,9-7 0 16,-5-5 173-16,0 4 31 0,1-4 5 0,-1 5 2 15,0-5-65-15,1 4-13 0,-5-4-2 0,0 5-1 16,0 7-32-16,0 0-6 0,0 0-2 0,-5-4 0 15,1 0-27-15,4 4-6 0,-4-8-1 0,4 8 0 0,-9-4-25 0,0 4-6 16,9 0-1-16,-9 4 0 0,-4 0-3 0,0 0-1 16,-5 4 0-16,1-1 0 0,-1 5 9 0,1 4 2 15,-1 3 0-15,1 5 0 0,-1-1-18 0,1 0-3 16,-1 5-1-16,5 3 0 0,-5-4 0 0,10 8 0 16,-6-4 0-16,6 1 0 0,-1-5-9 0,0 4 0 15,5-4 9-15,-1-3-9 0,5-1 0 0,-4 1 0 16,8-1 0-16,1-3 0 15,-1-5-57-15,9-3-16 0,0 0-3 0,9-9-1 0</inkml:trace>
          <inkml:trace contextRef="#ctx0" brushRef="#br0" timeOffset="710687.3423">24047 14352 403 0,'0'0'17'0,"0"0"5"0,0 0-22 0,0 0 0 0,0 0 0 0,0 0 0 16,0 0 277-16,-5 15 51 0,-8 1 11 0,0 3 1 15,0 1-214-15,0-1-43 0,-5 9-9 0,9-1-2 16,1-4-27-16,3 5-5 0,-4-9-2 0,1 1 0 16,3-1-21-16,1-3-4 0,-1 3-1 0,5-3 0 15,-4-1-12-15,4 1 0 0,0-4 0 0,0-1-616 16,0-11-118-16</inkml:trace>
          <inkml:trace contextRef="#ctx0" brushRef="#br0" timeOffset="710841.2539">24222 14145 864 0,'0'0'76'0,"5"-12"-60"15,-5 1-16-15,4 3 0 0,5 4 296 0,-9 4 56 16,9-4 11-16,4 4-839 15,-5 0-168-15</inkml:trace>
          <inkml:trace contextRef="#ctx0" brushRef="#br0" timeOffset="708159.1133">21300 14184 864 0,'18'-12'38'16,"-9"1"8"-16,-1 3-37 0,1-4-9 0,4-4 0 0,-4 5 0 15,0-1 112-15,-5 4 20 0,5-7 4 0,-5 7 0 0,-4 0-26 0,0 0-6 16,-4 0 0-16,0 1-1 16,4 7-16-16,-9-4-3 0,-4 0-1 0,0 0 0 15,-5 4-52-15,0 4-11 0,1 0-1 0,-5 0-1 0,4 3-6 0,-4 1-2 16,1 8 0-16,-6-1 0 0,1 5 4 0,0 3 1 15,-1 1 0-15,-3 3 0 0,8 4 14 0,0 0 3 16,0 1 1-16,0 3 0 0,4 0-7 0,1 0-2 16,4-4 0-16,4 4 0 0,0 0-10 0,5 0-2 15,-1-3-1-15,5-5 0 0,5 4-11 0,3-4 0 16,1-7-10-16,13 3 10 16,4-3-112-16,5-5-17 0,9-3-3 0,8-4-1 0</inkml:trace>
          <inkml:trace contextRef="#ctx0" brushRef="#br0" timeOffset="708718.2336">21906 14391 1324 0,'0'0'59'0,"4"-8"12"0,0 0-57 0,1-4-14 0,-1 1 0 0,1-1 0 15,-1 4 26-15,-4 0 2 0,0 1 1 0,0-1 0 16,-4 0 36-16,4 4 7 0,-5-8 2 0,-8 8 0 15,0 1-28-15,-5-1-6 0,5 0 0 0,-4 4-1 16,-5 4-5-16,0 0-1 0,4-1 0 0,-8 5 0 16,4 8-13-16,0-4-4 0,0 3 0 0,0 5 0 15,0 7 0-15,5-4 0 0,-5 5 0 0,4 3 0 16,5 0-16-16,0 0 0 0,0 0 0 0,4-3 0 16,0-1 10-16,5-4-2 0,-1-3 0 0,1-1 0 15,4 1-8-15,0-12 0 0,0-8 0 0,0 0 0 0,0 0 0 0,13 0 0 16,0 0 0-16,5-8 0 0,-1-4 0 0,5-3 0 15,-4-9 0-15,-1 1 0 0,5-1 0 16,0-7 0-16,-4-4 12 0,4 0-4 0,-5 0-8 16,5 0 0-16,0 0 0 0,-4 7 0 0,-5 5 31 0,0 7 7 15,0 5 2-15,-4 7 0 0,-9 4-16 0,0 0-4 16,0 0 0-16,9 8 0 0,-9 3-10 0,0 9-2 16,4-5-8-16,-4 5 12 0,0 3-12 0,5-3-8 15,-5 7 8-15,4 0-13 16,5-3-75-16,0-1-14 0,-1-3-3 0,5-1-824 0</inkml:trace>
          <inkml:trace contextRef="#ctx0" brushRef="#br0" timeOffset="709197.0739">22292 14207 1494 0,'0'0'32'0,"0"0"8"0,0 0 0 0,0-7 3 0,0 7-35 0,0-8-8 15,0 8 0-15,0 0 0 0,0 0 76 0,0 0 12 16,0 0 4-16,0 0 0 0,0 0-56 0,4 11-12 16,-4 5-1-16,-4 4-1 0,-1 3 10 0,5 4 1 15,-4 4 1-15,-5 5 0 0,0-1 2 0,1 4 0 16,-1 4 0-16,0-4 0 0,-4 0 3 0,0 0 1 15,-5 3 0-15,5-6 0 0,0-5 9 0,0 0 3 16,-5-4 0-16,5-3 0 0,4-5-35 0,1 1-6 16,-6-5-2-16,10-7 0 0,-5 0 7 0,0 0 0 15,9-8 1-15,0 0 0 0,0 0-5 0,0 0-2 0,0 0 0 16,0-8 0-16,-4 0 14 0,8-4 4 0,-4-3 0 0,5-1 0 16,4-3-17-16,-1-5-3 0,1-3-8 0,4-4 12 15,-4 0-12-15,9-8 0 0,-1 0 0 0,1-4 0 16,4 4 0-16,4-4 0 0,5 0 0 0,-1 0 0 31,5-4-37-31,9 8-14 0,5-4-2 0,-6 4-1 16,-3 4 3-16,4 8 1 0,-5 7 0 0,5 5 0 0,-13 11 35 0,0 4 15 0,-9 4-12 0,-5 7 12 15,-4 5-12-15,-4 4 12 0,-5-1-12 0,-4 4 12 16,-8 1-12-16,-5-1 12 0,-1 5-12 0,-8-5 12 16,0 0 0-16,-4 5 0 0,4-5 0 0,-4 0 8 15,-9 1-8-15,0-5-17 0,-5 1 4 0,5-5 1 16,-4 5-121-1,-1-8-24-15,5 3-5 0,0-7-1 0</inkml:trace>
          <inkml:trace contextRef="#ctx0" brushRef="#br0" timeOffset="711367.14">24942 13576 1209 0,'0'0'108'0,"0"0"-87"16,0 0-21-16,8 4 0 0,1 3 205 0,-4 1 37 15,3 8 7-15,-8 3 2 0,5 1-153 0,-10 7-30 16,5 0-7-16,-8 8-1 0,-6 1-2 0,-3 3-1 15,-5 7 0-15,-4 1 0 0,-9 4-20 0,-5 3-4 16,-4-3-1-16,0 4 0 0,-4-1-23 0,4-3-9 16,0 0 0-16,9-1 9 15,-4 1-37-15,8-4-8 0,5 0-2 0,4-8-727 0,4 0-146 16</inkml:trace>
          <inkml:trace contextRef="#ctx0" brushRef="#br0" timeOffset="711042.1962">24415 14122 2041 0,'9'-16'90'0,"0"12"19"0,8-4-87 0,1 0-22 0,-1 5 0 0,5-5 0 16,9 0 49-16,4 0 6 0,-4 0 1 0,4 4 0 16,0-3-32-16,5 3-7 0,-1 4-1 0,-4-4 0 15,5 4-16-15,-5-4 0 0,0 4 0 0,-4 0 0 16,-5 4 0-16,5-4-12 0,-5-4 1 0,-4 4 1 31,-5 4-82-31,5-4-17 0,-9-4-3 0,1 4-782 0</inkml:trace>
          <inkml:trace contextRef="#ctx0" brushRef="#br0" timeOffset="711916.4627">25192 14242 1954 0,'0'0'87'0,"0"0"17"16,-9 0-83-16,5 0-21 0,4 0 0 0,-5 4 0 0,-8 4 35 0,4 0 2 15,1 0 1-15,-1 0 0 16,-4 3-17-16,4 1-3 0,0 0-1 0,0 3 0 0,5-3-17 0,4 0 0 16,-5-5 0-16,5-7 0 15,0 0 0-15,9 4 0 0,-9-4 0 0,9 4 0 0,-9-4 0 0,13 0 0 16,5-4 0-16,-1-3 0 0,1-1 11 0,4 0-2 16,0-4 0-16,4 1 0 0,5-1 10 0,-1 0 1 15,-3-3 1-15,-1 3 0 0,0 4-2 0,1 4-1 16,-10-4 0-16,1 8 0 0,-5 0-18 0,0 4 0 15,0 4 0-15,-8 0 0 0,3 4 0 0,-3 3 0 16,-5 9 0-16,0 3 0 0,0 0 0 0,-5 0 0 16,-3 5 0-16,3 3 0 0,-3 0 8 0,-6 0-8 15,1 0 0-15,-4 0 0 0,-1 0 14 0,1-4-4 16,-1 1-1-16,0 3 0 0,-3-8 26 0,-1 4 5 16,-5-3 0-16,-3-1 1 0,-1 0-14 0,0-3-3 15,5-1-1-15,-5-4 0 0,0-3-23 0,5 4 0 16,4-9 0-16,-4-3 8 0,8 0 9 0,1-4 3 0,-1 4 0 15,9-8 0-15,1-4 0 0,8 4 0 0,-9-8 0 0,9 0 0 16,0-4 3-16,4-3 1 0,5-1 0 0,4-3 0 16,9-5-16-16,4 1-8 0,10-1 10 0,3 1-10 15,5 0 0-15,4-1 0 0,5 1 0 0,-1-1-10 32,1-3-115-32,0 4-23 0,48-24-5 0,-36 0-1 0</inkml:trace>
          <inkml:trace contextRef="#ctx0" brushRef="#br0" timeOffset="712173.0232">25995 13720 2066 0,'8'-12'92'0,"1"4"18"0,4 5-88 0,1 3-22 0,3 0 0 0,1 3 0 16,4 5 56-16,4 8 8 0,0 3 0 0,-4 9 1 15,4 11-4-15,-4 4-1 0,0 3 0 0,-9 9 0 16,-4 3 4-16,0 9 0 0,-9 3 0 0,0 0 0 16,-9 4-10-16,-8 4-2 0,-5 0 0 0,-5 4 0 0,-8-4-3 0,0-4-1 15,-9 0 0-15,1-7 0 16,-6-9-39-16,5 1-9 0,-8-5 0 0,-1-7 0 31,0-4-67-31,5-4-13 0,0-8-2 0,8-4-787 0,1-11-158 0</inkml:trace>
        </inkml:traceGroup>
        <inkml:traceGroup>
          <inkml:annotationXML>
            <emma:emma xmlns:emma="http://www.w3.org/2003/04/emma" version="1.0">
              <emma:interpretation id="{EE96BF48-B665-4A28-9340-1D5183038C5B}" emma:medium="tactile" emma:mode="ink">
                <msink:context xmlns:msink="http://schemas.microsoft.com/ink/2010/main" type="inkWord" rotatedBoundingBox="31836,17321 31884,17320 31884,17329 31837,17329"/>
              </emma:interpretation>
              <emma:one-of disjunction-type="recognition" id="oneOf49">
                <emma:interpretation id="interp73" emma:lang="" emma:confidence="0">
                  <emma:literal>.</emma:literal>
                </emma:interpretation>
                <emma:interpretation id="interp74" emma:lang="" emma:confidence="0">
                  <emma:literal>-</emma:literal>
                </emma:interpretation>
                <emma:interpretation id="interp75" emma:lang="" emma:confidence="0">
                  <emma:literal>_</emma:literal>
                </emma:interpretation>
                <emma:interpretation id="interp76" emma:lang="" emma:confidence="0">
                  <emma:literal>,</emma:literal>
                </emma:interpretation>
                <emma:interpretation id="interp77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713189.8491">26841 14707 2372 0,'0'0'52'0,"0"0"12"0,0 0 1 0,0 0 1 0,-8-4-53 0,-1 0-13 0,0 4 0 0,0 0-700 31,-4 4-144-31</inkml:trace>
        </inkml:traceGroup>
      </inkml:traceGroup>
    </inkml:traceGroup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25:48.98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A5DA75-F003-40E2-9755-3D87206A2934}" emma:medium="tactile" emma:mode="ink">
          <msink:context xmlns:msink="http://schemas.microsoft.com/ink/2010/main" type="writingRegion" rotatedBoundingBox="1082,434 33115,-1319 34130,17207 2097,18962"/>
        </emma:interpretation>
      </emma:emma>
    </inkml:annotationXML>
    <inkml:traceGroup>
      <inkml:annotationXML>
        <emma:emma xmlns:emma="http://www.w3.org/2003/04/emma" version="1.0">
          <emma:interpretation id="{9D8F89B5-4AC7-4359-A7A4-C07CEA208CC1}" emma:medium="tactile" emma:mode="ink">
            <msink:context xmlns:msink="http://schemas.microsoft.com/ink/2010/main" type="paragraph" rotatedBoundingBox="1643,347 21732,-574 21822,1389 1733,23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6D188B-DCA0-4B3C-B36B-925642BC9CF1}" emma:medium="tactile" emma:mode="ink">
              <msink:context xmlns:msink="http://schemas.microsoft.com/ink/2010/main" type="line" rotatedBoundingBox="1643,347 21732,-574 21822,1389 1733,2311"/>
            </emma:interpretation>
          </emma:emma>
        </inkml:annotationXML>
        <inkml:traceGroup>
          <inkml:annotationXML>
            <emma:emma xmlns:emma="http://www.w3.org/2003/04/emma" version="1.0">
              <emma:interpretation id="{0F2D2C0A-39EC-438B-8B63-1ACA7FFD222F}" emma:medium="tactile" emma:mode="ink">
                <msink:context xmlns:msink="http://schemas.microsoft.com/ink/2010/main" type="inkWord" rotatedBoundingBox="1651,523 4151,408 4233,2197 1733,231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254 495 921 0,'5'-15'40'0,"-5"11"10"0,-5 0-40 0,5-8-10 16,5 8 0-16,-10 1 0 0,5-9 57 0,0 8 10 0,-4 0 1 0,4 0 1 15,-5 0-1-15,5 4 0 0,0 0 0 0,0 0 0 16,0 0-11-16,0 0-2 0,-4 8-1 0,4 4 0 15,-13 3-24-15,8 9-5 16,1 3-1-16,-5 4 0 0,0 8 7 0,5 4 1 0,-9 8 0 0,4 3 0 16,0 9 5-16,1-1 2 0,-1 1 0 0,-4-5 0 15,4-3-5-15,-9 3-1 0,5-7 0 0,9-4 0 16,-14-1-3-16,9-10-1 0,-4-1 0 0,9 0 0 16,-14-4-4-16,10-4-1 0,3-3 0 0,-4-5 0 15,5-7-8-15,0 0-1 0,-1-5-1 0,5-3 0 16,0-4 2-16,0 0 0 0,0 0 0 0,0-11 0 15,5-9-4-15,-1-7-1 0,0-1 0 0,5-3 0 16,4-8-11-16,5-11 10 0,-9 3-10 0,4 0 10 16,0-4 3-16,5 1 1 0,-5-5 0 0,4 4 0 15,-4-3-14-15,9-1-16 0,-4 0 3 0,4 1 1 16,-5 3 12-16,1 0 16 0,0 1-3 0,-1 3-1 0,1 8-12 16,4-12 0-16,-9 8 8 0,4 1-8 0,5-1 0 15,0 4 0-15,-4 0 0 0,4 7 0 0,0-3 0 0,4 4 0 16,-4 4 0-16,0 0 0 0,-5 3-11 0,5 5 2 15,-4-1 0-15,-5 1 0 0,0 11 9 0,-4 0 16 16,4 4-4-16,-13 4-1 0,0 0-11 0,9 12 0 16,0 3 0-16,-9 9 0 15,8 7-20-15,-8 4-10 0,0 4-2 0,0 8 0 0,0-4 51 0,0 8 9 16,0-1 3-16,5 1 0 0,-5 4-18 0,9-5-3 16,-9 1-1-16,8 11 0 0,-3-3 4 0,-1-1 1 15,0 9 0-15,5-13 0 0,-4 5-3 0,-1-1-1 16,0 1 0-16,5-13 0 0,-9 1 2 0,5 4 0 15,-1-4 0-15,-4-8 0 0,0 0-12 0,0 0-17 16,0 0 4-16,-4-4 1 0,4-4-10 0,-5-4-2 0,5-3 0 16,-9-9-732-16,1-3-148 0</inkml:trace>
          <inkml:trace contextRef="#ctx0" brushRef="#br0" timeOffset="293.1318">289 967 460 0,'-17'-4'41'0,"8"-3"-33"0,-4 3-8 0,4 0 0 0,-4 0 160 0,0-4 29 16,-1 4 7-16,10 0 0 0,-13 0-68 0,12 4-15 15,5 0-2-15,0 0-1 0,0 0-61 0,0 0-12 16,-4-7-2-16,4 7-1 0,0 0 5 0,0 0 1 15,9 0 0-15,8 0 0 0,5-4 17 0,0 0 4 16,9 0 1-16,-5-4 0 0,5 0-5 0,4 4-1 16,4-3 0-16,1-5 0 0,4 4-41 0,-9-4-15 15,13 5 9-15,-13-5-9 0,5 4 0 0,-1-4-11 16,1 5 1-16,-1-9 0 16,1 4-168-16,-1 1-34 0,31-9-6 0,-26-3-2 0</inkml:trace>
          <inkml:trace contextRef="#ctx0" brushRef="#br0" timeOffset="640.9609">1316-156 1152 0,'0'-8'102'16,"0"1"-82"-16,4-13-20 0,1 8 0 16,-1 5 98-16,5-1 15 0,0-4 3 0,-9 12 1 15,0 0-39-15,0 0-8 0,0 0-2 0,0 0 0 16,0 0-32-16,0 20-8 0,8-1 0 0,-3 1-1 0,-1 11 10 0,-4 4 3 16,0 12 0-16,0 3 0 0,4 17 11 0,-4-9 2 15,-4 12 1-15,4 4 0 0,-4-7 0 0,-1 3 0 16,1 4 0-16,0-8 0 0,-5 1-14 0,4 3-2 15,1-4-1-15,4-4 0 0,-9 1-19 0,5-5-4 16,4-7-1-16,0-4 0 0,0 0-13 0,0-8 0 16,-9-4 8-16,9-4-8 15,0-4-84-15,0-7-19 0,0-1-4 0,0-3-956 0</inkml:trace>
          <inkml:trace contextRef="#ctx0" brushRef="#br0" timeOffset="1390.9965">2106 675 979 0,'0'0'43'0,"8"-8"9"0,-3 0-41 0,-1-4-11 0,5 1 0 0,0 3 0 15,-1 0 68-15,1 4 12 0,-4-11 3 0,3 11 0 16,-3-8-20-16,-1 0-4 0,-4 8-1 0,0 4 0 16,5-7 1-16,-1-1 0 0,-4 0 0 0,0 8 0 15,0-8-3-15,0 8-1 0,0-8 0 0,0 8 0 16,0 0-8-16,0 0-2 0,0-7 0 0,0 7 0 16,0-8-10-16,0 8-3 0,0 0 0 0,0 0 0 15,-4-4-10-15,4 4-2 0,-5-12-1 0,1 4 0 0,4 8-9 16,-5 0-2-16,1-7 0 0,-5 3 0 0,5-4-8 0,-1 8 0 15,-3 0 9-15,-1-12-9 0,0 8 0 0,9 4 8 16,-4 0-8-16,-5-3 0 0,0 3 0 0,0 0 0 16,1 0 0-16,-1 3 0 0,-4 1 0 0,0 8 0 15,-1-8 0-15,-3 11 0 0,-1-3 0 0,-4 4 0 16,0 3 0-16,-4 1 0 0,4 7 0 0,-4 4 0 16,-1 8 0-16,6-4 8 0,-1 0-8 0,4 8-8 15,-4 8 8-15,9-12-12 0,0 8 12 0,4-8 0 16,5 0 8-16,-1-4-8 0,1-4 0 0,-1-4 0 0,14-3 0 0,-4-5 0 15,-1-3 0-15,0-8 0 16,10 0 10-16,-6-8-10 0,6-4 15 0,3-8-3 0,1 0-1 16,4-3 0-16,4-17 2 0,0-3 1 15,1 0 0-15,3-4 0 0,-3-4-14 0,-1-3 0 0,5-5 0 16,-5 4-10-16,0-11 34 0,5 11 6 0,0-4 2 0,-5 8 0 16,5 4-32-16,-5 8 0 0,0 0 0 0,-4 7 0 15,0 9 0-15,0 3 0 0,0 4 0 0,-4 8 0 16,4 0 0-16,-5 8 0 0,-4 4 0 0,0 7 0 15,1 1 0-15,-1 11 0 0,-4 4 0 0,-9 4 0 16,0 12 12-16,0-1-3 0,-9 5-1 0,4 7 0 16,-12 5-8-16,4-1 10 0,-5-4-10 0,1 1 10 15,-5-5 10-15,0-3 3 0,-5 3 0 0,1-15 0 16,-5 4 4-16,5-4 1 0,-9-4 0 0,4-4 0 16,-4-8-13-16,4-3-3 0,1-5 0 0,3-7 0 15,1-4 4-15,0-4 0 0,-1-4 0 0,5-4 0 0,1 0-6 16,7 0-1-16,6-8 0 0,-6-3 0 0,10 3-9 0,4-7 0 15,9-9 0-15,0 5 8 0,8-4-8 0,1-1-11 16,4-3 3-16,4 4 0 16,5-4-35-16,4-1-6 0,-5-3-2 0,10 8 0 15,4-16-145-15,0 8-28 0,0-4-7 0,-1 0-1 0</inkml:trace>
        </inkml:traceGroup>
        <inkml:traceGroup>
          <inkml:annotationXML>
            <emma:emma xmlns:emma="http://www.w3.org/2003/04/emma" version="1.0">
              <emma:interpretation id="{9BB92E2D-411D-479D-B3F7-767BDD38A3B8}" emma:medium="tactile" emma:mode="ink">
                <msink:context xmlns:msink="http://schemas.microsoft.com/ink/2010/main" type="inkWord" rotatedBoundingBox="4493,216 9364,-6 9433,1504 4562,172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50.9524">5137 222 1216 0,'0'0'54'0,"0"0"11"0,0 0-52 0,0 0-13 15,0 0 0-15,0 0 0 0,0 0 96 0,9 0 17 16,0 0 3-16,4 0 1 0,4 0-34 0,5 0-7 0,0 0-2 0,5-11 0 15,3 3-18-15,14-4-3 0,0-3-1 0,-4 3 0 16,-1-8-28-16,5 5-5 0,0 3-2 0,0-3 0 16,0 3-17-16,-5 0-11 0,1-3 2 0,-5 11 0 31,0-12-59-31,0 12-11 0,-9-11-2 0,0 11-779 0</inkml:trace>
          <inkml:trace contextRef="#ctx0" brushRef="#br0" timeOffset="3449.2795">5668-441 1530 0,'0'0'33'0,"0"0"7"0,0 0 2 0,0 0 2 0,0 0-36 0,0 0-8 16,0 0 0-16,0 16 0 0,0 0 43 0,0 7 6 15,0 8 2-15,-4-3 0 0,-1 14 10 0,-4 1 3 16,-4 8 0-16,0 4 0 0,0-1-1 0,0 5 0 16,-5 7 0-16,1 0 0 0,-1 1-3 0,-4-1-1 15,5 0 0-15,-1-7 0 0,-4-9-26 0,5 5-5 16,-1-8 0-16,1 0-1 0,-1-8-15 0,0 3-4 16,1-3 0-16,-1-3 0 0,1 3-8 0,4-16-12 15,-5 0 2-15,9-7 1 16,5 3-138-16,-5-11-27 0,5-4-6 0</inkml:trace>
          <inkml:trace contextRef="#ctx0" brushRef="#br0" timeOffset="3916.9251">6225-573 1407 0,'13'-24'31'0,"-8"17"6"0,4-5 2 0,-1 4 1 0,-3 0-32 0,-5 8-8 0,0 0 0 0,0 0 0 0,0 0 52 0,0 0 10 16,0 0 2-16,0 8 0 0,-5 12-7 0,1-9-1 15,0 5 0-15,-10 7 0 0,1 5-12 0,0 3-4 16,4 4 0-16,-4 4 0 0,4 8-8 0,-4-4-1 16,0 3-1-16,4 1 0 0,-4 4 6 0,4 0 0 15,-4 3 1-15,-4 5 0 0,8 3 8 0,-4-3 2 16,-1-5 0-16,1 9 0 0,0-5-12 0,0-3-3 15,-5 3 0-15,5-11 0 0,-4 0-16 0,4-4-3 16,-5-4-1-16,5-4 0 0,0 4-4 0,0-20-8 16,4 5 11-16,0-5-11 0,-4-11 13 0,4 0-4 15,0-4-1-15,5-4 0 0,4 0 20 0,-4-8 3 16,-1-8 1-16,5 1 0 0,9-1-32 0,0-11 0 16,4-4 0-16,0-5 0 0,5-3-10 0,3 0-8 15,6 1-2-15,-1-1 0 0,0 0 20 0,1 11-8 16,-1-7 8-16,0 12 0 0,-4 3-8 0,0 12 8 15,0-3 0-15,-4 7 0 0,-1 4-15 0,-4 8 4 16,1-1 1-16,-1 9 0 0,4 4 23 0,-8-1 5 0,0 1 1 16,0 3 0-16,-1 4-4 0,1-7-1 0,-4-1 0 15,3 9 0-15,1-9-14 0,0 0 0 0,-5-7 8 0,5 4-8 32,-5-1-25-32,5-3-8 0,0-4-2 0,-5 0-749 0,5-1-151 0</inkml:trace>
          <inkml:trace contextRef="#ctx0" brushRef="#br0" timeOffset="2081.0603">3711 390 1825 0,'31'-4'80'0,"-31"4"18"0,-13 4-78 0,13-4-20 15,13 16 0-15,0-12 0 0,-4 11 32 0,0 1 4 0,-5-1 0 0,5 5 0 16,-5 3 38-16,1-3 8 0,8-1 2 0,0 5 0 16,-9-1-39-16,5 8-7 0,0-11-2 0,0-1 0 15,-5 1 4-15,5 3 0 0,-5-3 0 0,1 3 0 16,3-3 9-16,-3-13 3 0,-5 5 0 0,4-4 0 15,-4-8-32-15,0 0-7 0,0 0-1 0,0 0 0 16,0 0 7-16,0 0 1 0,0 0 0 0,0 0 0 16,-9-8 9-16,9-8 3 0,-4 1 0 0,4-1 0 15,0 1-18-15,0-5-3 0,4 1-1 0,5-1 0 16,-4-3-10-16,3-5 8 0,5 1-8 0,1 4 8 16,3-1-8-16,1 1 0 0,-1-4 0 0,5-1 0 0,5 1-12 0,-5 4-5 15,8-5-1-15,-8 1 0 16,4 4-108-16,1-8-22 0,4 11-4 15,-10 4-999-15</inkml:trace>
          <inkml:trace contextRef="#ctx0" brushRef="#br0" timeOffset="2330.2628">4641 421 1911 0,'-8'0'42'0,"3"4"9"0,-4 0 1 0,5 8 2 0,-9 3-43 0,4 1-11 15,0 3 0-15,-4 1 0 0,4-1 85 0,-4 5 15 0,0-1 4 0,4 1 0 16,5-1-32-16,0 8-5 0,4-11-2 0,0-1 0 16,4 1-33-16,0-5-8 0,5 1 0 0,0 0-1 15,4-9-11-15,0 5-1 0,9-12-1 0,-4 0 0 31,-1-8-102-31,1 0-21 0,8-7-4 0</inkml:trace>
          <inkml:trace contextRef="#ctx0" brushRef="#br0" timeOffset="2448.2863">4918 152 230 0,'-18'-11'20'0,"14"3"-20"0,-1-4 0 0,1 8 0 15,-5-4 444-15,5 4 84 0,0-3 16 0,-1-1 4 0,5 8-409 0,0 0-83 16,0 0-16-16</inkml:trace>
          <inkml:trace contextRef="#ctx0" brushRef="#br0" timeOffset="4478.7632">6550 277 1843 0,'9'-27'81'0,"-9"27"18"0,13-8-79 0,0-4-20 0,5 4 0 0,-5 8 0 0,0-11 101 0,0 11 17 15,0 4 3-15,5 3 1 0,-5-3-51 0,0 12-11 16,-4-4-1-16,4 7-1 0,-9 5-26 0,5-1-6 15,-4 4-1-15,-1 1 0 0,-4 3-2 0,0-8-1 16,0 1 0-16,-4-1 0 0,-1 0 0 0,1 1 0 16,-5-5 0-16,5-3 0 0,4-1-6 0,-5 1-2 15,1-4 0-15,4-5 0 0,0-7-14 0,0 0 8 16,0 12-8-16,0-12 0 0,0 0 0 0,0 0 8 16,0 0-8-16,9-4 0 0,-5-15 0 0,5 7 0 15,0-7 0-15,4-1 0 0,0-3 0 0,0-1 0 16,0-3 0-16,5-4 0 0,-5 7 0 0,4-3 0 15,5 4 0-15,-4-5 0 0,4 1 0 0,-5 4 0 16,5 3 0-16,0 1 0 0,-4 11 0 0,8-12 0 0,0 13 0 16,5-1 9-16,-9 8-9 0,0 4 0 0,4 7 0 15,-8 1 0-15,-1 8 0 0,-3 3 0 0,-1 8 0 0,-9-3 0 16,5 3 0-16,-9 0 0 0,0 0 0 0,-4 0 0 16,-1 0 0-16,1-11 8 0,-5 7 0 15,0-7 0-15,0-1 19 0,5 1 3 0,-5-12 1 0,9 3 0 16,-4-3-31-16,4-8 0 0,0 0 0 0,0 0 0 15,0 0 0-15,0 0 8 0,4-8-8 0,5-11 0 16,0 3 0-16,4-11 0 0,0 3 0 0,5-11 0 16,4 0 0-16,0-4 0 0,4 4 0 0,0-4 0 15,1 0 0-15,-1 4-16 0,0 8 3 0,-4 3 1 16,-4 5 12-16,-1 7 0 0,1 4 0 0,-5-3 0 0,0 15 0 16,0 3 0-16,-4-3 0 0,4 12 0 0,-4 3 0 0,0 1 0 15,0 7 0-15,4-3 10 0,-5-1-10 0,6 0 0 16,-6 5 9-16,6-9-9 0,-1 1 0 0,-4-9 0 15,4 5 0-15,0 4 0 16,0-13-144-16,0 5-23 0</inkml:trace>
          <inkml:trace contextRef="#ctx0" brushRef="#br0" timeOffset="1686.2553">2878 741 1400 0,'-9'20'62'0,"9"-13"13"0,0 9-60 0,-4 3-15 16,4 1 0-16,0 3 0 0,-5 1 96 0,5-5 16 0,0 1 3 0,0-1 1 15,0-3-36-15,0 3-6 0,5-3-2 0,3 0 0 16,5-5-19-16,1-3-4 0,3 8-1 16,5-16 0-16,0 4-32 0,4-8-6 0,5 4-2 0,0-16 0 15,4 4 8-15,-4-3 0 0,-1-5 1 0,5-3 0 16,-4 3-8-16,0-7-1 0,-5 0-8 0,-4-1 12 15,0 5-2-15,-9 4-1 0,-4-9 0 0,0 9 0 16,-5-1 16-16,-4 5 3 0,5 3 1 0,-14 0 0 16,0 4 9-16,-4 1 2 0,-5 3 0 0,1-4 0 15,-10 4-16-15,1 8-4 0,-5 4 0 0,1-8 0 16,-1 8-10-16,-4-1-2 0,0 5-8 0,-5 0 12 16,1 3-24-16,4-3-6 0,4 8-1 0,0-1 0 15,5 1-116-15,0-1-23 0,4-3-5 16</inkml:trace>
        </inkml:traceGroup>
        <inkml:traceGroup>
          <inkml:annotationXML>
            <emma:emma xmlns:emma="http://www.w3.org/2003/04/emma" version="1.0">
              <emma:interpretation id="{928410B7-2F6A-4F73-81D4-70C7497C7DA6}" emma:medium="tactile" emma:mode="ink">
                <msink:context xmlns:msink="http://schemas.microsoft.com/ink/2010/main" type="inkWord" rotatedBoundingBox="10630,440 12606,350 12649,1284 10672,137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558.7657">9858 211 748 0,'-22'0'33'0,"13"4"7"0,-4 3-32 0,4-3-8 16,0 4 0-16,5 4 0 0,-5 3 241 0,5 1 47 16,0 0 8-16,4 3 3 0,-5 1-195 0,1-1-40 15,4 5-7-15,4-1-1 0,1-4-35 0,-1 1-6 16,0-1-2-16,1-3 0 0,3 3-13 0,1-11 0 16,4 8 0-16,1-8 0 0,-1-1 0 0,4-7 0 15,1 0 8-15,-1 0-8 0,-3-7 0 0,7-5 0 16,-3 0 8-16,4-7-8 0,-9-1 0 0,5-3 0 15,-5-4 0-15,4 3 0 0,-3-7 9 0,-1-4-1 16,-9 0 0-16,5 11 0 0,0-7 16 0,-1 4 4 16,-8 7 0-16,0 1 0 0,-4-1 3 0,0 9 1 15,-5-1 0-15,0 8 0 0,-4-8 2 0,-5 12 1 16,1 0 0-16,-1 0 0 0,-4 12-17 0,0-8-3 0,-4 4-1 16,4 7 0-1,0 5-38-15,-4-8-8 0,4 3-2 0,0 9-688 0,4 3-138 0</inkml:trace>
          <inkml:trace contextRef="#ctx0" brushRef="#br0" timeOffset="6907.7082">10367 102 1926 0,'0'0'85'0,"0"0"18"0,0 0-83 0,9 7-20 16,-1 5 0-16,-3 4 0 0,-1 3 31 0,-4 8 1 16,4-7 1-16,-4 7 0 0,5 4 19 0,-5-7 4 15,0 7 1-15,4 0 0 0,-4-11-17 0,5 7-3 16,-1-7-1-16,0-1 0 0,1 1-4 0,-5-13-2 16,9 5 0-16,-5-4 0 0,-4-8-10 0,0 0-1 15,0 0-1-15,13 0 0 0,0-4 22 0,0 0 5 16,-4-8 1-16,0 5 0 0,4-13-18 0,-4 1-3 15,0-1-1-15,0 1 0 0,-1-5 13 0,5 1 3 16,1-8 0-16,-1-1 0 0,4 1-25 0,1 0-5 16,4-8-1-16,4 8 0 0,-4 0-9 0,0 7 0 15,4-7 9-15,1 11-9 0,-5 1-12 0,4 7-6 16,0 4-2-16,1 1-854 0,-1 3-171 16</inkml:trace>
          <inkml:trace contextRef="#ctx0" brushRef="#br0" timeOffset="6257.543">8928 406 1594 0,'0'0'71'0,"4"-12"14"0,5 4-68 0,4-11-17 0,-4 7 0 0,4 4 0 16,0-11 55-16,5 11 7 0,-5-4 2 0,4 4 0 15,1 5-27-15,4-5-5 0,0 4 0 0,4 4-1 16,9 0-22-16,5-4-9 0,-5 4 8 0,4 0-8 16,5 0-19-16,0 0-9 15,0-4-1-15,0-4-808 0</inkml:trace>
          <inkml:trace contextRef="#ctx0" brushRef="#br0" timeOffset="6070.5829">9165 207 1076 0,'0'0'48'0,"0"0"9"0,0 0-45 0,0-4-12 0,4-8 0 0,0 8 0 16,5 0 74-16,0-3 13 0,4-1 2 0,0-4 1 15,0 0-10-15,9-3-3 0,-4 3 0 0,4-7 0 16,0-1-21-16,0 1-5 0,-5-1-1 0,1 5 0 15,-1-1-30-15,-3-4-5 0,-6 5-2 0,1-1 0 16,0 1-13-16,-5 7 8 0,1-12-8 0,-5 9 0 16,0-5 12-16,-5 4-3 0,1 1-1 0,0-1 0 15,-1 0 1-15,1 1 0 0,-1-5 0 0,1 0 0 16,0 9-9-16,-1-9 0 0,1 4 9 0,-1 4-9 16,-3-3 13-16,8 7-1 0,-5-4-1 0,5 8 0 15,0 0-3-15,0 0-8 0,-9 8 12 0,5 4-4 0,0-5 3 0,-5 9 0 16,5 3 0-16,-5 5 0 0,0 3 5 0,5 4 0 15,-5-3 1-15,0 22 0 0,-4-11 5 0,9 8 1 16,-10-8 0-16,10 4 0 0,-5 0 6 0,0-4 2 16,5 0 0-16,0 0 0 0,-1 8 6 0,1-16 2 15,4 4 0-15,0-4 0 0,0 0-39 0,0 4 0 16,4-11 0-16,-4 3 0 0,0-7 0 0,0 3 12 16,0-7-4-16,0 3 0 15,-4-3-75-15,-1 3-14 0,1-11-3 0,-5 4-945 0</inkml:trace>
        </inkml:traceGroup>
        <inkml:traceGroup>
          <inkml:annotationXML>
            <emma:emma xmlns:emma="http://www.w3.org/2003/04/emma" version="1.0">
              <emma:interpretation id="{7625A718-EDB0-41D3-B29A-F9A1B44F6D0B}" emma:medium="tactile" emma:mode="ink">
                <msink:context xmlns:msink="http://schemas.microsoft.com/ink/2010/main" type="inkWord" rotatedBoundingBox="14447,426 17093,305 17142,1375 14496,149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628.448">12938-117 633 0,'0'0'56'0,"0"-8"-44"16,4-3-12-16,1 3 0 0,-5-4 128 0,4 4 24 15,0 1 5-15,1-1 1 0,3-4-34 0,-3 4-8 16,-1 0 0-16,5 5-1 0,-5-9-35 0,-4 4-6 16,0 8-2-16,0 0 0 0,0 0-33 0,0 0-7 15,0 0-2-15,0 0 0 0,0 0-15 0,5 12-3 16,-5-1-1-16,-5 9 0 0,1-1-11 0,-5 9 0 16,5 7 0-16,-5 4 0 0,-4 0 11 0,0 8-3 0,-5-1-8 0,1 5 12 0,-1 4 0 0,5-5-1 15,-5-7 0-15,5 0 0 16,0-4 3-16,4 0 1 0,-4-8 0 15,4 5 0-15,5-17-4 0,-5 4-1 0,5-3 0 0,-5-5 0 16,5 1-2-16,-1-8-8 0,5-8 12 0,0 0-4 16,-4 12 0-16,4-12-8 0,0 0 12 0,0 0-4 15,0 0-8-15,0 0 8 0,0 0-8 0,0 0 8 16,0-8-8-16,0 8 8 0,-5-8-8 0,5 0 8 16,0-4-8-16,0 1 0 0,0-5 0 0,0 4 0 15,0-7 8-15,5 3-8 0,-1-3 8 0,1-4-8 16,-1-5 8-16,5 1-8 0,0-4 0 0,-1 0 8 15,5-5-8-15,1 5 0 0,-1-4 0 0,4 4 0 16,-3-8 0-16,3 12 0 0,-4-8 0 0,0 11 0 0,-4-7 0 16,4 4 0-16,1 3 0 0,-6 1 0 0,5 3 0 15,-4 1 0-15,0-1 0 0,0 5 0 0,-5-1 0 16,5 1 0-16,0 3 0 0,-1 4 0 0,-3-8 0 0,4 5 0 16,-1 3 0-16,-3 4 0 0,4-4 0 0,-1 8 0 15,-8 0 0-15,9 8 0 0,4 0 0 0,0 7 0 16,-4 1 0-16,0 11 0 0,4-3 0 0,-4 11 0 15,4-8 0-15,-4 12 0 0,-5-4 0 0,1 0 0 16,-1-3 0-16,0 3 8 0,1-8 0 0,-5 4 0 16,0-4 0-16,0 1 0 0,4 3 4 0,-4-12 1 15,0 1 0-15,5-1 0 0,-1-3 15 0,0-4 4 16,1 7 0-16,-1-15 0 0,1 4-32 0,-5-8 0 16,0 0 0-16,0 0 0 0,13 8 0 0,-5-16 0 15,1 4 0-15,4-4 0 0,-4 0 0 0,0-3 0 16,0-1 0-16,-1-7 0 0,-3-5 11 0,4 1-11 0,-1-5 12 15,6-3-12-15,-1 4 9 0,-4-16-9 0,4 4 0 16,4-4 9-16,1 0-9 0,-1 4 0 0,5-4 0 0,0 4 0 16,0 0 0-16,4 4 0 0,-8 4 0 15,8 12 0-15,-8-9 0 0,-1 13 0 0,5 11 0 0,-8 4 0 16,-1-8 0-16,-5 16 0 0,6 3 0 0,-6 5 0 16,1 4 0-16,0 3 0 0,-5 4 0 0,5 1 0 15,-4-1 0-15,-1 4 0 0,5-4 0 0,-1 1 0 16,1 3 0-16,0-4 8 0,-5 0-8 0,1 5 0 15,-1-9 11-15,1 0-3 0,-1 5-8 0,-4 3 12 16,0 0-12-16,0 0 0 0,4 4 0 0,1-7 0 16,-10 11-67-16,5-8-6 0,-4 4-2 0,-5 0-981 15</inkml:trace>
          <inkml:trace contextRef="#ctx0" brushRef="#br0" timeOffset="9079.297">14324 102 1494 0,'0'0'66'0,"4"-16"14"0,1 8-64 0,-1-11-16 16,5 3 0-16,-5-3 0 0,1 3 94 0,4-4 16 15,-5 5 3-15,-4-1 1 0,9 1-29 0,-9-5-5 0,0 12-2 0,0-7 0 16,-5 3-39-16,1 4-8 0,0 4-2 0,-1-7 0 15,-4 11-5-15,-4-4-2 0,0 4 0 16,0 4 0-16,-5 7-7 0,1 1-2 0,-1 4 0 0,-4 3 0 16,-4 5-13-16,4 7 8 0,-9 0-8 0,9 8 0 15,-4-4 20-15,4 0-3 0,0 4 0 16,5-4 0-16,4-4-17 0,-1-3 0 0,10-1 0 0,0-7 0 16,-1-1-19-16,10-7-4 0,-1-1-1 0,5-3 0 15,-9-8 8-15,17 0 2 0,1 0 0 0,4-15 0 16,-5 3 14-16,5-8-12 0,0-7 12 0,5 4-12 15,-10-5 12-15,5-3 0 0,-4 4 0 0,-1-8 0 16,5 4 0-16,-4-1 0 0,-1 5 0 0,-4 0 0 16,5 7 38-16,-5 1 1 0,-9 7 0 0,5 4 0 0,-4-3-11 15,-5 11-3-15,0 0 0 0,0 0 0 0,0 0-13 16,0 11-2-16,4 9-1 0,-4-8 0 0,0 7-9 0,4 1 0 16,1-1 0-16,-1 4 0 0,5 1-11 0,0 3 3 15,-1-11 0-15,6 15 0 16,-1-12-160-16,0 1-31 0,9 7-6 0,0-3-2 15</inkml:trace>
          <inkml:trace contextRef="#ctx0" brushRef="#br0" timeOffset="9340.8731">14618 43 1796 0,'0'-19'40'0,"0"3"8"0,9 0 1 0,0-3 1 0,4 3-40 0,0 1-10 0,4-1 0 0,-3 4 0 15,3-3 78-15,1 3 14 0,-5 4 2 0,4 4 1 16,-3 4-25-16,-1 0-5 0,0 8-1 0,-4 4 0 16,4 0-27-16,0 3-5 0,-4 16-2 0,4-7 0 15,-4 3-1-15,0 8 0 0,4-4 0 0,-5 4 0 16,6 1 1-16,-1 6 0 0,0-10 0 0,0-1 0 16,5 0-13-16,-5 0-2 0,4-11-1 0,1 3 0 15,-1-7-14-15,1 3 0 0,0-7-12 0,-1-4 12 16,1 0-53-16,-1-5-4 15,1 1-1-15,-1-4-713 0,1-4-142 0</inkml:trace>
          <inkml:trace contextRef="#ctx0" brushRef="#br0" timeOffset="9573.0751">15373-125 2156 0,'-9'0'48'0,"5"-7"9"0,-5 7 3 0,4 7 0 0,-3-7-48 0,3 4-12 15,-8 4 0-15,0 8 0 0,4-1 49 0,-8 9 8 16,-1-1 2-16,-4 4 0 0,0 1-11 0,0 3-3 16,-4 4 0-16,-5 0 0 0,0 8 6 0,1-4 1 15,-1 4 0-15,0-4 0 0,1 4-21 0,-1-4-4 16,5 0-1-16,4-4 0 0,-5-4-13 0,5 8-2 16,0-12-1-16,5 1 0 0,-1 3-10 0,5-8 0 15,0 1 0-15,0-1 0 16,4-7-136-16,0-1-22 0,5 5-5 0</inkml:trace>
        </inkml:traceGroup>
        <inkml:traceGroup>
          <inkml:annotationXML>
            <emma:emma xmlns:emma="http://www.w3.org/2003/04/emma" version="1.0">
              <emma:interpretation id="{B76F166A-741A-4B8D-8EAB-F85F38CB2175}" emma:medium="tactile" emma:mode="ink">
                <msink:context xmlns:msink="http://schemas.microsoft.com/ink/2010/main" type="inkWord" rotatedBoundingBox="18403,248 21762,94 21807,1078 18449,123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122.6413">16689-66 1681 0,'0'0'36'0,"0"0"8"0,0-12 2 0,0 12 2 0,9-8-38 0,-1 8-10 15,1-11 0-15,4 3 0 0,5 0 48 0,4 0 8 16,0 4 2-16,4-7 0 0,5-1-29 0,4 0-5 15,0 1-2-15,4-1 0 0,1 4-22 0,-1 8 8 16,1-12-8-16,-5 8 0 16,0 1-36-16,-9 3-12 0,1 0-3 0,-5 0-504 0,-9 0-101 15</inkml:trace>
          <inkml:trace contextRef="#ctx0" brushRef="#br0" timeOffset="10907.6164">16763-230 1465 0,'0'0'64'0,"5"-12"15"0,-1 8-63 0,1 1-16 0,-1-5 0 0,-4 8 0 16,0 0 100-16,9 8 18 0,-5-5 3 0,5 13 1 16,-5 4-56-16,5 7-11 0,-9 4-3 0,9 4 0 15,-9 8-9-15,4 4-3 0,-4 0 0 0,0 11 0 16,0-7-8-16,0 3-3 0,0-11 0 0,0 4 0 15,0-4-10-15,-4-4-3 0,4-8 0 0,0 0 0 16,-5-7-4-16,1-1-2 0,4-7 0 0,-4 3 0 16,4-7-10-16,-9 0 0 0,9-12 0 0,-4 7 0 15,4-7-29-15,-9 8-11 0,0-8-3 0,9 0 0 16,-9 4-112-16,0-8-22 16,1 0-5-16</inkml:trace>
          <inkml:trace contextRef="#ctx0" brushRef="#br0" timeOffset="11331.7785">16816 78 990 0,'0'0'44'0,"-4"8"8"16,4-8-41-16,-5 12-11 0,1-5 0 0,4 5 0 16,0-12 98-16,0 12 18 0,0-12 3 0,0 0 1 15,0 0-32-15,9 8-5 0,-1-4-2 0,6 3 0 16,-1-7-5-16,4-7 0 0,5 3-1 0,5-8 0 0,-1 4-22 0,0-4-4 16,1 5-1-16,3-9 0 0,-3 4-35 0,3 1-13 15,-3-1 9-15,3 4-9 16,-3-11-79-16,3 7-21 0,-3 0-4 0,-1-3 0 0</inkml:trace>
          <inkml:trace contextRef="#ctx0" brushRef="#br0" timeOffset="11553.1492">17834-476 230 0,'0'0'10'0,"-13"-4"2"0,-5 4-12 0,9-11 0 15,9 11 0-15,0 0 0 0,-13 4 415 0,13-4 80 16,0 15 16-16,0 5 3 0,-4 11-370 0,-5 4-73 16,0 4-15-16,1 12-4 0,12-4-7 0,-8-5-1 0,-5 9-1 15,0 8 0-15,5-5-15 0,-1 1-4 16,1-1 0-16,-1 1 0 0,-3-4-16 0,3-1-8 0,10-7 0 16,-5 0 8-1,-5-4-132-15,5-15-28 0,9-5-4 0</inkml:trace>
          <inkml:trace contextRef="#ctx0" brushRef="#br0" timeOffset="11872.0417">18058-82 2026 0,'0'0'44'0,"0"0"10"0,-5 8 2 0,1 4 1 0,8-4-45 0,-8 7-12 15,-5 1 0-15,0 3 0 0,1-3 31 0,-1-1 4 16,9 5 1-16,-5-1 0 0,-3 5-7 0,8 3-1 15,4-11 0-15,5 3 0 0,-9-3-28 0,4-1 0 16,5 5 0-16,4-16 0 0,0 4 0 0,-4-1 0 16,4-7 0-16,5 0 0 0,4 0 0 0,-5-7 0 15,-4-5 0-15,5 0 0 0,4 4 0 0,-5-11 0 16,5-1 0-16,-8 1 0 0,-6-1 0 0,1 1 0 16,9-4 0-16,-5-1 0 0,-9-3 12 0,1 3-4 15,8 9-8-15,-4-12 12 0,-9 7 0 0,0 8-1 16,-9-3 0-16,4 3 0 0,-3 0 12 0,-6 12 2 15,-3-11 1-15,-5 11 0 0,4 4-5 0,1 3-1 16,-9-3 0-16,-1 12 0 16,1-8-118-16,4 11-24 0,4 1-5 0,-4-1-1 0</inkml:trace>
          <inkml:trace contextRef="#ctx0" brushRef="#br0" timeOffset="12368.3308">18676-121 1094 0,'0'0'97'0,"0"0"-77"0,5-4-20 0,-1-7 0 16,-4 11 220-16,0 0 41 0,0 0 8 0,0 0 2 0,0 0-175 0,0 11-36 15,4 1-6-15,5 0-2 0,0 3-32 16,-5-3-6-16,1 4-2 0,-1-5 0 0,9 9-12 0,-4-12 0 15,-5 7 0-15,5-7 0 0,-4-4 0 0,8 8 0 16,-4-12 0-16,-1 0 0 0,1 0 0 0,4 0 0 16,5-12 0-16,-1 8 0 0,1-8 0 0,-1 1 0 15,5 3 0-15,0-12 0 0,-4 9 0 0,-1-5 0 16,1 4 0-16,0-7 0 0,3 11 15 0,-7 0 3 16,-10 4 1-16,0-3 0 0,1 7 10 0,-5 0 3 15,0 0 0-15,-13 11 0 0,-5 5-20 0,5-4-4 16,4 7-8-16,-4 8 12 0,0-7-12 0,0-5-8 15,13 5 8-15,0-1-13 0,-5-3 13 0,10 0 0 16,-1-9 0-16,5 5 0 0,4-8 0 0,-4 0 0 16,0-4 0-16,8 0 0 0,9 0 0 0,-4-4 10 15,-4-8-10-15,4 5 8 0,4-5 0 0,0 0 0 16,-4 0 0-16,0-3 0 0,-4-5 2 0,4 1 0 16,4-1 0-16,-4 1 0 0,-4-1 26 0,-5-7 4 0,4 8 2 15,1-5 0-15,-1 9-24 0,-3-5-5 0,-6 4-1 16,1 1 0-16,4-1-12 0,-8 5 0 0,-5 3 0 0,0-4 0 15,0 4 0-15,0 8-16 0,0 0 3 0,0 0 1 32,0 0-160-32,0 0-32 0,0 0-7 0,0 0-1 0</inkml:trace>
          <inkml:trace contextRef="#ctx0" brushRef="#br0" timeOffset="14068.3105">20058 0 403 0,'0'0'36'0,"0"0"-36"15,0 0 0-15,0 0 0 0,0 0 172 0,0 0 28 16,0 0 6-16,0 0 1 0,-4 8-88 0,4-8-18 16,0 0-3-16,0 0-1 0,-9-4-26 0,9 4-6 0,0 0-1 15,0 0 0-15,0 0 0 0,0 0 0 16,0 0 0-16,0 0 0 0,0 0 0 0,0 0 0 15,0 0 0-15,0 0 0 0,0 0-51 0,0 0-13 0,0 0 0 0,0 0 0 16,0 0 28-16,0 0 2 0,0 0 1 0,0 0 0 16,0 0 1-16,0 0 1 0,0 0 0 0,0 0 0 15,0 0-33-15,0 0 0 0,0 0 0 0,0 0 0 16,0 0 0-16,0 0 0 0,0 0 0 0,0 0 0 16,0 0 0-16,0 0 0 0,0 0 0 0,0 0 0 15,0 0 24-15,0 0-1 0,0 0-1 0,0 0 0 16,0 0-22-16,0 0 0 0,0 0 0 0,0 0 0 15,0 0 38-15,0 0 3 0,0 0 1 0,0 0 0 16,0 0-42-16,0 0-19 0,0 0 2 0,0 0 0 0,0 0 30 16,0 0 7-16,0 0 0 0,0 0 1 0,0 0-21 15,0 0 0-15,0 0 0 0,0 0-8 0,0 0 8 0,0 0 0 16,0 0 0-16,0 0 0 0,0 0 0 0,0 0-8 16,0 0 8-16,0 0-8 15,-4 4-196-15,4-4-38 0,-13 19-8 0,13-19-2 0</inkml:trace>
        </inkml:traceGroup>
      </inkml:traceGroup>
    </inkml:traceGroup>
    <inkml:traceGroup>
      <inkml:annotationXML>
        <emma:emma xmlns:emma="http://www.w3.org/2003/04/emma" version="1.0">
          <emma:interpretation id="{5C4AD16F-D55B-497F-9F00-42F38ECCBE37}" emma:medium="tactile" emma:mode="ink">
            <msink:context xmlns:msink="http://schemas.microsoft.com/ink/2010/main" type="paragraph" rotatedBoundingBox="2283,2934 33215,817 33382,3260 2450,5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D684F1-DADA-40BB-922A-3CD3FB7905D0}" emma:medium="tactile" emma:mode="ink">
              <msink:context xmlns:msink="http://schemas.microsoft.com/ink/2010/main" type="line" rotatedBoundingBox="2283,2934 33215,817 33382,3260 2450,5378"/>
            </emma:interpretation>
          </emma:emma>
        </inkml:annotationXML>
        <inkml:traceGroup>
          <inkml:annotationXML>
            <emma:emma xmlns:emma="http://www.w3.org/2003/04/emma" version="1.0">
              <emma:interpretation id="{D8DC7605-CCC8-41EB-855B-084C44881AE9}" emma:medium="tactile" emma:mode="ink">
                <msink:context xmlns:msink="http://schemas.microsoft.com/ink/2010/main" type="inkWord" rotatedBoundingBox="2328,3600 6396,3321 6491,4708 2423,498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037.5413">2206 3721 921 0,'-8'-4'82'0,"3"0"-66"0,5 4-16 0,0 0 0 16,0 0 219-16,0 0 40 0,0 0 8 0,0 0 1 15,-4 11-148-15,4 1-29 0,-4 0-7 0,4 0 0 16,-5 3-39-16,5 1-7 0,0-1-2 0,5 5 0 16,-5-5-17-16,0 1-4 0,0 0-1 0,0-1 0 15,0 1-14-15,4-4 0 0,0-1 8 0,1 1-8 16,-1 0-100-16,0-8-24 0,5-1-4 16</inkml:trace>
          <inkml:trace contextRef="#ctx0" brushRef="#br0" timeOffset="17486.2027">2658 3440 1897 0,'0'0'84'0,"0"0"17"0,0 0-81 0,9 8-20 0,0-1 0 0,0 1 0 15,4 4 48-15,-4 3 6 0,4 5 1 0,0 7 0 16,-4-3-13-16,4 3-2 0,-4 0-1 0,4 1 0 15,-4 3-2-15,-1-4 0 0,6-4 0 0,-6 1 0 16,1-1-3-16,4 1-1 0,0-9 0 0,1 1 0 16,-10-4-1-16,9-5-1 0,-4-3 0 0,0 0 0 15,-1 0 3-15,6-4 1 0,-6-4 0 0,1 0 0 16,4-4-5-16,-4-3-1 0,0-5 0 0,0-3 0 16,-1-1 8-16,6 1 2 0,-6-5 0 0,1-3 0 15,4-4-15-15,0 0-4 0,1-1 0 0,-6-3 0 0,1-4-8 16,4 4-3-16,-4 4 0 0,4 4 0 0,-4-1-9 0,4 5 0 15,0 11 0-15,-4-3 0 16,-5 3-77-16,1 4-11 0,-5 8-3 0,0 0-1181 16</inkml:trace>
          <inkml:trace contextRef="#ctx0" brushRef="#br0" timeOffset="17814.6233">3470 3674 806 0,'0'0'72'0,"0"0"-58"0,0 0-14 16,13 4 0-16,0-8 208 0,-4 0 38 0,4-4 8 0,0-4 2 15,1 5-129-15,-1-5-26 0,0-4-5 0,0 1 0 16,5-1-40-16,-1-3-8 0,1-1-2 0,-10 1 0 16,6-5-31-16,-6 5-7 0,-3-1 0 0,-1 1-8 15,-4 3 15-15,0 0-4 0,0 5-1 0,-4 3 0 16,-1-4 12-16,-3 4 2 0,8 8 1 0,0 0 0 15,-14 0 8-15,-3 4 2 0,-1 0 0 0,1 4 0 16,4 4-11-16,-5 3-3 0,1 1 0 0,-1 3 0 16,5 9-12-16,4-1-9 0,-4-4 12 0,9 5-12 15,-5-5 8-15,4 1-8 0,5-1 0 0,-4 0 0 16,4-3 0-16,4 3 0 0,1-3 8 0,-1-1-8 16,1 1 0-16,3-1 0 0,-3 5 0 0,-1-5 0 15,9-7-95-15,-8 3-16 0,3 1-3 16</inkml:trace>
          <inkml:trace contextRef="#ctx0" brushRef="#br0" timeOffset="16756.8324">1535 3116 748 0,'0'0'67'0,"0"0"-54"0,0 0-13 0,0 0 0 15,5-8 120-15,-5 8 22 0,8-8 4 0,-8 1 1 16,0-1-38-16,0 0-7 0,5 0-2 0,-1 0 0 16,-4 5-29-16,0 3-7 0,0-8 0 0,0 0-1 15,0-4-15-15,0 4-2 0,-4 1-1 0,4-1 0 16,-5 0-18-16,5 0-4 0,0-3-1 0,0 3 0 15,-4-4 14-15,4 4 2 0,-4 0 1 0,-1 1 0 16,1-1-13-16,-5-4-2 0,0 0-1 0,0 5 0 16,1 3-4-16,-5-8-1 0,-1 8 0 0,1 0 0 15,-4-4-18-15,-1 5 8 0,1-1-8 0,3 4 0 16,-3 0 0-16,-1 4 0 0,-4-4 0 0,5 7 0 16,-5-3 0-16,0 4 0 0,-4 0 0 0,4 0 0 0,-5 3 0 15,-3 5 0-15,3-12 0 0,1 11-9 0,4 1 9 0,-9 0 0 16,1 3-9-16,3-3 9 0,1 3 0 0,4 1 0 15,-4-1 0-15,4 1 0 0,-4 3 0 0,4-3 0 16,-5-1 0-16,5 1-11 0,5 3 11 0,-14 0 0 16,13 1 0-16,1-1 0 0,-1 1 0 0,1 3 0 15,4-4 0-15,4 5 0 0,0 3 0 0,0 4 0 16,5 8 0-16,0 0 0 0,4 4 0 0,0 3 0 16,4 1 0-16,0 0 0 0,1-5 0 0,-1 5 0 15,5-4 0-15,0 0 0 0,-1-4 0 0,6 0 0 16,3-8 0-16,-8 4 0 0,4-4 0 0,0 0 0 15,9-8 0-15,-4-3 0 0,-1-1 0 0,5-4 0 16,0-3 0-16,5 0 0 0,-1-5 24 0,9-7 8 16,-9-4 0-16,9 0 1 0,0-4-33 0,1-3 0 0,3-1 0 15,1 0 0-15,-5-4 8 0,-5 1 2 0,1-1 0 0,0 0 0 16,-9 0-10-16,0-3 0 0,0 3 0 16,-5 0 0-16,1-3 8 0,-10-1-8 0,6 5 8 15,-6-1-8-15,1-4 12 0,-4 8-2 0,-5-7-1 0,0-1 0 16,-5 1-9-16,5-5 12 0,0 5-12 0,-13-1 12 15,4-4-12-15,-4 5 0 0,4-1 9 0,-4 1-9 16,0 7 0-16,0-4 0 0,0 4 0 0,4 1 0 16,-9-1 0-16,5 4 0 0,4 0 0 0,-4 8 0 15,4-4 0-15,1 4-8 0,-6-4 8 0,6 4 0 16,-1 0 0-16,0 3-8 0,0-3 8 0,1 4 0 16,3-4 0-16,-4 4 0 0,9-8 0 0,0 4 0 0,0-4 0 0,0 7-8 15,0 5 8-15,0-12 0 0,0 0 0 0,0 0 0 16,22 0 0-16,-4 0-8 0,8 0 8 0,-4 0 0 15,5-8 0-15,3 1 0 0,5 3 0 0,-4-4 0 16,4 0 0-16,0 0 0 0,5 4-12 0,-1-7 0 16,1 3 0-16,-1 0-740 15,-4 4-148-15</inkml:trace>
          <inkml:trace contextRef="#ctx0" brushRef="#br0" timeOffset="18199.2864">4159 3471 2073 0,'0'-8'92'0,"0"8"19"16,-5-4-89-16,5 4-22 0,0 0 0 0,0 0 0 0,0 0 76 0,0 0 10 15,9 12 2-15,-4 0 1 0,-5-12-40 0,4 15-8 16,0 5-1-16,1-1-1 0,4 1-23 0,-5-5-4 16,0 1 0-16,1 3-1 0,-5-3-11 0,4-4 0 15,-4-12 0-15,0 15 8 0,0-15-8 0,0 0 0 16,0 0 0-16,0 0 8 0,0 0-8 0,0 0 0 0,0 0 0 0,9-4 0 16,0 1 0-16,-1-5 0 0,-3-4 9 15,8-4-9-15,0 1 8 0,-4-9-8 0,4-3 8 0,5 4-8 16,-1-1 10-16,1 5-2 0,-5-8-8 0,4 3 12 15,5-3-12-15,0 7-15 0,-4 5 3 0,-1 3 1 16,5-4 11-16,-4 9 16 0,-5 3-4 0,0 0-1 16,0 0 9-16,5 8 1 0,-5 8 1 0,0-1 0 15,0 5-22-15,1-1 0 0,-6-3 0 0,5 4 0 16,-4 3 12-16,4 5 4 0,-4-1 0 0,0-3 1 16,0-1-6-16,-5 1-2 0,5-1 0 0,0 1 0 15,-5-1-9-15,5-3 0 0,4-1 0 0,-4 1-832 16,0 3-164-16</inkml:trace>
        </inkml:traceGroup>
        <inkml:traceGroup>
          <inkml:annotationXML>
            <emma:emma xmlns:emma="http://www.w3.org/2003/04/emma" version="1.0">
              <emma:interpretation id="{CAD58399-0E00-4AAD-B3A7-3DA5671755F9}" emma:medium="tactile" emma:mode="ink">
                <msink:context xmlns:msink="http://schemas.microsoft.com/ink/2010/main" type="inkWord" rotatedBoundingBox="8234,3653 8987,3601 9028,4197 8274,424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9962.4837">7063 3050 691 0,'0'0'61'0,"0"0"-49"0,0 0-12 0,0 0 0 16,0 0 85-16,0 0 15 16,0 0 2-16,0 0 1 0,0 0-15 0,0 0-4 15,0 0 0-15,0 0 0 0,0 0-8 0,0-8-1 16,0 0-1-16,0 8 0 0,0 0-16 0,0 0-3 15,0 0-1-15,5-8 0 0,-5 8 2 0,0 0 0 0,0-7 0 0,0 7 0 16,0 0-39-16,0 0-7 0,4-4-2 0,-4 4 0 16,0 0 16-16,0 0 4 0,0-8 0 0,0 8 0 15,0 0 0-15,-4-8 0 0,-1 4 0 0,5 4 0 16,0 0-17-16,-4-8-3 0,-1 1-8 0,-3 3 12 16,-6-4 0-16,6 4 0 0,-1-4 0 0,-4 4 0 15,4 0 4-15,-4 0 1 0,0 1 0 0,-1-1 0 16,1 4-6-16,0 0-2 0,13 0 0 0,-13 0 0 15,-5 4-9-15,1-1 0 0,4 1 0 0,-5 4 0 16,-8 4 0-16,4 3 0 0,0 1 0 0,-4 0 0 16,4 7 0-16,-5 0-9 0,1 1 9 0,0 7-10 15,4 0 10-15,0 4 0 0,4 0 0 0,1 8 0 0,4-4-12 16,-1 4 4-16,10-8 0 0,0 0 0 0,4 1 8 16,0-9 0-16,4 0 0 0,5-7 0 0,-5-5 0 0,9-3 9 15,-4-4-9-15,4-8 0 0,5 0 9 0,-1-4-9 16,5-8 0-16,5-7 9 0,-1-5-9 0,0-3 0 15,1-8 0-15,3 4 0 0,1-1 9 0,-5-3-9 16,1 0 10-16,-1-4-10 0,-4 4 12 0,0 0-3 16,0 4-1-16,-5 0 0 0,5-1 7 0,-4 5 1 15,-1 8 0-15,-3 3 0 0,-6 4 7 0,-3 8 1 16,-5 4 1-16,0 0 0 0,17 8-25 0,-4 8 0 16,-4 7 8-16,0-7-8 0,0 7 0 0,0 8 0 15,4-3 0-15,0 3 0 0,4 0 0 0,1 4 0 16,4-4 0-16,4-3 0 15,-4-1-103-15,9-4-25 0</inkml:trace>
        </inkml:traceGroup>
        <inkml:traceGroup>
          <inkml:annotationXML>
            <emma:emma xmlns:emma="http://www.w3.org/2003/04/emma" version="1.0">
              <emma:interpretation id="{17F0A102-32CA-42AF-B493-72238BADFB79}" emma:medium="tactile" emma:mode="ink">
                <msink:context xmlns:msink="http://schemas.microsoft.com/ink/2010/main" type="inkWord" rotatedBoundingBox="10715,2824 14109,2592 14207,4028 10813,426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1135.7333">9059 3241 1695 0,'0'-12'75'0,"5"12"16"0,8 0-73 0,-4-4-18 16,4-4 0-16,9 5 0 0,0 3 116 0,8-12 19 15,6 4 4-15,3 0 1 0,1-7-112 0,3 3-28 0,6 0 0 0,-5-3 0 16,-1 3 19-16,6-4-2 0,-5-3 0 0,-1 3 0 31,-12 5-127-31,4-5-26 0,0 0-4 0,-4-3-2 0</inkml:trace>
          <inkml:trace contextRef="#ctx0" brushRef="#br0" timeOffset="20937.4489">9270 2722 1400 0,'0'0'31'0,"0"0"6"0,4 4 2 0,10 0 0 0,-1-4-31 0,4 4-8 16,1-8 0-16,4 0 0 0,0-4 69 0,0 0 13 15,4-3 2-15,0-5 1 0,1-3-17 0,-1 3-3 16,0-3-1-16,-4-1 0 0,4-3-34 0,1 3-7 16,-5 1-2-16,-5-1 0 0,5-3-2 0,-4-1-1 0,-5-3 0 0,0 4 0 15,-4 3-2-15,0-3 0 16,-1 3 0-16,-3-7 0 0,-1 4-8 0,-4-1-8 15,0-3 12-15,-4 7-12 0,-1-3 12 0,1 4-12 0,0-5 12 16,-5 5-12-16,0 3 0 0,0 4 0 16,1-3 0-16,-1 3 0 0,0 4 0 0,5 4 0 0,-5 4 0 0,9 0 0 15,-5-4 0-15,-3 8 0 0,-1 0 0 0,0 0 0 16,0 4 0-16,-4 4 0 0,0 3 0 0,4 1 0 16,-4 3 0-16,4 1 0 0,1 3 0 0,-1 5 0 15,0-1 0-15,5 4 0 0,-5 4 11 0,9 0-3 16,0 0 6-16,0 4 2 0,0 0 0 0,0 8 0 15,4 4 13-15,1 3 3 0,-1-3 1 0,5 0 0 16,-5 3 8-16,5-3 2 0,0 0 0 0,-1-4 0 16,-3-1-14-16,-1 1-2 0,5-4-1 0,-5 0 0 15,1 0-10-15,-1-8-1 0,-4 0-1 0,0-4 0 16,0 4 1-16,-4 0 0 0,-5-11 0 0,0 3 0 16,0 4-58-16,-4-7-11 0,0 3-2 15,-4-4-1-15,-1-7-147 0,5 4-30 0,-9-1-6 0</inkml:trace>
          <inkml:trace contextRef="#ctx0" brushRef="#br0" timeOffset="21382.739">10314 2063 2077 0,'0'0'92'15,"0"0"19"-15,0 0-89 0,0 0-22 0,5 8 0 0,-5 4 0 0,0-1 53 16,0 5 7-16,4 0 0 0,-4 7 1 0,0 4-4 0,4 8-1 16,1-3 0-16,-5 7 0 0,4 3 4 0,-4 5 1 15,4 4 0-15,1-4 0 0,-5 7-34 0,0 1-7 16,0 7-2-16,0 1 0 0,0-1-18 0,-5-3 0 15,1-5 8-15,4 1-8 0,-4-1 0 16,-1-3-16-16,1 0 4 0,-5-8 0 16,0-4-199-16,1 4-39 0,-14 15-8 0,0-23-2 15</inkml:trace>
          <inkml:trace contextRef="#ctx0" brushRef="#br0" timeOffset="21718.6149">10727 2726 1936 0,'0'0'43'0,"0"0"9"0,0 0 1 0,0 12 1 0,-5 7-43 0,1 5-11 0,-1-1 0 0,1 4 0 16,0 1 32-16,-1-5 4 0,1 8 0 0,-1-3 1 16,5-1 10-16,-4 0 1 0,4-3 1 0,4-1 0 15,-4 4-21-15,5-7-4 0,-1-1 0 0,1-3-1 16,3-8-12-16,1 3-3 0,0-3 0 0,0-4 0 15,-1 4 3-15,6-8 0 0,-1 0 0 0,-4-4 0 16,4 0-3-16,0-4 0 0,-4 0 0 0,-1-3 0 16,1-5 0-16,0 1 0 0,0-5 0 0,0 1 0 15,-1-5 0-15,1-3-8 0,0 0 12 0,4-9-4 16,-4-3 5-16,0 0 1 0,-1 8 0 0,1 0 0 0,0 8 4 0,-5-9 1 16,-8 13 0-16,4 3 0 0,-4 5 4 15,-5 3 1-15,-4 0 0 0,-5 4 0 0,0 12-15 0,-8 0-9 16,0 3 12-16,0 9-12 15,-5-1-136-15,4 13-33 0,-3-9-7 0</inkml:trace>
          <inkml:trace contextRef="#ctx0" brushRef="#br0" timeOffset="22201.2757">11371 2703 2091 0,'0'0'92'0,"0"0"20"0,0 0-89 0,0 0-23 0,0 0 0 0,5 11 0 16,-5 5 36-16,4 0 4 0,-4 3 0 0,0 4 0 15,0 1-8-15,0 3 0 0,5 0-1 0,-1 1 0 16,-4 3-19-16,0-15-3 0,4 3-1 0,1 1 0 15,4-9-8-15,-5 1 0 0,-4-12 9 0,9 8-9 16,0-8 8-16,4-4-8 0,0-4 10 0,4-4-10 16,5-7 9-16,0-1-9 0,0-3 8 0,0-4-8 15,4-1 0-15,-4-3 8 0,5 4-8 0,-5-4 0 16,0 7 17-16,-5 1-1 0,-4 3-1 0,0 5 0 16,-4 7-1-16,-9 8 0 0,0 0 0 0,5 8 0 0,-5 3-2 15,0 13 0-15,-5 3 0 0,1 8 0 16,-1 4 1-16,-3 4 0 0,-1 4 0 0,5-12 0 0,4 4-13 15,0-4 0-15,0 0-9 0,8-15 9 0,1-1 20 16,4-3 9-16,0-8 3 0,9-4 0 0,0-8-32 0,9-4 0 16,4-12 0-16,0-3 0 0,0 0 22 0,0-13-2 15,-4-3 0-15,0-7 0 0,-1-5-12 0,1-4-8 16,0-3 8-16,-5-1-8 0,5 1 9 0,-5 3-9 16,-4 1 12-16,5 3-12 0,-1 0 0 0,0 4 0 15,-4 5-10-15,0-1 10 16,-4 8-98-16,-1 3-12 0,-4 9-2 0,-4 7-1020 0</inkml:trace>
        </inkml:traceGroup>
        <inkml:traceGroup>
          <inkml:annotationXML>
            <emma:emma xmlns:emma="http://www.w3.org/2003/04/emma" version="1.0">
              <emma:interpretation id="{6760041D-A074-4EE6-9E51-4D3564319498}" emma:medium="tactile" emma:mode="ink">
                <msink:context xmlns:msink="http://schemas.microsoft.com/ink/2010/main" type="inkWord" rotatedBoundingBox="15603,2157 16418,2101 16536,3828 15722,388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3461.2819">13956 2699 1267 0,'8'-4'112'16,"6"-8"-89"-16,-1 0-23 0,4-3 0 0,1-1 132 0,-1 5 23 15,5-1 4-15,0 0 1 0,5 0-32 0,3-3-7 16,-3 3-1-16,8 0 0 0,9 5-71 0,-1-5-14 0,1 4-3 0,13-4-1 16,0 9-31-16,5-5 0 0,4 0 0 0,4 4-703 15,0-8-144-15</inkml:trace>
          <inkml:trace contextRef="#ctx0" brushRef="#br0" timeOffset="23205.783">14175 2211 1465 0,'0'0'64'0,"0"0"15"0,0 0-63 0,0 0-16 15,9-4 0-15,-5 1 0 0,9-5 81 0,0 4 14 16,9-8 2-16,0 0 1 0,0-3-19 0,9-1-4 16,0 1-1-16,4-5 0 0,0 5-43 0,0-9-9 15,0 1-2-15,0-5 0 0,0 5-11 0,-4-4-9 16,-9-1 12-16,4 1-12 0,-4 4 24 0,-9-5-1 16,0 5-1-16,1 0 0 0,-10-9-22 0,5 5 0 15,-9 4 0-15,0-5-8 0,-5 5 16 0,1 0 3 16,0-1 1-16,-5 1 0 0,0 3-4 0,0-3-8 15,1 3 12-15,-1 1-4 0,-4 3 1 0,4-3 0 16,-4 3 0-16,4 5 0 0,0-1-9 0,0 4 0 16,1 4 0-16,-1-4 0 0,-4 8 0 0,4-4 0 15,0 1 0-15,0 6 0 0,-4 1 0 0,4-4 0 16,1 4 0-16,-1 0 8 0,-4 4-8 0,4-4 0 16,0 8 0-16,0-1 0 0,-4 5 0 0,4-1 0 0,5 5 0 15,-5 3 0-15,5 5 0 0,-1-1 0 0,1 8 0 16,4 0 0-16,-4 0 0 0,4 8 0 0,4 4 0 15,0 4 0-15,1 3 35 0,4 1 1 0,-5 3 1 0,0 5 0 16,5 3-5-16,-4 0 0 0,-1 1-1 0,0 3 0 16,1-16 22-16,-5 5 5 0,4-1 1 0,0 1 0 15,-4-1-17-15,0-15-3 0,0 8-1 0,0 0 0 16,5-12-30-16,-5 4-8 0,-5-4 0 0,5 0 0 16,5-8 0-16,-5-4 12 0,-5 0-4 0,1 1 0 15,-5-5-58-15,5 0-11 0,0-3-3 16,-1-8 0-16,1 3-98 0,-5-3-20 15,5-4-4-15</inkml:trace>
        </inkml:traceGroup>
        <inkml:traceGroup>
          <inkml:annotationXML>
            <emma:emma xmlns:emma="http://www.w3.org/2003/04/emma" version="1.0">
              <emma:interpretation id="{2A874538-360A-45E8-A5AF-EC46135E8AE1}" emma:medium="tactile" emma:mode="ink">
                <msink:context xmlns:msink="http://schemas.microsoft.com/ink/2010/main" type="inkWord" rotatedBoundingBox="17381,3378 17820,3347 17867,4038 17429,4069"/>
              </emma:interpretation>
            </emma:emma>
          </inkml:annotationXML>
          <inkml:trace contextRef="#ctx0" brushRef="#br0" timeOffset="23778.9909">16088 2660 2181 0,'0'0'96'0,"0"15"21"0,0 1-93 0,0 11-24 16,-5 8 0-16,-3 8 0 0,-6-4 98 0,1 8 15 16,-9 0 3-16,5 4 1 0,-10-5-49 0,-3 1-11 15,-1 4-1-15,-4 0-1 0,0-5-47 0,-5 1-8 16,5-4 0-16,-4-4-832 0,-1-8-160 0</inkml:trace>
        </inkml:traceGroup>
        <inkml:traceGroup>
          <inkml:annotationXML>
            <emma:emma xmlns:emma="http://www.w3.org/2003/04/emma" version="1.0">
              <emma:interpretation id="{1BD7CAC2-9E6E-4C65-9C9F-1F32E7E962FD}" emma:medium="tactile" emma:mode="ink">
                <msink:context xmlns:msink="http://schemas.microsoft.com/ink/2010/main" type="inkWord" rotatedBoundingBox="20316,2114 25957,1728 26053,3118 20411,350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6371.2006">20181 2028 2084 0,'5'-16'46'0,"-1"13"10"0,5-1 1 0,-1 0 1 0,6 12-46 0,-6-1-12 16,6 5 0-16,-1 0 0 0,-5-1 29 0,1 5 4 15,0 4 1-15,0 3 0 0,-5-4-10 0,1 5-1 16,-1-5-1-16,0 5 0 0,-4 3-22 0,0-7 0 16,-8-1 0-16,8-3 0 0,-9-1 0 0,0-7 9 15,0 4-9-15,5-4 10 0,4-8 0 0,-9 3 0 16,9-3 0-16,-9 4 0 0,-4 0-1 0,13-4 0 16,-4-8 0-16,-1 5 0 0,1-1 19 0,0-8 4 15,8 0 1-15,0-3 0 0,-4-1-33 0,9 0 0 16,0 1 0-16,4-5 0 0,-4 1 0 0,8-1 0 15,5-7-12-15,-4 11 3 0,4 1 9 0,0-1 0 0,0 5 0 16,-5 3 0-16,1-8 8 0,-1 12-8 0,-3 4 8 0,-1 0-8 16,0 4 12-16,-4 4-3 0,-1 0 0 15,1 0 0-15,0 7-9 0,4 5 0 0,-4-5 0 0,0 9 0 16,-1 3 0-16,1 0 0 0,-4 1 0 0,3-5 0 16,-8 0 0-16,5-3 0 0,-5-1 0 0,0 1 0 15,-5-12 0-15,5 3 0 0,-8-7 0 0,8-4 0 16,0 0 9-16,0 0 0 0,-9 4 0 0,4-8 0 15,-3 4-9-15,3-4 12 0,-4-7-12 0,9 3 12 16,0-8-4-16,5 5 0 0,4-5 0 0,-1-7 0 16,1-1-8-16,9-7 0 0,-5 8 0 0,9-9 0 0,4 1 0 15,0 4 0-15,1 0 0 0,-1-1 8 0,5 1-8 16,-5 7 0-16,-4 5 0 0,-4 7 0 0,4 0 28 0,-5 4 3 16,-4 4 1-16,0 8 0 0,-4 0-32 0,0 8 0 15,-5-5 0-15,1 5 0 0,-1 7 13 16,-4 1 0-16,5-1 0 0,-5 4 0 0,-5 1-13 0,5-1 8 15,-4 0-8-15,-1 4 0 0,1-7 0 0,0 3 0 16,-1 0 0-16,1-3 0 16,-1-5-194-16,1-3-35 0</inkml:trace>
          <inkml:trace contextRef="#ctx0" brushRef="#br0" timeOffset="26869.0988">21260 1966 2026 0,'0'0'44'0,"5"-12"10"0,-5 12 2 0,0 0 1 0,0 0-45 0,13 0-12 0,-13 0 0 0,9 4 0 16,-1 0 53-16,-3 7 9 0,-1 5 2 0,1 4 0 16,-1-1-28-16,-4 12-6 0,-4-3-1 0,4 3 0 15,0 8 11-15,0 0 3 0,0-4 0 0,0 0 0 16,0 0-15-16,0 0-4 0,-5-4 0 0,1-3 0 15,4-1 7-15,0-4 1 0,-5 1 0 0,1-1 0 16,0-3-10-16,-1-5-2 0,1 1 0 0,-5-1 0 16,5 1-3-16,-5 0-1 0,5-1 0 0,-5-3 0 15,0-4 10-15,0 3 2 0,5-11 0 0,-5 4 0 16,0 0-28-16,9-4 0 0,0 0 0 0,0 0 0 0,0 0 9 0,-8-8 0 16,-1 1 0-16,0-1 0 0,9 0-9 0,-4 0 0 15,4-7 0-15,-5-1 0 0,5 0 0 0,5-3 0 16,-1-1 0-16,0-7 0 0,1 0 0 0,-1-4 0 15,9-1 9-15,1-3-9 0,-1-8 0 0,9 4 0 16,-5-3 0-16,14 3 0 16,-5-12-31-16,9 8-1 0,0 0 0 0,5 4 0 15,-5-4 0-15,0 8 0 0,5 4 0 0,3 4 0 0,-7 7 20 0,-1 8 3 16,0-3 1-16,-9 11 0 0,-4 0 8 0,0 0 0 16,0 12 0-16,-5 0 0 0,-3-4 0 0,-1 7 0 15,-9 5 0-15,5-1 0 0,-9 5-12 0,-9 3 0 16,-8-3 0-16,-5 7 0 0,-5-3 2 0,1 3 0 15,-9 4 0-15,-5 0 0 16,1 0-51-16,-1-3-11 0,1-1-1 0,4 0-1 16,0-3-147-16,4-1-30 0,-30 8-5 0,30-11-2 0</inkml:trace>
          <inkml:trace contextRef="#ctx0" brushRef="#br0" timeOffset="25492.0244">19216 1872 748 0,'4'-16'33'0,"-4"16"7"0,5-3-32 0,-1-5-8 0,0-4 0 0,-4 0 0 16,5 1 132-16,-5-5 25 16,0 4 5-16,0 1 1 0,0-5-65 0,0 4-13 15,-5 1-2-15,1-1-1 0,4 0-15 0,-4 4-3 16,-1 1-1-16,1 3 0 0,-5 0-30 0,5 0-5 15,-5 0-2-15,0 0 0 0,-4 4-5 0,0 4-1 0,0-4 0 16,-5 4 0-16,-4 4-2 0,0 0-1 16,5-1 0-16,-5 9 0 0,-5 0 20 0,-3 7 4 0,3 0 1 0,-12 12 0 15,4 1 0-15,0 3 0 0,8 7 0 16,-3 1 0-16,3 0-11 0,1 0-3 0,4 3 0 0,5 1 0 16,-1-8-16-16,5 0-3 0,4-4-1 0,0 4 0 15,5-12-8-15,8 0 0 0,1 0 0 0,8-3 0 16,4-1 0-16,5-4-12 0,5-7 4 0,3 3 8 15,10-7-126-15,-1-4-18 16,1-4-3-16,8-4-1 0,9-4-48 0,0-4-11 0,-4-4-1 16,-1 1-1-16</inkml:trace>
          <inkml:trace contextRef="#ctx0" brushRef="#br0" timeOffset="25810.6278">19637 2196 115 0,'4'-16'10'0,"1"-3"-10"16,-1-1 0-16,1 1 0 0,3 3 284 0,-3 0 54 15,-1 5 11-15,5-9 3 0,-9 9-180 0,4 3-35 16,-4 8-7-16,0 0-2 0,-4-8-23 0,0 0-5 15,4 8 0-15,-9 4-1 0,0 0-51 0,0 8-11 16,0 3-1-16,1 5-1 0,-1-1-25 0,0 9-10 16,0 3 8-16,-4 0-8 0,9-4 8 0,-1 4-8 15,5-3 8-15,0-1-8 0,0-4 0 0,5 1 0 16,4-5 0-16,-1 1 0 0,-3-9 0 0,8 1 0 16,-4-8 0-16,4 4 0 0,4-8-8 0,-3 0 8 15,3 0 0-15,1-8 0 0,-1-4 0 0,1 1 0 16,-5-5 0-16,0 1 0 0,0-5 0 0,0 1 0 15,1-5 0-15,-6-3 0 0,1 0 0 0,0 7 8 0,-5-15 0 16,1 8 0-16,-5 7-8 0,-5 1 0 0,5-5 0 16,-8 9 0-16,3-1 29 0,-4 8 4 0,-8-7 1 0,4 7 0 15,-5 4-34-15,-4 4 0 0,-4 4 0 0,0 4 0 16,-1-1-12-16,-4 5-5 0,1 8-2 0,-1-1 0 16,0 1-153-1,5 7-30-15,0 0-6 0,8-7-2 0</inkml:trace>
          <inkml:trace contextRef="#ctx0" brushRef="#br0" timeOffset="27184.8815">22015 1989 1324 0,'4'-23'118'0,"1"15"-94"0,-5 8-24 0,0 0 0 0,0 0 160 0,0 0 28 15,0 0 6-15,0 0 1 0,9 12-123 0,-1 3-24 16,-3 1-4-16,-5 3-2 0,-5 1 2 0,1 7 1 16,0 0 0-16,-1 1 0 0,1 3-3 0,-5-4-1 15,5 0 0-15,4 1 0 0,4-5-23 0,5-3-5 16,-5-1-1-16,9-7 0 0,-4-4 7 0,4-1 1 15,0-3 0-15,5-4 0 0,0-4 25 0,-1-3 6 16,1-5 1-16,-1 0 0 0,5 1-7 0,-4-9-1 16,-5-3 0-16,4-1 0 0,-3 1-12 0,3-4-4 15,-4 3 0-15,5-3 0 0,-5 0-20 0,4-1-8 16,-3 1 0-16,3 0 9 0,1 3-9 0,-5 5 0 16,4-1 0-16,1 1 0 15,-5 3-127-15,0 1-17 0,0 3-4 0</inkml:trace>
          <inkml:trace contextRef="#ctx0" brushRef="#br0" timeOffset="27438.1088">22695 1646 1728 0,'13'-8'76'0,"-4"4"16"16,4-4-73-16,5 1-19 0,12 3 0 0,1-8 0 16,4 4 137-16,5-7 24 0,4-1 5 0,13 0 1 15,-5 5-79-15,1-1-16 0,0 0-4 0,-1 4 0 0,1 5-37 0,-5-9-8 16,-4 4-2-16,-5 0 0 0,-3 4-21 0,-6 0-10 16,-3 1 1-16,-5 3 0 15,-9-8-191-15,4-4-37 0,-8 0-8 0,4-3-2 16</inkml:trace>
          <inkml:trace contextRef="#ctx0" brushRef="#br0" timeOffset="27666.9693">23239 1108 2188 0,'0'0'48'0,"0"0"11"0,0 0 1 0,13 4 1 0,0 7-49 0,-8 1-12 16,4 7 0-16,4 1 0 0,0 3 105 0,0 5 19 15,-9 3 3-15,1 4 1 0,-5 12-52 0,0-4-9 0,-5 7-3 16,-8 9 0-16,0-1 0 0,-4 5 0 0,-5-5 0 0,0 9 0 16,-5-9-37-16,1 1-8 0,0 3-2 0,-1-7 0 15,5-1-17-15,0 1 0 0,1-1 0 0,3-7 0 32,0-4-85-32,5-8-18 0,5-4-3 0,3-3-1195 0</inkml:trace>
          <inkml:trace contextRef="#ctx0" brushRef="#br0" timeOffset="28124.7125">23621 1958 1324 0,'0'0'118'0,"0"0"-94"15,0 0-24-15,0 0 0 0,0 0 145 0,9 4 25 16,8 0 5-16,1-4 1 0,-1-4-77 0,5 4-15 16,9-4-4-16,4 4 0 0,-4-8-56 0,4 4-12 15,4 0-3-15,1-4 0 0,-1 1-9 0,-4-1 12 16,0 4-12-16,-4-12 12 0,0 5-1 0,-1-1 0 16,-8 0 0-16,0-3 0 0,-4-1 9 0,-1 0 1 15,5 1 1-15,-8 3 0 0,-6-7 34 0,6-1 6 16,-10 5 2-16,5-1 0 0,-5 4-52 0,-4 1-12 15,0-1 0-15,-4 0 0 0,-1 4 0 0,-3 1-15 16,-1 3 3-16,0-4 1 0,-4 8 11 0,-5 0 16 16,1 0-4-16,-5 0-1 0,0 8-11 0,-5 3 0 15,1 1 0-15,-9 4 0 0,0 3 33 0,0 5 5 0,4-1 1 16,0 8 0-16,-8-11-15 0,13 3-4 0,-1 4 0 16,5-3 0-16,5 7 2 0,4-8 0 0,4 1 0 0,0-1 0 15,9 1-22-15,5-5 0 0,8 1 0 0,13 3 0 16,5 4 0-16,13-3 0 0,4 7 0 0,9-4 0 15,4-3-94 1,14-1-23-16,13 0-5 0</inkml:trace>
        </inkml:traceGroup>
        <inkml:traceGroup>
          <inkml:annotationXML>
            <emma:emma xmlns:emma="http://www.w3.org/2003/04/emma" version="1.0">
              <emma:interpretation id="{D8334EB3-B604-4E8C-8A68-7144A4494C19}" emma:medium="tactile" emma:mode="ink">
                <msink:context xmlns:msink="http://schemas.microsoft.com/ink/2010/main" type="inkWord" rotatedBoundingBox="27189,1229 33215,817 33382,3260 27356,3673"/>
              </emma:interpretation>
            </emma:emma>
          </inkml:annotationXML>
          <inkml:trace contextRef="#ctx0" brushRef="#br0" timeOffset="34088.4778">27166 2215 1267 0,'0'0'112'0,"0"8"-89"15,0-8-23-15,0 8 0 0,0 4 102 0,4-1 16 16,0-3 3-16,5 4 1 0,4-8-26 0,1 3-6 16,7-7-1-16,6 8 0 0,-1-4-45 0,5-4-10 15,4 0-2-15,0 0 0 0,0 0-32 0,0-4 0 16,0 4 0-16,5-4 0 15,-1-3-137-15,-4 3-35 0,0-8-6 0,-13 4-2 0</inkml:trace>
          <inkml:trace contextRef="#ctx0" brushRef="#br0" timeOffset="33897.0853">27227 2040 172 0,'0'0'8'0,"0"0"1"0,0 0-9 0,0 0 0 0,0 0 0 0,0 0 0 15,0 0 273-15,0 0 53 0,18-4 10 0,4-4 3 16,-5 8-204-16,9-4-41 0,-4-4-8 0,5 8-2 15,-1-4-28-15,5 4-7 0,-9-3-1 0,4-1 0 16,0 4-32-16,-4 0-6 0,0-4-2 0,-4 4 0 16,-1 0-8-16,5-4-11 0,-4 4 3 0,-1 0 0 15,1 4-138 1,-5-4-27-16,0 0-6 0,-13 0-1 0</inkml:trace>
          <inkml:trace contextRef="#ctx0" brushRef="#br0" timeOffset="34353.4297">28596 1236 1958 0,'0'0'43'0,"-13"-4"9"0,4 4 1 0,-4 0 3 0,4-7-45 0,0 7-11 0,-8 7 0 0,-1-3 0 16,1 8 53-16,-10 8 9 0,1 3 2 0,-5 4 0 15,1 4 0-15,-6 8 0 0,1 12 0 0,0 4 0 16,0-5-52-16,4 9-12 0,5-4 0 0,-5 3 0 16,5-3 40-16,4 3 6 0,0 1 1 0,5-1 0 15,3-3-47-15,10 3 0 0,0 1 0 0,4 3 0 16,0-7 0-16,4-5 0 0,5-7-8 0,4 0 8 15,0-8-72-15,0 0-12 0,1-7-1 16,-1-5-970-16</inkml:trace>
          <inkml:trace contextRef="#ctx0" brushRef="#br0" timeOffset="34783.91">28706 1509 1958 0,'-5'-19'43'0,"10"11"9"0,-5-8 1 0,8 13 3 0,-3-9-45 0,-1 4-11 0,5 8 0 0,0 0 0 16,-1 4 61-16,1 4 11 0,0 7 1 0,0 1 1 15,-5 7-44-15,5 5-9 0,-5-1-1 0,1 8-1 16,-1 0 13-16,0 4 2 0,5-4 1 0,-4 8 0 15,-1 0-35-15,5 0 0 0,-5 4 0 0,5-4 0 16,0-4 58-16,-5 0 5 0,5-4 1 0,4 4 0 16,-9-16-52-16,5 4-12 0,0-7 0 0,0-1 0 15,-5-3 27-15,5-4 2 0,-9-4 1 0,0-8 0 16,0 0-2-16,0 0-1 0,13 0 0 0,-4 0 0 16,-9 0-16-16,9-16-3 0,4 0-8 0,0-3 12 15,0-1 12-15,0 1 1 0,0-5 1 0,5-3 0 16,0-8 10-16,-1 4 1 0,5-8 1 0,4 4 0 15,1-4-38-15,-1 4-23 0,-4-4 3 0,13 0 1 0,13 4 19 16,-13-1 0-16,-13 1 0 0,0 4 0 0,0 0-15 0,0 8 1 16,0 3 0-16,0 1 0 15,-9 3-91-15,5 4-19 0,-1 1-3 0,1 11-1074 16</inkml:trace>
          <inkml:trace contextRef="#ctx0" brushRef="#br0" timeOffset="35039.8831">29864 1845 1728 0,'-18'8'38'0,"18"-8"8"0,9 7 2 0,-5 9 0 0,-17 0-39 0,5 7-9 0,3 4 0 0,-4 1 0 16,-8-1 102-16,-5 4 18 0,-4 4 4 0,4 4 1 15,0 0-46-15,-5-4-10 0,-3 0-1 0,3-7-1 16,1 3-54-16,-5-4-13 0,-4 0 0 0,4 1 0 16,5-5 24-16,-5 0 1 0,5 1 1 0,0-1 0 15,-1 1-93-15,10-9-18 0,4-3-4 16,8-8-1-16</inkml:trace>
          <inkml:trace contextRef="#ctx0" brushRef="#br0" timeOffset="39056.7919">30338 1634 230 0,'17'-8'20'0,"-17"8"-20"0,0 0 0 0,0 0 0 16,0 0 184-16,0 0 32 0,0 0 6 0,0 0 2 0,0 0-97 0,0 0-19 16,0 0-4-16,0 0-1 0,0 0-33 15,0 8-6-15,-4 4-2 0,-1 7 0 0,-3 1-28 16,-6 3-6-16,1 5 0 0,-4 7-1 0,-1 4 54 0,1-8 11 15,-1 12 3-15,1-4 0 0,-5 0-43 0,4 0-9 16,5 0-2-16,-5 0 0 0,1 0-10 0,4-4-3 16,-5 4 0-16,5-8 0 0,0-4-12 0,4 1-2 15,-4-5-1-15,4-7 0 0,0-1-5 0,1 1-8 16,-1-16 11-16,4 8-11 16,1-4-16-16,4-4-11 0,0 0-1 0,0 0-1 15,-9 0-203-15,0-4-40 0</inkml:trace>
          <inkml:trace contextRef="#ctx0" brushRef="#br0" timeOffset="39900.9623">30079 2266 288 0,'0'0'25'0,"0"0"-25"16,4-8 0-16,-4 8 0 0,0 0 208 0,0 0 37 15,0 0 7-15,9 4 2 0,4 0-135 0,-4 0-27 0,0-4-6 0,4 4-1 16,4-4-29-16,1 4-7 0,4-4-1 16,0 0 0-16,0-4-28 0,0 4-5 0,4-4-2 0,5 0 0 15,-5-4-13-15,0-4 0 0,5 5 0 0,0-5-765 16</inkml:trace>
          <inkml:trace contextRef="#ctx0" brushRef="#br0" timeOffset="43067.7522">30197 2282 806 0,'0'0'17'0,"0"0"4"0,0 0 1 0,0 0 2 0,0 0-24 0,0 0 0 16,0 0 0-16,0 0 0 0,0 0 32 0,0 0 3 16,0 0 0-16,0 0 0 0,0 0 23 0,9 0 5 15,0-4 1-15,4 4 0 0,-13 0-28 0,0 0-6 0,9 0-1 16,-9 0 0-16,4 0 39 0,-4 0 7 0,9-4 1 0,0 4 1 15,-1 0-34-15,1-4-7 0,4 4-2 0,-4-4 0 16,4 4-14-16,-4 0-2 0,4 0-1 0,0-4 0 16,5 4-17-16,-5-4 0 0,5 4 0 0,-1-4 0 15,-4 0 0-15,1 0 0 0,-1 1 0 0,0-1 0 16,0 4 0-16,-4 0 0 0,-9 0 0 0,0 0 0 16,0 0 0-16,9 0 0 0,-9 0 0 0,0 0 0 31,0 0-107-31,0 0-25 0,0 0-4 0,0 0-2 0</inkml:trace>
          <inkml:trace contextRef="#ctx0" brushRef="#br0" timeOffset="39631.6007">30285 1841 1580 0,'0'0'35'0,"0"0"7"0,0 0 2 0,0 0 0 0,9 4-36 0,4 0-8 0,0-4 0 0,5 4 0 15,-1-4 52-15,1 3 8 0,4-3 1 0,0 0 1 16,0 0-22-16,4 0-4 0,0 0 0 0,5 4-1 15,-5 0-23-15,1-4-4 0,3-4 0 0,-3 0-8 16,-1 4 0-16,0 0 0 0,-8 0 0 0,4 4 0 16,-9 0-44-16,0 0-15 0,-4-4-3 15,-9 0-479-15,0 0-96 0</inkml:trace>
          <inkml:trace contextRef="#ctx0" brushRef="#br0" timeOffset="39382.364">30324 1704 288 0,'0'-19'25'0,"0"11"-25"0,0 0 0 0,5-3 0 0,-1-1 203 0,1 0 35 0,-1 4 7 0,5-3 2 16,-5 3-97-16,5-4-19 0,0 4-4 0,0 1-1 16,-1-1-38-16,5 0-7 0,1 0-1 0,-1 4-1 15,4 0-20-15,1 0-4 0,-1 1-1 0,5-1 0 16,0 0-26-16,0-4-4 0,5 4-2 0,-6 4 0 0,6 0 7 16,-5-8 2-16,4 8 0 0,-4 0 0 0,0-4-23 15,-4 4-8-15,3 0 0 0,-7 0 0 16,-1 0-20-16,0 0-11 0,-4 0-1 0,4 0-1 0,-4 0 7 0,4-4 2 15,-4 4 0-15,4 0 0 16,-4 0-64-16,-1 4-13 0,5-4-3 0,-4 4 0 16,0-4 17-16,-9 0 3 0,0 0 1 0,0 0 0 15,0 0-28-15,0 0-5 0,0 0-2 0</inkml:trace>
          <inkml:trace contextRef="#ctx0" brushRef="#br0" timeOffset="41709.2825">31522 1377 889 0,'0'0'39'0,"0"0"9"0,0 0-39 0,0 0-9 0,0 0 0 0,0 0 0 16,0 0 54-16,0 0 9 0,0 0 1 0,0 0 1 16,0 0 15-16,0 0 2 0,0 0 1 0,0 0 0 15,0 0-7-15,9 0-2 0,-9 0 0 0,13 0 0 16,-13 0-11-16,0 0-3 0,9 0 0 0,-9 0 0 15,0 0-36-15,9 4-7 0,-5 7-1 0,0-3-1 0,-4 4 39 16,0 7 8-16,-4 13 2 0,-5-5 0 0,1 12-8 0,-1 8-2 16,-4 3 0-16,-1 1 0 0,6 4 16 0,-5 3 3 15,-9 5 1-15,0 3 0 0,-5-8-48 0,-3 5-10 16,-1-1-1-16,-9 4-1 0,5-11-4 0,-4 0-1 16,-1-5 0-16,1-3 0 0,-1-8-1 0,1-4 0 15,-1 0 0-15,1-4 0 0,-1 1-8 0,1-5-17 16,4-8 4-16,4 1-799 15,-4-4-159-15</inkml:trace>
          <inkml:trace contextRef="#ctx0" brushRef="#br0" timeOffset="43979.0299">31584 2180 1612 0,'0'0'144'0,"0"0"-116"16,0 0-28-16,0 0 0 0,0 0 111 0,0 0 16 15,0 0 3-15,0 0 1 0,0 0-82 0,0 0-16 16,0 0-3-16,-9 4-1 0,4 0-29 0,1 4-10 15,4-8 0-15</inkml:trace>
          <inkml:trace contextRef="#ctx0" brushRef="#br0" timeOffset="32187.9292">26358 1646 864 0,'18'0'76'0,"-18"0"-60"15,0 0-16-15,0 0 0 0,4-12 56 0,-4 8 9 16,-4 0 2-16,0-7 0 0,-1 7-4 0,-4-4-1 16,9-4 0-16,-4 4 0 0,-5 1-35 0,5-1-7 15,-1 0-2-15,1-4 0 0,0 5-2 0,-1-5 0 16,1 4 0-16,0-4 0 0,4 5 20 0,-5-5 3 15,1 4 1-15,-1-4 0 0,5 12-20 0,0-7-3 16,-4-5-1-16,0 0 0 0,-5 8-7 0,4 0-1 16,-3-3-8-16,3 3 12 0,-4-4 16 0,1 4 4 15,-1 0 0-15,5 0 0 0,-5 4-32 0,0-4 8 16,0 0-8-16,9 4 0 0,-4-4 0 0,4 4 0 16,-13 0 0-16,4 0 0 0,0-3 0 0,0 3 0 15,-4 0 0-15,0 3 0 0,4-6 0 0,-4 6 0 0,-4 1 0 16,-1 4 0-16,-4-4 0 0,0 4 0 0,-4-4 0 15,-1 4 0-15,1 3 0 0,-5 1 0 0,5 4 0 0,0-9 0 16,-5 13 13-16,5-1 0 0,-5 9 0 0,5-5 0 16,-1 4 6-16,5 1 1 0,5 3 0 0,-5-4 0 15,9 8-4-15,0-4-1 0,-5 5 0 0,9-1 0 16,1-4-7-16,-1 0 0 0,0 4-8 0,0 4 12 16,5 0-2-16,-1 4-1 0,5 0 0 0,-4 0 0 15,4 0 11-15,0 4 1 0,4-8 1 0,-4 3 0 16,5-3 5-16,4-3 1 0,-1-1 0 0,1 0 0 15,0 4-11-15,0-8-1 0,8 0-1 0,1 0 0 16,-1 0-6-16,5 1-1 0,0-5 0 0,5 0 0 16,-1-3 2-16,0-5 0 0,-4-3 0 0,0-1 0 15,4-3 1-15,1 4 0 0,-1-16 0 0,5 7 0 0,-5-7-11 0,0 0 12 16,1-3-12-16,-1-1 12 0,-4-4-12 0,4 0 12 16,-4-4-12-16,-4 1 12 0,4-5-12 0,0 0 10 15,-5-3-10-15,1-4 10 0,4-1-10 0,-9 5 10 16,4-9-10-16,-8 5 10 0,4 0-1 0,-4-1 0 15,-4 9 0-15,3-5 0 0,-8-3-9 0,0 3-11 16,0 1 3-16,0 3 0 0,-4 0 8 0,0 5 0 16,-1-1 0-16,1 4 0 0,-1-3 0 0,-3 3 0 15,3-4 0-15,-4 4 0 0,5 4 0 0,-5 1 0 16,0-1 0-16,1 0 0 0,3-4-12 0,-3 8 4 16,-1-4 0-16,0 0 0 0,5 4 8 0,-5 0-10 15,0 0 10-15,5 0-10 0,4 0 10 0,-9 0 0 16,5 0 0-16,-5 0 0 0,4 4 0 0,5-4 0 15,-8 0 0-15,8 0 0 0,-9 0 0 0,9 0 0 0,-5 4 0 16,5-4 0-16,0 0 0 0,0 0 0 0,-8 4 0 16,8-4 0-16,0 0 0 0,0 0 0 0,0 0 0 0,0 0 0 15,0 12 0-15,0-12 0 0,8 7 0 0,-3 1 0 16,-5-8 9-16,13 12-9 0,0-12 12 0,5 0-12 16,-1 0 14-16,1 0-4 0,4 0-1 0,0 0 0 15,0-8-9-15,4 4 10 0,0 4-10 0,1-8 10 16,-1 4 1-16,0 1 0 0,-4-1 0 0,0 4 0 15,-4 0-11-15,-1-4 0 0,1 0 0 0,-5 4 0 16,0 4 0-16,-4-4 0 0,0-4 0 0,-9 4 0 16,0 0 0-16,0 0 0 0,0 0 0 0,0 0 0 0,0 0 0 15,0 0 0-15,-9 4 0 0,0 0 0 0,-4-4-16 16,0 4 0-16,0-1 1 0,-9 1 0 0,4 0 3 0,-4-4 1 16,5 0 0-16,-1 0 0 0,-4 4 11 0,9-4 0 15,-5-4-9-15,5 4 9 0,0 0 0 0,0 0 0 16,0 0 0-16,4 0 0 0,-4 0 0 0,4 0 0 15,0 0 0-15,5 0 0 0,-5 0 0 0,5 4 0 16,4-4 0-16,-9 0 0 0,5 0 0 0,4 0 0 16,-9 0-9-16,9 0 9 0,0 0 0 0,0 0 0 15,0 0 0-15,0 0 0 0,0 0 0 0,0 0 0 16,0 0 0-16,0 0 0 0,13 4 0 0,0-4 0 16,9 0 0-16,0 0 0 0,4 0-17 0,5 0 3 15,4-4 1-15,0 4-689 16,0 0-138-16</inkml:trace>
          <inkml:trace contextRef="#ctx0" brushRef="#br0" timeOffset="33370.0946">26543 1225 1594 0,'17'-12'35'0,"-8"0"7"0,9 4 2 0,-1 1 1 0,5-1-36 0,0 4-9 16,4-4 0-16,5 4 0 0,0 0 83 0,4 0 14 0,-4 1 3 0,4-1 1 15,0 4-49-15,0 0-11 0,9 0-1 0,-5 4-1 32,5-1-63-32,-4 1-12 0,8 0-2 0,0 0-560 0,-8 4-112 0</inkml:trace>
          <inkml:trace contextRef="#ctx0" brushRef="#br0" timeOffset="33170.0023">26902 800 1267 0,'0'0'28'0,"0"0"5"0,0 0 2 0,0 0 1 0,0 0-36 0,0 0 0 15,0 0 0-15,0 0 0 0,5-8 67 0,-1 0 6 16,9 4 2-16,1-4 0 0,-1 4-18 0,0 0-3 15,4 1-1-15,1-9 0 0,-1 4-42 0,-3-4-11 16,3 1 0-16,1 3 0 0,-5-4 0 0,0 4 0 16,0-7 0-16,0 3 0 0,-8 4 17 0,-1-7 2 15,-4-1 0-15,0 8 0 0,-4-11-31 0,4-1-5 16,-5 5-2-16,5-1 0 0,-8 0 43 0,3 1 9 16,1-1 2-16,-1 1 0 15,1 3-56-15,-5 0-11 0,5 5-3 0,0 7 0 0,-1-12 79 0,5 12 16 16,-4-4 4-16,4 4 0 15,-5 0-77-15,5 0-15 0,0 0-4 0,0 0 0 0,0 0 32 0,0 0-9 0,0 0 9 16,-8-4 0-16,3 4 0 0,5 0 0 0,0 0 0 16,0 0 0-16,0 0 24 0,0 0 8 0,-9 8 0 15,9-8 1-15,-8 12-33 0,3-5 0 0,1 5 0 0,-1 0 0 16,1-1 0-16,4 5-17 0,-4-8 1 0,-1 3 1 16,1 5 24-16,-5 7 5 0,5 5 1 0,4-1 0 15,-5 4 38-15,5 8 8 0,0 8 2 0,0-4 0 16,0 4-73-1,0 7-14-15,0-3-4 0,5 4 0 0,-1-9 53 0,-4 5 11 0,0-8 1 0,0 4 1 16,0-4-11-16,0-4-3 0,-4 0 0 0,4 0 0 16,-5 0 6-16,-3-4 1 0,3-8 0 0,-4 0 0 15,1 1-31-15,-1-1-21 0,0-7 3 0,5-1 1 16,-5-3-77-16,5-1-15 0,-5-7-3 16,4 4-824-16</inkml:trace>
          <inkml:trace contextRef="#ctx0" brushRef="#br0" timeOffset="40721.2821">30890 1271 864 0,'18'-15'76'0,"-9"11"-60"0,4 4-16 0,0-4 0 16,5 0 144-16,-1 0 25 0,5-4 6 0,-4 8 1 16,8-11-90-16,-4 7-18 0,4 0-3 0,1 4-1 15,-5-8-51-15,4 4-13 0,-4 4 0 0</inkml:trace>
          <inkml:trace contextRef="#ctx0" brushRef="#br0" timeOffset="40495.8493">30991 1006 1209 0,'0'-4'108'0,"0"4"-87"16,0-7-21-16,0 7 0 0,0 0 80 0,0 0 12 15,14 0 3-15,-6 0 0 0,-8 0-57 0,13 3-11 16,1 1-3-16,-1 0 0 0,0-4-11 0,0 0-2 16,5 0-1-16,-5 0 0 0,4 0-10 0,-3 0 12 15,3-4-12-15,-4 0 12 0,0-3-12 0,1 3 0 16,-6-4 9-16,1-4-9 0,0 1 12 0,0-1-1 15,-5 0-1-15,5 4 0 0,-5-11-10 0,1 3 0 16,-1 1 0-16,0-5 0 0,1 5 9 0,-5-1 0 0,0-4 0 16,4 1 0-16,-4 7 1 0,0 1 0 0,0-1 0 15,0 4 0-15,0-4-10 0,0 1 8 0,0 3-8 16,0 8 8 0,0 0-28-16,0 0-5 0,0 0-2 0,0 0 0 0,-4-8 40 0,4 8 8 0,-9-4 2 0,-4 4 0 15,4-4-37-15,-4 4-7 0,4 0-2 0,-4 0 0 16,4 0 32-16,-4 0 7 0,4 0 0 0,0 0 1 15,1 4-17-15,-1-4 0 0,0-4 0 0,9 4 0 16,-9 4 0-16,9-4 0 0,-4 8 0 0,0 0 0 16,4-8 0-16,-5 8 0 0,1-1 0 0,4 9 0 15,-5 0 0-15,5 3 0 0,-4 1 0 0,4 3 0 16,0 4 0-16,-4 1 10 0,4-1-10 0,0 12 8 16,0-16 10-16,-5 8 2 0,5-7 0 0,0 3 0 15,-4 0 2-15,4 5 1 0,-9-9 0 0,5 0 0 16,-1 1 3-16,1-1 1 0,-5-3 0 0,5-1 0 0,-1-3-19 15,1-1-8-15,0 5 8 0,4-4-8 16,0-1-20-16,0 1-8 0,0-5-3 0,-5 5 0 16,5 0-96-16,0-1-19 0</inkml:trace>
        </inkml:traceGroup>
      </inkml:traceGroup>
    </inkml:traceGroup>
    <inkml:traceGroup>
      <inkml:annotationXML>
        <emma:emma xmlns:emma="http://www.w3.org/2003/04/emma" version="1.0">
          <emma:interpretation id="{DD6885A9-8E7A-4AC6-8A54-FEE6D486CD45}" emma:medium="tactile" emma:mode="ink">
            <msink:context xmlns:msink="http://schemas.microsoft.com/ink/2010/main" type="paragraph" rotatedBoundingBox="1392,6584 29818,4012 30222,8478 1796,110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976794-CA65-4130-AFB1-960BA1E17718}" emma:medium="tactile" emma:mode="ink">
              <msink:context xmlns:msink="http://schemas.microsoft.com/ink/2010/main" type="line" rotatedBoundingBox="1392,6584 29818,4012 29985,5852 1558,8423"/>
            </emma:interpretation>
          </emma:emma>
        </inkml:annotationXML>
        <inkml:traceGroup>
          <inkml:annotationXML>
            <emma:emma xmlns:emma="http://www.w3.org/2003/04/emma" version="1.0">
              <emma:interpretation id="{AF642DCF-2443-4A0D-A6C1-EB9CE20DA24D}" emma:medium="tactile" emma:mode="ink">
                <msink:context xmlns:msink="http://schemas.microsoft.com/ink/2010/main" type="inkWord" rotatedBoundingBox="1411,6799 4403,6529 4549,8139 1557,8409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9069.3744">987 6170 748 0,'0'0'67'0,"0"0"-54"0,0-8-13 0,4-4 0 16,1-3 92-16,-1 3 15 0,-4-4 3 0,4 5 1 15,10-5-14-15,-14 4-2 0,4 4-1 0,5-3 0 16,-1-1-30-16,1 0-7 0,-4 1-1 0,-1-1 0 16,-4 12-8-16,4-4-3 0,5-8 0 0,-9 12 0 15,0 0-1-15,0 0 0 0,0 0 0 0,0 0 0 16,0 0-20-16,0 0-4 0,0 0 0 0,0 16-1 0,0 7 8 0,-9 9 1 16,1 10 1-16,3 9 0 15,-8 8 3-15,4 3 1 0,1 8 0 0,-6 0 0 0,6 4-5 0,-1-3-2 16,0-1 0-16,0 4 0 0,0-8-1 0,1 1 0 15,-1-5 0-15,-4 4 0 0,4-11-14 0,0-1-3 16,0-3-8-16,1 0 12 0,-5-4-4 0,-1-1-8 16,1-3 11-16,4-4-11 0,-4-4 12 0,0-3-12 15,0-5 12-15,4-8-12 0,5 1 9 0,-5-4-9 16,0-5 0-16,5-7 9 0,-1 0-9 0,5-4 0 16,-4-8 9-16,0 0-9 0,4-3 0 0,0-5 0 15,0-7 0-15,4-8 0 0,0-5-12 0,1-3 4 16,4 0 0-16,4 0 0 0,-4-3 8 0,4 3-10 15,0 3 10-15,4 5-10 0,5 0 10 0,-8 4-10 16,-1 3 10-16,4 5-10 0,-4 3 10 0,5 5 0 16,-1 7 10-16,-3 4-10 0,-1 0 0 0,0 7-8 0,5 9-1 15,-5 4 0-15,4-1 9 0,-4 4-8 0,9 1 8 0,-4 3-8 16,4-3 8-16,0 3 0 0,0-8 0 0,8 9 0 16,-3-9 0-16,-1-3 0 0,0-8 0 0,5-1 0 15,0-3 0-15,-1 0 0 0,1-4 8 0,0-8-8 16,0-3 0-16,4-5 0 0,-9-3 0 0,5 3 0 15,-1-4 0-15,1 1 0 0,0-4 0 0,0-1 0 16,-9-3 0-16,4 3-16 0,0-7 2 0,-4 4 1 16,0 0 13-16,-13-5 0 0,4 1 0 0,-4 0 0 0,4 4 0 15,-9-1 0-15,1 1 0 0,-5 4 0 0,0-1 0 16,-5 5 0-16,-3 3 0 0,-1-3 0 0,-4 3 0 0,-1-3 0 16,1 7 0-16,-4 0 0 0,-5 4 15 15,0 1-4-15,9 3-1 0,-9 8 0 0,4 0-10 0,-4 3 0 16,5 13 0-16,-1-5 0 0,5 5 0 0,0-1 0 15,0 5 0-15,8 3 0 0,-3 0 0 0,3 5 0 16,1-1-9-16,-1 0 9 0,5 4 0 0,0-4 0 16,0 1 0-16,0-1 0 0,5 0 11 0,-1-4-11 15,1 4 12-15,3-3-12 0,1-1 9 0,0 0-9 16,4-3 0-16,5-5 9 0,-5-3-9 0,4-1 0 16,1-3 0-16,-1-4 0 0,5 0 0 0,0-8-12 15,0 0 2-15,5-8 1 16,-1 0-180-16,0 0-36 0</inkml:trace>
          <inkml:trace contextRef="#ctx0" brushRef="#br0" timeOffset="49495.183">2290 6836 691 0,'0'0'61'0,"4"-7"-49"0,-4-1-12 0,0 8 0 16,0 0 170-16,9-4 31 0,0-4 7 0,0 4 0 16,-1 0-71-16,-8 4-14 0,0 0-3 0,18 8-1 15,-14 0-39-15,9 8-7 0,1-1-1 0,-1 5-1 0,0-1-16 16,-4 5-3-16,-1 3-1 0,-3 0 0 16,4-3-19-16,-9-1-4 0,0 0-1 0,0 1 0 0,4-1-8 0,-8-3-2 15,-1-5 0-15,-4 1 0 0,9-1-5 0,-8 1-2 16,-1-8 0-16,4 0 0 0,5-8-10 0,0 0 12 15,0 0-12-15,0 0 12 0,-8-4-4 0,3-4 0 16,5-4 0-16,0-3 0 0,0-9-8 0,5 1 10 16,-1-1-10-16,5-3 10 0,8-4-10 0,-8 0 0 15,4-4 0-15,5 0 0 0,-1 7 0 0,1-3 0 16,0 4 0-16,-1 7 0 0,-4 1 0 0,5 3 0 16,-9 4 0-16,4 12 0 0,0 0 0 0,0 8 0 15,-4 4 0-15,4 0 0 0,0 7 0 0,-8 1 10 16,3-1-10-16,6 5 10 0,-6-5-10 0,1 4 10 15,0 1-10-15,4-1 10 0,-4-3-10 0,4 3 0 16,-4-7 0-16,-1 3 0 16,6-3-64-16,-6 3-19 0,1-3-3 0,-4 0-989 0</inkml:trace>
          <inkml:trace contextRef="#ctx0" brushRef="#br0" timeOffset="46883.1239">-272 6645 518 0,'0'0'23'0,"0"0"5"0,0 0-28 0,0 0 0 15,0 0 0-15,0 0 0 0,0 0 187 0,0 0 32 16,0 0 6-16,0 0 2 0,0-4-121 0,0-3-24 15,0 7-5-15,0 0-1 0,0 0-22 0,0-8-5 16,4 4-1-16,-4 4 0 0,0 0-20 0,4-8-4 16,1 8 0-16,4-4-1 0,4 0-4 0,-9 0-1 15,5 4 0-15,8-3 0 0,-8 6 7 0,4 1 2 16,9-4 0-16,-9-4 0 0,9 4 3 0,5-3 1 16,-1-1 0-16,5 0 0 0,4-8-1 0,0 0 0 15,4-3 0-15,5-1 0 0,0 1-16 0,0 3-3 16,0-4-1-16,-5 1 0 0,5-1-10 0,0 0 10 15,-4 5-10-15,-5-1 10 0,-5 0-10 0,-3 5 0 0,-5 3 0 16,0 0 0 0,-5 8-35-16,-4 0-5 0,-4-1-2 0,-9-3 0 15,9 12-58-15,-9-12-11 0,-4 12-2 0,-1 0-727 0</inkml:trace>
          <inkml:trace contextRef="#ctx0" brushRef="#br0" timeOffset="47157.6875">197 6684 1036 0,'0'0'92'0,"0"0"-73"16,0 0-19-16,0 0 0 0,0 0 121 0,0 0 21 16,0 0 4-16,0 0 1 0,0 0-56 0,0 0-11 15,-9 12-3-15,1 8 0 0,3 3-22 0,-4 12-5 16,9 4-1-16,-13 12 0 0,4-4-9 0,-4 7-1 15,5 1-1-15,-14 7 0 0,13-3-5 0,-9 3-1 16,1-3 0-16,-1-1 0 0,1-3-7 0,-1-1-1 16,0-7-1-16,5 0 0 0,-4-8-15 0,4-8-8 15,-5 0 8-15,5-3-8 16,0-5-21-16,0-4-9 0,4-3-2 0,0-8-650 16,9-8-130-16</inkml:trace>
        </inkml:traceGroup>
        <inkml:traceGroup>
          <inkml:annotationXML>
            <emma:emma xmlns:emma="http://www.w3.org/2003/04/emma" version="1.0">
              <emma:interpretation id="{B6A3233E-28FA-460C-9186-A9DBFE736B11}" emma:medium="tactile" emma:mode="ink">
                <msink:context xmlns:msink="http://schemas.microsoft.com/ink/2010/main" type="inkWord" rotatedBoundingBox="6360,6134 7731,6010 7870,7550 6499,7674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1156.3863">5958 6271 1440 0,'0'0'128'0,"0"0"-103"15,0 0-25-15,0 0 0 0,0 0 121 0,0 0 19 16,-9 8 4-16,0 0 1 0,0 7-77 0,0 1-15 16,-4 3-3-16,0 1-1 0,0 7-5 0,0 0-2 15,0 1 0-15,4 3 0 0,-4-4-8 0,0 8-2 16,-1 0 0-16,6 0 0 0,-1-3-7 0,0 3-1 15,5-8-1-15,4 4 0 0,0-3-14 0,0-5-9 16,0 0 12-16,4-3-12 0,0-1 0 0,1-7 0 16,4-4 0-16,-1 0 0 0,1-4 12 0,0-1-12 15,4-6 12-15,0-5-12 0,5 0 10 0,-1-4-10 16,1-3 8-16,4-1-8 0,0-7 8 0,-5-1-8 16,5-3 0-16,-4 0 8 0,-1-5-8 0,1 5 0 0,-5-4 9 15,0 4-9-15,0-8 0 0,-4-1 9 0,-4 1-9 0,-1 4 0 16,-4 0 0-16,-4 4 0 0,4-1 0 0,-5 5 0 15,-8 0 10-15,4 3-2 0,0 4 0 0,-4 5 0 16,0-1 1-16,-4 4 0 0,-1 4 0 0,-4 0 0 16,5 4-9-16,-5 4 8 0,0 4-8 0,0 0 8 15,0 4-20-15,4-1-4 0,-4 1 0 0,5 0-1 16,-1 7-179-16,5 1-36 16</inkml:trace>
          <inkml:trace contextRef="#ctx0" brushRef="#br0" timeOffset="50750.9958">5168 6435 1335 0,'0'0'59'0,"0"0"13"0,0 0-58 0,0-8-14 0,0 0 0 0,0 8 0 15,0-8 70-15,-5 1 11 0,1-5 3 0,0 4 0 16,4 4-17-16,0-4-3 0,-9 1-1 0,5-1 0 15,-5 4-11-15,0-4-3 0,5 4 0 0,-10 0 0 16,-3 0-8-16,4 0-1 0,4 1-1 0,-4 3 0 16,0 0-5-16,-9 0-1 0,9 3 0 0,-5 1 0 15,5 8-11-15,-5-4-2 0,1 4-1 0,-5-1 0 16,9 5-11-16,-5 7-8 0,1 1 9 0,-5 3-9 16,4-4 0-16,0 9 0 0,1-1 0 0,4 8 0 15,0-4 8-15,4 4-8 0,0-4 0 0,9 4 0 0,0-4 0 16,0-4 8-16,4 0-8 0,5 1 0 0,0-9 0 0,-5 0 0 15,10-7 0-15,-1 0 0 0,0-1 0 0,0-7 0 16,0-4 0-16,5 0 0 0,-1-4 0 0,1-4 8 16,4-4-8-16,0-4 0 0,4-3 24 0,0-9-2 15,1 1 0-15,-1-4 0 0,0-1-22 0,1-3 0 16,3 4 0-16,1-12 0 0,-5 0-9 0,1-4 0 16,-1-4 0-16,0-3 0 0,-4-1 9 0,5-4 0 15,-10-7 0-15,1-1 8 0,4-7-8 0,-5-4 0 16,-4-4 8-16,5 4-8 0,-5-4 0 0,0 4 0 15,0 0 0-15,-4 0 0 0,4 4 0 0,-4 3 0 16,-4 13 0-16,3 7 0 0,-3 8 0 0,-1 8 0 16,0 11 0-16,1 5 0 0,-1-1 0 0,-4 8 0 15,0 8 12-15,0 0-4 0,0 0-8 0,0 16 0 16,-4 3 0-16,-1 13 0 0,1 3 0 0,-5 4 0 0,1 7 12 16,-1 5-4-16,0 8 8 0,-4-1 1 0,0 5 1 0,4-1 0 15,-4 4 6-15,0 8 2 0,4-3 0 0,-4-1 0 16,8-4-12-16,-4 0-2 0,1 1-1 0,-1-9 0 15,5-3-11-15,4-1 0 0,-9-7 9 0,9 4-9 16,-5-1 0-16,10-11-12 0,-5 0 2 0,4-7 0 16,1-1-132-16,3-8-26 15,1-3-6-15</inkml:trace>
        </inkml:traceGroup>
        <inkml:traceGroup>
          <inkml:annotationXML>
            <emma:emma xmlns:emma="http://www.w3.org/2003/04/emma" version="1.0">
              <emma:interpretation id="{CBEB42FD-D81A-4C45-8C8E-EFFAB3AE2DA3}" emma:medium="tactile" emma:mode="ink">
                <msink:context xmlns:msink="http://schemas.microsoft.com/ink/2010/main" type="inkWord" rotatedBoundingBox="10453,6577 11190,6511 11249,7171 10512,7238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2267.9952">9257 6115 288 0,'0'0'12'0,"0"0"4"0,0 0-16 0,9-8 0 0,-9 8 0 0,4-8 0 15,5 5 261-15,-5-9 50 0,-4 4 9 0,0 0 3 16,0-7-167-16,0 3-32 0,0 0-8 0,-4 1 0 16,4-1-24-16,0 0-5 0,-5-3-1 0,1 3 0 15,0 4 0-15,-1-4 0 0,1 5 0 0,-1-1 0 16,1-4-48-16,-5 4-10 0,5-3-1 0,-5 3-1 15,0 0-17-15,1 0-9 0,-6 0 10 0,1 4-10 16,4-3 15-16,-8 3-3 0,-1 4-1 0,-4 0 0 0,0 8-11 16,5-1-16-16,-5 1 4 0,0 8 1 0,-4-5 19 15,4 13 3-15,0-1 1 0,0 5 0 0,-4 3-12 16,4 4 0-16,0 4 0 0,4 0 0 0,1 4 0 16,3 0 0-16,1-4 0 0,0 0 0 0,4 0 0 0,1-8 0 15,3 4 0-15,5-4 0 0,0-4 0 0,0-3 0 16,5-5 0-16,-1 1 0 0,5-9 0 0,4-3 0 15,-4-4 0-15,8 0 0 0,1 0-9 0,-1-8 9 16,5-8 0-16,5-3 0 0,-1-5-8 0,0-3 8 16,5-1 0-16,0-3 0 0,-5 0 0 0,0-4-8 15,-4-1 8-15,0-3 0 0,5-8 0 0,-6 1 0 16,1-1 0-16,-4 0 0 0,-1 4 0 0,1 8 0 16,-5 3 0-16,-4 5 0 0,4 0 0 0,-8 7 0 15,-1 4 0-15,0 8 9 0,-4 4 20 0,0 0 4 0,0 0 1 16,0 0 0-16,-4 12-14 0,4 0-4 0,0 7 0 0,0 1 0 15,4-1-6-15,1 1-2 0,-1 3 0 0,5 1 0 16,-5-5-8-16,9 4 0 0,-4 1 0 0,4-5 0 16,5 1 0-16,-1-8-9 0,1 3 0 0,4-3 0 15,0-4-116 1,4 3-23-16,-4-7-5 0</inkml:trace>
        </inkml:traceGroup>
        <inkml:traceGroup>
          <inkml:annotationXML>
            <emma:emma xmlns:emma="http://www.w3.org/2003/04/emma" version="1.0">
              <emma:interpretation id="{818CEBAA-E04F-4DF7-8DF9-D8F2E99B67DF}" emma:medium="tactile" emma:mode="ink">
                <msink:context xmlns:msink="http://schemas.microsoft.com/ink/2010/main" type="inkWord" rotatedBoundingBox="13193,6077 16241,5801 16342,6915 13294,719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4810.2825">12762 5526 1742 0,'-4'-19'77'0,"4"19"16"0,0-12-74 0,4 0-19 16,1-3 0-16,3 3 0 0,1-4 76 0,4 5 12 15,0-5 3-15,5 0 0 0,-5 1-26 0,9-1-5 16,4-3 0-16,1 3-1 0,4 1-18 0,-1-1-3 15,-3 8-1-15,8 0 0 0,0-3-9 0,4-1-3 16,1 4 0-16,-1 4 0 0,1 4-25 0,-1-4 0 16,-4 4 0-16,0 0-11 0,-8 0 11 0,3 4-10 15,-8-4 10-15,5 4-10 16,-5 0-32-16,-5-4-6 0,1 0-2 0,-5 4 0 16,0 0-37-16,5 0-7 0,-5-4-2 0,0 0 0 15,0 0-109-15,-4 0-23 0,0 0-4 0,-9 0-399 0</inkml:trace>
          <inkml:trace contextRef="#ctx0" brushRef="#br0" timeOffset="54538.2626">12925 5483 748 0,'0'0'33'0,"4"-8"7"0,-4 1-32 0,0-1-8 16,4 0 0-16,-4 0 0 0,0 8 211 0,5-11 40 15,-1 3 8-15,-4 8 1 0,0 0-128 0,0 0-27 16,0 0-5-16,0 0 0 0,0 0-39 0,0 0-7 16,5 11-2-16,-1 13 0 0,-4 3-9 0,0 4-3 15,4 4 0-15,1 4 0 0,-10 4 9 0,5 4 2 16,0 0 0-16,0 0 0 0,-4-4-4 0,0 0-1 15,-1-1 0-15,1 1 0 0,-1 0-3 0,-3-4-1 16,-1-4 0-16,4 4 0 0,-3-7-19 0,-1-1-4 16,0-8-1-16,0 1 0 0,1-5-18 0,-1-3 0 0,4-1 8 15,1-3-8 1,0 0-79-16,-1-9-19 0,5-3-4 0,0 0-1 16,0 0-83-16,0 0-17 0,0 0-3 0</inkml:trace>
          <inkml:trace contextRef="#ctx0" brushRef="#br0" timeOffset="53277.9904">11604 5573 1414 0,'0'-23'63'0,"4"11"13"0,1 0-61 0,4-3-15 0,-1 3 0 0,-3 0 0 16,3-3 84-16,1 3 15 0,0 4 2 0,-5 0 1 15,1 4-5-15,-5 4-1 0,0 0 0 0,0 0 0 16,4-7-34-16,-4 7-7 0,0 0-2 0,0 0 0 16,5 11-21-16,3 1-4 0,-3 4 0 0,-5 3-1 0,4 4-3 15,-4 1 0-15,0 7 0 0,0 4 0 0,-4 0 2 0,-1 4 0 16,1 0 0-16,-5 4 0 0,0 8 20 16,5-4 4-16,-9-1 1 0,4 5 0 0,0-4 1 0,-4 0 0 15,9 0 0-15,-5-5 0 0,0 1-25 0,0-4-5 16,1 0-1-16,3-8 0 0,1-3-6 0,4-1-2 15,-4-7 0-15,4-5 0 0,0 5-13 0,-5-9 9 16,5 1-9-16,0 0 8 0,0-12-8 0,0 0 0 16,0 0-10-16,0 0 10 15,0 0-83-15,0 0-10 0,0 0-3 0,0 0 0 16,0-8-132-16,0-4-28 0</inkml:trace>
          <inkml:trace contextRef="#ctx0" brushRef="#br0" timeOffset="53759.9233">11507 5830 1184 0,'-4'-19'52'0,"0"11"12"15,4 0-52-15,0 0-12 0,0-3 0 0,0-5 0 16,4 4 97-16,0-7 17 0,-4 3 3 0,5-3 1 15,4 3-32-15,-1-3-6 0,-3-5-2 0,4 5 0 16,4-1-23-16,0 5-5 0,0-5-1 0,5 1 0 16,4-5 3-16,4 5 1 0,0-1 0 0,1 1 0 15,-1-1-25-15,9 5-4 0,0 3-2 0,5 0 0 0,-1-3 16 0,0-1 3 16,-3 4 1-16,3 1 0 0,1 3-26 0,-5 4-4 16,-5 4-2-16,5 0 0 0,-4 0 2 0,4 8 0 15,-4 4 0-15,0 3 0 0,-1 5-12 0,-3 7 12 16,-5 4-12-16,0 0 12 0,-14 4 3 0,6-3 1 15,3 3 0-15,1 0 0 0,-5-4 10 0,0 4 2 16,0-8 1-16,0 5 0 0,-8-1 5 0,-5 0 1 16,0 0 0-16,0 0 0 0,-5 5 2 0,1-5 1 15,-9 0 0-15,0 4 0 0,-5 4-5 0,-4 0-1 16,0 0 0-16,-4 0 0 0,-5-4-12 0,0 4-2 16,1-4-1-16,-1-4 0 0,-8-3-8 0,3-1-1 15,-3 0-8-15,4 1 12 0,-9-9-12 0,0-3 0 16,-4-1 0-16,0-3 0 0,-1-4 0 0,5 0 0 0,-4-8-8 15,13 0 8 1,-4-4-41-16,8-4-2 0,9 4 0 0,0-4 0 16,9 0-69-16,4 1-13 0,5-1-3 0,-1 0-696 0,5 0-140 0</inkml:trace>
          <inkml:trace contextRef="#ctx0" brushRef="#br0" timeOffset="55064.0237">12929 5702 1537 0,'0'0'68'0,"0"0"14"0,0 0-66 0,0 0-16 0,0 0 0 0,0 0 0 16,4 7 78-16,1 1 12 0,-5-8 2 0,9 12 1 16,-1-4-6-16,1 0-2 0,0-5 0 0,4 1 0 15,-4 0-30-15,8 4-7 0,1-4 0 0,4 0-1 0,0-8-35 0,8 4-12 16,1-4 9-16,9-4-9 0,4 4 0 0,4 0 8 16,0-3-8-16,-4-1 0 15,4 0-151-15,-4-4-35 0,39-7-7 0,-21 3-2 0</inkml:trace>
          <inkml:trace contextRef="#ctx0" brushRef="#br0" timeOffset="55990.3279">14526 5292 288 0,'-4'-4'25'0,"-1"0"-25"0,10-3 0 0,-5-1 0 15,0 0 318-15,-5 4 58 0,1 0 12 0,4 0 3 16,0-7-239-16,-5 7-48 0,-3 0-10 0,-1-4-2 15,9 8-60-15,-9-4-13 0,0-4-3 0,0 8 0 16,-4 0 15-16,0 4 2 0,-4 0 1 0,-1 0 0 16,1 0-10-16,-1 0-3 0,0 4 0 0,5-1 0 15,-9 5-6-15,5 0-2 0,-5 7 0 0,4 1 0 16,-4 3-5-16,0 1 0 0,-4-1-8 0,4 4 12 16,0 1-12-16,9 3 0 0,-4-4 0 0,3 0 0 15,1-7 0-15,9 3 0 0,-1-3-8 0,5-5 8 16,5 1-15-16,4 0 1 0,4-1 0 0,4-7 0 0,5 0 2 15,5-4 0-15,3 3 0 0,1 1 0 0,0-4 12 0,4 4 0 16,0-4-10-16,-4 4 10 0,-5-1 0 0,-4 5 0 16,-5 0 10-16,5 0-10 0,-9-5 21 0,1 5-2 15,-10 0-1-15,0-1 0 0,-4 9 28 0,0-8 6 16,-4 3 0-16,-5-3 1 0,0 4-23 0,1 3-5 16,-5-3-1-16,-5-1 0 0,-4 5-2 0,0-5-1 15,0-3 0-15,0 0 0 0,0-1-13 0,-4 5-8 16,-5-4 8-16,5-1-8 0,0-7 0 0,-1 4 0 15,1 0-12-15,-5-4 4 16,5 0-30-16,0-4-6 0,-5 0 0 0,0 0-719 16,1 0-143-16</inkml:trace>
        </inkml:traceGroup>
        <inkml:traceGroup>
          <inkml:annotationXML>
            <emma:emma xmlns:emma="http://www.w3.org/2003/04/emma" version="1.0">
              <emma:interpretation id="{F45A0C8A-D7DF-473E-B811-3E083A656E97}" emma:medium="tactile" emma:mode="ink">
                <msink:context xmlns:msink="http://schemas.microsoft.com/ink/2010/main" type="inkWord" rotatedBoundingBox="17848,5275 20265,5057 20401,6551 17983,6770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7908.5335">17632 5222 1728 0,'0'-23'76'0,"4"15"16"0,-4 8-73 0,-4-8-19 0,0 0 0 0,-1 0 0 16,5 8 45-16,0 0 6 0,-4-4 1 0,-5 4 0 16,9 0 20-16,-9 0 5 0,1 0 1 0,-6 8 0 15,1 4-30-15,0 4-7 0,-4-1-1 0,-1 9 0 16,0 7 1-16,1-4 0 0,-5 4 0 0,4 4 0 0,1 4-17 0,-1-4-3 15,1 1-1-15,4-1 0 16,4 0-6-16,0 0-2 0,5-8 0 0,-1 0 0 0,5 5-12 0,5-5 0 16,3-8 0-16,-3 5 0 0,4-5 0 0,4-3 0 15,0-4 0-15,-4-1 0 0,4-7 10 0,4 4-1 16,1-8 0-16,0 0 0 0,-1-8-9 0,5 0 0 16,-4-3 0-16,8-1 0 0,0-4 0 0,-4-3 0 15,0-1 0-15,4-3 0 0,1-8 11 0,-1 0-3 16,-4-4-8-16,-4-1 12 0,-1-3 3 0,-4 8 0 15,-8 4 0-15,-1 0 0 0,-4-1-15 0,0 1 0 16,-4 8 0-16,-5-1 0 0,-13 4 0 0,4 1 0 16,1 3 0-16,-1 4 0 0,-8 4 0 0,4 1 0 15,0 6-9-15,0 1 9 0,5 8-16 0,-1-4 2 16,1 0 1-16,-1 3-779 16,5 5-156-16</inkml:trace>
          <inkml:trace contextRef="#ctx0" brushRef="#br0" timeOffset="58349.5102">18005 5163 2070 0,'4'-3'45'0,"5"-1"10"0,0 0 1 0,-9 4 3 0,0 0-47 16,0 0-12-16,9 0 0 0,-5 11 0 0,-4 1 44 0,5 8 6 16,3-1 2-16,-3 5 0 0,3 7-28 0,-8 0-6 15,5 0-1-15,-1 0 0 0,1 4 24 0,-1 1 5 16,-8-5 1-16,4 0 0 0,0 0-17 0,0-4-3 16,0-3-1-16,-9-1 0 0,4-11 10 0,1 4 1 15,4-5 1-15,-4-3 0 0,-1-4-11 0,5-4-3 16,0 0 0-16,0 0 0 0,0 0 13 0,0 0 3 15,0 0 0-15,0 0 0 0,0 0-25 0,0 0-5 16,0 0-1-16,0 0 0 0,0 0 3 0,0 0 0 16,0 0 0-16,-8-4 0 0,3 0-4 0,5-8 0 15,0 5 0-15,0-9 0 0,-4 0 20 0,4 1 4 16,9-9 1-16,-1 1 0 0,-3 0-33 0,3-5 0 16,6 5 0-16,-1-8 0 0,4 0 8 0,5-1-8 15,5-3 0-15,3 0 0 16,10 0-36-16,-5 4-13 0,0 4-3 0,4-5-1 15,14 9-12-15,-5 0-3 0,-8-1 0 0,-1 9 0 16,1 3-136-16,-1 8-28 0</inkml:trace>
          <inkml:trace contextRef="#ctx0" brushRef="#br0" timeOffset="57467.258">16689 4606 1422 0,'0'0'31'0,"0"-12"6"0,-5 4 2 0,5-3 1 0,5 3-32 0,-5 0-8 0,0 4 0 0,0-4 0 16,0 4 84-16,0 4 16 0,0-7 2 0,0 7 1 15,0 0-61-15,0 0-12 0,0 0-2 0,-9 3-1 16,5 9-10-16,-5 0-1 0,-4 3-1 0,4 9 0 15,-9-1 25-15,1 8 6 0,-1-3 1 0,-4 11 0 0,0 4 8 16,1 7 1-16,-6 5 1 0,1 3 0 0,0-7-4 16,-1 12-1-16,-3-1 0 0,-1 8 0 0,4-4-12 0,6 1-2 15,-1-1-1-15,0 0 0 0,4 1-7 0,5-9-2 16,4-7 0-16,0 3 0 0,9-3-13 0,5-12-3 16,4 0-1-16,-1 0 0 0,6 0-11 0,3-4 0 15,5-4 0-15,4 1 0 16,5-9-36-16,13 4-13 0,0-15-3 0,4 0-741 15,0-4-149-15</inkml:trace>
        </inkml:traceGroup>
        <inkml:traceGroup>
          <inkml:annotationXML>
            <emma:emma xmlns:emma="http://www.w3.org/2003/04/emma" version="1.0">
              <emma:interpretation id="{F4B86F9B-B5D3-41D1-8E8C-11C0C56A4CD7}" emma:medium="tactile" emma:mode="ink">
                <msink:context xmlns:msink="http://schemas.microsoft.com/ink/2010/main" type="inkWord" rotatedBoundingBox="21795,5025 25377,4701 25517,6254 21936,6578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9744.3799">20199 4887 1382 0,'-5'-28'61'0,"5"17"13"0,-4-1-59 0,8-4-15 16,-4 5 0-16,9-5 0 0,-5 0 120 0,10 1 22 16,3-1 4-16,5 1 1 0,0-1-67 0,9 0-12 15,8-3-4-15,5-1 0 0,-4 9-40 0,3-1-9 16,1 4-2-16,5 0 0 0,-10 1 31 0,1 7 5 0,-5 0 2 15,0 7 0-15,-9 9-15 0,0 0-4 0,-8 3 0 16,-1 1 0-16,-8 3-20 0,-4 0-4 0,-1 5 0 0,-8 3-8 16,-1-4 11-16,-8 4-11 0,-4-7 10 15,-5 3-10-15,0-4 12 0,-5 1-3 0,-3-5-1 0,-1 1 0 16,0-5-8-16,5 1 0 0,-5-8 0 0,9 4 0 16,0-9 0-16,5 5 0 0,8-8 0 0,0 0 0 15,9 0 0-15,0 0 0 0,0 0 0 0,9-4 0 16,0-3-20-16,8 3 1 0,14 0 0 0,0-4 0 15,-1 8-9-15,6 0-3 16,-6 0 0-16,5 8 0 0,-8 0 31 0,3 3 0 0,-3 1 0 0,-5 4 0 16,0-5 0-16,-5 9 0 0,1-1 0 0,-10 5 0 15,1-5 24-15,0 5-1 0,-5-5-1 0,1-3 0 0,-5 3 8 16,-5-3 2-16,5 3 0 0,-4-3 0 0,-5-4 4 0,0 3 2 16,-4-3 0-16,-4 0 0 0,-5 3-24 0,0 1-5 15,-13 3-1-15,0 1 0 0,-5-1-8 0,1 1 0 16,-5-1 0-16,4 5 0 0,10-5 0 0,-5 1 0 15,-1-1 8-15,1 5-8 0,5-5 0 0,-1 1 0 16,5-5-14-16,-1 5 5 16,1-5-181-16,8-3-36 0</inkml:trace>
          <inkml:trace contextRef="#ctx0" brushRef="#br0" timeOffset="60130.1707">21252 4812 1785 0,'13'-11'159'16,"0"-5"-127"-16,4 4-32 0,1-3 0 15,0 3-24-15,-1 0-10 0,1-3-2 16,-1 7-1-16,-4 0 119 0,-4 4 24 0,-9 4 5 0,13 0 1 16,0 4-36-16,-4 8-6 0,-9 0-2 0,0 7 0 15,0 1-6-15,0 3-2 0,-4 8 0 0,-1 4 0 0,1 0-3 0,-5 4-1 16,1 0 0-16,-6 0 0 0,1 4-16 0,4 0-3 16,-4-4-1-16,0 4 0 0,0 0-6 0,4-4-2 15,-4 0 0-15,4 0 0 0,-4-4-16 0,0 4-4 16,4-4-8-16,0-4 12 0,-4-7-12 0,4 3 0 15,1-3 0-15,-1-5 0 16,5-7-20-16,-5-1-9 0,4 1-3 0,1-8 0 16,4-4-137-16,0 0-28 0,0 0-6 0,0 0-1 0</inkml:trace>
          <inkml:trace contextRef="#ctx0" brushRef="#br0" timeOffset="60472.5091">21265 4781 1594 0,'0'0'35'0,"0"0"7"0,0 0 2 0,4-4 1 0,5-3-36 0,0 3-9 0,-1-4 0 0,6 0 0 16,3 0 96-16,5 0 18 0,0 1 3 0,4-1 1 15,1 0-42-15,3-4-8 0,1 5-1 0,0-1-1 0,4-4-20 16,-4 0-4-16,8 8-1 0,-4-3 0 16,-4-1-8-16,4 4-1 0,0 0-1 0,-4 4 0 0,-5-4-31 0,-4 0 0 15,0 4 0-15,-4 0 0 0,4 0 0 0,-9 0 0 16,0 0 0-16,4 0 0 15,-3 8-30-15,-1-8-12 0,-4 0-2 0,-1 8-675 16,-8-8-134-16</inkml:trace>
          <inkml:trace contextRef="#ctx0" brushRef="#br0" timeOffset="59259.9465">20313 4898 633 0,'0'-15'28'0,"0"7"6"0,0-4-34 0,4 0 0 0,1 5 0 0,-1-1 0 16,0-4 222-16,1 4 38 0,-1 4 7 0,-4-3 1 15,4-1-111-15,-4 8-22 0,0 0-5 0,0 0-1 16,0 0-56-16,0 0-11 0,0 0-2 0,5 19-1 16,-5 1-21-16,0 7-4 0,0 8-1 0,-5 8 0 15,1 4 15-15,-5 0 2 0,1 3 1 0,-6 5 0 16,6 0-11-16,-1-1-1 0,-4-3-1 0,-1 0 0 15,1-8-19-15,5 3-4 0,-1-7-1 0,0 0 0 16,0-11-14-16,-4-1 9 0,9-4-9 0,-5-7 8 16,5-4-24-16,-1-1-6 0,5-11-1 0,0 0 0 15,0 0-189-15,0 0-39 0</inkml:trace>
          <inkml:trace contextRef="#ctx0" brushRef="#br0" timeOffset="60671.5965">21353 5085 1623 0,'0'0'72'0,"4"4"15"0,5 0-70 0,-5-4-17 16,5 4 0-16,0-4 0 0,4 0 65 0,4-4 10 0,-4 4 1 0,5-4 1 16,4 0 18-16,-4 1 3 0,3-1 1 0,6 0 0 15,-1-4-72-15,0 0-15 0,5 4-2 0,0-4-1 16,-5 5-20-16,9-1-4 0,0-4-1 0,5 0-985 16</inkml:trace>
          <inkml:trace contextRef="#ctx0" brushRef="#br0" timeOffset="61274.2015">22713 4703 979 0,'4'-11'87'0,"-4"-1"-70"16,4 4-17-16,1-4 0 0,-1 5 204 0,-4 7 38 16,0-8 7-16,0 8 2 0,0 0-118 0,0 0-23 15,0 0-5-15,0 0-1 0,0 0-104 0,0 0-9 16,-9-4-8-16,-4 0-2 0,0 4 40 0,-9 4 8 15,0 0 2-15,-4 4 0 0,0 3-31 0,4 1 0 16,0 0 0-16,-5-1 0 0,5 9 0 0,0-1 0 16,5 1 0-16,-1 3 0 0,1 1 8 0,4 3-8 15,4-4 0-15,0 1 9 0,9-1-9 0,0-3 0 0,0-1 0 16,4 1 0-16,5-1 0 0,0 1 0 0,4-5 0 0,0 1 8 16,0-1 4-16,1 5 1 0,-1-4 0 0,0 3 0 15,0-3 27-15,0-1 4 0,-4-3 2 0,0 7 0 16,-9-3 10-16,0 0 3 0,0-1 0 0,-5 5 0 15,1-5-27-15,-9 1-6 0,4 0-1 0,-4 3 0 16,0-3 3-16,-5-1 1 0,1-7 0 0,-5 8 0 16,0-5-29-16,0 1 0 0,0 0 0 0,-4-1 0 15,-1 1 0-15,1 0 0 0,0-4 11 0,-9-4-11 16,-1-4-137-16,-3 0-35 0,-9-4-6 0,8-4-2 16</inkml:trace>
          <inkml:trace contextRef="#ctx0" brushRef="#br0" timeOffset="62187.3321">23340 4150 691 0,'0'0'61'0,"13"-12"-49"0,-8 0-12 0,-1 0 0 0,-4-3 160 0,0 3 30 16,4 0 6-16,-4 1 0 0,0 3-46 0,0 8-10 16,0 0-1-16,0 0-1 0,5-8-55 0,8 4-11 15,-4-4-3-15,4 8 0 0,0 4-29 0,4 4-7 16,-3 0-1-16,3 0 0 0,5 7 0 0,-4 9 0 16,4 3 0-16,0 8 0 0,-1 4 3 0,1 4 0 15,0 0 0-15,0 8 0 0,-4-1 9 0,-5 5 3 16,5-1 0-16,-10 9 0 0,-3-1-2 0,-1 5 0 0,-4 3 0 0,0 0 0 15,-9-8-1-15,1 1-1 16,-6-9 0-16,1 9 0 0,0-5-19 0,-4-3-4 16,-1-4-1-16,0-1 0 0,-4-3-19 0,1-8 0 15,-6 4 0-15,-3-8 0 0,-1 0 0 0,0-4 0 16,0-7 0-16,-4-5 0 16,5 1-45-16,-1-5-16 0,5-3-3 0,-1-8-1 15,10 0-62-15,-1-4-12 0,1 0-2 0,3-8-973 0</inkml:trace>
        </inkml:traceGroup>
        <inkml:traceGroup>
          <inkml:annotationXML>
            <emma:emma xmlns:emma="http://www.w3.org/2003/04/emma" version="1.0">
              <emma:interpretation id="{5A745E54-6C3F-46BE-A820-217B617824A1}" emma:medium="tactile" emma:mode="ink">
                <msink:context xmlns:msink="http://schemas.microsoft.com/ink/2010/main" type="inkWord" rotatedBoundingBox="27593,4450 29840,4247 29985,5852 27738,6055"/>
              </emma:interpretation>
              <emma:one-of disjunction-type="recognition" id="oneOf16">
                <emma:interpretation id="interp16" emma:lang="" emma:confidence="0">
                  <emma:literal>to</emma:literal>
                </emma:interpretation>
                <emma:interpretation id="interp17" emma:lang="" emma:confidence="0">
                  <emma:literal>, O</emma:literal>
                </emma:interpretation>
                <emma:interpretation id="interp18" emma:lang="" emma:confidence="0">
                  <emma:literal>. O</emma:literal>
                </emma:interpretation>
                <emma:interpretation id="interp19" emma:lang="" emma:confidence="0">
                  <emma:literal>lo</emma:literal>
                </emma:interpretation>
                <emma:interpretation id="interp20" emma:lang="" emma:confidence="0">
                  <emma:literal>/ O</emma:literal>
                </emma:interpretation>
              </emma:one-of>
            </emma:emma>
          </inkml:annotationXML>
          <inkml:trace contextRef="#ctx0" brushRef="#br0" timeOffset="63654.8747">26810 3767 1036 0,'0'-19'46'0,"5"11"10"0,-1 0-45 0,5-3-11 16,0 3 0-16,4-4 0 0,-9 4 104 0,5 0 20 16,0 5 3-16,-1-5 1 0,1 4-38 0,-9 4-7 15,0 0-2-15,0 0 0 0,0 0-27 0,0 0-6 16,9 8 0-16,-5 3-1 0,-4 5 25 0,-4 3 6 16,4 5 1-16,-4 11 0 0,-5 4-32 0,0 8-7 15,-4 3 0-15,0 13-1 0,-5 3 0 0,1 4 0 16,-1 4 0-16,-4 4 0 0,5-4 5 0,-10 1 0 15,5-1 1-15,0 4 0 0,5-4-21 0,-1 0-4 16,1-8 0-16,-5 0-1 0,4-7-11 0,-4-4-8 16,5-1 9-16,-1-7-9 0,-4 0 0 0,5-8 0 15,-5-4 0-15,4-4-10 16,5 4-34-16,0-11-6 0,4-1-2 0,0-7-732 0,5-1-148 16</inkml:trace>
          <inkml:trace contextRef="#ctx0" brushRef="#br0" timeOffset="64510.5762">27987 4653 1674 0,'0'-20'74'0,"0"20"15"0,0-8-71 0,0 1-18 15,-4-1 0-15,4 8 0 0,-9-8 88 0,9 8 15 16,-4-4 2-16,4 4 1 0,-9-4-55 0,4 4-11 16,-3-4-3-16,-1 12 0 0,-5 8-21 0,1-1-5 15,-4 5-1-15,-1 3 0 0,0 9 8 0,-4 3 2 16,5 4 0-16,4-3 0 0,-1-1 0 0,-3 0 1 15,3-4 0-15,6 5 0 0,-1-5 5 0,0 4 1 16,5-3 0-16,4 3 0 0,-5-8-18 0,10-3-9 16,-1-1 10-16,9-7-10 0,-4 0 9 0,0-8-9 15,8-4 8-15,6-4-8 0,-6 0 12 0,10-4-4 16,-1-4 0-16,5-4 0 0,0 0 0 0,-5-3 0 16,1-1 0-16,-1-4 0 0,-4 1-8 0,0-5 8 15,-4-3-8-15,-1-1 8 0,5-7 0 0,-8 0 0 16,3 0 0-16,1-9 0 0,-9 5-8 0,-1 0 0 15,1 8 0-15,0-1 0 0,-5 5 28 0,-4 3 3 16,0 1 1-16,-8 3 0 0,3 9-32 0,-8-1 0 16,0 4 0-16,-5 4 0 15,-8 0-88-15,-5 4-23 0,-4 0-5 0,-9 4-975 0</inkml:trace>
          <inkml:trace contextRef="#ctx0" brushRef="#br0" timeOffset="63337.5454">26016 4606 748 0,'-26'-4'33'0,"21"4"7"0,-3-4-32 0,-1 4-8 15,-4-4 0-15,4 4 0 0,0 0 110 0,9 0 20 16,0 0 4-16,0 0 1 0,0 0-59 0,0 0-11 15,0 0-2-15,9-4-1 0,0 0-18 0,4-4-3 16,4 5-1-16,5-5 0 0,0 4 25 0,9-4 5 16,-5 0 1-16,9-3 0 0,5 3 9 0,8-4 3 15,-4 0 0-15,9-3 0 0,4 3-20 0,4-4-4 16,5-3-1-16,9 3 0 0,-10 1-26 0,-3 3-4 16,4-4-2-16,-5 5 0 0,-4 3-14 0,-4-4-4 0,-5 4 0 15,0 1 0 1,1-1-35-16,-6 0-7 0,-8 4-2 0,-4 0 0 15,-4 0-111-15,-1 1-22 0,-4 3-5 0,0 0-1 0</inkml:trace>
        </inkml:traceGroup>
      </inkml:traceGroup>
      <inkml:traceGroup>
        <inkml:annotationXML>
          <emma:emma xmlns:emma="http://www.w3.org/2003/04/emma" version="1.0">
            <emma:interpretation id="{F68FD08F-AE3C-436E-96F4-D2676CFDF590}" emma:medium="tactile" emma:mode="ink">
              <msink:context xmlns:msink="http://schemas.microsoft.com/ink/2010/main" type="line" rotatedBoundingBox="2291,8539 28511,6678 28658,8740 2438,10601"/>
            </emma:interpretation>
          </emma:emma>
        </inkml:annotationXML>
        <inkml:traceGroup>
          <inkml:annotationXML>
            <emma:emma xmlns:emma="http://www.w3.org/2003/04/emma" version="1.0">
              <emma:interpretation id="{779639AF-7408-43F0-9CF9-C048A3EB2784}" emma:medium="tactile" emma:mode="ink">
                <msink:context xmlns:msink="http://schemas.microsoft.com/ink/2010/main" type="inkWord" rotatedBoundingBox="2341,9237 4750,9066 4829,10186 2420,1035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6032.0704">1140 8576 1098 0,'-13'-16'48'0,"13"16"11"0,0 0-47 0,-4-8-12 15,4 1 0-15,-9-1 0 16,5 4 55-16,4 4 9 0,-5-4 1 0,-4-4 1 16,5 4-29-16,-5 4-5 0,1 0-2 0,-6 0 0 15,6 4 8-15,-6 4 2 0,6 0 0 0,-5 3 0 16,-5 1-20-16,0 4-3 0,-4 3-1 0,-4 5 0 0,4-5 19 16,-4 5 3-16,0 3 1 0,-1 4 0 0,1 0-14 0,0 4-2 15,-1 0-1-15,1-3 0 0,0 3-3 16,8-4-1-16,1-4 0 0,3-3 0 0,6-1-18 15,8 0 10-15,0-7-10 0,0 4 8 0,8-5-8 0,6-3 0 16,-1-4 0-16,9 3 0 0,0-3 0 0,4 0 0 16,0-4 0-16,5 4 0 0,-5-1 0 0,9 1 0 15,-8 0 0-15,3 4-11 0,1-1 11 0,-5 5 0 16,-4 0 0-16,0 7-8 0,-9-3 8 0,1 3 12 16,-6 0-2-16,1 1-1 0,-9-1 26 0,0 1 5 15,0 3 0-15,-4 0 1 0,-5-3 3 0,0-1 1 16,0-4 0-16,-4 1 0 0,5-1-13 0,-10-3-2 15,0 0-1-15,5-1 0 0,-4 1-17 0,-1-4-3 16,-4-1-1-16,0 1 0 0,0 0-8 0,-4-1 0 16,4-3 0-16,0-4 0 0,0 0-11 0,5 0-4 15,3-4-1-15,6-4 0 16,-1 0-37-16,9 4-8 0,4-12-2 0,9-3-593 0,1-1-118 16</inkml:trace>
          <inkml:trace contextRef="#ctx0" brushRef="#br0" timeOffset="66460.5929">1579 9169 1324 0,'0'0'118'0,"0"0"-94"15,0 0-24-15,0 0 0 0,0 0 85 0,0 0 13 16,0 0 2-16,0 0 1 0,13 3-50 0,0-3-11 16,1 0-1-16,3-3-1 0,-17 3-22 0,18-4-5 15,8 0-1-15,5-4 0 0,-5-4 3 0,9 4 1 16,-4-3 0-16,0-5 0 0,4 4-14 0,-5-3 8 16,1-1-8-16,0 1 0 0,-5 3 8 0,-4-4-8 15,0 1 0-15,-4-1 0 0,-5-3 8 0,0 7-8 16,-4-4 0-16,-1 1 0 0,-8-1 8 0,0 4-8 15,0 5 0-15,-4-5 0 0,0 0 23 0,-5 8-2 16,-4-3 0-16,0 7 0 0,-1 0-2 0,-3 7-1 16,-5 1 0-16,-4 0 0 0,-1 4 14 0,1 3 4 15,-5 1 0-15,5 3 0 0,0 1-1 0,8 3 0 16,-4 1 0-16,5-1 0 0,-1 0-16 0,9-3-3 0,0 3-1 16,5 1 0-16,0-5-15 0,8 5 0 0,5-5 0 0,0 1 0 15,8-5 0-15,5 5 0 0,-4-5 0 0,8 5 0 16,5-5 0-16,-1 5-15 0,5-4 3 0,1 3-1041 15</inkml:trace>
          <inkml:trace contextRef="#ctx0" brushRef="#br0" timeOffset="67524.9348">2614 9149 1209 0,'0'0'53'0,"0"0"12"0,0 0-52 0,0 0-13 0,0 0 0 0,0 0 0 15,0 0 72-15,9 4 12 0,4-4 3 0,-4 4 0 16,4-4-29-16,1-4-6 0,-1 4 0 0,4-4-1 16,1-4-4-16,4 4-1 0,-5-7 0 0,1-1 0 15,4 0-4-15,0 1-1 0,0-5 0 0,0 0 0 16,-1-3-25-16,-3 3-4 0,0-3-2 0,4-1 0 0,-5 1-2 15,-4 3 0-15,0-3 0 0,-4-1 0 0,4 1 10 0,-4-1 2 16,-9 1 0-16,4 3 0 0,-4 0 6 0,0 1 2 16,-4 3 0-16,0 0 0 0,-1 5-28 0,-3-1 0 15,8 8 0-15,-14 0 0 0,1 0 8 0,0 4 2 16,-4 4 1-16,-1 3 0 0,0 5 2 0,-4-1 1 16,5 5 0-16,-5 3 0 0,4 1 10 0,1-1 1 15,-1 8 1-15,1-3 0 0,8-1-2 0,0 0 0 16,0 1 0-16,5-1 0 0,4 0-4 0,0 0 0 15,0 1-1-15,4-5 0 0,5 4-19 0,0-3 10 16,0-1-10-16,4-3 8 0,0-1-8 0,5-3 0 16,4-4 0-16,0-1 8 0,4 1-8 0,5-4-11 15,-1-4 3-15,5 0 0 16,-4-4-118-16,9 0-23 0,-10-4-5 0</inkml:trace>
        </inkml:traceGroup>
        <inkml:traceGroup>
          <inkml:annotationXML>
            <emma:emma xmlns:emma="http://www.w3.org/2003/04/emma" version="1.0">
              <emma:interpretation id="{912C35FF-5939-4811-84F0-13B5CBEC2525}" emma:medium="tactile" emma:mode="ink">
                <msink:context xmlns:msink="http://schemas.microsoft.com/ink/2010/main" type="inkWord" rotatedBoundingBox="6837,8827 7920,8750 8023,10205 6940,10282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4184.989">5269 8307 1555 0,'-5'-4'138'0,"1"-4"-110"0,-5 0-28 0,0 4 0 16,1 0 131-16,-1 4 21 0,9 0 4 0,0 0 0 15,-4 4-112-15,4-4-24 0,0 0-4 0,-5 12 0 16,10 0-39-16,-5-1-7 0,4 5-2 0</inkml:trace>
          <inkml:trace contextRef="#ctx0" brushRef="#br0" timeOffset="74815.6344">5672 9122 576 0,'0'0'25'0,"0"0"6"15,0 0-31-15,5-8 0 16,-5 8 0-16,9-8 0 0,4 4 344 0,0-4 64 16,9-3 12-16,0 3 2 0,4-4-308 0,0 4-62 15,10-3-12-15,-1 3-2 0,0-4-38 0,4 4 0 16,-4-3-9-16</inkml:trace>
          <inkml:trace contextRef="#ctx0" brushRef="#br0" timeOffset="74753.5561">5962 8584 1486 0,'0'0'32'0,"0"0"8"0,0 0 0 0,0 0 3 0,0 0-35 0,9 0-8 16,0-4 0-16,4 0 0 0,0-4 48 0,0-4 8 16,0 1 2-16,0-5 0 0,0 0-6 0,1 1-2 15,3-5 0-15,-4 1 0 0,1-1-22 0,-1 1-5 16,0-5-1-16,0 5 0 0,-4-1-2 0,4 1 0 16,-9-5 0-16,5 5 0 0,-5-1-20 0,-4-3-13 15,5 4 1-15,-5-1 1 0,-5 1 11 0,5 3 14 0,-4 0-3 16,-5 1-1-16,5 3-10 0,-5-3 0 0,0 3 0 0,1 0 0 15,-1 0 0-15,0 9 10 0,0-1 1 16,1 4 0-16,-1-4-3 0,4 0-8 0,-3 4 12 0,8 0-4 16,-9 8-8-16,4-1 8 0,-3 9-8 0,-1 0 8 15,0 3 4-15,0 8 0 0,1 1 0 0,3 11 0 16,1 0 15-16,-5 4 3 0,5 3 1 0,-5 9 0 16,4 3 13-16,1 5 4 0,-5 3 0 0,5 0 0 15,-5 1-4-15,5-1-1 0,-5-4 0 0,5-3 0 16,-5-1-12-16,4-7-3 0,1 4 0 0,0-5 0 15,-1-3-13-15,1 0-3 0,-1-8-1 0,1 4 0 16,0-8-11-16,-1 0 8 0,-3-4-8 0,3-3 8 16,-4-5-19-16,1-3-4 0,-1-1-1 0,-4-3 0 15,0-5-147-15,-1 1-29 0,1 0-7 16</inkml:trace>
          <inkml:trace contextRef="#ctx0" brushRef="#br0" timeOffset="73993.0302">5185 8720 882 0,'0'0'39'0,"5"-8"8"16,-5 4-38-16,0 4-9 0,0-7 0 0,0 7 0 15,0 0 87-15,0 0 15 0,0 0 3 0,0 0 1 0,0 0-24 0,0 0-5 16,0 0-1-16,0 0 0 0,0 0-12 0,0 0-4 16,0 0 0-16,-5 11 0 0,5 5-13 0,-4-1-3 15,4 9-1-15,0-1 0 0,0 5 9 0,0-1 1 16,0 0 1-16,0 4 0 0,-4-3-4 0,4 3-1 16,0-8 0-16,-5 1 0 0,5-1-29 0,0 0-5 15,0-3-2-15,5-1 0 0,-5 1-4 0,4-8-1 16,0-1 0-16,1 1 0 0,-5-12-8 0,9 8-9 15,-1-4 9-15,-8-4-13 16,9 4-98-16,4 0-19 0,0-4-4 0,1-4-766 16</inkml:trace>
        </inkml:traceGroup>
        <inkml:traceGroup>
          <inkml:annotationXML>
            <emma:emma xmlns:emma="http://www.w3.org/2003/04/emma" version="1.0">
              <emma:interpretation id="{04BB3B25-8E5B-4BC0-9599-8A06AE02AA0A}" emma:medium="tactile" emma:mode="ink">
                <msink:context xmlns:msink="http://schemas.microsoft.com/ink/2010/main" type="inkWord" rotatedBoundingBox="9429,8033 12897,7787 13030,9667 9563,9913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5704.743">7800 8482 172 0,'-13'0'16'0,"13"0"-16"15,-4-4 0-15,4 4 0 0,-5 0 226 0,5 0 42 16,0 0 9-16,0 0 2 0,0 0-137 0,0 0-27 15,0 0-6-15,9-8-1 0,4 5-52 0,0-5-10 0,5 4-2 0,4-4-1 16,9 0 13-16,-1 0 4 0,1 5 0 0,4-5 0 16,0 0 4-16,5 4 0 0,-1-4 1 0,5 0 0 15,0 1-24-15,0-5-5 0,-5 4 0 0,5 0-1 16,-9 1-26-16,0-1-9 0,-4 0 0 0,0 4 9 31,-5 0-31-31,0 0-6 0,-4 4-2 0,-4-4 0 16,4 0-118-16,-9 1-24 0,5-1-5 0</inkml:trace>
          <inkml:trace contextRef="#ctx0" brushRef="#br0" timeOffset="75966.311">8445 7663 1209 0,'-13'-8'108'0,"9"5"-87"0,-1-1-21 0,5 4 0 0,0 0 90 0,0 0 14 16,-4 0 2-16,4 0 1 0,0 11-22 0,4 1-4 15,-8 4-1-15,4 7 0 0,-5 4-12 0,1 5-4 16,4 14 0-16,-9 5 0 0,1 8-13 0,-1 7-3 16,0 0-1-16,-4 4 0 0,0 0 5 0,-5 1 2 15,-4-1 0-15,0 0 0 0,5-4-15 0,-1 1-3 16,5-1-1-16,-5 0 0 0,1-3-12 0,-1-9-3 16,1 1 0-16,-1-8 0 0,1 3-11 0,-1-11-9 15,1-4 12-15,-1 4-12 0,0-7 0 0,1-5-9 16,4 0-1-16,-5-3 0 15,5-5-106-15,4-3-22 0,0-8-4 0,5-1-560 16,4-7-112-16</inkml:trace>
          <inkml:trace contextRef="#ctx0" brushRef="#br0" timeOffset="76467.0869">9134 7394 172 0,'4'-31'16'0,"5"19"-16"0,0-7 0 0,0-1 0 16,-1 5 284-16,1-5 53 0,4 5 11 0,-8 3 3 0,4 0-202 0,-9 12-40 16,0 0-8-16,0 0-1 0,0 0-47 0,0 0-9 15,0 16-1-15,0 7-1 0,0 1 2 0,-9 7 0 16,4 4 0-16,1 12 0 0,0-1-3 0,-1 5 0 15,1 4 0-15,-5 3 0 0,0 5-13 0,1 3-2 16,-6 0-1-16,6 8 0 0,-6-3 17 0,1 3 3 16,0 4 1-16,-9-4 0 0,5-4-23 0,-5-4-5 15,0-3-1-15,0-1 0 0,-5-4-4 0,1-3-1 16,-5-4 0-16,5-1 0 0,-5-7-12 0,5-4 11 16,0-4-11-16,-1-3 10 0,1-13-10 0,9 1 0 15,-1-9 9-15,0-3-9 0,5-4 0 0,5-4 8 16,-1-4-8-16,0-8 0 0,5 1 0 0,4-5 0 15,0-3 0-15,0-5 0 0,13-3 0 0,0-8-8 16,0 4 8-16,5-4-8 0,4 3 8 0,4-3-12 16,0 4 12-16,1 12-12 0,-1-1 12 0,0 4-8 0,5 5 8 0,-5 11-8 15,-8 4 8-15,-1 3 0 0,10 13-9 0,-10-4 9 16,5 11 0-16,-4-4-9 0,-10 5 9 16,6-1 0-16,-1 4 0 0,0-4 9 0,0 5 1 0,0-5 0 15,0 0-10-15,1-7 0 0,-1-1 0 0,0-3 0 16,4-1-10-16,-3-7-1 0,8 4 0 0,-5-8-753 15,9-4-150-15</inkml:trace>
          <inkml:trace contextRef="#ctx0" brushRef="#br0" timeOffset="76806.0693">9722 8556 1324 0,'0'0'59'0,"0"0"12"0,9-4-57 0,4 0-14 15,4 1 0-15,-3-5 0 0,7 0 140 0,-3 4 24 16,0-4 6-16,-1 0 1 0,5-3-67 0,-4 3-12 16,4-4-4-16,-9 1 0 0,4-1-60 0,1 0-13 15,-5 0-3-15,0 1 0 0,-4-1-12 0,0-4 0 16,-1 5 0-16,1-5 0 0,-4 1 15 0,-1-1 0 16,0 0 0-16,-4 5 0 0,0-5 0 0,0 0 0 15,0 5 0-15,-4-5 0 0,0 8-7 0,-1-3 0 16,-4 3-8-16,1 0 12 0,-6 8 3 0,1 0 0 15,0 4 0-15,-4 0 0 0,-10 8-15 0,5 3 0 0,5-3 0 0,-5 7 0 16,0 1 0-16,4 3 0 0,5 1 0 0,0 3 0 16,0-4 0-16,4 5 0 0,5-1 0 0,-1 4 0 15,1-4 0-15,0 1 0 0,4-1 0 16,0 0 0-16,4 1-13 0,0-5-6 0,1-3-1 16,4-5 0-1,-1-3-124-15,5 0-24 0,14-1-6 0,3-15-1 0</inkml:trace>
          <inkml:trace contextRef="#ctx0" brushRef="#br0" timeOffset="77205.6505">10283 8256 1843 0,'0'0'81'0,"0"0"18"0,0 0-79 0,5 12-20 16,-5 3 0-16,4 1 0 0,5 3 109 0,-5 5 19 15,1-1 3-15,-1-3 1 0,5 3-51 0,0 0-9 16,-5 1-3-16,5-1 0 0,-5 1-21 0,1-1-5 15,-1-3-1-15,-4-1 0 0,-4 1-29 0,4-1-5 16,-5-3-8-16,5-1 11 0,-9 1 0 0,5-4 0 16,-5-1 0-16,1-3 0 0,3 4-11 0,1-4 10 15,4-8-10-15,0 0 10 0,0 0-2 0,0 0-8 16,0 0 12-16,0 0-4 0,0 0 16 0,0 0 2 16,-5-12 1-16,5 0 0 0,-4-3-13 0,8-5-2 15,5 1-1-15,-4-1 0 0,8-3-11 0,0-1 0 16,4-3 0-16,1 0 0 0,4-1 0 0,0 5 0 15,4-4-12-15,-4-1 12 16,4 5-92-16,5 0-10 0,-5-1-2 0,5 5-704 16,-5-1-140-16</inkml:trace>
          <inkml:trace contextRef="#ctx0" brushRef="#br0" timeOffset="77453.8385">10955 8361 1209 0,'0'0'108'0,"8"8"-87"0,1 0-21 0,4 0 0 16,-4 3 104-16,0-3 17 0,4 0 3 0,5 0 1 16,-5-4-13-16,4 0-2 0,-3-4-1 0,-1 0 0 15,0 0-32-15,0-4-6 0,-4 0-2 0,4-4 0 16,4 0-39-16,-3-4-8 0,-1 1-2 0,0-1 0 0,-4-4 10 0,0 5 2 16,-1-5 0-16,-3-3 0 0,-1-1-16 0,0 1-4 15,1-1 0-15,-5-3 0 0,4 3-12 0,-8 5 0 16,4-5 0-16,0 12 0 0,0 8 12 0,0 0 0 15,-9-11 0-15,5 7 0 0,4 4-12 0,-9 0 11 16,-4 4-11-16,-5 7 10 0,5 1-10 0,0 4 0 16,-5 7 0-16,1 4 0 0,-5 1 10 0,4 3 0 15,5 0 0-15,0 0 0 0,-5 4 17 0,5 0 3 16,4-3 1-16,1-1 0 0,3 0-21 0,5-4-10 16,5-3 10-16,3-1-10 0,6-3 0 0,-1-1 0 15,0-3 0-15,9-5 0 16,13 1-93-16,4-4-25 0,5-4-5 0</inkml:trace>
        </inkml:traceGroup>
        <inkml:traceGroup>
          <inkml:annotationXML>
            <emma:emma xmlns:emma="http://www.w3.org/2003/04/emma" version="1.0">
              <emma:interpretation id="{83EABCDA-59C8-4148-AD45-D58CCCA8DD71}" emma:medium="tactile" emma:mode="ink">
                <msink:context xmlns:msink="http://schemas.microsoft.com/ink/2010/main" type="inkWord" rotatedBoundingBox="14706,8097 15703,8027 15784,9163 14787,9234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8510.7278">13122 7991 1450 0,'0'0'32'0,"0"0"6"0,0 0 2 0,0 0 1 0,0 0-33 0,-9 8-8 15,0-1 0-15,5 5 0 0,0 8 76 0,-1 7 14 16,1 4 2-16,-5 4 1 0,0 4-21 0,5 0-4 16,0 4 0-16,-5 0-1 0,4-4-35 0,1-4-6 15,8 0-2-15,-4-8 0 0,5 1 11 0,-5-5 1 16,9-3 1-16,-5-5 0 0,0 1-5 0,1-4-2 0,-5-12 0 16,0 0 0-16,9-4 11 0,-1 0 3 15,10-4 0-15,-1-8 0 0,5 1-19 0,5-5-3 0,-1-7-1 0,5-4 0 16,-1 3-21-16,1-7 0 0,-5 0 0 0,10-4 0 15,-1-4 0-15,0 0 0 0,-5-3 0 0,10 3 8 16,-1 8-8-16,1 0 0 0,-1 3 0 0,5 1 0 16,-4 8 0-16,-1 7 0 0,1 5 0 0,-1 7 8 15,-8 8-8-15,4 3 0 0,-4 1 8 0,-5 8-8 16,-4-1 0-16,-4 1 0 0,-1 7 0 0,-4 1 0 16,-4-1 0-16,-5 1 12 0,1-5-2 0,-5 4-1 15,0-3 11-15,-5-1 3 0,-3 1 0 0,-1-5 0 16,-4-3-3-16,-5 4 0 0,1-5 0 0,-5 1 0 15,0 4-4-15,-5-5-2 0,-3 1 0 0,-5-4 0 0,-1 0-14 16,1 0 0-16,0-1 0 0,5 1 0 0,-6 0-22 16,1-4-1-16,-4 0 0 0,-1-4-802 15,1-8-161-15</inkml:trace>
          <inkml:trace contextRef="#ctx0" brushRef="#br0" timeOffset="78646.5577">13311 7386 2368 0,'0'0'52'0,"0"0"12"0,0 0 1 0,8 12 1 0,-3-4-53 0,-1 4-13 15,5 3 0-15,0 1 0 16,0-1-118-16,-1 1-26 0</inkml:trace>
        </inkml:traceGroup>
        <inkml:traceGroup>
          <inkml:annotationXML>
            <emma:emma xmlns:emma="http://www.w3.org/2003/04/emma" version="1.0">
              <emma:interpretation id="{12EC114D-DB69-44EA-88FD-E81CC3E3FE77}" emma:medium="tactile" emma:mode="ink">
                <msink:context xmlns:msink="http://schemas.microsoft.com/ink/2010/main" type="inkWord" rotatedBoundingBox="17692,8414 18406,8363 18447,8936 17732,8986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9709.7928">16307 7882 1094 0,'0'0'97'0,"0"0"-77"16,0-8-20-16,5-4 0 0,-1 8 137 0,0-4 24 16,-4 1 5-16,5-1 1 0,-1-4-39 0,0-3-8 15,1 3-2-15,-5 0 0 0,4-3-42 0,1 3-9 16,-5-4-2-16,0 8 0 0,-5 1-29 0,5-1-5 16,-4 0-2-16,-1 4 0 0,-3 0-12 0,-1 4-2 15,-4 0-1-15,0 8 0 0,-1 0-6 0,-3 4-8 16,-5-1 11-16,0 9-11 0,0 7 8 0,-4 0-8 15,-1 12 0-15,1-4 0 0,0 4 9 0,8 0-1 16,-4-3-8-16,5 6 12 0,4-3-12 0,4 0 0 16,4-7 0-16,-3-5 0 0,8 0 0 0,0-7-10 15,4-5 2-15,0 1 0 0,1-1 8 0,4-3-8 16,-1-4 8-16,6-8-8 0,3 0-12 0,5-4-3 16,4-4 0-16,1-7 0 0,3-1 6 0,-3-7 1 15,3 3 0-15,1-7 0 0,0 4 16 0,-5-9-8 0,0-3 8 16,1-4 0-16,-5 0 0 0,4 0 0 0,-8 4 0 15,-1 0 0-15,1 8 0 0,-5 3 14 0,0 9-2 0,-4 3-1 16,-5 0 30-16,5 8 7 0,0 4 0 0,-9 0 1 16,0 0-11-16,9 12-2 0,-1 8-1 0,1-1 0 15,0 1-35-15,0 7 0 0,-1 4 0 0,6 0 0 16,3-7-17-16,1 3-11 16,-1-4-1-16,5 1-1 0,0 3-124 0,4-3-25 0</inkml:trace>
        </inkml:traceGroup>
        <inkml:traceGroup>
          <inkml:annotationXML>
            <emma:emma xmlns:emma="http://www.w3.org/2003/04/emma" version="1.0">
              <emma:interpretation id="{1926B3C4-9CF1-42B9-A4B4-4E87D53BC1B9}" emma:medium="tactile" emma:mode="ink">
                <msink:context xmlns:msink="http://schemas.microsoft.com/ink/2010/main" type="inkWord" rotatedBoundingBox="19864,7577 23321,7332 23437,8968 19980,9214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0844.479">18409 7655 748 0,'0'-3'67'0,"0"-5"-54"15,0 0-13-15,-5 4 0 0,5-4 132 0,0 8 24 16,0-8 5-16,0 5 1 0,0-9-45 0,0 4-9 15,0 8-1-15,0 0-1 0,0 0-38 0,0 0-8 16,9 8-2-16,-5 4 0 0,5 3-20 0,-9 9-4 16,5 7-1-16,-10 8 0 0,1 8 23 0,-1 3 5 15,-3 5 1-15,-1 11 0 0,-4-3-2 0,0-1 0 16,-1-4 0-16,1 5 0 0,0-13-9 0,0-3-3 16,0-4 0-16,4 0 0 0,0-4-10 0,0-8-2 15,1-3-1-15,3-5 0 0,1-4-16 0,4-3-3 0,0-16-1 16,0 0 0-16,0 0-6 0,0 0-1 15,0 0 0-15,0 0 0 0,0 0 2 0,0 0 0 0,0 0 0 16,-5-8 0-16,1 0-10 0,0-3 10 0,-1-1-10 0,5-4 10 16,0-3-10-16,0-4 0 0,0-5 0 15,0-15 8-15,0 4-8 0,5-4 0 0,8-7 0 0,4-5 0 16,5 5-15-16,-4-9 2 0,-1 1 0 0,5-5 0 16,5 5-8-16,-1-5-2 0,9 1 0 0,0-1 0 15,0 5 3-15,9 7 1 0,0 1 0 0,0 3 0 16,-5 8-9-16,1 8-1 15,-1 3-1-15,1 5 0 0,-1 3 20 0,-8 13 10 0,0 3-10 0,0 4 10 16,-1 4 0-16,-8 3 0 0,-4 5-8 0,-1 4 8 16,1-1 0-16,-9 1 0 0,-5 7 0 0,-8 5 0 15,-1-5 0-15,-4 0 0 0,1 1 0 0,-10 3 0 0,-13 0 0 0,9-3 10 16,1-1-10-16,3-3 12 0,-8-1-4 0,4-3-8 16,-9 3 12-16,0-3-4 0,1-1-8 0,-1 1 0 15,-9-4 0-15,5-1 8 16,5-3-33-16,-1 4-7 0,-4-4-2 0,0 0 0 15,4-5-137-15,5 1-27 0,4 4-6 0,4-4-712 0</inkml:trace>
          <inkml:trace contextRef="#ctx0" brushRef="#br0" timeOffset="81730.4208">19707 7788 518 0,'0'0'23'0,"0"0"5"0,5-4-28 0,-1-4 0 16,5 4 0-16,-5 1 0 0,1-1 204 0,-5 4 36 16,4-8 8-16,0 0 0 0,-4 8-108 0,5-8-23 15,-1 0-4-15,-4 8-1 0,0-7-24 0,0-1-4 16,0 8-2-16,0 0 0 0,0-8-24 0,0 8-5 16,0-8-1-16,0 8 0 0,0 0-20 0,-4-8-5 15,-1 5-1-15,5 3 0 0,-8-4-7 0,-6 0-2 16,1 4 0-16,0 0 0 0,0 8 0 0,-5-1 0 15,1 1 0-15,-5 4 0 0,-4 7-17 0,4 1 0 16,-5-1 0-16,5 9 0 0,-8-5 8 0,8 4-8 16,0 5 0-16,4-1 0 0,1 0 0 0,4-4 0 15,-1-3 0-15,10-1 0 0,4 0 0 0,-4-3 0 0,-1-8 0 16,5 3 0-16,9-3 0 0,-5-4 0 0,-4-8 0 0,9 4 0 16,9-4 0-16,-5-8 0 0,9 0 0 0,-5-4 0 15,1 1-12-15,8-9 1 0,-4 1 0 0,5-5 0 16,-1 1 11-16,-4-4 11 0,4-1-3 0,0 1 0 15,1-4-8-15,-5 3 0 0,4 5 0 0,-8 0 0 16,3 7 8-16,-7 0-8 0,-6 9 0 0,1-1 8 16,0 4 38-16,-9 4 7 0,0 0 2 0,0 0 0 15,0 8-31-15,0 7-5 0,0-3-2 0,0 8 0 16,-4-1-9-16,8-3-8 0,0 3 9 0,1 1-9 0,-1 3 9 16,1-3-9-16,3-5 8 0,1 5-8 0,0-9 0 15,4 5-9-15,5-4 0 0,-1-1 0 16,1 1-90-16,-1-4-17 0,5-4-4 0,4 4-631 15,-4-5-125-15</inkml:trace>
          <inkml:trace contextRef="#ctx0" brushRef="#br0" timeOffset="84524.6375">20370 7574 633 0,'0'0'56'0,"-5"0"-44"0,-3 0-12 0,3 3 0 0,5-3 68 0,0 0 12 16,0 0 3-16,0 0 0 0,0 0-69 0,0 0-14 16,0 0 0-16,0 0 0 0,0 0 0 0,0 0 0 15,0 0 8-15,0 0-8 0,0 0 0 0,0 0 0 16,0 0 0-16,0 0 0 0,0 0 8 0,0 0-8 15,0 0 8-15,0 0-8 0,0 0 28 0,0 0 1 16,0 0 0-16,0 0 0 0,0 0 14 0,0 0 2 16,0 0 1-16,0 0 0 0,0 0 12 0,0 0 2 15,0 0 1-15,0 0 0 0,0 0-10 0,0 0-3 16,0 0 0-16,0 0 0 0,0 0 0 0,5-3-1 16,-1 3 0-16,5-4 0 0,4 0-23 0,0 0-5 15,5 0-1-15,-1 0 0 0,-4 0 9 0,14 0 1 0,-5-4 1 0,4 5 0 16,0-1-1-16,5 0-1 0,0-4 0 15,-5 8 0-15,5-4-11 0,-5-4-1 0,5 4-1 0,4 0 0 16,-4 1-14-16,-5-1 8 0,5 0-8 0,-1-4 0 16,-3 8 0-16,-1-4 0 0,-4 0 0 0,-5 0 0 31,1 4-139-31,0 0-24 0,3-8-5 0,-21 8-597 0</inkml:trace>
          <inkml:trace contextRef="#ctx0" brushRef="#br0" timeOffset="84809.7619">20866 7148 1324 0,'0'-15'59'0,"0"7"12"0,-5-4-57 0,5-3-14 16,0 3 0-16,0 0 0 0,0 5 82 0,0-1 14 15,0 8 2-15,0 0 1 0,0 0 4 0,0 0 1 16,0 0 0-16,0 0 0 0,0 11-66 0,0 5-13 15,-4 4-2-15,-5 7-1 0,0 12 29 0,0 8 5 16,-4 7 2-16,-4 9 0 0,-1-1-8 0,-4 0-2 16,5 5 0-16,-10-1 0 0,5-7-19 0,0-1-4 15,1 1-1-15,-1-5 0 0,0-3-24 0,4 0 0 16,-4-9 0-16,5 1 0 0,3-11 12 0,1-1-2 16,5-8-1-16,-1-3 0 15,0-5-36-15,5-3-7 0,4-4-2 0,0-8-723 16,0 0-145-16</inkml:trace>
          <inkml:trace contextRef="#ctx0" brushRef="#br0" timeOffset="85346.4191">21414 6778 1868 0,'4'-31'41'0,"1"15"9"0,-1 1 2 0,0 3 0 0,-4 0-42 0,9 4-10 16,-4-3 0-16,-1-1 0 0,-4 12 44 0,9-4 6 16,-9 4 2-16,0 0 0 0,9-4-24 0,-9 4-5 15,0 0-1-15,0 0 0 0,8 8 10 0,-3 0 1 16,-1 7 1-16,-4 5 0 0,-4-1-18 0,-1 9-3 16,1 7-1-16,0-4 0 0,-1 0 5 0,-4 4 1 15,1 4 0-15,3 0 0 0,-8 0 22 0,4 0 5 16,1 12 1-16,-6 0 0 0,1-5-21 0,4 9-4 15,-8 0-1-15,4 11 0 0,-9-8 10 0,4 5 2 16,1-1 0-16,-1-3 0 0,1-1-20 0,3-3-3 16,1-4-1-16,0-5 0 0,4-3-8 0,-4-4 0 15,0-4 0-15,4-7 0 0,-4-5 0 0,4 0 0 16,1-7 9-16,-1 0-9 0,-4-9 9 0,4 5-9 16,4-8 12-16,5-4-12 0,-8 0 8 0,8 0-8 15,-9-4 0-15,0-4 0 0,5 4 0 0,4 4 0 0,0-11 0 16,0-5 0-16,4-7 0 0,1-1 0 0,3-3 0 15,5-4-9-15,1 0 1 0,3 3 0 0,1-3 0 0,12 4 0 16,-3 0 8-16,3-1-13 0,1 5 5 0,0-1 8 16,4 5 0-16,-9 3 0 0,1 9 0 0,3-1 0 15,-8 4-15-15,-4 4 2 0,-1 4 0 0,1 0 0 16,-5 7 13-16,0 1 0 0,0 4 0 0,1-1 10 16,-10 5 1-16,5-1 0 0,-1 5 0 0,-3-5 0 15,4 5-3-15,-1-5-8 0,-3 1 12 0,-1-5-4 16,5 1-8-16,-5-1 0 0,10-7 0 0,-6 4 0 15,5 3-140-15,5-3-20 16,0 0-4-16</inkml:trace>
        </inkml:traceGroup>
        <inkml:traceGroup>
          <inkml:annotationXML>
            <emma:emma xmlns:emma="http://www.w3.org/2003/04/emma" version="1.0">
              <emma:interpretation id="{AC42F86B-30DB-4DD6-A5FB-DCCDA63F4306}" emma:medium="tactile" emma:mode="ink">
                <msink:context xmlns:msink="http://schemas.microsoft.com/ink/2010/main" type="inkWord" rotatedBoundingBox="24869,7366 28542,7105 28654,8688 24982,8949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6412.9787">23208 7667 1638 0,'0'0'72'0,"5"-8"16"0,3 1-71 0,-3-5-17 0,8 4 0 0,0 0 0 16,-4-3 100-16,9-1 16 0,3 4 3 0,1 0 1 15,0 0-29-15,0 5-6 0,5-5-1 0,3 8 0 16,-3 0-32-16,3-4-6 0,1 0-2 0,-5 4 0 16,1-4-35-16,-5 8-9 0,0-4 0 0,4 0 0 15,-4 0-31-15,4 0-8 0,0 0-1 0,-4 4-1 16,5-4-165-16,-5 4-33 0,39 0-6 16,-8-4-2-16</inkml:trace>
          <inkml:trace contextRef="#ctx0" brushRef="#br0" timeOffset="86254.0919">23252 7258 1407 0,'18'0'62'0,"-14"0"14"0,-4 0-61 0,0 0-15 16,0 0 0-16,0 0 0 0,0 0 99 0,13 0 17 15,0-8 3-15,9 8 1 0,-4-4-36 0,8 0-6 16,1-4-2-16,3 0 0 0,1 1-19 0,4-1-4 16,0-4-1-16,0-3 0 0,0 3-32 0,1 0-6 15,-1 0-2-15,0-3 0 0,0-1-2 0,-9 1-1 16,0-9 0-16,-8 5 0 0,4 3-9 0,-5-3 0 15,-8-1 0-15,-4-3 0 0,-1 3 0 0,0-3 18 0,-4-1-3 0,0 1-1 16,0 0-2-16,0-1 0 0,-4 5 0 16,4-5 0-16,-13 1-4 0,8 3 0 0,1 5-8 0,0 3 12 15,-5-3-12-15,0 3 0 0,-4 0 0 0,9 0 0 16,4 1 0-16,-5-1 0 0,1 0 0 0,-5 5 0 16,9 7 0-16,-9-4 0 0,9 4 0 0,-8 0 0 15,-1 4 0-15,0 3 0 0,0-3 0 0,0 8 0 16,-4 7 0-16,0 1 0 0,0 7 0 0,4 4 0 15,-4 1 0-15,0 7 0 0,0 0 0 0,0 7 0 16,4 1 19-16,-4 4 1 0,-1 7 0 0,1 9 0 16,0 3 19-16,4 0 4 0,1 4 1 0,-1 4 0 15,0-4-13-15,5-3-3 0,-1-5 0 0,1 0 0 0,-1-3 6 16,-3-1 1-16,8-4 0 0,-5-3 0 0,-3-4-21 0,3-4-4 16,1-5-1-16,-5-3 0 0,5-11-9 0,-5-1 0 15,4-4 0-15,5-3 0 16,-8-8-86-16,-1-5-13 0,4 1-2 0,-3-8-1 15,-1 0-124-15,5-4-25 0,-14-11-5 0,5-5 0 0</inkml:trace>
          <inkml:trace contextRef="#ctx0" brushRef="#br0" timeOffset="86699.761">24353 7308 2214 0,'0'0'48'0,"0"0"11"0,0 0 1 0,5 16 3 0,-1-4-51 0,-4 3-12 16,5 5 0-16,-5 7 0 0,4 0 59 0,-4 5 9 16,0-1 1-16,0 8 1 0,4-4-28 0,-4 0-6 15,-4 0 0-15,4-4-1 0,-4-3-15 0,4-1-4 16,-5-4 0-16,1 1 0 0,-1-5-1 0,5-3-1 15,-4-5 0-15,0-3 0 0,4 0 3 0,0-8 1 16,0 0 0-16,0 0 0 0,0 0 8 0,0 0 2 16,-5-12 0-16,5 1 0 0,0-5-3 0,5 0 0 15,-5-3 0-15,8-4 0 0,-3 3-11 0,4-7-2 16,4-4-1-16,4-1 0 0,1-3-11 0,-1-4 0 16,1-4 0-16,8 0 0 0,9 4 0 0,5 4 0 15,-5-4-12-15,4 8 12 16,5 0-147-16,-9 8-21 0,0 3-5 0,1 4-975 0</inkml:trace>
          <inkml:trace contextRef="#ctx0" brushRef="#br0" timeOffset="87207.15">25139 7246 1728 0,'0'0'153'0,"0"0"-122"0,0 0-31 0,0 8 0 16,-5 7 78-16,1 1 10 0,0 3 1 0,-5 1 1 15,0 7-26-15,0 1-6 0,0-1-1 0,5-4 0 16,-5 1-42-16,5-1-15 0,0 0 9 0,4-7-9 16,0 4 9-16,4-9-9 0,-4 1 10 0,4 0-10 0,5-5 14 0,-5-3-3 15,5 0-1-15,0 0 0 0,4-4 18 0,0-4 4 16,5 4 1-16,-5-8 0 0,5 1-1 0,4-5 0 16,-5-4 0-16,5 1 0 0,0-1-7 0,4 4-1 15,-4-3-1-15,5-5 0 0,-6 1-2 0,1-5 0 16,0 5 0-16,0-8 0 0,-4 3-21 0,-5 1 0 15,0 3 0-15,-8 5 0 0,-1-1 14 0,0 4-2 16,-8 1 0-16,0 3 0 0,-5 0 7 0,-4 8 1 16,-9-4 0-16,0 4 0 0,-9 4-20 0,-4 8 0 15,0 0 0-15,-5 3 0 16,5-3-66-16,-4 3-17 0,4 1-3 0,-5 4-701 16,9-1-140-16</inkml:trace>
          <inkml:trace contextRef="#ctx0" brushRef="#br0" timeOffset="87753.0547">25643 7223 2250 0,'0'0'49'0,"0"0"11"0,13 0 1 0,-4 3 3 0,4 1-52 0,-4-4-12 0,4 4 0 0,0 4 0 15,-4 0 54-15,0 7 8 0,0-3 2 0,-5 8 0 16,1-1-50-16,-5 1-14 0,-5-1 0 0,5 5 8 16,-9 3 0-16,5 4 0 0,-5-4 0 0,0 1 0 15,1-1 3-15,3-8 1 0,-3 1 0 0,-1-1 0 0,4-7 25 0,1 0 6 16,0-4 1-16,4-8 0 0,0 0-20 0,-9 4-3 16,4 3-1-16,5-7 0 0,0 0-6 0,0 0-2 15,0 0 0-15,0 0 0 0,-4-11 16 0,4-5 4 16,4 4 0-16,1-3 0 0,4-9-20 0,-1 5-3 15,6-8-1-15,3-1 0 0,1 5-8 0,4-4 0 16,8-5 0-16,1 1 0 0,0 4 0 0,4 0 0 16,0 3-8-16,0 5 8 0,0-1 0 0,0 12 0 15,-4-3-9-15,0 11 9 0,-5 0 0 0,-9 7 0 16,1 1-8-16,0 8 8 0,-5 7 0 0,-4 5-10 16,-5-1 10-16,-4 4-8 0,4 0 8 0,-8 0 0 15,4-3 8-15,0 3-8 0,-4-4 10 0,4-3-2 16,-9-1-8-16,4-3 12 0,1-5-12 0,4-3 0 15,-4 0 0-15,-1-1 0 0,5-11 0 0,0 0 0 16,0 0 0-16,0 0 0 0,0 0 0 0,0 0 0 16,0 0 0-16,0 0 0 0,5-11 0 0,-1 3 0 0,5-8 0 0,0 1 0 15,4-1 9-15,0-4-9 0,4-7 8 16,1-4-8-16,8 4 0 0,-4-5 0 0,9 1 0 0,8 0 0 16,1 4 0-16,-5 3 0 0,0 5 8 0,0 7-8 15,-4 4 13-15,-5 4 1 0,-4 8 0 0,4 0 0 16,-4 0 0-16,0 4 0 0,0 4 0 0,0 3 0 15,0 1-14-15,-4-1 11 0,4 5-11 0,-5-1 10 16,1-3-10-16,-1 4 0 0,5-1 0 0,-9 1 0 16,5-1-84-16,-5 1-21 0,-4-1-5 15,-5-3-1-15</inkml:trace>
        </inkml:traceGroup>
      </inkml:traceGroup>
    </inkml:traceGroup>
    <inkml:traceGroup>
      <inkml:annotationXML>
        <emma:emma xmlns:emma="http://www.w3.org/2003/04/emma" version="1.0">
          <emma:interpretation id="{B5FA6096-51E2-4C02-80CF-C15D94021671}" emma:medium="tactile" emma:mode="ink">
            <msink:context xmlns:msink="http://schemas.microsoft.com/ink/2010/main" type="paragraph" rotatedBoundingBox="2671,10460 33119,9060 33225,11359 2777,12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D60334-221F-4876-8B6E-23F1EB336FB5}" emma:medium="tactile" emma:mode="ink">
              <msink:context xmlns:msink="http://schemas.microsoft.com/ink/2010/main" type="line" rotatedBoundingBox="2671,10460 33119,9060 33225,11359 2777,12759"/>
            </emma:interpretation>
          </emma:emma>
        </inkml:annotationXML>
        <inkml:traceGroup>
          <inkml:annotationXML>
            <emma:emma xmlns:emma="http://www.w3.org/2003/04/emma" version="1.0">
              <emma:interpretation id="{3ECAE614-4176-4CFA-B4E1-F4B51ED3FFBF}" emma:medium="tactile" emma:mode="ink">
                <msink:context xmlns:msink="http://schemas.microsoft.com/ink/2010/main" type="inkWord" rotatedBoundingBox="2724,11597 3323,11570 3370,12599 2771,12626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9530.2069">1592 10896 1368 0,'-30'-8'60'0,"16"4"13"0,1 8-58 0,-4 0-15 16,-1 0 0-16,-4 4 0 0,5 0 47 0,-1 3 6 16,-4 1 2-16,-4 0 0 0,4 0-31 0,0-1-7 15,-4 1-1-15,-1 4 0 0,5-5 0 0,-4 1 0 16,8 4 0-16,-3-5 0 0,7-3 12 0,-8 8 3 15,14-9 0-15,-5 5 0 0,13-12-19 0,0 16-4 16,0-5-8-16,4 5 12 0,5 4-12 0,4-9 0 16,4 9 8-16,5-5-8 0,0 5 0 0,0 3 0 15,0-3 0-15,9 3 0 0,0-3 0 0,-10 3 0 16,10-3 0-16,-4 3 0 0,-1-4 10 0,0 5-1 16,-4-1 0-16,0 1 0 0,0-1 15 0,-13-7 2 15,0 3 1-15,-1 5 0 0,-8-5 45 0,0 1 10 16,0-1 2-16,-8 4 0 0,-6-3-19 0,-3 7-3 0,4-3-1 15,-9-1 0-15,0-3-18 0,-5 3-4 0,1 0-1 0,-9-3 0 16,0 3-25-16,0-3-5 0,-9 3 0 0,4-3-8 16,5-9 0-16,5 5 0 0,-10-8 0 0,9 0 0 15,10-5-30 1,3-3-3-16,9 0-1 0,0-7-724 0,18-9-145 0</inkml:trace>
        </inkml:traceGroup>
        <inkml:traceGroup>
          <inkml:annotationXML>
            <emma:emma xmlns:emma="http://www.w3.org/2003/04/emma" version="1.0">
              <emma:interpretation id="{031183CB-F8E4-4A2B-996E-6E5464ADA0A4}" emma:medium="tactile" emma:mode="ink">
                <msink:context xmlns:msink="http://schemas.microsoft.com/ink/2010/main" type="inkWord" rotatedBoundingBox="4969,11010 6141,10956 6215,12562 5042,12616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1353.8131">3760 10611 1209 0,'4'-39'53'0,"-4"24"12"0,9-9-52 0,-9-3-13 16,0 0 0-16,4 0 0 0,9-1 92 0,-4 5 15 15,-5-1 3-15,1 9 1 0,-5-1-38 0,4 1-7 16,1 3-2-16,-5 4 0 0,-9 0-10 0,9 1-2 16,0 7-1-16,0 0 0 0,0 0-24 0,0 0-5 15,0 0-1-15,0 0 0 0,0 0-10 0,0 7-3 16,-5 5 0-16,5 4 0 0,0-1 22 0,0 1 4 15,0 3 1-15,-4 5 0 0,4 3-13 0,-4 0-2 16,-1 8-1-16,1 4 0 0,-5 4 21 0,0 0 5 16,1 8 1-16,-1 4 0 0,-4 3-18 0,-1 4-3 15,10 5-1-15,-5-1 0 0,-4-4 8 0,-4 1 2 16,-1 3 0-16,0 0 0 0,5 1-14 0,-4-5-4 16,-1 1 0-16,1-5 0 0,4-7-8 0,-5-1-8 15,0 1 9-15,1-4-9 0,-1-4 0 0,10-4-12 16,-6-4 1-16,6-4 0 15,-6-4-45-15,10-7-8 0,0-4-3 0,4-5 0 16,0-3-122-16,4 0-25 0,-4-8-5 0</inkml:trace>
          <inkml:trace contextRef="#ctx0" brushRef="#br0" timeOffset="91962.1603">4220 11423 1018 0,'13'-12'45'0,"-8"8"10"0,-5-4-44 0,0 0-11 15,4 1 0-15,5-1 0 0,-5-4 101 0,1 4 19 16,-1-3 3-16,0 3 1 0,1-4-12 0,4 0-3 0,-9 5 0 0,8-1 0 15,-3 0-24-15,-1 4-5 0,-4-4 0 0,0 8-1 16,9-4-27-16,-9 4-4 0,0 0-2 0,0 0 0 16,-9 16-23-16,5 4-5 0,4 7-1 0,-5 8 0 15,-3 0 12-15,-1 8 3 0,4-4 0 0,-3 0 0 16,3 0-17-16,1 0-3 0,-5-4-1 0,5-4 0 16,4 0-2-16,0-3 0 0,4-9 0 0,-4 1 0 15,5-5-9-15,-1-3 10 0,0-4-10 0,5-4 10 16,-9-4-10-16,9 4 0 0,0-8 0 0,4-4 0 15,0-4 8-15,0 1 0 0,0-5 0 0,5 0 0 16,-1-3-8-16,-3-1 0 0,-1-3 9 0,0 0-9 16,0-1 0-16,0-3 8 0,-4 0-8 0,-5-5 0 15,1 1 0-15,-1 0 8 0,1 4-8 0,-5-5 0 0,0 5 0 16,-5 4 8-16,-4 3-8 0,5 1 0 0,-9 3 23 0,4 1 0 16,0 3 0-16,0 0 0 0,1 4-23 0,-1 1 0 15,0-1 0-15,5 4 0 16,-5 4-95-16,0 8-17 0,-4-1-3 0,0 5-618 15,0 0-124-15</inkml:trace>
          <inkml:trace contextRef="#ctx0" brushRef="#br0" timeOffset="90961.3005">3330 11095 1170 0,'-14'-4'52'0,"14"4"10"0,-8 0-50 0,3 4-12 16,-3-4 0-16,-6 0 0 0,10 4 112 0,0 0 19 15,4-4 4-15,0 0 1 0,0 0-70 0,0 0-14 0,0 0-2 0,0 0-1 16,13 0-18-16,4-4-4 16,5 0-1-16,0 0 0 0,0 0 8 0,9-4 2 15,8 1 0-15,1-1 0 0,4 0 15 0,0 0 3 16,4-3 1-16,-4 3 0 0,8 0-45 0,-3 0-10 16,-10 4 0-16,1 0 0 15,-5 4-26-15,-5-4-5 0,1 4-1 0,-13-3 0 16,-5 6-52-16,-4 1-10 0,4 0-2 0,-13-4-1 15,0 0-6-15,0 0-1 0,0 0 0 0,-5 8-587 0</inkml:trace>
        </inkml:traceGroup>
        <inkml:traceGroup>
          <inkml:annotationXML>
            <emma:emma xmlns:emma="http://www.w3.org/2003/04/emma" version="1.0">
              <emma:interpretation id="{67E7096A-A396-480F-B4BA-75BC96178A46}" emma:medium="tactile" emma:mode="ink">
                <msink:context xmlns:msink="http://schemas.microsoft.com/ink/2010/main" type="inkWord" rotatedBoundingBox="7838,10783 8740,10742 8811,12289 7909,12330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2590.9021">6177 10881 1353 0,'0'0'60'0,"-9"0"12"0,0-4-57 0,1 4-15 16,-1 0 0-16,9 0 0 0,0 0 96 0,0 0 16 15,0 0 3-15,0 0 1 0,0 0-55 0,0 0-10 16,9-4-3-16,4 4 0 0,9-4-13 0,0 0-3 0,8 0-1 0,5-4 0 15,9 0 20-15,9-3 4 0,-5 3 1 16,9 4 0-16,-4-4-28 0,4-3-4 0,-4 3-2 0,-1-4 0 16,-3 0-10-16,-6-3-3 0,6 3 0 0,-10 0 0 15,-8 1-23-15,4 3-5 0,-9 0-1 0,1 0 0 32,-10 0-44-32,-4 5-10 0,0-1-2 0,-8 4-559 0,-5 0-112 0</inkml:trace>
          <inkml:trace contextRef="#ctx0" brushRef="#br0" timeOffset="92882.6739">6787 10190 172 0,'-5'-4'16'0,"-3"-7"-16"15,3-1 0-15,1 0 0 0,-1-3 340 0,5 3 64 16,0-4 14-16,-4 1 2 0,4 7-254 0,0-4-51 15,0 5-11-15,0 7-1 0,0 0-43 0,0 0-8 16,0 0-1-16,0 0-1 0,0 7-14 0,0 9-2 16,0 3-1-16,-4 5 0 0,-1 7-1 0,-3 4-1 15,-1 4 0-15,0 12 0 0,0-1 5 0,-4 9 2 16,0 3 0-16,-9 9 0 0,4-1 11 0,1 0 3 16,-5 4 0-16,0 4 0 0,0-4-3 0,0 0 0 15,5-4 0-15,-1-7 0 0,5-5-20 0,0 1-4 16,-1-8-1-16,10-1 0 0,-5-3-24 0,5-4 8 15,4-4-8-15,0-4 0 0,0-4 0 0,0-7 0 16,4-1 0-16,9-3 0 16,1-1-64-16,-1-7-19 0,4-4-3 0,5-5-1 15,9-3-135-15,0-7-27 0</inkml:trace>
        </inkml:traceGroup>
        <inkml:traceGroup>
          <inkml:annotationXML>
            <emma:emma xmlns:emma="http://www.w3.org/2003/04/emma" version="1.0">
              <emma:interpretation id="{7EC72887-E72A-4C93-9298-14705B2BA4CE}" emma:medium="tactile" emma:mode="ink">
                <msink:context xmlns:msink="http://schemas.microsoft.com/ink/2010/main" type="inkWord" rotatedBoundingBox="10914,10773 12120,10717 12174,11880 10968,11935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93728.2855">9375 10740 403 0,'0'0'36'0,"0"0"-36"16,0 0 0-16,0 0 0 0,0 0 259 0,0 0 45 15,0 0 8-15,0 0 3 0,0 0-144 0,0 0-29 16,0 0-6-16,0 0 0 0,0 0-48 0,0 0-8 16,-9 8-3-16,1 8 0 0,-1 3-20 0,0 4-4 15,0 5-1-15,-4 3 0 0,4 0 10 0,-4 4 2 0,5 0 0 16,-6-3 0-16,10 3-32 0,-5-4-7 16,5-4-1-16,-5 0 0 0,5 1-9 0,-1-5-3 0,5 1 0 0,0-5 0 15,-4-11-12-15,8 4 0 0,-4-1 0 0,0-11-10 16,0 0 10-16,0 0 0 0,9 4 0 0,0-8 0 31,0 0-112-31,-1-3-20 0,10-5-4 0,-5 0-986 0</inkml:trace>
          <inkml:trace contextRef="#ctx0" brushRef="#br0" timeOffset="93877.0452">9336 10124 2084 0,'0'-20'92'0,"0"20"20"0,4-7-90 0,-4 7-22 15,5-8 0-15,3 0 0 0,-3 4 64 0,-5 4 9 16,13 0 2-16,-4 0 0 0,4 8-75 0,-4 0 0 16,4 0-16-16,0 3-675 15,0 5-134-15</inkml:trace>
          <inkml:trace contextRef="#ctx0" brushRef="#br0" timeOffset="94384.764">9985 10572 1566 0,'0'0'34'0,"0"0"7"0,0 0 2 0,0 0 1 0,-4 12-35 0,4 0-9 0,0-4 0 0,0 3 0 16,0 9 62-16,0-5 10 0,-5 5 3 0,5 3 0 15,0 5 11-15,5-1 2 0,-5 4 1 0,4-4 0 16,-4 5-9-16,0-1-1 0,0-4-1 0,0 4 0 0,0-3-28 0,0-1-6 16,0-4 0-16,0-3-1 0,-4-1-7 15,4-3 0-15,0-4-1 0,0-12 0 0,0 0-22 0,0 0-4 16,0 0-1-16,0 0 0 0,0 0-8 0,0 0 12 15,0 0-12-15,0 0 12 0,0-12-12 0,4 0 10 16,0-7-10-16,-4-1 10 0,5-7-10 0,4-4 0 16,-1 0 0-16,6-8 0 0,-1-4 0 0,4 0-14 15,5-4 5-15,5 8 1 0,-1 0-3 0,0 4 0 16,5 4 0-16,0 11 0 0,-1 1 11 0,-3 7-8 16,-1 4 8-16,-4 8-8 0,0 8 8 0,-5 4 16 15,-3 3-4-15,-1 5-1 0,0 3 12 0,-4 4 2 16,-1 9 1-16,-8 3 0 0,0 0 5 0,5 0 1 15,-5-4 0-15,-5 0 0 0,5 0-19 0,-4-8-3 16,0 0-1-16,-1-3 0 0,5-5-9 0,0 1 0 16,-4-5 0-16,4 1 0 15,0-4-110-15,4-1-24 0,1 1-5 0</inkml:trace>
        </inkml:traceGroup>
        <inkml:traceGroup>
          <inkml:annotationXML>
            <emma:emma xmlns:emma="http://www.w3.org/2003/04/emma" version="1.0">
              <emma:interpretation id="{0BA5E10F-8559-4952-AFFE-2FF89D1742C0}" emma:medium="tactile" emma:mode="ink">
                <msink:context xmlns:msink="http://schemas.microsoft.com/ink/2010/main" type="inkWord" rotatedBoundingBox="14174,9931 17128,9795 17222,11844 14268,11980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97269.4397">13960 10085 1825 0,'0'0'80'0,"0"0"18"0,0 0-78 0,0 0-20 0,0 0 0 0,0 0 0 15,13 0 79-15,5-4 12 0,-5 0 2 0,9 0 1 16,4 0-30-16,0 1-5 0,1-5-2 0,8 0 0 16,0 4-40-16,4-4-8 0,-3 4-1 0,7 0-8 0,1 1-12 0,0-1-10 15,0 4-2-15,0 0-671 16,-5 0-134-16</inkml:trace>
          <inkml:trace contextRef="#ctx0" brushRef="#br0" timeOffset="97065.8568">14337 9621 1263 0,'0'0'56'0,"0"0"12"0,0 0-55 0,0 0-13 0,0 0 0 0,0 0 0 16,0 0 62-16,0 0 10 0,9-4 1 0,4 0 1 15,5 4-24-15,-1-8-5 0,10 4-1 0,-1-3 0 16,5-1 6-16,-5-4 1 0,9 0 0 0,-4 1 0 16,-9 3-7-16,4-4 0 0,-4 1-1 0,-4-1 0 15,-5 0-35-15,0-3-8 0,-4 3 0 0,-5-4 0 16,0 1 16-16,1-1 4 0,-5 0 0 0,-5 1 1 15,1-1 19-15,0-3 3 0,-5 3 1 0,4 1 0 16,-3-1-36-16,-1 0-8 0,-4 5 0 0,0-5 0 16,4 4 0-16,0 1 0 0,0-1 0 0,1-4 0 15,-6 5 0-15,1 3 0 0,0-4 0 0,0 0 0 0,4 5 0 16,-4-1 0-16,0 4 0 0,0 0 0 0,13 4 0 0,0 0 10 16,-9 4-10-16,0 0 10 0,-4 4-10 0,4 7 8 15,0 5-8-15,1 3 8 0,-1 1-8 0,-4 7 0 16,4 4 9-16,0 8-9 0,0 4 17 0,-4-1-1 15,4 5 0-15,5 4 0 0,-5 3 16 0,0-7 4 16,5 3 0-16,-5 5 0 0,5-4-2 0,4-5 0 16,-9 5 0-16,9-1 0 0,-4 1-12 0,-1-4-2 15,5-5-1-15,-4-3 0 0,0-4-10 0,4-4-1 16,-5 1-8-16,1-5 12 0,-5-4-12 0,5-4 0 16,-5 1 0-16,4-1 0 15,-3-3-97-15,-5-5-23 0,-5 1-4 0,0-4-601 16,5-1-121-16</inkml:trace>
          <inkml:trace contextRef="#ctx0" brushRef="#br0" timeOffset="95828.9791">13583 10202 1443 0,'0'-20'64'0,"0"20"13"0,4-11-61 0,0 3-16 15,-4-4 0-15,0 4 0 0,5-3 78 0,-5 3 13 16,0-4 2-16,0 4 1 0,0-3-32 0,0 7-6 16,-5-4-2-16,5 0 0 0,-8 4-29 0,-1 1-5 15,0-1-2-15,-4 0 0 0,0 4-8 0,0 0-2 16,-5 0 0-16,1 0 0 0,-10 0 3 0,5 4 0 15,-8 0 0-15,-1-1 0 0,0 1 1 0,-4 0 1 16,-9 8 0-16,0 0 0 0,0-1 12 0,1 1 3 16,-1 4 0-16,0-1 0 0,4 1-28 0,1 3-17 15,-5 1 2-15,4 3 1 0,1 1 14 0,-1-1 0 16,1 4 0-16,0 1 0 0,-1 7 11 0,1 0-2 16,8 8 0-16,0 0 0 0,9 3 3 0,0 9 0 15,5-4 0-15,8 7 0 0,5 1-2 0,4-5 0 0,0 1 0 16,4-1 0-16,5-7 1 0,4 0 0 0,0-8 0 15,5 4 0-15,-1-8 3 0,5 0 1 0,0-8 0 0,4-3 0 16,1-5 4-16,3-3 1 0,1-4 0 0,0-1 0 16,4-11-3-16,-4 0 0 0,8-4 0 0,-4-7 0 15,5-1-9-15,-10-7-8 0,1-1 9 0,0 1-9 16,0-5 0-16,-1-3 0 0,-8 0 0 0,0-5 0 16,0 5 0-16,-4-4 0 0,-5 0 8 0,-4-1-8 15,-9 5 0-15,4 4 0 0,-4-1 0 0,-4 1 0 16,-5 7 9-16,-4-3-1 0,-1 3 0 0,-3 5 0 15,-1-1-8-15,-4 4 0 0,5 4 0 0,-5 4 0 0,0 0 0 16,-4 8 0-16,4 0 0 0,0 0 0 0,4 3 0 16,5 1 0-16,0 0 9 0,9 3-9 0,-1-3 0 0,5-4 8 15,5 3-8-15,3 1 0 0,5 0 0 0,5-4 0 16,4-1 0-16,4-3 0 0,1 0 0 0,8-4-10 16,4 0 10-16,9 0-10 0,1 0-3 0,3-4-1 15,1 0 0-15,0-3 0 16,-1-1-162-16,5 0-33 0,-4 0-7 0,0 0 0 0</inkml:trace>
          <inkml:trace contextRef="#ctx0" brushRef="#br0" timeOffset="97986.1076">15408 10670 2127 0,'0'0'47'0,"0"0"9"0,0 0 3 0,0 0 1 0,0 0-48 0,0 0-12 16,0 0 0-16,0 0 0 0,9 8 44 0,-1-4 8 15,-8-4 0-15,9 7 1 0,0 1-21 0,-5 0-4 16,-4-8 0-16,5 12-1 0,-1-1-6 0,-4-11-1 0,0 0 0 0,0 12 0 16,-4-4-20-16,4 4 0 0,0-12 0 15,-9 7 0-15,4-3 0 0,5-4 0 0,0 0 0 0,-8 0 0 16,-1-4 0-16,5-3 0 0,-1 3 0 0,1-4 0 16,4 0 11-16,0-7-3 0,0 3 0 0,0 0 0 15,4 0-8-15,5 5 8 0,-5-5-8 0,5 4 8 16,-9 8-8-16,0 0 0 0,9 0 0 0,-9 0 0 15,0 0-37-15,13 4-10 16,-9 4-1-16,5 4-1028 0</inkml:trace>
        </inkml:traceGroup>
        <inkml:traceGroup>
          <inkml:annotationXML>
            <emma:emma xmlns:emma="http://www.w3.org/2003/04/emma" version="1.0">
              <emma:interpretation id="{7A461879-36DD-4563-BC21-A124BC6AB3A6}" emma:medium="tactile" emma:mode="ink">
                <msink:context xmlns:msink="http://schemas.microsoft.com/ink/2010/main" type="inkWord" rotatedBoundingBox="18760,10399 20479,10320 20553,11941 18835,12020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04866.4529">17097 11200 1105 0,'0'0'48'0,"13"-7"12"0,0 3-48 0,5-8-12 0,-5 4 0 0,0-4 0 15,5 5 119-15,-5-5 21 0,-4 4 5 0,4 4 1 16,-5 0-31-16,-8 4-7 0,14 0 0 0,-14 0-1 16,13 4-32-16,-4 0-7 0,-9-4 0 0,17 8-1 15,-4 0-26-15,0 3-5 0,1-3 0 0,8 0-1 16,-5 0-19-16,5 0-3 0,4-4-1 0,1-1 0 15,8 1 2-15,-5-4 0 0,6-4 0 0,3 1 0 16,1-5-102-16,-1 0-21 16,1-4-4-16,-10 1-874 0</inkml:trace>
          <inkml:trace contextRef="#ctx0" brushRef="#br0" timeOffset="104354.2678">17329 10089 946 0,'0'0'20'0,"0"0"5"0,-4-4 1 0,4 4 2 0,0 0-28 0,0-4 0 15,-9-4 0-15,5 4 0 0,4 4 98 0,0 0 14 16,-5-3 4-16,1 3 0 0,-5-4-32 0,9 4-7 15,0 0-1-15,0 0 0 0,-8-4-19 0,3 4-4 16,5 0-1-16,0 0 0 0,0 0-20 0,0 0-4 16,0 0 0-16,0 0-1 0,0 0 1 0,0 0 1 0,0 0 0 0,0 0 0 15,0 0-12-15,0 0-2 0,0 0-1 0,0 0 0 16,0 0 0-16,0 0 0 0,0 0 0 0,0 0 0 16,0 0-14-16,0 0 11 0,0 0-11 0,0 0 10 15,0 0-10-15,0 0 0 0,0 0 0 0,0 0 8 16,0 0-8-16,0 0 0 0,0 0 0 0,0 0 0 15,0 0 0-15,0 0 0 0,0 0 0 0,0 0 0 16,0 0 0-16,0 0 0 0,0 0 0 0,0 0 0 16,0 0 0-16,0 0 0 0,0 0 0 0,0 0 0 15,-9 0 0-15,9 0 0 0,0 0-9 0,0 0 9 16,0 0 0-16,0 0 0 0,0 0 0 0,0 0 0 16,0 0 0-16,0 0 0 0,-8 0 0 0,8 0 0 0,0 0 0 0,0 0 0 15,0 0 0-15,0 0 0 0,0 0 0 0,0 0-13 16,0 0 4-16,0 0 1 0,0 0 8 0,0 0 0 15,0 0 8-15,0 0-8 0,0 0 0 0,0 0 0 16,0 0 0-16,0 0-8 0,0 0 8 0,0 0 8 16,8 0-8-16,6 0 11 0,-14 0 0 0,17-4 0 15,1 0 0-15,4 0 0 0,4 4 14 0,0 0 3 16,5-4 1-16,0 4 0 0,-1-4-10 0,10 0-3 16,-1 0 0-16,1 1 0 0,-14-1-8 0,5 0-8 15,8 0 9-15,-4 4-9 0,-4-4 0 0,0 4 0 16,-5-4-11-16,5 4 11 15,0 4-40-15,-9-4-1 0,-14 0 0 0,10 4 0 16,-1 0-106-16,-8 4-21 0,-9-8-4 0,0 15-624 0</inkml:trace>
          <inkml:trace contextRef="#ctx0" brushRef="#br0" timeOffset="103612.1023">17531 10019 972 0,'0'0'21'0,"5"-4"5"0,-1-4 1 0,0-4 0 0,-4 5-27 16,5-5 0-16,4 0 0 0,-5 0 0 0,0 5 95 0,5-5 13 16,-5 0 4-16,1 1 0 0,4 3-33 0,-5 0-7 15,0 0 0-15,1 0-1 0,-1 4-25 0,-4 4-5 16,0 0-1-16,0 0 0 0,5 0-8 0,-5 0-1 15,8 0-1-15,-8 0 0 0,9 8 2 0,-5-4 1 16,-4 8 0-16,5 3 0 0,-5 1 10 0,4 7 1 16,-8 9 1-16,-1 3 0 0,1 12 13 0,-5-1 2 15,1 9 1-15,-1-1 0 0,-4 5-13 0,-1-1-4 16,1 5 0-16,0-5 0 0,-4 5-21 0,12-16-5 16,-8-1-1-16,4 5 0 0,-4-8 12 0,4 4 3 15,-4-4 0-15,9-4 0 0,-5-4-20 0,0 8-3 16,0-8-1-16,5-4 0 0,-5-8-8 0,5-3 0 15,4-5 0-15,0-3 0 16,-4-4-30-16,4-8-8 0,0 0-2 0,0 0 0 16,0 0-147-16,0 0-29 0</inkml:trace>
          <inkml:trace contextRef="#ctx0" brushRef="#br0" timeOffset="105768.2525">18014 10920 979 0,'0'0'43'0,"0"0"9"0,13-4-41 0,-4 0-11 0,-9 4 0 0,9 0 0 16,4-4 244-16,4 0 48 0,1-4 8 0,-1 4 3 0,1-4-170 0,8 5-33 15,9-5-8-15,-4 0 0 0,-5-4-35 0,14 1-6 16,12 3-2-16,-3-4 0 0,-5 4-33 0,4 0-6 16,0 1-2-16,5-1 0 15,-5 4-102-15,-4 0-21 0,-5-4-4 0,1 0-917 16</inkml:trace>
          <inkml:trace contextRef="#ctx0" brushRef="#br0" timeOffset="105556.2924">18387 10210 1389 0,'0'0'61'0,"4"-4"14"0,9-4-60 0,-4 0-15 0,-9 8 0 0,13-4 0 15,5 0 69-15,-1 4 11 0,-17 0 3 0,9-3 0 16,4-1-23-16,5 4-5 0,-1-4-1 0,-8 4 0 15,-9 0 11-15,18-8 3 0,4 4 0 0,4-4 0 16,-13-3-27-16,5-1-5 0,-1-4 0 0,5 5-1 16,0-5-18-16,-9 0-3 0,0 1-1 0,1-1 0 15,3-3-4-15,-8-1-1 0,-9 1 0 0,4-1 0 16,1-3 3-16,-5-1 0 0,-5 1 0 0,1 0 0 16,-1 3-11-16,1 1 0 0,4-5 0 0,-4 5 0 15,-5-1 31-15,0 1 1 0,5 3 0 0,-1 1 0 0,-3-1-32 16,-1 4 0-16,4 1 0 0,1 3 0 0,0 0 0 0,-1 0 0 15,-8 0 0-15,4 8 0 0,9 0-9 16,0 0-8-16,-4-4-2 0,-5 1 0 0,9 3 19 0,0 0 0 16,0 0 0-16,-9 3 0 0,-4 1 0 0,4 4 0 15,5 0 0-15,-5 4 0 0,-8-1 0 0,12 5 0 16,5 0 0-16,-4 7 0 0,0-4 12 0,-1 13 5 16,-8-5 2-16,9 8 0 0,4 0-9 0,-5 4-2 15,-3 4 0-15,-1 8 0 0,9-1 23 0,-5 5 4 16,1 0 1-16,-9 3 0 0,4 1-4 0,5-1-1 15,4 4 0-15,0 5 0 0,-14-1-8 0,10 0-2 16,8-3 0-16,-4-5 0 0,0 1 13 0,-4-9 2 16,4-3 1-16,4 0 0 0,-4-8-24 0,0 0-5 15,-13 0 0-15,13-8-8 0,0 4 13 0,-4-7-4 16,-14-5-1-16,1 0 0 0,4-3-16 0,-9-4-4 0,9-1-1 16,-9-3 0-1,0-4-147-15,4-4-30 0,5 3-6 0,-5-11-928 0</inkml:trace>
        </inkml:traceGroup>
        <inkml:traceGroup>
          <inkml:annotationXML>
            <emma:emma xmlns:emma="http://www.w3.org/2003/04/emma" version="1.0">
              <emma:interpretation id="{86F6E2FC-815E-46B5-BE12-3EA71E851D65}" emma:medium="tactile" emma:mode="ink">
                <msink:context xmlns:msink="http://schemas.microsoft.com/ink/2010/main" type="inkWord" rotatedBoundingBox="21865,9930 24874,9792 24961,11695 21952,11833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06902.7788">20199 10428 403 0,'0'0'36'0,"0"0"-36"16,-5-8 0-16,5 1 0 15,-4-5 188-15,0 4 32 0,4-4 5 0,0 5 2 16,0-5-79-16,0-4-16 0,4 1-4 0,-4-1 0 0,4-3-25 0,1-1-6 15,-1 4-1-15,5 1 0 0,0-5-44 0,4 5-8 16,0-5-3-16,0 5 0 0,0-1-5 0,5 4 0 16,4 1-1-16,-5-1 0 0,-4 8-7 0,9 0-2 15,-4 4 0-15,4 8 0 0,-9 0 6 0,5 11 2 16,4 9 0-16,-9 3 0 0,-9 8-24 0,0 8-10 16,5 3 8-16,-9 1-8 0,0 4 13 0,0-1-2 15,-4-3-1-15,-5-4 0 0,0-1 11 0,1-3 3 16,-1-4 0-16,0-7 0 0,0-5-6 0,0-4-1 15,1-3 0-15,3-5 0 0,-4-3-7 0,5-4-2 16,4-8 0-16,0 0 0 0,-9 0 6 0,9 0 1 16,-8-4 0-16,3-8 0 0,5 1 1 0,0-5 1 15,0-4 0-15,5-7 0 0,3 0-17 0,5-4 0 16,1-1 0-16,3-3 0 0,5-4 0 0,4 0 0 16,5 0 0-16,4 0 0 0,0 0-9 0,5 4 9 15,-1 4-8-15,1 0 8 0,-1 7-12 0,-4 5 4 0,-4 3 0 16,0 5 0-16,-5 7 8 0,0 0 0 0,-8 8 0 15,0 4 0-15,-5-1 0 0,0 5 0 0,-9 4 0 0,5 7 0 16,-9 0 0-16,0 9 0 0,0-1 0 0,-4 0 0 16,-1 0 0-16,5 0 0 0,-4 1 0 0,-1-1 0 15,1 0-65 1,-5-4-11-16,5 1-3 0,-5-1-705 0,0-4-140 0</inkml:trace>
          <inkml:trace contextRef="#ctx0" brushRef="#br0" timeOffset="107404.6364">21431 10268 1922 0,'0'0'85'0,"0"0"18"0,0 0-83 0,0 0-20 15,0 0 0-15,0 0 0 0,0 0 42 0,0 0 4 16,0 0 1-16,0 12 0 0,0 0-1 0,0 3 0 15,-4 5 0-15,4 3 0 0,0 1-30 0,-9 3-7 16,5 4-1-16,-5 4 0 0,5-4 3 0,-5 1 0 16,5-1 0-16,-1 0 0 0,5-8 2 0,0 1 1 15,0-5 0-15,5 1 0 0,3-5-6 0,1 1-8 16,0-8 11-16,4 0-11 0,0-5 27 0,5-6-2 16,-1-1 0-16,1-4 0 0,4 0-14 0,0-4-3 0,0 1-8 15,-5-9 12-15,5 5-2 0,0-1-1 0,-4-4 0 0,4-3 0 16,0 0 0-16,-5-5 0 0,1 5 0 0,-1-8 0 15,-4 0 1-15,1-1 0 0,-1-7 0 0,-5 4 0 16,1 0-2-16,-4 0-8 0,-1 4 12 0,0 0-4 16,1 7 17-16,-5 5 3 0,-5-1 1 0,5 9 0 15,-4 3-14-15,0 0-3 0,-5 4-1 0,-4 0 0 16,-5 8-11-16,1 4-11 0,-5 4 3 0,-5 7 0 16,1 1-128-1,-5 3-24-15,-8 0-6 0</inkml:trace>
          <inkml:trace contextRef="#ctx0" brushRef="#br0" timeOffset="107521.6796">22041 9855 2113 0,'0'0'93'0,"0"0"20"0,9-8-90 0,0 0-23 15,4 1 0-15,0-1 0 0,9 0 62 0,0 0 8 16,0 0 2-16,4 1 0 0,5-1-13 0,4 0-3 16,0-4 0-16,9 1 0 0,-4 3-38 0,8-4-8 0,0 4-2 15,0-3 0-15,-4 3 20 0,-4 0 3 0,-1 0 1 16,-4 4 0-1,-4 0-52-15,-9 0-9 0,4 1-3 0,-8-1 0 0,-1 4 16 0,-3 0 4 0,-1 0 0 0,-5 0 0 32,1 0-148-32,-9 0-30 0,0 0-6 0,0 0 0 0</inkml:trace>
          <inkml:trace contextRef="#ctx0" brushRef="#br0" timeOffset="107770.5926">22546 9180 1728 0,'-13'-15'76'0,"13"11"16"0,4-4-73 0,5 0-19 15,0 4 0-15,-1 0 0 0,6 0 94 0,-6 1 15 16,-8 3 3-16,0 0 1 0,0 0-35 0,9 7-7 16,-4 5-2-16,-5 8 0 0,0 7-21 0,-9 8-5 15,4 8-1-15,-8 8 0 0,-4 7 7 0,-5 4 2 16,0 1 0-16,0 7 0 0,-5 0-15 0,1-3-4 15,0 3 0-15,0 4 0 0,-1 0 0 0,10 0-1 16,-5-4 0-16,4 4 0 0,1-11-31 0,-1-1 0 16,1 0 0-16,3 1 0 15,-3-5-44-15,4-3-16 0,-1-4-2 0,1-1-773 16,-4-7-154-16</inkml:trace>
          <inkml:trace contextRef="#ctx0" brushRef="#br0" timeOffset="108175.5823">23204 10452 2487 0,'0'0'110'0,"0"0"23"0,-9 7-106 0,5 9-27 16,-5 3 0-16,0 5 0 0,-4-5 56 0,-4 9 7 16,-1 3 1-16,-4 0 0 0,-4 4-32 0,4-4-7 15,-5 4-1-15,1 1 0 0,0-5-24 0,-1 0 0 16,-3-4 0-16,-1 4 0 0,0-7 0 0,1-1-14 16,-1 1 2-16,0-1 0 15,-4-3-154-15,9-1-30 0,-5-3-7 0</inkml:trace>
        </inkml:traceGroup>
        <inkml:traceGroup>
          <inkml:annotationXML>
            <emma:emma xmlns:emma="http://www.w3.org/2003/04/emma" version="1.0">
              <emma:interpretation id="{7261F895-8E37-4DA5-83D9-70B6AB64B7EB}" emma:medium="tactile" emma:mode="ink">
                <msink:context xmlns:msink="http://schemas.microsoft.com/ink/2010/main" type="inkWord" rotatedBoundingBox="25835,10018 26605,9982 26682,11643 25912,11678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9495.7161">24156 10467 288 0,'0'0'25'0,"0"0"-25"0,4-8 0 0,5 1 0 16,0 3 357-16,4-4 67 0,5 4 12 0,-1 0 4 15,-4-4-257-15,9 0-51 0,0 5-11 0,0-5-1 16,0 0-38-16,4 4-7 0,5-4-2 0,0 4 0 15,0 0-42-15,-1 1-9 0,1-1-2 0,8 0 0 16,1 4-20-16,-1 0-12 0,1 0 2 0,-1 0 0 16,-4 0-144-16,1 0-29 0,-6 4-5 0</inkml:trace>
          <inkml:trace contextRef="#ctx0" brushRef="#br0" timeOffset="109406.53">24375 9800 1216 0,'0'0'54'0,"0"0"11"0,-4-4-52 0,0 4-13 15,-5 0 0-15,9 0 0 0,-5 4 90 0,5-4 15 16,0 0 3-16,0 0 1 0,0 0-33 0,0 0-8 16,0 0 0-16,5 4-1 0,8 0-11 0,5-4-1 15,3 0-1-15,1-4 0 0,9-4 10 0,0 1 1 0,4-5 1 0,0 4 0 16,0-4-33-16,-4-3-6 15,4 3-2-15,-4 0 0 0,-5-3-25 0,0 3 0 16,-4 0 0-16,-4-3 0 0,-1 3 30 0,1-3 1 16,-5-1 0-16,-4 0 0 0,0-3-31 0,-1-1 0 0,1-3 0 0,-5 0 0 15,1-1 0-15,-5-3 0 0,0 3 0 16,0 5 9-16,-5 3-9 0,1 1 0 0,0-1 0 16,-5 4 0-16,0 1 0 0,0-1 0 0,1 4 0 0,-6-3 0 15,1 3 0-15,0 4 0 0,0-4 0 0,0 8 0 16,4-4 0-16,0 4 0 0,-4 0 0 0,0 4 0 15,4-4 0-15,0 0 0 0,-4 8 0 0,4 0 0 16,-4 3 0-16,5 1 0 0,-1 8 0 0,4-1 0 16,5 1 0-16,0 3 0 0,5 0 0 0,-5 5 0 15,4-1 0-15,1 4 12 0,-5 4-2 0,8 4 0 0,-3 0 10 16,-1 4 3-16,-4 4 0 0,0 4 0 0,0-5 17 0,0 5 4 16,-4 4 1-16,-1-1 0 0,-3 5 6 0,-1-1 1 15,0-3 0-15,0 7 0 0,0-3-29 0,-4-1-6 16,0-3-1-16,4 7 0 0,1-7-3 0,-6-1-1 15,10 1 0-15,-5-4 0 0,0-4-12 0,5-5 11 16,0 1-11-16,4-8 10 0,-5-3-10 0,5-5 0 16,-4-4 0-16,8-7-11 15,-4 0-26-15,5-9-6 0,-1 1-1 0,-4-8 0 16,0 0-108-16,0 0-23 0,0 0-4 0,0-12-927 0</inkml:trace>
        </inkml:traceGroup>
        <inkml:traceGroup>
          <inkml:annotationXML>
            <emma:emma xmlns:emma="http://www.w3.org/2003/04/emma" version="1.0">
              <emma:interpretation id="{72282786-95E4-4EEA-8C82-78AFFD908797}" emma:medium="tactile" emma:mode="ink">
                <msink:context xmlns:msink="http://schemas.microsoft.com/ink/2010/main" type="inkWord" rotatedBoundingBox="28260,10049 29223,10005 29279,11224 28316,11269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10915.8067">26617 10077 921 0,'22'-8'82'0,"-22"8"-66"16,5-7-16-16,-5 7 0 0,4-4 132 0,-4 4 22 15,4-12 5-15,-4 12 1 0,5-8-26 0,-5 8-5 16,0 0-1-16,0 0 0 0,0 0-52 0,0 0-12 15,0 0-1-15,0 8-1 0,-9 8-24 0,5-1-5 16,-5 5-1-16,0 3 0 0,5 0 4 0,-1 9 0 16,1-1 0-16,-1 0 0 0,-3 0 20 0,3 4 5 15,5-3 1-15,-4-1 0 0,0 0-62 0,-1 0-12 0,5-4-2 16,5-3-1-16,-10-1 15 0,5 1 0 0,5-5 0 0,-5-7 0 16,0 0 24-16,0-12 8 0,0 0 2 0,0 0 0 15,8 7-34-15,5-3 0 0,1-8 0 16,3 4 0-16,-4-4 0 0,5-3 0 0,-1-1 0 0,1 0 0 15,4-4 13-15,0-7-4 0,0 3-1 0,0-3 0 16,4-5-8-16,0 5 0 0,-4-8 0 0,9-1 0 16,-5 1 0-16,9-4 0 0,-4-8 0 0,9 4 0 15,-10-4 0-15,5 4-14 0,1-1 3 0,-1 5 1 16,0 0 10-16,0 8 0 0,0 7-9 0,-4 1 9 16,-1 7 0-16,1 4 0 0,-9 4 0 0,4 4 0 15,-4 4-16-15,-4 3 2 0,-1 9 0 0,1-1 0 16,-5 5 14-16,0 3 15 0,-4-4-3 0,-5 5-1 0,1-1-3 15,-1 0 0-15,-4-3 0 0,0-5 0 0,-4 4 0 0,-1-7 0 16,1 4 0-16,-5-9 0 0,0 5 13 0,-4-4 3 16,-4-5 0-16,-1 5 0 0,1-4 12 0,-5-4 2 15,-9 4 1-15,5-8 0 0,-5 3-31 0,0-3-8 16,5-3 0-16,-5 3 0 0,-4-8 0 0,0 0 8 16,0 0-8-16,-5-4 8 0,1 1-8 0,-1-1 0 15,5-4 0-15,-4-3-8 16,4-1-138-16,4-3-27 0,-8 0-6 0</inkml:trace>
          <inkml:trace contextRef="#ctx0" brushRef="#br0" timeOffset="110993.8066">27152 9375 2296 0,'-13'-19'102'0,"13"19"21"0,0-12-99 0,0 12-24 0,0 0 0 0,5-4 0 15,-5 4 45-15,4-4 4 0,5 4 1 0,0-4-761 16,-1 4-152-16</inkml:trace>
        </inkml:traceGroup>
        <inkml:traceGroup>
          <inkml:annotationXML>
            <emma:emma xmlns:emma="http://www.w3.org/2003/04/emma" version="1.0">
              <emma:interpretation id="{F967D952-83FB-4281-93B6-3737F212D270}" emma:medium="tactile" emma:mode="ink">
                <msink:context xmlns:msink="http://schemas.microsoft.com/ink/2010/main" type="inkWord" rotatedBoundingBox="29955,9777 33145,9630 33208,10997 30018,11144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17859.224">29219 9403 874 0,'17'-4'39'0,"-17"4"8"0,0 0-38 0,5-4-9 15,-1 0 0-15,1-4 0 0,3 8 88 0,-3-8 16 16,-1 4 4-16,-4 4 0 0,5-4-16 0,-5 4-4 15,0 0 0-15,0 0 0 0,0 0-23 0,13-3-5 16,-13 3 0-16,13 0-1 0,4-4-27 0,-3 4-6 16,3 0-1-16,1 0 0 0,4 0 19 0,0-4 3 15,4 4 1-15,0 0 0 0,1-4-20 0,-6-4-3 16,6-4-1-16,-1 5 0 0,0-5 7 0,-4 0 1 16,0 4 0-16,5-3 0 0,-10 3-32 0,5 0 0 0,-9 0 0 15,5 4 0-15,-5-3-11 0,5 3-8 0,-10 0-1 0,5 0-1 31,-4 0-9-31,0 0-2 0,0 0 0 0,0 0 0 16,-5 0-126-16,0 0-26 0,5-7-4 0,-13 3-2 0</inkml:trace>
          <inkml:trace contextRef="#ctx0" brushRef="#br0" timeOffset="116338.2652">28486 9878 806 0,'0'0'72'0,"0"-7"-58"15,0-1-14-15,0 4 0 0,-4 0 104 0,4 4 19 16,0-8 3-16,0 8 1 0,-5-4-35 0,5 4-6 15,0 0-2-15,0 0 0 0,0 0-41 0,-4 4-9 16,-9 0-2-16,4 4 0 0,-4 0-4 0,0 3-2 16,-5 5 0-16,5 3 0 0,-4 5 1 0,3 3 0 15,1 0 0-15,0 1 0 0,0-1-6 0,4 4-1 16,-4-7 0-16,9-1 0 0,-10 0-4 0,10 1-2 16,0-5 0-16,4 1 0 0,0-5-4 0,4 1-1 15,0 0 0-15,1-5 0 0,4-3-9 0,-1 0 10 16,6-4-10-16,-1 0 10 0,4-4-10 0,1-4 8 15,4 4-8-15,-5-4 8 0,5-4-8 0,0 0 0 16,0-3 0-16,-4-1 8 0,4-4-8 0,-9 5 0 16,0-9-12-16,0 4 12 0,5-3 0 0,-5-4 0 0,-9-1 0 15,5-3 0-15,-5 4 0 0,5 3 0 0,-5-7 9 0,-4 7-1 16,5-3-8-16,-5 3 8 0,-5 5-8 0,5-5 8 16,-4 12 4-16,4-3 2 0,-9 3 0 0,5 0 0 15,-5 4-6-15,0 0-8 0,1 4 11 0,8 0-11 31,0 0-22-31,0 0-11 0,-5 4-3 0,1 8-581 0,-1-4-117 0</inkml:trace>
          <inkml:trace contextRef="#ctx0" brushRef="#br0" timeOffset="117179.7348">28903 9828 576 0,'0'0'51'0,"4"-8"-41"15,1-4-10-15,-1 4 0 0,1 1 103 0,-1 3 18 16,0-8 4-16,1 8 1 0,-1-4-23 0,-4 8-5 15,0 0-1-15,0 0 0 0,4-8-25 0,-4 8-4 0,0 0-2 0,0 0 0 16,0 0-25-16,0 0-5 0,0 0 0 0,0 0-1 16,0 0-1-16,0 0 0 0,0 0 0 0,0 0 0 15,0 0 9-15,-4 12 1 0,0 0 1 0,-1 3 0 16,1 1-25-16,0 0-4 0,-5 3-2 0,4 5 0 16,1 7 14-16,-5 0 2 0,0-4 1 0,1 8 0 15,-1 0 6-15,-4 1 2 0,4-1 0 0,-4-4 0 16,0 0 4-16,-1 0 1 0,6-4 0 0,-1 1 0 15,-4-1-26-15,4 0-5 0,0-7-1 0,5 3 0 16,-5-3-4-16,5-5-8 0,-1 5 11 0,1-8-11 16,0-5 12-16,-1 1-12 0,5 0 12 0,0-8-12 15,0 0 11-15,0 0-11 0,0 0 10 0,0 0-10 16,0 0 8-16,0 0-8 0,0 0 0 0,0 0 9 16,0 0-1-16,0 0 0 0,0 0 0 0,0 0 0 15,0 0-8-15,0 0 0 0,0 0 0 0,0-8 8 0,0 0-8 16,0 8-14-16,5-7 3 0,-1-5 1 0,-4 4 32 0,4-4 6 15,1 5 2-15,-1-1 0 0,-4 0-22 0,4 0-8 16,5-4 0-16,-4 5 0 0,-1-5 0 0,0 0 0 16,5 4 0-16,0-3 0 0,-5-1 0 0,5 0 0 15,0-3 0-15,-5 3 0 16,5 0-21-16,0-3-11 0,0-1-1 0,-1 1-1 0,-3-1 34 0,4-4 0 16,-1 5 0-16,1-5 0 0,0 1 0 0,0-4 9 15,-1 3-9-15,1-3 12 0,4-1-12 0,-4-3 0 16,4 4-12-16,-4 3 12 0,4 1-18 0,0 3 4 15,-4-4 1-15,0 9 0 0,4-1 5 0,-4 0 8 16,0 1-13-16,4-1 5 0,-4 4 8 0,-1 4-12 0,6-4 12 16,-1 5-12-16,0-1 12 0,-4 4 0 0,4-8 0 15,0 8 0-15,4-4 0 0,-3 4-10 0,-6-4 10 16,6 4-13-16,3-4 13 0,-4 4 0 0,-4 0 0 0,4 0 0 0,0 0 0 0,1 0 0 16,-6 0-8-16,1 4 8 15,-9-4 0-15,9 4 0 0,-9-4 0 0,0 0 0 16,0 0 0-16,0 0 0 0,0 0 0 0,-5 12-9 15,-3 3 9-15,-5-3 0 0,-1 4 0 0,-3-5 0 16,-5 5 0-16,0-1 0 0,-4 5 0 0,-5-1 11 16,9-3-11-16,-4 0 12 0,-1-1-12 0,10 5 12 15,-5-9-12-15,4 5 0 0,1-4 9 0,-1 3-9 16,1-3 0-16,3 0 0 0,1-1 0 0,0-3 0 16,0 0-104-16,0 0-15 0,4-4-3 15,-4 0-547-15,0-1-110 0</inkml:trace>
          <inkml:trace contextRef="#ctx0" brushRef="#br0" timeOffset="118439.6704">29623 9032 633 0,'0'0'56'0,"0"0"-44"16,0 0-12-16,0 0 0 0,8-4 145 0,-8 4 27 15,0 0 6-15,9-4 1 0,-9 4-62 0,0 0-12 16,0 0-2-16,0 0-1 0,0 0-33 0,0 0-6 16,0 0-2-16,0 0 0 0,0 0-6 0,0 12-2 15,0 0 0-15,0 3 0 0,0 1-22 0,-4 3-5 16,-1 5-1-16,1 7 0 0,-5 8 12 0,5 0 3 15,-5 8 0-15,0 0 0 0,0 3 0 0,-8 1 0 16,4 0 0-16,-5-1 0 0,5-3-8 0,-5 0 0 16,1 0-1-16,-1 0 0 0,5-5-17 0,-4 5-3 15,-1-4-1-15,1 4 0 0,8-4-10 0,-4 0 0 0,4-4 0 0,0 0 8 32,5-8-33-32,-1 0-7 0,-3-4-2 0,3-3 0 15,-4 3-165-15,5-7-33 0,0-5-6 0,-1 1-2 0</inkml:trace>
          <inkml:trace contextRef="#ctx0" brushRef="#br0" timeOffset="118611.9214">29609 10066 1278 0,'0'0'56'0,"5"-8"12"0,-1 4-54 0,-4 4-14 0,0 0 0 16,0 0 0-16,0 0 75 0,0 0 12 0,0 8 2 16,-4 7 1-16,4-3 6 0,-5 7 0 0,1 1 1 0,-5 3 0 15,5-3-32-15,-5 3-6 0,5 1-2 0,-1-5 0 16,1 1-38-16,4-1-8 0,-5 1-2 0,5-5 0 15,0 1 8-15,5-8 2 0,-5-8 0 0,0 0 0 32,4 11-127-32,-4-11-24 0,0 0-6 0</inkml:trace>
          <inkml:trace contextRef="#ctx0" brushRef="#br0" timeOffset="118781.757">29745 9668 1666 0,'0'0'74'0,"5"-8"15"0,4 0-71 0,-1 0-18 16,1 1 0-16,0-1 0 0,4 4 41 0,0 0 5 15,0 0 1-15,1 4 0 0,-6 4-47 0,1 0-10 16,0 4-2-16</inkml:trace>
          <inkml:trace contextRef="#ctx0" brushRef="#br0" timeOffset="119522.4393">29908 9820 1292 0,'13'-12'57'0,"-13"12"12"0,9 0-55 15,4 0-14-15,4-4 0 0,1 4 0 0,-1-4 60 0,1 4 10 0,0-4 2 0,-1 4 0 16,-4 0 12-16,0 0 4 0,1 0 0 0,-6 0 0 16,-8 0-26-16,9 8-5 0,-4 0-1 0,-1 4 0 15,0 3-26-15,-8 1-6 0,0 0 0 0,-1 3-1 16,1 1-7-16,-1-1 0 0,5 1-1 0,-4-1 0 15,0 1 1-15,4-1 0 0,-5-3 0 0,1-1 0 16,-1 5 1-16,5-9 1 0,-4 1 0 0,0 0 0 16,4-4-2-16,0-1-1 0,0-7 0 0,0 0 0 0,0 0-1 15,0 0 0-15,0 0 0 0,0 0 0 0,0 0-6 0,0 0-8 16,0 0 11-16,0 0-11 0,0 0 10 0,0 0-10 16,0 0 8-16,0-15-8 0,0 7 0 0,0-4 8 15,0 1-8-15,0-1 0 0,8 0 0 0,-3 1 0 16,-1-5 0-16,5 4 0 0,0-3 0 0,0-1 0 15,4 0 0-15,0 5 0 0,0-5 0 0,0 4 0 16,0 5 0-16,-4-1 0 0,4 4 0 0,0 4-9 16,-13 0 9-16,9 0 0 0,-9 0-9 0,9 4 9 15,0 4 0-15,-5 3-9 0,1 5 9 0,3 0 0 16,-8-1-9-16,5 5 9 0,-5-1 0 0,4 1 0 16,-4-1 0-16,0 1 0 0,0-5 0 0,0 1 0 15,0-5 0-15,0-3 0 0,-4 4 0 0,4-12 0 0,0 0 0 0,-5 8 0 16,1 3 0-16,4-11 0 0,0 0 0 0,0 0 0 15,-4 4 0-15,4-4 0 0,0 0 8 0,-9 8-8 16,9-8 0-16,0 0 0 0,0 0 0 0,0 0 0 16,0 0 0-16,0 0 0 0,0 0 0 0,0 0 0 15,0 0-12-15,0 0 12 0,0 0-12 0,9-12 12 16,-5 1-14-16,5-1 5 0,4-4 1 0,-4 1 0 16,-1-1 8-16,6-3 0 0,-1-5-9 0,4 5 9 15,1-4 0-15,-1 3 0 0,1 4-9 0,-1 1 9 16,1 3 0-16,0 0 0 0,-5 9 0 0,0-1 0 15,-9 0 0-15,9 8 0 0,-13-4 0 0,9 7 0 16,-4 1 0-16,-5 4 0 0,4 4 0 0,-4-1 9 16,4 1-9-16,-4 3 0 0,0 1 0 0,0-1 0 0,5 5-16 15,-5-5-6-15,0 4-1 0,0-3-669 16,4-4-135-16</inkml:trace>
          <inkml:trace contextRef="#ctx0" brushRef="#br0" timeOffset="120607.7969">30851 10023 288 0,'0'0'25'0,"4"-4"-25"15,5 0 0-15,-4-4 0 16,-5 8 168-16,4-4 28 0,-4 4 5 0,4-8 2 15,-4-3-68-15,5 3-14 0,-1 0-2 0,-4 0-1 16,0 0-51-16,0 5-11 0,0-5-1 0,4 0-1 16,-4 4-18-16,0 4-4 0,5-8-1 0,-5 4 0 0,0-3-1 0,0 3 0 15,0 4 0-15,0 0 0 0,-5-4-6 0,5 4-2 16,0 0 0-16,-4-4 0 0,-5 4-12 0,1 4-2 16,3-4-8-16,-8 8 12 0,0-1 7 0,0 5 1 15,-1 0 0-15,-3 3 0 0,-1 5-8 0,1-5-2 16,-1 5 0-16,1-4 0 0,4 3-10 0,-1-3 8 15,6-1-8-15,-6 1 8 0,10-5-8 0,0-3 0 16,4-8 0-16,0 12 0 0,0-12 0 0,0 0 0 16,0 0-10-16,8 4 10 0,-8-4-8 0,14 0 8 15,-1-4 0-15,0 4-9 0,-4-8-3 0,4 4 0 16,-4-4 0-16,4-3 0 0,-4 3 12 0,4-4 0 16,0-3 0-16,-4 3 0 0,-1 0 0 0,1-3 8 15,0 3-8-15,0 4 11 0,0 0-2 0,-9 8 0 16,0 0 0-16,0 0 0 0,0 0-9 0,0 0 0 0,4 4 0 0,0 4 0 15,1 0 0-15,-1 4 0 0,-4-1 9 16,0 1-9-16,5 0 0 0,-5-1 8 0,4-3-8 0,0 4 0 16,1-4 0-16,-1-1 0 0,5 1 0 0,0-4 0 15,4 0 0-15,-4-4 0 0,4-4 0 0,0 0-8 16,0 4-8-16,0-8 0 0,5-3-1 0,-5 3 0 16,0 0-1-16,0-3 0 0,-4-5 0 0,4 4 0 15,0-7 18-15,5 7 0 0,-5-7 0 0,5 3 0 16,-5 0 0-16,4-3 0 0,-4 3 0 0,1-3 0 15,3-5 0-15,-4 1 0 0,-4 0 0 0,4-5 0 16,0 1 21-16,1-4-1 0,3 0-1 0,-4-5 0 16,5 5-19-16,-1-4 0 0,-3 0 0 0,3 0 0 15,-4 0 0-15,0 4 0 0,1-4 8 0,-10 7-8 16,5 5 14-16,0-4-4 0,-5 3-1 0,0 1 0 0,-4 3-9 16,5 1 10-16,-5-1-10 0,0 1 10 0,0 3-10 15,0 1 8-15,-5-1-8 0,5 4 8 0,-4-3-8 0,4 7 0 16,-4 0 0-16,4 0-11 0,0 8 11 0,-5-4 0 15,5 4 0-15,-9 0 0 0,-4 0 0 0,0 4 0 16,0 4 0-16,0 0 0 0,-5 0 8 0,5 3 3 16,0 5 1-16,0 3 0 0,-5 1 0 0,1-1 0 15,-5 9 0-15,0-1 0 0,-5 4 2 0,10 0 1 16,-5 5 0-16,0 3 0 0,4 0 10 0,5-4 3 16,0 4 0-16,0 0 0 0,4 0 12 0,0-4 4 15,9 0 0-15,-4 0 0 0,8 4-44 0,-4-4 0 16,5 0 0-16,-1 0 0 0,5-7 0 0,-5-1 0 0,1-4 8 15,-1 5-8 1,-4-9-92-16,9 1-23 0</inkml:trace>
          <inkml:trace contextRef="#ctx0" brushRef="#br0" timeOffset="120690.944">31417 9980 2487 0,'4'-12'110'0,"1"8"23"16,-5 0-106-16,4 4-27 0,0-4 0 0,-4 0 0 15,0 1 0-15,0 3 0 0,0 0 8 0,0 0-8 0,0 0-10 0,-8 7-4 16,3-3-1-16</inkml:trace>
        </inkml:traceGroup>
      </inkml:traceGroup>
    </inkml:traceGroup>
    <inkml:traceGroup>
      <inkml:annotationXML>
        <emma:emma xmlns:emma="http://www.w3.org/2003/04/emma" version="1.0">
          <emma:interpretation id="{A5C760AD-E389-46AA-BD40-031A6DEEC0E2}" emma:medium="tactile" emma:mode="ink">
            <msink:context xmlns:msink="http://schemas.microsoft.com/ink/2010/main" type="paragraph" rotatedBoundingBox="2394,13297 30845,12077 30995,15565 2544,16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43006E-5F6F-413E-867B-D99D2D22DC67}" emma:medium="tactile" emma:mode="ink">
              <msink:context xmlns:msink="http://schemas.microsoft.com/ink/2010/main" type="line" rotatedBoundingBox="2394,13297 30845,12077 30926,13956 2475,15177"/>
            </emma:interpretation>
          </emma:emma>
        </inkml:annotationXML>
        <inkml:traceGroup>
          <inkml:annotationXML>
            <emma:emma xmlns:emma="http://www.w3.org/2003/04/emma" version="1.0">
              <emma:interpretation id="{0086A54A-3564-4C1C-9947-3A6EB373897D}" emma:medium="tactile" emma:mode="ink">
                <msink:context xmlns:msink="http://schemas.microsoft.com/ink/2010/main" type="inkWord" rotatedBoundingBox="2394,13297 8548,13033 8621,14732 2467,14996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22413.9768">1676 13384 1324 0,'0'0'118'0,"0"-8"-94"16,0-3-24-16,-5 3 0 0,5 0 66 0,0 8 9 16,-4-8 1-16,4 8 1 0,0-7 32 0,0 7 7 15,0 0 0-15,0 0 1 0,0 0-41 0,0 0-9 16,0 0-2-16,0 0 0 0,0 0-44 0,0 0-9 15,13 0-1-15,5-4-1 0,3 4-2 0,-3 4-8 16,0-4 12-16,8 3-4 0,0-3-8 0,5 0 10 16,0-3-10-16,4-5 10 0,4 4-10 0,-4-4 12 15,5-4-12-15,-5-3 12 0,4 3-12 0,1 0 0 16,-5 1 0-16,4-1 8 16,1 0-52-16,-5 4-12 0,0-3-1 0,-4 7-936 0</inkml:trace>
          <inkml:trace contextRef="#ctx0" brushRef="#br0" timeOffset="122069.9824">1000 13384 979 0,'-4'-11'87'0,"-1"3"-70"0,5-4-17 0,-4 0 0 15,4 5 110-15,-5-5 18 0,5 4 4 0,-4-4 1 16,4 8-25-16,0 4-4 0,0-11-2 0,0 11 0 16,-9-8-32-16,5 4-6 0,4 4-2 0,-9-4 0 15,5 0-16-15,4 4-3 0,-9 0-1 0,0-4 0 16,0 8-16-16,1-4-3 0,-6 8-1 0,6 4 0 0,-1-1-13 16,0 5-9-16,0 0 12 0,-8 3-12 15,4 1 11-15,-1-1-11 0,6-3 10 0,-1 7-10 0,-4 1 8 16,4-1-8-16,0 0 0 0,0 5 0 0,1-1 0 0,-1 4 0 15,0 0 0-15,5 4 0 0,-5-3 0 0,5 7 0 16,-1 0 0-16,5 0 0 0,0 0 8 0,0 4-8 16,0-8 0-16,9 4 9 0,-5-4-9 0,9 0 0 15,1-8 9-15,-1 0-9 0,-4-3 0 16,8-5 9-16,5-7-9 0,0 0 0 0,4-8 9 0,1-4-9 16,-1-4 0-16,9-4 9 0,-4-4-1 0,4-3-8 15,0-5 12-15,0-3-4 0,-4-1-8 0,4 1 8 16,-4-8-8-16,-1 0 8 0,-8-5 11 0,0 5 1 15,-4-4 1-15,-5-4 0 0,-4 4-21 0,4-4 0 16,-13-4-12-16,0 4 4 0,-9-8 17 0,5 8 4 16,-5-4 1-16,0 4 0 0,0 0-14 0,5 8 0 15,-14 0-9-15,5 4 9 0,-4 3 0 0,-1 9 8 16,-4 3 1-16,5 4 0 0,-10 0-9 0,1 1 12 16,4 3-12-16,-9 4 12 0,5 8-12 0,0 3 0 0,-1 1-12 15,1 4 12 1,13 7-113-16,-9 0-15 0,9 1-4 0,4 3-857 0</inkml:trace>
          <inkml:trace contextRef="#ctx0" brushRef="#br0" timeOffset="123474.4317">2338 12846 1076 0,'9'-23'48'0,"-9"11"9"0,0 0-45 0,4-3-12 15,-4-1 0-15,5 0 0 0,-5 5 111 0,4-5 20 16,0 4 4-16,-4 12 1 0,-4-7-53 0,4 7-11 15,0 0-1-15,0 0-1 0,0 0-30 0,0 0-5 16,0 0-2-16,-9 4 0 0,5 3 0 0,-5 5 0 16,-4 8 0-16,4 7 0 0,-4 4-20 0,-5 4-4 15,5 8-1-15,0 4 0 0,-4 7 2 0,-1 5 0 16,5-1 0-16,-5 9 0 0,1-1 22 0,-1 4 5 16,1-3 1-16,-1 3 0 0,-4-4-14 0,5-7-4 15,-10 3 0-15,10-4 0 0,-5-3-12 0,0 0-8 16,0-9 8-16,0 1-8 0,4-4 8 0,1-8-8 0,-1-4 8 15,1-3-8-15,4-5 0 0,4-7 8 0,-4-1-8 0,8-3 0 32,1-4-25-32,4-8-10 0,0 0-1 0,0 0-1 15,0 0-152-15,0 0-31 0</inkml:trace>
          <inkml:trace contextRef="#ctx0" brushRef="#br0" timeOffset="124465.3024">2821 12561 115 0,'0'0'10'0,"0"0"-10"15,0 0 0-15,0 0 0 0,0 0 154 0,0 0 29 16,0 0 5-16,0 0 2 0,0 0-148 0,0 0-30 16,0 0-12-16,0 0 11 0,0 0 13 0,4-4 2 15,5-3 1-15,0-1 0 0,-5 0 38 0,5 0 8 16,-9 8 2-16,4-4 0 0,1-3 9 0,-5 7 1 16,0 0 1-16,0 0 0 0,0 0-4 0,0 0-1 0,0 0 0 0,0 7 0 15,-5 1-28-15,-4 12-5 0,1 3-2 0,-6 8 0 16,1 12-3-16,0 8-1 0,-4 3 0 0,-5 9 0 15,0 7 0-15,0 8 0 0,-9 0 0 0,5 4 0 16,-5-4-34-16,5-4-8 0,-1 0 0 0,-3 0 0 16,-1-7 15-16,9-9 1 0,-13 1 0 0,9-5 0 15,12-3 0-15,-8-4 0 0,1-8 0 0,3 0 0 16,-4-12-8-16,5-4 0 0,3-3-8 0,1-5 12 16,0-7-12-16,4 0 9 0,0-4-9 0,9-4 8 15,-8-8-8-15,3-4-14 0,5-3 3 0,0-9 1 16,5-3 10-16,3-4 0 0,1-4-9 0,9-4 9 15,-1 4 0-15,1 0 0 0,4-4 0 0,4 7 0 0,0 5 0 16,-4 4-14-16,5 7 5 0,-1 1 1 16,-4 11 8-16,0 4-10 0,-4 4 10 0,3 7-10 0,-3 1 10 0,0 4 0 15,-1-1 0-15,1 5 0 0,-1-5 0 0,1 1 0 16,-1-1 0-16,1-3 0 0,4 0 0 0,-9-8 0 16,9 0 0-16,4 0 0 0,1-4 0 0,-1-4 0 15,0-4 0-15,0-4 0 0,10-3 0 0,-1-1 0 16,-5 0 0-16,5 1 8 0,-4-1-8 0,0 1 0 15,-9-1 0-15,0 0-8 0,0 5 8 0,-5-5 0 16,-4 4 0-16,1 1-8 0,-6-1 8 0,-3 0 0 16,-1 1 0-16,1-1 0 0,-10-4 8 0,5 5-8 15,-4-1 10-15,-5-4-10 0,5 5 13 0,-5-1-3 16,0-4-1-16,-4 5 0 0,8 3-9 0,-3 0 10 16,-5 0-10-16,8 4 10 0,-8-4-10 0,9 8 0 15,4 0 0-15,-9 0 0 0,0 4 0 0,0 4 0 16,5 0 0-16,-5 8 0 0,5 3 0 0,-5 1 0 15,0 11 0-15,-4-4 0 0,4 8 0 0,0-4 0 0,1 4-10 16,-1 1 10-16,0-5 0 0,0 0 0 0,9 0 0 0,-4-7 0 16,4 3 0-16,-4-8 0 0,4 1 8 0,0-5-8 15,4-3 0-15,0 0 8 0,10-4-8 0,-6-4 0 16,1-4 0-16,4-4-9 0,5 0-1 0,-1-4 0 16,5-4 20-16,5-3 4 0,-5-9 1 0,4 1 0 15,5-1-15-15,-1 1 0 0,1-4 0 0,-5 3 0 16,1-3 0-16,3 0 0 0,-8-1 0 0,5 9 0 15,-5-1 19-15,0 5-3 0,-5 7 0 0,1 0 0 16,-5 4-16-16,0 0 0 0,0 8-11 0,0 0 11 16,0 4 8-16,1 0 9 0,3 4 2 0,1-1 0 0,-5 1 0 15,0 4 0-15,5-5 0 0,-1 1 0 0,-4 4 10 16,-4-5 3-16,0 1 0 0,0 0 0 0,-1-1-17 0,-3-3-3 16,-1 4-1-16,-4-4 0 0,-4 3-11 0,4 1 0 15,9 0 0-15,-5 3 8 0,-8 5-8 0,-1-1 0 16,5 5 0-16,-4 3 0 15,-5 4-19-15,5-3-9 0,-1-1-1 0,5 4-1 16,0-4-145-16,0 1-29 0</inkml:trace>
          <inkml:trace contextRef="#ctx0" brushRef="#br0" timeOffset="125106.3005">3961 13497 172 0,'0'0'16'0,"0"0"-16"0,0 0 0 0,0 0 0 16,0 0 322-16,0 0 62 0,0 0 12 0,0 0 2 15,0 0-256-15,0 0-51 0,0 0-11 0,-4 12-1 16,0 4-28-16,-1 3-6 0,1 1-1 0,-1 3 0 16,5 4-4-16,0 1 0 0,0-1-1 0,5-4 0 15,-5 5-9-15,4-9-2 0,-4 1 0 0,5-1 0 16,-1-3-9-16,0-5-3 0,5-3 0 0,-4 0 0 15,-1-4-8-15,5-4-8 0,4-4 9 0,-4-4-9 16,-1 0 8-16,6-3-8 0,3-5 0 0,-4-3 9 0,0 3-9 0,1-7 0 16,-1 3 0-16,4-3 0 15,-4-1 0-15,1 5 0 0,-1-1 0 0,-4 5 0 0,4-1-9 0,-4 4 9 16,-1 5 0-16,-3-1 0 0,3 8 0 0,-8 0 0 16,0 0 0-16,0 8 0 0,5 3 28 0,-1 1 2 15,1 4 1-15,-1 3 0 0,0-3-31 0,1 3 0 16,4 1 0-16,-1-5 0 0,1 1 12 0,0-4-4 15,0 3-8-15,-1-7 12 0,1 0-12 0,4 0 8 16,-8-1-8-16,4-7 0 0,-1 0 0 0,1 0 0 16,-9 0 0-16,9-3 0 0,4-1 0 0,-4-4 0 15,4-4 9-15,-9 0-9 0,5 1 0 0,0-1 8 16,4-4-8-16,5 1 0 0,-10-5 0 0,10 5 0 16,-5-5 8-16,5 1-8 0,-1-1 0 0,1-3 0 15,-1 3 0-15,-4 1 0 0,5-1 0 0,-5 1 0 16,-4-1-8-16,4 5 8 0,-4-1-13 0,-5 1 1 15,5-1 1-15,-5 4 0 16,-4 1-73-16,5-1-14 0,-5 0-3 0,4 4-899 0</inkml:trace>
          <inkml:trace contextRef="#ctx0" brushRef="#br0" timeOffset="125816.7758">4927 13482 921 0,'0'0'82'0,"0"0"-66"16,4-8-16-16,0 0 0 0,-4 8 166 0,5-8 30 15,-5 8 5-15,0 0 2 0,0 0-101 0,0 0-20 16,0 0-4-16,0 0-1 0,0 0-30 0,0 0-7 15,0 0 0-15,0 0-1 0,0 0 10 0,4 12 3 16,-8 4 0-16,4-1 0 0,4 1-7 0,-4 3-1 16,-4 1 0-16,4-1 0 0,0 1-4 0,-5-1 0 15,5 1-1-15,-4-5 0 0,4 5-23 0,0-4-4 16,0-1 0-16,-4-3-1 0,4 0-2 0,0-1 0 16,0 1 0-16,0-4 0 15,0 0-30-15,0-8-7 0,0 0 0 0,0 0-1 16,0 0-155-16,0 0-32 0,0 0-5 0</inkml:trace>
          <inkml:trace contextRef="#ctx0" brushRef="#br0" timeOffset="125988.7174">5076 13057 1904 0,'-13'-12'84'0,"13"12"18"0,-5-8-82 0,5 8-20 0,0 0 0 16,0 0 0-16,0 0 92 0,0 0 15 0,0 0 2 0,0 0 1 15,0 0-74-15,0 0-14 0,0 0-3 0,0 0-1 16,13 8-142-16,-8 0-28 0,-5 3-5 0</inkml:trace>
          <inkml:trace contextRef="#ctx0" brushRef="#br0" timeOffset="126440.1831">5558 13170 806 0,'0'0'72'0,"0"0"-58"15,0 0-14-15,5-8 0 0,-5 8 159 0,0-8 29 16,0 8 5-16,0 0 2 0,-5-8-84 0,5 8-17 15,-4-4-3-15,4 4-1 0,-4-7-38 0,-5 7-8 16,0-4-2-16,0 0 0 0,9 4-7 0,-9 4-2 0,1 0 0 0,-1 3 0 16,-4 1-1-16,4 0 0 0,-4 0 0 0,4 0 0 15,-4 7-7-15,4-3-1 0,0 4-1 0,1-1 0 16,-6-3-6-16,10 3-1 0,-5 1 0 0,9 0 0 16,-9-1-16-16,9-3 8 0,0 4-8 0,5-5 0 15,4 5 12-15,-5-4-4 0,5 3 0 0,0 1-8 16,-1-5 19-16,5 5-3 0,-4-4-1 0,0 3 0 15,4-3 12-15,-4 4 2 0,0-1 1 0,0 1 0 16,-5-4 6-16,5 3 0 0,-5-3 1 0,-4 3 0 16,0-3-12-16,-4 0-2 0,4 0-1 0,-5 3 0 15,1-3-10-15,-5-4-1 0,0 3-1 0,1 5 0 16,-1-4-10-16,-4-1 8 0,-1-3-8 0,-3 4 8 16,-1 3-39-16,1-3-8 0,-5 0-1 15,4 0-1-15,-4-1-153 0,0-3-30 0,1 0-7 16</inkml:trace>
          <inkml:trace contextRef="#ctx0" brushRef="#br0" timeOffset="126855.9363">5944 13529 1872 0,'0'0'41'0,"0"0"9"0,9 7 2 0,4-3 0 0,1 0-42 0,-1 0-10 0,0-4 0 0,0 0 0 16,5 0 53-16,-1-8 9 0,1 4 2 0,-1-3 0 16,1-5-38-16,-1 0-7 0,1 0-2 0,-5-3 0 15,5-1 4-15,-1 1 1 0,1-1 0 0,-10-3 0 16,1-1 2-16,4 4 0 0,-4-3 0 0,0-1 0 15,-5 1-9-15,5-1-2 0,-5 1 0 0,-4-1 0 16,5 1-3-16,-10 3-1 0,-3 1 0 0,-1-1 0 16,0 4 3-16,-4 5 1 0,0 3 0 0,0 0 0 15,-1 0 3-15,-3 8 0 0,-5 4 0 0,4-1 0 16,-3 9 7-16,-1 4 1 0,0-1 1 0,4 1 0 16,-4 3 6-16,5 4 1 0,-1 1 0 0,1 3 0 0,3-4-32 0,1 4 0 15,0-7 0-15,9 3 0 0,4-4 0 0,0 1 0 16,0-1 0-16,4 1 0 0,9-5 0 0,0-3 0 15,1-1 0-15,3 1 0 16,1-4-164-16,-1-5-40 0</inkml:trace>
          <inkml:trace contextRef="#ctx0" brushRef="#br0" timeOffset="127123.9176">6861 13451 1785 0,'0'0'159'0,"0"0"-127"0,0 0-32 0,0 0 0 16,0 11 162-16,0 5 26 0,5 3 6 0,-5 1 1 15,-5 3-91-15,1 5-19 0,0-1-3 0,-1 0-1 16,-4 4-45-16,1 1-10 0,-1-1-2 0,-4 4 0 15,-5-4-16-15,1 4-8 0,-5 0 8 0,0-4-8 16,0 1-13-16,-9-1-8 0,5 0-2 0,-1-4 0 16,-8 1-153-16,5-1-32 0</inkml:trace>
        </inkml:traceGroup>
        <inkml:traceGroup>
          <inkml:annotationXML>
            <emma:emma xmlns:emma="http://www.w3.org/2003/04/emma" version="1.0">
              <emma:interpretation id="{C3E799B5-B7E6-4FBB-BC1A-FBC7BFD9D38E}" emma:medium="tactile" emma:mode="ink">
                <msink:context xmlns:msink="http://schemas.microsoft.com/ink/2010/main" type="inkWord" rotatedBoundingBox="10086,13340 10891,13306 10930,14206 10124,14240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28963.6018">8410 13084 518 0,'4'-4'46'0,"5"0"-37"16,0-8-9-16,-5 5 0 0,-4-1 140 0,9 0 25 15,-4 0 6-15,3 0 1 0,-3 1-62 0,-5-1-12 16,0 0-2-16,0 8-1 0,0 0-6 0,0 0-1 15,0 0 0-15,0 0 0 0,0 0-30 0,0 0-6 16,0 0-2-16,-5 8 0 0,1 4-19 0,0 3-4 16,-5 1-1-16,0 7 0 0,0 1-2 0,0 3-1 15,5 0 0-15,0 4 0 0,-1-3-1 0,1 3 0 16,0-4 0-16,-1 4 0 0,10 1-3 0,-5-1-1 16,-5-4 0-16,5 0 0 0,0-3-9 0,5-9-1 15,-5 5-8-15,0-1 12 0,0-3-12 0,0 0 0 16,4-9 0-16,0 5 0 15,-4-12-48-15,0 0-7 0,0 0-1 0,13 4-916 0</inkml:trace>
          <inkml:trace contextRef="#ctx0" brushRef="#br0" timeOffset="129157.7095">8520 12768 1630 0,'-18'-19'72'0,"14"7"16"0,-1 0-71 0,5-3-17 16,-4-1 0-16,4 4 0 0,-4 1 92 0,4-1 14 16,0 0 3-16,0 12 1 0,0 0-88 0,0 0-22 15,13 0 0-15,-4 4 0 16,-1 8-175-16,1-4-39 0,0 19-8 0,0-4-2 0</inkml:trace>
          <inkml:trace contextRef="#ctx0" brushRef="#br0" timeOffset="129850.1029">8792 12972 1152 0,'0'0'51'0,"0"0"10"0,0 0-49 0,0 0-12 16,0 0 0-16,9 8 0 0,-1 3 126 0,5 5 22 0,-4 0 5 0,0 3 1 15,0 1-54-15,0 3-10 0,-1 0-2 0,1 5-1 16,0-1-57-16,-5 0-11 0,5 1-3 0,-5-1 0 16,-4-4 0-16,0 1 0 0,0-5 0 0,0 1 0 15,0-5 19-15,-4-3 3 0,4 4 1 0,0-16 0 16,0 0-17-16,0 0-3 0,0 0-1 0,-9 0 0 16,1-4-4-16,3 0-1 0,1-8 0 0,-1-4 0 15,5-3-3-15,0-1-1 0,5-7 0 0,-1-4 0 16,1 0 7-16,3 0 2 0,5-1 0 0,1 1 0 15,8 0-18-15,-1 11 0 0,-3-3 0 0,4 7 0 16,0 1 0-16,-5 3 0 0,-3 8 0 0,-1 0 0 16,4 8 11-16,-4 4-11 0,-4 4 10 0,4 3-10 0,1 1 15 15,-6 3-3-15,1 5-1 0,0-1 0 0,-5 5-11 0,1-1 12 16,-1-4-12-16,5 5 12 0,-9-1-28 0,4-4-6 16,-4 5-1-16,5-1-724 15,-1-4-145-15</inkml:trace>
        </inkml:traceGroup>
        <inkml:traceGroup>
          <inkml:annotationXML>
            <emma:emma xmlns:emma="http://www.w3.org/2003/04/emma" version="1.0">
              <emma:interpretation id="{4F78D8BB-98C7-46C0-ACFC-5CBF11D17CA1}" emma:medium="tactile" emma:mode="ink">
                <msink:context xmlns:msink="http://schemas.microsoft.com/ink/2010/main" type="inkWord" rotatedBoundingBox="11610,13501 14726,13368 14759,14135 11642,14268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30193.788">10301 12893 864 0,'-13'-12'38'0,"4"4"8"0,5 4-37 0,-5 1-9 0,0 3 0 0,-4-4 0 15,0 4 144-15,0 4 26 0,-5-1 6 0,-4 5 0 16,0 0-64-16,0 4-14 0,-4 3-2 0,0 1-1 16,-5 3-28-16,5 5-6 0,-5-1-1 0,9 1 0 15,4 3-19-15,1 4-4 0,-1 0-1 0,10 1 0 16,-1-1-10-16,4-4-2 0,5 4-1 0,0-3 0 16,9-5-23-16,0-4 9 0,4 5-9 0,0-5 0 15,5 1 0-15,-1-1-9 0,1-3-1 0,4-4-660 16,0-8-132-16</inkml:trace>
          <inkml:trace contextRef="#ctx0" brushRef="#br0" timeOffset="130510.7726">10463 12842 1728 0,'0'0'153'0,"0"0"-122"15,0 8-31-15,5 4 0 0,-1-1 92 0,5 9 12 16,-5 3 2-16,5 5 1 0,-5-1-35 0,5 0-6 15,0 4-2-15,0 1 0 0,0 3-15 0,-5-4-3 16,5 4-1-16,-5-4 0 0,5-4-30 0,-5 1-7 16,1-1 0-16,-1-4-8 0,-4-3 23 0,4-4-3 15,1-5 0-15,-5-3 0 0,0-8 9 0,0 0 2 16,0 0 0-16,0 0 0 0,0 0-5 0,-5 0-1 16,-3 0 0-16,-1-4 0 0,4 0-13 0,1-7-4 15,0 3 0-15,-1-4 0 0,1-4 20 0,0-3 3 16,-1 3 1-16,10-3 0 0,-5 3-32 0,8-3 0 0,1-5 0 15,0 1 0 1,4 7-20-16,5-3-9 0,-1-5-3 0,5 1 0 16,0 0 4-16,0-5 0 0,4 9 0 0,-4-5 0 15,4 1-124-15,1 0-24 0,4 7-4 0,-5 0-852 0</inkml:trace>
          <inkml:trace contextRef="#ctx0" brushRef="#br0" timeOffset="130966.0953">11301 13170 1220 0,'0'0'27'0,"0"0"5"0,0 0 2 0,0 0 0 0,0 0-34 0,0 0 0 16,0 0 0-16,0 0 0 0,0 0 84 0,0 0 9 16,0 0 3-16,0 0 0 0,13 4-16 0,-4 0-4 15,4-4 0-15,1-4 0 0,3-4-15 0,5 0-3 16,-4-4-1-16,4 1 0 0,-5-1-23 0,5-4-5 16,0 1-1-16,0-1 0 0,-5 1-16 0,1-1-4 15,4 0-8-15,-5 1 12 0,1-1-3 0,-5 1-1 16,-4-5 0-16,0 4 0 0,-1 1 12 0,-3-5 3 15,-1 1 0-15,1-1 0 0,-10 1-23 0,1 3 8 16,-1 1-8-16,1 3 0 0,-5 0 21 0,-4 4 0 16,4 5 0-16,-4-1 0 0,-4 8 8 0,-1-1 2 0,5 5 0 15,-5 4 0-15,1 4-17 0,-1 3-3 0,-4 4-1 0,9 1 0 16,-4 3-10-16,4 0 10 0,-5 5-10 0,9-1 10 16,0 0-10-16,1 0 0 0,-1 0 0 0,9 1 0 15,-5-1 0-15,5-4 0 0,5 0 0 0,-1 1 0 16,5-1 0-16,4-4-17 0,0-3 4 0,5-4-730 15,-5-5-145-15</inkml:trace>
          <inkml:trace contextRef="#ctx0" brushRef="#br0" timeOffset="131389.6034">12293 12994 172 0,'9'-15'16'0,"-5"7"-16"16,0-4 0-16,1 0 0 0,-5 1 384 0,4 3 75 16,-4 0 14-16,0 8 3 0,0-8-317 0,-4 4-64 0,4-3-13 0,0 7-2 15,-5-8-57-15,1 4-11 16,0 0-3-16,-5 0 0 0,4 0 1 0,-8 4 0 16,4 0 0-16,-4 4 0 0,5 0 13 0,-6 4 2 15,-3 0 1-15,4-1 0 0,-5 5 2 0,1 4 0 16,3 3 0-16,-3 5 0 0,-5 3-5 0,9 4-1 15,-5-4 0-15,5 1 0 0,0-1-22 0,4-4 0 0,0 1 0 0,5-9 0 16,4 5 0-16,0-12 0 0,0 3 0 0,0-11 0 16,0 0 0-16,9 0 0 0,-1-11 0 0,6-1 0 15,3-4 0-15,1 1-8 0,-1-9 0 0,1 5 0 16,-1-1 8-16,1-3 0 0,4 0 0 0,-5-9 0 16,1 5 0-16,-5 0 0 0,5 0 0 0,-1-1 0 15,-4 5 0-15,1 3 0 0,-1 5 0 0,-4 3-8 16,-1 4 8-16,-3 4 8 0,-5 4-8 0,0 0 11 15,4 16-11-15,-4 3 0 0,-4 1 9 0,-1 7-9 16,1 1 0-16,0 7 0 0,-1-4 0 0,5 0 0 16,-4 0 0-16,4 0 0 0,-5 8 0 0,1-7 0 15,0-5-201-15,-1 0-39 0</inkml:trace>
          <inkml:trace contextRef="#ctx0" brushRef="#br0" timeOffset="131890.7301">12977 12741 1076 0,'0'0'48'0,"5"-12"9"0,3 4-45 0,-3-3-12 0,-5 3 0 0,0 8 0 16,0-12 117-16,0 12 22 0,0 0 4 0,0 0 1 15,-9-4-52-15,0 0-9 0,9 4-3 0,-9 0 0 16,-4 0-44-16,0 8-10 0,0-4-2 0,0 4 0 16,0 0 0-16,-1 7-1 0,1 1 0 0,5-1 0 15,-6 1 5-15,6 3 0 0,-6 1 1 0,10-1 0 0,0 1-13 0,4-1-4 16,0-3 0-16,0 4 0 0,4-1 4 0,0-3 1 16,1-1 0-16,-1-3 0 15,1 0 17-15,-1 7 3 0,0-3 1 0,-4-1 0 0,0 1 4 0,0 3 1 16,-4 1 0-16,0 3 0 0,-5 1 13 0,0-1 4 15,-4 4 0-15,4 1 0 0,-4-1-8 0,0-4-2 16,-5 5 0-16,-4-5 0 0,5 4-34 0,-10-3-8 16,5-1 0-16,-8-3-8 0,-1-1 0 0,0-3 0 15,1-4-12-15,-1-1-865 16,5-3-173-16</inkml:trace>
        </inkml:traceGroup>
        <inkml:traceGroup>
          <inkml:annotationXML>
            <emma:emma xmlns:emma="http://www.w3.org/2003/04/emma" version="1.0">
              <emma:interpretation id="{07538597-3C04-40B2-9BB0-B3FF5F712FD7}" emma:medium="tactile" emma:mode="ink">
                <msink:context xmlns:msink="http://schemas.microsoft.com/ink/2010/main" type="inkWord" rotatedBoundingBox="16130,12736 17016,12698 17088,14385 16203,14423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36725.8515">14451 13181 1335 0,'0'0'29'0,"-4"-7"7"0,4-1 0 0,0 8 2 0,4-8-30 0,-4 4-8 0,5-4 0 0,-5 8 0 15,0 0 84-15,8-4 15 0,1 4 3 0,9 0 1 16,-5 0-13-16,9 4-2 0,-5 0-1 0,10 0 0 16,4 0-42-16,-5 0-8 0,9 0-1 0,-4 4-1 15,-1-4-2-15,5-1 0 0,5 1 0 0,-5-4 0 16,5 0-19-16,3 0-4 0,-3-4-1 0,4-3 0 15,0 7-17-15,4-4-4 0,0-4-1 0,9 4-995 16</inkml:trace>
          <inkml:trace contextRef="#ctx0" brushRef="#br0" timeOffset="135897.6271">14758 12819 1465 0,'0'0'32'0,"0"0"6"0,9-4 2 0,4 4 2 0,1-4-34 0,3 0-8 0,-4 4 0 0,5-8 0 15,-1 0 50-15,1 1 8 0,4-5 2 0,0 0 0 16,0 1-35-16,0-5-6 0,0 0-2 0,0 1 0 16,4-1-9-16,-4 1-8 0,-5-5 12 0,5 1-12 15,0 3 20-15,0-7-2 0,-4-5-1 0,8 5 0 16,-8-1-1-16,3 1 0 0,-3-4 0 0,-5-1 0 15,0 1-6-15,-4 0-2 0,-4 3 0 0,3-3 0 16,-8 4-8-16,5-1 0 0,-5-3 0 0,0 4 0 16,-5 3 12-16,1-3 0 0,-5 3 0 0,0 1 0 15,1 3 6-15,-1-3 2 0,-4 3 0 0,4 0 0 16,-4 1-20-16,0 7 0 0,-1-4 0 0,1 1 0 0,0 3 0 16,4 0 10-16,-4 4-10 0,0 0 8 0,0 4-8 0,4 0 0 15,9 0 0-15,-9 0 0 0,9 0 0 0,-9 8 0 16,1 0 0-16,3 4-11 0,-3-5 11 0,3 5 0 15,-4 0 0-15,5 3 0 0,0 1 0 0,-1 0 11 16,1 3-3-16,-1 4 0 0,5 1 10 0,-4-1 2 16,4 1 0-16,-4 7 0 0,4 0 13 0,-5 4 3 15,1 4 1-15,0 0 0 0,4 4-6 0,-5 4-2 16,5-4 0-16,-4 7 0 0,-1 1 17 0,5 0 3 16,0 0 1-16,0 3 0 0,0-3-14 0,0 3-2 15,0-3-1-15,0 0 0 0,0 0-3 0,-4-1-1 16,0-7 0-16,-1 0 0 0,1 0-10 0,4-4-3 15,-5 0 0-15,-3 0 0 0,-1-4-8 0,0-4-8 16,5-3 9-16,-5-1-9 0,-4 0 0 0,0-3 0 0,-1-1 0 0,-3 0 0 31,-1 5-73-31,1-5-21 0,-1 0-4 0,-4 1-1 16,-4 3-121-16,0-3-24 0</inkml:trace>
        </inkml:traceGroup>
        <inkml:traceGroup>
          <inkml:annotationXML>
            <emma:emma xmlns:emma="http://www.w3.org/2003/04/emma" version="1.0">
              <emma:interpretation id="{EB0D3D53-4029-43AF-9848-B0855B2F68DF}" emma:medium="tactile" emma:mode="ink">
                <msink:context xmlns:msink="http://schemas.microsoft.com/ink/2010/main" type="inkWord" rotatedBoundingBox="18556,12829 22207,12673 22278,14327 18627,14484"/>
              </emma:interpretation>
              <emma:one-of disjunction-type="recognition" id="oneOf38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39801.4467">18540 12998 1036 0,'-13'-8'92'0,"4"1"-73"0,14-1-19 0,4-4 0 15,-5 4 120-15,-4 0 20 0,0 1 4 0,0-1 0 16,13-4-43-16,-13 0-9 0,-9 5-1 0,5-1-1 15,4 8-37-15,0 0-7 0,0 0-2 0,-4-8 0 16,-1 4-19-16,5 4-4 0,0 0-1 0,-4 0 0 16,-14 4 16-16,9 4 4 0,9-8 0 0,-4 12 0 15,-14 7-24-15,10 1-5 0,-1 3-1 0,0 0 0 16,5 5 4-16,-1-5 1 0,-8 4 0 0,9 1 0 16,4-5-7-16,-5 0-8 0,1-3 11 0,0-1-11 15,4 1 10-15,4-4-10 0,-4-5 8 0,4 1-8 16,-4-4 0-16,5 0 0 0,8-1 0 0,-4-3 0 15,-9-4 0-15,13 0 0 0,13 0 0 0,5-4 8 0,-9 0-8 16,0 1 0-16,4-5 0 0,0-4-11 0,5-4 1 16,-9 5 0-16,-9-1 0 0,5-4 0 0,-1 1 10 0,1-1 0 15,-9-3 0-15,-1-1-8 0,-3-3 8 0,-1-1 0 16,-4-3 0-16,0 4 8 0,-4-1-8 0,-1 1 8 16,10 3-8-16,-10 1 8 0,-3-1 0 0,-1 5 0 15,0 3 0-15,0 0 0 0,1 9-8 0,-10-1 0 16,1 4 8-16,3 0-8 0,14 0-8 0,-13 7-7 15,-13 1-1-15,8 4 0 16,10 0-142-16,-6 3-29 0,-12 20-5 0,0-15-2 0</inkml:trace>
          <inkml:trace contextRef="#ctx0" brushRef="#br0" timeOffset="140026.5443">18874 12940 576 0,'8'-20'25'0,"1"16"6"0,9-4-31 0,-1 1 0 0,-3-1 0 0,-1 0 0 16,0 8 213-16,0-4 37 0,5 4 7 0,-5 4 2 16,-13-4-139-16,8 8-27 0,10 7-5 0,-5 1-2 15,-4 0-22-15,0 3-5 0,4 5-1 0,-4-1 0 16,-1-4 9-16,-3 1 1 0,-5 3 1 0,9 1 0 0,-1-5-38 0,-3 1-8 15,-5-5-2-15,4-3 0 0,1 0-12 0,3-4-9 16,-8-8 12-16,0 0-12 0,0 0 0 0,0 0 0 16,0 0 0-16,0 0 0 0,-13-4 28 0,13 4 0 15,5-12-1-15,-1 4 0 0,-4-7-6 0,4-1-1 16,-4 0 0-16,9 1 0 0,4-9-7 0,-4 1-1 16,0 0-1-16,4-5 0 0,13 5-11 0,-4-4 10 15,0 3-10-15,4 5 10 0,-4 3-10 0,5 0 0 16,-1 5 0-16,-4-1 0 0,-4 8 0 0,-1 4 0 15,1 4 0-15,-1 4 0 0,-4 0 31 0,-4 3 1 16,0 1 0-16,0 4 0 0,-1 3-20 0,1 1-3 16,-4-5-1-16,-1 5 0 0,5 3-8 0,-5-3 0 15,1-1 0-15,-1 1 0 16,0-1-63-16,5 5-14 0,-4-5-3 0,-1-3-1060 0</inkml:trace>
          <inkml:trace contextRef="#ctx0" brushRef="#br0" timeOffset="138340.4755">17171 13111 979 0,'0'0'87'0,"0"0"-70"0,0-11-17 0,0 3 0 0,5-4 100 0,-5 4 17 16,-5-3 3-16,5 3 1 0,0 0-14 0,0 0-3 16,0 0-1-16,0 1 0 0,0-1-56 0,0 8-11 15,5-8-3-15,-5 8 0 0,0-8 1 0,0 0 0 16,0 8 0-16,0-4 0 0,0 4-21 0,0 0-4 16,0-11-1-16,0 11 0 0,0-8 0 0,0 8 0 15,-5-8 0-15,5 8 0 0,0 0 0 0,0 0 0 16,-8-4 0-16,8 4 0 0,0 0-8 0,-9 0 8 15,0 4-8-15,-8 0 8 0,3 4-8 0,-3 0 0 16,-1 7 0-16,-4 5 0 0,0 3 0 0,1 1 0 16,-6 7 0-16,5 0 0 0,5 0 0 0,-1 4 0 15,1 0 0-15,8 0 0 0,-4 1 0 0,8-5 0 16,1-4 0-16,-1-4 0 0,10-3 0 0,-1-4 0 16,1-1-9-16,3-11 9 0,1 4-8 0,4-8 8 0,5-8-12 0,-1 0 12 15,5-3-8-15,-4-1 8 0,4-4 0 0,0-3 0 16,-5-5 0-16,10 1 0 0,-1 0 0 0,0-5 0 15,-4 1 9-15,5-4-9 0,-5-4 8 0,-1-4-8 16,-3 4 37-16,0-4 3 0,-1 3 0 0,1 1 0 16,-1 4-26-16,-4 4-5 0,1 3-1 0,-6 9 0 15,5-5 16-15,-8 9 4 0,4-1 0 0,-9 12 0 16,0 0 6-16,0 0 2 0,0 0 0 0,4 16 0 16,0 3-36-16,-4 4 0 0,0 1 0 0,0 7 0 0,0 0 0 15,0 4 0-15,0 0 0 0,0 1 0 0,5-1 0 16,4-4-9-16,-5 4-1 0,5-4 0 15,0-4-118-15,-1 1-23 0,5-1-5 0</inkml:trace>
          <inkml:trace contextRef="#ctx0" brushRef="#br0" timeOffset="138742.6297">18198 12296 403 0,'-4'-31'17'0,"4"19"5"0,8-3-22 0,-8-5 0 0,0 1 0 0,0-1 0 15,5 5 272-15,-1-5 51 0,-4 8 9 0,0-3 3 16,0 3-175-16,0 0-36 0,9 5-6 0,-9 3-2 16,0 4-42-16,0 0-9 0,0 0-1 0,0 0-1 15,4 11-28-15,-4 5-6 0,0 7-1 0,5 9 0 16,-5 3 12-16,0 4 3 0,-9 7 0 0,0 5 0 16,0 0-14-16,-4 3-2 0,0 9-1 0,-4-1 0 15,-1-3 11-15,0-1 3 0,5 1 0 0,-9 3 0 16,-4-3-29-16,9-5-11 0,8-3 8 0,-4 0-8 15,-5-5 0-15,5 1 0 0,4-8 0 0,5 0 0 16,-1-8-86-16,-3 5-16 0,8-5-3 0,0-4-647 16,13 0-130-16</inkml:trace>
          <inkml:trace contextRef="#ctx0" brushRef="#br0" timeOffset="141371.6439">20387 12932 1155 0,'0'0'25'0,"9"-4"6"0,-5-4 1 0,5 0 0 0,-4 4-32 0,3-3 0 16,-3-1 0-16,-1 0 0 0,5 0 98 0,-9 0 13 16,4 1 2-16,-4-1 1 0,0 0-41 0,0-4-8 15,0 5-1-15,-4-5-1 0,0 4-26 0,-5 4-5 16,0-4 0-16,0 1-1 0,0 3 8 0,-4-4 1 16,-4 4 1-16,-1 4 0 0,1 0-5 0,-5 4-2 15,0-4 0-15,4 8 0 0,-4-1-16 0,5 5-3 16,-5-4-1-16,0 4 0 0,0-1-14 0,0 5 8 15,4 0-8-15,1-1 0 0,-5 1 11 0,9 3-11 16,-5-3 12-16,5 3-12 0,4 1 0 0,1-8 0 0,-1 3 0 0,4-3 0 16,5 0-13-16,0-5-7 0,0 5 0 0,0-12-1 15,9 8 5-15,4-4 2 0,-4-4 0 0,9-4 0 16,-1 0 14-16,1-4-9 0,4 0 9 0,4-3-8 16,-4-5 8-16,4 0 0 0,1 1 0 0,-1-5 0 15,0-3 0-15,5 3 0 0,-5-3 0 0,5 4 0 16,-5-5 8-16,-4 1 3 0,-4 3 1 0,-1 5 0 15,-3 3 12-15,-6 4 4 0,1 0 0 0,4 8 0 16,-8 0-15-16,3 12-2 0,-3-4-1 0,-1 11 0 16,-4 5-1-16,0 7 0 0,-4 4 0 0,-1 4 0 15,1 4 8-15,-5 8 2 0,5-5 0 0,-5 9 0 0,-4-4 3 16,-5-1 1-16,1-3 0 0,-1 4 0 0,-4-4-23 0,5-4 0 16,-10-4 0-16,6-4 0 0,-1 0 12 0,0-8-3 15,-5-3 0-15,5-5 0 0,-4-3 7 0,0 3 2 16,4-7 0-16,-5 0 0 0,1-5-8 0,4-3-2 15,-4 0 0-15,4-4 0 0,0-4 20 0,0 0 3 16,5-3 1-16,-1-5 0 0,0 0-18 0,5-3-3 16,0-5-1-16,4 1 0 0,1-5-10 0,3 1 8 15,5-1-8-15,9-3 8 0,4 4-8 0,5-5 0 16,4 1 0-16,0 0 0 16,8 3-40-16,1 5-3 0,4-1-1 0,0 5 0 15,5 3-73-15,-1 4-15 0,9 0-4 0,-13 1 0 0</inkml:trace>
        </inkml:traceGroup>
        <inkml:traceGroup>
          <inkml:annotationXML>
            <emma:emma xmlns:emma="http://www.w3.org/2003/04/emma" version="1.0">
              <emma:interpretation id="{442D97A1-0803-4CCB-A8C5-0CBDE2BBE5A5}" emma:medium="tactile" emma:mode="ink">
                <msink:context xmlns:msink="http://schemas.microsoft.com/ink/2010/main" type="inkWord" rotatedBoundingBox="23558,12554 26006,12449 26073,14021 23625,14126"/>
              </emma:interpretation>
              <emma:one-of disjunction-type="recognition" id="oneOf39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42010.889">21949 12834 345 0,'-22'-7'31'0,"18"3"-31"16,-5-4 0-16,0 8 0 0,1-4 173 0,3 0 29 16,-4 0 6-16,9 4 0 0,-8-8-92 0,8 8-20 15,-5-4-3-15,5 4-1 0,0 0-14 0,0 0-3 16,-4-3-1-16,4 3 0 0,0-12-16 0,0 12-3 16,4-4-1-16,5 0 0 0,4 0-6 0,0 0-2 15,5 0 0-15,4 4 0 0,4 0-10 0,5-4-3 16,0-3 0-16,4 3 0 0,4-4-2 0,1 4-1 0,-5-4 0 15,4-3 0-15,5 3-10 0,-4 0-1 0,-1 0-1 16,1 0 0-16,-1 1-18 0,0-1 0 0,-3 4 0 16,3-4 0-1,-4 8-112-15,-8-4-17 0,-1 4-3 0,0-4-774 0</inkml:trace>
          <inkml:trace contextRef="#ctx0" brushRef="#br0" timeOffset="142886.4961">22743 12078 946 0,'0'0'42'0,"0"0"9"16,0-8-41-16,0-4-10 0,-4-3 0 0,4 3 0 15,0 0 88-15,-4 1 16 0,-1-1 4 0,5 4 0 16,0-4-69-16,0 12-14 0,0 0-2 0,0 0-1 16,0 0-22-16,0 0 0 0,0 0 0 0,0 0 0 15,0 0 11-15,0 0-3 0,0 0 0 0,0 12 0 16,0 0 37-16,0 3 7 0,0-3 2 0,-4 4 0 15,4 3 2-15,-5 1 0 0,-3 3 0 0,-6-3 0 16,6 7 3-16,-6-4 1 0,1 5 0 0,-4 7 0 16,-5-4-6-16,-4 8-1 0,4 0 0 0,-9 4 0 15,5 7-18-15,-5-3-4 0,0 4-1 0,0 4 0 16,1 7-3-16,-1-4-1 0,0-3 0 0,5 4 0 16,-5-9-6-16,5 5 0 0,4-4-1 0,0-5 0 0,4 5-19 0,-3-8 10 15,-1 4-10-15,4-8 8 0,1-4-8 0,-1 0 0 16,-4-8 0-16,4 1 0 0,1-5 0 0,4-4 0 15,-5-3 0-15,5 0-11 16,0-5-84-16,4-3-17 0,5 0-3 0,4-8-887 16</inkml:trace>
          <inkml:trace contextRef="#ctx0" brushRef="#br0" timeOffset="143303.8183">23349 11879 1105 0,'4'-12'48'0,"-4"8"12"0,5-3-48 0,3-1-12 16,-3 0 0-16,-1 0 0 0,0 0 60 0,5 4 9 15,0 1 3-15,-5-5 0 0,5 4-13 0,0 4-3 16,0-4 0-16,-1 4 0 0,-8 0-13 0,9-4-3 16,-4 8-1-16,-5-4 0 0,0 0 8 0,8 4 1 15,-3 4 1-15,-5 3 0 0,4 5 0 0,-8 3 0 16,4 5 0-16,-9 11 0 0,-4 8 5 0,0 4 1 15,-9 7 0-15,-5 9 0 0,1-1-25 0,-5 4-5 16,-4 8-1-16,0 0 0 0,0-3 12 0,-4-1 1 16,4-4 1-16,-1 4 0 0,1-7-30 0,5-9-8 0,3-3 0 15,-3-8 0-15,8 0 0 0,0-4 11 0,0-8-11 0,4-4 12 16,5-7-4-16,0-5 0 0,0-3 0 0,4-4 0 16,0 0 2-16,5-4 0 0,4-4 0 0,0 0 0 15,0 0 0-15,0 0 0 0,0-16 0 0,4-3 0 16,1 3-10-16,8-7 10 0,-4-1-10 0,4 1 10 15,0-1-10-15,9-3 0 0,-5 0 0 0,10 7 8 16,-10 1-8-16,5 7 0 0,0 0 0 0,0 5 0 16,0 7 0-16,-9 3 0 0,5 1 0 0,-5 8 0 15,4-4 0-15,-3 7 0 0,-1 1-9 0,0 0 9 16,4-1 0-16,5 1 0 0,-4-1 0 0,4 1 0 16,0-4-34-16,4 3 0 0,0-3 0 0,1-4-719 15,-5 0-144-15</inkml:trace>
          <inkml:trace contextRef="#ctx0" brushRef="#br0" timeOffset="143722.3685">23902 12776 1695 0,'0'0'75'0,"0"0"16"0,0 0-73 0,0 0-18 16,0 0 0-16,8 12 0 0,5-5 39 0,1-3 4 16,3 0 1-16,-4 0 0 0,9-4 12 0,0 0 4 0,5 0 0 0,-1 0 0 15,-4-4-24-15,0-4-5 0,4 4-1 0,-4-3 0 16,0-1-7-16,-5 4-2 0,1-8 0 0,0 4 0 16,-5-3-6-16,0-1-2 0,0-4 0 0,-4 1 0 15,0-1 14-15,-1 5 2 0,-3-9 1 0,-1 8 0 16,1-3-6-16,-5 3-2 0,0-4 0 0,-5 5 0 15,1-5-11-15,-1 4-3 0,-3 5 0 0,-1-1 0 16,-4 0-8-16,-5 4 0 0,1 8 0 0,-5 0 0 16,0 4 17-16,-5 3-1 0,-3 1-1 0,-5 12 0 15,-1-1-3-15,-3 4 0 0,-1 8 0 0,5 0 0 16,0 4-3-16,0-3-1 0,4 3 0 0,-4 0 0 16,13-8 10-16,-4 4 2 0,9-4 0 0,-1 4 0 15,9-8-20-15,0 5 0 0,5-5 0 0,4 0-9 0,4-3-6 16,10-5-1-16,3 5 0 0,5-5 0 15,4-7-92-15,5-1-20 0,13 1-3 0,4-4-913 16</inkml:trace>
        </inkml:traceGroup>
        <inkml:traceGroup>
          <inkml:annotationXML>
            <emma:emma xmlns:emma="http://www.w3.org/2003/04/emma" version="1.0">
              <emma:interpretation id="{963C1D4D-9CD7-454B-B5ED-104106367E00}" emma:medium="tactile" emma:mode="ink">
                <msink:context xmlns:msink="http://schemas.microsoft.com/ink/2010/main" type="inkWord" rotatedBoundingBox="27455,12228 30846,12083 30911,13607 27521,13753"/>
              </emma:interpretation>
              <emma:one-of disjunction-type="recognition" id="oneOf40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44870.468">26152 12304 403 0,'0'-8'36'0,"0"0"-36"0,5 1 0 0,-1-5 0 16,-4 0 214-16,4 4 36 0,-4-3 7 0,5 3 2 15,-1-4-120-15,1 4-24 0,-5-3-5 0,4 3-1 16,5 0-60-16,-1 4-12 0,-3-4-2 0,-5 8-1 16,4 0-3-16,-4 0-1 0,0 0 0 0,9 8 0 15,-5 4 27-15,-4 7 6 0,0 5 1 0,-8 3 0 16,3 8-16-16,-8 4-4 0,0 0 0 0,0 8 0 15,-5 0-4-15,-4 7 0 0,0-3-1 0,0 4 0 16,-4-5-7-16,0 1-2 0,-1-8 0 0,5 0 0 0,-4-4 3 16,4 0 1-16,0-8 0 0,5 0 0 0,-1-7-34 0,5-5 0 15,4-7 0-15,0 3 0 0,5-3 10 0,-5-4-10 16,5 0 8-16,-5 0-8 0,5-5 11 0,4-3-3 16,-9 0-8-16,9 0 12 0,-9 0-4 0,0-7-8 15,9-1 11-15,-4 0-11 0,4-4 8 0,0 1-8 16,0-9 0-16,4 1 0 0,5-5 8 0,0-3-8 15,4-4 0-15,0-4 0 0,5-4 0 0,-5-8 0 16,5 0 0-16,4 0 0 0,8-3 0 0,1 3 0 16,8-4 0-16,1-4 0 0,-1 9-11 0,5-5 1 15,0 8 0-15,4-4 0 16,-4 4-24-16,9 0-5 0,0 4-1 0,4 0 0 16,-9 4-8-16,0 8-3 0,0 4 0 0,-4 7 0 0,-4 4 51 0,-10 5 20 0,-3 3 0 15,-5 8-1-15,0 0-19 0,-5 7 0 0,-8 5 0 0,0 3 0 16,-5 5 0-16,-4 3 0 0,-9 0 0 0,-4 4 0 15,0 1 13-15,-13-1-1 0,-1 0 0 0,-8 4 0 16,-9-4-1-16,1 4-1 0,-6-3 0 0,-3 3 0 16,-1-4-10-16,5-4 0 0,-1 1 0 0,1-9 8 15,9 1-8-15,-5-5 0 0,0-3 0 0,4 3 0 16,5-7-120-16,0 4-25 16,5-4-6-16,12-8-1 0</inkml:trace>
          <inkml:trace contextRef="#ctx0" brushRef="#br0" timeOffset="145559.5989">27227 12499 864 0,'0'0'76'0,"0"0"-60"0,0 0-16 0,0 0 0 15,0 0 165-15,0-12 31 0,0 4 5 0,0 1 2 16,0-5-70-16,0 4-13 0,-4-4-4 0,4 12 0 15,0-11-37-15,4-1-8 0,-4 0-2 0,0 5 0 0,0-5-31 0,0 0-6 16,0 4-2-16,0 1 0 0,0 7-2 0,0 0 0 16,0 0 0-16,-4-8 0 0,4 8-13 0,0 0-3 15,0 0-1-15,-9-4 0 0,-4 0-11 0,-5 8 0 16,1 4 0-16,-5-1 8 0,0 5-8 0,0 0 0 16,-4 7 0-16,-5 5 0 0,4-1 0 0,1 4 0 15,4 5 0-15,-4 3 0 0,8-4 0 0,1-4 0 16,4 1 0-16,-1 3 0 0,6-4 0 0,3-4 0 15,1-3 0-15,4-4 0 0,-4 3 0 0,4-7 0 16,4-4 0-16,0 3 0 0,-4-11 0 0,9 4 0 16,0 0 0-16,4-4 0 0,0-4 0 0,0-4 0 15,1 1 0-15,3-1 0 0,-4 0 0 0,5-8 0 16,-1 1 0-16,5-5 0 0,-4 1 0 0,4-1 0 16,4-3 0-16,0-1 0 0,-4 5 0 0,0-1 0 15,-4-3 0-15,-1 7-11 0,1-3-9 0,-1 3-3 16,-3 5 0-16,-1-1 0 0,-4 4 23 0,-5 4 0 0,-4 4 0 15,0 0 0-15,0 0 0 0,0 0 0 0,-9 8 0 16,0 4 0-16,1 3 19 0,-1 1 8 0,-4 3 1 0,0 1 1 16,-1-1-29-16,6 1 8 0,-1-4-8 0,4 7 0 15,5-4 0-15,0-3-15 0,5 4 3 0,4-5 1 16,-1-3-181 0,6 0-37-16</inkml:trace>
          <inkml:trace contextRef="#ctx0" brushRef="#br0" timeOffset="146180.7317">28381 11813 1267 0,'9'-16'56'0,"-9"16"12"0,0-12-55 0,4 5-13 16,0-5 0-16,1 4 0 0,-5 8 128 0,0 0 24 15,0-8 4-15,0 8 0 0,0 0-48 0,0 0-11 16,0 0-1-16,-9 8-1 0,5 8-22 0,-1 7-4 15,-8 4-1-15,0 8 0 0,-5 1-54 0,1 6-14 16,-1 9 0-16,-4 0 0 0,-4 3 45 0,-5-3 7 16,1 0 0-16,-1-1 1 0,-4 1-25 0,0 4-4 15,-5-1-2-15,1-3 0 0,-1-4-11 0,1 0-3 16,4-1 0-16,0-3 0 0,4-4-8 0,0-4 0 16,5 1 0-16,4-9 0 15,0-4-94-15,9 1-21 0,-5-9-4 0,5 1-969 0</inkml:trace>
          <inkml:trace contextRef="#ctx0" brushRef="#br0" timeOffset="145825.2362">27705 12288 1882 0,'0'0'84'0,"0"0"16"0,-4-4-80 0,4 4-20 15,0 0 0-15,0 0 0 0,0 0 64 0,0 0 9 16,0 0 2-16,0 0 0 0,13 0-34 0,0-3-6 16,5 3-2-16,4 0 0 0,13-4 6 0,-4 4 1 0,4 0 0 0,-5-4 0 15,10 0-32-15,-5 0-8 16,4-4 0-16,-4 8 0 0,1-8 20 0,-1 8-1 16,0-4 0-16,0 1 0 0,-4-1-31 0,4 4-5 15,-5-4-2-15,6 0 0 0,-10 0 19 0,0 0 0 0,-4 0 0 16,0 4-720-16,-4-8-141 15</inkml:trace>
          <inkml:trace contextRef="#ctx0" brushRef="#br0" timeOffset="146875.1375">29013 11508 1036 0,'4'-19'46'0,"-4"19"10"0,13-8-45 0,-4-4-11 16,0 1 0-16,4-1 0 0,-4 0 53 0,4 1 9 15,-4 3 2-15,-1 0 0 0,-3 4 20 0,-5 4 4 16,0 0 0-16,0 0 1 0,0 0-30 0,0 0-7 0,9-8 0 0,-9 8-1 16,0 0-18-16,0 0-3 0,0 0-1 0,0 0 0 15,0 0-13-15,0 0-2 0,0 0-1 16,0 0 0-16,0 0 3 0,0 12 1 0,0-12 0 0,0 12 0 15,-5-1 9-15,1 9 2 0,-1-1 0 0,-3 1 0 16,-1 7 0-16,0 4 1 0,-4 5 0 0,-5 3 0 16,-4 0-29-16,5 7 0 0,-5 5 0 0,-4 8 0 15,-5-5 67-15,5 1 7 0,-5 3 2 0,0 5 0 16,0-9-51-16,1-3-9 0,-1 0-3 0,-4-1 0 16,4-3-30-16,1-4-7 0,-1 0 0 0,0 0-1 15,5-12 47-15,-1 0 10 0,6-7 1 0,3-5 1 16,0-7-22-16,5-1-12 0,5-3 12 0,3-4-12 15,5-4 13-15,0 0-4 0,0 0-1 0,0 0 0 16,0 0 0-16,0-12 0 0,9 1 0 0,8-9 0 16,1 5 0-16,0-9 0 0,8 1 0 0,0-4 0 15,5-1-8-15,4 1 0 0,-4 0 0 0,4 3 0 0,0 5 0 16,0-1 0-16,0 9 0 0,-4-1 0 0,-5 8 0 0,-4 0 0 16,-4 12 0-16,-5-4 0 0,-4 7 0 0,-1 1 0 15,-3 0 0-15,-1 3 0 0,0 1 0 0,-4 4 0 16,-4-1 0-16,-5 4 0 0,9-3 0 0,-4 7 0 15,-5-3 0-15,5-1 0 0,-1 0 0 0,1-3 0 16,0 7-10-16,4-3 10 16,-5-1-179-16,10 0-29 0,3 1-7 0,-3-9-1 0</inkml:trace>
        </inkml:traceGroup>
      </inkml:traceGroup>
      <inkml:traceGroup>
        <inkml:annotationXML>
          <emma:emma xmlns:emma="http://www.w3.org/2003/04/emma" version="1.0">
            <emma:interpretation id="{0D3206E0-7903-428D-9CB3-F84E29D9A829}" emma:medium="tactile" emma:mode="ink">
              <msink:context xmlns:msink="http://schemas.microsoft.com/ink/2010/main" type="line" rotatedBoundingBox="2500,15467 28294,14054 28379,15601 2585,17013"/>
            </emma:interpretation>
          </emma:emma>
        </inkml:annotationXML>
        <inkml:traceGroup>
          <inkml:annotationXML>
            <emma:emma xmlns:emma="http://www.w3.org/2003/04/emma" version="1.0">
              <emma:interpretation id="{B0D88368-6789-44DD-8920-56F300FD71D2}" emma:medium="tactile" emma:mode="ink">
                <msink:context xmlns:msink="http://schemas.microsoft.com/ink/2010/main" type="inkWord" rotatedBoundingBox="2531,16033 3902,15958 3943,16715 2573,16790"/>
              </emma:interpretation>
              <emma:one-of disjunction-type="recognition" id="oneOf41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50264.5123">1500 15404 230 0,'0'0'20'0,"0"0"-20"0,-4-7 0 16,4 7 0-16,-9-4 213 0,9 4 39 0,0 0 7 0,0 0 1 15,0 0-165-15,-9-4-34 0,0 0-6 0,1 0-2 16,-1 4-14-16,0 0-3 0,0 0-1 0,-4-4 0 15,4 4 5-15,1 0 2 0,-6 0 0 0,6-4 0 16,-6 4-1-16,1 0 0 0,5 0 0 0,-14 4 0 16,4 4-22-16,5-4-5 0,-5 4-1 0,-4-1 0 15,0 9-1-15,-4 0-1 0,0 7 0 0,-5 0 0 16,5 5-3-16,-14 3-8 0,10 4 12 0,-5 4-4 16,4 0-8-16,0 0 8 0,0-4-8 0,9 4 8 15,1 0 20-15,7-4 3 0,1-4 1 0,4 1 0 16,1-9-32-16,3 0 0 0,10-7 0 0,-1-1 0 0,0-3 0 15,10-8 0-15,-6-4 0 0,14-4 0 16,-4-4 0-16,-1-7 0 0,1-5 0 0,8 1 0 0,5-8 0 16,0-1-10-16,-1-3 0 0,1-8 0 0,0 0 10 0,-5 0 0 15,0 0 0-15,-4 0 0 0,-8 0 0 0,7 0 0 16,-7 0 0-16,-1 8 8 0,0 0-8 0,-13 7 0 16,9 5 8-16,-5 3-8 0,-4 8 20 0,0 8 0 15,0 0 0-15,0 0 0 0,0 16 0 0,-4 7 0 16,4 9 0-16,0 7 0 0,0 3-20 0,0 5 8 15,0 0-8-15,0 4 0 0,4-1 0 0,-4 1 8 16,5-4-8-16,-1-4 0 0,0-4 0 0,5 0 0 16,0-12 0-16,-9 4 8 0,9-11 9 0,-5-9 3 15,5 1 0-15,-9-12 0 0,9 4-20 0,-1-8-11 16,1-4 2-16,0-7 0 0,4-5 9 0,0-3 11 16,0-4-3-16,5-5 0 0,-5-3 4 0,5 0 0 15,-1-4 0-15,1-4 0 0,4 0-12 0,0 1 0 0,8-5 0 16,-8 0 0-16,9 0 0 0,0 0 0 0,4 1 0 0,4 3 0 15,5 4-10-15,0 4 10 0,-5 3-13 0,1 13 5 16,-1 3 8-16,-8 8 0 0,0 5-9 0,0 3 9 16,-5 3 0-16,0 9 0 0,-8 0-9 0,4 3 9 15,-5 5 0-15,-4 3 0 0,1-3 0 0,-10-1 0 16,5 9 24-16,-5-9-2 0,-8 5 0 0,-1-1 0 16,-3 0 10-16,-1 5 1 0,-4-5 1 0,-5 0 0 15,-4 1-14-15,0-1-2 0,-8 5-1 0,3-5 0 16,-8 0-1-16,0-3-1 0,-4-1 0 0,-1 1 0 0,5-8-4 15,-5-1-1-15,5-3 0 0,0 0 0 0,9-8-2 16,0 0-8-16,4-8 12 0,4 8-4 0,-4-8-8 0,5-3 0 16,8 3-12-16,4-8 12 15,1 4-150-15,4-3-22 0,9-1-5 0,0 1-1 0</inkml:trace>
        </inkml:traceGroup>
        <inkml:traceGroup>
          <inkml:annotationXML>
            <emma:emma xmlns:emma="http://www.w3.org/2003/04/emma" version="1.0">
              <emma:interpretation id="{9E3A47FA-07BF-42BC-9E97-9B98C805B554}" emma:medium="tactile" emma:mode="ink">
                <msink:context xmlns:msink="http://schemas.microsoft.com/ink/2010/main" type="inkWord" rotatedBoundingBox="5311,15560 8863,15365 8923,16458 5371,16652"/>
              </emma:interpretation>
              <emma:one-of disjunction-type="recognition" id="oneOf42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52986.9239">5194 15486 230 0,'0'0'20'0,"0"0"-20"0,0-8 0 0,0 1 0 15,0-5 251-15,0 4 45 0,5 4 10 0,-1-4 2 16,-4 1-176-16,4 3-34 0,1 0-7 0,4 0-2 16,-1 0-27-16,1 4-6 0,-9 0 0 0,13 8-1 15,-4 0-3-15,4 7-1 0,-4 5 0 0,4-1 0 16,-4 5-7-16,0 3 0 0,-1 0-1 0,1 4 0 15,-4-3-7-15,-1-1-2 0,0 0 0 0,1-3 0 16,-1-1-8-16,1-3-2 0,-5 3 0 0,4-7 0 16,0-5-5-16,1 1-2 0,-1-4 0 0,-4-8 0 15,0 0-1-15,0 0-1 0,0 0 0 0,9 0 0 16,0-8 5-16,4-4 2 0,-4 5 0 0,8-9 0 16,-4 0-22-16,-4-3 0 0,9-1 0 0,-10-3 0 0,6 3 10 15,-1-7 4-15,0 4 1 0,0-5 0 0,-4 1 2 16,4-4 1-16,0 0 0 0,0 0 0 0,0-1-34 15,1 5-8-15,-1 0 0 0,0-1-1 16,0 9-83-16,0-1-17 0,0 9-3 0,-4-1-572 16,0 4-113-16</inkml:trace>
          <inkml:trace contextRef="#ctx0" brushRef="#br0" timeOffset="153336.6308">6304 15342 1094 0,'0'0'48'0,"0"-12"11"0,9 4-47 0,-9-3-12 0,4-1 0 0,1 4 0 15,-5-3 120-15,4 3 21 0,-4 8 5 0,0 0 1 16,-4-4-73-16,4 4-14 0,-9-8-4 0,-4 8 0 16,4 0 0-16,-4 8-1 0,-5 4 0 0,5 3 0 15,-4 9-17-15,-1 3-3 0,0 4-1 0,1 4 0 0,-1 4 2 16,5 0 0-16,-9 0 0 0,9-4 0 0,0 4-28 0,4-4-8 16,0-3 0-16,5-5 0 15,0-4 0-15,4-3 8 0,-5-1-8 0,10-3 0 0,3-4 0 0,1-1 0 16,4-11 0-16,1 4 0 15,7-4-96-15,6-4-17 0,3-4-3 0</inkml:trace>
          <inkml:trace contextRef="#ctx0" brushRef="#br0" timeOffset="152107.7058">3615 15525 874 0,'0'0'39'0,"0"-11"8"0,0-1-38 0,4 4-9 16,1-8 0-16,3 1 0 0,-3-1 88 0,3-3 16 0,6-5 4 0,-1 5 0 15,0-1-15-15,5 1-2 0,-1-5-1 0,5 1 0 16,0 4-22-16,4 7-5 0,-4-4-1 0,0 5 0 16,-4 3-27-16,-1 0-6 0,1 4-1 0,-1 4 0 15,5 0-9-15,-9 12-3 0,1 3 0 0,-6 5 0 16,1 7 0-16,0 4 0 0,-5 8 0 0,1 0 0 16,-5 4-7-16,0 0-1 0,-9 0-8 0,0 0 12 15,0-4 6-15,1 0 1 0,-6 4 0 0,1-8 0 16,0 0-3-16,0-8-1 0,4 1 0 0,-4-9 0 15,4-7 1-15,0 0 0 0,1-5 0 0,3 1 0 16,5-8-3-16,0 0 0 0,0 0 0 0,0 0 0 16,0 0-13-16,0-12 11 0,5-3-11 0,-1-5 10 0,0-3-10 15,5-4 0-15,4-1 0 0,1-3 0 0,-1 0 0 0,4 0 0 16,1-4 0-16,4 3 0 0,-5-3 0 0,10 4 0 16,-5 0 0-16,4 0 0 0,0 3 0 0,1 9 0 15,3-1 0-15,-3 5 0 0,-5 7 0 0,-1 4-9 16,10 8 9-16,-13 4 0 0,-1 7 0 0,1 5 0 15,-1-1 0-15,1 9 0 0,-5-1 0 0,0 4 0 16,0-3 0-16,-4 3 0 0,-9 0 0 0,5-4 0 16,-5 4-10-16,0-7 10 0,-9-1 0 0,4 1 11 15,-3-1-1-15,3-7 0 0,-4-1 4 0,1-3 1 16,-1 0 0-16,9-12 0 0,0 0 13 0,0 0 4 16,0 0 0-16,0 0 0 0,0 0-32 0,0 0 8 15,-4-12-8-15,-1 0 0 0,10-3 0 0,-1-5 0 16,-4 1 0-16,9-5 0 0,-1 1 0 0,6-4 0 0,-1-1 0 15,4-3 0-15,1 0-9 0,-1 0-8 0,1-1-2 16,0 5 0-16,3 4 19 0,1 3-8 0,-4 1 8 16,-1 3 0-16,-3 1-8 0,3 7 8 0,-4 0 0 0,1 4 0 15,-1 4 0-15,0 8 0 0,-4-4 0 0,-1 7 0 16,1 1 0-16,0 4 0 0,0 3 8 0,-5 1-8 16,0-1 20-16,5 1-3 0,-4-1 0 0,-1-3 0 15,0 3-17-15,1-3 0 0,-1 0 8 0,1-1-8 16,-1 1 0-16,-4-5 8 0,4 1-8 0,-4 0 0 15,5 3-16-15,-1-3-11 16,1 0-1-16,-5 0-1 0,0-1-188 0,4-3-38 0</inkml:trace>
          <inkml:trace contextRef="#ctx0" brushRef="#br0" timeOffset="153893.962">6892 14897 403 0,'0'0'36'0,"4"-7"-36"0,-4-1 0 0,5-4 0 15,4 0 165-15,-5 1 27 0,-4-1 4 0,9 0 2 16,-5-3-55-16,1 3-11 0,3-8-3 0,-3 9 0 15,-1-5-5-15,0 4-2 0,1-3 0 0,-1 3 0 16,-4 4-46-16,5 1-10 0,-5-1-2 0,0 8 0 16,0 0-21-16,0 0-5 0,0 0-1 0,0 0 0 15,0 0-24-15,0 0-5 0,0 0 0 0,0 0-8 16,0 0 24-16,0 11-3 0,-5 5 0 0,1 7 0 0,4 1-21 0,0 7 0 16,-5 4 0-16,1 0 8 0,-5 8 0 0,5 4 0 15,-5 0 0-15,5 3 0 0,-9 5 4 0,4 4 0 16,0-1 1-16,-4 4 0 0,4 1 8 0,-4-5 2 15,4-3 0-15,-4-4 0 0,4-5-10 0,0-7-1 16,-4 0-1-16,5-3 0 0,-1-5-11 0,4-4 10 16,-3-7-10-16,3-1 10 0,1-7-10 0,-1-1 12 15,1-7-12-15,4-4 12 0,0 0-4 0,0 0 0 16,0 0 0-16,0 0 0 0,9-11-8 0,0-9 0 16,-1-3 0-16,10-5 0 0,-1 5 0 0,1-8 0 15,0 0 0-15,4-1-11 0,-1 1-1 0,6 0 0 16,-1 4 0-16,0-1 0 0,1 5 12 0,-1 7 8 15,-8 5-8-15,-1 7 11 0,1 4-11 0,-5 4 0 0,4 0 0 16,-8 7 0-16,4 5 0 0,-8 0 0 0,4 3 0 0,-1 1 0 16,-3 3 0-16,-1-4 0 0,0 5 0 15,-4-1 0 1,9 1-133-16,-4-1-29 0,-1 0-6 0</inkml:trace>
        </inkml:traceGroup>
        <inkml:traceGroup>
          <inkml:annotationXML>
            <emma:emma xmlns:emma="http://www.w3.org/2003/04/emma" version="1.0">
              <emma:interpretation id="{30AA4EBD-C3F9-4D81-9C83-F08F3EF32F2A}" emma:medium="tactile" emma:mode="ink">
                <msink:context xmlns:msink="http://schemas.microsoft.com/ink/2010/main" type="inkWord" rotatedBoundingBox="10777,15689 11936,15625 11962,16087 10802,16150"/>
              </emma:interpretation>
              <emma:one-of disjunction-type="recognition" id="oneOf43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55426.8822">9402 15143 172 0,'0'0'16'0,"8"-4"-16"0,-8 4 0 0,9-4 0 16,-9 4 155-16,0 0 28 0,5-4 5 0,-5 4 2 15,8-7-79-15,-8 7-16 0,5-8-3 0,-1 4-1 16,-4 4 10-16,0-8 3 0,4 0 0 0,1 0 0 15,-5 8-12-15,0-7-1 0,-5-1-1 0,1-4 0 16,4 4-23-16,-4 1-5 0,4 7-1 0,-5-4 0 16,-3-4-23-16,3 0-5 0,5 8-1 0,-9 0 0 15,9 0-19-15,-8-4-4 0,8 4-1 0,-9 4 0 16,-4 0-8-16,-1 4 0 0,6 3 0 0,-5 1 0 16,-5 4 0-16,-4 3 0 0,5 1 0 0,-5 3 0 0,0 1 0 15,-5-5 0-15,5 1 0 0,-4 7 0 16,9-4 0-16,3-3 0 0,-3-1 8 0,4 1-8 0,-1-1 0 0,6 1 0 15,3-1 0-15,1-3 0 0,0-1 0 0,-1 1 0 16,10-4 0-16,-1-1 0 0,-4-11 0 0,4 8 0 16,5 0 0-16,4-4 0 0,0-4 0 0,1 0 0 15,-1 0 0-15,0-8 0 0,0 4 0 0,5-4 0 16,-5 1 0-16,4-1 0 0,-4 0 0 0,1-4 0 16,3 1 0-16,-4 3 0 0,5-8 0 0,-1 1 0 15,1 3 0-15,0-4 8 0,-5-3-8 0,0 3 0 16,4 1 0-16,-3-1 0 0,-1-3 0 0,0 3 8 15,-4 0-8-15,-5 5 0 0,5-5 0 0,0 4 8 16,-5 1-8-16,0 3 0 0,5-4 0 0,-4 4 0 16,-5 1 0-16,4-1 0 0,5 0 0 0,-5 0 8 15,5 4-8-15,-5-4 0 0,1 1 0 0,3 3 0 16,-3-8 0-16,4 8 0 0,-5-4 0 0,0 1 0 16,1-1 0-16,-1 4 0 0,1-4 0 0,-5 8 0 0,0 0-11 0,8-8 11 15,-8 8 0-15,0 0 0 0,0 0 0 0,0 0 8 16,0 0-8-16,0 0 0 0,0 0 0 0,0 16 0 15,-8-4 8-15,3-1 1 0,5 9 0 0,-4-1 0 16,-5 1 1-16,9 3 0 0,-4-3 0 0,-1 3 0 16,1-3 0-16,-1 3 0 0,1-4 0 0,4 1 0 15,0-1-10-15,0-3 8 0,-4 0-8 0,8-5 8 16,-4 1-8-16,4-4 10 0,-4-8-10 0,0 0 10 16,0 0-10-16,14 4 10 0,-1 0-10 0,-4-8 10 15,4 0-10-15,4-4 8 0,1-4-8 0,4 1 8 16,-5-5 3-16,5 0 0 0,0-3 0 0,0-1 0 0,4 1-11 15,1-4 0-15,-1-5 0 0,-4 1 0 0,9 0 0 0,-1-1 0 16,-3 1 0-16,3 0 0 0,-3 7 0 0,-1-3 0 16,-4 7 0-16,0 5 0 0,0-1 0 0,-5 8-12 15,5-4 2-15,-8 8 1 0,3 8 9 0,1 0 0 16,-5 0 0-16,4 3-8 0,-8 5 8 0,4 3 0 16,-4 1 0-16,-5-5 0 0,1 5 0 0,-1-4 0 15,-4 7 10-15,0-7-10 0,-4 3 18 0,-5-3-2 16,0-1-1-16,-4 1 0 0,0 3 4 0,0-3 1 15,-5-4 0-15,-4-1 0 0,0-3-6 0,0 0-1 16,1 0 0-16,-6 0 0 0,-4-5 7 0,1 1 2 16,-1-4 0-16,0 0 0 0,-8-4-22 0,8 1 0 15,9-5 0-15,-4 4 0 16,4-4-35-16,4-4-1 0,5 5-1 0,4-5 0 0,1-8-137 0,8 1-27 0</inkml:trace>
        </inkml:traceGroup>
        <inkml:traceGroup>
          <inkml:annotationXML>
            <emma:emma xmlns:emma="http://www.w3.org/2003/04/emma" version="1.0">
              <emma:interpretation id="{5C055F9B-BD75-4EBD-805C-3F41912A2DF4}" emma:medium="tactile" emma:mode="ink">
                <msink:context xmlns:msink="http://schemas.microsoft.com/ink/2010/main" type="inkWord" rotatedBoundingBox="13443,14868 18827,14573 18903,15958 13519,16253"/>
              </emma:interpretation>
              <emma:one-of disjunction-type="recognition" id="oneOf44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58480.1269">14464 14648 1522 0,'0'0'33'0,"0"0"7"0,-4-4 2 0,4 4 2 0,0-8-36 0,-4 0-8 16,-1 4 0-16,-3 0 0 0,-6 1 47 0,6 3 7 16,-1 0 2-16,-9 0 0 0,5 3-47 0,-4 5-9 15,-1 0 0-15,5 0 0 0,-9 4 0 0,4-1 12 16,5 5-3-16,-4-4 0 0,-1 3 10 0,5 1 1 16,0-1 1-16,4-3 0 0,0 4 9 0,5-5 2 15,-1 1 0-15,5 0 0 0,5-1 8 0,-1 1 3 16,-4-12 0-16,5 16 0 0,3-5 0 0,1 1 0 15,0 4 0-15,4-5 0 0,-8-3-5 0,3 4-1 16,1 0 0-16,-5-5 0 0,1 5-1 0,-5 0-1 16,0 0 0-16,0-5 0 0,-5 5-14 0,1 0-2 0,0-4-1 0,-5 3 0 15,0 1-5-15,-4 0-1 0,4 3 0 0,-4-3 0 16,0 0-12-16,0-1 0 0,-5 1 0 0,1 0-10 31,-5-4-101-31,4 7-20 0,-4-7-4 0,-4 4-885 0</inkml:trace>
          <inkml:trace contextRef="#ctx0" brushRef="#br0" timeOffset="158592.0567">14794 14897 1440 0,'0'0'128'0,"0"0"-103"0,0 0-25 15,0 0 0-15,0 0 52 0,0 0 6 0,0 0 1 0,0 0 0 16,0 0-11-16,0 0-1 0,0 0-1 0,0 0 0 16,0 0-16-16,-9 12-3 0,4 0-1 0,-8-1 0 15,4 9 23-15,1-4 5 0,-1 3 1 0,0 1 0 16,0-1-15-16,5 1-2 0,-5-9-1 0,5 5 0 16,4-1-15-16,0 1-3 0,0-8-1 0,0 4 0 15,0-12-18-15,4 3 8 0,-4-3-8 0,9 8 0 16,0-4-88-16,0-4-25 0,4 0-5 0</inkml:trace>
          <inkml:trace contextRef="#ctx0" brushRef="#br0" timeOffset="158743.9723">15026 14581 2170 0,'0'-11'96'0,"0"3"20"0,0 0-92 0,0 0-24 15,0 1 0-15,0 3 0 0,0 4 20 0,0 0 0 16,0 0 0-16,0 0 0 16,0 0-203-16,0 0-41 0</inkml:trace>
          <inkml:trace contextRef="#ctx0" brushRef="#br0" timeOffset="156647.9955">11994 14901 946 0,'0'0'42'0,"5"-11"9"0,-1-1-41 0,-4 0-10 0,5 0 0 0,-5 5 0 15,4-1 114-15,-4 0 21 0,0 4 4 0,0 4 1 16,0 0-39-16,0 0-7 0,0 0-2 0,0 0 0 16,0 8-44-16,0 8-8 0,-4 7-3 0,-1 4 0 15,1 4 5-15,-1 8 1 0,-3 0 0 0,-1 4 0 16,0 4 2-16,0 4 1 0,1-4 0 0,-1-1 0 15,0-3-10-15,0 0-3 0,0-4 0 0,1-4 0 0,-5-3 1 16,4-5 0-16,0-4 0 0,0-3 0 0,-4-5-18 0,0 1-4 16,9-8-1-16,-5 0 0 0,4-1 4 0,5-7 1 15,-13 4 0-15,13-4 0 0,0 0-8 0,0 0 0 16,-9-8-8-16,5 1 12 0,0-5-12 0,-1 0 0 16,1-3 0-16,4-5 0 0,4-3 11 0,1-5 2 15,-5 1 1-15,8-4 0 0,6-4-22 0,-1 4-5 16,4-8-1-16,5 0 0 0,0-8 14 0,4 4 0 15,1-4 0-15,4 4 0 0,-1-7 0 0,1 7-11 16,4-4 11-16,0 4-13 0,0-4-1 0,5 8 0 16,-1 0 0-16,1 4 0 0,-1 4 2 0,-4 4 1 15,0 7 0-15,-4 1 0 0,4 3 11 0,-4 4 0 16,-9 4 0-16,4 5 0 0,0 3 0 0,-8 0 0 16,0 7 0-16,-5 5-8 0,0 8-7 0,0-1-1 0,-9 1 0 15,-4-1 0-15,0 8 16 0,-4-3 0 0,-9-1 0 0,0 4 0 16,-5-3 16-16,-8 3 0 0,-5-7 0 0,5 3 0 15,-9 0-8-15,4 1-8 0,-8-5 9 0,3 1-9 16,-3-1 8-16,4-3-8 0,-5-4 0 0,5-1 9 16,5 1-9-16,-1 0 0 0,0-4 0 0,9-1-11 15,0-3-47 1,9 0-10-16,0 0-1 0,4-4-971 0</inkml:trace>
          <inkml:trace contextRef="#ctx0" brushRef="#br0" timeOffset="157497.2317">12916 14901 1011 0,'0'0'44'0,"4"-8"11"0,1 1-44 0,3-1-11 16,-3 4 0-16,-5 4 0 0,0 0 125 0,0-12 23 0,4 8 5 0,-4 4 1 15,0 0-53-15,0 0-10 0,-9-4-3 0,9 4 0 16,-13 4-34-16,4 4-7 0,1 0-2 0,-1 4 0 15,0 7-16-15,-4 1-3 0,0 3-1 0,4 4 0 16,0-3 3-16,0 7 0 0,1-4 0 0,3 1 0 16,-4-1-13-16,9-4-3 0,0 1 0 0,0-1 0 15,0-3-12-15,0-1 0 0,5-3 0 0,-5-5 0 16,0-11 8-16,9 12-8 0,-9-12 0 0,0 0 0 16,0 0 12-16,13 0-3 0,-4-4-1 0,4-4 0 15,0 4 2-15,0-3 0 0,0-5 0 0,-4-4 0 16,0 5-2-16,4-9 0 0,5 1 0 0,-5-1 0 15,-5 1-8-15,6-1 8 0,-1-3-8 0,-4 3 8 16,4 1 12-16,-5-1 3 0,-3 1 0 0,-1-1 0 16,-4 1-7-16,0-1-2 0,-4 1 0 0,-1 3 0 15,-3 4 7-15,-1-3 2 0,0 3 0 0,-4 4 0 0,4-3-23 0,-4 7 9 16,0 4-9-16,0 0 0 16,0 4-28-16,4 0-12 0,-4 3-2 0,4 5-710 15,0 0-141-15</inkml:trace>
          <inkml:trace contextRef="#ctx0" brushRef="#br0" timeOffset="157742.873">13859 14722 990 0,'-4'-16'44'0,"4"8"8"0,-5-3-41 0,1-1-11 0,0-4 0 0,-1 5 0 16,-4-1 128-16,1 0 24 0,-1 5 5 0,0-1 1 0,-4 0-69 0,0 0-13 15,0 8-4-15,-1 0 0 0,-3 0-36 0,-1 4-7 16,-4 4-1-16,5 0-1 0,-5 7-13 0,0 1-2 16,4 7-1-16,-4 1 0 0,5-1 16 0,-1 4 3 15,5 1 1-15,0-5 0 0,4 0-15 0,5 1-4 16,-1-5 0-16,10 1 0 0,-5-5-12 0,9 1 0 15,4-4 0-15,0-1-10 0,4-7 10 0,5 0 0 16,0 0 8-16,5 0-8 0,-1 0 20 0,-4-4-1 16,0 4 0-16,0 0 0 0,-9 0 9 0,0 3 3 15,-4 1 0-15,-9 4 0 0,0 0-7 0,-4 3 0 16,-10 5-1-16,-8 3 0 0,1 4 9 0,-6 1 3 16,1-1 0-16,0-4 0 0,-1 5-23 0,1-1-12 15,-5-4 12-15,9 1-12 16,-4-5-86-16,4 1-24 0,0-5-5 0,4-3-889 0</inkml:trace>
          <inkml:trace contextRef="#ctx0" brushRef="#br0" timeOffset="159529.0762">15697 14106 345 0,'5'-32'31'0,"-5"17"-31"16,0-5 0-16,4 1 0 0,0 3 240 0,-4 1 43 15,5-1 8-15,-1 4 1 0,-4 12-164 0,0 0-32 16,0 0-8-16,0 0 0 0,0 0-40 0,0 0-8 15,5 8-2-15,-1 8 0 0,0 3 9 0,-8 12 1 16,0 1 1-16,-1 11 0 0,1-4 17 0,-5 3 3 16,-4 5 1-16,0 4 0 0,0 4-5 0,-5 3-1 0,1-3 0 15,-1 3 0-15,-4-3-4 0,0-1-2 0,5-3 0 16,-1 0 0-16,0-8-30 0,1 0-7 0,4-8-1 0,4 0 0 16,-4-8-6-16,4-4-2 0,0-3 0 0,5-1 0 15,-5-3 16-15,5-8 4 0,-1 0 0 0,5-4 0 16,0-4-32-16,0 0 0 0,0 0 0 0,0 0 0 15,0 0 0-15,0 0 0 0,0 0 0 0,13-8 0 16,1-4 0-16,-6 0 0 0,14-3 0 0,-4-5 0 16,8 1-20-16,-4 3-9 0,9-7-3 0,0 3 0 15,8 5 8-15,-4-1 0 0,0 0 1 0,0 5 0 16,-4-1 23-16,0 8 0 0,-5-4 0 0,-4 8 0 0,-4 0 0 16,-1 4 0-16,-4 0 0 0,-4 4 0 0,-5 0 0 15,1 0 0-15,-5 3 0 0,-9 1 0 0,0 4 0 0,1-1 0 16,-6 1 0-16,6-1 0 0,-6 1 0 15,-8-4 0-15,5 3 12 0,-5-3-4 0,4 4-8 0,-3-5 8 16,-6 1-8-16,1 0 8 0,4-5-19 0,0 1-4 16,0-4-1-16,0 0 0 15,5 0-48-15,-1 0-11 0,0-4-1 0,5-4-1 16,-4 0-136-16,8 0-27 0,-9-19-6 0,14 3-1 0</inkml:trace>
          <inkml:trace contextRef="#ctx0" brushRef="#br0" timeOffset="159759.1365">16351 14047 1944 0,'0'0'86'0,"0"0"18"0,0 0-84 0,0 0-20 0,0 0 0 0,0 0 0 16,0 8 89-16,0 8 14 0,-4 3 2 0,-1 4 1 15,1 9-38-15,-5-1-8 0,0 4-2 0,-4 4 0 16,0 4-10-16,0 0-3 0,0 4 0 0,0-1 0 15,-1-3-15-15,1 4-3 0,-4 0-1 0,3 0 0 16,-3-1-26-16,4-3 0 0,0 0 0 0,-1-4 0 16,1 0-104-16,0-4-25 0,-4 0-6 0,3-7-1 15</inkml:trace>
          <inkml:trace contextRef="#ctx0" brushRef="#br0" timeOffset="160129.8154">16663 14745 1652 0,'13'-8'73'0,"-5"8"15"0,6 4-70 0,-1-4-18 16,4 4 0-16,-4-4 0 0,5 0 36 0,4-4 3 16,-4 0 1-16,3 1 0 0,1-1-22 0,5-4-4 15,3-4-1-15,-3 4 0 0,-1-3-4 0,5-1-1 16,-5 0 0-16,0 1 0 0,-4-1 8 0,-4 0 0 15,4 0 1-15,-9-3 0 0,-4 3 30 0,0 4 5 0,-5-3 2 16,-4-1 0-16,0 0-6 0,-9 1-2 16,-4 3 0-16,0 0 0 0,-5 0-26 0,1 4-6 0,-10 4-1 0,1 4 0 15,0 0 23-15,-5 4 4 16,5 0 0-16,-5 3 1 0,0 5-17 0,1 0-3 0,-1 3-1 0,0-3 0 16,5 3-6-16,0 5-2 0,-1-1 0 0,5 0 0 15,5 1 16-15,4-1 4 0,-1 4 0 0,6-7 0 16,3 3-20-16,5 1-3 0,5-1-1 0,-1-3 0 15,14 3-8-15,-1-3 0 0,5-5 9 0,0 5-9 16,4-1 0-16,9-3-13 0,1-1 1 0,-1-3 1 16,4 8-122-16,1-9-25 15,8 1-5-15,0-4-1 0</inkml:trace>
        </inkml:traceGroup>
        <inkml:traceGroup>
          <inkml:annotationXML>
            <emma:emma xmlns:emma="http://www.w3.org/2003/04/emma" version="1.0">
              <emma:interpretation id="{4C30AA5A-72A4-426F-B6B7-3B727BBDCDF9}" emma:medium="tactile" emma:mode="ink">
                <msink:context xmlns:msink="http://schemas.microsoft.com/ink/2010/main" type="inkWord" rotatedBoundingBox="20043,14612 21819,14515 21892,15837 20115,15934"/>
              </emma:interpretation>
              <emma:one-of disjunction-type="recognition" id="oneOf45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61887.7813">19032 14086 979 0,'13'-12'87'0,"0"-3"-70"16,-9-1-17-16,5 1 0 0,9-5 88 0,-5-3 13 16,4 3 3-16,1 5 1 0,-14-1 13 0,9 1 2 15,5-1 1-15,0 4 0 0,-14 4-38 0,5 1-8 16,-9 7-2-16,0 0 0 0,0 0-39 0,0 0-8 16,-5 7-2-16,5 9 0 0,5 4 11 0,-14 11 1 0,-9 8 1 15,1 7 0-15,4 5-9 0,-5 8-1 0,-8-1-1 16,-5 12 0-16,0-3 3 0,5-1 1 0,0 4 0 15,-1 4 0-15,-3-4-11 0,3-7-3 0,5-5 0 0,5 1 0 16,-5-8-16-16,0-5 8 0,0-3-8 0,5 0 0 31,8 0-57-31,-9-4-19 0,1-4-3 0,4-4-972 0</inkml:trace>
          <inkml:trace contextRef="#ctx0" brushRef="#br0" timeOffset="162069.2342">19896 14808 1436 0,'0'0'64'0,"0"-8"12"0,0 0-60 0,0 0-16 16,-4 0 0-16,4 8 0 0,0 0 82 0,0-7 14 15,0-1 2-15,0 8 1 0,-5-8-50 0,5 0-9 16,0 8-3-16,0 0 0 0,0 0-9 0,0 0-1 16,0 0-1-16,-9 4 0 0,-4 4-26 0,4 8 0 15,-4-1 8-15,-4 5-8 0,4 3 16 0,-9 4 0 0,4 5 1 0,-4-1 0 16,9 0-2-16,-5-4-1 0,5 1 0 16,0 3 0-16,4-4 15 0,1-4 3 0,3 1 1 0,5-5 0 15,0-3-33-15,0-4 0 0,9-1 0 0,-5-7 0 16,10-4 0-16,3 0 0 0,-4-4 12 0,9-3-12 15,9-5 14-15,-5 0-4 0,9-3-1 0,-4-1 0 16,0-4-9-16,-5-3 8 0,5 0-8 0,-5-1 8 0,0-3 4 0,1 0 0 16,-10-5 0-16,5 1 0 15,-4-4-12-15,-5 4 12 0,-4-4-12 0,-1 8 12 16,-3-1-4-16,-1 9 0 0,-8-1 0 0,4 5 0 16,-9 3-8-16,0 4 0 0,1 0 9 0,-6 4-9 15,1 4-15-15,-4 0-7 0,-1 4-2 0,1 4-1025 16</inkml:trace>
          <inkml:trace contextRef="#ctx0" brushRef="#br0" timeOffset="161343.7494">18343 14500 1126 0,'4'-12'50'0,"1"8"10"0,3 0-48 0,-8 4-12 0,0 0 0 0,0 0 0 15,9-4 96-15,0-4 16 0,-9 8 3 0,4-4 1 16,5-3-25-16,4 3-5 0,9 0-1 0,5 4 0 16,-6-4-22-16,10 0-5 0,13-4-1 0,9 8 0 15,-14-4-20-15,14 0-4 0,-1 1-1 0,10-5 0 16,-5 0-7-16,0 4-1 0,9-4-1 0,0 4 0 16,-9-3-11-16,-5 3-3 0,-3 0 0 0,-6-4 0 15,-3 4-9-15,-5 0-11 0,-9 0 3 0,1 4 0 16,-10 0-80-16,1 0-15 0,-5 0-3 0,-13 0-1 15,0 0-127-15,0 0-26 0,0 0-4 0,0 0-2 0</inkml:trace>
        </inkml:traceGroup>
        <inkml:traceGroup>
          <inkml:annotationXML>
            <emma:emma xmlns:emma="http://www.w3.org/2003/04/emma" version="1.0">
              <emma:interpretation id="{CB934518-5ADF-4E2A-A0E0-375DC606FAAC}" emma:medium="tactile" emma:mode="ink">
                <msink:context xmlns:msink="http://schemas.microsoft.com/ink/2010/main" type="inkWord" rotatedBoundingBox="23205,14718 25795,14576 25859,15739 23268,15880"/>
              </emma:interpretation>
              <emma:one-of disjunction-type="recognition" id="oneOf46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64096.5877">23195 14433 288 0,'0'0'12'0,"0"0"4"0,0 0-16 0,0 0 0 0,0 0 0 0,0 0 0 16,0 0 183-16,0 0 33 0,9 0 8 0,4-8 0 16,-4 1-126-16,4 3-26 0,5-4-4 0,4 4-2 15,-5-4 6-15,5-3 2 0,4 3 0 0,5 0 0 0,0 0 10 0,4 0 1 16,0 1 1-16,4-1 0 0,1 4-34 0,-1-4-6 16,10 0-2-16,3 4 0 0,-3-3-22 0,-1 3-5 15,4 0-1-15,-3 0 0 0,-14 4-16 0,4-4 0 16,-8 4 0-16,0 0-9 15,-9 0-55-15,0 0-10 0,-9 4-2 16,-13-4-1-16</inkml:trace>
          <inkml:trace contextRef="#ctx0" brushRef="#br0" timeOffset="164528.4655">23805 13981 230 0,'0'0'10'0,"0"0"2"0,4-12-12 0,-4 12 0 0,0-8 0 0,0 8 0 15,5-11 222-15,-5 11 42 0,4-8 8 0,-4 8 1 16,0 0-144-16,5-8-29 0,-1 0-5 0,-4 8-2 15,0 0-15-15,9-4-3 0,-1-7-1 0,1 7 0 0,-9 4-16 0,0 0-3 16,0 0-1-16,9-4 0 16,0 0-14-16,-9 4-2 0,0 0-1 0,0 0 0 15,0 0-7-15,0 0-2 0,0 0 0 0,0 0 0 16,0 0-4-16,0 0 0 0,4 8-1 0,-8 7 0 0,-9 5-9 0,-1 3-2 16,1 1 0-16,-4 11 0 0,-5 0 22 15,0 4 4-15,0 0 1 0,0 4 0 0,0-4 14 0,0 4 3 16,5 0 1-16,-5 7 0 0,4-3-29 0,1 0-7 15,-1-4-1-15,5 4 0 0,0-5-6 0,0 1-2 16,4-4 0-16,0 0 0 0,5-4-12 0,-1 1 0 16,1-5 0-16,-1 0 0 0,5-4 0 0,-4-3-10 15,0-1 2-15,4 0 0 16,0-3-96-16,0-1-20 0,0 1-3 0,4-4-627 16,0 3-126-16</inkml:trace>
          <inkml:trace contextRef="#ctx0" brushRef="#br0" timeOffset="163104.1437">21892 14488 752 0,'0'0'33'0,"0"0"7"0,9-4-32 0,4 0-8 16,0 0 0-16,0-4 0 0,5 1 105 0,-5-5 19 16,5 4 4-16,-5 0 1 0,0 0 0 0,0-3 0 0,0 3 0 0,-4 0 0 15,0-4-26-15,-5 5-6 0,1-5-1 0,-1 4 0 16,-4 8-20-16,4-12-4 0,-4 1 0 0,0 3-1 15,0 8-37-15,0-8-7 0,0 8-2 0,-8-8 0 16,3 1 6-16,-4 3 1 0,1-4 0 0,-1 4 0 16,-4 0-32-16,0 0 0 0,-1 4 0 0,-3 0 0 15,-1 4 0-15,1 0 0 0,-5 4 0 0,-4 3 0 16,4 5-17-16,-9 0 0 0,-4-1 0 0,0 5 0 16,4 3 17-16,-4 1 0 0,4-1-8 0,5 4 8 15,0-3-12-15,4-1 2 0,0-3 0 0,8 3 0 16,6 0 10-16,-1-3 0 0,0-8 0 0,5 3 0 15,4-3 0-15,0-4 0 0,0-1 0 0,0-7 0 16,13 0 0-16,4-3-10 0,1-1 10 0,8-4-10 16,1-8 10-16,3 1-13 0,5-1 5 0,1 0 8 0,-1 1-14 15,0-5 5-15,0-3 1 0,0 0 0 0,4-1 8 16,-8 5 0-16,4-1 0 0,-4 5 0 0,-5-1 0 0,-4 8-8 16,-4 4 8-16,-1 4-8 0,-3 0 8 0,-6 12 0 15,1 4 0-15,-5 3 0 0,1 8 0 0,-5 8 0 16,-5 8 0-16,1 8 0 0,-5-4 0 0,-4 7 0 15,-4-3 0-15,-1 4 0 0,-4-5 0 0,-4-3-8 16,-1 0 8-16,1-4-8 0,-9-4 16 0,0-4 4 16,0-4 1-16,0-7 0 0,0-1 2 0,0-7 0 15,-1-5 0-15,6 1 0 0,-1-8 13 0,5-4 4 16,4-4 0-16,0 0 0 0,4-4-10 0,5-7-2 16,0-1 0-16,0 1 0 0,8-5-6 0,5-3-2 15,0-1 0-15,9-3 0 0,0 0-12 0,8-1 0 0,10 1 0 16,4 0 0-1,4 3-20-15,8 1-8 0,15 3 0 0,-1 9-1 16,8-1-165-16,-3 4-33 0,52-7-6 0,-31 7-2 0</inkml:trace>
          <inkml:trace contextRef="#ctx0" brushRef="#br0" timeOffset="163446.3281">22563 14757 1594 0,'0'0'71'0,"0"0"14"15,0 0-68-15,0 0-17 0,0 0 0 0,0 0 0 16,14 0 48-16,-1 4 7 0,4-4 1 0,-4-4 0 0,5 4 3 0,0 0 1 16,-1-8 0-16,5 4 0 0,-4-4-29 15,-1 5-6-15,1-9-1 0,4 0 0 0,-9 4-3 0,4-3-1 16,-4-5 0-16,1 4 0 0,-1-7 10 0,-4 3 2 16,-1 1 0-16,1-5 0 0,-4 5-7 0,-1-1-1 15,0-4 0-15,-4 5 0 0,0-1 13 0,-4 1 3 16,4 3 0-16,-9 0 0 0,5 8-20 0,-9-3-3 15,4 7-1-15,-4 0 0 0,-1 3-6 0,1 9-2 16,-9 0 0-16,5 3 0 0,-1 5-8 0,-4 3 0 16,0 5 0-16,5 3 0 0,-9-4 0 0,4 4 0 15,4-3 0-15,1 3 0 0,8-4 0 0,-4 0-14 16,4-3 3-16,4-1 1 0,5-7-5 0,0-1-1 16,9 1 0-16,4-4 0 15,9-1-61-15,0 1-13 0,5-4-2 0,3-4-1 16,10 0-112-16,4-4-23 0,35 0-4 0,-18-4 0 0</inkml:trace>
        </inkml:traceGroup>
        <inkml:traceGroup>
          <inkml:annotationXML>
            <emma:emma xmlns:emma="http://www.w3.org/2003/04/emma" version="1.0">
              <emma:interpretation id="{FD0ABE65-0400-47C9-AF9C-D27518645148}" emma:medium="tactile" emma:mode="ink">
                <msink:context xmlns:msink="http://schemas.microsoft.com/ink/2010/main" type="inkWord" rotatedBoundingBox="27635,14857 28336,14819 28365,15350 27664,15388"/>
              </emma:interpretation>
              <emma:one-of disjunction-type="recognition" id="oneOf47">
                <emma:interpretation id="interp51" emma:lang="" emma:confidence="1">
                  <emma:literal>a</emma:literal>
                </emma:interpretation>
                <emma:interpretation id="interp52" emma:lang="" emma:confidence="0">
                  <emma:literal>A</emma:literal>
                </emma:interpretation>
                <emma:interpretation id="interp53" emma:lang="" emma:confidence="0">
                  <emma:literal>.</emma:literal>
                </emma:interpretation>
                <emma:interpretation id="interp54" emma:lang="" emma:confidence="0">
                  <emma:literal>o</emma:literal>
                </emma:interpretation>
                <emma:interpretation id="interp55" emma:lang="" emma:confidence="0">
                  <emma:literal>9</emma:literal>
                </emma:interpretation>
              </emma:one-of>
            </emma:emma>
          </inkml:annotationXML>
          <inkml:trace contextRef="#ctx0" brushRef="#br0" timeOffset="165647.3562">26468 14336 1152 0,'0'0'102'0,"0"-12"-82"16,0 4-20-16,-4-3 0 0,4-1 103 0,-5 0 16 15,-3 0 3-15,3 1 1 0,-4-5-28 0,5 1-6 0,-5 3-1 0,0 0 0 16,5 0-28-16,-5 1-7 0,5 3-1 0,-5-4 0 16,9 8-28-16,-9 0-7 0,1-3-1 0,8 7 0 15,-9 0-16-15,0 0 0 0,-4 4 0 0,0-1 0 16,0 1 0-16,-9 4 13 0,0 4-1 0,-5 0 0 16,-3 3-12-16,-1 5 0 0,-4 3 0 0,4 4 0 15,0 1 0-15,1 7 0 0,3 0 0 0,1 0 0 16,8 0 33-16,1 0 4 0,-1-4 1 0,5 1 0 15,9-5-30-15,-1 0-8 0,5-3 0 0,9-1 0 16,0-7 0-16,4-1 0 0,0-3 0 0,5-4 0 16,4-4 0-16,0-4 0 0,4-4 0 0,0 0 0 15,-4-4 0-15,9-4 0 0,-5-3 0 0,1-1 0 16,-5-3 8-16,4-5-8 0,0 1 8 0,-4-1-8 16,0-7 11-16,-4 0-3 0,-1 0 0 0,5 0 0 15,0-8 26-15,0 7 5 0,0-3 1 0,-4 8 0 0,-1 0-29 16,1 7-11-16,-5 8 8 0,0 1-8 0,-4 11 0 0,-9 0 0 15,0 0 0-15,4 11 0 0,5 1 0 0,-9 8 0 16,4 3-8-16,-4 4 8 0,-4 5 0 0,4-1 0 16,4 4 0-16,5-4 0 15,-5-4-49-15,10 5-6 0,3-1-1 0,1 0-655 16,12 0-131-16</inkml:trace>
        </inkml:traceGroup>
      </inkml:traceGroup>
    </inkml:traceGroup>
    <inkml:traceGroup>
      <inkml:annotationXML>
        <emma:emma xmlns:emma="http://www.w3.org/2003/04/emma" version="1.0">
          <emma:interpretation id="{FFD846C7-5C8E-4439-9576-165121D874AA}" emma:medium="tactile" emma:mode="ink">
            <msink:context xmlns:msink="http://schemas.microsoft.com/ink/2010/main" type="paragraph" rotatedBoundingBox="2991,16996 29995,16115 30047,17697 3043,185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3EDE08-166F-4DCB-990F-738B5EFB0DCE}" emma:medium="tactile" emma:mode="ink">
              <msink:context xmlns:msink="http://schemas.microsoft.com/ink/2010/main" type="line" rotatedBoundingBox="2991,16996 29995,16115 30047,17697 3043,18579"/>
            </emma:interpretation>
          </emma:emma>
        </inkml:annotationXML>
        <inkml:traceGroup>
          <inkml:annotationXML>
            <emma:emma xmlns:emma="http://www.w3.org/2003/04/emma" version="1.0">
              <emma:interpretation id="{4F4ACBF0-1BE5-4BAC-8BFF-2A99DC7889EF}" emma:medium="tactile" emma:mode="ink">
                <msink:context xmlns:msink="http://schemas.microsoft.com/ink/2010/main" type="inkWord" rotatedBoundingBox="3007,17476 6165,17373 6192,18184 3034,18287"/>
              </emma:interpretation>
              <emma:one-of disjunction-type="recognition" id="oneOf48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67970.2148">1285 17077 403 0,'0'0'36'0,"0"0"-36"16,0-7 0-16,0-5 0 0,0-4 161 0,0 5 26 15,5-1 5-15,-1-4 0 0,0 1-73 0,5-1-15 16,0-3-4-16,0 3 0 0,4-4-28 0,0 5-7 16,4-5-1-16,-3 1 0 0,3-1-11 0,5 1-2 0,-4 3-1 15,4 5 0-15,-9-1-27 0,9 8-6 0,-9 4-1 16,4 4 0-16,5 8-8 0,0 3-8 0,-9 9 9 0,1 3-9 15,-1 8 20-15,0 8-3 0,0 4 0 0,-4 3 0 16,-9-7 4-16,0 8 1 0,0 0 0 0,0 3 0 16,-9-3-2-16,0-4 0 0,1-8 0 0,3 4 0 15,-4-8 4-15,5-4 1 0,-5-4 0 0,5-3 0 16,-5-9-16-16,9 1-9 0,-4-8 10 0,4-8-10 16,0 0 16-16,0 0-2 0,0 0-1 0,0 0 0 15,4-12-4-15,0-4-1 0,1-3 0 0,4-8 0 16,-1-1 0-16,1-3-8 0,4-4 12 0,5-4-4 15,-9-8-8-15,4 4 0 0,0 0 0 0,9 0 0 16,-5 1 0-16,10 3 0 0,-1 3 0 0,0 5 0 16,1 8-9-16,-1 3 9 0,-4 1-12 0,4 11 12 0,-4 4-11 15,0 4 11-15,0 4-10 0,0 8 10 0,-4-1-8 16,-1 13 8-16,1-1 0 0,-5 5-9 0,0-1 9 0,-4 4 0 16,0 4 0-16,-5 0 0 0,0 0 0 0,1 0 0 15,-1 4 0-15,-4 0 8 0,0-3-25 0,0-5-5 16,-4 4-1-16,8-4 0 15,-4 0-138-15,5-7-28 0,-5-5-6 0,4 1-1 0</inkml:trace>
          <inkml:trace contextRef="#ctx0" brushRef="#br0" timeOffset="168456.8342">2614 17362 1486 0,'0'0'66'0,"0"0"14"0,0 0-64 0,0 0-16 0,0 0 0 0,9 4 0 16,4 0 50-16,1-4 7 0,-1-4 2 0,4 4 0 15,1-8-12-15,4 0-3 0,0-7 0 0,-5 3 0 16,10-4 1-16,-5-3 0 0,-1-1 0 0,1 1 0 0,5-4-25 0,-1-1-6 16,0 5-1-16,1-1 0 0,-5-3 0 0,0-1 0 15,-1 5 0-15,-3-1 0 0,0 1-5 0,-5-1 0 16,0 5-8-16,0-1 12 0,-4 1-12 0,-5-1 9 16,1 0-9-16,-5 1 8 0,0 3-8 0,0-4 0 15,-5 1 9-15,1-1-9 0,4 1 0 0,-5-1 8 16,-3-3-8-16,3 7 0 0,1 0 0 0,-5 0 0 15,-4 1 0-15,0 3 0 0,0 4 0 0,-1 0 0 16,6 0 0-16,-5 8 0 0,-5 4 0 0,0 4 0 16,1 3 0-16,-1 5 0 0,1 7 0 0,-1 0 0 15,1 8 0-15,-5 1 0 0,4 6 0 0,1 1 0 16,-1 0 0-16,1 0 0 0,3 0 0 0,6-4 0 16,-1 0 0-16,4-4 0 0,5-8 0 0,0 5 0 0,5-5 0 15,4 0 0-15,-1-3 0 0,10-5 0 0,0 1-9 16,3-5 9-1,6 1-114-15,3-4-18 0</inkml:trace>
          <inkml:trace contextRef="#ctx0" brushRef="#br0" timeOffset="169215.2449">3751 16956 1479 0,'17'-3'32'0,"-8"-5"8"0,-18 0 0 0,9 0 2 0,9 0-34 0,-5 1-8 0,-8-1 0 0,0 0 0 16,4 8 82-16,0 0 14 0,0 0 4 0,0 0 0 15,-18 0-55-15,9 0-10 0,9 0-3 0,-4 12 0 16,-9-1-9-16,4 1-3 0,0 8 0 0,5-1 0 16,8 4-20-16,-8 5 0 0,-5 3 0 0,9 0 0 15,18-7 8-15,-14-1 1 0,-4 8 0 0,0-4 0 16,13-7-9-16,-4 3 0 0,0-3 9 0,-5-5-9 15,-8-3 0-15,4-12 0 0,13 8 0 0,-4-8 8 16,-9 0 0-16,0 0 0 0,17-12 0 0,-4 4 0 16,5-3 3-16,-5-5 1 0,0-7 0 0,9-1 0 0,0 1 16 0,-4 0 3 15,-10-1 1-15,10-3 0 0,0 3-20 0,-1 5-3 16,-12-1-1-16,3 5 0 0,1 3-8 0,0 0 0 16,0 5 0-16,-9 7 0 0,0 0 0 0,0 0 0 15,4 15 0-15,0 5 0 0,-8 3 12 0,4 8 0 16,4-3 0-16,5 3 0 0,-4 0 0 0,3-4 0 15,-3 1 0-15,4-1 0 0,4-4-12 0,0-3 0 16,-9-5 0-16,5-3 0 0,4-4 12 0,0 0 0 16,-4-4 0-16,0-8 0 0,0 0 6 0,-1-8 2 15,6 0 0-15,-1-3 0 0,-9-1-2 0,9 1 0 16,5-5 0-16,-5-3 0 0,0-1 0 0,-4 1 0 16,0 0 0-16,8-1 0 0,5 1-18 0,-4-1 0 15,-14 1 0-15,14 3-9 0,4-3 9 0,-5 0 0 0,-12 3 0 16,3 5 0-1,1-5-124-15,9 1-22 0,-5-1-5 0,-4 4-853 0</inkml:trace>
        </inkml:traceGroup>
        <inkml:traceGroup>
          <inkml:annotationXML>
            <emma:emma xmlns:emma="http://www.w3.org/2003/04/emma" version="1.0">
              <emma:interpretation id="{20BACC58-AB01-4328-A8D9-88B79EE603CF}" emma:medium="tactile" emma:mode="ink">
                <msink:context xmlns:msink="http://schemas.microsoft.com/ink/2010/main" type="inkWord" rotatedBoundingBox="7481,16981 10772,16874 10815,18185 7524,18293"/>
              </emma:interpretation>
              <emma:one-of disjunction-type="recognition" id="oneOf49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74760.0388">5773 17007 576 0,'0'0'25'0,"9"-4"6"0,0 0-31 0,-9 4 0 0,9 0 0 0,-1-4 0 16,6-3 223-16,3 7 38 0,-4-4 8 0,5 0 2 15,-1 4-137-15,1 0-27 0,-1 0-6 0,5-4-1 16,0 4-44-16,0 0-10 0,0 0-2 0,5 0 0 16,-1 4-35-16,0 0-9 0,1 0 0 0,3 0-612 15,1-1-124-15</inkml:trace>
          <inkml:trace contextRef="#ctx0" brushRef="#br0" timeOffset="174550.6098">6164 16722 403 0,'0'0'36'0,"0"0"-36"0,0 0 0 0,0 0 0 16,0 0 135-16,0 0 20 0,0 0 4 0,0 0 1 16,0 0-64-16,0 0-12 0,0 0-2 0,13-7-1 15,-4-1-1-15,4-4 0 0,0 0 0 0,5-3 0 16,-1-1-40-16,5-3-8 0,-4-5-1 0,4 5-1 16,-1 3 10-16,1-3 1 0,0 3 1 0,-8-3 0 15,3 7-30-15,1-8-12 0,-5 5 8 0,4-1-8 16,-4 1 13-16,-4 3-2 0,0 0-1 0,0 1 0 15,-5-1 0-15,1 0 0 0,-5 4 0 0,0-3 0 16,0 11-2-16,0-8 0 0,-5 0 0 0,-4 4 0 16,1 0-8-16,3 0 0 0,-4 0 0 0,-4-3 8 15,5 3-8-15,-1 0 0 0,-4 4 0 0,4 0 0 16,-4 4 0-16,0 0 0 0,-1 3 0 0,1 1 0 0,-4 4 0 16,-1 0 0-16,1 3 0 0,-1 1 0 0,0 11 16 0,1-3 5 15,4 11 1-15,0 0 0 0,4 4 4 0,-4 8 1 16,4 3 0-16,0 1 0 0,0 0 12 0,5 3 2 15,-5-7 1-15,5 4 0 0,-5-4-11 0,5-1-3 16,4 1 0-16,-5-4 0 0,-4-8-11 0,5 0-2 16,0-4-1-16,-1 1 0 0,1-5 5 0,0-4 1 15,-1 1 0-15,1-5 0 0,-1-3-20 0,-3-1 0 16,3-3 0-16,-4 0 0 16,5 0-46-16,0-1-13 0,-5-3-2 0,-4 4-639 15,4-1-127-15</inkml:trace>
          <inkml:trace contextRef="#ctx0" brushRef="#br0" timeOffset="175614.8214">7054 16375 403 0,'5'-19'36'0,"-1"11"-36"0,-4-4 0 0,0 1 0 15,0-1 137-15,0-4 21 0,-4 5 4 0,4-1 1 16,0 0-12-16,0 4-3 0,0 8 0 0,0 0 0 16,-5-3-38-16,5 3-8 0,0 0-2 0,0 0 0 15,-4 15-33-15,-5 9-7 0,0 3-2 0,1 12 0 16,-5 8-13-16,-5 3-2 0,-4 5-1 0,0 7 0 15,-4 5-2-15,4-1 0 0,-4 0 0 0,4 4 0 16,-5-3-11-16,1-5-2 0,0 1-1 0,4 3 0 16,0-4-18-16,0 1-8 0,0-13 0 0,4 1 8 15,-4-4-8-15,5-4 0 0,-1 0 0 0,5-8-11 16,4 0-161-16,1-4-32 0,-6-8-6 0</inkml:trace>
          <inkml:trace contextRef="#ctx0" brushRef="#br0" timeOffset="175869.92">7212 16878 979 0,'-13'0'87'0,"13"0"-70"0,-9 0-17 0,1 4 0 0,-1 0 160 0,0 4 28 16,-4 0 5-16,4 0 2 0,0 3-104 0,1 5-21 15,-6 0-4-15,6-1-1 0,-1 1-27 0,0 3-6 16,5-3 0-16,4 3-1 0,-5 1-15 0,1 3-4 0,4-3 0 0,0-1 0 15,0 1 4-15,4-1 0 0,-4 1 0 0,0 3 0 16,9-3-16-16,-5-1 9 0,1-3-9 0,4-1 8 16,-1-3 18-16,1-4 3 0,0 4 1 0,4-9 0 15,0 1-30-15,5-8 0 0,-9 1-11 0,4-5 11 16,4 0 0-16,-4-4 0 0,1 1 0 0,-1-5 12 16,-4 0-4-16,-1 1 0 0,-3-1 0 0,4-3 0 15,-1-1-8-15,-3 1 0 0,-5-1 0 0,0-3 0 16,0 3 8-16,-5 1-8 0,1 3 0 0,-5 1 8 15,0 3-8-15,1-4 0 0,-6 8 9 0,1 1-9 16,-9-1 0-16,5 8-8 0,-1-4 0 0,1 8-669 16,-5-4-134-16</inkml:trace>
          <inkml:trace contextRef="#ctx0" brushRef="#br0" timeOffset="176405.3279">7629 16855 1094 0,'0'0'48'0,"0"-8"11"0,0 8-47 0,0 0-12 15,0 0 0-15,0 0 0 0,0 0 209 0,0 0 40 0,0 0 8 0,0 8 2 16,-4 12-157-16,-1-1-31 0,1 4-7 0,0 5 0 16,4 3-47-16,-5 0-9 0,1 4-8 0,4 0 12 15,0-7-12-15,0-1 0 0,0-4 0 0,4 1 0 16,5-5 0-16,-5-3 8 0,1-4-8 0,-5-12 0 16,0 0 0-16,9 3 0 0,-1-6 0 0,5-1 0 15,-4-8 0-15,0 0 0 0,4-3 0 0,0-1 8 16,-8 0-8-16,8-7 0 0,-4 0 9 0,4-1-9 15,0 1 8-15,0 3-8 0,0-3 8 0,0 7-8 16,1 1 0-16,-6 7 0 0,6 0 0 0,-6 4 8 16,-8 4 0-16,13 4 0 0,-4 4 0 0,0 4 0 15,-5 3-8-15,5 5 0 0,0-1 8 0,-5 5-8 16,5-1 10-16,0 0-2 0,0-3-8 0,-1-1 12 16,6-7-12-16,-6 0 8 0,1 3-8 0,4-7 0 0,-4 0 12 15,0-4-4-15,-9-4-8 0,13-4 12 0,-4 4 6 16,0-4 1-16,-1-8 0 0,1 5 0 0,4-13 5 0,0 5 2 15,1-1 0-15,-6-4 0 0,6 1-10 0,-1-4-3 16,0-1 0-16,0 1 0 0,0-5-13 0,0 5 8 16,1 0-8-16,-1 3 0 0,0-3-8 0,0 3-8 15,0-3-2-15,0 3 0 16,-4 5-108-16,0-5-22 0,0 1-4 0,4-1 0 0</inkml:trace>
          <inkml:trace contextRef="#ctx0" brushRef="#br0" timeOffset="179793.6363">9016 17050 1209 0,'0'0'26'0,"0"0"6"0,0 0 0 0,0 0 4 0,0 0-36 0,0 0 0 15,0 0 0-15,0 0 0 0,0 0 92 0,8-4 12 16,-3-4 3-16,3 4 0 0,-8 4-35 0,9-3-6 16,-9 3-2-16,0 0 0 0,13-4-7 0,-13 4-1 15,0 0-1-15,0 0 0 0,0 0-27 0,0 0-6 0,9 4-1 16,-9-4 0-16,0 0-7 0,0 0-2 0,0 0 0 0,0 0 0 15,0 0 0-15,0 7 0 0,-4 1 0 0,-1 4 0 16,-3-4 7-16,3-1 1 0,-4 1 0 0,5 0 0 16,-5 0-20-16,1-4 0 0,-1 0 0 0,0 0 0 15,0-1 0-15,9-3 0 0,0 0 0 0,0 0 0 16,-4 4 0-16,4-4 0 0,0 0 0 0,-9-4 0 16,5-3 0-16,4 7 0 0,0 0 0 0,0-8 0 15,0 0 0-15,0-4 0 0,0 1 0 0,0 3 0 16,0 8 0-16,4-8-12 0,-4 0 3 0,0 8 1 15,0 0 8-15,0 0 0 0,4-4 0 0,-4 4-8 16,0 0 8-16,0 0 0 0,0 0 0 0,0 0 0 16,0 0 0-16,0 0 8 0,0 0-8 0,0 0 0 0,0 0 8 15,0 0-8-15,0 0 8 0,0 0-8 16,0 0-19-16,5 8-8 0,-1 4-1 0,1-4-1 16,-5-8-121-16,4 7-24 0</inkml:trace>
        </inkml:traceGroup>
        <inkml:traceGroup>
          <inkml:annotationXML>
            <emma:emma xmlns:emma="http://www.w3.org/2003/04/emma" version="1.0">
              <emma:interpretation id="{850BE287-8E83-4405-B18B-75C740A8F0F7}" emma:medium="tactile" emma:mode="ink">
                <msink:context xmlns:msink="http://schemas.microsoft.com/ink/2010/main" type="inkWord" rotatedBoundingBox="11817,16720 14755,16624 14803,18110 11866,18206"/>
              </emma:interpretation>
              <emma:one-of disjunction-type="recognition" id="oneOf50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81316.0427">10161 16633 403 0,'0'0'17'0,"0"0"5"16,0 0-22-16,0 0 0 0,0 0 0 0,0 0 0 0,0 0 168 0,0 0 28 0,0 0 7 0,0 0 1 16,0 0-99-16,0 0-19 0,0 0-4 0,0 0-1 15,0 0-23-15,0 0-5 0,8-4-1 0,6 0 0 16,3 0 2-16,-4 4 0 0,5-4 0 0,8 0 0 15,0 4 4-15,5-8 1 0,0 5 0 0,4-5 0 16,4 4-18-16,5 0-3 0,0-8-1 0,0 4 0 16,4 5-24-16,-4-5-5 0,-4 4 0 0,-1 0-8 15,-4-4 10-15,0 0-10 0,-4 4 8 0,0-3-8 16,-5 7 9-16,-4-8-9 0,0 4 10 0,0 4-10 16,-5 0 0-16,1 0 0 0,-9 0-11 0,4 0 11 15,0 0-48-15,5 4-1 0,-10 0-1 16,-8-4-569-16,0 0-113 0</inkml:trace>
          <inkml:trace contextRef="#ctx0" brushRef="#br0" timeOffset="181649.9733">10582 16683 1443 0,'0'0'64'0,"0"0"13"0,0 0-61 0,0 0-16 0,9 12 0 0,-9 0 0 15,4 3 108-15,-8 5 18 0,4 3 4 0,-9 5 1 16,0 3-23-16,-4 0-4 0,-5 8 0 0,-4-4-1 16,0 0-38-16,-4 8-7 0,0 0-2 0,-1 4 0 15,-3-12-35-15,3 8-7 0,1 0-2 0,0 0 0 16,-1-4-12-16,1-4 8 0,9 0-8 0,-5-4 0 16,4-8 0-16,1 1 0 0,3-9 0 0,1 1 0 31,4 4-137-31,1-9-24 0,3-3-5 0</inkml:trace>
          <inkml:trace contextRef="#ctx0" brushRef="#br0" timeOffset="183057.1927">11582 16063 1029 0,'0'0'45'0,"0"0"11"0,4-7-45 0,1-1-11 16,-1 0 0-16,5 4 0 0,0-4 86 0,0-3 15 15,-1 3 3-15,-3 4 1 0,3-4-34 0,1 4-7 16,-4-4-2-16,-5 8 0 0,8-4-14 0,-8 4-4 16,0 0 0-16,0 0 0 0,0 0-7 0,0 0-1 15,0 0-1-15,0 0 0 0,-4 12 4 0,0 4 1 16,-5 7 0-16,0 4 0 0,-4 9 6 0,-5 3 2 15,-4 7 0-15,5 5 0 0,-9 8-5 0,-1 3-1 16,5 4 0-16,-8 1 0 0,8-1-8 0,-5-4-2 16,5-3 0-16,-4-1 0 0,0-7-11 0,-1 4-2 15,1-9-1-15,0 1 0 0,4-8-9 0,-4 0-1 0,-1 0-8 16,5-8 12-16,-4-3-4 0,4-5-8 0,0 0 11 0,5-3-11 16,-5-8 11-16,4-1-11 0,0-3 10 0,1 4-10 15,4-4 0-15,0-1 0 0,-5-7-13 0,5 4 4 31,4 0-22-31,0-4-4 0,5-4-1 0,0-3 0 16,-5 3-4-16,9-8-2 0,0 4 0 0,4-7 0 16,1-1 6-16,3-4 2 0,6 1 0 0,-1-4 0 0,0-1 10 0,4 1 3 0,-3-1 0 0,7 1 0 15,1-4 10-15,0 7 3 0,0 1 0 0,0 3 0 16,0 4 8-16,0 1 0 0,0 3 0 0,-4 4-8 16,-1 4 8-16,1 4-8 0,-1 0 8 0,1 4-8 15,-5-1 8-15,4 5 0 0,-3 8 0 0,3-5 0 16,-4 5 0-16,5-1 0 0,-5 1 0 0,9-1 0 15,-4-3 0-15,-1-1 0 0,1-3 0 0,4-4 0 0,-5 0 12 16,5-4-3-16,0-4 0 0,-4 0 0 0,8-4-1 0,-4 0 0 16,4 0 0-16,0-4 0 0,1 0-8 0,-1-3 10 15,5-1-10-15,0 0 10 0,-5-3-10 0,5 3 8 16,-1-4-8-16,-3 1 8 0,-5 3-8 0,4-4 0 16,-4 1 0-16,-5-1 0 0,1 4 0 0,-5-3 0 15,0-1 0-15,-8 5 0 0,3-5 16 0,-3 0-1 16,-5 1-1-16,0-1 0 0,-5 1-2 0,5-1-1 15,-4 0 0-15,0 1 0 0,-1 3-11 0,-4 0 10 16,5 1-10-16,-5 3 10 0,1 0-10 0,-1 0 0 16,0 4 0-16,0 0 0 0,0 4 0 0,1-3 0 15,-1 3-11-15,0 3 11 0,0 1-9 0,1 0 9 0,-6 4-10 0,6 4 10 16,-6-1-9-16,1 5 9 0,0 4-8 0,-4 3 8 16,8 4 0-16,-4 1 0 0,-1-1 0 0,1 0 0 15,0 0 0-15,4 1 17 0,5-1-2 0,0 0-1 16,4-7-14-16,0 3 0 0,0-3 8 0,4-1-8 15,5-7 0-15,4 0 0 0,0-5 8 0,5 1-8 16,-1-4 8-16,10-4-8 0,-6-8 11 0,6 4-11 16,3-3 11-16,1-1-11 0,4-4 10 0,-4-3-10 15,0 3 10-15,4-8-10 0,-4 5 10 0,-1-1-10 16,1-3 0-16,-5 3 8 0,5 4-8 0,-5-3 0 16,1 3 12-16,-1 4-1 0,-4 0 0 0,0 1 0 15,0 3 17-15,0 4 3 0,-5 4 1 0,1 0 0 16,4 3-10-16,-5 5-2 0,1-4 0 0,-1 7 0 0,1 1-12 15,-1 4-8-15,-8 3 10 0,4 0-10 0,-4 1 14 16,-4-5-3-16,-1 1-1 0,0-1 0 0,1 1 10 0,-5-5 1 16,-5-3 1-16,1 0 0 0,0-8-22 0,4-4 0 15,-5 7 0-15,5-7 0 0,-4 4 10 0,-5 0-2 16,0-8-8-16,5 0 12 0,4 4-12 0,0-7 0 16,-5-13 0-16,5 1 0 0,0-1 0 0,5-3 0 15,8-5 0-15,-4 1 0 0,8-8-12 0,1 4-4 16,8 0-2-16,1-1 0 0,-1 1 2 0,0 8 1 15,1 3 0-15,-6 5 0 0,6 3 15 0,-5 4 0 16,0 4 0-16,0 4 0 0,-5 4 0 0,1 4 13 16,-1-4-2-16,1 8-1 0,-5 3 1 0,5 1 0 15,-5-1 0-15,-5 1 0 0,6 4-3 0,-6-1-8 0,1-3 12 0,0 3-4 16,-5-3-8-16,5-1-11 0,-5 1 3 0,5 0 0 31,-4-1-93-31,-1 5-19 0,5-9-3 0,0 5-951 0</inkml:trace>
        </inkml:traceGroup>
        <inkml:traceGroup>
          <inkml:annotationXML>
            <emma:emma xmlns:emma="http://www.w3.org/2003/04/emma" version="1.0">
              <emma:interpretation id="{656072BE-3E91-4EEE-A1CA-F460B335383E}" emma:medium="tactile" emma:mode="ink">
                <msink:context xmlns:msink="http://schemas.microsoft.com/ink/2010/main" type="inkWord" rotatedBoundingBox="15712,16766 20286,16617 20332,18014 15758,18163"/>
              </emma:interpretation>
              <emma:one-of disjunction-type="recognition" id="oneOf51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84920.3327">14794 17046 1036 0,'0'0'92'0,"0"0"-73"0,0 0-19 0,0 0 0 15,0 0 159-15,8 4 28 0,5 4 5 0,1-8 2 16,3 0-147-16,5 0-30 0,0-4-5 0,0-4-2 16,9 4 6-16,-5-4 0 0,5-3 1 0,-5-1 0 15,0 0-6-15,5 1-2 0,-5-1 0 0,5-4 0 16,-9 5-9-16,0-5 0 0,0-3 0 0,0 7 0 15,-9-8 13-15,5 5 1 0,-10-1 0 0,6 1 0 16,-1-5 23-16,-5-3 5 0,-3-1 1 0,4 5 0 16,-5-1-16-16,0-3-3 0,-4-1-1 0,0 5 0 15,0-1 6-15,0 1 2 0,0-1 0 0,-4 9 0 0,-5-5-2 16,0 8 0-16,1 1 0 0,-5 3 0 0,-5 4 3 16,0 0 1-16,-4 7 0 0,1-3 0 0,-6 4-20 15,1 4-4-15,-5 3-1 0,0 1 0 0,1 7 0 16,-1 1-8-16,0-1 12 0,1 5-4 0,-1 7 5 15,5 0 1-15,-1-4 0 0,5 4 0 0,5 4 17 0,-1-4 3 16,5-4 1-16,4 4 0 0,5-3-35 0,0-5 0 16,4 4 0-16,4-7 0 0,0-1 0 0,9-4 0 15,5-3 0-15,4 0 0 0,9-1 0 0,4-3 0 16,4-8 0-16,10 4 0 16,3-4-68-16,1-1-21 0,4 1-4 0,0-8-656 0,-4 1-131 15</inkml:trace>
          <inkml:trace contextRef="#ctx0" brushRef="#br0" timeOffset="186301.9822">14013 16847 1004 0,'0'0'44'0,"4"-8"10"0,0-3-43 0,-4 3-11 16,5-4 0-16,-5 1 0 0,4 3 92 0,-4 0 16 16,5-4 3-16,-5 4 1 0,0 5-12 0,0 3-3 15,4-8 0-15,-4 8 0 0,0 0-30 0,0 0-7 16,0 0 0-16,0 0-1 0,0 0-19 0,0 0-4 16,0 0-1-16,4 8 0 0,1 3-5 0,-1 1-1 0,0 4 0 0,-4 3 0 15,5 1-1-15,-5 3 0 16,0 0 0-16,0 1 0 0,4 3 2 0,-4 0 0 15,0 1 0-15,0 3 0 0,-4 4 2 0,4-4 0 16,-5 0 0-16,1-3 0 0,4-1-9 0,-4 0-2 0,-1 1 0 0,1-5 0 16,0-7-1-16,-5-1 0 0,9 1 0 0,-5-5 0 15,5 1-5-15,0-12-2 0,0 0 0 0,0 0 0 16,0 0-2-16,0 0-1 0,0 0 0 0,0 0 0 16,0 0-10-16,0 0 0 0,0-8 9 0,5-3-9 15,-1-1 12-15,1 0-3 0,3-7 0 0,-3-5 0 16,3 1-1-16,6-4 0 0,-1-5 0 0,0 5 0 15,5 0-8-15,-1 0 0 0,5-1 0 0,0 1 8 16,0 0-8-16,0-1 0 0,0 1 0 0,0 4 0 16,4-5-21-16,5 5-3 0,-1 0-1 0,10 3 0 15,-5 1-84-15,9 3-17 0,-5 0-3 0,5 5-959 16</inkml:trace>
          <inkml:trace contextRef="#ctx0" brushRef="#br0" timeOffset="188327.9771">15632 16800 633 0,'0'0'56'0,"8"-7"-44"16,-3-1-12-16,3 0 0 0,-3-4 128 0,4 5 24 15,-5-5 5-15,5 0 1 0,-5 0-38 0,5 1-7 16,0-1-1-16,-1 4-1 0,1-3-16 0,-4 3-3 15,3 0-1-15,-8 8 0 0,0 0-32 0,0 0-7 16,0 0 0-16,0 0-1 0,0 0-30 0,0 0-5 16,5 8-2-16,-1 7 0 0,-4 1 10 0,-4 7 3 15,-1 1 0-15,-3 7 0 0,-1 4 13 0,-4 4 2 0,0 0 1 16,-5 8 0-16,5-4-6 0,-5 4-1 0,1-1 0 16,4-7 0-16,-5 0-4 0,5 0-2 0,4-4 0 0,-4 1 0 15,0-5-11-15,4-4-3 0,0-4 0 0,0-3 0 16,1-1-6-16,3-3-2 0,1-4 0 0,0-4 0 15,-1-1-8-15,5-7 12 0,0 0-12 0,0 0 12 16,0 0-12-16,0 0 0 0,0 0 9 0,0 0-9 16,5-11 8-16,-1-5-8 0,0-3 10 0,5-9-10 15,-5 1 8-15,10-12-8 0,-1 0 0 0,4-8 9 16,1 0-9-16,4-3 0 0,0-9 0 0,8 5 0 16,10-5 0-16,-1-3-14 0,1-1 3 0,8 5 1 15,0 7-6-15,1 4-2 0,-5 4 0 0,4 8 0 16,-4 0 18-16,-5 12 0 0,-4 3 8 0,0 5-8 0,-4 3-9 15,-5 8-8-15,1 0-2 0,-10 8 0 0,1 4 19 16,-5 0-8-16,-4-1 8 0,0 5 0 0,-1 0 0 0,-8 3-8 16,-8 5 8-16,-1 3 0 0,-4 1 0 15,-5 3 0-15,1 0 0 0,-5 1 0 0,-5-5 0 0,-3 4 8 16,3-3-8-16,-4 3 0 0,1-7 0 0,-1 3 8 16,0 0-8-16,1-3 0 0,-1-1 0 0,5 1 8 15,-1-5-8-15,1 1 0 16,0-4-28-16,4 3-9 0,4-3-2 0,1 4-1106 0</inkml:trace>
          <inkml:trace contextRef="#ctx0" brushRef="#br0" timeOffset="188950.0339">16408 16937 1267 0,'0'0'112'0,"0"0"-89"0,-9-4-23 0,5 4 0 0,-5-4 90 0,9 4 14 16,0 0 2-16,0 0 1 0,0 0-14 0,0 0-2 16,0 0-1-16,0 0 0 0,0 0-46 0,0 0-8 15,13 4-3-15,-4 0 0 0,4-4 0 0,5 4 0 16,-1 0 0-16,10-4 0 0,-1 0-12 0,0 0-2 15,5 0-1-15,0-4 0 0,-1 0-4 0,-3 0-1 16,3-4 0-16,-3 0 0 0,-1 1-5 0,-4-5-8 16,4 4 11-16,-8-4-11 0,4 1 9 0,-5-1-9 0,1 0 0 15,-5-3 9-15,-4-1-9 0,0 1 10 0,-1-5-10 16,1 1 10-16,-9 3-2 0,5-4 0 0,-5 1 0 0,-5-1 0 16,1 1 4-16,-1 3 0 0,1-3 0 0,-5 3 0 15,0 5 0-15,1-1 0 0,-1 0 0 0,-4 4 0 16,0 4 6-16,4 4 2 0,-9 0 0 0,1 8 0 15,-1 4-8-15,-4 7 0 0,-4 1-1 0,-5 7 0 16,1 4-11-16,-1 1 0 0,-9 3 0 0,5-4 8 16,9 4-8-16,0-4 0 0,-1 0 0 0,5 1 0 15,5-1 0-15,4 0 0 0,4 0 9 0,0-3-9 16,9-1 0-16,0 0 0 0,0 0 0 0,9 5 8 16,-5-9-8-16,5 0 0 0,0-3-8 0,4-1 8 15,13 5-88-15,1-9-13 16,3-3-3-16,1-4-607 0,8 0-121 0</inkml:trace>
          <inkml:trace contextRef="#ctx0" brushRef="#br0" timeOffset="189993.5996">17562 16843 403 0,'0'0'17'0,"0"0"5"0,-4-4-22 0,4 4 0 0,-5-7 0 0,1 3 0 16,4 4 285-16,0 0 53 0,0 0 10 0,-5-8 3 16,5 4-207-16,0 4-40 0,0 0-9 0,0-8-2 15,-4 0-26-15,4 8-6 0,4-7-1 0,-4 7 0 16,0-4-11-16,0 4-2 0,5-12-1 0,-5 4 0 0,0 8-10 0,4-8-3 15,-4 5 0-15,0 3 0 16,0 0-9-16,-4-8-1 0,-1 4-1 0,-3-4 0 16,3 8-14-16,-8-4-8 0,0 4 10 0,0 0-10 0,0 4 0 0,-5 0 8 15,0 4-8-15,-3 0 0 16,-1 3 0-16,0 5 0 0,0-1 8 0,0 5-8 16,0 3 8-16,-4 5-8 0,-1 3 11 0,5 0-11 15,5 0 10-15,-1 0-10 0,1 1 8 0,-1-5-8 16,9 0 0-16,5-7-17 0,0-1 2 0,4-3 1 0,4-1 14 15,0-3 10-15,9-8-2 0,1 0 0 0,3-4-8 16,1 0 0-16,8-8 0 0,0-4 0 0,1-3 0 0,-1-1 0 16,0-7-12-16,5 3 12 0,-5 1 0 0,-4-5 12 15,5-3 0-15,-1 0 0 0,0 0-12 0,-4-5 0 16,0 1 0-16,-4 4 0 0,-1 7 0 0,1 1 0 16,-5-1 0-16,-9 9 0 0,-4 3 0 0,0 8 8 15,0 0 0-15,0 0 0 0,-4 15 8 0,-5 1 2 16,5 7 0-16,-5 1 0 0,0 3-18 0,0 0 10 15,-4 1-10-15,9-5 8 0,0 4-8 0,4-3 0 16,-5-5 0-16,10-3 0 0,3-4 0 0,1-1 0 16,4-3 0-16,0 0 0 0,5-4-9 0,4-8-4 15,4-4-1-15,1 0 0 0,-10-3 14 0,9-1 0 0,5-4 12 16,-5 1-12-16,-8-1 0 0,4 1 0 0,9-5 0 16,-5 1 0-16,5-1 13 0,-5 1-4 0,-4-5-1 15,4-3 0-15,5 0-8 0,-5-1 10 0,1-3-10 0,-5-4 10 16,8 0-10-16,-3-4 10 0,-1-4-10 0,-4-4 10 15,-5 4-10-15,5-4 0 0,9 5 0 0,-9-5 8 16,-4 0-8-16,-1 0 0 0,1 0 0 0,4 4 0 16,-5 1 0-16,1 3 0 0,-5 0 0 0,4 7 0 15,5-3 0-15,-9 8 0 0,-4 7 0 0,0 1 0 16,4 3 0-16,-8 9 0 0,-5-1 0 0,0 8 0 16,0 0 0-16,-9 11 0 0,0 5 0 0,-9 11 0 15,-8 5 0-15,4 7 0 0,0 7 8 0,-4 1-8 16,-5 4 20-16,5 3 0 0,-5 5-1 0,5-1 0 15,4 1-3-15,-4 7-1 0,-1-3 0 0,5-1 0 0,5 0-15 16,-1-7 11-16,-4 4-11 0,5-9 10 16,8 1-1-16,-4 0 0 0,4-8 0 0,0-1 0 15,1-6-48-15,8-5-9 0,4-8-3 0,0-3 0 16,-4-9-181-16,0-11-36 0,35-11-7 0,-8-9-1 0</inkml:trace>
          <inkml:trace contextRef="#ctx0" brushRef="#br0" timeOffset="190104.0171">17878 16352 1094 0,'0'0'97'0,"0"0"-77"0,-5-4-20 0,5 4 0 16,0 0 159-16,0 0 28 0,0 0 5 0,0 0 2 15,-8-4-82-15,8 4-17 0,0 0-3 0,0 0-1 16,0 0-23-16,0 0-4 0,22 0 0 0,-5-4-1 16,9 4-20-16,-4 0-4 0,9 0-1 0,4 0 0 15,5-4-18-15,4 4-3 0,-5-4-1 0,14 1 0 16,8-1-16-16,1 0 0 0,-1 0-13 0,0 0 5 15,5 0-200-15,-4 0-40 0</inkml:trace>
        </inkml:traceGroup>
        <inkml:traceGroup>
          <inkml:annotationXML>
            <emma:emma xmlns:emma="http://www.w3.org/2003/04/emma" version="1.0">
              <emma:interpretation id="{BCF97790-714E-481F-8B0D-AA05A2CCD44E}" emma:medium="tactile" emma:mode="ink">
                <msink:context xmlns:msink="http://schemas.microsoft.com/ink/2010/main" type="inkWord" rotatedBoundingBox="21226,16401 23295,16333 23341,17768 21273,17836"/>
              </emma:interpretation>
              <emma:one-of disjunction-type="recognition" id="oneOf52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91333.1405">20352 15997 864 0,'0'-27'76'0,"0"19"-60"0,5-4-16 0,-5-3 0 15,4-1 80-15,0 1 12 0,1-5 4 0,-5 8 0 16,4-3 32-16,1 3 6 0,-1 0 2 0,-4 12 0 16,0-7-32-16,0 7-7 0,0 0-1 0,0 0 0 15,0 0-34-15,0 0-7 0,-9 11-2 0,0 1 0 16,-4 4-22-16,0 7-5 0,-4 4-1 0,-1 4 0 15,0 4-4-15,-4 4-1 0,5 0 0 0,-9 0 0 16,-1 4 11-16,5 4 1 0,-8 0 1 0,-1 4 0 16,0-1-13-16,-4 1-4 0,0 4 0 0,0 3 0 0,0-7 8 0,0 3 0 15,0-7 1-15,0 4 0 0,-1-4-12 16,6-4-2-16,3 0-1 0,1-4 0 0,0 0-10 0,4-4 0 16,4-4 0-16,1 0 0 0,-1-4-12 0,1 1-7 15,8-9-1-15,-4 1-1 16,0-5-106-16,4-3-21 0,0-4-4 0,5 0-534 15,4-8-107-15</inkml:trace>
          <inkml:trace contextRef="#ctx0" brushRef="#br0" timeOffset="190959.3947">19650 16457 576 0,'0'0'25'0,"-9"-4"6"0,5 0-31 0,-5 4 0 0,1 0 0 0,-1 0 0 16,4 4 148-16,-3-4 24 0,3 4 5 0,-4 0 1 15,5-4-78-15,4 0-15 0,0 0-3 0,0 0-1 16,0 0-16-16,0 0-3 0,0 0-1 0,0 0 0 0,0 0-16 0,0 0-3 16,0 0-1-16,13 4 0 0,0-4 12 15,5-4 3-15,4 4 0 0,4-8 0 0,9 4 4 0,0-3 0 16,5-1 1-16,-1-4 0 0,5 4-16 0,0 4-3 16,0-7-1-16,0 7 0 0,-5-4-28 0,1 4-5 15,-5-4-8-15,-4 4 11 16,-1 1-47-16,1-1-8 0,-5 4-3 0,1 0 0 15,-5 0-170-15,0 0-35 0</inkml:trace>
          <inkml:trace contextRef="#ctx0" brushRef="#br0" timeOffset="192493.305">20971 15767 1029 0,'13'-19'45'0,"-9"15"11"0,1-8-45 0,4 4-11 0,-1 0 0 0,5 1 0 0,-8-1 96 0,4 0 16 15,-1 0 4-15,1 0 1 0,-4 4-9 0,3-3-1 16,-8 7-1-16,0 0 0 0,5-4-24 0,-5 4-5 15,0 0-1-15,0 0 0 0,0 0-28 0,0 0-7 16,0 0-1-16,0 0 0 0,4 11-21 0,-4 1-5 16,-4 4-1-16,4 3 0 0,-13 9-1 0,4 3 0 15,-4 8 0-15,-5 8 0 0,-8 3 12 0,-1 5 1 16,-3 3 1-16,-5 5 0 0,0-5 4 0,-9 1 1 16,4 3 0-16,-8-3 0 0,4-5-3 0,0 5 0 15,5-9 0-15,-1 5 0 0,5-8-15 0,0 3-3 0,4-11-1 16,5 0 0-16,0-7-9 0,8-1 10 0,1-8-10 0,3 1 10 15,1-9-10-15,0-3 0 0,9 0 0 0,-5-5 8 16,9-7-8-16,0 0 0 0,0 0 0 0,0 0 8 16,0 0-8-16,0 0 10 0,13-7-10 0,5-9 10 15,-1-3-10-15,5-5 0 0,9-11-10 0,0 4 10 16,-1-4-11-16,10-4 11 0,-1 0-12 0,5 4 12 16,-4 0-11-16,-5 7 11 0,4 5-10 0,-8 7 10 15,-5 5 0-15,-4 3 0 0,-4 8 0 0,-1 4 0 16,-4 7 0-16,1 5-12 0,-6 3 12 0,5 1-12 15,-4 7 12-15,0 4 0 0,-5-3 0 0,5 3 0 16,4-4 0-16,-4 1 0 0,0-5 0 0,4 0 0 16,0-7 0-16,0 0 0 0,5-1 0 0,-1-7 0 15,1 0 0-15,8-8 0 0,-4 0 0 0,9-4 0 16,0-4 0-16,-1-4 0 0,1 1 0 0,0-1 0 16,4 0 0-16,-4 1 0 0,-5-5 0 0,0 0 0 0,1-3 0 15,-1-5 0-15,0 5 0 0,-4-8 0 0,0 3 8 0,-4 5-8 16,-1-5 0-16,1 1 0 0,-5 0 8 0,0 3-8 15,-4 1 0-15,0 7 0 0,-5 0 0 0,0 0 8 16,-4 1-8-16,0 11 0 0,-4-8 12 0,-5 0-4 16,0 8 0-16,-4 0-8 0,-4 4 8 0,-1 0-8 15,-8 8 0-15,0-1 0 0,-1 5 13 0,1 3-4 16,-5 1-1-16,5 3 0 0,-5 1-8 0,5 7-12 16,4-4 2-16,-4 1 1 0,-1 3 9 0,10-4 0 15,4-4 8-15,4 1-8 0,-4-5 0 0,4 1 0 16,9-5 0-16,0 5-8 0,9-4 8 0,4-1-8 15,4 1 8-15,10-1-8 16,8-3-83-16,0 4-16 0,4-9-3 0,1 1-979 0</inkml:trace>
        </inkml:traceGroup>
        <inkml:traceGroup>
          <inkml:annotationXML>
            <emma:emma xmlns:emma="http://www.w3.org/2003/04/emma" version="1.0">
              <emma:interpretation id="{9A096EDC-B77A-4BEB-96B9-64D7DD6CC615}" emma:medium="tactile" emma:mode="ink">
                <msink:context xmlns:msink="http://schemas.microsoft.com/ink/2010/main" type="inkWord" rotatedBoundingBox="24774,16595 29060,16455 29094,17497 24809,17637"/>
              </emma:interpretation>
              <emma:one-of disjunction-type="recognition" id="oneOf53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93649.3005">23349 16215 1465 0,'0'0'32'0,"0"0"6"0,4-7 2 0,5-5 2 0,-5 4-34 0,5-4-8 16,0 5 0-16,0-1 0 0,-1 0 91 0,-3 0 16 15,-1 0 3-15,5 5 1 0,0-1-38 0,-9 4-7 16,0 0-2-16,0 0 0 0,0 0-17 0,0 0-4 16,0 0-1-16,8 11 0 0,-3-3-14 0,-1 8-2 15,-4 3-1-15,-4 5 0 0,-5 3 14 0,-4 4 2 16,0 8 1-16,-5 0 0 0,-4 8-14 0,0 0-4 15,5-4 0-15,-5 3 0 0,0-3 13 0,0 0 3 16,0 0 0-16,0-4 0 0,9 0-12 0,0-4-1 0,-5-7-1 16,1-1 0-16,4 0-14 0,-1-3-2 0,1-5-1 15,0-3 0-15,4-5-9 0,5 1 10 0,-1-4-10 0,-3 0 10 16,8-8-10-16,0 0 8 0,0 0-8 0,0 0 8 16,0 0-8-16,0 0 0 0,0 0 0 0,0 0 0 15,0 0 0-15,0 0 0 0,0 0 0 0,0 0 0 16,0 0-12-16,8-12 1 0,-3 0 1 0,-1-3 0 15,1-1 18-15,-1 0 3 0,5 1 1 0,0-9 0 16,-1 1-12-16,-3 0 0 0,8-5 0 0,0 1 0 16,0-4 0-16,0-4 0 0,5 0 0 0,4 0 0 15,0-1-15-15,4-3 5 0,0 0 1 0,10-3 0 16,-1 3-10-16,0-4-1 0,4 0-1 0,1 0 0 16,-1 4-3-16,5-4-1 0,4 0 0 0,1 0 0 15,-1 4 5-15,0 0 0 0,0 4 1 0,5 8 0 16,-9 3 10-16,4 1 9 0,-8 7-13 0,-1 1 5 0,-4 7 8 0,-8 0 0 15,-1 4 0-15,-4 4 0 0,0 12 0 16,-9-4 0-16,0 11 0 0,-9 1 0 0,5-1 0 0,-4 12 0 16,-10-3 0-16,1-1 0 0,-5 4 0 0,-4 0 0 15,0 1 0-15,-9-1 0 0,-5-4 0 0,1-3 9 16,-9 3-1-16,0-8-8 0,0 5 17 0,-5-5-3 16,1 1-1-16,-1-5 0 0,-3-7-13 0,3 4 0 15,1-4 0-15,3-1 0 0,1-3 0 0,5 0 0 16,-1-4 0-16,5 4 0 15,4-4-23-15,4 0-7 0,1-4-2 0,3 0 0 16,6-3-104-16,-1 3-22 0,5 4-4 0,4 0-800 0</inkml:trace>
          <inkml:trace contextRef="#ctx0" brushRef="#br0" timeOffset="193962.4819">24231 16297 1094 0,'0'0'97'0,"0"0"-77"16,0 0-20-16,8-7 0 0,1 3 83 0,-4-4 13 16,3 0 2-16,1 0 1 0,4 4-13 0,0-3-2 15,-4-1-1-15,0 4 0 0,-9 4-1 0,9-4 0 16,-1 0 0-16,1 0 0 0,0 0-22 0,-9 4-4 15,0 0 0-15,9 0-1 0,-9 0-17 0,0 0-3 16,9 4-1-16,-1 4 0 0,-8-8-7 0,0 12-2 0,0 3 0 16,-4 1 0-16,0 7-2 0,-5 1-1 0,0 7 0 0,-4 0 0 15,0 0 5-15,-5 0 1 0,5 5 0 0,-5-1 0 16,1-4-2-16,-1 0 0 0,5 0 0 0,0-7 0 16,0 3-7-16,4-4-2 0,-4-3 0 0,9-1 0 15,-5-7-7-15,4 0-2 0,1-1 0 0,4-11 0 16,0 0-8-16,0 0 10 0,0 0-10 0,0 0 10 15,0 0-10-15,0 0 0 0,0 0 0 0,0 0 0 16,0 0 10-16,0 0 3 0,0 0 1 0,0 0 0 16,9-11-2-16,0-1 0 0,-1-4 0 0,5-3 0 0,5-4 0 0,0-5 0 15,-1 1 0-15,5-4 0 16,4-4-12-16,1-4 9 0,3 4-9 0,6-4 8 16,3 0-8-16,-4 0 0 0,0 7 0 0,-4 1 0 15,4 4 0-15,0 3 0 0,-4 5-12 0,0 3 12 16,-1 9-50-16,-3-5-2 0,-1 4-1 0,-4 4 0 15,0 0-178-15,0 4-35 0</inkml:trace>
          <inkml:trace contextRef="#ctx0" brushRef="#br0" timeOffset="194738.464">25148 16286 1609 0,'0'0'71'0,"4"-8"15"0,-4 8-69 0,0 0-17 0,9-4 0 0,-9 4 0 16,0 0 72-16,0-8 10 0,0 8 2 0,0 0 1 15,0 0-5-15,-9 0 0 0,5-4-1 0,-5 4 0 16,0 4-43-16,-4 0-9 0,0 0-2 0,-5 4 0 16,1 3-11-16,-1 1-2 0,-4 4-1 0,5-1 0 15,-5 5 1-15,4 3 1 0,-4 1 0 0,5 3 0 16,-1 0-1-16,5 1-1 0,0-1 0 0,4 0 0 15,0-3-11-15,0-1 10 0,5 0-10 0,4 1 10 16,0-5-10-16,0-3 0 0,0-1 0 0,4-7 0 16,-4-8 0-16,0 0 8 0,13 4-8 0,-4-4 0 15,9 0 8-15,-1-4-8 0,5-4 0 0,-4-3 8 16,-1 3 1-16,5-8 0 0,5 1 0 0,-5-5 0 16,0 5-9-16,-1-5 0 0,6 1-12 0,-1-1 12 15,-4-7 0-15,4 0 15 0,-4-5-1 0,5 1 0 16,-1 0 0-16,-4-4 0 0,0 4 0 0,-5 3 0 15,-3 1 6-15,-1 8 2 0,-5-1 0 0,-3 4 0 16,-5 5 5-16,-5 3 1 0,1 0 0 0,-9 4 0 0,-5 4-20 16,-4 0-8-16,-4 0 8 0,-5 8-8 15,-8 0-85-15,-1 4-23 0,5-1-4 0,0 5-1002 16</inkml:trace>
          <inkml:trace contextRef="#ctx0" brushRef="#br0" timeOffset="194889.2718">25968 16254 403 0,'17'-7'36'0,"-17"7"-36"0,5-8 0 0,4-4 0 16,-1 4 170-16,1-3 27 0,0 3 6 0,0-4 1 15,0 0-72-15,-5 1-13 0,0-1-3 0,1-4-1 0,-1 5-12 0,0-1-3 16,-4 0 0-16,0 1 0 0,0-1-12 0,-4 4-4 16,4 0 0-16,-4 1 0 0,4 7-18 0,-9-4-4 15,5 0-1-15,-10 4 0 0,6 4-21 0,-10 3-5 16,-4 5-1-16,0 4 0 0,-4 7-7 0,0 1-2 16,-1-1 0-16,-4 0 0 0,1 9-7 0,-1-5-2 15,5 0 0-15,-1 4 0 0,5-3 0 0,1 3 0 16,-1-4 0-16,8-3 0 0,-3 3-7 0,8-4-1 15,0 1-8-15,5-1 12 0,0 0-12 0,8 1 0 16,5-1 0-16,-1 1 0 16,6-1-43-16,8-3-11 0,4-1-2 0,5-3-1 15,8-1-138-15,1-7-27 0</inkml:trace>
          <inkml:trace contextRef="#ctx0" brushRef="#br0" timeOffset="195691.2843">26257 16457 633 0,'0'0'28'0,"0"0"6"0,0 0-34 0,0 0 0 15,0 0 0-15,0 0 0 0,0 0 258 0,0 0 45 16,0 0 9-16,14 4 1 0,-6 0-196 0,10 0-39 16,-5-4-8-16,9 0-2 0,0 0-16 0,4-8-3 15,1 0-1-15,3 1 0 0,-3-1-12 0,3 0-2 16,-3 0-1-16,-5 0 0 0,0-3-8 0,-5 3-1 15,1-8-1-15,-1 5 0 0,-4-1 8 0,1 0 1 16,-6 0 1-16,1 1 0 0,4-5-9 0,-8 1-1 16,3-5-1-16,-3 4 0 0,-1 1-10 0,1-1-3 15,-1 1 0-15,-4-1 0 0,0 4 0 0,0-3 0 16,-4 3 0-16,-1 4 0 0,-4-3-9 0,1 7 0 16,-5 0 0-16,-1 4-11 0,-8 0 11 0,5 4 0 0,-5 0 0 15,-4 3-8-15,-1 9 8 0,-3 0 0 0,-1 3 0 0,0 4 0 16,0 5 0-16,5-5 0 0,-5 1 0 0,5 3 8 15,4 0 4-15,0 0 2 0,5-3 0 0,3 3 0 16,1-3-4-16,5-1-1 0,-1-4 0 0,4 1 0 16,5-1-9-16,9-3 0 0,0 0 0 0,4-1 8 31,5-3-31-31,4 4-6 0,8-5-2 0,1-3-757 0,4 0-152 0</inkml:trace>
          <inkml:trace contextRef="#ctx0" brushRef="#br0" timeOffset="195980.8068">27139 16215 691 0,'18'-11'61'0,"-9"7"-49"16,-1-4-12-16,1-4 0 0,4 5 106 0,1-5 18 15,-1-4 4-15,0 5 1 0,0 3 4 0,-4-4 1 16,8 0 0-16,-4 1 0 0,1-1-21 0,-6 4-4 0,1-4-1 0,-4 5 0 16,3 3-35-16,-3-4-7 0,-5 8-2 0,0 0 0 15,0 0-27-15,0 0-5 0,0 0-2 0,0 0 0 16,-13 4 3-16,-5 0 1 0,-4 0 0 0,-4 3 0 15,-5 9-34-15,0 0 0 0,-4 3 0 0,5 1-9 0,-1-1 17 0,0 5 3 16,5-5 1-16,4 4 0 16,4 1-12-16,5-5 10 0,4 1-10 0,5-1 10 15,4 1-10-15,0-1 0 0,4-3 0 0,5 0 0 16,4-1 0-16,0-3 0 0,1 0 0 0,3 3 0 16,1-7 0-16,4 4 0 0,-5-1 0 0,1 1-11 15,-9 0 11-15,4-1-13 0,-5-3 5 0,-8-8 8 16,5 8 8-16,-5-8 10 0,0 0 2 0,-5 12 0 15,5-4 18-15,-8-1 4 0,-1 1 1 0,-4 0 0 16,0 4-15-16,-1-5-4 0,-3 1 0 0,-1 0 0 0,1 4-24 0,-1-4 8 16,1-1-8-16,-1 1 0 15,1 4-20-15,3-4-10 0,-3-1-2 0,-1 1-781 16,1-4-157-16</inkml:trace>
        </inkml:traceGroup>
        <inkml:traceGroup>
          <inkml:annotationXML>
            <emma:emma xmlns:emma="http://www.w3.org/2003/04/emma" version="1.0">
              <emma:interpretation id="{2D932B2D-B90C-4B07-A891-79554D2459CC}" emma:medium="tactile" emma:mode="ink">
                <msink:context xmlns:msink="http://schemas.microsoft.com/ink/2010/main" type="inkWord" rotatedBoundingBox="29086,16731 30015,16701 30038,17434 29110,17464"/>
              </emma:interpretation>
              <emma:one-of disjunction-type="recognition" id="oneOf54">
                <emma:interpretation id="interp62" emma:lang="" emma:confidence="0">
                  <emma:literal>SP</emma:literal>
                </emma:interpretation>
                <emma:interpretation id="interp63" emma:lang="" emma:confidence="0">
                  <emma:literal>. p</emma:literal>
                </emma:interpretation>
                <emma:interpretation id="interp64" emma:lang="" emma:confidence="0">
                  <emma:literal>. P</emma:literal>
                </emma:interpretation>
                <emma:interpretation id="interp65" emma:lang="" emma:confidence="0">
                  <emma:literal>s,</emma:literal>
                </emma:interpretation>
                <emma:interpretation id="interp66" emma:lang="" emma:confidence="0">
                  <emma:literal>. .</emma:literal>
                </emma:interpretation>
              </emma:one-of>
            </emma:emma>
          </inkml:annotationXML>
          <inkml:trace contextRef="#ctx0" brushRef="#br0" timeOffset="196763.4438">27736 16165 1011 0,'0'0'44'0,"13"0"11"0,5 0-44 0,-5-4-11 0,4 4 0 0,1-4 0 15,0 0 74-15,-1-4 13 0,-4 4 2 0,5-3 1 16,-5 3-5-16,0 0-1 0,-4-8 0 0,4 4 0 16,-4 4 3-16,4-3 0 0,-4 3 0 0,4-4 0 15,-4 0-31-15,-1 4-5 0,1-4-2 0,0 1 0 16,-9 7-28-16,4-8-5 0,-4 8-2 0,0-8 0 15,0 8 4-15,0 0 1 0,0 0 0 0,-4-4 0 16,-5-4-19-16,-4 8 0 0,4-4 0 0,-4 4 0 16,-4 0 0-16,-5 4-19 0,0 0 4 0,0 0 1 15,-9 4 31-15,5 0 7 0,-1-1 0 0,1 5 1 16,0 0 0-16,8 0 0 0,-4-1 0 0,5 1 0 0,4 7-12 16,-1-3-2-16,6 4-1 0,-1-5 0 0,4 9-10 0,5-5 0 15,0 1 0-15,0-1 0 0,5 4 21 0,-1-3-1 16,1-1 0-16,3 1 0 0,-3-1 4 0,-1 1 1 15,1-1 0-15,3 1 0 0,-3-1 15 0,-1 1 2 16,-4-4 1-16,0 7 0 0,0-4 13 0,-4 1 4 16,-1-4 0-16,-3-1 0 0,-6 1-39 0,6-1-7 15,-6 1-2-15,-3 0 0 0,-5-5-12 0,4 1 11 16,1 0-11-16,-5-5 10 16,0 1-73-16,0-4-14 0,-9 0-3 0,5-4-1 15,-5 0-143-15,-4-4-29 0</inkml:trace>
          <inkml:trace contextRef="#ctx0" brushRef="#br0" timeOffset="196916.1419">28236 16629 1522 0,'0'0'68'0,"0"0"13"0,0 0-65 0,0 0-16 16,0 0 0-16,0 0 0 0,0 0 85 0,0 0 14 16,-4 12 2-16,4-5 1 0,-5 5-18 0,5 0-4 15,-4-1-1-15,4-3 0 0,-4 4-23 0,4-4-5 16,-5 0-1-16,1 3 0 0,4-11-24 0,0 8-5 16,0-8-1-16,0 0 0 0,-5 8-4 0,5-8 0 15,-8 4-1-15,8-4 0 0,-9 0-1 0,9 0 0 0,-9-4 0 0,0-4 0 16,5 0 5-16,4 0 1 0,0-3 0 0,4-1 0 15,1 0 16-15,4-3 3 0,-1-1 1 0,5 4 0 16,5-3-40-16,-5 3 0 0,0 4-12 0,5 1 4 16,-5-1 8-16,-4 4 8 0,-9 4-8 0,13 4 11 15,-13-4-11-15,0 0 0 0,0 0 0 0,-4 11 0 16,-5 1-15-16,-4 4-8 0,-1-1-1 0,-3 1-774 16,-1 0-154-16</inkml:trace>
        </inkml:traceGroup>
      </inkml:traceGroup>
    </inkml:traceGroup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26:06.1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 48 1094 0,'0'-8'97'0,"-9"-4"-77"15,9 4-20-15,0-3 0 0,0-1 216 0,4 4 40 16,-4 8 8-16,0 0 2 0,0 0-186 0,0 0-36 16,0 0-8-16,5 8-982 0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7:51.3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231 484 1105 0,'0'0'24'0,"0"-16"4"0,5 8 2 0,-1-11 2 0,0 7-32 16,-4-3 0-16,9 3 0 0,-9 4 0 0,0 8 68 0,0 0 8 16,0 0 0-16,0 0 1 0,0 0-30 0,0 0-7 15,0 0 0-15,0 0-1 0,0 0-25 0,0 8-5 16,-9 11-1-16,1 1 0 0,3 3 4 0,-4 12 0 16,1 4 0-16,-6 8 0 0,6 8-12 0,-1 3 0 15,-4 1 0-15,4 7 0 0,-4 8 16 0,4 0 8 16,0 0 2-16,1-3 0 0,-6-5 11 0,10 0 3 15,-14-15 0-15,10 3 0 0,3-7 12 0,-8-4 2 16,4-4 1-16,1-4 0 0,-1-7-19 0,4 3-4 16,-3-12-1-16,-1-3 0 0,9-8-3 0,-5 3 0 15,1-7 0-15,4-4 0 0,-4-4-6 0,4-7-2 16,0 3 0-16,0-12 0 0,0-7-7 0,4 0-1 16,5-8-1-16,-5-4 0 0,9-4-11 0,-4-4 0 15,-4-4 9-15,8-3-9 0,4-5 0 0,-8 1 8 0,4-5-8 16,0-3 0-16,1 7 0 0,-1-3 0 0,0 4 0 15,4 3 0-15,-3 0-12 0,-1-3 4 0,4 3 0 0,1 1 0 16,-1 3 0-16,1 0 0 0,-1 8 0 0,1-7 0 16,4 11 8-16,-9 4-8 0,5-4 8 0,-5 0-8 15,0 7 8-15,-4 1 0 0,8 8 0 0,-8-8 0 16,4 11 0-16,-4-3 0 0,4 7 0 0,-13 1 0 16,9 7 0-16,0-4 0 0,-9 4 0 0,0 8 0 15,0 0 0-15,0 0 0 0,0 0 0 0,13 16 0 16,-9 3 0-16,9 9-12 0,1-5 4 0,-1 8 0 15,-9 8 8-15,5 0 0 0,0 4 0 0,-1 0 0 16,1 8 0-16,4-1 14 0,-4 1-2 0,4 0 0 0,-13 3 0 16,9-3 0-16,-5-4 0 0,5 7 0 0,0-7 8 0,-9 4 2 15,4-4 0-15,1 3 0 0,-5 5 3 0,4-12 1 16,-4 0 0-16,5 0 0 0,-1 0-16 0,-4-4-10 16,0-4 12-16,0-4-12 0,0 0 12 0,0-4-12 15,0-7 12-15,9-4-12 0,-9-1 0 0,0 1-22 16,0-8 3-16,0-8 1 15,0 0-196-15,0 0-39 0</inkml:trace>
  <inkml:trace contextRef="#ctx0" brushRef="#br0" timeOffset="252.9908">231 952 1681 0,'-17'8'36'0,"8"-8"8"0,0 3 2 0,0 1 2 0,1-4-38 0,-1 4-10 0,9-4 0 0,-5 8 0 16,5-8 28-16,0 0 3 0,0 0 1 0,14 8 0 15,-10-8-32-15,13 4 0 0,5-8 0 0,-8 0 0 16,12 0-32-16,0-4 0 0,5-3 0 0,4-5-477 15,0 0-95-15</inkml:trace>
  <inkml:trace contextRef="#ctx0" brushRef="#br0" timeOffset="759.9339">1052 765 1195 0,'0'0'52'0,"0"0"12"0,0 0-51 0,0 0-13 16,0 0 0-16,4-8 0 0,0 0 95 0,1 0 16 0,4 0 3 0,-9 8 1 15,4-4-26-15,-4 4-5 0,0 0 0 0,17 0-1 16,1 4-34-16,0 8-6 0,-1 4-2 0,5 7 0 15,-4 0-15-15,-1 5-3 0,1 11-1 0,-5-12 0 16,4 4 22-16,-12 4 4 0,-1-3 0 0,1-1 1 16,-1 4-1-16,0-4-1 0,-4 0 0 0,-4-3 0 15,0-1-17-15,-1-4-3 0,1 1-1 0,-1-5 0 16,-3 1-5-16,8-13-1 0,-9 5 0 0,9-8 0 16,0-4 0-16,0 0 0 0,0 0 0 0,0 0 0 15,-5-4-9-15,5-4-3 0,0-3 0 0,0-9 0 16,5 1-8-16,-1-13 0 0,1 1 0 0,3 0 0 15,1-8 0-15,4 0 0 0,9 0 0 0,-9-12 0 0,5 12 0 16,4-4 0-16,0 12-12 0,-5-8 12 0,1 8-9 16,0 4 9-16,-1 11 0 0,-4 4 0 0,0 1-14 15,1 7 4-15,-6 8 1 0,5 7 0 0,-4-3 9 16,-4 8-13-16,3 7 5 0,1 5 8 0,0 3-9 0,0-4 9 16,0 8 0-16,-1-4 0 0,1 1 0 0,4-1 0 15,-8 0 0-15,3 0 0 0,6 0 0 0,-1 1 0 16,-4-1 0-16,4 0 0 15,4-4-147-15,-4 4-22 0,9 24-5 0,-4-24-1 0</inkml:trace>
  <inkml:trace contextRef="#ctx0" brushRef="#br0" timeOffset="1513.8208">2855 297 288 0,'0'-8'25'0,"0"-4"-25"0,0 0 0 0,-5 5 0 15,5-9 200-15,-4 4 34 0,4 1 7 0,0-5 2 16,4 4-74-16,-4 1-14 0,0 3-3 0,9-4-1 15,-4 8-50-15,-5 4-9 0,0 0-3 0,0 0 0 16,8 0-47-16,5 4-10 0,-4 12-1 0,0 3-1 16,0 5 0-16,0 15 0 0,-5 0 0 0,5 4 0 15,-9 7 3-15,4 9 1 0,-4-1 0 0,0 1 0 16,-9 3-2-16,1 0 0 0,-1-7 0 0,0 0 0 0,0-1-7 16,-4-3-1-16,4-4-1 0,1 0 0 0,-1-5-11 0,0 1-1 15,0-15-1-15,5 3 0 0,-5-4-10 0,5-3 8 16,-1-1-8-16,1-11 8 15,0-1-46-15,4-3-10 0,-5 0-1 0,5-8-695 16,-4 4-140-16</inkml:trace>
  <inkml:trace contextRef="#ctx0" brushRef="#br0" timeOffset="1872.9504">2666 297 961 0,'-13'-8'20'0,"13"8"5"0,-4-8 1 0,-5 4 2 0,9-8-28 0,-5 5 0 0,5-5 0 0,5 4 0 16,-1-4 89-16,-4 12 12 0,9-7 3 0,4-1 0 16,0 0-58-16,0 0-11 0,-4 0-3 0,9 5 0 15,-1-1 36-15,5-4 6 0,0 0 2 0,5 0 0 16,-1 4 6-16,9-3 2 0,0-1 0 0,9 4 0 15,-5-12-17-15,1 5-3 0,8-1-1 0,-4-8 0 16,9 9-40-16,-5-5-8 0,-4 0-2 0,0 5 0 16,0-1-2-16,-9 0-1 0,4 5 0 0,-4-5 0 15,-4 4-10-15,0-4 10 0,-5 8-10 0,-4 4 10 0,0 0-10 16,-5 0-12-16,-3 4 2 0,-6 8 1 16,-3-12-23-16,-1 8-5 0,0 4-1 0,-4-5 0 15,-4 5-22-15,-5 0-5 0,1 3-1 0,-1-3 0 16,-4 4-93-16,-5 3-18 0,-8 12-4 15,-1-7-503-15</inkml:trace>
  <inkml:trace contextRef="#ctx0" brushRef="#br0" timeOffset="2346.7233">2780 1162 1382 0,'0'0'30'0,"0"0"6"0,0 0 2 0,0 0 2 0,0 0-32 0,0 0-8 16,0 0 0-16,0 0 0 0,0 0 81 0,18 0 15 16,-5 0 4-16,4-7 0 0,5 3-14 0,5 0-2 15,-1 0-1-15,5 4 0 0,4-8-28 0,-4 4-6 16,-1 4-1-16,1-4 0 0,4 4-29 0,0 4-7 16,0 0 0-16,0 4-1 15,-8-4-155-15,-1 4-32 0</inkml:trace>
  <inkml:trace contextRef="#ctx0" brushRef="#br0" timeOffset="2109.9863">2947 550 1508 0,'0'0'33'0,"0"0"7"0,-4-4 2 0,4 4 0 0,0 0-34 0,-5-8-8 16,5 1 0-16,0 7 0 0,0 0 82 0,0 0 14 15,5-4 4-15,3-8 0 0,1 8-45 0,0 0-9 16,8-7-2-16,1-1 0 0,4 4-19 0,4 0-4 16,1 0-1-16,3 1 0 0,5-1-20 0,0 4 0 0,5 4 0 0,4-12 0 15,-9 12 0-15,4-4 0 0,-8 0 0 0,4 4-8 16,-4 0 0-16,0-7 0 0,-5 3 0 0,-4 0 0 31,0 0-42-31,-5 4-8 0,1 0-2 0,-1 0 0 0,-3 0-14 16,-1 0-3-16,-4 0-1 0,4 0 0 0</inkml:trace>
  <inkml:trace contextRef="#ctx0" brushRef="#br0" timeOffset="2930.7348">4167 671 1116 0,'0'0'49'0,"0"0"11"0,8-8-48 15,1-3-12-15,0-1 0 0,0 0 0 0,-1 0 81 0,6 1 15 16,-6-5 2-16,6 1 1 0,-10-5 8 0,5 4 1 16,-1 5 1-16,1-9 0 0,-4 1-24 0,-1 3-5 15,0 4 0-15,1 1-1 0,-5 11-38 0,0 0-7 16,0 0-2-16,0 0 0 0,0 0-21 0,0 0-11 15,0 0 10-15,0 0-10 0,0 0 0 0,-13 4 0 16,-1 3 0-16,-3 1 0 0,-1 0 0 0,-4 4 0 16,5-1 0-16,-5 5 0 0,0 0 0 0,-4 3 0 15,4 5-9-15,-5-5 9 0,6 8 0 0,-6 5 0 16,5-9 0-16,-4 12 0 0,4 0 0 0,4 8 0 16,-8 4-10-16,4-8 10 0,0 8 0 0,5-1 0 15,8-3 0-15,-4 0 0 0,4-4 0 0,0 0 0 16,0-4 0-16,9-4 0 0,9-7 0 0,0-5 0 15,0-3 0-15,0-4 0 0,4-12 0 0,4 0 0 16,1-12 0-16,8 4 0 0,-4-19-8 0,9 0 8 16,-1-5 0-16,-3-7 0 0,4 0 0 0,-5-7 0 0,5-1 8 15,-5 0-8-15,5 0 21 0,-9-4-1 0,-1 1 0 0,6-1 0 16,-10 4-8-16,1 4-3 0,-5 4 0 0,-4 8 0 16,-5 4 1-16,-4 7 0 0,0 9 0 0,0-1 0 15,0 12 1-15,0 0 0 0,0 0 0 0,-9 16 0 16,5 3-1-16,0 5 0 0,-1-1 0 0,5 4 0 15,0 4-18-15,0 4-4 0,0-7-1 0,5 3 0 16,-1 4 13-16,5-4 0 0,4 8 0 0,-4-8 0 16,-5 5-9-16,5 3 1 0,4-12 0 0,-4 8 0 15,-5 0-134-15,5-4-26 16</inkml:trace>
  <inkml:trace contextRef="#ctx0" brushRef="#br0" timeOffset="3550.9375">4864 772 1267 0,'0'-19'56'0,"0"11"12"0,0-8-55 0,5 5-13 16,-1 3 0-16,0-8 0 0,5 5 228 0,0 3 42 16,0 4 9-16,-5-8 1 0,5 12-195 0,4 0-39 15,0 0-8-15,-4 4-2 0,4 4-36 0,0 11-10 16,0-11-1-16,5 16 0 0,-5-1 11 0,0 8 0 15,0 0 0-15,-4 1-8 0,0-5 34 0,0 4 7 16,-5-4 2-16,1 1 0 0,-1-1-22 0,-4-4-4 0,-4 1-1 16,4-5 0-16,-9 1-8 0,9-1 8 0,0 1-8 0,-5-12 8 15,10 3-8-15,-5-11 12 0,0 0-12 0,0 0 12 16,0 0-12-16,0 0 8 0,0-7-8 0,9-5 8 16,-1 0 0-16,1-3 0 0,0-9 0 0,0 1 0 15,4-1-8-15,0-3 0 0,4-8 0 0,1 0 8 16,4 0-8-16,0 4 0 0,4-8 0 0,1 7 0 15,3 5 0-15,-3 0 0 0,-5-1 0 0,4 9 0 16,-4 0 0-16,-5 7 0 0,1 0 0 0,-1 8 0 16,5 4 0-16,-8 8 0 0,-1 0 0 0,4 7 0 15,-4 1 0-15,1 7-11 0,-6 1 11 0,1 3-8 0,0 0 8 16,0 5-8-16,-5 3 8 0,0 0-8 16,-8-8 17-16,0 12 4 0,8-12 1 0,0 5 0 0,-4-9 2 0,-4 0 1 15,0 1 0-15,4-9 0 0,0-7 9 0,0-8 2 16,0 0 0-16,0 0 0 0,0 0-4 0,0 0 0 15,0-8 0-15,0-3 0 0,4-1-8 0,0-8-1 16,1-3-1-16,-1-8 0 0,1 4-14 0,3-12 0 16,6 0 8-16,3 3-8 0,-4 5 0 0,5-8 0 15,4 8 0-15,0 4 0 0,0-1 0 0,-5 9 0 16,-4 0 0-16,0 7-10 0,5 0 10 0,0 8 16 16,-10 0-4-16,6 4-1 0,3 4-11 0,-4 4 0 15,-4 4 0-15,4-1 0 16,-4 5-28-16,4 3-2 0,-4 1 0 0,0 3 0 0,4 1 30 0,-4 3 0 15,4 4 0-15,0-7 0 0,0 11 0 0,0-12 0 16,0 8 0-16,-4 1 0 0,4 7-25 0,-4-8 1 16,4 0 0-16,-4-4 0 15,0 8-135-15,-5-11-26 0,5-1-6 0,0 1-837 0</inkml:trace>
  <inkml:trace contextRef="#ctx0" brushRef="#br0" timeOffset="4075.0465">6400 694 2250 0,'4'-15'49'0,"0"-1"11"0,1 5 1 0,4-9 3 0,-1 8-52 0,6 1-12 15,-10 7 0-15,5-4 0 0,-9 8 32 0,0 0 4 16,13 8 1-16,-4 0 0 0,-1 7-6 0,-3 9-2 15,-1-5 0-15,1 12 0 0,-1 4-5 0,-4 4-2 16,0 4 0-16,0 0 0 0,0 4 16 0,0-4 3 16,4 4 1-16,-4-5 0 0,5 1-19 0,-5-4-4 15,0 0-1-15,4-4 0 0,-4 1-3 0,5-1-1 16,3-12 0-16,-3-3 0 0,-5-1 14 0,4 1 4 16,-4-9 0-16,4 1 0 0,-4-12-32 0,0 0 0 15,0 0 0-15,0 0 0 0,0 0 9 0,0 0-1 16,-4-8 0-16,0 0 0 0,-1-3 3 0,1-5 0 15,-5-3 0-15,5-5 0 0,4-11-1 0,0 0 0 16,-5-4 0-16,5 4 0 0,5-4-10 0,-1-8-11 16,1 0 3-16,8 0 0 0,4 5-2 0,1-1 0 15,-1 0 0-15,5 4 0 0,0 4 10 0,5 3 0 0,-1 1 0 16,0 4-8-16,1 8 0 0,-1-13 0 0,5 9 0 16,-1 3 0-16,5 1 8 0,-4 7 0 0,-9 1 0 15,4 7 0 1,-4 0-24-16,0 4-4 0,0 4 0 0,-9 3 0 0,-4 5 28 0,0 4 0 0,-5 3 0 0,1 1 0 15,-10-1 0-15,1 9 0 0,-5-1 0 0,-4 4 0 16,0-4 0-16,-9 4 0 0,0 1 0 0,0 3 0 16,-4-4 0-16,4 0 0 0,-5 0 0 0,5 1 0 15,-4-9-13-15,4 4-4 0,-4-3-1 0,4-5 0 16,4-3-149-16,-4-1-29 0,5-3-7 0,-5 0-1 16</inkml:trace>
  <inkml:trace contextRef="#ctx0" brushRef="#br0" timeOffset="4347.2096">7308-433 2026 0,'26'-31'44'0,"-17"12"10"0,4-1 2 0,0-3 1 0,0 11-45 0,-4 4-12 16,4 4 0-16,1 8 0 0,-6 12 88 0,-3-4 15 15,3 7 3-15,1 16 1 0,-4-4-43 0,-1 16-9 16,-4 4-2-16,4 11 0 0,-4 1 3 0,5-1 0 16,-5 4 0-16,0 8 0 0,0-3-7 0,0-1-1 0,0 0 0 0,4 4 0 15,1 0-30-15,3-4-6 0,1-7-2 16,0 3 0-16,-5-7-10 0,9-5 12 0,-4-3-12 0,0 3 12 31,-5-3-65-31,1 4-13 0,-5-16-2 0,0 8-1212 0</inkml:trace>
  <inkml:trace contextRef="#ctx0" brushRef="#br0" timeOffset="4708.8013">7891 733 2127 0,'0'0'47'0,"14"0"9"0,-1 0 3 0,4-4 1 0,-4 4-48 0,9-7-12 16,-4 3 0-16,13-4 0 0,-5-8 30 0,5 1 4 15,-5-1 1-15,5 5 0 0,-1-17-21 0,-3 9-4 16,-1-12-1-16,0 3 0 0,1-11 9 0,-5 4 2 16,0 4 0-16,-5-8 0 0,5 8 22 0,-9-4 5 15,5 3 1-15,-9 5 0 0,-1 8 3 0,1-1 1 16,-5 1 0-16,1-1 0 0,-10 12-28 0,5 8-4 16,0 0-2-16,-8-7 0 0,-5 3-18 0,-5 4 0 15,0 4 8-15,-4 7-8 0,1-3 0 0,-1 8 0 16,0 3 0-16,-5 1 0 0,5 3 0 0,0 12 0 15,1-8 0-15,3 12 0 0,0 0 0 0,5 4 0 16,5 4 0-16,-1 0 0 0,0 0 0 0,5 0 0 16,4-9 0-16,4 1 0 0,-4 4 0 0,9 0 10 15,0-12-10-15,8 5 8 0,-4 3-8 0,9-8 0 16,0-4 0-16,9 0 8 16,0-7-114-16,8-5-23 0,5 1-5 0,0-4-1 0</inkml:trace>
  <inkml:trace contextRef="#ctx0" brushRef="#br0" timeOffset="6829.5279">10186 460 457 0,'0'0'20'0,"9"0"4"0,-5-7-24 0,5 3 0 15,-5-4 0-15,1 8 0 0,-1-12 85 0,0 8 12 16,1 0 3-16,-1-11 0 0,1 3 3 0,-5 4 1 16,4 4 0-16,-4-11 0 0,0 3-26 0,0 0-5 15,0 1-1-15,0 3 0 0,-4 0 20 0,4 8 3 16,-5 0 1-16,1-12 0 0,-5 9-52 0,0-1-9 16,9 4-3-16,-13 4 0 0,-4-1-21 0,3 9-11 15,1-8 10-15,-4 8-10 0,-5-1 0 0,4 9 0 0,-4-8 0 16,0 15 0-16,5-8 11 0,-1 1-11 15,1 3 12-15,3 9-12 0,1-9 24 0,5 4-3 0,-1 1 0 0,4 3 0 16,5-12-21-16,0 1 0 16,0-1 0-16,9 1 0 0,-4-1 0 0,3 1 0 0,1-5 0 15,-5 1 0-15,10-4 0 0,-6 3 0 0,6 1 0 0,3-12 0 16,-4 0 8-16,0-1 1 0,5-6 0 0,0-5 0 16,-1 8-9-16,-4-12 8 0,5 0-8 0,-1-3 8 15,5-1 0-15,-9-3 0 0,5-5 0 0,-5 1 0 16,0 0-8-16,0-9 12 0,-4-3-12 0,4 0 12 15,-8-4-2-15,4 4 0 0,-5 0 0 0,5 4 0 16,-9 3-10-16,0 1 0 0,0 8 0 0,-5-1 8 16,-3 8-8-16,3 5 0 0,-8-5-12 0,0 8 12 0,-5 4-14 15,1 4 5-15,-1 8 1 0,1-5 0 16,-5 5-39-16,0 4-7 0,4 3-2 16,1 12-536-16,-5-11-108 0</inkml:trace>
  <inkml:trace contextRef="#ctx0" brushRef="#br0" timeOffset="7727.5172">10611 655 896 0,'0'0'40'0,"-8"-3"8"0,8 3-39 0,-5 0-9 16,-3-8 0-16,8 8 0 0,0 0 96 0,0 0 18 16,0 0 3-16,0-8 1 0,8 0-11 0,-3 4-3 15,8-4 0-15,0 1 0 0,5 3-44 0,4-8-10 16,-1 4-2-16,1-3 0 0,5 3-25 0,-1 0-6 16,0-4-1-16,-8 4 0 15,8 1-8-15,1 3-8 0,3-8 12 0,5 8-585 0,-4 0-117 16</inkml:trace>
  <inkml:trace contextRef="#ctx0" brushRef="#br0" timeOffset="7489.2649">10695 230 1177 0,'0'0'25'0,"0"0"6"0,9-4 1 0,-1-3 2 0,6-5-34 0,-6 0 0 16,1 1 0-16,4-1 0 0,-4 0 93 0,4 4 12 16,-4-7 3-16,4-1 0 0,-4 8-36 0,0-7-6 15,-1-1-2-15,1 8 0 0,4-11-32 0,-8 3-6 16,-1-3-2-16,5 7 0 0,-5-4-24 0,1 1 0 15,-1-1 0-15,0 5 0 0,-4-9 10 0,5 8-10 16,-5-3 12-16,0-1-12 0,0 1 8 0,0 7-8 16,4-8 0-16,-4 12 0 0,0-11 0 0,0 15 0 15,-4-4 0-15,-1-8 0 0,-3 4 0 0,-1 0 0 16,0 5 0-16,0-1 0 0,-4 4 0 0,4-4 0 16,1 4 0-16,-5 0 0 0,4 4 0 0,0 0 0 15,0-4 0-15,9 0 0 0,-9 11 0 0,5-7 0 16,4-4 0-16,0 16 0 0,0-8 0 0,4 7 0 15,1 5 0-15,-1-1 0 0,1 1 12 0,-1 7-12 16,5 0 12-16,0 4-12 0,-5 5 39 0,5-9 1 16,-5 12 0-16,0 0 0 0,1 0 24 0,-5-4 4 0,0 4 2 15,0 12 0-15,-5-8-11 0,1 3-3 0,-5-3 0 0,5 4 0 16,-5 4-28-16,0-12-7 0,5 0-1 0,0 8 0 16,4-16-20-16,-5 4 0 0,5 0 0 0,-4-4 0 31,8 0-47-31,-4-3-13 0,0 3-4 0,5 0-668 0,-1-8-135 0</inkml:trace>
  <inkml:trace contextRef="#ctx0" brushRef="#br0" timeOffset="8625.7904">12529-152 1382 0,'0'0'123'0,"0"0"-99"16,0 0-24-16,0 0 0 0,0 0 67 0,0 0 8 15,0 0 1-15,0 0 1 0,-13 4-5 0,4 0-2 16,0 8 0-16,0 3 0 0,5 9-24 0,-1-1-5 0,1 8-1 0,-5 4 0 16,1 4-3-16,-1 8-1 0,-4 4 0 0,4-4 0 15,0 3-5-15,0 9-2 0,-8 3 0 0,4 1 0 16,4-5-12-16,-4 5-2 0,-1-1-1 0,1 0 0 16,0-3-14-16,-4-5 11 0,3 1-11 0,1 0 10 31,-4-9-46-31,-1 5-8 0,5-12-3 0,-5-4 0 15,1-4-142-15,4-3-29 0,-18 7-6 0,13-20 0 0</inkml:trace>
  <inkml:trace contextRef="#ctx0" brushRef="#br0" timeOffset="8357.4338">12138 433 864 0,'0'0'76'0,"0"0"-60"0,0 0-16 0,0 0 0 15,0 0 117-15,0 0 21 0,0 0 4 0,0 0 1 16,0 0-15-16,0 0-4 0,0 0 0 0,0 0 0 16,0 0-80-16,9-8-16 0,0 4-3 0,4 4-1 15,0-11 13-15,5 3 3 16,4 0 0-16,0 0 0 0,8 4-23 0,1-11-4 0,4 11-1 0,5-8 0 16,-1 1-12-16,14 3 0 0,-5-4 0 0,0 8 0 15,-4-8-111-15,0 5-25 0,26-13-4 0,-17 5-2 0</inkml:trace>
  <inkml:trace contextRef="#ctx0" brushRef="#br0" timeOffset="9319.6224">13130-214 1594 0,'17'-39'71'0,"-4"31"14"0,1-12-68 0,-6 9-17 16,1 3 0-16,0-4 0 15,4 4-18-15,-4 8-7 0,-9 0-2 0,0 0 0 0,9-7 53 0,-9 7 10 16,8 7 3-16,-3 13 0 0,-1-8-11 0,-4 15-3 16,0-4 0-16,-4 5 0 0,-5 7 31 0,5-8 5 15,-1 8 2-15,1 0 0 0,-5 4-4 0,0 0-1 16,1 4 0-16,-6 8 0 0,1 0-3 0,0-1-1 15,0 13 0-15,-5-5 0 0,5-3-14 0,0 3-4 16,0 1 0-16,0-1 0 0,4-7-22 0,-4-4-5 16,4-1-1-16,-4-7 0 0,0 0-8 0,0-3 8 0,-1-5-8 15,1 0 8-15,0 0 2 0,0-7 0 0,0-1 0 0,0-7 0 16,4-5-10-16,0 1 12 0,0 4-12 0,5-13 12 16,-5 1-12-16,9-4 0 0,0 0 0 0,0 0 0 15,0 0 0-15,0-7 0 0,0-13-12 0,9 1 12 16,-5-1-22-16,9-3 3 0,5-1 1 0,0 5 0 15,-1-9 10-15,1 5 8 0,4 4-12 0,4-1 12 16,-4 4 0-16,-5 5 0 0,5 3 0 0,-4 4 0 16,-1-4-19-16,5 8 0 0,-9 4 0 0,5 4 0 15,-5-4 8-15,5 8 2 0,-1-5 0 0,1 5 0 16,8 0 1-16,-4-1 0 0,4-3 0 0,5 4 0 0,-5-4 8 16,5-4 0-16,0 0-9 0,0-8 9 0,-5 4 0 15,5-4 0-15,-1-8 0 0,1 4 0 0,-5-3 0 16,1 3 10-16,3-16 1 0,1 9 0 0,-5-5 15 0,1-3 3 15,-5-1 1-15,0-3 0 0,4 0-18 0,-4 0-3 16,-9 3-1-16,5-3 0 0,-1 0 2 0,-8 3 0 16,0 1 0-16,-1 3 0 0,-3 5 6 0,-5-1 2 15,-5 4 0-15,1-3 0 0,-5 11-18 0,1-4 0 16,-6 4 0-16,-3 16 0 0,4-8 0 0,-5 11 0 16,1-3 0-16,-5 8 0 0,4 3 0 0,1 8 0 15,-5-7 0-15,0-1 0 0,4 8 14 0,1-3 2 16,3-1 1-16,6 4 0 0,-1-4-4 0,0 4-1 15,5-7 0-15,4 3 0 0,4 8-12 0,0-11 0 16,10-1-12-16,-1 0 12 0,9 5 0 0,4-9 0 16,0-3 8-16,9 3-811 0,1-3-161 15</inkml:trace>
  <inkml:trace contextRef="#ctx0" brushRef="#br0" timeOffset="10530.3655">15323 187 1105 0,'-8'-7'48'0,"3"-1"12"0,1 0-48 0,-1 0-12 16,-3 4 0-16,-1-3 0 0,0-1 82 0,-4 4 14 0,9-8 4 0,-1 8 0 15,-4 0-37-15,9 4-7 0,-4 0-2 0,4 0 0 16,0 0-14-16,-9 8-2 0,5 4-1 0,-1-4 0 15,5 11-22-15,5 1-5 0,-10 7-1 0,5 4 0 16,0-4 7-16,0 9 2 0,-4 3 0 0,0 3 0 16,4 5 22-16,-5 0 5 0,-3 4 1 0,3-4 0 15,-8-5 12-15,4 1 2 0,-4 8 1 0,4-12 0 16,-4 0-10-16,4 0-3 0,5 8 0 0,0-12 0 16,-1 0-20-16,5 0-4 0,0 4 0 0,5-8-1 15,-1 4-8-15,0-15-2 0,1 7 0 0,-5-7 0 16,4-5-13-16,-4-3 9 0,0 0-9 0,0-5 8 15,0-7 2-15,0 0 0 0,0 0 0 0,0 0 0 0,0 0 3 0,0 0 1 16,-9-7 0-16,1-5 0 0,-6-4-6 0,6-3 0 16,-1-1-8-16,4 1 12 0,-3-16-12 0,3 4 0 15,5-1 8-15,-4-3-8 0,4 4 0 0,0-12 0 16,4 0 0-16,5 4 0 0,0-8 0 0,4 8 0 16,5-11 0-16,-1 3-10 0,1 0 10 0,-1 8-13 15,1-8 5-15,4 8 8 0,-5 0-24 0,10 8 2 16,-1-4 1-16,-4 4 0 0,4 4 21 0,1-5 0 15,-6 5 0-15,10-4 0 0,-5 4 0 0,5 3-17 16,-4 1 4-16,-1 3 1 0,0 5 0 0,-4-1 0 16,0 8 0-16,0-3 0 0,0 3 3 0,-5 8 1 15,-3 4 0-15,3 4 0 0,-8-1 8 0,4 13 0 16,-4-12-9-16,-5 11 9 16,1 1-28-16,-5 3 0 0,-9 0-1 0,4 1 0 0,1 3 29 0,-9-7 0 0,0 3 0 15,-5 0 0-15,1-3 20 0,-1 3 9 0,-8-3 3 0,-1 3 0 16,1-3-32-16,-5-1 0 0,-4 1 0 0,5-9 0 15,-1 1 0-15,0-4 0 0,5 0 0 0,4 0 0 16,0-5-45-16,4 5-9 16,5-8-2-16,13 0-990 0</inkml:trace>
  <inkml:trace contextRef="#ctx0" brushRef="#br0" timeOffset="10958.6499">16074 351 864 0,'0'0'76'0,"0"0"-60"16,-5-4-16-16,-4-3 0 0,5 3 207 0,4 4 38 15,-4-4 8-15,4 4 2 0,0 0-165 0,0 0-33 16,0 0-6-16,0 0-2 0,0 0-9 0,13 8-1 15,-4 3-1-15,4 1 0 0,0 7-38 0,0 1 0 16,-4 7 0-16,4 4 0 0,-4 1 9 0,4 3-9 16,-4 4 12-16,-5-8-12 0,1 4 45 0,-1 4 3 15,-8-8 0-15,-1 4 0 0,-4 0-15 0,1-3-2 0,-6-9-1 0,6 4 0 16,-5-3 13-16,-1-5 2 16,-3 1 1-16,8-5 0 0,-4-7-2 0,8 0 0 0,-3-4 0 15,-1 4 0-15,0-16-26 0,5 4-6 0,-5 0 0 0,5-8-1 16,4-3 8-16,0-9 1 0,0 5 1 0,4-1 0 15,0-7 9-15,1 0 2 0,4-5 0 0,4 1 0 16,0-4-32-16,0 4 0 0,9-12 0 0,0 0 0 16,4 4 0-16,5-8 0 0,-5 8 0 0,5 0 0 15,0 4-36 1,-1 12-12-16,5-8-4 0,1 7 0 0,-6 5-70 0,5 7-14 16,-8-7-4-16,-1 11-594 0,-4 4-119 0</inkml:trace>
  <inkml:trace contextRef="#ctx0" brushRef="#br0" timeOffset="11315.5735">16701 421 1904 0,'0'0'84'0,"0"0"18"0,0 0-82 0,9-11-20 16,0 7 0-16,-5 0 0 0,-4 4 47 0,0 0 5 15,0 0 0-15,9 8 1 0,-5 3-29 0,0-3-5 16,-4 8-2-16,0 3 0 0,-4 1-6 0,0 3-2 15,4 5 0-15,-9 3 0 0,9-8-9 0,-4 4 0 16,-5-3-10-16,4 7 10 0,1-12 0 0,0 1 0 16,-1-8 0-16,5 3 10 0,0 1-10 0,0-4 0 15,0-12 0-15,5 11 0 0,-5-11 33 0,13 8 5 16,0-8 1-16,4 0 0 0,10-8-28 0,-5 0-11 0,4-3 8 16,5-1-8-16,-5-4 12 0,5 1-4 15,-5-5 0-15,0-3 0 0,1 4-8 0,-5-5 0 0,-5 1 0 0,-4-5 0 16,1 5 0-16,-10 0 0 0,0 3 0 0,-8 1 0 15,0 3 0-15,-10 4 0 0,1 1 0 0,0 3 0 16,-4 4 28-16,-5-4 3 0,0 8 1 0,-5 0 0 16,5 8-32-16,-8-4 0 0,-1 4 0 0,-4 3 0 15,4 1-20 1,-4 0-11-16,4 7-1 0,1 1-685 0,-1-1-137 0</inkml:trace>
  <inkml:trace contextRef="#ctx0" brushRef="#br0" timeOffset="11794.8638">17425-226 172 0,'9'-31'16'0,"-5"19"-16"16,0 0 0-16,1 1 0 0,4 3 411 0,-1 8 79 15,1-8 16-15,-9 8 3 0,9 8-365 0,4 11-72 16,-9-7-16-16,10 15-2 0,-6 1-10 0,1-1-3 15,0 12 0-15,-5 0 0 0,5 4 2 0,-4 0 0 16,3 8 0-16,-3-5 0 0,-1 5-4 0,-4 4-1 16,0 3 0-16,0 1 0 0,0-9 1 0,0 5 0 15,-4-8 0-15,-1 0 0 0,-3 3-11 0,3-11-3 16,-4-4 0-16,1 4 0 0,-1-8-17 0,4 8-8 16,-3-15 0-16,3 3 8 0,1-7-8 0,-1-1 0 15,1-3 0-15,0 3 0 0,-1-11 0 0,1 4 0 16,4-12 0-16,0 0 0 0,0 0 23 0,0 0 2 15,0 0 1-15,4-12 0 0,-4 4-26 0,9-11 0 0,-5-1 0 16,10 1 0 0,3-9-16-16,1 1-8 0,-1-4-1 0,5 0-1 0,5 4 14 0,-1-12 2 15,9 3 1-15,0 5 0 16,0-8-37-16,5 8-7 0,-1 4-2 0,18-1 0 0,-9 1 44 0,-4 15 11 0,-9-3 0 0,5 11 0 16,-9 4 0-16,-5 0 0 0,-4 8 0 0,-9 3 0 15,0 9 0-15,-4-8 0 0,-9 7 0 0,-4 8 0 16,-1-7 0-16,-8-1 0 0,4 1 0 0,-8-1 0 15,-5 9 0-15,-9-9 0 0,-8 1 0 0,3-1 0 16,-3 9 13-16,0-9 5 0,3-7 1 0,-12 7 0 16,9 1-169-16,4-5-34 0,-1-3-6 15,1 0-826-15</inkml:trace>
  <inkml:trace contextRef="#ctx0" brushRef="#br0" timeOffset="12058.3686">18526-191 1670 0,'0'-12'148'0,"5"5"-118"16,12 3-30-16,-8 4 0 0,0 0 159 0,-1 4 25 16,10 3 6-16,-5 5 1 0,0 4-139 0,0 7-28 15,-8 1-6-15,8 7-1 0,0-4 38 0,0 12 7 0,-13-12 2 16,5 16 0-16,3-4 0 0,-3 4 0 0,-5 8 0 15,0-12 0-15,0 8-42 0,0-8-8 0,4 7-2 0,-8 1 0 16,-1 4-12-16,5-12-16 0,0 8 3 0,0-4 1 16,-4 0 24-16,-5 3 6 0,5-3 1 0,-5 0-884 15,5 8-177-15</inkml:trace>
  <inkml:trace contextRef="#ctx0" brushRef="#br0" timeOffset="12386.6112">19079 690 1555 0,'17'-15'68'0,"-12"11"16"0,-1-8-68 0,5 5-16 16,17-1 0-16,1 0 0 0,-10 0 172 0,14-4 30 16,0 1 6-16,8-5 2 0,-4 1-147 0,0-1-30 15,0-4-5-15,5 1-2 0,-5-1-11 0,0 1-3 16,-9-1 0-16,-4 1 0 0,0-8-3 0,-4 3-1 15,-5 5 0-15,0-5 0 0,-13 1 8 0,5 0 2 16,-5 3 0-16,0 1 0 0,-5 3 3 0,-4 8 1 16,5-7 0-16,-5 11 0 0,0-8-11 0,-4 12-3 15,-4 0 0-15,4 12 0 0,-9 7 25 0,4 1 5 16,-13-1 1-16,5 1 0 0,4 11-11 0,0 4-3 16,-9 4 0-16,5 0 0 15,0-8-41-15,0 4-8 0,-1 4-1 0,10 0-1 0,-10-15 26 0,14 7 0 16,9-8 0-16,4 4 0 15,-9-7-101-15,18-1-19 0,13 1-3 0,8-4-629 0,6-1-125 16</inkml:trace>
  <inkml:trace contextRef="#ctx0" brushRef="#br0" timeOffset="12953.3138">20220 246 1843 0,'4'-8'164'16,"0"-4"-132"-16,1 5-32 0,-5 7 0 15,0 0 76-15,0 0 9 0,0 0 2 0,13 0 0 16,-4 4-35-16,-1 11-8 0,-3-3 0 0,-1 15-1 0,1-7-13 0,-1 11-2 16,0 4-1-16,-4 4 0 0,0 0 32 0,0-4 6 15,0 0 2-15,0 4 0 16,0-4-55-16,0 0-12 0,0-3 0 0,0-9 0 0,0 4 0 16,-4 0 0-16,0-11 0 0,4 0 0 0,-5-1 0 0,5-3 0 15,0 0 0-15,-4-5 0 0,4-7 22 0,0 0 1 16,0 0 0-16,0 0 0 0,0 0-1 0,9-7 0 15,-5-5 0-15,5 0 0 0,0-7-10 0,-1-5-1 16,6 1-1-16,3-4 0 0,1-4-1 0,4-5 0 16,4-3 0-16,5 0 0 0,-1-3-9 0,1 6 0 15,0 1 0-15,4 4-11 0,-4 4 11 0,-1 0 0 16,1 7 0-16,-5 1 0 0,1 7 0 0,-10 8 0 16,5 0 0-16,-4 4 11 0,-5 8-11 0,0 4-14 15,0 3 3-15,0 1 1 0,0 7 10 0,1 4 0 16,-6 1-9-16,1 3 9 0,-9-4 0 0,5 1 0 15,-1 3 0-15,0-8 0 0,-4 4 0 0,0-7 0 0,0-1 0 16,-4-3 0-16,8 4 0 0,-4-13 0 0,-4 5 8 0,4-12-8 16,0 8 8-16,0-8-8 0,0 0 8 0,0 0-8 15,0 0 12-15,0 0-4 0,0 0 0 0,9-8 0 16,-1-8-8-16,1 1 0 0,4-9 9 0,1 1-9 16,3-4 0-16,1-4 0 0,4-5-12 0,4-3 4 15,0 8 8-15,1-4 9 0,3 12-1 0,1-5-8 0,-5 5 8 0,1 0-8 16,-5 7 0-16,0 4 0 15,-9 8 0-15,4 1-9 0,-4 3 1 0,1 3 0 16,-10 9 23-16,5 0 5 0,-1 3 0 0,-3 1 1 0,-1 7-21 0,-4 5 0 16,5 3 0-16,-1-8 8 0,0 12-8 0,-4-3 0 15,-4 3 0-15,0-4 0 0,8 4-19 16,-4-8-1-16,-4 5-1 0,8-5-843 16,5 4-168-16</inkml:trace>
  <inkml:trace contextRef="#ctx0" brushRef="#br0" timeOffset="19864.1711">22049 363 172 0,'0'-20'8'0,"0"20"1"0,0 0-9 0,-4-11 0 0,-1 3 0 0,1 0 0 16,4-4 332-16,0 5 65 0,0-1 13 0,0 0 2 16,0 4-249-16,0 4-51 0,0 0-9 0,4-12-3 15,5 9-46-15,-9 3-10 0,0 0-1 0,0 0-1 16,9-4-28-16,0 4-6 0,-9 0 0 0,0 0-8 16,13 0 0-16,-4 7 0 0,-1-3 0 0,6 8 0 15,-14-12-32-15,4 16-8 0,5 3 0 0,-5-3-584 16,-4 3-117-16</inkml:trace>
  <inkml:trace contextRef="#ctx0" brushRef="#br0" timeOffset="20102.939">22093 761 1936 0,'0'0'43'0,"0"0"9"0,0 0 1 0,0 0 1 0,0 0-43 0,0 0-11 0,0 0 0 0,0 0 0 16,0 0 52-16,0 0 9 0,0 0 2 0,0 0 0 15,0 0-39-15,0 0-7 0,0 0-1 0,0 0-1 16,0 0-15-16,0 0 0 0,0 0-12 0,0 0 12 31,0 0-60-31,0 0-4 0,0 0-2 0,0 0-545 0,0 0-109 16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101 1393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1427 70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0.01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0 576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<inkml:trace contextRef="#ctx0" brushRef="#br0" timeOffset="2218.5004">2966 1602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7309-1489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<inkml:trace contextRef="#ctx0" brushRef="#br0" timeOffset="1220.082">7489-1528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<inkml:trace contextRef="#ctx0" brushRef="#br0" timeOffset="8042.8855">6734-117 460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49:48.0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13461 3000 0,'0'0'15,"0"0"1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18.3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651 9 460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7.88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0B7B7CE-01D5-4E23-BEF9-B59470D64A9D}" emma:medium="tactile" emma:mode="ink">
          <msink:context xmlns:msink="http://schemas.microsoft.com/ink/2010/main" type="inkDrawing" rotatedBoundingBox="20877,4555 20891,5104 20590,5112 20576,4563" semanticType="callout" shapeName="Other">
            <msink:sourceLink direction="with" ref="{DBC9995E-1D3E-4262-A71F-1625B95A68D6}"/>
            <msink:sourceLink direction="with" ref="{4BA5ED1C-7DAD-48FA-911F-19A4065E01B1}"/>
          </msink:context>
        </emma:interpretation>
      </emma:emma>
    </inkml:annotationXML>
    <inkml:trace contextRef="#ctx0" brushRef="#br0">19605 4177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1268-6973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6.5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3982 288 0,'0'0'25'0,"0"0"-25"15,0 0 0-15,0 0 0 0,0 0 132 0,0 0 20 16,0 0 5-16,0 0 1 0,0 0-64 0,0 0-13 0,0 0-2 15,0 0-1-15,0 0-31 0,0 0-7 0,13 0 0 0,-4-4-1 16,-5 0-3-16,9-4 0 0,0 5 0 0,5-5 0 16,-1 4 7-16,-3-4 1 0,3 0 0 0,5-3 0 15,0 3 0-15,-9-4 0 0,5 4 0 0,-5-3 0 16,9-1-1-16,4-4 0 0,0 1 0 0,1 3 0 16,-1-8-16-16,-4 5-3 0,9-1-1 0,-1 1 0 15,-3-1-8-15,-1 0-2 0,0 5 0 0,-4-5 0 16,5 4-3-16,-10 1-1 0,5-5 0 0,-4 4 0 15,4 1-1-15,-5-1-8 0,10 0 12 0,-1-7-4 16,-4 3-8-16,4 1 0 0,5-5 9 0,4 5-9 16,-4-5 11-16,4 4-3 0,4-7 0 0,1 4 0 15,-1-1 1-15,5 1 0 0,0-5 0 0,-5-3 0 16,10 7 6-16,-5-3 1 0,-1 0 0 0,1-1 0 0,0-7 5 16,0 8 2-16,0-5 0 0,0 5 0 0,4-8-3 0,0 3-1 15,1 1 0-15,-1 0 0 0,-4 0-9 0,4-1-2 16,-4-3 0-16,4 4 0 0,-4-1-8 0,4 1 0 15,0-4 0-15,1 0 8 0,-1-4-8 0,0 3 0 16,-4 5 0-16,4-4 0 0,-4 4 0 0,5-1 0 16,-10-3 0-16,5 4 0 0,-5 3 0 0,-4-3 0 15,1 4 9-15,-1-1-1 0,4 1-8 0,-4 0 0 16,5-1 0-16,4 1 8 0,4-1-8 0,-4-3-16 16,-5 4 4-16,1-1 0 0,4 1 12 0,-1-4 0 0,1-1 0 15,0 5 0-15,0-1 14 0,-4 1-2 0,-1-12 0 16,-4 4 0-16,5 3-12 0,-1 1 0 0,-4-8 0 15,5 8 0-15,-5-1 0 0,9 1 0 0,-5 0 0 0,5-4 0 16,0 3 16-16,-5 1 1 0,5 0 0 0,-4 3 0 16,-1 1-17-16,5 3 8 0,-4-3-8 0,-1 4 0 15,1-5-8-15,-1 1-9 0,1-1-2 0,-1-3 0 16,0 0 28-16,1-1 6 0,4 1 1 0,-9 0 0 16,-4 0-16-16,-1-1 0 0,1 1 0 0,-5 4 0 15,5-1 0-15,-9 5 0 0,4-1 8 0,1 1-8 16,-1-1 0-16,-4 1 0 0,4-1 0 0,5 1 0 15,-5-1-10-15,1 1-8 0,3-5-2 0,5 5 0 16,-4 3 20-16,4 1-12 0,-4-5 12 0,0 8-10 0,-1-3 10 16,1 3 0-16,0-3 0 0,-5-1 0 0,0 0 0 0,-8 5 0 15,4-5 0-15,-5 4 0 0,5-3-10 0,-4-1 10 16,0-3-12-16,-1 3 12 0,1 4 0 0,-1-3 0 16,-4-5 0-16,5 9 0 0,-5-5 0 0,5 0 0 15,-5-3 0-15,9 3 0 0,-5 1 0 0,1-1 0 16,4 0 8-16,0 1-8 0,-5-1 0 0,1 5 0 15,4-5 0-15,0 4 0 0,-9 1 0 0,4 3 0 16,10-4 0-16,-10 0 0 0,1 5 0 0,4-1 0 16,-9-4 0-16,4 4 0 0,1 4 0 0,-5-3 0 15,0-1 0-15,-4 4 0 0,4 0 0 0,0 0 0 16,1-4 0-16,-1 4 0 0,-5-3 0 0,1 3 0 16,4 0 0-16,1-4 0 0,-6 4 0 0,6-4-10 15,-1 4 10-15,0 0-12 0,0-3 21 0,-4 3 4 16,0-8 1-16,-5 4 0 0,5 4-22 0,-5-3-5 0,0-1-1 15,1 0 0-15,-1 0 14 0,-4 8 0 0,5-4 0 0,-5 4 0 16,0-8 0-16,0 8 0 0,0 0 0 0,4-7 0 16,-4 7 0-16,0-8 0 0,0 8 0 0,9-4 0 15,0 0 0-15,-1 0 0 0,1 0 0 0,0 0 0 16,4 0 0-16,0 4 0 0,0 0 0 0,-4-3 0 16,4 3 0-16,-4 0 0 0,0-4 0 0,4 4 0 15,-13 0 0-15,4-8 0 0,5 4 0 0,0 0 0 16,-5-4 0-16,-4 8 0 0,5-8 0 0,4 5 0 15,-5-5 0-15,-4 8 0 0,4-4 0 0,5 0 0 16,0-4 0-16,-9 8 0 0,4-4 0 0,5-4 0 0,0 8 0 16,-5-3 0-16,5-1 0 0,-9 4 0 15,9-4 0-15,-9 4 0 0,0 0 0 0,0 0 0 0,4-4 0 0,-4 4 0 16,0 0 0-16,0 0 0 0,0 0 0 0,0 0 0 16,0 0 0-16,0 0 0 0,0 0 0 0,0 0 0 15,4-4 0-15,5-4 0 0,-4 4 0 0,-5 4 0 16,0 0 0-16,4-4 0 0,5-3 0 0,-5 3 0 15,1 0 0-15,3 0 0 0,-8 4 0 0,5-8 0 16,-1 4 0-16,-4 4 0 0,9-8 0 0,-5 4 0 16,1-3 0-16,-5 7 0 0,4-4 0 0,-4-4 0 15,4 0 0-15,1 0 0 0,-5-3 0 0,4 3 0 16,1 0 0-16,3 0 0 0,-3 0 0 0,-1 1 0 16,9-5 0-16,-4 4 0 0,4 0 0 0,5 1 0 15,-1-1 0-15,1 0 0 0,-5 0 0 0,0 0 0 16,9 1 0-16,-9 3 0 0,-4-4 0 0,0 8 0 15,0-4 0-15,-5 0 0 0,5 0 0 0,-9 4 0 16,0 0 0-16,0 0 0 0,0 0 0 0,0 0 15 0,0 0-2 0,0 0 0 16,0 0-13-16,0 0 0 0,0 0 8 0,0 0-8 15,-5-8 0-15,5 8 0 0,0 0 0 0,0 0 0 16,0 0 0-16,0 0 0 0,0 0 0 0,0 0 0 31,-8 0-31-31,-5 4 1 0,4 4 0 0,0 0-1009 0</inkml:trace>
  <inkml:trace contextRef="#ctx0" brushRef="#br0" timeOffset="1140.5239">2922 1693 1170 0,'-18'0'52'0,"9"-4"10"0,5 4-50 0,-1-4-12 0,5 4 0 0,0 0 0 16,0 0 105-16,0 0 19 0,-4 0 3 0,4 0 1 15,0 0-33-15,0 0-7 0,0 0 0 0,0 0-1 16,0 0-46-16,0 0-9 0,9 4-1 0,4 0-1 16,0 4-20-16,5-1-10 0,-5-3 10 0,13 0-10 15,1 0 9-15,3 0-9 0,1 0 8 0,-5 0-8 16,5 0 13-16,-5 0-2 0,1-4-1 0,-1 4 0 0,0-1 2 16,-4-3 0-16,0 4 0 0,0 0 0 0,4 0-4 15,-4 0-8-15,0 4 12 0,5 0-4 0,3-4-8 0,1-1 0 16,0 1 9-16,-1 4-9 0,-3-4 17 0,-1 0-1 15,-4 0 0-15,4-4 0 0,1 0-16 0,-5 0 0 16,0 0 0-16,-5 0 0 0,1 0 13 0,-5 0-1 16,4 4 0-16,-3-4 0 0,-14 0 7 0,0 0 1 15,0 0 0-15,0 0 0 0,8-4 7 0,-8 4 1 16,0 0 1-16,0 0 0 0,0 0-21 0,0 0-8 16,0 0 0-16,-4 12 9 0,-5-1-1 0,-4 1 0 15,-5 0 0-15,-3 7 0 0,-1-3 0 0,0 3 0 16,-5 5 0-16,5-1 0 0,-8 4-8 0,3 5 12 15,-3-1-12-15,-1 0 12 0,9-4 0 0,-9 8 0 16,1-3 0-16,3-1 0 0,-3 4 1 0,3-4 1 16,1 0 0-16,0 0 0 0,-1 5 2 0,1-1 0 15,0-4 0-15,-1 0 0 0,5 4-16 0,-4-8 0 0,4 5 0 16,-4-5 0 0,4 4-74-16,4 0-18 0,1 1-3 0,4-5-653 0,-1 0-130 0</inkml:trace>
  <inkml:trace contextRef="#ctx0" brushRef="#br0" timeOffset="77771.805">3865 2508 1378 0,'0'0'30'0,"0"0"6"0,9-8 2 0,-5 0 2 0,-4 8-32 0,4-4-8 0,-4 4 0 0,0 0 0 16,0 0 49-16,0 0 9 0,0 0 2 0,0 0 0 15,0 0-32-15,0 0-7 0,0 0-1 0,0 0 0 16,-4 12-20-16,0-4 9 0,-1 4-9 0,1-5 0 16,4 5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8 0 0,1-1 0 15,-5-7 0-15,0 0 0 0,0 0 0 0,4 4 0 16,5-4 13-16,0 0-1 0,0 0 0 0,-1 0 0 0,5 0-3 15,1-4-1-15,-1 4 0 0,4-4 0 0,1 4-8 0,-1-3 8 16,1-5-8-16,4 8 8 0,0-4 0 0,0 0 0 16,0 0 0-16,0-4 0 0,4 8 4 0,5-8 0 15,4 5 0-15,0-5 0 0,4 4 5 0,-4 0 2 16,5-4 0-16,-1 4 0 0,1-4-19 0,-9 5 0 16,4-5 0-16,-5 4 0 15,-3 0-31-15,-1 0-9 0,-4-4-3 0,0 0 0 16,-9 5-58-16,0-5-12 0,-4 0-3 0,-5 0-803 0</inkml:trace>
  <inkml:trace contextRef="#ctx0" brushRef="#br0" timeOffset="-32892.7868">6990-1095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<inkml:trace contextRef="#ctx0" brushRef="#br0" timeOffset="-33462.0443">6598-807 691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<inkml:trace contextRef="#ctx0" brushRef="#br0" timeOffset="-31568.2168">6997-1103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<inkml:trace contextRef="#ctx0" brushRef="#br0" timeOffset="78553.6214">4251 2410 345 0,'0'0'31'0,"0"0"-31"15,0 0 0-15,0 0 0 0,4-3 83 0,5-5 10 16,-5 4 3-16,5-4 0 0,0 0-12 0,0 0-3 16,0 1 0-16,-1-1 0 0,-8 8-1 0,9-8-1 15,0 4 0-15,0-4 0 0,-1 1-12 0,-3 3-3 16,-5 4 0-16,0 0 0 0,0 0 0 0,0 0 0 16,0 0 0-16,0 0 0 0,0 0-51 0,0 0-13 15,9 4 0-15,-9-4 0 0,0 0 0 0,0 0 0 16,8 3 0-16,-8-3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0-14 0,-8 4-4 16,0 4 0-16,0 8 0 0,-1-8-8 0,1 4-3 15,0 0 0-15,4-4 0 0,0 0-13 0,4-4-8 16,-4-4 8-16,9 8-8 0,0-4 0 0,0-3 0 16,4-1 0-16,0 4 0 0,-4-4 11 0,4-4-3 15,0 5 0-15,1-5 0 0,-1 0-8 0,0 0 0 16,0-7 0-16,1-1 0 0,3-3 0 0,-4-4-17 15,5-1 4-15,0-3 1 16,-1-4-197-16,5-4-39 0,0 0-8 0,13-19-2 0</inkml:trace>
  <inkml:trace contextRef="#ctx0" brushRef="#br0" timeOffset="-41269.5272">-1277 4064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<inkml:trace contextRef="#ctx0" brushRef="#br0" timeOffset="-38481.1927">-479 4138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0,0 0-12 16,-5 0 1-16,5 0-671 0,-4 4-134 16</inkml:trace>
  <inkml:trace contextRef="#ctx0" brushRef="#br0" timeOffset="-38476.0631">-325 4185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<inkml:trace contextRef="#ctx0" brushRef="#br0" timeOffset="-29515.7302">6699-319 230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5.2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3990-3129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2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282 1389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<inkml:trace contextRef="#ctx0" brushRef="#br0" timeOffset="381.1505">1827 1283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5.88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-1965-6228 691 0,'0'0'61'0,"0"0"-49"0,0 0-12 0,0 0 0 16,-5-8 80-16,1 4 12 0,0 0 4 0,4 4 0 16,0-8 10-16,0 8 2 0,0 0 1 0,0-8 0 15,-5 1-8-15,1 3-1 0,4-4-1 0,-9 4 0 0,5 0-19 0,4 4-4 16,0 0-1-16,-9-4 0 0,0 0-18 0,0 4-3 16,9 0-1-16,0 0 0 0,0 0-36 0,0 0-7 15,0 0-2-15,0 0 0 0,0 0-8 0,0 0 0 16,-4 8 0-16,4-8-11 0,4 8 11 0,-4-8 0 15,9 8 10-15,0-1-10 0,4-3 0 0,0 0 8 16,-4 0-8-16,4 0 0 0,5 4 12 0,4-4 0 16,0-4 0-16,0 4 0 0,4-4-12 0,0 4 0 15,1-1 0-15,3 1 0 0,-3-4 0 0,8 4 0 16,-5 0 0-16,6-4 0 0,-6 4 0 0,1 0 0 16,4 0 0-16,0-4 0 0,-4 0 8 0,-5 0-8 15,0 0 0-15,1 0 0 0,-5-4 8 0,0 4-8 16,-5 0 0-16,-8-4 9 0,0 0-9 0,-9 4 0 15,9 0 0-15,-9 0 8 0,8 0-8 0,-8 0 0 16,9 0 0-16,0 4 0 0,0-4 8 0,-9 0-8 16,4 8 8-16,5 0-8 0,-5 3 0 0,1-3 8 0,-1 0-8 15,-4 4 0-15,0 3 0 0,-4-3 8 0,-5 4-8 0,4-1 0 16,1 5 10-16,-5-5-10 0,-4 5 12 0,-4-1-12 16,-10 9 20-16,5-5-2 0,-4 0-1 0,-5 1 0 15,1 3 10-15,-6 4 1 0,1-3 1 0,5 7 0 16,-5-4-9-16,-1 0-3 0,1 4 0 0,5 0 0 15,-1 0-17-15,5 4 8 0,-5-4-8 0,9-3 0 16,0-1 0-16,0 0-12 0,5 0 0 0,3 0 0 16,1-7 0-16,4 3 0 0,1-4 0 0,-1-3 0 15,9-4-162-15,-5-5-32 0,5 1-6 16</inkml:trace>
  <inkml:trace contextRef="#ctx0" brushRef="#br0" timeOffset="85308.4783">-2448-6579 345 0,'0'0'31'0,"5"-8"-31"0,3 4 0 0,-3 0 0 15,-5 4 98-15,9-8 14 0,-5-4 2 0,5 9 1 16,-9 3-41-16,0 0-8 0,4-8-2 0,5 4 0 15,-9 4-23-15,4-4-5 0,1-4 0 0,-5 8-1 16,0 0-15-16,0 0-2 0,0 0-1 0,0 0 0 0,0 0 18 16,0 0 3-16,0 0 1 0,0 0 0 0,0 0-11 15,0 0-3-15,0 0 0 0,0 0 0 0,0 0-4 0,0 0-1 16,-9-4 0-16,9 4 0 0,0 0 8 0,0 0 2 16,-9 0 0-16,9 0 0 0,-13 0-5 0,13 0-1 15,-9 0 0-15,0 0 0 0,9 0-4 0,-8 0 0 16,8 0-1-16,-9 4 0 0,9-4-8 0,-9 4-2 15,0 0 0-15,1 0 0 0,-1 0-9 0,0 0 12 16,-4 3-12-16,4-3 12 0,0 0-12 0,5 0 0 16,-5 0 0-16,0 4 0 0,1 0 0 0,8-8 0 15,-9 7 0-15,4 1 0 0,-3 0 0 0,8-8 0 16,0 0 0-16,-5 8 0 0,1 4 0 0,-1-5 12 16,1 1-12-16,4-8 12 0,0 0-12 0,-4 8 0 15,-5 0 0-15,5 3 0 0,-1 1 0 0,1 0 8 16,-5 0-8-16,0-1 8 0,5 5-8 0,4-4 10 0,0-12-10 0,-5 7 10 15,5 5-2-15,-4 0-8 0,4-1 12 0,-4-3-4 16,4 4 11-16,0-12 1 0,0 0 1 0,0 12 0 16,0-1-1-16,4 5 0 0,-4-4 0 0,0-5 0 15,4 5-8-15,-4-4-3 0,5 4 0 0,-5-1 0 16,0-3-1-16,4 4 0 0,-4-4 0 0,0 3 0 16,5 1-8-16,-1 0 8 0,-8 3-8 0,4-7 8 15,0 4-8-15,0-4 8 0,-5 3-8 0,5-11 8 16,0 12-8-16,0-12 0 0,0 8 0 0,0-8 0 15,0 8 8-15,0 3 0 0,0-3 0 0,0-8 0 16,0 0-8-16,0 0 0 0,0 12 0 0,9-4 0 0,-5 3 25 16,1-3 3-16,-5-8 1 0,4 12 0 0,5-4-21 15,-9-8-8-15,4 7 0 0,5 1 9 0,-5 0-9 0,1 4 0 16,-5-12 0-16,4 8 0 0,1-1 0 0,-5-7 0 16,0 12 0-16,4-4 0 0,-4-8 0 0,4 8 12 15,-4-8-12-15,0 0 12 0,5 11-12 0,-5-11 0 16,4 12 0-16,-4-12 8 0,0 0-8 0,0 0 0 15,9 8 0-15,-9-8 0 0,9 4 0 0,-9-4 0 16,0 0 9-16,8 8-9 0,1-5 13 0,-9-3-1 16,9 4-1-16,-9-4 0 0,13 4-11 0,-13-4 10 15,9 4-10-15,-9-4 10 0,0 0-10 0,13 0 0 16,0 0 9-16,-13 0-9 0,9 0 0 0,-9 0 0 16,13 4 0-16,0-4 8 0,-13 0-8 0,9 0 0 15,0-4 0-15,4 0 0 0,0 4 0 0,-4 0 0 16,0-4 0-16,4 0-8 0,-4-3 8 0,4 3 0 15,-4 0 0-15,4 4 0 0,-9-4 0 0,5-4 0 0,-5 4 0 16,5-4 0-16,0 5 0 0,-9 3 0 0,0 0 0 0,0-8 0 16,4 0 0-16,1 0 0 0,-5 0 0 0,0 8 0 15,0 0 0-15,0-7 0 0,0-5 0 0,4 4 8 16,-4 8-8-16,0-8 8 0,0 0-8 0,0-3 8 16,5 7-8-16,-5-4 0 0,4-4 0 0,0 5 0 15,-4-1 0-15,0 8 0 0,5-8 0 0,-5 4 0 16,0-4 0-16,0 0 0 0,-5 1 0 0,5-1 0 15,0 8 0-15,0 0 0 0,-4-4 0 0,0 0 0 16,-1-4 0-16,1 0 0 0,-1 5 0 0,-3-1 0 16,3-4 0-16,-4 4 0 0,5 0 0 0,-5 0 0 0,-4 0 0 15,4 0 0-15,-4 4 0 0,0 0 0 0,-5 0 0 0,1 4 9 16,-5-4-9-16,4 4 0 0,-4 4 8 0,5-4-8 16,-5 4 0-16,4-1 0 0,5 1-10 0,0-4-9 15,0 4-1-15,0 0-1 16,4 0-148-16,0 3-30 0,-13 9-5 0,9-5-2 0</inkml:trace>
  <inkml:trace contextRef="#ctx0" brushRef="#br0" timeOffset="83530.4966">-3093-6540 518 0,'0'0'46'15,"5"-4"-37"-15,8 0-9 0,-4 0 0 16,-1 0 81-16,1 0 15 0,0 4 2 0,-9 0 1 0,0 0-39 0,0 0-7 15,0 0-1-15,9-4-1 0,0 4-1 0,-9 0 0 16,0 0 0-16,0 0 0 0,0 0 9 0,0 0 1 16,0 0 1-16,0 0 0 0,0 0-29 0,0 0-7 15,-5 8-1-15,5-8 0 0,0 8-6 0,-4 0-2 16,4 3 0-16,0-11 0 0,0 0-4 0,0 0-2 16,0 0 0-16,0 0 0 0,0 0 0 0,0 0 0 15,0 8 0-15,0-8 0 0,0 0 9 0,0 0 1 16,0 0 1-16,0 0 0 0,0 0 3 0,4 12 0 15,-4-12 0-15,0 0 0 0,0 0-8 0,0 0 0 16,0 8-1-16,0-8 0 0,0 0-7 0,0 0-8 16,5 11 11-16,-5-11-11 0,0 0 14 0,0 0-4 15,0 0-1-15,0 0 0 0,0 0 2 0,0 0 0 0,0 0 0 16,0 0 0-16,0 0-1 0,0 0 0 0,0 0 0 0,0 0 0 16,0 0 3-16,0 0 1 0,0 0 0 0,0 0 0 15,0 0-4-15,0 0-1 0,0 0 0 0,0 0 0 16,0 0-9-16,4 8 0 0,-4-8 0 0,0 0 8 15,0 0-8-15,0 0 0 0,0 0 0 0,0 0 0 16,0 0 8-16,0 0-8 0,0 0 8 0,0 0-8 16,0 0 0-16,0 0 8 0,0 0-8 0,0 0 0 15,0 0 0-15,0 0 0 0,0 0 0 0,0 0 0 16,0 0 0-16,0 0 0 0,0 0 0 0,0 0 0 16,0 0 0-16,0 0 0 0,0 0 8 0,0 0-8 15,0 0 0-15,0 0 0 0,0 0 0 0,0 0 8 16,0 0-8-16,0 0 0 0,0 0 0 0,0 0 0 0,0 0 0 15,0 0 0-15,0 0 0 0,0 0 0 0,0 0 0 0,0 0 0 16,0 0 0-16,0 0 0 0,4 12 0 0,1-1 0 16,-1 1 0-16,0 4 0 0,-4 7 0 0,0 1 10 15,-4-1-10-15,4 4 10 0,-4 8-10 0,4-3 10 16,-5-1-10-16,5 0 10 0,0 0-10 0,-4 4 10 16,4-4-10-16,4 1 10 0,-4-5-10 0,0 0 10 15,5 4-10-15,-1-3 10 0,0-1 2 0,1 0 0 16,-1 1 0-16,1-1 0 0,-5 0 13 0,0-3 3 15,0-1 1-15,0 0 0 0,0-7 4 0,0 4 1 16,-5-1 0-16,1-3 0 0,-1-5-20 0,5-3-4 16,-4 4-1-16,4-12 0 0,-9 8 0 0,9-8 0 15,0 0 0-15,0 0 0 0,0 0-1 0,-4-4-8 16,-5 0 12-16,5-4-4 0,-1-4-8 0,5-3 12 16,-4-1-12-16,4 1 12 15,-4-1-32-15,4 0-5 0,-5 5-2 0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4.38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44 1 756 0,'0'0'33'0,"0"0"7"0,0 0-32 0,0 0-8 0,0 0 0 0,0 0 0 16,0 0 85-16,0 0 15 0,0 0 4 0,0 0 0 15,0-8-41-15,0 8-8 0,0 0-2 0,0 0 0 16,0 0-26-16,0 0-6 0,0 0-1 0,0 0 0 16,0 0-4-16,0 0-2 0,0 0 0 0,0 0 0 15,0 0 32-15,0 0 6 0,0-8 2 0,0 8 0 16,0 0-10-16,0 0-3 0,0 0 0 0,0 0 0 16,0 0-30-16,0 0-11 0,0 0 0 0,0 0 9 15,0 0 2-15,0 0 0 0,0 0 0 0,0 0 0 16,0 0 3-16,0 0 1 0,0 0 0 0,0 12 0 15,5-5-7-15,-5 5-8 0,0-4 11 0,0 4-11 0,0-1 9 0,4 1-9 16,-4 0 0-16,0 4 9 0,-4-1 3 0,4 1 1 16,0 0 0-16,0 3 0 0,0 1 9 0,0 3 2 15,-5 4 0-15,5 1 0 0,0-1-4 0,-4 1 0 16,0 7 0-16,-1-8 0 0,5 5 12 0,-4-9 1 16,-1 4 1-16,5-3 0 0,0 3-26 0,0-7-8 15,0 3 0-15,0-3 0 0,0-5 16 0,-4 1-3 16,4 0-1-16,0-5 0 0,0-11-1 0,0 0-1 15,0 0 0-15,0 12 0 0,0-12-10 0,0 0 12 16,0 0-12-16,0 0 12 0,0 0-12 0,0 0 0 16,0 0 0-16,0 0 8 15,-4 12-30-15,4-12-6 0,-5 4-2 0,5-4 0 16,-9 0-181-16,9 0-36 0</inkml:trace>
  <inkml:trace contextRef="#ctx0" brushRef="#br0" timeOffset="567.9594">334 169 403 0,'0'0'36'0,"0"-8"-36"16,9 0 0-16,-5-4 0 0,0 5 121 0,5-5 18 15,-4 0 3-15,3 4 1 0,1-3-14 0,0 7-2 16,4-8-1-16,0 4 0 0,0-4-51 0,5 1-11 15,-5 3-1-15,5 0-1 0,-1 4-32 0,1-4-6 16,-1 0-2-16,5 4 0 0,0-3-4 0,0 3-1 16,0 0 0-16,0 4 0 0,-13 0 5 0,13 4 1 15,-5-4 0-15,1 4 0 0,-1 0-5 0,-3-1-1 0,-6 9 0 16,5-4 0-16,1 4-6 0,-6-1-2 0,-3 1 0 16,-1 4 0-16,-4 3 12 0,-4-3 3 0,-5 4 0 15,0-1 0-15,-8 5 9 0,-1-5 3 0,5 1 0 16,0-1 0-16,-9 1-10 0,-4 3-2 0,8-3 0 0,-4-1 0 15,0 5-8-15,0-1-3 0,0-3 0 0,5-4 0 16,4-1 3-16,-5 5 0 0,5-5 0 0,0 1 0 16,4-4-7-16,5 3-1 0,-1-3 0 0,1-4 0 15,-5 0-8-15,9-8 12 0,4 8-12 0,-4-8 12 16,5 4 7-16,-5-4 1 0,9 4 1 0,-1-1 0 16,1-3 1-16,4 0 0 0,0 0 0 0,9-3 0 15,5-5-9-15,8 4-1 0,4-4-1 0,1 4 0 16,4 4-11-16,4-4 0 0,-4 4-10 0,8 4 10 15,-3-4-163-15,3 4-26 0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12415 3882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<inkml:trace contextRef="#ctx0" brushRef="#br0" timeOffset="1468.7745">14959 3368 536 0,'0'0'24'0,"13"-4"4"0,-4 0-28 0,0 0 0 16,0-4 0-16,-5 0 0 0,5 5 132 0,0-5 21 16,-5 0 4-16,0 0 1 0,-4 8-37 0,5-4-7 15,-1-4-2-15,-4 8 0 0,9 0-31 0,-9 0-6 16,9-4-2-16,-9 4 0 0,9 0-37 0,-1 4-8 15,5 0-2-15,-4 0 0 0,0 4-14 0,0-4-2 16,4 4-1-16,-4 0 0 0,0-1 22 0,-1 1 4 16,-3-4 1-16,8 4 0 0,-4-4-4 0,4-4 0 15,-4 4 0-15,4 0 0 0,4 0-1 0,10 3-1 16,-1 1 0-16,9 0 0 0,-4 4-22 0,8-1-8 16,-4-3 0-16,0 4 0 0,-4 4 0 0,4-1 0 0,-4-3-11 15,0 4 11-15,-1-5 0 0,1 5 0 0,-9-4 0 16,4 3 0-16,-4-7 0 0,-4 0 0 0,-5 0 0 0,-4 0 0 15,4-1 12-15,-4-3-4 0,-9-4 0 0,0 0 0 16,0 0 12-16,0 0 3 0,0 0 0 0,0 0 0 16,0 0-10-16,0 0-1 0,0 0-1 0,-5 12 0 15,1 0-11-15,-5-1 0 0,0 5 0 0,-4 4 8 16,-4-1-8-16,-5 5 0 0,-9 3 0 0,-4 0 0 16,-5 1 0-16,-3-1 8 0,-14 4-8 0,-5 1 0 15,-8-1 0-15,4 4-14 0,-4 0 2 0,4 0 0 16,5 4 12-16,4-3 0 0,4-5 0 0,9-4 0 15,5 1-97-15,4-5-14 0,4 0-2 0,9 1-1 16</inkml:trace>
  <inkml:trace contextRef="#ctx0" brushRef="#br0" timeOffset="-34507.905">18969 3923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8.1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80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<inkml:trace contextRef="#ctx0" brushRef="#br0" timeOffset="1331.3431">846 30 403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7.88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19605 4177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3.8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-974-174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3.8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6F37FD-D5D8-4178-BC04-93815005DC97}" emma:medium="tactile" emma:mode="ink">
          <msink:context xmlns:msink="http://schemas.microsoft.com/ink/2010/main" type="inkDrawing" rotatedBoundingBox="19775,8831 20395,8328 20987,9058 20367,9561" semanticType="callout" shapeName="Other">
            <msink:sourceLink direction="with" ref="{D3564D1C-5B64-43A4-ACA3-185109258956}"/>
            <msink:sourceLink direction="with" ref="{0153862C-378C-42CD-B880-4275099B6666}"/>
          </msink:context>
        </emma:interpretation>
      </emma:emma>
    </inkml:annotationXML>
    <inkml:trace contextRef="#ctx0" brushRef="#br0">-974-174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1.7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2 288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-5717-3424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42.7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1445 344 518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51:26.2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-2605 6580 0,'0'0'16,"0"0"-16,-74-58 16,74 19-1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0.9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4486-2989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8.1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5 147 345 0,'0'0'31'0,"4"-12"-31"0,0 4 0 0,-4 0 0 15,0-3 134-15,5 3 21 0,-1-4 4 0,1 4 1 16,-5 8-72-16,4-7-13 0,5-5-3 0,-5 4-1 16,5 4-15-16,-5-4-4 0,1 1 0 0,-1-1 0 15,1 0-20-15,3 0-5 0,-3 0-1 0,3 5 0 16,-3-1 10-16,-5 4 1 0,4 0 1 0,-4 0 0 15,0 0 12-15,0 0 2 0,0 0 1 0,0 0 0 16,0 0-23-16,0 0-5 0,0 0-1 0,0 0 0 16,0 0 15-16,0 0 2 0,0 0 1 0,0 0 0 15,0 0-24-15,0 0-5 0,0 0-1 0,0 11 0 16,0 1 0-16,-4 4 0 0,4-1 0 0,0 5 0 0,-5-1-2 0,5 5-1 16,-4 3 0-16,4 4 0 0,-9 0 20 15,5 4 4-15,4 0 1 0,-4 4 0 0,-1 0-7 0,-4-3-2 16,5-1 0-16,0 0 0 0,-1 0-8 0,1-4-1 15,-5 0-1-15,9 4 0 0,-4-3-6 0,4-5-1 16,-5-4 0-16,1 1 0 0,-1-1-8 0,5-3 0 16,-4-1 9-16,4-3-9 0,0 3 0 0,-4-3 9 15,4-8-9-15,0-8 0 0,-5 7 0 0,5-7-16 16,0 0 2-16,0 0 0 16,0 0-157-16,0 0-31 0</inkml:trace>
  <inkml:trace contextRef="#ctx0" brushRef="#br0" timeOffset="542.3573">487 166 1335 0,'0'0'29'0,"0"0"7"0,0 0 0 0,0 0 2 16,0 0-30-16,0 0-8 0,0 0 0 0,0 0 0 0,0 0 52 0,0 0 10 15,0 0 2-15,0 0 0 0,9-4-32 0,-9 4-7 16,0 0-1-16,9 0 0 0,-9 0 26 0,0 0 5 16,0 0 1-16,0 0 0 0,0 0-7 0,4 8-1 15,-4-8 0-15,0 12 0 0,-4-1-19 0,-1 1-4 16,1 0-1-16,-5 0 0 0,5-1-12 0,-5 5-4 15,0-1 0-15,1 1 0 0,-1 0 8 0,0-5 2 16,5 5 0-16,-1-4 0 0,1 3-18 0,-1-3 0 16,1-4 8-16,0 3-8 0,4-11 8 0,-5 8-8 15,1 4 9-15,4-4-9 0,0-8 8 0,0 11-8 16,0-3 0-16,0 4 0 0,4-4 15 0,1 0-3 16,-5-8-1-16,8 7 0 0,-3 1 5 0,-5-8 2 15,4 8 0-15,5 0 0 0,-9-8-8 0,9 4-2 16,4 0 0-16,0-1 0 0,0 1 26 0,5-4 5 15,-1 4 1-15,5-4 0 0,-4-4-28 0,4-3-12 16,4 3 10-16,0 0-10 0,1-4 10 0,4 4-10 16,-1-4 10-16,-3 4-10 0,-1 0 0 0,0-3 8 0,5 3-8 15,0-4 0-15,-5 4 0 0,-4 0 0 0,-9 0 0 0,9 0 0 16,-9 0 0-16,0 4 0 0,-4 0 0 0,0 0 0 31,0 0-52-31,-9 0-3 0,0 0-1 0,0 0 0 0,0 0-105 0,0 0-22 16,0 0-4-16</inkml:trace>
  <inkml:trace contextRef="#ctx0" brushRef="#br0" timeOffset="879.927">786 108 172 0,'0'0'16'0,"0"0"-16"15,0 0 0-15,0 0 0 0,0 0 260 0,0 0 48 16,0 0 11-16,0 0 1 0,0 0-168 0,-5-8-35 16,5 8-6-16,0 0-2 0,0 0-33 0,0 0-8 15,0 0 0-15,-4 4-1 0,-1 11-21 0,5 5-4 16,-4-1-1-16,-5 9 0 0,5-1 1 0,0 8 0 15,-1 0 0-15,-4 4 0 0,1 0 8 0,-1 0 2 0,0-4 0 16,-4 8 0-16,0-4-16 0,0 4-2 16,-1-4-1-16,1 0 0 0,0-8-18 0,0 4-4 0,-5 0-1 15,5-3 0-15,0-1-10 0,-4-4-11 0,3 0 3 0,1-3 0 32,0-9-193-32,9 1-39 0,-14 11-7 0,18-27-1 0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9.9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-4354-388 460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8.4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-4844 4356 1094 0,'0'0'97'0,"0"0"-77"0,-4 0-20 0,4 0 0 16,-9 0 89-16,5 4 15 0,4-4 2 0,-5 4 1 0,-4 0-14 0,9-4-2 16,0 0-1-16,0 0 0 0,0 0-30 0,0 8-5 15,-4 0-2-15,4-8 0 0,0 0-5 16,4 11 0-16,5-3-1 0,0 0 0 0,4-4-20 0,0 4-4 15,5-4-1-15,-1 3 0 0,1-3-11 0,4 4-3 16,-5 4 0-16,10-4 0 0,-10 3-8 0,1 1 0 16,8 0 0-16,-4-1 8 0,0-3-8 0,0 4 0 15,0 4 0-15,0-5 0 0,0 1 0 0,-5 4 0 16,10-9 0-16,-5 5 0 0,4 0 8 0,0-4-8 16,5-5 0-16,-5 5 8 0,1 0-8 0,-1-4 8 15,-4 0-8-15,0 0 8 0,-5-4 0 0,5 0 0 16,-4-4 0-16,-5 4 0 0,-4 0 4 0,4 0 1 15,-13 0 0-15,13 4 0 0,-13-4-2 0,0 0-1 16,0 0 0-16,4 8 0 0,1 3 8 0,-5 1 2 16,-5 0 0-16,1 3 0 0,0-3 10 0,-5 4 2 15,-9 3 1-15,1 1 0 0,-5-1-5 0,-4 1-2 0,-5-1 0 16,0 4 0-16,-8 1-3 0,4-1-1 0,-1 1 0 16,6 3 0-16,-5-4-6 0,0 1-2 0,4-1 0 0,0 4 0 15,5-7-14-15,-1 7 0 0,6-3 0 0,-1-1 0 31,4 0-32-31,0 1-7 0,-3-1-1 0,7 1 0 0,-3 3-130 16,-1-8-26-16,5 5-6 0</inkml:trace>
  <inkml:trace contextRef="#ctx0" brushRef="#br0" timeOffset="-2700.1315">-7415 4746 748 0,'0'0'33'0,"0"0"7"0,0 0-32 0,0 0-8 0,0 0 0 0,0 0 0 16,0 0 44-16,-9 4 8 0,9-4 0 0,-4 8 1 16,4-8-21-16,0 0-4 0,-4 8 0 0,4-8-1 15,0 0 23-15,0 0 5 0,0 0 1 0,0 0 0 16,0 0 24-16,0 0 6 0,0 0 1 0,0 0 0 0,0 0-14 15,0 0-2-15,0 0-1 0,0 0 0 16,8 4-22-16,-8-4-5 0,0 0-1 0,0 0 0 0,0 0-18 0,0 0-3 16,14 0-1-16,-6-4 0 0,-8 4-7 0,0 0-1 15,0 0-1-15,13-4 0 0,-4 0-11 0,0 0 10 16,-9 4-10-16,0 0 10 0,0 0-2 0,13-4 0 16,-4 0 0-16,0 1 0 0,4-1 9 0,-4 0 2 15,-1 0 0-15,-3 4 0 0,-5 0 1 0,9-4 0 16,-9 4 0-16,8 0 0 0,1-4-6 0,-9 4-1 15,0 0 0-15,0 0 0 0,9 0-5 0,0 4 0 16,-1 0-8-16,-8-4 12 0,0 0-12 0,9 4 0 16,0-4 0-16,-5 4 0 0,5 0 0 0,0-1 0 15,0 1 0-15,0-4 0 0,-1 0 0 0,1 0 0 16,4 0 0-16,0 0 0 0,1 0 0 0,-1 0 8 16,4 0-8-16,1 0 0 0,-1-4 12 0,-3 1-3 0,-1 3-1 15,4 0 0-15,-4 0-8 0,5-4 10 0,-5 4-10 0,5 0 10 16,-5 0-10-16,4 0 0 0,-3 4 9 0,3-4-9 15,-4 7 0-15,5-3 0 0,-1 0 0 0,1 4 8 16,4-4-8-16,-5 4 0 0,5-4 0 0,0-1 0 16,5 1 0-16,-5 0 0 0,8 0 0 0,-3-4 0 15,3-4 0-15,1 0-15 0,0 4 4 0,-1-4 1 16,-3 1 35-16,-1 3 7 0,0-4 2 0,1 0 0 16,-1 4-34-16,0-4 0 0,1 4-10 0,-5-4 10 15,4 4 0-15,-4 0 0 0,4 0 0 0,-4 4 12 16,0-4-12-16,-4 0 0 0,4 4 0 0,-1-4 8 0,-3 4-8 15,4 0 0-15,0-1 0 0,0-3 0 0,0 4 8 0,4-4 0 16,5 0 0-16,-5 0 0 0,-4 0-8 0,9-4 0 16,8 1 0-16,-4-1 0 0,5 0 0 0,-1 0 0 15,1 0 0-15,-1 0 0 0,1 0 0 0,-5-4 0 16,-4 1 0-16,-1 3 0 0,1-4 0 0,-5 4 0 16,1 0 0-16,-1 0 0 0,-4 0 0 0,0 0 0 15,0 0 8-15,0 4-8 0,4 0 0 0,0 0 0 16,1 0 8-16,-5 0-8 0,8 0 0 0,1 0 0 15,-5 0 0-15,5 0 0 0,4 4 0 0,0 0 0 16,5-4 0-16,-10 0 0 0,6-4 0 0,-1 4 0 16,-5-4 0-16,1 4 0 0,0-3 0 0,0-1 0 15,-10 0 0-15,6 4 0 0,-5-4 0 0,4 0 0 16,-4 4 0-16,4 0 0 0,-4-4 0 0,0 4 0 0,0 0 0 16,4-4 0-16,1 4 8 0,3-4-8 0,-3 4 0 0,3 0 8 15,1 0-8-15,4 0 0 0,0 0 0 0,1 0 0 16,-1 4 0-16,0-4 0 0,0-4 0 0,0 4 0 15,0-4 0-15,0 4 0 0,-4-4 0 0,4 1 0 16,-4-1 0-16,4 0 0 0,-5 4 0 0,1 0 0 16,-13 0 0-16,8-4 0 0,-8 0 0 0,-1 0 8 15,5 4 5-15,-4 0 1 0,4 0 0 0,-1 0 0 16,1-4-6-16,5 4-8 0,-5-4 11 0,4 4-11 16,0 0 0-16,1-4 0 0,-5 4 0 0,4-4 0 15,-4 8 8-15,4-4-8 0,-4 0 0 0,0-4 0 16,0 1 0-16,0-1 0 0,-5 0 0 0,1 0 0 0,0 0 0 15,-1 0 0-15,1 0 0 0,-1 0 0 0,-8 4 0 16,0-4 0-16,8 0 8 0,-4 4-8 0,5-3 0 0,0 3 8 16,-1-4-8-16,5 0 0 0,0 4 0 0,-4 0-12 15,3-4 0-15,6 4 0 0,-1 0 12 0,0 0 0 16,-4-4 0-16,5 4 0 0,-1 0 0 0,-4 0 16 16,0 0-3-16,0 0-1 0,-5-4-12 0,1 0 0 15,-5 4 0-15,0-4 0 0,-13 4 0 0,0 0 0 16,0 0 0-16,13 0 0 0,1-4 0 0,-1 4 8 15,-5 0-8-15,6 0 0 0,3-4 0 0,-4 1 0 16,5 3 8-16,-1-4-8 0,1 0 0 0,4 0 0 16,-4 0 0-16,-1 4 0 0,1-4 16 0,-1 0 0 15,-4 0 0-15,0 4 0 0,1 0-16 0,-6 0 0 16,10 0 0-16,-9 0 0 0,-5 0 0 0,5-4 0 16,-9 4 0-16,9-4 0 0,-1 4 0 0,-8 0 0 15,0 0 0-15,14 0 0 0,-1 0 0 0,-4-3 0 0,4-1 0 16,0 4 0-16,0-4 0 0,5 4 0 0,-5 0 0 0,4 0 0 15,-4-4 0-15,1 0 0 0,-1-4 0 0,0 4 0 16,-4 4 0-16,-1-4 0 0,-8 4 0 0,9-4 0 16,-9 4 0-16,9-3 0 0,0-1 0 0,-9 4 0 15,9-4 0-15,-1 0 0 0,6 0 0 0,-14 4 0 16,8 0 0-16,5 0-18 0,-4-8 4 0,4 8 1 16,-13 0 13-16,9-4 0 0,-9 4 0 0,13 0 0 15,-13 0 0-15,9 0 0 0,4-4 0 0,-13 4 0 16,9 0 0-16,-9 0 0 0,9 0 0 0,0 0 0 15,-1 0 0-15,-8 0 0 0,14 0 0 0,-6 0 0 16,1 0 0-16,0 0 0 0,-9 0 0 0,9 0 0 0,4 4 0 0,-4-4 0 16,-9 0 0-16,8 4 0 0,1-4 0 0,0 0 16 15,0 0-3-15,-9 0-1 0,0 0-12 0,8 0-16 16,1 0 3-16,-9 0 1 0,9 0 12 0,-9 0 0 16,4 0 0-16,10 0 0 0,-10 0 0 0,-4 0 0 15,0 0 0-15,9 0 0 0,-1 0 0 0,1 0 0 16,-9 0 0-16,0 0 0 0,0 0 0 0,5 0 16 15,3 0-3-15,-8 0-1 0,0 0-12 0,0 0-16 16,0 0 3-16,0 0 1 0,0 0 12 0,0 0 0 16,0 0 0-16,5 4 0 0,4 0 0 0,-9-4 0 15,0 0 0-15,0 0 0 0,8 4 0 0,-3 4 0 16,-1-4 0-16,5-1 0 0,0 1 0 0,-1-4 16 16,1 0-3-16,0 4-1 0,0-4-12 0,-5 0 0 15,5 0 0-15,0 0 0 0,-9 0 0 0,0 0-16 0,4 0 3 0,-4 0 1 16,0 0 12-16,0 0 16 0,0 0-3 0,0 0-1 15,0 0-20-15,0 0-5 0,0 0-1 0,0 0 0 16,0 0-2-16,0 0-1 0,0 0 0 0,13 0 0 16,0 0-3-16,5 0 0 0,-5 0 0 0,0 0 0 15,0 0 7-15,1-4 1 0,-14 4 0 0,8 0-1101 16</inkml:trace>
  <inkml:trace contextRef="#ctx0" brushRef="#br0" timeOffset="-1526.3754">-2097 4497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6.5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107 256 460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<inkml:trace contextRef="#ctx0" brushRef="#br0" timeOffset="44891.5477">1617 790 403 0,'0'0'17'0,"0"0"5"0,0 0-22 0,0 0 0 15,0 0 0-15,0 0 0 0,8-4 128 0,-8 4 22 16,9-8 4-16,0 5 1 0,0-5-67 0,0 4-12 16,-5 0-4-16,-4 4 0 0,9-4-9 0,-5 4-3 15,-4 0 0-15,0 0 0 0,0 0-19 0,0 0-4 16,9-8-1-16,-9 8 0 0,0 0 6 0,0 0 1 16,0-4 0-16,0 4 0 0,0-4 8 0,-4-3 1 15,-1 3 1-15,1-4 0 0,4 4-13 0,-9-4-2 16,5 4-1-16,-1 0 0 0,-4 4-5 0,5-7-2 15,0 3 0-15,-5 4 0 0,4-8-8 0,5 8-2 16,-8 0 0-16,3-4 0 0,-3-4-3 0,8 8-1 16,-9 0 0-16,0 0 0 0,0-4-7 0,0 8-1 15,1-4-8-15,-6 0 12 0,1 4-12 0,5 0 0 16,-10 0 0-16,5 0 0 0,0 4 9 0,0-1-9 16,-5-7 8-16,0 8-8 0,5 0 0 0,-4 0 0 15,-1-4 8-15,1 7-8 0,-1-7 0 0,1 4 0 0,3 0 0 16,1 0 0-16,-4-8 0 0,3 8 0 0,-3-1 0 0,8-3 0 15,9-4 0-15,0 0 0 0,-9 12 0 0,1-4 0 16,3 3 0-16,1 1 0 0,-5 4 0 0,5-5 0 16,-1 5 0-16,1 0 0 0,0 3 0 0,4 1 0 15,-5 3 0-15,1-3 0 0,4 3 0 0,0 0 0 16,0-3 0-16,0-1 0 0,0 1 0 0,4-1 8 16,1 1-8-16,-1-8 0 0,-4-1 0 0,9 1 0 15,-5-4 8-15,-4-8 0 0,0 0 0 0,9 4 0 16,0 0-8-16,4-1 0 0,4-6 0 0,1-1 0 0,4 4 25 15,-5-8 7-15,10 0 0 0,-5 0 1 0,0-3-25 0,-1-1-8 16,1 0 0-16,-4-3 0 0,0-1 0 0,-1 0 0 16,-4 1 0-16,5-5 0 0,-5 1 0 0,0-1 0 15,0-3 0-15,0-4 0 0,1 3 0 0,-6 1 0 16,1-5 0-16,4 5 0 0,-4 4 0 0,0-5 0 16,0 5 0-16,-1 3 0 0,-3 0-9 0,4 1 9 15,-1-1-8-15,-3 5 8 0,-1 3 0 0,-4 8 0 16,9-12 0-16,-9 12 0 0,0 0 0 0,0 0 0 15,0 0 12-15,0 0-4 0,4-4-8 0,-4 4-12 16,0 0 4-16,0 0 0 0,0 0 8 0,0 0 0 16,0 0 8-16,0 8-8 0,-4 0 11 0,4-8-3 15,0 11 0-15,-4-3 0 0,-1 4-8 0,1 0 8 16,4-5-8-16,0 5 8 0,0 0-8 0,-5 0 10 16,5-1-10-16,0 1 10 0,0 0 3 0,5 3 1 0,-5 1 0 0,0-4 0 15,0 3 2-15,0 1 0 0,-5 3 0 16,5 5 0-16,0 3 0 0,0 4 0 0,0 0 0 0,-4 4 0 15,0 1 0-15,-1 3 1 0,1 0 0 0,-1 0 0 16,-3 0 4-16,-1 0 1 0,4 0 0 0,1-4 0 16,0 0 2-16,-1 0 1 0,1-4 0 0,0 0 0 15,4-3-5-15,-5 3-2 0,1-4 0 0,4 0 0 16,-5-7-4-16,5 3-1 0,-4-7 0 0,4 3 0 16,-4-3-5-16,4-4-8 0,-5-1 11 0,5-11-11 15,0 0 0-15,0 0 0 0,0 0 0 0,0 0 0 16,0 8-47-16,0-8-3 0,0 0-1 0,0 0 0 15,0 0-150-15,-4-8-31 0,4-3-5 16</inkml:trace>
  <inkml:trace contextRef="#ctx0" brushRef="#br0" timeOffset="47679.4588">-3297 65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<inkml:trace contextRef="#ctx0" brushRef="#br0" timeOffset="48083.8098">-2915 131 691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<inkml:trace contextRef="#ctx0" brushRef="#br0" timeOffset="48237.7234">-2986 162 345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<inkml:trace contextRef="#ctx0" brushRef="#br0" timeOffset="49098.0744">-2828 73 345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4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2075 559 633 0,'14'0'56'0,"-14"0"-44"15,0 0-12-15,0 0 0 0,0 0 30 0,0 0 4 16,0 0 1-16,0 0 0 0,0 0-3 0,0 0 0 16,0 0 0-16,0 0 0 0,0 0 27 0,4-8 5 15,-4 0 0-15,4 0 1 0,5 1 13 0,0-1 2 16,-5 0 1-16,5 4 0 0,-5-4-23 0,5 4-5 16,0 0-1-16,4 1 0 0,-13 3-24 0,0 0-4 15,18 3-2-15,-1-3 0 0,1 0-14 0,-1 4-8 16,1-4 8-16,-1 4-8 0,1-4 8 0,-5 0-8 15,5 0 10-15,-1-4-10 0,-4 4 16 0,1-4-4 16,-1 1 0-16,0-5 0 0,-4 4 18 0,-1 0 3 0,1-4 1 16,-4 0 0-16,3-3 3 0,6-1 1 0,-1 4 0 15,4 0 0-15,1-3-19 0,4-1-4 0,0 0-1 0,0 1 0 16,8-5-14-16,-3 4 11 0,-1-3-11 16,0 3 10-16,9-8-10 0,-4 9 0 0,-9-5 0 0,4 4 0 15,5-3 0-15,0 3 0 0,-5 0 0 0,-4 1 0 16,0-1 0-16,-4 0 12 0,4 1-12 0,-5-1 12 15,1-4 0-15,4 5 1 0,-5-1 0 0,5-4 0 16,4 1-2-16,-4 3-1 0,0-4 0 0,5 1 0 16,-6-1 10-16,6 5 1 0,-1-5 1 0,0 4 0 0,1-7-22 15,-1 7 0-15,-4-4 0 0,4 1 0 0,-4-1 0 16,5 5 16-16,-1-5-4 0,5 0-1 0,-1 1 1 16,1-5 0-16,0 5 0 0,0-1 0 0,-5-3 0 0,5-5 1 15,-1 5 0-15,1-5 0 0,0 5-4 0,-1-5-1 16,-3 1 0-16,3 0 0 0,6-1 10 0,-6 1 2 15,-3-1 0-15,3 5 0 0,5 3-20 0,-4 1 0 16,0-5 0-16,-5 5 0 0,5-1 15 0,0-4-4 16,-1 1-1-16,1 3 0 0,0 1-10 0,-1 3 0 15,5-7 0-15,-4 3 0 0,4-4 0 0,-4-3 0 16,0-4 0-16,4 3 0 0,0 1 0 0,4-4 0 16,-4-1 11-16,-4 1-11 0,9-4 16 0,-5 8-4 15,0-5 0-15,-4 1 0 0,-5 4-4 0,-4-5-8 16,4 5 11-16,0-1-11 0,1 1 16 0,-5 4-4 0,4-1-1 15,-4 4 0-15,4 1-11 0,-4-1 0 0,5 1 0 16,-5 3 0-16,-1-4 0 0,1 1 0 0,5-1 0 16,-1 4 0-16,-4-3 0 0,4 3 0 0,-4 0 0 0,0 1 0 15,0-5 0-15,0 1 0 0,0-1 0 0,-4 0 0 16,-1 5 8-16,5-5-8 0,-4 0 0 0,4 1 8 16,-1-5 7-16,-3 5 1 0,0-5 0 0,-5 5 0 15,9-1-16-15,-5 4 8 0,5 1-8 0,4-1 0 16,1 0 0-16,-1 1 0 0,-4-1 0 0,0 4 0 15,4-4 0-15,-8 5 0 0,4-5 0 0,0 0 0 16,0-3 0-16,-5 3 0 0,-4-8 0 0,5 5 0 0,-5 3 0 16,5 0-12-16,-5-3 1 0,4 3 0 0,1 0 11 15,-5-3 0-15,0 3 0 0,0-4 0 0,5 5 0 16,-1-1 0-16,-8 0 0 0,9 1 0 0,-1-1 0 0,1 0 0 16,-5 4 0-16,5-3 0 0,-1 3 11 0,-4-4-3 15,-4 4 0-15,4 1 0 0,5-5-8 0,-5 4 0 16,5 0 0-16,-1-3 0 0,1-1 0 0,-1 0 0 15,1 1 0-15,-5-1 0 0,4 0 0 0,1 0 0 16,0 1 0-16,-1-1 0 0,1 0 0 0,-1 1 0 16,1-1-14-16,-5 0 5 0,4 4 9 0,-3-3 0 15,3-1 0-15,-4 4 0 0,-4-7 0 0,0 7 0 16,0-4 0-16,-5 8 0 0,5-4 0 0,-5 1 11 16,-4 7-3-16,9-8 0 0,-5 0-8 0,5 4 0 15,-9 4-10-15,9-8 10 0,-5 4 0 0,9-3 0 16,-4 3-8-16,0 0 8 0,4-4 0 0,0 0 0 15,0 0 0-15,5-3 0 0,0-1 0 0,-5 0 0 0,4 1 0 16,1-1 0-16,-5 4 0 0,0-4 13 0,0-3-2 16,0 7-1-16,-4-4 14 0,0 5 4 0,0-1 0 0,4 0 0 15,-9 0-7-15,5 0-1 0,-4 1 0 0,3-1 0 16,1 0-20-16,0 4 0 0,-9 4 0 0,0 0 0 16,4-8 11-16,1 4 1 0,-5 4 0 0,8 0 0 15,1-4-12-15,0 4 0 0,-9 0 0 0,0 0 0 16,0 0 0-16,0 0 0 0,9-3 0 0,-1-1 0 15,-8 4 0-15,9-4-14 0,-9 4 2 0,5 0 0 16,-5 0 12-16,13-4 16 0,0 0-3 0,-4 0-1 16,4 0-12-16,-4 0 0 0,4-4 0 0,-4 5 0 15,4-1 0-15,0 0 0 0,-4-4 0 0,-1 4 0 0,1 4 0 0,0-8 0 16,0 4 0-16,-9 4 0 0,9-4 0 0,-1 1 0 16,1-1 0-16,4 0 0 15,-4 0-26-15,4 0-8 0,-13 4-2 0,9-4 0 16,4 0-46-16,-13 4-10 0,0 0-1 0,0 0-1066 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1.7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564D1C-5B64-43A4-ACA3-185109258956}" emma:medium="tactile" emma:mode="ink">
          <msink:context xmlns:msink="http://schemas.microsoft.com/ink/2010/main" type="inkDrawing" rotatedBoundingBox="21135,9527 21254,8709 21852,8795 21733,9614" semanticType="verticalRange" shapeName="Other">
            <msink:sourceLink direction="with" ref="{953DED27-8D45-4B5E-A60E-104BD23F134A}"/>
            <msink:destinationLink direction="with" ref="{246F37FD-D5D8-4178-BC04-93815005DC97}"/>
          </msink:context>
        </emma:interpretation>
      </emma:emma>
    </inkml:annotationXML>
    <inkml:trace contextRef="#ctx0" brushRef="#br0">0 2 288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2.4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<inkml:trace contextRef="#ctx0" brushRef="#br0" timeOffset="66440.5572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<inkml:trace contextRef="#ctx0" brushRef="#br0" timeOffset="65217.6078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5.4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4403-4701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1918 144 403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1 0 16,0-1-1-16,0-4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26 698 806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<inkml:trace contextRef="#ctx0" brushRef="#br0" timeOffset="582.1202">947 932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52:26.1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0 0,'220'242'15,"-159"-234"1,0-75 0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F66CCE-A838-4E81-AD64-FAEEFF3AE7BF}" emma:medium="tactile" emma:mode="ink">
          <msink:context xmlns:msink="http://schemas.microsoft.com/ink/2010/main" type="inkDrawing" rotatedBoundingBox="3629,8961 5271,7165 6775,8541 5133,10337" hotPoints="6284,8685 5181,9787 4078,8685 5181,7582" semanticType="enclosure" shapeName="Circle">
            <msink:sourceLink direction="with" ref="{5B269962-A0BE-476A-9658-6BCBD8FFFBA7}"/>
          </msink:context>
        </emma:interpretation>
      </emma:emma>
    </inkml:annotationXML>
    <inkml:trace contextRef="#ctx0" brushRef="#br0">101 1393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8F25A3A-FE67-41A1-B494-E9A1DE21F5DA}" emma:medium="tactile" emma:mode="ink">
          <msink:context xmlns:msink="http://schemas.microsoft.com/ink/2010/main" type="inkDrawing" rotatedBoundingBox="11636,2948 13662,4195 12613,5899 10587,4652" hotPoints="13116,4337 12008,5445 10900,4337 12008,3229" semanticType="enclosure" shapeName="Circle">
            <msink:sourceLink direction="with" ref="{FA16D594-6E8C-4200-9FF9-7F1A8998D107}"/>
            <msink:destinationLink direction="with" ref="{790890CE-196C-4104-B1E3-6DD399A2847B}"/>
            <msink:destinationLink direction="with" ref="{7555C73B-60D8-4F4C-B809-D2385ED08BAD}"/>
          </msink:context>
        </emma:interpretation>
      </emma:emma>
    </inkml:annotationXML>
    <inkml:trace contextRef="#ctx0" brushRef="#br0">1427 70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49:48.0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7781E36-BC58-4490-8EAC-82B7CC976839}" emma:medium="tactile" emma:mode="ink">
          <msink:context xmlns:msink="http://schemas.microsoft.com/ink/2010/main" type="inkDrawing" rotatedBoundingBox="32565,15554 32580,15554 32580,15569 32565,15569" shapeName="Other"/>
        </emma:interpretation>
      </emma:emma>
    </inkml:annotationXML>
    <inkml:trace contextRef="#ctx0" brushRef="#br0">13461 3000 0,'0'0'15,"0"0"1</inkml:trace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51:26.2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AE542ED-5077-41C6-B7B6-B7956DBC540B}" emma:medium="tactile" emma:mode="ink">
          <msink:context xmlns:msink="http://schemas.microsoft.com/ink/2010/main" type="inkDrawing" rotatedBoundingBox="16425,19037 16504,19129 16485,19145 16405,19053" shapeName="Other"/>
        </emma:interpretation>
      </emma:emma>
    </inkml:annotationXML>
    <inkml:trace contextRef="#ctx0" brushRef="#br0">-2605 6580 0,'0'0'16,"0"0"-16,-74-58 16,74 19-1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0.01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B8E09D0-FA34-42BA-AE7B-C4AF05466343}" emma:medium="tactile" emma:mode="ink">
          <msink:context xmlns:msink="http://schemas.microsoft.com/ink/2010/main" type="inkDrawing" rotatedBoundingBox="21324,4976 26661,8478 26565,8624 21228,5123" semanticType="connector" shapeName="Other">
            <msink:sourceLink direction="with" ref="{1B15CBDB-38B8-4E49-8B6D-069D6F82E7ED}"/>
            <msink:sourceLink direction="with" ref="{D9DA6F0A-5A05-4A78-95BC-39DDA9534D3B}"/>
            <msink:sourceLink direction="with" ref="{02195EDA-685A-4A8D-BC29-60A80C1B3F58}"/>
          </msink:context>
        </emma:interpretation>
      </emma:emma>
    </inkml:annotationXML>
    <inkml:trace contextRef="#ctx0" brushRef="#br0">662-4367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AEC0DE-25A6-4087-ABA2-DB987408C5D5}" emma:medium="tactile" emma:mode="ink">
          <msink:context xmlns:msink="http://schemas.microsoft.com/ink/2010/main" type="inkDrawing" rotatedBoundingBox="5524,9613 10870,13430 10809,13516 5463,9699" rotationAngle="-1318044768" semanticType="connector">
            <msink:sourceLink direction="with" ref="{8E7CBC8C-3309-49D7-B7D5-6A9CEC13E997}"/>
            <msink:sourceLink direction="with" ref="{DC23B65E-809E-4F91-8DD4-571959F67D73}"/>
            <msink:sourceLink direction="with" ref="{B5D97039-7347-4D1D-AFEE-40476AA8446F}"/>
          </msink:context>
        </emma:interpretation>
      </emma:emma>
    </inkml:annotationXML>
    <inkml:trace contextRef="#ctx0" brushRef="#br0">-5717-3424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4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D5B2BAE-574D-48EC-B88E-932AA59FB402}" emma:medium="tactile" emma:mode="ink">
          <msink:context xmlns:msink="http://schemas.microsoft.com/ink/2010/main" type="inkDrawing" rotatedBoundingBox="6069,8239 10990,4998 11116,5190 6195,8431" semanticType="strikethrough" shapeName="Other">
            <msink:sourceLink direction="with" ref="{E8B7F0CE-900A-4995-ABA0-DA17B781C590}"/>
          </msink:context>
        </emma:interpretation>
      </emma:emma>
    </inkml:annotationXML>
    <inkml:trace contextRef="#ctx0" brushRef="#br0">2075 559 633 0,'14'0'56'0,"-14"0"-44"15,0 0-12-15,0 0 0 0,0 0 30 0,0 0 4 16,0 0 1-16,0 0 0 0,0 0-3 0,0 0 0 16,0 0 0-16,0 0 0 0,0 0 27 0,4-8 5 15,-4 0 0-15,4 0 1 0,5 1 13 0,0-1 2 16,-5 0 1-16,5 4 0 0,-5-4-23 0,5 4-5 16,0 0-1-16,4 1 0 0,-13 3-24 0,0 0-4 15,18 3-2-15,-1-3 0 0,1 0-14 0,-1 4-8 16,1-4 8-16,-1 4-8 0,1-4 8 0,-5 0-8 15,5 0 10-15,-1-4-10 0,-4 4 16 0,1-4-4 16,-1 1 0-16,0-5 0 0,-4 4 18 0,-1 0 3 0,1-4 1 16,-4 0 0-16,3-3 3 0,6-1 1 0,-1 4 0 15,4 0 0-15,1-3-19 0,4-1-4 0,0 0-1 0,0 1 0 16,8-5-14-16,-3 4 11 0,-1-3-11 16,0 3 10-16,9-8-10 0,-4 9 0 0,-9-5 0 0,4 4 0 15,5-3 0-15,0 3 0 0,-5 0 0 0,-4 1 0 16,0-1 0-16,-4 0 12 0,4 1-12 0,-5-1 12 15,1-4 0-15,4 5 1 0,-5-1 0 0,5-4 0 16,4 1-2-16,-4 3-1 0,0-4 0 0,5 1 0 16,-6-1 10-16,6 5 1 0,-1-5 1 0,0 4 0 0,1-7-22 15,-1 7 0-15,-4-4 0 0,4 1 0 0,-4-1 0 16,5 5 16-16,-1-5-4 0,5 0-1 0,-1 1 1 16,1-5 0-16,0 5 0 0,0-1 0 0,-5-3 0 0,5-5 1 15,-1 5 0-15,1-5 0 0,0 5-4 0,-1-5-1 16,-3 1 0-16,3 0 0 0,6-1 10 0,-6 1 2 15,-3-1 0-15,3 5 0 0,5 3-20 0,-4 1 0 16,0-5 0-16,-5 5 0 0,5-1 15 0,0-4-4 16,-1 1-1-16,1 3 0 0,0 1-10 0,-1 3 0 15,5-7 0-15,-4 3 0 0,4-4 0 0,-4-3 0 16,0-4 0-16,4 3 0 0,0 1 0 0,4-4 0 16,-4-1 11-16,-4 1-11 0,9-4 16 0,-5 8-4 15,0-5 0-15,-4 1 0 0,-5 4-4 0,-4-5-8 16,4 5 11-16,0-1-11 0,1 1 16 0,-5 4-4 0,4-1-1 15,-4 4 0-15,4 1-11 0,-4-1 0 0,5 1 0 16,-5 3 0-16,-1-4 0 0,1 1 0 0,5-1 0 16,-1 4 0-16,-4-3 0 0,4 3 0 0,-4 0 0 0,0 1 0 15,0-5 0-15,0 1 0 0,0-1 0 0,-4 0 0 16,-1 5 8-16,5-5-8 0,-4 0 0 0,4 1 8 16,-1-5 7-16,-3 5 1 0,0-5 0 0,-5 5 0 15,9-1-16-15,-5 4 8 0,5 1-8 0,4-1 0 16,1 0 0-16,-1 1 0 0,-4-1 0 0,0 4 0 15,4-4 0-15,-8 5 0 0,4-5 0 0,0 0 0 16,0-3 0-16,-5 3 0 0,-4-8 0 0,5 5 0 0,-5 3 0 16,5 0-12-16,-5-3 1 0,4 3 0 0,1 0 11 15,-5-3 0-15,0 3 0 0,0-4 0 0,5 5 0 16,-1-1 0-16,-8 0 0 0,9 1 0 0,-1-1 0 0,1 0 0 16,-5 4 0-16,5-3 0 0,-1 3 11 0,-4-4-3 15,-4 4 0-15,4 1 0 0,5-5-8 0,-5 4 0 16,5 0 0-16,-1-3 0 0,1-1 0 0,-1 0 0 15,1 1 0-15,-5-1 0 0,4 0 0 0,1 0 0 16,0 1 0-16,-1-1 0 0,1 0 0 0,-1 1 0 16,1-1-14-16,-5 0 5 0,4 4 9 0,-3-3 0 15,3-1 0-15,-4 4 0 0,-4-7 0 0,0 7 0 16,0-4 0-16,-5 8 0 0,5-4 0 0,-5 1 11 16,-4 7-3-16,9-8 0 0,-5 0-8 0,5 4 0 15,-9 4-10-15,9-8 10 0,-5 4 0 0,9-3 0 16,-4 3-8-16,0 0 8 0,4-4 0 0,0 0 0 15,0 0 0-15,5-3 0 0,0-1 0 0,-5 0 0 0,4 1 0 16,1-1 0-16,-5 4 0 0,0-4 13 0,0-3-2 16,0 7-1-16,-4-4 14 0,0 5 4 0,0-1 0 0,4 0 0 15,-9 0-7-15,5 0-1 0,-4 1 0 0,3-1 0 16,1 0-20-16,0 4 0 0,-9 4 0 0,0 0 0 16,4-8 11-16,1 4 1 0,-5 4 0 0,8 0 0 15,1-4-12-15,0 4 0 0,-9 0 0 0,0 0 0 16,0 0 0-16,0 0 0 0,9-3 0 0,-1-1 0 15,-8 4 0-15,9-4-14 0,-9 4 2 0,5 0 0 16,-5 0 12-16,13-4 16 0,0 0-3 0,-4 0-1 16,4 0-12-16,-4 0 0 0,4-4 0 0,-4 5 0 15,4-1 0-15,0 0 0 0,-4-4 0 0,-1 4 0 0,1 4 0 0,0-8 0 16,0 4 0-16,-9 4 0 0,9-4 0 0,-1 1 0 16,1-1 0-16,4 0 0 15,-4 0-26-15,4 0-8 0,-13 4-2 0,9-4 0 16,4 0-46-16,-13 4-10 0,0 0-1 0,0 0-1066 15</inkml:trace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697434A-4491-437B-B8CE-1C2306DB369D}" emma:medium="tactile" emma:mode="ink">
          <msink:context xmlns:msink="http://schemas.microsoft.com/ink/2010/main" type="inkDrawing" rotatedBoundingBox="5524,9613 10870,13430 10809,13516 5463,9699" semanticType="callout" shapeName="Other"/>
        </emma:interpretation>
      </emma:emma>
    </inkml:annotationXML>
    <inkml:trace contextRef="#ctx0" brushRef="#br0">-5269-2765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0,-4-5 0 0,0 1 8 16,-9-4-8-16,4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5.88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B7F0CE-900A-4995-ABA0-DA17B781C590}" emma:medium="tactile" emma:mode="ink">
          <msink:context xmlns:msink="http://schemas.microsoft.com/ink/2010/main" type="writingRegion" rotatedBoundingBox="11351,5571 5127,9559 4208,8124 10432,4136">
            <msink:destinationLink direction="with" ref="{ED5B2BAE-574D-48EC-B88E-932AA59FB402}"/>
          </msink:context>
        </emma:interpretation>
      </emma:emma>
    </inkml:annotationXML>
    <inkml:traceGroup>
      <inkml:annotationXML>
        <emma:emma xmlns:emma="http://www.w3.org/2003/04/emma" version="1.0">
          <emma:interpretation id="{68E73BEB-A655-41EA-A378-9B55BBAA286F}" emma:medium="tactile" emma:mode="ink">
            <msink:context xmlns:msink="http://schemas.microsoft.com/ink/2010/main" type="paragraph" rotatedBoundingBox="11351,5571 5127,9559 4208,8124 10432,4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3EDBB9-0FDA-4F0B-A494-E932E7DD9538}" emma:medium="tactile" emma:mode="ink">
              <msink:context xmlns:msink="http://schemas.microsoft.com/ink/2010/main" type="line" rotatedBoundingBox="11351,5571 5127,9559 4208,8124 10432,4136"/>
            </emma:interpretation>
          </emma:emma>
        </inkml:annotationXML>
        <inkml:traceGroup>
          <inkml:annotationXML>
            <emma:emma xmlns:emma="http://www.w3.org/2003/04/emma" version="1.0">
              <emma:interpretation id="{393A2D07-27EF-4F94-B7EA-E986FA23E05C}" emma:medium="tactile" emma:mode="ink">
                <msink:context xmlns:msink="http://schemas.microsoft.com/ink/2010/main" type="inkWord" rotatedBoundingBox="11351,5571 5127,9559 4208,8124 10432,413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-2170 2910 691 0,'0'0'61'0,"0"0"-49"0,0 0-12 0,0 0 0 16,-5-8 80-16,1 4 12 0,0 0 4 0,4 4 0 16,0-8 10-16,0 8 2 0,0 0 1 0,0-8 0 15,-5 1-8-15,1 3-1 0,4-4-1 0,-9 4 0 0,5 0-19 0,4 4-4 16,0 0-1-16,-9-4 0 0,0 0-18 0,0 4-3 16,9 0-1-16,0 0 0 0,0 0-36 0,0 0-7 15,0 0-2-15,0 0 0 0,0 0-8 0,0 0 0 16,-4 8 0-16,4-8-11 0,4 8 11 0,-4-8 0 15,9 8 10-15,0-1-10 0,4-3 0 0,0 0 8 16,-4 0-8-16,4 0 0 0,5 4 12 0,4-4 0 16,0-4 0-16,0 4 0 0,4-4-12 0,0 4 0 15,1-1 0-15,3 1 0 0,-3-4 0 0,8 4 0 16,-5 0 0-16,6-4 0 0,-6 4 0 0,1 0 0 16,4 0 0-16,0-4 0 0,-4 0 8 0,-5 0-8 15,0 0 0-15,1 0 0 0,-5-4 8 0,0 4-8 16,-5 0 0-16,-8-4 9 0,0 0-9 0,-9 4 0 15,9 0 0-15,-9 0 8 0,8 0-8 0,-8 0 0 16,9 0 0-16,0 4 0 0,0-4 8 0,-9 0-8 16,4 8 8-16,5 0-8 0,-5 3 0 0,1-3 8 0,-1 0-8 15,-4 4 0-15,0 3 0 0,-4-3 8 0,-5 4-8 0,4-1 0 16,1 5 10-16,-5-5-10 0,-4 5 12 0,-4-1-12 16,-10 9 20-16,5-5-2 0,-4 0-1 0,-5 1 0 15,1 3 10-15,-6 4 1 0,1-3 1 0,5 7 0 16,-5-4-9-16,-1 0-3 0,1 4 0 0,5 0 0 15,-1 0-17-15,5 4 8 0,-5-4-8 0,9-3 0 16,0-1 0-16,0 0-12 0,5 0 0 0,3 0 0 16,1-7 0-16,4 3 0 0,1-4 0 0,-1-3 0 15,9-4-162-15,-5-5-32 0,5 1-6 16</inkml:trace>
          <inkml:trace contextRef="#ctx0" brushRef="#br0" timeOffset="85308.4783">-2653 2559 345 0,'0'0'31'0,"5"-8"-31"0,3 4 0 0,-3 0 0 15,-5 4 98-15,9-8 14 0,-5-4 2 0,5 9 1 16,-9 3-41-16,0 0-8 0,4-8-2 0,5 4 0 15,-9 4-23-15,4-4-5 0,1-4 0 0,-5 8-1 16,0 0-15-16,0 0-2 0,0 0-1 0,0 0 0 0,0 0 18 16,0 0 3-16,0 0 1 0,0 0 0 0,0 0-11 15,0 0-3-15,0 0 0 0,0 0 0 0,0 0-4 0,0 0-1 16,-9-4 0-16,9 4 0 0,0 0 8 0,0 0 2 16,-9 0 0-16,9 0 0 0,-13 0-5 0,13 0-1 15,-9 0 0-15,0 0 0 0,9 0-4 0,-8 0 0 16,8 0-1-16,-9 4 0 0,9-4-8 0,-9 4-2 15,0 0 0-15,1 0 0 0,-1 0-9 0,0 0 12 16,-4 3-12-16,4-3 12 0,0 0-12 0,5 0 0 16,-5 0 0-16,0 4 0 0,1 0 0 0,8-8 0 15,-9 7 0-15,4 1 0 0,-3 0 0 0,8-8 0 16,0 0 0-16,-5 8 0 0,1 4 0 0,-1-5 12 16,1 1-12-16,4-8 12 0,0 0-12 0,-4 8 0 15,-5 0 0-15,5 3 0 0,-1 1 0 0,1 0 8 16,-5 0-8-16,0-1 8 0,5 5-8 0,4-4 10 0,0-12-10 0,-5 7 10 15,5 5-2-15,-4 0-8 0,4-1 12 0,-4-3-4 16,4 4 11-16,0-12 1 0,0 0 1 0,0 12 0 16,0-1-1-16,4 5 0 0,-4-4 0 0,0-5 0 15,4 5-8-15,-4-4-3 0,5 4 0 0,-5-1 0 16,0-3-1-16,4 4 0 0,-4-4 0 0,0 3 0 16,5 1-8-16,-1 0 8 0,-8 3-8 0,4-7 8 15,0 4-8-15,0-4 8 0,-5 3-8 0,5-11 8 16,0 12-8-16,0-12 0 0,0 8 0 0,0-8 0 15,0 8 8-15,0 3 0 0,0-3 0 0,0-8 0 16,0 0-8-16,0 0 0 0,0 12 0 0,9-4 0 0,-5 3 25 16,1-3 3-16,-5-8 1 0,4 12 0 0,5-4-21 15,-9-8-8-15,4 7 0 0,5 1 9 0,-5 0-9 0,1 4 0 16,-5-12 0-16,4 8 0 0,1-1 0 0,-5-7 0 16,0 12 0-16,4-4 0 0,-4-8 0 0,4 8 12 15,-4-8-12-15,0 0 12 0,5 11-12 0,-5-11 0 16,4 12 0-16,-4-12 8 0,0 0-8 0,0 0 0 15,9 8 0-15,-9-8 0 0,9 4 0 0,-9-4 0 16,0 0 9-16,9 8-9 0,-1-5 13 0,-8-3-1 16,9 4-1-16,-9-4 0 0,13 4-11 0,-13-4 10 15,9 4-10-15,-9-4 10 0,0 0-10 0,13 0 0 16,0 0 9-16,-13 0-9 0,9 0 0 0,-9 0 0 16,13 4 0-16,0-4 8 0,-13 0-8 0,9 0 0 15,0-4 0-15,4 0 0 0,0 4 0 0,-4 0 0 16,0-4 0-16,4 0-8 0,-4-3 8 0,4 3 0 15,-4 0 0-15,4 4 0 0,-9-4 0 0,5-4 0 0,-5 4 0 16,5-4 0-16,0 5 0 0,-9 3 0 0,0 0 0 0,0-8 0 16,4 0 0-16,1 0 0 0,-5 0 0 0,0 8 0 15,0 0 0-15,0-7 0 0,0-5 0 0,4 4 8 16,-4 8-8-16,0-8 8 0,0 0-8 0,0-3 8 16,5 7-8-16,-5-4 0 0,4-4 0 0,0 5 0 15,-4-1 0-15,0 8 0 0,5-8 0 0,-5 4 0 16,0-4 0-16,0 0 0 0,-5 1 0 0,5-1 0 15,0 8 0-15,0 0 0 0,-4-4 0 0,0 0 0 16,-1-4 0-16,1 0 0 0,-1 5 0 0,-3-1 0 16,3-4 0-16,-4 4 0 0,5 0 0 0,-5 0 0 0,-4 0 0 15,4 0 0-15,-4 4 0 0,0 0 0 0,-5 0 0 0,1 4 9 16,-5-4-9-16,4 4 0 0,-4 4 8 0,5-4-8 16,-5 4 0-16,4-1 0 0,5 1-10 0,0-4-9 15,0 4-1-15,0 0-1 16,4 0-148-16,0 3-30 0,-13 9-5 0,9-5-2 0</inkml:trace>
          <inkml:trace contextRef="#ctx0" brushRef="#br0" timeOffset="83530.4966">-3298 2598 518 0,'0'0'46'15,"5"-4"-37"-15,8 0-9 0,-4 0 0 16,-1 0 81-16,1 0 15 0,0 4 2 0,-9 0 1 0,0 0-39 0,0 0-7 15,0 0-1-15,9-4-1 0,0 4-1 0,-9 0 0 16,0 0 0-16,0 0 0 0,0 0 9 0,0 0 1 16,0 0 1-16,0 0 0 0,0 0-29 0,0 0-7 15,-5 8-1-15,5-8 0 0,0 8-6 0,-4 0-2 16,4 3 0-16,0-11 0 0,0 0-4 0,0 0-2 16,0 0 0-16,0 0 0 0,0 0 0 0,0 0 0 15,0 8 0-15,0-8 0 0,0 0 9 0,0 0 1 16,0 0 1-16,0 0 0 0,0 0 3 0,4 12 0 15,-4-12 0-15,0 0 0 0,0 0-8 0,0 0 0 16,0 8-1-16,0-8 0 0,0 0-7 0,0 0-8 16,5 11 11-16,-5-11-11 0,0 0 14 0,0 0-4 15,0 0-1-15,0 0 0 0,0 0 2 0,0 0 0 0,0 0 0 16,0 0 0-16,0 0-1 0,0 0 0 0,0 0 0 0,0 0 0 16,0 0 3-16,0 0 1 0,0 0 0 0,0 0 0 15,0 0-4-15,0 0-1 0,0 0 0 0,0 0 0 16,0 0-9-16,4 8 0 0,-4-8 0 0,0 0 8 15,0 0-8-15,0 0 0 0,0 0 0 0,0 0 0 16,0 0 8-16,0 0-8 0,0 0 8 0,0 0-8 16,0 0 0-16,0 0 8 0,0 0-8 0,0 0 0 15,0 0 0-15,0 0 0 0,0 0 0 0,0 0 0 16,0 0 0-16,0 0 0 0,0 0 0 0,0 0 0 16,0 0 0-16,0 0 0 0,0 0 8 0,0 0-8 15,0 0 0-15,0 0 0 0,0 0 0 0,0 0 8 16,0 0-8-16,0 0 0 0,0 0 0 0,0 0 0 0,0 0 0 15,0 0 0-15,0 0 0 0,0 0 0 0,0 0 0 0,0 0 0 16,0 0 0-16,0 0 0 0,4 12 0 0,1-1 0 16,-1 1 0-16,0 4 0 0,-4 7 0 0,0 1 10 15,-4-1-10-15,4 4 10 0,-4 8-10 0,4-3 10 16,-5-1-10-16,5 0 10 0,0 0-10 0,-4 4 10 16,4-4-10-16,4 1 10 0,-4-5-10 0,0 0 10 15,5 4-10-15,-1-3 10 0,0-1 2 0,1 0 0 16,-1 1 0-16,1-1 0 0,-5 0 13 0,0-3 3 15,0-1 1-15,0 0 0 0,0-7 4 0,0 4 1 16,-5-1 0-16,1-3 0 0,-1-5-20 0,5-3-4 16,-4 4-1-16,4-12 0 0,-9 8 0 0,9-8 0 15,0 0 0-15,0 0 0 0,0 0-1 0,-4-4-8 16,-5 0 12-16,5-4-4 0,-1-4-8 0,5-3 12 16,-4-1-12-16,4 1 12 15,-4-1-32-15,4 0-5 0,-5 5-2 0</inkml:trace>
          <inkml:trace contextRef="#ctx0" brushRef="#br0" timeOffset="6.09684E6">-38 1763 115 0,'0'0'10'0,"0"0"-10"0,0 0 0 0,0 0 0 16,13-8 132-16,0 0 25 0,-13 8 5 0,9-4 1 15,0-3-92-15,-9 7-19 0,9-8-3 0,-1 4-1 0,-8 4-13 16,0 0-3-16,0 0-1 0,9-8 0 0,-9 8-5 0,0 0-1 15,0 0 0-15,0 0 0 0,0 0-4 0,0 0-1 16,0 0 0-16,0 0 0 0,0 0-4 0,0 0 0 16,0 0-1-16,0 0 0 0,0 0-15 0,0 0 11 15,0 0-11-15,0 0 10 0,0 0 12 0,0 0 2 16,0 0 1-16,0 0 0 0,0 0-5 0,0 0-2 16,0 0 0-16,0 0 0 0,0 0-2 0,0 0-1 15,0 0 0-15,0 0 0 0,0 0-7 0,0 0-8 16,0 0 11-16,0 0-11 0,0 0 8 0,0 0-8 15,9-4 0-15,-9 4 0 0,0 0 0 0,0 0 0 16,0 0 0-16,0 0 0 0,0 0 0 0,0 0 0 16,0 0 0-16,0 0 0 0,0 0 0 0,0 0 0 15,0 0 0-15,0 0 0 0,0 0 20 0,0 0 9 16,0 0 3-16,0 0 0 0,0 0-24 0,0 0-8 16,0 0 0-16,0 0 0 0,0 0 0 0,9 0 0 0,-9 0 0 0,0 0 0 15,9-4 11-15,-9 4-11 0,0 0 12 16,0 0-12-16,0 0 0 0,8-4 0 0,-8 4 0 0,0 0 0 15,0 0 0-15,0 0 0 0,0 0 0 0,0 0 0 16,0 0 10-16,0 0-10 0,0 0 8 0,0 0-8 16,0 0 10-16,0 0-10 0,0 0 12 0,0 0-12 15,0 0 12-15,0 0-12 0,0 0 12 0,0 0-12 16,0 0 18-16,0 0-3 0,-8 8-1 0,-6 4 0 16,1-4 10-16,0 7 3 0,-9 1 0 0,-4 0 0 15,0 7-15-15,-1-4-2 0,-8 9-1 0,4-5 0 16,-8 4-1-16,-1 5-8 0,1-5 12 0,-1 4-4 15,-3-4 4-15,3 1 1 0,1-1 0 0,-10 4 0 0,5-3-13 16,-8 3 9-16,-1 4-9 0,-4-4 8 0,4 4 0 16,-4 0 0-16,0-4 0 0,0 5 0 0,5-5-8 15,3-4 0-15,1-4 0 0,9-3 0 0,8 3 0 16,0-7 0-16,9-4 0 0,0-1 0 0,5 1 0 0,8-4 0 16,0-4 0-16,5 4 0 0,4-8-11 0,0 0 11 15,0 0-8-15,0 0 8 0,0 0 0 0,0 0 0 16,9-8 0-16,4 0-8 0,4-4 8 0,5 1 0 15,-4-5 0-15,8-4 0 0,5-3 0 0,4 0 0 16,0-9 0-16,5 5-8 0,4-4 8 0,4 4 0 16,0-8 0-16,5 3 0 0,-1-3 0 0,5 4 0 15,-4-4 0-15,4 4 0 0,4 3 0 0,-4 1 9 16,1 0-1-16,-6 0-8 0,1-1 12 0,-5 5-12 16,5-1 12-16,-5 5-12 0,-9-1 0 0,1 5-11 0,-5-1 0 0,-9 5 0 15,1-1 22-15,-5 0 4 0,-5 4 1 0,-4 1 0 16,1-1-4-16,-10 0 0 0,5 4 0 0,-9 4 0 15,0 0 1-15,0 0 0 0,0 0 0 0,0 0 0 16,0 0-5-16,-13 0 0 0,-5 4-8 0,-4 0 12 16,-9 8-12-16,-4 3 9 0,-4 1-9 0,-5 11 8 15,-9 4-8-15,1 0 0 0,-1 5 0 0,-4 3 0 16,0 3 0-16,-5-3 0 0,1 4 0 0,0 4 0 16,-5-4 0-16,4 4 0 0,1 0 10 0,0 3-10 15,3-3 10-15,1 0-10 0,5 0 8 0,-5 0-8 16,4-1 0-16,0-3 0 0,1 4 0 0,-1-4 0 0,1-4 0 15,3 0 0-15,1-4 0 0,4 0 0 0,5-8-14 16,4-3 5-16,-1-1 1 0,1-3 0 0,5-1 8 16,3-7-10-16,5 0 10 0,5-5-10 0,8-3 10 0,0 0-12 15,1-8 12-15,8 4-12 0,4-11 12 0,5-5 0 16,8-7 0-16,5-5 0 0,9-7 0 0,0 0 0 16,4-8 0-16,9 0 8 0,13 0-8 0,0-3 0 15,4-5 0-15,-4 0 0 0,9 8 0 0,-5-3 0 16,1-1 0-16,-5 0 0 0,4 0 0 0,1 0 0 15,-5 4 10-15,0 1-10 0,0 6 8 0,-5 1-8 16,-3 4 0-16,-1 4 0 0,-9 0 8 0,-4-1-8 16,1 9 0-16,-6-1 0 0,-3 1 0 0,-5 7 0 15,-5 0 0-15,1 5 0 0,-10-1 0 0,-8 8 0 16,0 0 0-16,0 0 0 0,0 0 9 0,-8 11-9 16,-14 9 8-16,-9 3-8 0,-4 9 0 0,-13-1 0 0,-5 8 8 15,-13 8-8-15,-4 7 0 0,-9 5 0 0,-4-1 9 0,-5 1-9 16,-9 7 0-16,1 0 0 0,-5 1 0 0,0 7 0 15,-4 4 13-15,8 0-1 0,5-4-1 0,0-4 0 16,0 0-11-16,0 0 0 0,4 4 0 0,5-7 0 16,4-5 0-16,4 1 13 0,0-5 0 0,5 1 0 15,0-13-13-15,4 1 0 0,5-8 0 0,4 0 0 16,4-8 0-16,9-3 9 0,5-9-9 0,8-7 8 16,0 3-8-16,9-7 0 0,9-4 0 0,4-4 0 15,9 0 0-15,0-8 0 0,5-3 8 0,8-5-8 16,9-7 15-16,4-5-3 0,9-7 0 0,9-4 0 15,5-4-12-15,8-3-16 0,0-5 3 0,4 0 1 16,0 4 12-16,1 1 0 0,4-1 0 0,-5 0-9 0,5 8 17 0,-5 0 3 16,1 0 1-16,-1 4 0 0,1 0-12 0,-5-4 0 15,0 4 0-15,0 0 8 0,0-1-8 0,0 1 0 16,-9 0 0-16,0 4 0 0,5 8 0 0,-9-1 0 16,0 9 0-16,-5-1 0 0,-4-3-12 0,-8 7 1 15,-5 0 1-15,-5 4 0 0,1 4 10 0,-18 4 12 16,8 0-2-16,-8 0-1 0,0 0-9 0,0 0 0 15,-8 4 0-15,-10 4 0 0,-4 4 8 0,-13 7 4 16,-9 5 0-16,-4 7 0 0,-5 4-12 0,-4 4 0 16,-9 8 0-16,-4 0 0 0,-4-1 0 0,-5 1-11 15,-9 0 11-15,0 4-8 0,-4 15 8 0,0-4 0 16,4 1 10-16,-8 3-10 0,-5-3 8 0,4 3-8 16,-4 0 0-16,5 4 0 0,4-3 0 0,0-1 0 15,4 4 0-15,0-4 0 0,-4-3 0 0,9-1 0 0,-1 4 0 16,5-11-10-16,5-4 10 0,8-4 0 0,0-5 0 15,9-6 0-15,0-5 0 0,9-4 0 0,4 0 0 0,4-11 0 16,10-4 0-16,3-1 0 0,14-11 0 0,9 0 0 16,-1-7 0-16,14-5-13 0,9-4 5 0,8-7 8 15,9-4-12-15,9-12 12 0,4-4-12 0,9-8 12 16,9 0 0-16,0-7 0 0,8-1 0 0,5 1 12 16,0 3-12-16,-4-3 0 0,4 7-12 0,-4 0 12 15,-1 1 0-15,1 3 0 0,-5 0 12 0,4 4-4 16,-3-4-8-16,-5 8-11 0,4 0 3 0,-9 8 0 15,-4 0 8-15,-4 0 0 0,-1 3 0 0,-3 5 0 16,-10 0 8-16,-4 7-8 0,-4 8 8 0,-9 0-8 0,-5 1 0 16,-3-1 0-16,-6 4 0 0,1 4 8 0,-9 0-8 0,0 0 12 15,-9 8-4-15,1 3 0 0,-10 1-8 0,-4 4 0 16,0-5 0-16,-8 9 0 0,-6 3 0 0,1 1 0 16,-9-1 0-16,-8 8-8 0,-5-3 8 0,0 3 0 15,-9 8 0-15,-4 0 0 0,0 0 0 0,-1 0 0 16,-3 0 8-16,-1 4-8 0,-4 3 0 0,0 1 0 15,0 4 0-15,-4 4-12 0,0-1 12 0,4 1 0 16,0-1 8-16,-5 1-8 0,5 0 0 0,0-5 0 16,-4-3-10-16,8 4 10 0,1-4-8 0,4-5 8 15,8 1 0-15,10-8 0 0,3-3-12 0,5-5 12 16,5 0-12-16,-1-3 12 0,10-5-8 0,3-7 8 16,1 0 0-16,4-9 0 0,9 1 0 0,0 0-8 15,8-8 8-15,5 4 0 0,0 0 0 0,9-11 14 16,9-5-2-16,-1-7-1 0,10-1-25 0,3-3-5 0,5-4-1 15,9-4 0-15,5-4 20 0,3 4-8 0,5-4 8 0,5 0 0 16,-1 0-8-16,5 3 8 0,-5 1 0 0,-4 0 0 16,0 0 0-16,-4 4 0 0,-5 4 0 0,1 3 0 15,-10 5-13-15,-4-1 4 0,0 9 1 0,-8-5 0 16,-10 0 8-16,-4 5 14 0,0 3-3 0,1 4-1 16,-6 0-10-16,-8 4 0 0,0 0 0 0,-8 12 0 15,-6-4 0-15,-3 7 8 0,-14 5-8 0,0 3 8 16,-4 4-8-16,-4 1 0 0,-5 3 0 0,-4-4 0 15,-5 4-17-15,0 1 4 0,-4-1 1 0,0 0 0 16,-4 0 12-16,0 0 0 0,3 4 0 0,1-3 0 0,0-1 9 16,5 4 2-16,-5 0 0 0,4 0 0 0,0 0-11 15,1-4 0-15,-1 1 0 0,5-1 0 0,4 0 0 0,5 0 0 16,-1-3 0-16,5-5 0 0,9 4 0 0,-1-7-12 16,1 3 2-16,0-3 1 0,-1-1 9 0,5-3 0 15,5-1 0-15,-1 1-8 0,1-4 8 0,-1-1 0 16,5-3 0-16,4 0 0 0,0-4 0 0,1 0 0 15,8-4 0-15,0 0 0 0,0 0 0 0,0 0-8 16,0 0 8-16,0-8-8 0,8-4 8 0,1 4 0 16,-4-3 0-16,3-1-8 0,1 4 8 0,0-3 0 15,0 3-9-15,0 0 9 0,-5 0 0 0,-4 8 0 16,0 0 0-16,0 0 0 0,0 0 0 0,0 0 0 16,0 0 0-16,0 0 0 0,0 0 0 0,0 0 0 15,0 0 0-15,-4 8 0 0,4-8 0 0,0 0 0 16,0 0 0-16,-5 8 0 0,5-8 0 0,0 0 0 0,0 0 0 15,0 0 0-15,0 0 0 0,0 0 0 0,0 0 0 16,13-4 0-16,0-4 0 0,5-4 0 0,0 1 0 0,3-1 0 16,-3-4 0-16,4 1 0 0,0-5 0 0,9 5 0 15,-5-1 12-15,5 0-2 0,-1-3-1 0,1 7 0 16,4-3-9-16,0-1 0 0,0 0 9 0,0-3-9 16,1-4 8-16,-1-5-8 0,9 1 8 0,4 0-8 15,0-8 21-15,5 3 0 0,4-7 0 0,4 4 0 16,1 0-21-16,3 0-18 0,1 0 3 0,-4-4 1 15,-1 4 14-15,0 0 0 0,1-4 0 0,-5 0 0 16,0 4 12-16,0 0 1 0,-4 3 1 0,-1 1 0 16,1 8-14-16,0-5-16 0,-5-3 3 0,0 4 1 0,0 7 12 0,-4-3 16 15,0 0-3-15,4-1-1 0,-4 1-12 0,4-4-16 16,1-1 3-16,3 5 1 0,-3-8 12 0,-1 3-11 16,5 1 11-16,-10-4-10 0,6 4 10 0,-1-5 0 15,-4 5 0-15,-5 0 0 0,5 0 0 0,-4-5 0 16,-1 1 0-16,-4 4 0 0,9 0 0 0,-9 3 0 15,0 1 0-15,0 3 0 0,-4-7 0 0,4 4 0 16,5 3 0-16,-1-3 0 0,-4 3 0 0,5-3 0 16,4 3 0-16,-5-7 0 0,1 7 0 0,4-7 0 15,-5 4 0-15,0-5 0 0,5 1 0 0,-4-4 0 16,-1 0 0-16,5 0 0 0,-4 3 0 0,-1 1 0 16,-4 0 0-16,9-1 0 0,-4 9 0 0,-5-5 0 0,4 1 0 0,1 4 0 15,-5-9 0-15,0 9 0 0,0-5 0 0,0 5 0 16,0-1 0-16,0 1 0 0,0-1 0 15,-4 1 0-15,4-1 0 0,5 1 0 0,-10-1 0 0,5 1 0 16,-4-5 0-16,0 1 0 0,0 0 0 0,4 3 0 16,-5-3 0-16,1 3 0 0,0-3 0 0,0-1 0 15,-1 1 0-15,-3 0 0 0,-1 3 0 0,0 1 0 16,1-1 0-16,-6 1 0 0,1 3 0 0,5 0 0 16,-10 1 0-16,1 3 0 0,-1 0 0 0,1-3 0 15,-1-1 0-15,1 1 0 0,0 3 0 0,4-4 0 16,-1 1 0-16,1 3 0 0,0-4 0 0,5 5 0 15,-5-1 0-15,4 0 0 0,-4 1 0 0,0-1 0 16,0 0 0-16,-5 4 0 0,1-3 0 0,-5 7 0 16,0 0 0-16,-4 0 0 0,-9 4 0 0,4-4 0 0,-4 4 0 15,0 0 0-15,0 0 0 0,0 0 0 0,0 0 0 16,0 0 0-16,0-8 0 0,0 8 0 0,-8-4-19 0,8 4-1 16,0 0-1-16,-9-3 0 0,0-1 21 0,9 4 0 15,0 0 0-15,0 0 0 0,0 0-11 0,0 0 3 16,0 0 0-16,13 0 0 0,0 0-7 0,0-4-1 15,5 4 0-15,-5-4 0 16,5 0-64-16,-1 0-14 0,1 4-2 0,-5-4-447 16,5 4-89-16</inkml:trace>
          <inkml:trace contextRef="#ctx0" brushRef="#br0" timeOffset="6.13842E6">94 1829 345 0,'0'0'15'0,"0"0"4"0,0 0-19 0,0 0 0 15,0 0 0-15,0 0 0 0,0 0 55 0,0 0 7 16,0 0 2-16,-5 8 0 0,-3 0-52 0,3 0-12 15,-8 3 0-15,4-7 0 0,5 4 54 0,-5-4 8 16,0 0 2-16,-4 0 0 0,0 4-52 0,4-1-12 16,-8 1 0-16,-1 4 0 0,-8 0 54 0,4 7 8 15,-5-3 2-15,-3 7 0 0,-5 0 0 0,-5 9 0 16,1-1 0-16,-1 0 0 0,1 0-52 0,-1 0-12 16,1 1 0-16,-1-5 0 0,5 0 0 0,4-3 0 15,-4-1 0-15,5 0 0 0,-1-7 0 0,5 0 0 16,4-1 0-16,0-3 0 0,0-4 0 0,9 0 0 0,-1-5 0 15,6 5 0-15,-5-8 0 0,8 0 0 0,5 0 0 16,0 0 0-16,0 0 0 0,5-8 0 0,-1 1 0 16,9-5 0-16,5 0 0 0,-1-3 0 0,5-5 0 15,-4 1 0-15,8-1 0 0,0-3 0 0,1-1 0 0,3-3 0 16,1 0 0-16,4-4 0 0,0-5 0 0,0 5 0 16,0 8 0-16,5-4 0 0,-5-5 0 0,0 1 0 15,-4 4 0-15,4 0 0 0,-9 3 0 0,1 5 0 16,-10-1 0-16,5 8 0 0,-9 1 0 0,0-1 0 15,-4 4 0-15,0 0 0 0,-9 8 0 0,0 0 0 16,0 0 0-16,0 0 0 0,0 0 0 0,-9 12 0 16,0-4 0-16,-4 8 0 0,0-5 0 0,-4 9 0 15,-5 3 0-15,0 1 0 0,-5-1 0 0,1 0 0 16,-5 5 54-16,-4 3 8 0,4 0 2 0,-8 0 0 16,4 4-52-16,-9-3-12 0,0 3 0 0,0 0 0 0,-4-4 54 15,0 4 8-15,0 0 2 0,4-4 0 0,4 4-52 0,5-3-12 16,0-5 0-16,0 4 0 0,4-4 0 0,5 1 0 15,4-5 0-15,0-3 0 0,4-9 0 0,5 1 0 16,4-4 0-16,1 0 0 0,3-4 0 0,5-4 0 16,-4 3 0-16,4-3 0 0,0 0 0 0,0 0 0 15,4-11 0-15,9-1 0 0,1-7 0 0,8 3 0 16,0-7 0-16,-1-1 0 0,6 1 0 0,3-5 0 16,1-3 0-16,9 4 0 0,-5-4 0 0,4 0 0 15,5-5 0-15,0 1 0 16,0 4-48-16,4-4-13 0,0 0-3 0,1 0 0 0,3-4 52 0,-3 8 12 15,-1-4 0-15,0 3 0 0,5 9 0 0,-9 0 0 0,-5 7 0 16,-8 4 0 0,0 1-54-16,-10 3-8 0,-3 4-2 0,-9 0 0 0,-9 4 52 0,0 0 12 0,-9 8 0 0,-4 0 0 15,-9 3 48-15,-4 9 13 0,-5-5 3 0,0 9 0 16,-8-5 0-16,-5 5 0 0,0 3 0 0,0 8 0 16,-4 0-52-16,-5 0-12 0,-4 4 0 0,-4 4 0 15,-1-4 0-15,1 8 0 0,-1-4 0 0,-3 0 0 16,-1 4 0-16,4 3 0 0,1 1 0 0,0 0 0 15,4-5 54-15,-5 1 8 0,5 0 2 0,-4 0 0 16,-1-8-52-16,10 0-12 0,-1 0 0 0,0-4 0 16,9-4 0-16,5-7 0 0,4-1 0 0,8-7 0 15,6-1 0-15,-1-7 0 0,8-4 0 0,6 0 0 16,8-4 0-16,0 0 0 0,4-8 0 0,5-4 0 16,4 1-48-16,5-9-13 15,8-3-3-15,5-5 0 0,-5-3 52 0,9 0 12 0,0-4 0 0,9-4 0 0,0 0 0 16,0 4 0-16,4 0 0 0,-4 0 0 15,0-4-54-15,-5 7-8 0,1 1-2 0,-5 4 0 0,0 0 52 16,-4 3 12-16,-5 5 0 0,0-1 0 0,-8 5 0 0,4-1 0 16,-9 4 0-16,0 4 0 0,-4-3 0 0,0 7 0 15,-9 4 0-15,0 0 0 0,0 0 0 0,0 0 0 16,-14 8 0-16,1 7 0 0,-9 1 48 0,0 7 13 16,-4 5 3-16,-5-1 0 0,-4 4-52 0,-4 8-12 15,-1 4 0-15,-4 0 0 0,-8 0 0 0,-1 4 0 16,0-1 0-16,-4 1 0 0,-4 4 0 0,4-4 0 15,-4 3 0-15,-1-3 0 0,-4 0 0 0,5-4 0 0,0 0 0 16,-1 4 0-16,1-5 0 0,4 1 0 0,4-4 0 16,5 0 0-16,-1 0 0 0,14-4 0 0,0-3 0 15,5-9 0-15,8-3 0 0,4-5 0 0,1-3 0 0,3-4 0 16,6-1 0-16,8-7 0 0,0 0 0 0,0 0 0 16,-5-11 0-16,10-5 0 0,-1-3 0 0,9-1 0 15,0-7 0-15,5 0 0 0,4-1 0 0,4-3 0 16,0-4 0-16,5 0 0 0,0 0 0 0,4-4 0 15,4-4 0-15,5 8 0 0,-4-8 0 0,4 8 0 16,0 0 0-16,-1 0 0 0,1-1 0 0,-4 1 0 16,4 0 0-16,0 0 0 0,-5-4 0 0,0 8 0 15,-3 4 0-15,-1 7 0 0,-5-3 0 0,1 11 0 16,-5-4 0-16,-8 9 0 0,4-1 0 0,-13 4 0 16,-9 4 0-16,4 8 0 0,-8 7 0 0,-9 1 0 15,-5 3 0-15,-4 9 0 0,-13 7 0 0,-5-4 0 0,1 8 0 16,-9 4 0-16,-5-4 0 0,0 0 0 0,-8 4 0 0,0-4 0 15,-5 0 0-15,-4 4 0 0,-1 4 0 0,6-5 0 16,-1 5 0-16,0 0 0 0,0-4 0 0,5 0 0 16,-1-4 0-16,5 0 0 0,0-4 0 0,5-4 0 15,-1 4 0-15,9-4 0 0,0-3 32 0,5-1 3 16,-1-4 1-16,5 5 0 0,0-9-36 0,4 1 0 16,1-5 0-16,8-3 0 0,4-4 0 0,1 0 0 15,8-8 0-15,9 0 0 0,0 0 0 0,4-8 0 16,5-8 0-16,8 1 0 0,5-9 0 0,9 1 0 15,4-5-12-15,5-3 12 16,8-8-29-16,5 0 0 0,-5 0 0 0,5-4 0 0,4 1 29 0,-5 3 0 0,1-4 0 16,0 8 0-16,-5-4 0 0,4 7 0 0,-8 1 0 0,0 4 0 15,-9 7 0-15,-4 5 0 0,0-1 0 0,-9 4 0 16,0 1 0-16,-9 3 0 0,4 4 0 0,-8 4 0 16,-9 0 0-16,0 0 0 0,-9 12 0 0,-4 3 0 15,-9 5 0-15,-4 7 0 0,-9 4 0 0,-5 4 0 16,-8 4 0-16,-5 8 0 0,-4 0 0 0,-4 4 0 15,-14 3 0-15,-4 1 0 0,-4-1 0 0,0 5 0 16,-1-4 17-16,5-1 10 0,0 1 1 0,5-1 1 16,-5 1-29-16,4-4 8 0,5-5-8 0,9-3 0 15,-1 0 0-15,5 0 0 0,4-8 0 0,5-4 0 16,0 1 0-16,8-9 0 0,5-3 0 0,0-1 0 16,9 1 0-16,0-5 0 0,4-3 0 0,4 0 0 15,5-5 0-15,0 1 0 0,4-8 0 0,9 0 0 0,0 0 0 16,0 0 0-16,4-12 0 0,10 1 0 0,8-9-13 15,-1-3 4-15,10-4 1 0,4-1 0 0,5-3 8 0,4-4 0 16,-1-4 0-16,1 4 0 0,0-4-11 0,0 4 0 16,0 7 0-16,-5 1 0 0,1 0-9 0,-5 7-3 15,-4 5 0-15,-9 3 0 0,0 4 1 0,-5 0 0 16,-8 8 0-16,-9 0 0 16,0 0-6-16,0 8-2 0,-9 4 0 0,-4 7 0 0,-5 1 8 0,-3 3 2 15,-6 1 0-15,-3-1 0 0,3 4-3 0,-8 1 0 16,0-1 0-16,-4 0 0 0,-1 5 23 0,-4-5-11 15,0 4 11-15,5-4-8 0,-5-3 8 0,0 3 0 16,5-4 0-16,-5 1 0 0,4-1 0 0,5 1 0 0,-9-5 8 16,5 1-8-16,4-1 0 0,0-7 0 0,-1 3 0 0,10-3 8 15,9-4 0-15,-1-4 0 0,0 0 0 0,10-4 0 16,8 0-8-16,0 0 0 0,0-8 0 0,8-4 0 16,6-3 0-16,3-5 0 0,10-3 0 0,-1-1 0 15,9-3-9-15,4-4-3 0,1 0-1 0,4-4 0 16,0-1 13-16,0 1 0 0,4 0 0 0,-4 0 0 15,-5 4 0-15,1 0 0 0,-5 7 0 0,-5 5 0 16,1 3 8-16,-13 1 4 0,-1 7 0 0,-4 4 1 16,1 0-32-1,-14 4-6-15,0 0-2 0,0 0 0 0,-9 12 50 0,-4 7 9 0,-1 1 3 0,-7 3 0 16,-10 4-35-16,0-3 0 0,-4 3 0 0,0 0 0 16,-9 1 9-16,5-1-1 0,-10 0-8 0,-3 1 12 15,3-5 8-15,-3 4 2 0,-1 5 0 0,5-5 0 0,0-4-2 16,4 1 0-16,0 3 0 0,4-4 0 0,5 1-20 15,5-1 0-15,-6 1 0 0,6-1 0 0,8-4 0 16,0 1 0-16,0-1 0 0,4-3 0 0,5 0 0 0,4-5 0 16,1-7 0-16,-1 0-8 0,4-8 8 0,10-4-8 15,4-3 8-15,8-1-8 0,1-7 8 0,8-5-8 16,5-7 8-16,8 4-8 0,1-5 8 0,8 1 0 16,0-4 0-16,5-4 0 0,0 4 0 0,4-4 0 15,-5 0 0-15,1 4 0 0,0 4 0 0,-5 0 0 16,-9 3 0-16,1 9 0 0,-10 3 0 0,-8 4 0 15,-4 5 0-15,-5 3-8 0,-4 4 8 0,-9 0 0 16,0 0 0-16,0 0 0 0,-4 15 0 0,-14 5 0 16,0 3 8-16,-8 1-8 0,0-1 0 0,-9 8 0 0,-9-3 0 0,0 7 0 15,-4-4 0-15,-1 8 0 0,-3-8 0 0,-5 4 0 16,4 4 0-16,0 0 0 0,10-4 0 0,-1 0 0 16,-5-3 8-16,6-1-8 0,3-8 8 0,5 1-8 15,-5-1 8-15,10-7-8 0,8-5 8 0,0-7-8 16,4 0 0-16,10-4 8 0,3-4-8 0,5-4 0 15,5-3 9-15,3-5-9 0,1-3 12 0,9-5-12 16,8 1 0-16,0-5 0 0,5-3 0 0,0-8 0 16,4 4 0-16,4-4 0 0,5 0 0 0,4-4 0 15,-4 4 0-15,5-4 0 0,-6 8 10 0,1 8-10 16,-4 4 0-16,-9 7 0 0,-10 4 0 0,-3 4 0 16,-5 8 0-16,-13 0 0 0,0 12 0 0,-4 4 0 15,-18 7 0-15,0 4 0 0,-9 1 0 0,-4 3 0 16,0 4 0-16,-9 0 8 0,9 4-8 0,-4-4 0 0,-5 0 8 15,4-3-8-15,5 3 8 0,0-4-8 0,-4-4 10 16,3 0-10-16,6-7 12 0,-1-1-12 0,9-11 8 16,0 0-8-16,0 0 0 0,13-4 0 0,9-4 12 15,0 0-12-15,-8-8 12 0,12-4-12 0,9-7 0 0,9-1 0 16,4-3 0-16,10-8 0 0,-1-1-9 0,9-7-3 16,4-7 0-16,4-1 0 0,14-4 0 0,4 0 0 15,5 1 0-15,0-1 0 0,-5-4 4 0,0 9 0 16,-4-1 0-16,-5 8 0 0,-8 4 8 0,-5 7-8 15,-8 13 8-15,-5-1-8 0,-5 5 8 0,-12-1 0 16,-5 8 0-16,-13 4 0 0,0 12 0 0,-4 3 14 0,-9 5-3 16,-5 7-1-16,-4 0-10 0,-4 5 0 0,-5-1 0 15,-4 0 8-15,0 0-8 0,0 4 8 0,-5-7-8 0,1 3 8 16,4-4-8-16,-5 0 8 0,-4 1-8 0,5-5 8 16,8-3-8-16,0-1-17 0,5 1 4 0,4-5-455 15,5 1-90-15</inkml:trace>
          <inkml:trace contextRef="#ctx0" brushRef="#br0" timeOffset="-47567.4108">-5469 5210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        </inkml:traceGroup>
      </inkml:traceGroup>
    </inkml:traceGroup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8:11.4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1AF50F1-0251-4B72-A9B7-A0866F85D5AB}" emma:medium="tactile" emma:mode="ink">
          <msink:context xmlns:msink="http://schemas.microsoft.com/ink/2010/main" type="writingRegion" rotatedBoundingBox="24310,1143 24826,7116 23583,7224 23067,1251"/>
        </emma:interpretation>
      </emma:emma>
    </inkml:annotationXML>
    <inkml:traceGroup>
      <inkml:annotationXML>
        <emma:emma xmlns:emma="http://www.w3.org/2003/04/emma" version="1.0">
          <emma:interpretation id="{06A5B804-8011-45D2-90A2-233EF5D6F9C1}" emma:medium="tactile" emma:mode="ink">
            <msink:context xmlns:msink="http://schemas.microsoft.com/ink/2010/main" type="paragraph" rotatedBoundingBox="24310,1143 24826,7116 23583,7224 23067,12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C1EF24-9AC3-4D86-9DB9-173F73C3B549}" emma:medium="tactile" emma:mode="ink">
              <msink:context xmlns:msink="http://schemas.microsoft.com/ink/2010/main" type="line" rotatedBoundingBox="24310,1143 24826,7116 23583,7224 23067,1251"/>
            </emma:interpretation>
          </emma:emma>
        </inkml:annotationXML>
        <inkml:traceGroup>
          <inkml:annotationXML>
            <emma:emma xmlns:emma="http://www.w3.org/2003/04/emma" version="1.0">
              <emma:interpretation id="{BB3D45A5-D009-40D9-ACF4-DFFE7B1DC6DD}" emma:medium="tactile" emma:mode="ink">
                <msink:context xmlns:msink="http://schemas.microsoft.com/ink/2010/main" type="inkWord" rotatedBoundingBox="23081,1249 23083,1265 23068,1266 23067,1251"/>
              </emma:interpretation>
              <emma:one-of disjunction-type="recognition" id="oneOf0">
                <emma:interpretation id="interp0" emma:lang="" emma:confidence="0.5">
                  <emma:literal>problem:</emma:literal>
                </emma:interpretation>
                <emma:interpretation id="interp1" emma:lang="" emma:confidence="0">
                  <emma:literal>problem :</emma:literal>
                </emma:interpretation>
                <emma:interpretation id="interp2" emma:lang="" emma:confidence="0">
                  <emma:literal>problem .</emma:literal>
                </emma:interpretation>
                <emma:interpretation id="interp3" emma:lang="" emma:confidence="0">
                  <emma:literal>problem ;</emma:literal>
                </emma:interpretation>
                <emma:interpretation id="interp4" emma:lang="" emma:confidence="0">
                  <emma:literal>problem !</emma:literal>
                </emma:interpretation>
              </emma:one-of>
            </emma:emma>
          </inkml:annotationXML>
          <inkml:trace contextRef="#ctx0" brushRef="#br0">22093 761 1936 0,'0'0'43'0,"0"0"9"0,0 0 1 0,0 0 1 0,0 0-43 0,0 0-11 0,0 0 0 0,0 0 0 16,0 0 52-16,0 0 9 0,0 0 2 0,0 0 0 15,0 0-39-15,0 0-7 0,0 0-1 0,0 0-1 16,0 0-15-16,0 0 0 0,0 0-12 0,0 0 12 31,0 0-60-31,0 0-4 0,0 0-2 0,0 0-545 0,0 0-109 16</inkml:trace>
        </inkml:traceGroup>
        <inkml:traceGroup>
          <inkml:annotationXML>
            <emma:emma xmlns:emma="http://www.w3.org/2003/04/emma" version="1.0">
              <emma:interpretation id="{C412BAB2-0752-4F74-B26B-6F60BA2DFCBC}" emma:medium="tactile" emma:mode="ink">
                <msink:context xmlns:msink="http://schemas.microsoft.com/ink/2010/main" type="inkWord" rotatedBoundingBox="24702,5676 24826,7116 23719,7212 23595,5772"/>
              </emma:interpretation>
              <emma:one-of disjunction-type="recognition" id="oneOf1">
                <emma:interpretation id="interp5" emma:lang="" emma:confidence="1">
                  <emma:literal>^</emma:literal>
                </emma:interpretation>
                <emma:interpretation id="interp6" emma:lang="" emma:confidence="0">
                  <emma:literal>n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r</emma:literal>
                </emma:interpretation>
                <emma:interpretation id="interp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06751.7633">22690 5331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        <inkml:trace contextRef="#ctx0" brushRef="#br0" timeOffset="208083.1064">23536 5281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        <inkml:trace contextRef="#ctx0" brushRef="#br0" timeOffset="130809.4942">23282 6142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      </inkml:traceGroup>
      </inkml:traceGroup>
    </inkml:traceGroup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90890CE-196C-4104-B1E3-6DD399A2847B}" emma:medium="tactile" emma:mode="ink">
          <msink:context xmlns:msink="http://schemas.microsoft.com/ink/2010/main" type="inkDrawing" rotatedBoundingBox="13372,4204 19894,3908 19901,4075 13380,4371" semanticType="connector" shapeName="Other">
            <msink:sourceLink direction="with" ref="{F8F25A3A-FE67-41A1-B494-E9A1DE21F5DA}"/>
            <msink:sourceLink direction="with" ref="{02195EDA-685A-4A8D-BC29-60A80C1B3F58}"/>
          </msink:context>
        </emma:interpretation>
      </emma:emma>
    </inkml:annotationXML>
    <inkml:trace contextRef="#ctx0" brushRef="#br0">-2915-4087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7.2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CA0D342-FD62-473C-9D11-AEA1293CD09E}" emma:medium="tactile" emma:mode="ink">
          <msink:context xmlns:msink="http://schemas.microsoft.com/ink/2010/main" type="writingRegion" rotatedBoundingBox="21093,4320 20502,6050 19500,5708 20091,3978">
            <msink:destinationLink direction="with" ref="{02195EDA-685A-4A8D-BC29-60A80C1B3F58}"/>
          </msink:context>
        </emma:interpretation>
      </emma:emma>
    </inkml:annotationXML>
    <inkml:traceGroup>
      <inkml:annotationXML>
        <emma:emma xmlns:emma="http://www.w3.org/2003/04/emma" version="1.0">
          <emma:interpretation id="{60C3EC48-7CDF-49F6-8C67-9F60C4DE074E}" emma:medium="tactile" emma:mode="ink">
            <msink:context xmlns:msink="http://schemas.microsoft.com/ink/2010/main" type="paragraph" rotatedBoundingBox="21093,4320 20502,6050 19500,5708 20091,39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C57B2F-D4D6-4D20-8F29-A8B0863928B2}" emma:medium="tactile" emma:mode="ink">
              <msink:context xmlns:msink="http://schemas.microsoft.com/ink/2010/main" type="line" rotatedBoundingBox="21093,4320 20502,6050 19500,5708 20091,3978"/>
            </emma:interpretation>
          </emma:emma>
        </inkml:annotationXML>
        <inkml:traceGroup>
          <inkml:annotationXML>
            <emma:emma xmlns:emma="http://www.w3.org/2003/04/emma" version="1.0">
              <emma:interpretation id="{D9A3F5C3-9FE7-458C-B2DE-C39D5633D8D1}" emma:medium="tactile" emma:mode="ink">
                <msink:context xmlns:msink="http://schemas.microsoft.com/ink/2010/main" type="inkWord" rotatedBoundingBox="21093,4320 20502,6050 19500,5708 20091,3978">
                  <msink:destinationLink direction="with" ref="{C66EBB75-E1A8-4BCE-894C-45E446D396AF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9004 1084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        <inkml:trace contextRef="#ctx0" brushRef="#br0" timeOffset="657.4496">9640 1338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          <inkml:trace contextRef="#ctx0" brushRef="#br0" timeOffset="6.16191E6">9267 2087 288 0,'0'0'25'0,"0"0"-25"16,0 0 0-16,0-8 0 0,-4-4 141 0,4 4 23 15,0 1 5-15,4-5 1 0,10 8-82 0,-14 4-16 16,0 0-3-16,0 0-1 0,8-8-28 0,-8 8-5 16,0 0-2-16,0 0 0 0,-13 8-10 0,0 4-3 15,0 3 0-15,0 1 0 0,0 3-4 0,-9 9 0 16,-5-1-1-16,-3 4 0 0,-5 0 11 0,4-3 2 16,4-1 1-16,1 0 0 0,4-3-4 0,0-1-1 15,0-3 0-15,9-5 0 0,0 1-12 0,4-5-4 0,5-3 0 16,-1 0 0-16,-3 0-8 0,8-8 0 0,0 0 0 0,0 0 0 15,0 0 0-15,0 0 0 0,0 0 0 0,0 0 0 16,8-4 0-16,6-8 12 0,3 4-2 0,5-3 0 16,4-5 3-16,1-3 1 0,-10-1 0 0,5 1 0 15,5-1-14-15,3-3 8 0,-3-5-8 0,-1 5 0 16,5 0 0-16,-9-1 0 0,-9 1 0 0,0 7 0 16,0 1 0-16,-4 3 0 0,4-4 0 0,-9 9 0 15,-4 7 0-15,0 0 0 0,0 0-12 0,0 0 12 0,-8 0 0 16,-6 3 0-16,6 9 0 0,-5 0 0 0,-5 7 24 15,-4 5 4-15,-9 3 2 0,5 0 0 0,4 1 2 16,-4 3 0-16,-5-4 0 0,5 0 0 0,4-3-17 0,0-5-3 16,4 1-1-16,5-1 0 0,-4 1-11 0,8-5-11 15,4 5 3-15,1-4 0 16,4-5-128-16,0 5-26 0</inkml:trace>
        </inkml:traceGroup>
      </inkml:traceGroup>
    </inkml:traceGroup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3.6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9CCA7D-AB0F-41D0-8948-49B466CDCFEB}" emma:medium="tactile" emma:mode="ink">
          <msink:context xmlns:msink="http://schemas.microsoft.com/ink/2010/main" type="writingRegion" rotatedBoundingBox="28765,8794 20896,14150 20138,13038 28007,7681"/>
        </emma:interpretation>
      </emma:emma>
    </inkml:annotationXML>
    <inkml:traceGroup>
      <inkml:annotationXML>
        <emma:emma xmlns:emma="http://www.w3.org/2003/04/emma" version="1.0">
          <emma:interpretation id="{69672D35-C6F8-4224-AEAB-571AC5AB585F}" emma:medium="tactile" emma:mode="ink">
            <msink:context xmlns:msink="http://schemas.microsoft.com/ink/2010/main" type="paragraph" rotatedBoundingBox="28765,8794 20896,14150 20138,13038 28007,76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CD60B3-5DA8-4EE4-9283-8F09F59A907B}" emma:medium="tactile" emma:mode="ink">
              <msink:context xmlns:msink="http://schemas.microsoft.com/ink/2010/main" type="line" rotatedBoundingBox="28765,8794 20896,14150 20138,13038 28007,7681"/>
            </emma:interpretation>
          </emma:emma>
        </inkml:annotationXML>
        <inkml:traceGroup>
          <inkml:annotationXML>
            <emma:emma xmlns:emma="http://www.w3.org/2003/04/emma" version="1.0">
              <emma:interpretation id="{54735700-5C31-4E35-8E9E-E9891F13E014}" emma:medium="tactile" emma:mode="ink">
                <msink:context xmlns:msink="http://schemas.microsoft.com/ink/2010/main" type="inkWord" rotatedBoundingBox="28765,8794 20896,14150 20138,13038 28007,768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6990-1095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        <inkml:trace contextRef="#ctx0" brushRef="#br0" timeOffset="-569.2575">6598-807 691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        <inkml:trace contextRef="#ctx0" brushRef="#br0" timeOffset="1324.57">6997-1103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        <inkml:trace contextRef="#ctx0" brushRef="#br0" timeOffset="3377.0566">6699-319 230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        <inkml:trace contextRef="#ctx0" brushRef="#br0" timeOffset="-1802.7335">7489-1528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        <inkml:trace contextRef="#ctx0" brushRef="#br0" timeOffset="5020.07">6734-117 460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        <inkml:trace contextRef="#ctx0" brushRef="#br0" timeOffset="6.13852E6">6155 180 806 0,'18'-4'36'0,"-10"0"7"0,1 0-35 0,4 0-8 0,0-4 0 0,1 8 0 15,-6-4 0-15,-8 4 0 0,14-3 0 0,-14 3 0 16,0 0 0-16,0 0 0 0,4 0 0 0,-4 0 0 15,0 0 53-15,0 0 9 0,0 0 2 0,0 0 0 16,-9 3-52-16,-4 5-12 0,0 4 0 0,-5 0 0 16,-4-1 54-16,-4 9 8 0,-5-1 2 0,-4 9 0 15,-9-1 0-15,-4 8 0 0,-5 4 0 0,-8 4 0 16,-5 4-52-16,0 3-12 0,1 5 0 0,-6-4 0 16,6 7 44-16,3-7 5 0,1 0 2 0,-1-1 0 15,5-7-31-15,0-4-5 0,5 0-2 0,-1-4 0 16,5-3-13-16,8-5 0 0,5 0 0 0,0-7 0 15,13-5 0-15,-4-3 0 0,8 0 0 0,5-5 0 16,9-3 0-16,4-4 0 0,0 0 0 0,0 0 0 16,0 0 0-16,13-7 0 0,-4-9 0 0,12 0 0 15,1-3 0-15,5-1 0 0,3-3 0 0,1-4 0 0,4-1 0 16,5-3 0-16,-1-4 0 0,5-4 0 0,9-4 0 0,-1-4 0 16,10 1 0-16,-1-5 0 15,1 4-48-15,3-4-13 0,6 5-3 0,-10-1 0 16,5 8 0-16,-9 0 0 0,-4 4 0 0,-1 0 0 0,-4 3 52 0,-4 5 12 15,-4-4 0-15,-5 4 0 0,-4 3 0 0,-1 5 0 16,1-1 0-16,-13 5 0 0,-5 3 0 0,0 4 0 16,0 4 0-16,-13 4 0 0,0 0 0 0,0 0 0 15,-13 8 0-15,-5 8 0 0,-8 3 48 0,-5 8 13 16,-12 1 3-16,-1 3 0 0,-9 4-52 0,-8 8-12 16,-5 4 0-16,-4 3 0 0,-9 5 54 0,0 0 8 15,0 11 2-15,0-4 0 0,4 5-30 0,-4-1-6 0,5-4 0 16,-1 1-1-16,0-1 8 0,5 0 1 0,9 1 1 0,-1-1 0 15,5-3-37-15,5 3-8 0,3-7-2 16,1-1 0-16,4-3 10 0,5-8 0 0,-1-4 0 0,5-4 0 16,0-8 0-16,9-7 0 0,-5-1 0 0,14-11 0 15,3 0 0-15,6-4 0 0,-1-12 0 0,13 0 0 16,5-7 0-16,4-9 0 0,9-3 0 0,9-8-8 16,8-12-16-16,5 0-2 15,4-4-1-15,9-7 0 0,9 0 2 0,0-1 0 0,0 1 0 0,0-1 0 16,-1 1-31-16,-3 3-7 15,-1 4-1-15,-4-3 0 0,5 7 0 0,-5-4 0 0,0 0 0 16,-9 9 0-16,5 3 52 0,-9 3 12 0,-1 5 0 0,-3 0 0 0,-5 4 0 16,-4 7 0-16,-5 5 0 0,-4 3 0 0,-4 4 0 0,-5 0 0 15,-9 4 0-15,-4 4 0 0,0 0 48 0,0 0 13 16,-9 20 3-16,-8-4 0 0,-1 7-52 0,-8 0-12 16,-9 1 0-16,0 11 0 0,-14 8 54 0,-3 7 8 15,-10 1 2-15,1 0 0 0,-14 3-52 0,1 5-12 16,-10 3 0-16,-8 5 0 0,-9-1 0 0,5 4 0 15,-5 0 0-15,0 1 0 0,-4-1 33 0,8 0 4 16,1-4 1-16,12-3 0 0,1-5-11 0,8-3-3 16,10 3 0-16,-1-7 0 0,9 3-2 0,0-3-1 15,0-8 0-15,8-4 0 0,1-4-21 0,9-8-15 16,4-3 3-16,4-5 0 0,9-7 0 0,4-8 1 16,1 0 0-16,4-8 0 0,4-8 11 0,9 1-12 0,0-13 12 15,9 1-12-15,4-5 0 0,4-7-1 0,10 0 0 16,8-8 0-16,4-3-1 0,10-1 0 15,-1-4 0-15,9 0 0 0,4-3 5 0,5-5 1 0,4 1 0 16,9-1 0 0,-4 9-21-16,4-5-4 0,-5 8-1 0,-3 4 0 0,-1 4 34 0,0 4 17 0,-4 4-1 0,-5 0-1 15,1 4-15-15,-5-1 0 0,-9 1 0 0,0 7 0 32,-8 1-48-32,4 3-13 0,-14 1-3 0,1 3 0 0,-5 0 52 0,-4 1 12 0,-4 3 0 0,-9 0 0 15,4 4 0-15,-13 4 0 0,0 0 0 0,0 0 0 16,-9 4 48-16,-9 4 13 0,-8 4 3 0,-9 3 0 15,0 12-52-15,-13 1-12 0,-9 3 0 0,-5 12 0 16,-4 4 54-16,-4 3 8 0,-4 5 2 0,-5 3 0 0,-5 5-40 16,1 3-7-16,4-4-1 0,4 1-1 0,1-5-7 15,-1 1-8-15,5-5 11 0,4 1-11 0,-4 0 12 16,9-1-12-16,-1-3 12 0,5-4-12 0,0-4 0 0,9-4 0 16,4-4 0-16,0-4 0 0,5-8 0 15,3 1-9-15,10-13 9 0,0 1 0 0,8-8-10 0,1 0 10 16,8-4-12-16,5-4 12 0,4-4-9 0,4-11 9 15,5-1 0-15,8-11-9 0,14-4-4 0,4-8-1 16,13 0 0-16,9-11 0 16,9-5-10-16,13-3-1 0,5-5-1 0,3 5 0 15,10-8-11-15,-1 3-3 0,5-3 0 0,0 8 0 16,0 3 8-16,-4 1 0 0,-1 3 1 0,-4 1 0 16,0 7 2-16,-4 4 0 0,-9 0 0 0,-4 8 0 0,-10 4 29 0,-8 4 0 15,-13 3 0-15,-4 5 0 0,-9 3 0 0,-10 4 0 0,-3 5 0 16,-5 3 0-16,-13 4 0 0,0 0 0 0,-17 7 0 0,-5 1 0 15,-5 8 45-15,-12 3 15 0,-5 5 4 0,-9 3 0 16,-8 4-52-16,-5 0-12 0,-4 12 0 16,0 0 0-16,-9 12 20 0,-9-1 0 0,-8 9 1 0,-5 3 0 15,-9 4-9-15,0 4-3 0,-8 0 0 0,-1 1 0 16,1-1 14-16,-1 0 2 0,10 4 1 0,3-8 0 16,10-4-5-16,4-7-1 0,0-1 0 0,8-7 0 15,1 4-10-15,4-1-2 0,9-3-8 0,4-8 12 16,5 0-12-16,8-4 0 0,0-8 0 0,9-4 0 15,1 0 0-15,7-7 0 0,1-4-9 0,5-1 9 16,8-7-28-16,0 0 1 16,4-8 0-16,5-4 0 0,9 0 27 0,4-4 0 0,4-7 0 0,14-9 0 15,-1-3-15-15,9-8 3 0,10-4 0 0,3-4 0 0,5 0-10 16,13-4-2-16,9-7 0 0,8-1 0 0,5-4 24 0,9 1 0 16,-5-1 0-16,10 5 0 0,-6 3 0 15,1 0-20-15,4 5 3 0,-4 7 1 0,4 0 25 0,-4 7 6 16,-5 1 1-16,1 0 0 0,-6 4-26 0,-3-1-5 15,-5 1-1-15,0 4 0 0,-8-5 26 0,-5 9 5 16,0-4 1-16,-9 7 0 0,-4 0-32 0,-4 1-7 16,-5-5-1-16,-9 9 0 0,0-5 14 0,-4 4 10 15,-9 4-13-15,1-3 5 0,-6 3 8 0,1 4 0 16,-9 4 0-16,0 0 0 0,0 0 10 0,-17 8 4 16,-5 7 1-16,-13 5 0 0,-14 7 1 0,-3 4 1 15,-14 12 0-15,0 0 0 0,-13 4-5 0,-9 8 0 16,-4 3-1-16,-13 8 0 0,-9 5 5 0,0 3 2 0,-5 0 0 15,-8 4 0-15,0 4 2 0,-9-4 1 16,0 0 0-16,4 0 0 0,1 0-13 0,-1 0-8 0,0-4 10 0,9-4-10 16,1 0 8-16,8-7-8 0,-5-1 0 15,9-7 0-15,10-1 9 0,7-3-9 0,6-8 8 0,12-12-8 16,9 0 8-16,14-7-8 0,3-9 0 0,14-7 8 16,5 0-17-16,3-8-4 0,10-4-1 0,4-4 0 15,8 4 5-15,5-7 1 0,5-5 0 0,8 0 0 16,-5-3-11-16,14-5-1 0,5-3-1 0,-1 0 0 15,9 0-1-15,0-9 0 0,5 1 0 0,8 0 0 16,0 0-7-16,9-4-2 0,-4 0 0 16,4 0 0-16,0-8 19 0,4 4 3 0,1 4 1 0,8-3 0 15,-4-1 8-15,8 4 0 0,1 4 0 0,4-1 0 16,-4 1 9-16,-5 8-9 0,0 0 12 0,-9 3-12 0,1 5 14 16,-5 3-4-16,-5 1-1 0,-3 3 0 0,-10 4-9 0,1-4 0 15,-10 5 9-15,-3 3-9 0,-5 4 0 0,0-4-15 16,-5 4 3-16,-8 0 0 0,0 4 12 0,-9-4 0 15,0 0 0-15,-9 8 0 0,-4 3 20 0,-5 9 9 16,-4-1 3-16,-8 1 0 0,-10 7-32 0,1 4 8 16,-1 4-8-16,-8 4 0 0,-9 8 13 0,-5 4 0 15,-3 3 0-15,-10 1 0 0,-8 7-2 0,-1-3-1 16,-3 7 0-16,-1-3 0 0,-4-1 2 0,-5 0 0 16,5 1 0-16,-5 3 0 0,10-3-4 0,3-5 0 15,5-3 0-15,5-5 0 0,8-3-8 0,5-4 0 16,-1-12 0-16,10 0 0 0,3 1 8 0,1-13-8 0,9-3 8 15,-1-1-8-15,9-3 0 0,5-4 0 16,8-4 0-16,5-4 0 0,0-4 53 0,13-4 6 0,0-4 1 0,13-3 0 31,0-9-104-31,9-3-20 0,9-4-4 0,4-8 0 0,9-4 40 0,4-8 8 0,9-7 1 0,9-5 1 32,9 1-13-32,4-4-2 0,8-8-1 0,6 7 0 15,3-3-2-15,1 0-1 0,4 0 0 0,-5 3 0 0,1 9 25 0,-1 7 12 0,-4-3-12 0,-8 11 12 16,-10 4-12-16,1 4 12 0,-14 3-12 0,1 9 12 15,-5 0 0-15,-13 3 0 0,-1 4 0 0,-8 5 0 16,-4 3 0-16,-9 4 8 0,-4 0-8 0,-1 0 0 16,-8 4 8-16,-9 0-8 0,0 0 8 0,0 0-8 15,-13 12 10-15,-5 0-10 0,-4 3 12 0,-4 1-12 16,-9 7 16-16,-5 5-3 0,-3-1-1 0,-10 8 0 0,-8 4 8 16,-10 4 0-16,-8 4 1 0,-8-1 0 0,-1 9-6 15,-4-4-2-15,0 3 0 0,-9 5 0 0,-9-1 7 0,-4 5 2 16,4 3 0-16,-4-4 0 0,5 5 3 0,-1-1 1 15,-4-4 0-15,8 1 0 0,1-5-3 0,13-3-1 16,9-4 0-16,8-5 0 0,5-3-22 0,4 0 0 16,-4-4 0-16,8-4 0 0,5 0 0 0,9-7 0 15,0-5 0-15,8-3 0 0,1-5 0 0,13-3-10 16,4-8 10-16,9 4-10 0,-1-8-1 0,14 0 0 16,0 0 0-16,9-16 0 0,0 0 2 0,8-3 0 15,1-5 0-15,8-3 0 0,18-4-3 0,-4-4-1 16,4-4 0-16,4-4 0 0,4 4 0 0,1-8 0 0,4 0 0 15,5 1 0-15,3-1 3 0,1 4 1 0,0-4 0 0,0 8 0 16,0 4 9-16,-1 4 0 16,-8 0 0-16,-4 3-8 0,4-3 8 0,-9 8-12 0,-4-1 12 0,0 5-12 15,-4 3 12-15,-5 1-8 0,-5 3 8 0,1 0-8 16,-13 4 8-16,-1 5 0 0,-8 3 8 0,0 0-8 16,-9 0 0-16,0 0 0 0,-13 15 0 0,-5 5 0 15,-4-1 9-15,-9 5-9 0,-8 7 12 0,-1 4-12 16,-8 12 8-16,-13-1-8 0,-5 5 0 0,-13 8 0 15,0-1 9-15,-4-3-9 0,-5 3 0 0,0 1 9 16,5-9-9-16,-5 5 12 0,0-4-12 0,9-5 12 16,5-3-12-16,8 0 10 0,0-4-10 0,9 4 10 15,0-8-10-15,9 0 8 0,4-7-8 0,9-5 8 16,-5-3-8-16,14-5 0 0,4-3 0 0,9-4 0 16,-5-4 0-16,10-4 0 0,3-4 0 0,5 4 0 0,5-8-15 0,3-8 2 15,6-3 0-15,3-9 0 0,9-7 0 0,5 0 0 16,0 0 0-16,4-4 0 0,9-4 13 0,0 0 0 15,0 4 0-15,-1-4 0 0,6 4-20 0,3 0 1 16,-3 0 1-16,-1 8 0 0,-4 0 9 0,-9 8 9 16,0 3-13-16,-13 8 5 0,-5 5 8 0,-3 3-8 15,-14 4 8-15,0 0-8 0,-5 15 8 0,-8 5 0 16,-4 7 8-16,-5 0-8 0,-5 1 21 0,-3 3 0 16,-10 4 0-16,-8 0 0 0,-9 0-3 0,17-4-1 15,10-3 0-15,-6 3 0 0,1-4-9 0,0-3-8 16,9-1 9-16,0-3-9 0,-1-5 8 0,5 1-8 15,5-8 0-15,4 3 0 0,8-7 0 0,-4 0 0 16,1-4 0-16,8 0 0 0,0 0 0 0,0-8 0 0,0-3 0 16,4-5 0-16,9 0-12 0,5-7 4 0,4 0 8 0,4-5-13 15,9-3 13-15,5-4 0 0,12-8 0 0,5 0 0 16,0-8 0-16,9 5 0 0,0-5 0 0,0 0 0 16,4 4-9-16,0-3 1 0,0-1 0 0,-8 12 0 15,-1 4 8-15,-4 8 0 0,-8 3 0 0,-10 9 0 16,-4 3 0-16,-4 8 0 0,-9 4 0 0,-9 8 0 15,-4 0 12-15,-9 7-1 0,-5 5-1 0,-8 7 0 16,-9 4-10-16,-4 4 10 0,-14 8-10 0,-3 0 10 16,-1-4-10-16,0 4 0 0,-4-4 0 0,4 0 8 15,-5-4-8-15,6 0 0 0,-1-4-12 0,0-7 12 16,9-1-8-16,0-3 8 0,4-9 0 0,5 1 0 16,8-8-14-16,5-4 2 0,4 0 0 0,9 0 0 15,0-12-101-15,13-3-20 0</inkml:trace>
          <inkml:trace contextRef="#ctx0" brushRef="#br0" timeOffset="34033.3107">2922 1693 1170 0,'-18'0'52'0,"9"-4"10"0,5 4-50 0,-1-4-12 0,5 4 0 0,0 0 0 16,0 0 105-16,0 0 19 0,-4 0 3 0,4 0 1 15,0 0-33-15,0 0-7 0,0 0 0 0,0 0-1 16,0 0-46-16,0 0-9 0,9 4-1 0,4 0-1 16,0 4-20-16,5-1-10 0,-5-3 10 0,13 0-10 15,1 0 9-15,3 0-9 0,1 0 8 0,-5 0-8 16,5 0 13-16,-5 0-2 0,1-4-1 0,-1 4 0 0,0-1 2 16,-4-3 0-16,0 4 0 0,0 0 0 0,4 0-4 15,-4 0-8-15,0 4 12 0,5 0-4 0,3-4-8 0,1-1 0 16,0 1 9-16,-1 4-9 0,-3-4 17 0,-1 0-1 15,-4 0 0-15,4-4 0 0,1 0-16 0,-5 0 0 16,0 0 0-16,-5 0 0 0,1 0 13 0,-5 0-1 16,4 4 0-16,-3-4 0 0,-14 0 7 0,0 0 1 15,0 0 0-15,0 0 0 0,8-4 7 0,-8 4 1 16,0 0 1-16,0 0 0 0,0 0-21 0,0 0-8 16,0 0 0-16,-4 12 9 0,-5-1-1 0,-4 1 0 15,-5 0 0-15,-3 7 0 0,-1-3 0 0,0 3 0 16,-5 5 0-16,5-1 0 0,-8 4-8 0,3 5 12 15,-3-1-12-15,-1 0 12 0,9-4 0 0,-9 8 0 16,1-3 0-16,3-1 0 0,-3 4 1 0,3-4 1 16,1 0 0-16,0 0 0 0,-1 5 2 0,1-1 0 15,0-4 0-15,-1 0 0 0,5 4-16 0,-4-8 0 0,4 5 0 16,-4-5 0 0,4 4-74-16,4 0-18 0,1 1-3 0,4-5-653 0,-1 0-130 0</inkml:trace>
          <inkml:trace contextRef="#ctx0" brushRef="#br0" timeOffset="6.14044E6">2571 1790 288 0,'0'0'25'0,"0"0"-25"15,0 0 0-15,0 0 0 0,0 0 100 0,-9-7 16 0,4-1 2 0,1 0 1 16,-5 0-41-16,9 8-8 16,-4-8-2-16,-1 1 0 0,5 7-12 0,0 0-4 15,-4-8 0-15,4 8 0 0,0 0-25 0,0 0-6 16,0 0-1-16,0 0 0 0,4-8-3 0,-4 8-1 15,0 0 0-15,5-4 0 0,4-4 11 0,-9 8 1 16,0 0 1-16,8 0 0 0,-8 0 7 0,9 0 0 16,-9 0 1-16,9 0 0 0,-9 0-2 0,0 0-1 15,0 0 0-15,0 0 0 0,9 4 8 0,-9-4 2 0,9 4 0 0,-5 4 0 16,-4-8-22-16,13 4-4 16,0 0-1-16,0 0 0 0,5-1-8 0,-1 1-1 0,1 0-8 0,4 0 12 15,9 0-2-15,-1 0-1 0,1 0 0 16,9 0 0-16,-10 4 1 0,5-1 0 0,5-3 0 0,-5 4 0 15,0 0-10-15,-4 0 0 0,-5-4 0 0,0 3 8 16,1 1-8-16,-5 0 0 0,-5-4 0 0,1 0 0 16,-1 0 0-16,-3 0 0 0,3-1 0 0,1-3 0 15,-5 4 0-15,4-4 0 0,-4 4 0 0,1-4 0 16,3-4 0-16,-4 4 0 0,1 0 0 0,-6 4 0 16,5 0 0-16,-4 0 0 0,-9-4 0 0,0 0 0 15,0 0 0-15,0 0 0 0,0 0 0 0,0 0 0 16,0 0 17-16,0 0 2 0,0 0 0 0,0 8 0 0,0-8-19 15,0 0 0-15,0 0 0 0,0 0 0 0,5 8 0 16,-5-8 0-16,0 0 0 0,0 0 0 0,8 0 0 0,-8 0 0 16,9 4-8-16,-9-4 8 0,9 7 0 0,-5-7-9 15,-4 0 9-15,0 0 0 0,0 0 0 0,0 0 0 16,0 0 0-16,0 0 0 0,0 0 0 0,0 0 0 16,0 0 0-16,9 4 0 0,-9-4 0 0,0 0 0 15,0 0 0-15,0 0 0 0,0 0 0 0,0 0 0 16,0 0 0-16,0 0 0 0,0 0 0 0,0 0 8 15,0 0-8-15,0 0 8 0,0 0-8 0,0 0 0 16,0 0-8-16,0 0 8 0,0 0 0 0,0 0 0 16,0 0 0-16,0 0 11 0,-4 8-3 0,4-8 0 15,0 0 0-15,0 0 0 0,0 0-8 0,0 0 0 0,0 0 0 16,0 0-11-16,0 0 11 0,-5 12 9 0,-3-4-1 16,-1-1-8-16,4 5 12 0,1 0-4 15,-5-1 0-15,0 1-8 0,1 0 8 0,-1 0-8 0,5 3 0 0,-5 5 0 16,0-5 0-16,0 5 0 0,5-1 0 0,-5 1 0 15,-4 3 8-15,8-3-8 0,-8 3 9 0,5 0-9 16,-1-3 20-16,-4 7-3 0,-1-3 0 0,1-1 0 16,0 4 0-16,-4 5 0 0,-5-5 0 0,0 4 0 15,0 0-2-15,-9 0-1 0,0 1 0 0,1-1 0 16,-1 0-14-16,5 4 0 0,-1 0 0 0,5 0 0 16,0 0 0-16,-4-3 0 0,4-1 0 0,5-4 0 15,3 4 0-15,-3-3 0 0,4-1 0 0,0 0 0 16,4-3 8-16,0-1-8 0,0 0 0 0,0 1 0 15,1-5-86-15,3 1-23 16,1-1-5-16</inkml:trace>
          <inkml:trace contextRef="#ctx0" brushRef="#br0" timeOffset="6.1418E6">2750 2481 460 0,'0'0'41'0,"-4"-8"-33"15,4 0-8-15,0 4 0 0,-4-4 100 0,4 1 17 16,4-5 4-16,-4 4 1 0,9-4-46 0,-5 5-10 15,5-1-2-15,-5 0 0 0,10 4-20 0,-6-4-4 16,1 4 0-16,-9 4-1 0,4-4-5 0,-4 4-1 16,0 0 0-16,0 0 0 0,0 0-17 0,0 0-4 15,0 0-1-15,-4 8 0 0,-9 4 21 0,0 0 5 16,-5 3 1-16,-4 1 0 0,-4 3-1 0,-5 1 0 0,-8 7 0 0,4 0 0 16,-9 5-8-16,-4-1-1 0,-9 4-1 15,-1 0 0-15,1 4-10 0,0-4-1 16,-8 4-1-16,-1 0 0 0,0 0 0 0,0 0 0 0,-4 0 0 0,-5-4 0 15,5 4-15-15,-4 4 0 0,3-4 8 0,6-4-8 16,-1 0 0-16,0 4 0 0,5-4 0 0,-1 1 0 16,-4-1 0-16,9-8 0 0,-4 0-11 0,4-3 11 15,9-1-20-15,4-7 3 0,9-5 1 0,4 1 0 16,9-8 16-16,4-4 0 0,10 0-8 0,8 0 8 16,0-8-12-16,4-4 0 0,9-7 1 0,0-1 0 15,9 1-24-15,9-8-5 16,-5 3 0-16,9-3-1 0,1-4-11 0,3 3-1 0,0-3-1 15,1 4 0-15,-1 0 18 0,5-1 4 0,-4 1 1 16,8 4 0-16,-8-1 31 0,3 1 0 0,1 3 8 0,-4 5-8 16,4-5 12-16,-9 9-4 0,4-1 0 0,-4 4-8 0,-8 0 18 0,3 4-3 15,-8 0-1-15,-4 8 0 0,-5-4-5 0,-4 4-1 16,0 0 0-16,-9-4 0 0,0 12 2 0,-5 0 0 16,-4-1 0-16,-4 1 0 0,-9 4 27 0,-4-1 6 15,-5 5 1-15,1 3 0 0,-6 0 1 0,-3 5 1 16,-9-1 0-16,-1 4 0 0,-3 0-15 0,-1 1-3 15,-4-1-1-15,0 4 0 0,-4 0-11 0,4 0-3 16,0 0 0-16,0-4 0 0,4 4 3 0,5-3 1 16,-1-1 0-16,6 0 0 0,-1 0-6 0,9-3-2 15,-1-5 0-15,6 0 0 0,3 1-9 0,1-5-14 16,4-3 3-16,0-1 1 0,5-3 10 0,4-4-13 16,-1 0 5-16,6-4 8 0,8-4-24 0,0 0 4 0,0 0 0 0,0 0 0 31,8-12-9-31,6 0-2 0,3-3 0 0,5-5 0 15,4-3-20-15,1-1-4 0,3 1-1 0,5-4 0 16,5 3 0-16,4 1 0 0,-9 3 0 0,0-3 0 0,0 3 33 0,-4 5 7 0,0-5 0 0,-5 9 1 16,-9-1 15-16,5 4 0 0,-8 0 0 0,-14 8 0 15,0 0 0-15,0 0 10 0,0 0-2 0,0 0 0 16,0 0 35-16,-5-4 6 0,-8 8 2 0,4 0 0 16,-8 4-25-16,-1 0-5 0,-4 4-1 0,0-5 0 15,0 5-2-15,-4 4-1 0,-5-5 0 0,-4 9 0 16,0-5-9-16,-4 5-8 0,-1-1 12 0,-4 5-12 15,5-5 8-15,-5 1-8 0,-4-5 0 0,4 5 0 16,0-1 21-16,-4 1-2 0,4-4-1 0,9-1 0 16,4-3-9-16,5 0-1 0,8-1-8 0,0-3 12 0,10-4-12 15,8-4 0-15,-9 4 0 0,9-4 0 0,-9 4-17 0,9-4-7 16,0 0 0-16,0 0-1 16,0 0-7-16,13-12 0 0,5 0-1 0,-5-3 0 0,0-1 17 15,0-3 3-15,9-1 1 0,5 1 0 0,-1-5 12 0,5 5 0 16,-5-1 0-16,0 5 0 0,1-5-16 0,-1 1 0 15,0 3 0-15,-4 0 0 0,0 5 24 0,-4 3 5 16,-1 0 1-16,-8 4 0 0,-9 4-3 0,0 0-1 0,0 0 0 0,0 16 0 0,-9-1 10 0,-4 1 1 31,0 4 1-31,-9-1 0 0,0 1 7 0,-9 3 2 16,-4 4 0-16,0 1 0 0,4-1-23 0,-4 0-8 16,-9-3 0-16,5-1 9 0,13 0-9 0,-5 1 0 15,-4-5 0-15,4-3 0 0,0-4-15 0,14-1-5 0,4 1 0 0,0-4-1 31,-1-4-106-31,6-4-21 0</inkml:trace>
        </inkml:traceGroup>
      </inkml:traceGroup>
    </inkml:traceGroup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3.2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EED2475-50DD-45AC-B40A-8F16210C23C9}" emma:medium="tactile" emma:mode="ink">
          <msink:context xmlns:msink="http://schemas.microsoft.com/ink/2010/main" type="writingRegion" rotatedBoundingBox="16542,2610 25400,11989 23939,13368 15082,3989">
            <msink:destinationLink direction="with" ref="{C24BDDB5-1177-4069-B179-CC2962629180}"/>
          </msink:context>
        </emma:interpretation>
      </emma:emma>
    </inkml:annotationXML>
    <inkml:traceGroup>
      <inkml:annotationXML>
        <emma:emma xmlns:emma="http://www.w3.org/2003/04/emma" version="1.0">
          <emma:interpretation id="{B4619D4D-2CD8-4F95-BF02-FB1948ADDD8E}" emma:medium="tactile" emma:mode="ink">
            <msink:context xmlns:msink="http://schemas.microsoft.com/ink/2010/main" type="paragraph" rotatedBoundingBox="16542,2610 25400,11989 23939,13368 15082,39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59A8A6-EB24-4D55-B36E-2FE3B7B04BB7}" emma:medium="tactile" emma:mode="ink">
              <msink:context xmlns:msink="http://schemas.microsoft.com/ink/2010/main" type="line" rotatedBoundingBox="16542,2610 25400,11989 23939,13368 15082,3989"/>
            </emma:interpretation>
          </emma:emma>
        </inkml:annotationXML>
        <inkml:traceGroup>
          <inkml:annotationXML>
            <emma:emma xmlns:emma="http://www.w3.org/2003/04/emma" version="1.0">
              <emma:interpretation id="{BD465D88-74F2-4A38-8179-014CB12F19AF}" emma:medium="tactile" emma:mode="ink">
                <msink:context xmlns:msink="http://schemas.microsoft.com/ink/2010/main" type="inkWord" rotatedBoundingBox="16542,2610 17400,3518 15939,4897 15082,398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-5313-4906 536 0,'0'0'24'0,"13"-4"4"0,-4 0-28 0,0 0 0 16,0-4 0-16,-5 1 0 0,5 3 132 0,0-4 21 16,-5 0 4-16,0 0 1 0,-4 8-37 0,5-4-7 15,-1-3-2-15,-4 7 0 0,9 0-31 0,-9 0-6 16,9-4-2-16,-9 4 0 0,9 0-37 0,-1 4-8 15,5-1-2-15,-4 1 0 0,0 4-14 0,0-4-2 16,4 4-1-16,-4 0 0 0,0 0 22 0,-1-1 4 16,-3-3 1-16,8 4 0 0,-4-4-4 0,4-4 0 15,-4 4 0-15,4 0 0 0,4 0-1 0,10 4-1 16,-1-1 0-16,9 1 0 0,-4 4-22 0,8 0-8 16,-4-5 0-16,0 5 0 0,-4 4 0 0,4-1 0 0,-4-3-11 15,0 4 11-15,-1-4 0 0,1 3 0 0,-9-3 0 16,4 4 0-16,-4-9 0 0,-4 1 0 0,-5 0 0 0,-4 0 0 15,4 0 12-15,-4-4-4 0,-9-4 0 0,0 0 0 16,0 0 12-16,0 0 3 0,0 0 0 0,0 0 0 16,0 0-10-16,0 0-1 0,0 0-1 0,-5 11 0 15,1 1-11-15,-5 0 0 0,0 3 0 0,-4 5 8 16,-4-1-8-16,-5 5 0 0,-9 3 0 0,-4 1 0 16,-5-1 0-16,-3 0 8 0,-14 5-8 0,-5-1 0 15,-8 0 0-15,4 4-14 0,-4 0 2 0,4 1 0 16,5 3 12-16,4-4 0 0,4-4 0 0,9-3 0 15,5-1-97-15,4-4-14 0,4 1-2 0,9-1-1 16</inkml:trace>
          <inkml:trace contextRef="#ctx0" brushRef="#br0" timeOffset="81175.7599">-5063-5795 756 0,'0'0'33'0,"0"0"7"0,0 0-32 0,0 0-8 0,0 0 0 0,0 0 0 16,0 0 85-16,0 0 15 0,0 0 4 0,0 0 0 15,0-8-41-15,0 8-8 0,0 0-2 0,0 0 0 16,0 0-26-16,0 0-6 0,0 0-1 0,0 0 0 16,0 0-4-16,0 0-2 0,0 0 0 0,0 0 0 15,0 0 32-15,0 0 6 0,0-8 2 0,0 8 0 16,0 0-10-16,0 0-3 0,0 0 0 0,0 0 0 16,0 0-30-16,0 0-11 0,0 0 0 0,0 0 9 15,0 0 2-15,0 0 0 0,0 0 0 0,0 0 0 16,0 0 3-16,0 0 1 0,0 0 0 0,0 12 0 15,5-5-7-15,-5 5-8 0,0-4 11 0,0 4-11 0,0-1 9 0,4 1-9 16,-4 0 0-16,0 4 9 0,-4-1 3 0,4 1 1 16,0 0 0-16,0 3 0 0,0 1 9 0,0 3 2 15,-5 5 0-15,5-1 0 0,0 0-4 0,-4 1 0 16,0 7 0-16,-1-8 0 0,5 5 12 0,-4-9 1 16,-1 4 1-16,5-3 0 0,0 3-26 0,0-7-8 15,0 3 0-15,0-3 0 0,0-4 16 0,-4-1-3 16,4 1-1-16,0-4 0 0,0-12-1 0,0 0-1 15,0 0 0-15,0 11 0 0,0-11-10 0,0 0 12 16,0 0-12-16,0 0 12 0,0 0-12 0,0 0 0 16,0 0 0-16,0 0 8 15,-4 12-30-15,4-12-6 0,-5 4-2 0,5-4 0 16,-9 0-181-16,9 0-36 0</inkml:trace>
          <inkml:trace contextRef="#ctx0" brushRef="#br0" timeOffset="81743.7193">-4773-5627 403 0,'0'0'36'0,"0"-8"-36"16,9 0 0-16,-5-4 0 0,0 5 121 0,5-5 18 15,-4 0 3-15,3 4 1 0,1-3-14 0,0 7-2 16,4-8-1-16,0 4 0 0,0-4-51 0,5 1-11 15,-5 3-1-15,5 0-1 0,-1 4-32 0,1-4-6 16,-1 0-2-16,5 4 0 0,0-3-4 0,0 3-1 16,0 0 0-16,0 4 0 0,-13 0 5 0,13 4 1 15,-5-4 0-15,1 4 0 0,-1 0-5 0,-3-1-1 0,-6 9 0 16,5-4 0-16,1 4-6 0,-6-1-2 0,-3 1 0 16,-1 4 0-16,-4 3 12 0,-4-3 3 0,-5 4 0 15,0-1 0-15,-8 5 9 0,-1-5 3 0,5 1 0 16,0-1 0-16,-9 1-10 0,-4 3-2 0,8-3 0 0,-4 0 0 15,0 3-8-15,0 0-3 0,0-3 0 0,5-4 0 16,4-1 3-16,-5 5 0 0,5-4 0 0,0-1 0 16,4-3-7-16,5 4-1 0,-1-5 0 0,1-3 0 15,-5 0-8-15,9-8 12 0,4 8-12 0,-4-8 12 16,5 4 7-16,-5-4 1 0,9 4 1 0,-1 0 0 16,1-4 1-16,4 0 0 0,0 0 0 0,9-4 0 15,5-4-9-15,8 4-1 0,4-4-1 0,1 4 0 16,4 4-11-16,4-4 0 0,-4 4-10 0,8 4 10 15,-3-4-163-15,3 4-26 0</inkml:trace>
        </inkml:traceGroup>
        <inkml:traceGroup>
          <inkml:annotationXML>
            <emma:emma xmlns:emma="http://www.w3.org/2003/04/emma" version="1.0">
              <emma:interpretation id="{F03F2CC3-EA02-4DD9-BB9B-547F16072028}" emma:medium="tactile" emma:mode="ink">
                <msink:context xmlns:msink="http://schemas.microsoft.com/ink/2010/main" type="inkWord" rotatedBoundingBox="20917,7828 22037,9014 20913,10075 19793,888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0595.242">-974-171 1148 0,'-26'-4'51'0,"26"4"10"0,0 0-49 0,0 0-12 0,-13-4 0 0,4 1 0 15,5-1 44-15,-1 0 7 0,1-4 1 0,4 8 0 16,0 0-26-16,0 0-5 0,0 0-1 0,0 0 0 16,0 0-4-16,0 0-2 0,4-8 0 0,-4 8 0 15,-9-4-3-15,5-4-1 0,8-3 0 0,1 3 0 16,-5 8 8-16,0 0 2 0,0 0 0 0,0 0 0 16,0 0-2-16,0 0 0 0,-9-4 0 0,9 4 0 15,13-4-3-15,-13 4-1 0,0 0 0 0,0 0 0 16,13 0-2-16,-4-8-1 0,-9 8 0 0,5-4 0 0,3 1-11 15,1-1-17-15,-9 4 4 0,5-4 1 16,-5 4 12-16,8-4 13 0,1 0-2 0,-9 4-1 0,0 0-10 16,0 0 0-16,0 0 0 0,0 0 0 0,9-8 8 0,-9 8 0 15,0 0 0-15,0 0 0 0,13-4 3 0,-13 4 0 16,0 0 0-16,0 0 0 0,0 0-11 0,4-8 12 16,1 5-12-16,-5 3 12 0,-5-4-12 0,5 4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5 9 0,-9-1 3 0,-5 4 0 16,5-4 0-16,0 0-14 0,-5 0-9 0,1 0 12 0,-5-8-12 15,4 1 17-15,1-9-3 0,4 5-1 0,4-5 0 16,-4-3 3-16,4-5 1 0,0 1 0 0,0 0 0 16,9-4-6-16,0-8-2 0,-8 4 0 0,8-4 0 15,0 0-9-15,0 0 10 0,0 0-10 0,0 0 10 16,0 0 1-16,0 0 0 0,4-8 0 0,0 0 0 16,5-8-11-16,0 1-16 0,0-1 4 0,0-3 1 15,-1-1 11-15,1-7-10 0,4-4 10 0,0-4-10 16,1 3 10-16,-1 1 0 0,0-4 0 0,4 4 0 15,1 0-12-15,-9-1 4 0,-5 5 0 0,1 0 0 0,12-1 8 16,-4 9 0-16,-8-1 0 0,-5 9 0 0,4-5-9 16,0 4 9-16,1 1-10 0,-1 3 10 0,-8 0 0 0,4 8-9 15,9-8 9-15,-1 4 0 0,-12-3 0 0,4-1 0 16,9 0 0-16,0 0 0 0,-1 0 0 0,1 1 0 16,-4 3 0-16,8-4 0 0,0 4 0 0,-9-4 0 15,1 0 0-15,-1 5 0 0,5-1 0 0,0-4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16,4-4 0-16,0-1 4 0,5 5 1 0,-1-1 0 16,1 1 0-16,-5 7 7 0,5-4 2 0,8 5 0 0,-4-1 0 15,0 0 3-15,4 4 1 0,9 5 0 0,-9-5 0 16,-4 0-3-16,5 0-1 0,-5 0 0 0,4 1 0 16,0-1-22-16,-8-4 0 0,-5 0 0 0,5 1 0 15,4-1-125-15,-5-4-30 16,-8-3-5-16</inkml:trace>
          <inkml:trace contextRef="#ctx0" brushRef="#br0" timeOffset="88505.1082">0 3 288 0,'0'0'25'0,"0"0"-25"0,0 0 0 0,0 0 0 16,9 4 141-16,0-4 23 0,4 0 5 0,0 0 1 15,0 0-90-15,0 0-17 0,1-4-4 0,-6 0-1 16,6 4 3-16,-6 0 1 0,-8 0 0 0,0 0 0 16,0 0 1-16,0 0 0 0,9 0 0 0,-9 0 0 15,0 0-22-15,0 0-4 0,0 0-1 0,9 0 0 16,-9 0 0-16,0 0 0 0,0 0 0 0,9 4 0 15,-1 4-23-15,1-5-5 0,0 5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4 0-15,-1-1 0 0,0-3 6 0,-8 8 1 16,4-1 0-16,-4 1 0 0,-1 0-6 0,-4 3-1 16,1 1 0-16,-1-1 0 0,-4 4 4 0,-5 1 0 15,5 3 0-15,-5 4 0 0,-4-3 7 0,1 7 1 16,-1 0 1-16,-5 4 0 0,1-4-12 0,4 0-2 16,0-8-1-16,0 5 0 0,-4 3 6 0,8-8 2 15,1 0 0-15,-5 1 0 0,9-5-18 0,-1 0 10 0,1-3-10 16,5-4 8-16,3-5-8 0,1 1 0 0,-1 0 0 15,5-12-11 1,5 7-114-16,4-3-23 0,-1 0-5 0,5-8-1 0</inkml:trace>
        </inkml:traceGroup>
        <inkml:traceGroup>
          <inkml:annotationXML>
            <emma:emma xmlns:emma="http://www.w3.org/2003/04/emma" version="1.0">
              <emma:interpretation id="{FF421A56-8101-4816-99CB-34654B769804}" emma:medium="tactile" emma:mode="ink">
                <msink:context xmlns:msink="http://schemas.microsoft.com/ink/2010/main" type="inkWord" rotatedBoundingBox="24845,11567 25317,12067 24590,12753 24118,1225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1105.6499">3247 3143 1378 0,'0'0'30'0,"0"0"6"0,9-8 2 0,-5 0 2 0,-4 8-32 0,4-4-8 0,-4 4 0 0,0 0 0 16,0 0 49-16,0 0 9 0,0 0 2 0,0 0 0 15,0 0-32-15,0 0-7 0,0 0-1 0,0 0 0 16,-4 12-20-16,0-4 9 0,-1 3-9 0,1-3 0 16,4 4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7 0 0,1 1 0 15,-5-8 0-15,0 0 0 0,0 0 0 0,4 4 0 16,5-4 13-16,0 0-1 0,0 0 0 0,-1 0 0 0,5 0-3 15,1-4-1-15,-1 4 0 0,4-4 0 0,1 4-8 0,-1-4 8 16,1-3-8-16,4 7 8 0,0-4 0 0,0 0 0 16,0 0 0-16,0-4 0 0,4 8 4 0,5-8 0 15,4 4 0-15,0-3 0 0,4 3 5 0,-4 0 2 16,5-4 0-16,-1 4 0 0,1-4-19 0,-9 4 0 16,4-3 0-16,-5 3 0 15,-3 0-31-15,-1 0-9 0,-4-4-3 0,0 0 0 16,-9 4-58-16,0-3-12 0,-4-1-3 0,-5 0-803 0</inkml:trace>
          <inkml:trace contextRef="#ctx0" brushRef="#br0" timeOffset="91887.4663">3633 3045 345 0,'0'0'31'0,"0"0"-31"15,0 0 0-15,0 0 0 0,4-4 83 0,5-3 10 16,-5 3 3-16,5-4 0 0,0 0-12 0,0 0-3 16,0 0 0-16,-1 1 0 0,-8 7-1 0,9-8-1 15,0 4 0-15,0-4 0 0,-1 0-12 0,-3 4-3 16,-5 4 0-16,0 0 0 0,0 0 0 0,0 0 0 16,0 0 0-16,0 0 0 0,0 0-51 0,0 0-13 15,9 4 0-15,-9-4 0 0,0 0 0 0,0 0 0 16,8 4 0-16,-8-4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3 0 0,-4 9 43 0,-5-1 5 16,0 9 2-16,-4 3 0 0,-5 0-14 0,-8 4-4 16,0 4 0-16,0 8 0 0,-1-8-8 0,1 4-3 15,0 0 0-15,4-4 0 0,0 0-13 0,4-4-8 16,-4-4 8-16,9 8-8 0,0-4 0 0,0-4 0 16,4 1 0-16,0 3 0 0,-4-4 11 0,4-4-3 15,0 4 0-15,1-3 0 0,-1-1-8 0,0 0 0 16,0-7 0-16,1-1 0 0,3-3 0 0,-4-4-17 15,5-1 4-15,0-3 1 16,-1-4-197-16,5-4-39 0,0 0-8 0,13-19-2 0</inkml:trace>
        </inkml:traceGroup>
      </inkml:traceGroup>
    </inkml:traceGroup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2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A16D594-6E8C-4200-9FF9-7F1A8998D107}" emma:medium="tactile" emma:mode="ink">
          <msink:context xmlns:msink="http://schemas.microsoft.com/ink/2010/main" type="writingRegion" rotatedBoundingBox="11185,4066 19482,3660 19541,4873 11244,5279">
            <msink:destinationLink direction="with" ref="{F8F25A3A-FE67-41A1-B494-E9A1DE21F5DA}"/>
          </msink:context>
        </emma:interpretation>
      </emma:emma>
    </inkml:annotationXML>
    <inkml:traceGroup>
      <inkml:annotationXML>
        <emma:emma xmlns:emma="http://www.w3.org/2003/04/emma" version="1.0">
          <emma:interpretation id="{6B6D1D0D-6B3E-4699-A277-11D4C5372F5B}" emma:medium="tactile" emma:mode="ink">
            <msink:context xmlns:msink="http://schemas.microsoft.com/ink/2010/main" type="paragraph" rotatedBoundingBox="11185,4066 19482,3660 19541,4873 11244,52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AB4E3D-D793-42DE-BB49-610EA2B8A08A}" emma:medium="tactile" emma:mode="ink">
              <msink:context xmlns:msink="http://schemas.microsoft.com/ink/2010/main" type="line" rotatedBoundingBox="11185,4066 19482,3660 19541,4873 11244,5279"/>
            </emma:interpretation>
          </emma:emma>
        </inkml:annotationXML>
        <inkml:traceGroup>
          <inkml:annotationXML>
            <emma:emma xmlns:emma="http://www.w3.org/2003/04/emma" version="1.0">
              <emma:interpretation id="{AD86CB77-EF34-4A62-94D4-BFB9E1B1CDAD}" emma:medium="tactile" emma:mode="ink">
                <msink:context xmlns:msink="http://schemas.microsoft.com/ink/2010/main" type="inkWord" rotatedBoundingBox="11185,4066 19482,3660 19541,4873 11244,5279"/>
              </emma:interpretation>
            </emma:emma>
          </inkml:annotationXML>
          <inkml:trace contextRef="#ctx0" brushRef="#br0">282 1389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        <inkml:trace contextRef="#ctx0" brushRef="#br0" timeOffset="381.1505">1827 1283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        <inkml:trace contextRef="#ctx0" brushRef="#br0" timeOffset="6.14664E6">8307 854 806 0,'0'0'17'0,"8"4"4"0,1-8 1 0,0 4 2 0,0-4-24 0,0 4 0 0,-1-3 0 0,1-1 0 15,-5 0 56-15,5 0 6 0,0 0 2 0,-9 4 0 16,0 0 0-16,0 0 0 0,0 0 0 0,0 0 0 15,0 0 0-15,0 0 0 0,0 0 0 0,0 0 0 16,-9-8-52-16,9 8-12 0,-4-4 0 0,-5 0 0 16,9 4 54-16,-9-4 8 0,-4 4 2 0,0-3 0 15,-9 3-52-15,4 0-12 0,-8-4 0 0,4 4 0 16,-8 7 0-16,-1-3 0 0,-4-4 0 0,-9 4 0 16,-4 4 0-16,-1 0 0 0,-3-4 0 0,-1 7 0 15,-4-3 0-15,9 0 0 0,-5-4 0 0,-4 0 0 16,-4 0 0-16,-5 4 0 0,4-5 0 0,-3 5 0 15,-1 0 0-15,-22 4 0 0,9-4 0 0,4-1 0 16,5 1 0-16,9-4 0 0,4 4 0 0,9-4 0 16,4 0 0-16,13 0 0 0,5-4 0 0,4 3 0 15,9 1 0-15,-1 0 0 0,14-4 0 0,0 0 0 16,0 0-48-16,14 0-13 0,3 0-3 0,5-4 0 16,4 0 0-16,9 1 0 0,5-5 0 0,-1 4 0 15,5-4 52-15,5 0 12 0,8-3 0 0,0 3 0 0,0 0 0 0,4 0 0 16,5 0 0-16,-5 1 0 15,5 3-54-15,0-4-8 0,-5 0-2 0,1 0 0 0,-1-3 52 16,1 3 12-16,-5 0 0 0,4 0 0 0,-4 4 0 0,0 0 0 16,-9 0 0-16,5 4 0 0,-5 0 0 0,-4 0 0 15,0 0 0-15,-4-3 0 0,-5-1 48 0,0 0 13 16,-5 4 3-16,1-4 0 0,-9 4-52 0,4-4-12 16,1-4 0-16,-10 4 0 0,-17 4 0 0,13 0 0 15,1 0 0-15,-14 0 0 0,0 0 0 0,0 0 0 16,0 0 0-16,0 0 0 0,0 0 54 0,-18 0 8 0,1 4 2 0,-10 0 0 15,1 0-52-15,-5-4-12 0,-4 0 0 16,-4 4 0-16,-1 4 0 0,-8-4 0 0,-9-4 0 16,0 3 0-16,-5-3 0 0,-3 4 0 0,-10 0 0 0,5 0 0 15,0 4 0-15,-1-4 0 0,6-4 0 0,-6 0 0 16,10 0 0-16,4 0 0 0,9 0 0 0,4 0 0 16,0 0 54-16,9 0 8 0,0 0 2 0,8 4 0 15,1-4-52-15,9 0-12 0,3 4 0 0,1-4 0 16,4-4 0-16,9 4 0 0,0 0 0 0,0 0 0 15,14 4-48-15,3 0-13 16,5-4-3-16,4-4 0 0,9 4 52 0,5-4 12 0,4 0 0 0,8 0 0 16,6 4-54-16,-6 0-8 0,5-8-2 0,0 4 0 0,0 0 52 0,-4 0 12 0,4 1 0 15,0-1 0-15,-13 0 0 0,0-4 0 16,0 8 0-16,-5-4 0 0,-4 4 0 0,0-4 0 16,-4 4 0-16,-5-4 0 0,1 8 48 0,-5-8 13 15,0 4 3-15,-9 0 0 0,0-4 0 0,-13 4 0 16,0 0 0-16,0 0 0 0,0 0-52 0,0 0-12 15,-9 8 0-15,-8 0 0 0,-5 0 0 0,-5-4 0 16,-8 3 0-16,-9 1 0 0,0 0 0 0,-4 4 0 16,-9-4 0-16,0 3 0 0,-4-3 0 0,-1 4 0 15,-8-4 0-15,-5-1 0 0,-8 1 54 0,-5 4 8 16,5-4 2-16,-9 3 0 0,4-3-52 0,5-4-12 16,-5 0 0-16,13 0 0 0,1 0 0 0,8-4 0 15,9 0 0-15,4 0 0 0,5 4 0 0,9 0 0 16,-1-4 0-16,5 0 0 15,9 0-48-15,4 0-13 0,4 0-3 0,9 0 0 0,9 0 52 0,0 0 12 0,18-4 0 0,4 0 0 32,9-4-54-32,13 4-8 0,4-4-2 0,13 0 0 0,5-3 52 0,0 3 12 0,4-4 0 0,9 1 0 15,0-1 0-15,-4-4 0 0,-1 5 0 0,5-1 0 16,-4 4 0-16,-5 0 0 0,0 0 0 0,0-3 0 16,-8 7 0-16,3-8 0 0,-7 4 0 0,3 4 0 15,0 1 48-15,-4-1 13 0,-8 4 3 0,3-4 0 16,-3 4-52-16,-6 0-12 0,-3 0 0 0,-1 0 0 15,1 0 0-15,-1 0 0 0,-4 0 0 0,1 4 0 16,-6-4 0-16,5 4 0 0,0-1 0 0,-4 5 0 16,-13-8 0-16,-1 0 0 0,10 0 0 0,-14 0 0 15,-4 0 0-15,-1 0 0 0,1-4 0 0,-9 4 0 16,0 0 0-16,-9-7 0 0,-8-1 0 0,-1 4 0 0,1 0 0 0,-10-4 0 16,-3 0 0-16,-5 4 0 0,4 1 0 0,-4 3 0 15,4-4 0-15,0 8-509 16,-4-4-105-16</inkml:trace>
          <inkml:trace contextRef="#ctx0" brushRef="#br0" timeOffset="6.14839E6">8434 819 1267 0,'0'0'28'0,"0"0"5"0,0 0 2 0,9-4 1 0,-9 0-36 0,4-3 0 16,5-1 0-16,0 4 0 0,13 4 58 0,-5 0 5 16,-13 0 1-16,10 0 0 0,-6 0-52 0,6-4-12 0,-6 4 0 0,-8 0 0 15,0 0 0-15,0 0 0 16,14 4 0-16,-14-4 0 0,0 0 0 0,0 0 0 15,0 0 0-15,0 0 0 0,0 0 54 0,0 0 8 0,0 0 2 0,0 0 0 16,0 0 0-16,0 0 0 0,-18 0 0 0,5-4 0 16,0 0 0-16,-5 0 0 0,1 0 0 0,-1 0 0 15,-4 1-52-15,0-1-12 0,0 0 0 0,-4 0 0 16,-5 4 0-16,0-4 0 0,1 4 0 0,-1-4 0 16,-4 4 0-16,0-4 0 0,-5 0 0 0,1 8 0 15,-1 0 0-15,1 0 0 0,-1-8 0 0,1 4 0 16,-1 4 0-16,1-4 0 0,-1 0 0 0,1 0 0 15,4 0 0-15,-5 4 0 0,1-4 0 0,-1 4 0 16,1-4 0-16,-5 0 0 0,0 8 0 0,0-5 0 16,5-3 0-16,-1 0 0 0,10 0 0 0,-1 0 0 15,0 8 0-15,0-4 0 0,1 0 0 0,3 0 0 16,6 0 0-16,-1 4 0 0,8-1 0 0,1 1 0 0,0 0 0 0,9 0 0 16,-1 0 0-16,10-1 0 15,3 5-48-15,1-4-13 0,4 0-3 0,14 0 0 16,-1-5 52-16,0 1 12 0,5 0 0 0,9-4 0 15,3 4-54-15,1-4-8 0,5-4-2 0,-1 4 0 16,0-8-8-16,0 5-3 0,1-1 0 0,-1-4 0 0,0-4 51 0,5 0 9 16,4 9 3-16,-5-5 0 0,-3 0 22 0,-1 0 5 15,-4 4 1-15,0-4 0 0,-5 5-8 0,-4-1 0 16,-4 0-8-16,0 0 12 0,-9-4 42 0,0 4 8 16,0 0 2-16,-9 4 0 0,0 0 0 0,0-4 0 15,-13 4 0-15,0 0 0 0,0 0-52 0,0 0-12 16,0 0 0-16,0 0 0 0,0 0 0 0,-13 0 0 15,-5-4 0-15,-4 1 0 0,-8 3 54 0,-5-4 8 0,-14 0 2 0,1 4 0 16,0 0-52-16,-9 0-12 0,-9 0 0 0,5 0 0 16,-1 4 0-16,-8 0 0 0,-5-4 0 0,1 0 0 15,-5 0 0-15,-5 3 0 0,-3 1 0 0,-5 0 0 16,-5 4 54-16,1 0 8 0,-5-4 2 0,0 4 0 16,0-5-52-16,0 5-12 0,4 0 0 0,1 0 0 15,-1-4 0-15,1 0 0 0,-1 0 0 0,1-1 0 16,-1 5 0-16,5 0 0 0,4-4 0 0,-4 0 0 15,4 0 0-15,1-4 0 0,3 4 0 0,1 0 0 16,4-1 0-16,0 5 0 0,9-4 0 0,4 0 0 16,0-4 0-16,5 4 0 0,-1 0 0 0,5 0 0 15,9-4 0-15,4 0 0 0,9 0 0 0,0 4 0 16,9 0-48-16,4-1-13 0,0 1-3 16,4 0 0-16,10-4 52 0,8 0 12 0,0 0 0 0,0 0 0 15,0 0-54-15,13 8-8 0,0-4-2 0,9 4 0 16,4-8 0-16,5 4 0 0,8-4 0 0,1 0 0 15,4 4 52-15,0-4 12 0,4 0 0 0,0 0 0 0,9 0 0 0,0 0 0 16,-4-8 0-16,-1 8 0 0,10-4 0 0,-1 4 0 16,-4 0 0-16,0 0 0 0,0 0 0 0,-8 0 0 15,-1-4 0-15,0 0 0 0,-4 4 0 0,0-4 0 16,0 0 0-16,0 0 0 0,-5-3 19 0,-4-1 6 16,-8 4 2-16,3 0 0 0,-12 0-9 0,-1 0-2 15,1 0 0-15,-9 0 0 0,-1-3 19 0,-8 7 3 16,0 0 1-16,-8-4 0 0,-5 0-6 0,-5 4-1 15,-13-4 0-15,-4 4 0 0,-4 4-17 0,-5-4-4 0,-4 4-1 16,-9-4 0-16,-1 4 10 0,-7-4 3 0,-10 0 0 0,-4 0 0 16,-4 3 17-16,-1 1 4 0,1 0 1 15,0-4 0-15,-9 4-36 0,-1 0-9 0,-7 0 0 0,-1 0 0 16,4 0 0-16,-4 4 0 0,-4-1 0 0,4-3 0 16,-4 4 0-16,8 4 0 0,-4-8 0 0,9 3 0 15,4-3 0-15,5 0 0 0,0 4 0 0,-1-4 0 16,5 0 0-16,5-4 0 0,4 8 0 0,4-4 0 15,-4-1-49 1,13 1-12-16,4-4-3 0,5 4 0 0,4 0 52 0,9 0 12 0,4-4 0 0,5 0 0 16,4 0 0-16,8 0 0 0,1 0 0 0,9 0 0 15,4 0 0-15,0 0 0 0,0 0 0 0,17 0 0 16,1 4-54-16,8-4-8 0,1 0-2 16,3-4 0-16,6 4 52 0,7-4 12 0,1 0 0 0,5 0 0 15,-1 0-54-15,0 1-8 0,0-5-2 0,5 4 0 16,0 0 52-16,-1 0 12 0,-4 4 0 0,1-8 0 0,-1 0 0 15,0 1 0-15,1-1 0 0,-6 0 0 0,6-4 48 0,-10 5 13 16,-8-1 3-16,0 0 0 0,-1-4-52 0,-3 4-12 16,-5 1 0-16,-5 3 0 0,-4-8 0 0,-4 4 0 15,-5 0 0-15,-4 8 0 0,0 0 54 0,0-7 8 16,-13-1 2-16,0 4 0 0,-4 0-52 0,-5 4-12 16,-13 0 0-16,-1 4 0 0,-3 0 0 0,-5 0 0 15,-4-4 0-15,-5 8 0 0,-8-5 0 0,-1 1 0 16,-8 4 0-16,0-4 0 0,-5 4 0 0,1-4 0 15,-1 4 0-15,1-1 0 0,-1-3 0 0,-8 4 0 16,4-4 0-16,-5 4 0 0,5 0 54 0,5-1 8 0,4 1 2 16,8 0 0-16,1 0-52 0,8 0-12 0,0-5 0 0,10 1 0 15,-6 4 0-15,10-4 0 0,-1 0 0 0,5-4 0 16,0 4 0-16,4-4 0 0,5 4 0 0,9 0 0 31,3 0-48-31,1-4-13 0,0 7-3 0,13-7 0 16,0 0-51-16,4 8-10 0,5 12-3 0,18-9 0 0</inkml:trace>
          <inkml:trace contextRef="#ctx0" brushRef="#br0" timeOffset="6.145E6">2169 1182 576 0,'0'0'25'0,"0"0"6"0,0 0-31 0,0 0 0 0,0 0 0 0,0 0 0 15,9-8 0-15,-1 8 0 0,6-4 0 0,-1 0 0 16,0 0 57-16,4-3 6 0,-3-1 1 0,3 0 0 16,1 4-52-16,-5-4-12 0,4 1 0 0,1-1 0 15,4 0 54-15,-5 4 8 0,1-4 2 0,0 4 0 16,-1 0-52-16,1 4-12 0,-5-3 0 0,0 3 0 15,5 0 0-15,-1 0 0 0,1 0 0 0,4 0 0 0,-1 0 0 0,6 0 0 16,4 0 0-16,4-4 0 0,-5 4 0 16,10-4 0-16,-5 0 0 0,0 4 0 0,0 0 54 0,5-4 8 15,-1 0 2-15,5-8 0 0,0 8-52 0,0-3-12 16,0-1 0-16,4 0 0 0,-4 4 0 0,0-4 0 16,4 8 0-16,4-4 0 0,-3 1 0 0,-1 3 0 15,-4 0 0-15,4-4 0 0,-4 0 0 0,0 4 0 16,0-4 0-16,0 0 0 0,4 0 0 0,-4 4 0 15,-5-8 0-15,5 8 0 0,-4-4 0 0,-1 0 0 16,1 1 0-16,-1 3 0 0,1 0 0 0,-5-4 0 16,-5-4 0-16,-3 4 0 0,3 0 0 0,-3-4 0 15,-5 4 0-15,0 0 0 0,-9 1 0 0,0 3 0 16,-13 0 0-16,9 0 0 0,-1-4 0 0,-8 4 0 0,0 0 0 0,0 0 0 16,0 0 54-16,-4-4 8 0,-5 0 2 0,-4 0 0 15,0 0-52-15,-9 4-12 0,-4 0 0 0,-5 0 0 16,-4 0 0-16,-9 0 0 0,-4 4 0 0,0 0 0 31,-1 0-48-31,5 0-13 0,-4 0-3 0,0 3 0 0,4-7 52 0,0 4 12 0,-4 0 0 0,0-4 0 16,4 0 0-16,-5 0 0 0,1 0 0 0,-9 0 0 15,-4-4 0-15,8 4 0 0,5 4 0 0,0-4 0 16,-9 0 0-16,4 4 0 0,0 0 0 0,1 0 0 16,-1 0 0-16,0 0 0 0,1 3 0 0,3-3 0 15,-3 0-54-15,-1 0-8 0,0 4-2 16,5-4 0-16,0 4 52 0,4-4 12 0,0-1 0 0,5 1 0 0,-1 4 0 15,10-4 0-15,3 0 0 0,1 0 0 0,4 0 0 16,4-4 0-16,10-4 0 0,-1 4 0 0,4-4 0 0,5 4 0 16,0 0 0-16,0 0 0 0,0 0 0 0,14-4 0 15,-6 0 0-15,6-4 0 0,7 1 48 0,-3-5 13 16,4 8 3-16,4-4 0 0,5 4-52 0,8-4-12 16,5 1 0-16,9-1 0 0,8 0 54 0,5 4 8 15,-4 0 2-15,8 0 0 0,0-3-52 0,5 3-12 16,4 0 0-16,4 0 0 0,9 4 54 0,-4 0 8 15,0 4 2-15,4-4 0 0,-5-4-52 0,10 0-12 16,0 0 0-16,3 0 0 0,1 4 0 0,5 4 0 16,-5-8 0-16,4 0 0 0,-4 4 0 0,0 0 0 15,4 0 0-15,-9-4 0 0,1 0 0 0,-5 1 0 16,-4-5 0-16,-9-4 0 0,-5 4 0 0,1 4 0 16,-14 0 0-16,1-3 0 0,-10 3 0 0,-8-4 0 0,-9 8 0 15,-4-8 0-15,-5 4 0 0,-8 0 0 0,0 4 0 0,-10-4 0 16,-8 4 0-16,0 0 0 0,-8 0 0 0,-6-3 0 15,-8-1 0-15,-4 4 0 0,-5 0 0 0,-4 0 0 16,-4-4-48 0,-5 4-13-16,-4 4-3 0,-9 0 0 0,0-1 52 0,-5-3 12 0,-4-3 0 0,1 3 0 15,-10 3-54-15,-4-3-8 16,0 0-2-16,0 4 0 0,-9 0 52 0,1 4 12 0,-1-4 0 0,-4 4 0 16,-9-4-54-16,4 3-8 0,10 1-2 15,3 0 0-15,5 0 0 0,0-4 0 0,5 0 0 16,-1 0 0-16,1-8 103 0,3 4 20 0,1-4 4 0,9 4 1 0,-5 0-52 15,0 0-12-15,5 0 0 0,4 0 0 0,4-8 54 16,-4 4 8-16,0-4 2 0,4 8 0 0,-4-4-52 0,0 0-12 16,9 1 0-16,0-1 0 0,-1 4 0 0,6-4 0 15,7 4 0-15,1 0 0 0,5 4 0 0,3 0 0 16,10-8 0-16,4 4 0 0,-1 4 0 0,6-4 0 16,8 0 0-16,0 0 0 0,0 0 0 0,0 0 0 15,8 0 0-15,10 0 0 0,4 3 0 0,4-3 0 16,1-3 0-16,8-1 0 0,13 0 54 0,0 4 8 15,0-4 2-15,5 4 0 0,0 0-52 0,4 0-12 16,4 0 0-16,5-4 0 0,0 0 54 0,4 0 8 16,9 4 2-16,4-4 0 0,5 0-52 0,-5-3-12 15,10-1 0-15,-1 0 0 0,9 4 0 0,4 0 0 0,5 0 0 16,-5 0 0-16,0 0 0 0,0 4 0 0,5 0 0 16,0 0 0-16,4 0 0 0,-4 0 0 0,4 0 0 15,-9-3 0-15,5 3 0 0,-5-4 0 0,5 8 0 16,-9-4 0-16,-1 3 0 0,-7-6 0 0,3-5 0 0,-8 8 0 15,-5 0 0-15,1 0 0 0,-5 0 0 0,-5 0 0 16,-8 4 0-16,-5-8 0 0,-12 4 0 0,-1 0 0 16,-9 0 0-16,-4 0 0 0,-8-4 0 0,-5 4 0 15,-5 0 0-15,-8 0 0 0,-9 0 0 0,0 0 0 16,0 0 0-16,-13 0 0 0,-5 0 0 0,-12 0 0 16,-5 4-48-16,-9-4-13 0,-13 4-3 15,-9 0 0-15,-9-1 0 0,-4 1 0 0,-4 4 0 16,0-4 0-16,-1 0-51 0,1 0-10 0,-5-4-3 15,9 0 0-15,-4-4 103 0,8 0 25 0,-4 4 0 0,5 0 0 0,-5 0 0 16,-5-4 0-16,5 4 0 0,-8-4 0 0,3 0 0 0,-4 4 0 16,-4 0 0-16,0 0 0 0,4-4 0 0,-8 1 0 15,-5-5 0-15,0 8 0 0,9 0 46 0,4 0 14 16,0 4 4-16,5 0 0 0,0-4-52 0,-5 3-12 16,5 5 0-16,8-4 0 15,5 4-48-15,8 4-13 0,5-1-3 0,0-3 0 0,9 4 52 16,4-4 12-16,5-1 0 0,4 1 0 0,8 0 0 0,5-4 0 15,0 4 0-15,5-8 0 0,4 4 48 0,4-4 13 16,0 4 3-16,9-4 0 0,0 0 0 0,0 0 0 16,0 0 0-16,0 0 0 0,0 0-52 0,18 0-12 15,4 3 0-15,4-3 0 0,5 4 54 0,8-4 8 16,9 0 2-16,5 0 0 0,4 0-52 0,5 0-12 0,12 0 0 16,1 0 0-16,4 0 0 0,4-4 0 0,5-3 0 0,4 3 0 15,4 0 0-15,10 0 0 0,-5 4 0 16,0-4 0-16,4 4 0 0,0-8 0 0,5 4 0 0,-5-3 0 15,0-1 54-15,5 4 8 0,4-4 2 0,0 0 0 16,5 0-52-16,-1 1-12 0,-4 3 0 0,5-4 0 16,4 4 0-16,-1 4 0 0,1 4 0 0,0 4 0 15,-4-8 0-15,-5 4 0 0,-9 0 0 0,5-1 0 16,-5 1-48-16,-9 0-13 16,-8-4-3-16,-5 0 0 0,-8 0 52 0,0 0 12 0,-10 0 0 0,-7 0 0 15,-6 0-54-15,-12-4-8 16,-5 4-2-16,-9 0 0 0,-4 0 52 0,-9 0 12 0,-4 4 0 0,-9-4 0 15,0 0 48-15,-9 4 13 0,-8 0 3 0,-5 0 0 16,0 0-52-16,-9 0-12 0,-4 4 0 0,-5-1 0 16,-3-3-48-16,-6 4-13 0,-8 0-3 0,0-4 0 15,-13 0 0-15,0 0 0 0,0-1 0 0,-1 5 0 16,1-4 0-16,0 0 0 0,0-4 0 0,4-4 0 0,0 4 103 16,0-4 20-16,5-4 4 0,0 5 1 0,12-5 0 0,5 0 0 15,1-4 0-15,-1 4 0 0,0 5-52 0,9-1-12 16,0-4 0-16,0 4 0 0,4-4 0 0,0 4 0 15,-4-4 0-15,4 5 0 0,1-1 0 0,-1 0 0 16,-4-4 0-16,-5 8 0 0,5-4 0 0,0 4 0 16,0 4 0-16,4 0 0 0,1 0 0 0,8-4 0 15,0 0 0-15,9 4 0 0,13-4 0 0,0 0 0 16,0 0 0-16,17 4 0 0,1-4 54 0,8 3 8 16,9-3 2-16,5 4 0 0,3-8-52 0,6 4-12 15,-1-3 0-15,5-1 0 0,-1 0 54 0,5 4 8 0,9-4 2 16,4 4 0-16,5-4-52 0,-1 4-12 0,5 0 0 0,5 0 0 15,-1 0 54-15,5 0 8 0,-9 0 2 0,13 4 0 16,-4 0-52-16,-1-4-12 0,-3 4 0 0,4 0 0 16,-9-4 0-16,0-4 0 0,-5 4 0 0,1-4 0 15,-5 4 0-15,0 0 0 0,-4-4 0 0,-5 4 0 16,-8-4 0-16,-9 0 0 0,0 4 0 0,-5 4 0 16,-4-4-48-16,-8 0-13 15,-1 4-3-15,0 0 0 0</inkml:trace>
        </inkml:traceGroup>
      </inkml:traceGroup>
    </inkml:traceGroup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7:51.3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D80BC8-49CA-49C3-9EAB-2E9299EC6FA3}" emma:medium="tactile" emma:mode="ink">
          <msink:context xmlns:msink="http://schemas.microsoft.com/ink/2010/main" type="writingRegion" rotatedBoundingBox="910,179 9366,-91 9429,1852 973,2124"/>
        </emma:interpretation>
      </emma:emma>
    </inkml:annotationXML>
    <inkml:traceGroup>
      <inkml:annotationXML>
        <emma:emma xmlns:emma="http://www.w3.org/2003/04/emma" version="1.0">
          <emma:interpretation id="{E11E790A-330F-4C5D-8A41-657AABBD2245}" emma:medium="tactile" emma:mode="ink">
            <msink:context xmlns:msink="http://schemas.microsoft.com/ink/2010/main" type="paragraph" rotatedBoundingBox="910,179 9366,-91 9429,1852 973,2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A90517-AF4E-4E14-92C8-C0B95C88B39C}" emma:medium="tactile" emma:mode="ink">
              <msink:context xmlns:msink="http://schemas.microsoft.com/ink/2010/main" type="line" rotatedBoundingBox="910,179 9366,-91 9429,1852 973,2124"/>
            </emma:interpretation>
          </emma:emma>
        </inkml:annotationXML>
        <inkml:traceGroup>
          <inkml:annotationXML>
            <emma:emma xmlns:emma="http://www.w3.org/2003/04/emma" version="1.0">
              <emma:interpretation id="{759F6821-EEB1-485E-9880-4FAF749922C2}" emma:medium="tactile" emma:mode="ink">
                <msink:context xmlns:msink="http://schemas.microsoft.com/ink/2010/main" type="inkWord" rotatedBoundingBox="921,506 2653,450 2705,2068 973,2124"/>
              </emma:interpretation>
              <emma:one-of disjunction-type="recognition" id="oneOf0">
                <emma:interpretation id="interp0" emma:lang="" emma:confidence="1">
                  <emma:literal>An</emma:literal>
                </emma:interpretation>
                <emma:interpretation id="interp1" emma:lang="" emma:confidence="0">
                  <emma:literal>And</emma:literal>
                </emma:interpretation>
                <emma:interpretation id="interp2" emma:lang="" emma:confidence="0">
                  <emma:literal>Any</emma:literal>
                </emma:interpretation>
                <emma:interpretation id="interp3" emma:lang="" emma:confidence="0">
                  <emma:literal>Ann</emma:literal>
                </emma:interpretation>
                <emma:interpretation id="interp4" emma:lang="" emma:confidence="0">
                  <emma:literal>Am</emma:literal>
                </emma:interpretation>
              </emma:one-of>
            </emma:emma>
          </inkml:annotationXML>
          <inkml:trace contextRef="#ctx0" brushRef="#br0">-9734-2355 1105 0,'0'0'24'0,"0"-16"4"0,5 8 2 0,-1-11 2 0,0 7-32 16,-4-3 0-16,9 3 0 0,-9 4 0 0,0 8 68 0,0 0 8 16,0 0 0-16,0 0 1 0,0 0-30 0,0 0-7 15,0 0 0-15,0 0-1 0,0 0-25 0,0 8-5 16,-9 11-1-16,1 1 0 0,3 3 4 0,-4 12 0 16,1 4 0-16,-6 8 0 0,6 8-12 0,-1 3 0 15,-4 1 0-15,4 7 0 0,-4 8 16 0,4 0 8 16,0 0 2-16,1-3 0 0,-6-5 11 0,10 0 3 15,-14-15 0-15,10 3 0 0,3-7 12 0,-8-4 2 16,4-4 1-16,1-4 0 0,-1-7-19 0,4 3-4 16,-3-12-1-16,-1-3 0 0,9-8-3 0,-5 3 0 15,1-7 0-15,4-4 0 0,-4-4-6 0,4-7-2 16,0 3 0-16,0-12 0 0,0-7-7 0,4 0-1 16,5-8-1-16,-5-4 0 0,9-4-11 0,-4-4 0 15,-4-4 9-15,8-3-9 0,4-5 0 0,-8 1 8 0,4-5-8 16,0-3 0-16,1 7 0 0,-1-3 0 0,0 4 0 15,4 3 0-15,-3 0-12 0,-1-3 4 0,4 3 0 0,1 1 0 16,-1 3 0-16,1 0 0 0,-1 8 0 0,1-7 0 16,4 11 8-16,-9 4-8 0,5-4 8 0,-5 0-8 15,0 7 8-15,-4 1 0 0,8 8 0 0,-8-8 0 16,4 11 0-16,-4-3 0 0,4 7 0 0,-13 1 0 16,9 7 0-16,0-4 0 0,-9 4 0 0,0 8 0 15,0 0 0-15,0 0 0 0,0 0 0 0,13 16 0 16,-9 3 0-16,9 9-12 0,1-5 4 0,-1 8 0 15,-9 8 8-15,5 0 0 0,0 4 0 0,-1 0 0 16,1 8 0-16,4-1 14 0,-4 1-2 0,4 0 0 0,-13 3 0 16,9-3 0-16,-5-4 0 0,5 7 0 0,0-7 8 0,-9 4 2 15,4-4 0-15,1 3 0 0,-5 5 3 0,4-12 1 16,-4 0 0-16,5 0 0 0,-1 0-16 0,-4-4-10 16,0-4 12-16,0-4-12 0,0 0 12 0,0-4-12 15,0-7 12-15,9-4-12 0,-9-1 0 0,0 1-22 16,0-8 3-16,0-8 1 15,0 0-196-15,0 0-39 0</inkml:trace>
          <inkml:trace contextRef="#ctx0" brushRef="#br0" timeOffset="252.9908">-9734-1887 1681 0,'-17'8'36'0,"8"-8"8"0,0 3 2 0,0 1 2 0,1-4-38 0,-1 4-10 0,9-4 0 0,-5 8 0 16,5-8 28-16,0 0 3 0,0 0 1 0,14 8 0 15,-10-8-32-15,13 4 0 0,5-8 0 0,-8 0 0 16,12 0-32-16,0-4 0 0,5-3 0 0,4-5-477 15,0 0-95-15</inkml:trace>
          <inkml:trace contextRef="#ctx0" brushRef="#br0" timeOffset="759.9339">-8913-2074 1195 0,'0'0'52'0,"0"0"12"0,0 0-51 0,0 0-13 16,0 0 0-16,4-8 0 0,0 0 95 0,1 0 16 0,4 0 3 0,-9 8 1 15,4-4-26-15,-4 4-5 0,0 0 0 0,17 0-1 16,1 4-34-16,0 8-6 0,-1 4-2 0,5 7 0 15,-4 0-15-15,-1 5-3 0,1 11-1 0,-5-12 0 16,4 4 22-16,-12 4 4 0,-1-3 0 0,1-1 1 16,-1 4-1-16,0-4-1 0,-4 0 0 0,-4-3 0 15,0-1-17-15,-1-4-3 0,1 1-1 0,-1-5 0 16,-3 1-5-16,8-13-1 0,-9 5 0 0,9-8 0 16,0-4 0-16,0 0 0 0,0 0 0 0,0 0 0 15,-5-4-9-15,5-4-3 0,0-3 0 0,0-9 0 16,5 1-8-16,-1-13 0 0,1 1 0 0,3 0 0 15,1-8 0-15,4 0 0 0,9 0 0 0,-9-12 0 0,5 12 0 16,4-4 0-16,0 12-12 0,-5-8 12 0,1 8-9 16,0 4 9-16,-1 11 0 0,-4 4 0 0,0 1-14 15,1 7 4-15,-6 8 1 0,5 7 0 0,-4-3 9 16,-4 8-13-16,3 7 5 0,1 5 8 0,0 3-9 0,0-4 9 16,0 8 0-16,-1-4 0 0,1 1 0 0,4-1 0 15,-8 0 0-15,3 0 0 0,6 0 0 0,-1 1 0 16,-4-1 0-16,4 0 0 15,4-4-147-15,-4 4-22 0,9 24-5 0,-4-24-1 0</inkml:trace>
        </inkml:traceGroup>
        <inkml:traceGroup>
          <inkml:annotationXML>
            <emma:emma xmlns:emma="http://www.w3.org/2003/04/emma" version="1.0">
              <emma:interpretation id="{C21CB999-664E-49DD-B557-93C7EDD5216E}" emma:medium="tactile" emma:mode="ink">
                <msink:context xmlns:msink="http://schemas.microsoft.com/ink/2010/main" type="inkWord" rotatedBoundingBox="3588,93 9366,-91 9427,1801 3648,1987"/>
              </emma:interpretation>
              <emma:one-of disjunction-type="recognition" id="oneOf1">
                <emma:interpretation id="interp5" emma:lang="" emma:confidence="0">
                  <emma:literal>Eample</emma:literal>
                </emma:interpretation>
                <emma:interpretation id="interp6" emma:lang="" emma:confidence="0">
                  <emma:literal>Example</emma:literal>
                </emma:interpretation>
                <emma:interpretation id="interp7" emma:lang="" emma:confidence="0">
                  <emma:literal>Eampte</emma:literal>
                </emma:interpretation>
                <emma:interpretation id="interp8" emma:lang="" emma:confidence="0">
                  <emma:literal>EAmple</emma:literal>
                </emma:interpretation>
                <emma:interpretation id="interp9" emma:lang="" emma:confidence="0">
                  <emma:literal>Earnple</emma:literal>
                </emma:interpretation>
              </emma:one-of>
            </emma:emma>
          </inkml:annotationXML>
          <inkml:trace contextRef="#ctx0" brushRef="#br0" timeOffset="1513.8208">-7110-2542 288 0,'0'-8'25'0,"0"-4"-25"0,0 0 0 0,-5 5 0 15,5-9 200-15,-4 4 34 0,4 1 7 0,0-5 2 16,4 4-74-16,-4 1-14 0,0 3-3 0,9-4-1 15,-4 8-50-15,-5 4-9 0,0 0-3 0,0 0 0 16,8 0-47-16,5 4-10 0,-4 12-1 0,0 3-1 16,0 5 0-16,0 15 0 0,-5 0 0 0,5 4 0 15,-9 7 3-15,4 9 1 0,-4-1 0 0,0 1 0 16,-9 3-2-16,1 0 0 0,-1-7 0 0,0 0 0 0,0-1-7 16,-4-3-1-16,4-4-1 0,1 0 0 0,-1-5-11 0,0 1-1 15,0-15-1-15,5 3 0 0,-5-4-10 0,5-3 8 16,-1-1-8-16,1-11 8 15,0-1-46-15,4-3-10 0,-5 0-1 0,5-8-695 16,-4 4-140-16</inkml:trace>
          <inkml:trace contextRef="#ctx0" brushRef="#br0" timeOffset="1872.9504">-7299-2542 961 0,'-13'-8'20'0,"13"8"5"0,-4-8 1 0,-5 4 2 0,9-8-28 0,-5 5 0 0,5-5 0 0,5 4 0 16,-1-4 89-16,-4 12 12 0,9-7 3 0,4-1 0 16,0 0-58-16,0 0-11 0,-4 0-3 0,9 5 0 15,-1-1 36-15,5-4 6 0,0 0 2 0,5 0 0 16,-1 4 6-16,9-3 2 0,0-1 0 0,9 4 0 15,-5-12-17-15,1 5-3 0,8-1-1 0,-4-8 0 16,9 9-40-16,-5-5-8 0,-4 0-2 0,0 5 0 16,0-1-2-16,-9 0-1 0,4 5 0 0,-4-5 0 15,-4 4-10-15,0-4 10 0,-5 8-10 0,-4 4 10 0,0 0-10 16,-5 0-12-16,-3 4 2 0,-6 8 1 16,-3-12-23-16,-1 8-5 0,0 4-1 0,-4-5 0 15,-4 5-22-15,-5 0-5 0,1 3-1 0,-1-3 0 16,-4 4-93-16,-5 3-18 0,-8 12-4 15,-1-7-503-15</inkml:trace>
          <inkml:trace contextRef="#ctx0" brushRef="#br0" timeOffset="2346.7233">-7185-1677 1382 0,'0'0'30'0,"0"0"6"0,0 0 2 0,0 0 2 0,0 0-32 0,0 0-8 16,0 0 0-16,0 0 0 0,0 0 81 0,18 0 15 16,-5 0 4-16,4-7 0 0,5 3-14 0,5 0-2 15,-1 0-1-15,5 4 0 0,4-8-28 0,-4 4-6 16,-1 4-1-16,1-4 0 0,4 4-29 0,0 4-7 16,0 0 0-16,0 4-1 15,-8-4-155-15,-1 4-32 0</inkml:trace>
          <inkml:trace contextRef="#ctx0" brushRef="#br0" timeOffset="2109.9863">-7018-2289 1508 0,'0'0'33'0,"0"0"7"0,-4-4 2 0,4 4 0 0,0 0-34 0,-5-8-8 16,5 1 0-16,0 7 0 0,0 0 82 0,0 0 14 15,5-4 4-15,3-8 0 0,1 8-45 0,0 0-9 16,8-7-2-16,1-1 0 0,4 4-19 0,4 0-4 16,1 0-1-16,3 1 0 0,5-1-20 0,0 4 0 0,5 4 0 0,4-12 0 15,-9 12 0-15,4-4 0 0,-8 0 0 0,4 4-8 16,-4 0 0-16,0-7 0 0,-5 3 0 0,-4 0 0 31,0 0-42-31,-5 4-8 0,1 0-2 0,-1 0 0 0,-3 0-14 16,-1 0-3-16,-4 0-1 0,4 0 0 0</inkml:trace>
          <inkml:trace contextRef="#ctx0" brushRef="#br0" timeOffset="2930.7348">-5798-2168 1116 0,'0'0'49'0,"0"0"11"0,8-8-48 15,1-4-12-15,0 1 0 0,0-1 0 0,-1 0 81 0,6 1 15 16,-6-5 2-16,6 1 1 0,-10-5 8 0,5 4 1 16,-1 5 1-16,1-9 0 0,-4 1-24 0,-1 3-5 15,0 4 0-15,1 1-1 0,-5 11-38 0,0 0-7 16,0 0-2-16,0 0 0 0,0 0-21 0,0 0-11 15,0 0 10-15,0 0-10 0,0 0 0 0,-13 4 0 16,-1 3 0-16,-3 1 0 0,-1 0 0 0,-4 4 0 16,5-1 0-16,-5 5 0 0,0 0 0 0,-4 3 0 15,4 5-9-15,-5-5 9 0,6 8 0 0,-6 4 0 16,5-7 0-16,-4 11 0 0,4 0 0 0,4 8 0 16,-8 4-10-16,4-8 10 0,0 8 0 0,5-1 0 15,8-3 0-15,-4 0 0 0,4-4 0 0,0 0 0 16,0-4 0-16,9-4 0 0,9-7 0 0,0-5 0 15,0-3 0-15,0-4 0 0,4-12 0 0,4 0 0 16,1-12 0-16,8 4 0 0,-4-19-8 0,9 0 8 16,-1-5 0-16,-3-7 0 0,4 0 0 0,-5-7 0 0,5-1 8 15,-5 0-8-15,5 0 21 0,-9-4-1 0,-1 1 0 0,6-1 0 16,-10 4-8-16,1 4-3 0,-5 4 0 0,-4 8 0 16,-5 4 1-16,-4 7 0 0,0 9 0 0,0-1 0 15,0 12 1-15,0 0 0 0,0 0 0 0,-9 16 0 16,5 3-1-16,0 5 0 0,-1-1 0 0,5 4 0 15,0 4-18-15,0 4-4 0,0-7-1 0,5 3 0 16,-1 4 13-16,5-4 0 0,4 8 0 0,-4-8 0 16,-5 5-9-16,5 3 1 0,4-12 0 0,-4 8 0 15,-5 0-134-15,5-4-26 16</inkml:trace>
          <inkml:trace contextRef="#ctx0" brushRef="#br0" timeOffset="3550.9375">-5101-2067 1267 0,'0'-19'56'0,"0"11"12"0,0-8-55 0,5 5-13 16,-1 3 0-16,0-8 0 0,5 5 228 0,0 3 42 16,0 4 9-16,-5-8 1 0,5 12-195 0,4 0-39 15,0 0-8-15,-4 4-2 0,4 4-36 0,0 11-10 16,0-11-1-16,5 16 0 0,-5-1 11 0,0 8 0 15,0 0 0-15,-4 1-8 0,0-5 34 0,0 4 7 16,-5-4 2-16,1 1 0 0,-1-1-22 0,-4-4-4 0,-4 1-1 16,4-5 0-16,-9 1-8 0,9-1 8 0,0 1-8 0,-5-12 8 15,10 3-8-15,-5-11 12 0,0 0-12 0,0 0 12 16,0 0-12-16,0 0 8 0,0-7-8 0,9-5 8 16,-1 0 0-16,1-3 0 0,0-9 0 0,0 1 0 15,4-1-8-15,0-3 0 0,4-8 0 0,1 0 8 16,4 0-8-16,0 4 0 0,4-8 0 0,1 7 0 15,3 5 0-15,-3 0 0 0,-5-1 0 0,4 9 0 16,-4-1 0-16,-5 9 0 0,1-1 0 0,-1 8 0 16,5 4 0-16,-8 8 0 0,-1 0 0 0,4 7 0 15,-4 1 0-15,1 7-11 0,-6 1 11 0,1 3-8 0,0 0 8 16,0 5-8-16,-5 3 8 0,0 0-8 16,-8-8 17-16,0 12 4 0,8-12 1 0,0 5 0 0,-4-9 2 0,-4 0 1 15,0 1 0-15,4-9 0 0,0-7 9 0,0-8 2 16,0 0 0-16,0 0 0 0,0 0-4 0,0 0 0 15,0-8 0-15,0-3 0 0,4-1-8 0,0-8-1 16,1-3-1-16,-1-8 0 0,1 4-14 0,3-12 0 16,6 0 8-16,3 3-8 0,-4 5 0 0,5-8 0 15,4 8 0-15,0 4 0 0,0-1 0 0,-5 9 0 16,-4-1 0-16,0 9-10 0,5-1 10 0,0 8 16 16,-10 0-4-16,6 4-1 0,3 4-11 0,-4 4 0 15,-4 4 0-15,4-1 0 16,-4 5-28-16,4 3-2 0,-4 1 0 0,0 3 0 0,4 1 30 0,-4 3 0 15,4 4 0-15,0-7 0 0,0 11 0 0,0-12 0 16,0 8 0-16,-4 1 0 0,4 7-25 0,-4-8 1 16,4 0 0-16,-4-4 0 15,0 8-135-15,-5-11-26 0,5-1-6 0,0 1-837 0</inkml:trace>
          <inkml:trace contextRef="#ctx0" brushRef="#br0" timeOffset="4075.0465">-3565-2145 2250 0,'4'-15'49'0,"0"-1"11"0,1 4 1 0,4-7 3 0,-1 7-52 0,6 1-12 15,-10 7 0-15,5-4 0 0,-9 8 32 0,0 0 4 16,13 8 1-16,-4 0 0 0,-1 7-6 0,-3 8-2 15,-1-3 0-15,1 11 0 0,-1 4-5 0,-4 4-2 16,0 4 0-16,0 0 0 0,0 4 16 0,0-4 3 16,4 4 1-16,-4-5 0 0,5 1-19 0,-5-4-4 15,0 0-1-15,4-4 0 0,-4 1-3 0,5-1-1 16,3-12 0-16,-3-3 0 0,-5-1 14 0,4 1 4 16,-4-9 0-16,4 1 0 0,-4-12-32 0,0 0 0 15,0 0 0-15,0 0 0 0,0 0 9 0,0 0-1 16,-4-8 0-16,0 0 0 0,-1-3 3 0,1-5 0 15,-5-3 0-15,5-5 0 0,4-11-1 0,0 0 0 16,-5-4 0-16,5 4 0 0,5-4-10 0,-1-8-11 16,1 0 3-16,8 0 0 0,4 5-2 0,1-1 0 15,-1 0 0-15,5 4 0 0,0 4 10 0,5 3 0 0,-1 1 0 16,0 4-8-16,1 7 0 0,-1-11 0 0,5 8 0 16,-1 3 0-16,5 1 8 0,-4 7 0 0,-9 1 0 15,4 7 0 1,-4 0-24-16,0 4-4 0,0 4 0 0,-9 3 0 0,-4 5 28 0,0 4 0 0,-5 3 0 0,1 1 0 15,-10-1 0-15,1 8 0 0,-5 1 0 0,-4 3 0 16,0-4 0-16,-9 4 0 0,0 1 0 0,0 3 0 16,-4-4 0-16,4 0 0 0,-5 0 0 0,5 1 0 15,-4-9-13-15,4 4-4 0,-4-3-1 0,4-5 0 16,4-3-149-16,-4-1-29 0,5-3-7 0,-5 0-1 16</inkml:trace>
          <inkml:trace contextRef="#ctx0" brushRef="#br0" timeOffset="4347.2096">-2657-3272 2026 0,'26'-31'44'0,"-17"12"10"0,4-1 2 0,0-3 1 0,0 11-45 0,-4 4-12 16,4 4 0-16,1 8 0 0,-6 12 88 0,-3-4 15 15,3 7 3-15,1 16 1 0,-4-4-43 0,-1 16-9 16,-4 4-2-16,4 11 0 0,-4 1 3 0,5-1 0 16,-5 4 0-16,0 8 0 0,0-3-7 0,0-1-1 0,0 0 0 0,4 4 0 15,1 0-30-15,3-4-6 0,1-7-2 16,0 3 0-16,-5-7-10 0,9-5 12 0,-4-3-12 0,0 3 12 31,-5-3-65-31,1 4-13 0,-5-16-2 0,0 8-1212 0</inkml:trace>
          <inkml:trace contextRef="#ctx0" brushRef="#br0" timeOffset="4708.8013">-2074-2106 2127 0,'0'0'47'0,"14"0"9"0,-1 0 3 0,4-4 1 0,-4 4-48 0,9-7-12 16,-4 3 0-16,13-4 0 0,-5-8 30 0,5 1 4 15,-5-1 1-15,5 4 0 0,-1-15-21 0,-3 8-4 16,-1-12-1-16,0 3 0 0,1-11 9 0,-5 4 2 16,0 4 0-16,-5-8 0 0,5 8 22 0,-9-4 5 15,5 3 1-15,-9 5 0 0,-1 8 3 0,1-1 1 16,-5 1 0-16,1-1 0 0,-10 12-28 0,5 8-4 16,0 0-2-16,-8-7 0 0,-5 3-18 0,-5 4 0 15,0 4 8-15,-4 7-8 0,1-3 0 0,-1 8 0 16,0 3 0-16,-5 1 0 0,5 3 0 0,0 12 0 15,1-8 0-15,3 12 0 0,0 0 0 0,5 4 0 16,5 4 0-16,-1 0 0 0,0 0 0 0,5-1 0 16,4-7 0-16,4 0 0 0,-4 4 0 0,9 0 10 15,0-12-10-15,8 5 8 0,-4 3-8 0,9-8 0 16,0-4 0-16,9 0 8 16,0-7-114-16,8-5-23 0,5 1-5 0,0-4-1 0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42.7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27E633-18CB-45E0-9325-C5B811A799A5}" emma:medium="tactile" emma:mode="ink">
          <msink:context xmlns:msink="http://schemas.microsoft.com/ink/2010/main" type="inkDrawing" rotatedBoundingBox="20604,12319 21206,14295 19445,14831 18844,12855" hotPoints="20865,13401 19898,14367 18932,13401 19898,12435" semanticType="container" shapeName="Circle">
            <msink:destinationLink direction="with" ref="{C2C16D42-7BFB-49D7-93D3-B8665CD532DD}"/>
            <msink:destinationLink direction="with" ref="{68CFF2F2-C624-4D2C-81CD-344E3405BB90}"/>
          </msink:context>
        </emma:interpretation>
      </emma:emma>
    </inkml:annotationXML>
    <inkml:trace contextRef="#ctx0" brushRef="#br0">1445 344 518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9DA6F0A-5A05-4A78-95BC-39DDA9534D3B}" emma:medium="tactile" emma:mode="ink">
          <msink:context xmlns:msink="http://schemas.microsoft.com/ink/2010/main" type="inkDrawing" rotatedBoundingBox="26122,8577 27640,7166 29018,8649 27501,10060" hotPoints="28564,8708 27555,9717 26546,8708 27555,7699" semanticType="enclosure" shapeName="Circle">
            <msink:destinationLink direction="with" ref="{6B8E09D0-FA34-42BA-AE7B-C4AF05466343}"/>
          </msink:context>
        </emma:interpretation>
      </emma:emma>
    </inkml:annotationXML>
    <inkml:trace contextRef="#ctx0" brushRef="#br0">7309-1489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1.4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24BDDB5-1177-4069-B179-CC2962629180}" emma:medium="tactile" emma:mode="ink">
          <msink:context xmlns:msink="http://schemas.microsoft.com/ink/2010/main" type="inkDrawing" rotatedBoundingBox="17419,10137 17525,9083 18007,9132 17901,10186" semanticType="verticalRange" shapeName="Other">
            <msink:sourceLink direction="with" ref="{0EED2475-50DD-45AC-B40A-8F16210C23C9}"/>
          </msink:context>
        </emma:interpretation>
      </emma:emma>
    </inkml:annotationXML>
    <inkml:trace contextRef="#ctx0" brushRef="#br0">-3325 485 403 0,'0'0'17'0,"0"0"5"0,0 0-22 0,0 0 0 15,0 0 0-15,0 0 0 0,8-4 128 0,-8 4 22 16,9-8 4-16,0 5 1 0,0-5-67 0,0 4-12 16,-5 0-4-16,-4 4 0 0,9-4-9 0,-5 4-3 15,-4 0 0-15,0 0 0 0,0 0-19 0,0 0-4 16,9-8-1-16,-9 8 0 0,0 0 6 0,0 0 1 16,0-4 0-16,0 4 0 0,0-4 8 0,-4-3 1 15,-1 3 1-15,1-4 0 0,4 4-13 0,-9-4-2 16,5 4-1-16,-1 0 0 0,-4 4-5 0,5-7-2 15,0 3 0-15,-5 4 0 0,4-8-8 0,5 8-2 16,-8 0 0-16,3-4 0 0,-3-4-3 0,8 8-1 16,-9 0 0-16,0 0 0 0,0-4-7 0,0 8-1 15,1-4-8-15,-6 0 12 0,1 4-12 0,5 0 0 16,-10 0 0-16,5 0 0 0,0 4 9 0,0-1-9 16,-5-7 8-16,0 8-8 0,5 0 0 0,-4 0 0 15,-1-4 8-15,1 7-8 0,-1-7 0 0,1 4 0 0,3 0 0 16,1 0 0-16,-4-8 0 0,3 8 0 0,-3-1 0 0,8-3 0 15,9-4 0-15,0 0 0 0,-9 12 0 0,1-4 0 16,3 3 0-16,1 1 0 0,-5 4 0 0,5-5 0 16,-1 5 0-16,1 0 0 0,0 3 0 0,4 1 0 15,-5 3 0-15,1-3 0 0,4 3 0 0,0 0 0 16,0-3 0-16,0-1 0 0,0 1 0 0,4-1 8 16,1 1-8-16,-1-8 0 0,-4-1 0 0,9 1 0 15,-5-4 8-15,-4-8 0 0,0 0 0 0,9 4 0 16,0 0-8-16,4-1 0 0,4-6 0 0,1-1 0 0,4 4 25 15,-5-8 7-15,10 0 0 0,-5 0 1 0,0-3-25 0,-1-1-8 16,1 0 0-16,-4-3 0 0,0-1 0 0,-1 0 0 16,-4 1 0-16,5-5 0 0,-5 1 0 0,0-1 0 15,0-3 0-15,0-4 0 0,1 3 0 0,-6 1 0 16,1-5 0-16,4 5 0 0,-4 4 0 0,0-5 0 16,0 5 0-16,-1 3 0 0,-3 0-9 0,4 1 9 15,-1-1-8-15,-3 5 8 0,-1 3 0 0,-4 8 0 16,9-12 0-16,-9 12 0 0,0 0 0 0,0 0 0 15,0 0 12-15,0 0-4 0,4-4-8 0,-4 4-12 16,0 0 4-16,0 0 0 0,0 0 8 0,0 0 0 16,0 0 8-16,0 8-8 0,-4 0 11 0,4-8-3 15,0 11 0-15,-4-3 0 0,-1 4-8 0,1 0 8 16,4-5-8-16,0 5 8 0,0 0-8 0,-5 0 10 16,5-1-10-16,0 1 10 0,0 0 3 0,5 3 1 0,-5 1 0 0,0-4 0 15,0 3 2-15,0 1 0 0,-5 3 0 16,5 5 0-16,0 3 0 0,0 4 0 0,0 0 0 0,-4 4 0 15,0 1 0-15,-1 3 1 0,1 0 0 0,-1 0 0 16,-3 0 4-16,-1 0 1 0,4 0 0 0,1-4 0 16,0 0 2-16,-1 0 1 0,1-4 0 0,0 0 0 15,4-3-5-15,-5 3-2 0,1-4 0 0,4 0 0 16,-5-7-4-16,5 3-1 0,-4-7 0 0,4 3 0 16,-4-3-5-16,4-4-8 0,-5-1 11 0,5-11-11 15,0 0 0-15,0 0 0 0,0 0 0 0,0 0 0 16,0 8-47-16,0-8-3 0,0 0-1 0,0 0 0 15,0 0-150-15,-4-8-31 0,4-3-5 16</inkml:trace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5.2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6EBB75-E1A8-4BCE-894C-45E446D396AF}" emma:medium="tactile" emma:mode="ink">
          <msink:context xmlns:msink="http://schemas.microsoft.com/ink/2010/main" type="inkDrawing" rotatedBoundingBox="12094,12349 20509,5094 24007,9150 15592,16406" semanticType="callout" shapeName="Other">
            <msink:sourceLink direction="with" ref="{163BFBA5-251B-42A6-A2FB-F640357C2D1A}"/>
            <msink:sourceLink direction="with" ref="{D9A3F5C3-9FE7-458C-B2DE-C39D5633D8D1}"/>
            <msink:sourceLink direction="with" ref="{F33BB956-FD64-4471-85C9-B92521271640}"/>
          </msink:context>
        </emma:interpretation>
      </emma:emma>
    </inkml:annotationXML>
    <inkml:trace contextRef="#ctx0" brushRef="#br0">-334-4067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    <inkml:trace contextRef="#ctx0" brushRef="#br0" timeOffset="6.05079E6">-843-3658 1278 0,'5'-4'28'0,"-1"-7"5"0,0 3 2 0,5 0 1 0,4 0-28 0,1 4-8 16,-6 1 0-16,1-1 0 0,0-4 0 0,4 4 0 0,-4-4 0 0,-9 8-8 16,0 0 8-16,0 0 0 0,0 0 0 0,4 0 0 15,5-4 49-15,-9 4 12 0,0 0 3 0,0 0 0 16,0 0-64-16,0 0 0 0,0 0 0 0,0 0-10 15,0 0 24-15,0 0 5 0,0 0 1 16,0 0 0-16,0 0 6 0,0 0 2 0,0 0 0 0,0 0 0 16,0 0-1-16,0 0 0 0,0 0 0 0,0 0 0 15,-4 8-27-15,-5 0 0 0,4 4 0 0,1 3 0 16,-9 5 24-16,0 7 13 0,-9 4 3 0,-5 8 0 16,1 8-9-16,-13 4-2 0,-10 7 0 0,1 5 0 15,0 3-6-15,-5 0-2 0,-4 4 0 0,0-7 0 16,4-1 14-16,5 1 2 0,-4-5 1 0,3 1 0 15,5-5-30-15,-4 1-8 0,4-8 0 0,-4 7 0 16,-5-3 0-16,5 0 0 0,4-5 0 0,0-3 0 0,1 0 0 16,7-4 0-16,1-8 0 0,0-3 0 0,9-1 0 15,0-4 0-15,4-3 0 0,8-5 0 0,-3-3 0 0,8-4 0 16,0 0 0-16,9-8 0 0,0 0 0 0,0 0 0 16,-4-16 0-16,8-3 0 15,5-5-50-15,0-3-11 0,8-4-3 0,5-8 0 0,5-12 52 16,3 0 12-16,6-7 0 0,3-1 0 0,9 1 0 0,1-1 0 15,-1 5 0-15,4 3 0 16,1 0-54-16,0 5-8 0,-9 3-2 0,0-4 0 0,-1 4 52 0,6-4 12 16,8 4 0-16,-13-4 0 0,-14 1 0 0,10-1 0 15,17 8 0-15,-9 0 0 16,-4 4-54-16,-5 4-8 0,1-1-2 0,-1 1 0 0,-8 0 52 0,-5 8 12 16,-4-1 0-16,-4 5 0 0,-1-1 0 0,-3 8 0 0,-10 1 0 15,0 3 0-15,-4 0 0 0,0 8 0 0,-4 0 0 0,-9 8 0 16,-9 0 48-16,0 11 13 0,-4 12 3 0,-9 5 0 15,-14 14-52-15,-8 9-12 0,9 7 0 0,-5 8 0 16,-4 4 54-16,0 0 8 0,0 0 2 0,0-4 0 16,0 4-52-16,5 0-12 0,-6-8 0 0,6-3 0 15,-1-5 0-15,1-3 0 0,-1-1 0 0,0-3 0 16,5-9 0-16,-5 1 0 0,5-4 0 0,0-4 0 16,4 0 0-16,-4-8 0 0,4-3 0 0,0-1 0 15,9 4 0-15,0-11 0 0,4-9 0 0,9 5 0 16,5-8 17-16,8-4 1 0,0 0 0 0,9-4 0 15,0 0-29-15,13-12-5 0,5-8-2 0,8 1 0 0,5-5 18 16,8-3 0-16,1 0 0 0,8-12 0 0,5 0 0 0,4-8 0 16,4-4 0-16,1-7 0 15,3-5-55-15,10-3-7 0,-5 0-2 0,0 0 0 0,0-1 52 16,1 1 12-16,-1 4 0 0,0-1 0 0,9 1 0 0,-13 3 0 16,-13 1 0-16,4 3 0 0,0-3 0 0,-9 3 0 15,-4 1 0-15,-5 3 0 0,1 4 0 0,-5 0 0 16,0 4 0-16,-9 0 0 0,-4 4 0 0,0 0 0 15,9 4 0-15,-14 4 0 0,-4 4 0 0,-4 3 0 16,9 1 0-16,-5 4 0 0,-4 3 0 0,0 4 0 16,-5 4 0-16,0 1 0 0,5 7 0 0,-5-4 0 15,-4 4 0-15,0 0 0 0,0 0 0 0,0 0 0 0,-13 11 0 16,-4 5 0-16,-1 0 0 0,-4 3 0 0,5-3 0 16,-5 7 0-16,-13-3 0 0,4 7 0 0,5-4 0 0,-5 9 0 15,-9-1 48-15,-3 8 13 0,-6 8 3 0,5-1 0 16,1 5-52-16,-10 4-12 0,-13 7 0 0,0 4 0 15,5 1 0-15,-5 3 0 0,-9-4 0 0,-3 8 0 16,-1 4 0-16,0 4 0 0,0 0 0 0,4 4 0 16,9-4 0-16,0-4 0 0,5 0 0 0,0-4 0 15,4 4 0-15,-1-4 0 0,1-4 0 0,9 0 0 16,-4 0 28-16,3-3 2 0,1-9 1 0,4 1 0 16,-4-9-19-16,0-3-4 0,4 4-8 0,0-8 12 15,4-4-12-15,1-4 8 0,-1-4-8 0,10-4 0 16,-1 1 0-16,5-9 0 0,4-7 0 0,4-4 0 15,1-4 0-15,3-4-8 0,10-12 8 0,0 0-13 16,4-3 1-16,4-5 0 0,9-7 0 0,5-4 0 0,4-8-1 16,13-8 0-16,0-4 0 0,9-11 0 0,8-8-3 0,6-1 0 15,3-7 0-15,5 0 0 16,8-4-32-16,1 8-6 0,-1 0-2 0,-3-4 0 0,-1 4 45 0,0 0 11 16,0 0 0-16,-8 8 0 0,-1 3 0 0,1 13 0 15,-5 3 0-15,-5 0 0 0,-4 8 0 0,1 0 0 16,-10 0 0-16,1 4 0 0,-1 4 0 0,-8 0 0 15,0 3 0-15,-5 1 0 0,-4 4 0 0,0-1 0 16,-5 5 0-16,-8 3 0 0,0 4 0 0,-5 1 0 16,1 3 0-16,-5 8 0 0,-9-4 0 0,0 4 0 15,0 4 0-15,-4 8 0 0,-13 3 0 0,4 9 0 16,-18 7 0-16,-3 8 0 0,-6 8 49 0,-12 7 12 16,-1 12 3-16,-12 9 0 0,-1 3-52 0,1 3-12 0,-10 1 0 0,1 0 0 15,-5-4 54-15,-4 4 8 0,4 0 2 16,1 0 0-16,-1 0-64 0,5-4 0 0,-1-4-12 15,1 0 2-15,4-8 10 0,-5 4 0 0,1 5 0 0,9-5 0 16,-1 4 0-16,0-4 8 0,10 0-8 0,-1 0 8 16,-4-3 1-16,8-1 1 0,1-7 0 0,-1-1 0 15,5-3 0-15,9-1 0 0,9 1 0 0,-1-8 0 16,5-8-10-16,4-4 0 0,9-4 0 0,0 0 0 16,14-4 0-16,-1-7 0 0,0-8 0 0,9-5 0 15,0-7 0-15,0 0 0 0,13-7 0 0,5-5 0 16,4-8 0-16,4-11 0 0,5-4 0 0,-1-8 0 15,6 0 0-15,7-7-20 0,1-5 3 0,5 0 1 16,-1 5 16-16,0-9 0 0,5-7 0 0,4-4 0 16,0 0 0-16,0-1 0 0,-5-3 0 0,5 4 0 15,5 8-55-15,-5-5-7 0,0 5-2 0,-4 3 0 16,-5-3 52-16,0 4 12 0,0-1 0 0,-4 4 0 0,0 9 0 0,0-1 0 16,-4 8 0-16,-1 4 0 0,-8 4 0 0,4 3 0 15,0 5 0-15,0 3 0 0,-4 9 0 0,-5 3 0 16,-4 0 0-16,0 4 0 0,-5 4 0 0,1 4 0 15,-9 0 0-15,0 4 0 0,-9-8 0 0,0 15 0 16,-5 1 0-16,-8 3 0 0,-5 13 0 0,-3 3 0 16,-6 4 0-16,-8 4 0 0,-9 7 48 0,0 1 13 15,-4 8 3-15,-5-5 0 0,-4 1-52 0,-8 7-12 16,-6 1 0-16,-3 7 0 0,-10 8 0 0,1 0 0 16,-5 8 0-16,5-5 0 0,4-3 54 0,-9 0 8 15,1-3 2-15,-1 3 0 0,0-4-52 0,5-4-12 16,4 8 0-16,0-8 0 0,4 4 0 0,1-8-12 0,-1-7 3 0,5-5 0 15,0 1 9-15,8-4 0 0,5-4 0 0,9-5 0 16,0-3 0-16,8-3 0 0,5-5 0 16,0-4 8-16,4-4-8 0,9 1 0 0,0-9 0 0,5 1 0 15,4-8 0-15,4 4 0 0,0-12 0 0,9 0 0 16,0 0 0-16,9-16 0 0,4-4 0 0,5-7 0 16,4 0 0-16,4-8 9 0,13-8-1 0,1-4-8 15,12-8-44-15,5 1-16 16,1-9-4-16,7-3 0 0,6-8 52 0,-1 0 12 0,4-4 0 0,10 8 0 15,-1 0 0-15,0 3 0 0,1 5 0 0,-5 7 0 16,-5 5 0-16,-3 3 0 0,-1 0 0 0,-9 0 0 16,1 4 0-16,-5 0 0 0,0 4 0 0,-5 0 0 0,1 8 0 15,0-4 0-15,-5 8 0 0,-4-4 0 0,0-4 0 16,-1-1 0-16,-3 1 0 0,-1 0 0 0,5 0 0 16,-9 0 0-16,0 4 0 0,1 0 0 15,-6 3-54-15,1 1-8 0,-9 4-2 0,-9 7 0 0,-4 8 52 16,0 0 12-16,-9 8 0 0,0 0 0 0,-14 12 0 0,-7 12 0 15,-6 7 0-15,-8 4 0 0,0 4 48 0,-4 4 13 16,-5 4 3-16,-9 3 0 0,0 5-52 0,1-1-12 16,-10 5 0-16,5-1 0 0,0 9 0 0,9-9 0 15,-9 5 0-15,4-1 0 0,1 0 0 0,-1 5 0 16,-4-1 0-16,-4 0 0 0,-5 8 0 0,-4 1 0 16,-1 6 0-16,1 1 0 0,-4 4 54 0,-1 0 8 15,5 4 2-15,-5-1 0 0,1 1-52 0,-5 0-12 0,0-5 0 16,0-3 0-16,4 0 0 0,5-8 0 15,-5 0 0-15,5 1-10 0,4-5 10 0,5-8 0 0,-5 1 0 0,9-9 8 16,0-3-8-16,9-4 0 0,0-8 8 0,4 0-8 16,0-8 0-16,9-4 8 0,8-7-8 0,-3-9 0 15,8 5 0-15,4-4 0 0,9-8 0 0,-4 3-12 16,9-3 12-16,4-4 0 0,0 0-9 0,0 0 9 16,4-11-17-16,5-1 1 0,0-4 0 0,8-3 0 15,1-5-8-15,8-7 0 0,1 0-1 0,3-4 0 16,1-8 1-16,8-4 0 0,1 0 0 0,4-7 0 15,0-5-16-15,4 1-4 16,0-9 0-16,5 1 0 0,-1-8-16 0,10 0-3 0,-5-4-1 16,4 8 0-16,-4 0 40 0,-4 11 7 0,-5 4 1 0,-4 5 1 0,0 11 15 15,-4 4 0-15,-10 3 0 0,1 5 0 0,-5 0 0 16,1 3 0-16,-5 5 0 0,-1 3-9 0,-3 5 9 16,-5-1 8-16,-4 4-8 0,0 4 11 0,-9 4-11 0,0 0 12 15,0 0-12-15,0 0 12 0,0 0-4 0,-9 12-8 16,0 4 12-16,-4-1-4 0,-5 5 9 0,1 3 2 15,-5 0 0-15,-9 9 0 0,-4 3 15 0,-4 4 3 16,-5 0 1-16,-4 11 0 0,-5 9-4 0,-4 7-1 16,-5 4 0-16,-3 1 0 0,-6 7 1 0,-8 0 0 15,-4 7 0-15,0 1 0 0,-1 0-6 0,1 0-2 16,4 0 0-16,4-12 0 0,5 0-13 0,4-4-2 16,5 0-1-16,0-3 0 0,-1-5 4 0,5 0 1 15,0 1 0-15,4-9 0 0,5-3 1 0,0-4 0 16,4-8 0-16,0 0 0 0,9-4-29 0,4-8-6 0,1-3-1 15,8-9 0-15,0 1 8 0,9-5 2 0,-1-3 0 0,1-4 0 16,5 0 10-16,8-4 0 0,0 0-9 0,0-12 9 16,4-3-17-16,5-5 1 0,4-7 0 0,4 0 0 15,10-12 4-15,-1-4 0 0,5-4 1 0,8-4 0 16,1-3-3-16,8-5-1 0,5-3 0 0,-1 3 0 31,5-3-18-31,-4 7-4 0,4 1-1 0,-9-1 0 0,5 1 21 0,0 7 4 0,-5 0 1 0,0 4 0 16,0-4 12-16,1 8 0 0,-1 0 0 0,0 0 0 15,5 0 0-15,-5 0 0 0,0 0 0 0,-4 4 0 16,4-4 0-16,-4 4 8 0,0 0-8 0,-4 8 0 16,-5-5 8-16,0 9-8 0,-4 0 0 0,-1 3 0 15,-8 1 0-15,0 7 0 0,-4 0 0 0,-1 4 0 16,-8 1 8-16,0-1-8 0,0 8 0 0,-9 0 0 0,0 0 16 0,0 0-4 16,0 0-1-16,-9 12 0 0,0 3 7 15,-4 1 2-15,0 3 0 0,-5 5 0 0,-4-1-4 0,0 8-1 16,-4 0 0-16,0 5 0 0,-1 3 0 0,1 3 0 15,-9 9 0-15,0 4 0 0,-9 3 7 0,0 5 2 16,-4-1 0-16,0 8 0 0,-5-3 7 0,0-1 1 16,-4 4 1-16,0 4 0 0,-4 0-33 0,-1 4 0 15,1-4-10-15,-9 0 10 0,-9 0 0 0,0 4 0 16,0-3 0-16,0-1 0 0,9 0 0 0,-1 0 8 16,6-8-8-16,-1 0 8 0,4-3-8 0,1-9 10 15,4-3-10-15,0 0 10 0,4 0-10 0,5-5 12 16,4-3-12-16,5 0 12 0,4-8-12 0,-1-4 0 0,10 5 0 15,4-13 0-15,0 0 0 0,9 1 0 0,0-5 0 0,4-3 0 16,0-8 0-16,5 3 0 0,0-7 0 0,4-4 0 16,0 0-23-16,0 0 3 0,0 0 1 0,4-15 0 31,5 3-11-31,4-11-2 0,9-1-1 0,4-11 0 16,1-4 1-16,8-8 1 0,4-3 0 0,9-9 0 15,5-7-20-15,0-8-4 0,-1-8-1 0,5-4 0 16,0 0-10-16,5-4-2 0,-1-3-1 0,5 7 0 15,0 0 33-15,-5 4 8 0,5 4 0 0,-5 8 1 0,-3 8 27 0,-6 3 19 0,-4 9-3 0,1 3-1 16,-5 4 8-16,-5 8 1 0,-4 4 1 0,-4 3 0 16,-5 1-13-16,0 8-2 0,-8 3-1 0,0 0 0 15,-5 9-9-15,0 3 12 0,-4-4-12 0,-9 8 12 16,0 0-12-16,0 0 0 0,0 0 0 0,0 0 0 16,0 0 0-16,0 0 0 0,-9 15-12 0,0-3 12 0,-8 8-9 15,3-5 9-15,-3 1 0 0,-5 7 0 0,-4 1 0 0,-1 7 0 16,-3 4 12-16,-6 8-3 0,-7 4 22 0,-6 7 4 15,-8 5 1-15,0 3 0 0,-9 8-6 0,1 0-1 16,-1 8 0-16,-4 0 0 0,-5 4-1 0,0 4 0 16,-8 0 0-16,4 0 0 0,0-4-6 0,5 0-2 15,-1-4 0-15,0-4 0 0,5 0-3 0,4-8-1 16,1 4 0-16,3-3 0 0,-4-1-4 0,1-8-2 16,3 5 0-16,5-9 0 0,4-3-10 0,5-4 0 15,4-4 0-15,0-4 0 0,5-4 0 0,4-4 0 16,4 0 0-16,0-3 0 0,5-9 0 0,9 1 12 15,-5-9-12-15,13-3 12 0,-4-4-12 0,4-4 0 0,9 0-12 0,4-12 12 16,5-3-24-16,0-5 2 0,8-3 1 0,5-8 0 16,5-5-3-16,3-3-1 0,6-11 0 0,7-5 0 15,6 1 5-15,3-9 2 0,10-7 0 0,-5 0 0 16,4 0 0-16,1-1 0 0,-1 5 0 0,-4 0 0 16,4-1 5-16,-3 5 1 0,-1 4 0 0,-9 7 0 15,4 0-4-15,1 8 0 0,-5 0 0 0,-4 4 0 16,0 8 16-16,-9 4 0 0,0 0 0 0,-4 7 0 15,-5 4 0-15,-4 5 8 0,-4 3 0 0,-5 0-8 16,0 4 17-16,-4 0-3 0,-9 4-1 0,0 0 0 16,0 0 2-16,0 0 0 0,0 12 0 0,-9 8 0 15,0-1-4-15,-4 1-1 0,-4 11 0 0,-10 4 0 16,-3 0 13-16,-10 8 2 0,1 8 1 0,-5 3 0 0,4 1-2 16,-4 7-1-16,-8 4 0 0,-1 1 0 0,-4 3-6 0,0 0-1 15,-4 0 0-15,-1 1 0 0,-4-1-16 16,1-8 8-16,-1 4-8 0,0-7 0 0,0-8 9 0,9-5-9 15,9-3 0-15,0-4 9 0,-1-7-9 0,10-1 10 16,4-4-10-16,4-7 10 0,5-1-10 0,-5-7 0 16,9-1 9-16,5-7-9 0,3 4 0 0,1-4 0 15,4-4 0-15,9 0 0 0,-4-12-13 0,4-3 2 16,4 3 1-16,5-7 0 0,9-1-5 0,-1 1-1 16,1-9 0-16,4 1 0 0,4 0 7 0,5-8 1 15,0-4 0-15,8 0 0 0,1-12 8 0,8-4 0 16,0 1 0-16,9-13 0 0,4-3-8 0,5 0-4 15,-4 0 0-15,-5 3 0 0,4 1 12 0,-4 4 0 16,5 3-9-16,-10 12 9 0,-8 1 0 0,-4 11 0 16,-5 7-9-16,-9 9 9 0,-4 7 0 0,-9 4 0 15,5 4 0-15,-14 12 9 0,-4 4 2 0,-4 11 0 0,-5 5 0 16,-4 7 0-16,-9 11 2 0,-4 1 1 0,-5 8 0 0,-9 3 0 16,1 1-6-16,-5 3 0 0,-13 5-8 0,0-1 12 15,-9 0-12-15,0 0 9 0,-4-7-9 0,4-1 8 16,0 1 4-16,9-12 1 0,0 0 0 0,5-5 0 15,-1 1-13-15,5-4 8 0,4 0-8 0,0-7 0 16,9-13 8-16,-5 1-8 0,10-5 0 0,8-3 0 16,4-4 0-16,5-4 0 0,0-8 0 0,13 4 0 15,0 0 0-15,4-16 0 0,10-3 0 0,3-9-10 16,9-3 10-16,5-4-10 0,4-4 10 0,5-4-10 16,-1-4 10-16,9-3 0 0,5-5-9 0,4 0 9 0,0 1 0 15,5-1 0-15,8 4 0 0,-9 1 0 0,1 7-11 0,-5 0 11 16,-9 8-8-16,0 4 8 0,-4 3-10 0,-4 5 10 15,-10 3-12-15,-3 9 12 0,-5 3-9 0,-9 4 9 16,0 0 0-16,-13 4-9 0,0 12 9 0,0 3 0 16,-13 9 0-16,0 11 0 0,-9 4 0 0,-5 12 12 15,-3-1-4-15,-6 13 0 0,-12-1-8 0,-4 4 9 16,-10 5-9-16,-4-1 10 0,-4 0-10 0,0 8 10 16,0-4-10-16,8-4 10 0,1-7-10 0,4-5 0 15,4-7 0-15,9-8 0 0,0-8 0 0,9 0 0 16,0-12 0-16,9 1 8 0,0-9-8 0,4-3 0 15,4-4-12-15,5-4 12 0,0-8-24 0,4-4 2 16,9-4 1-16,9-7 0 0,0-12 5 0,4-4 2 16,4-4 0-16,5-12 0 0,9-4-9 0,0-3-1 0,4-8-1 15,4 3 0 1,-4-3-31-16,5 7-5 0,-1-3-2 0,-4 7 0 16,0 5 23-16,1 11 4 0,-10 7 0 0,-4 9 1 0,-5 7 35 0,-3 9 0 0,-1 7 0 0,-5 7 0 15,-12 5 24-15,0 4 11 0,-5 11 2 0,-4 0 1 16,-9 5 10-16,4 3 1 0,-8 0 1 0,-5 0 0 15,5 0-22-15,-5 0-4 0,-4 4 0 0,4-8-1 16,-4 4-23-16,5-3 8 0,-1-9-8 0,5 0 0 16,-5-3-34-16,9-5-11 15,0-3-3-15</inkml:trace>
    <inkml:trace contextRef="#ctx0" brushRef="#br0" timeOffset="5791.385">162-3927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5.7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6220D5-DC33-468F-8655-617AF44B30A0}" emma:medium="tactile" emma:mode="ink">
          <msink:context xmlns:msink="http://schemas.microsoft.com/ink/2010/main" type="inkDrawing" rotatedBoundingBox="13191,14150 26776,9059 27440,10830 13855,15920" semanticType="callout" shapeName="Other">
            <msink:sourceLink direction="with" ref="{77EE2C9D-CF3A-4B6D-8C88-CB4BECA3DDD6}"/>
            <msink:sourceLink direction="with" ref="{B13A4B9A-3D81-426E-A160-D194ADCD063E}"/>
          </msink:context>
        </emma:interpretation>
      </emma:emma>
    </inkml:annotationXML>
    <inkml:trace contextRef="#ctx0" brushRef="#br0">-7415 4746 748 0,'0'0'33'0,"0"0"7"0,0 0-32 0,0 0-8 0,0 0 0 0,0 0 0 16,0 0 44-16,-9 4 8 0,9-4 0 0,-4 8 1 16,4-8-21-16,0 0-4 0,-4 8 0 0,4-8-1 15,0 0 23-15,0 0 5 0,0 0 1 0,0 0 0 16,0 0 24-16,0 0 6 0,0 0 1 0,0 0 0 0,0 0-14 15,0 0-2-15,0 0-1 0,0 0 0 16,8 4-22-16,-8-4-5 0,0 0-1 0,0 0 0 0,0 0-18 0,0 0-3 16,14 0-1-16,-6-4 0 0,-8 4-7 0,0 0-1 15,0 0-1-15,13-4 0 0,-4 0-11 0,0 0 10 16,-9 4-10-16,0 0 10 0,0 0-2 0,13-4 0 16,-4 0 0-16,0 1 0 0,4-1 9 0,-4 0 2 15,-1 0 0-15,-3 4 0 0,-5 0 1 0,9-4 0 16,-9 4 0-16,8 0 0 0,1-4-6 0,-9 4-1 15,0 0 0-15,0 0 0 0,9 0-5 0,0 4 0 16,-1 0-8-16,-8-4 12 0,0 0-12 0,9 4 0 16,0-4 0-16,-5 4 0 0,5 0 0 0,0-1 0 15,0 1 0-15,0-4 0 0,-1 0 0 0,1 0 0 16,4 0 0-16,0 0 0 0,1 0 0 0,-1 0 8 16,4 0-8-16,1 0 0 0,-1-4 12 0,-3 1-3 0,-1 3-1 15,4 0 0-15,-4 0-8 0,5-4 10 0,-5 4-10 0,5 0 10 16,-5 0-10-16,4 0 0 0,-3 4 9 0,3-4-9 15,-4 7 0-15,5-3 0 0,-1 0 0 0,1 4 8 16,4-4-8-16,-5 4 0 0,5-4 0 0,0-1 0 16,5 1 0-16,-5 0 0 0,8 0 0 0,-3-4 0 15,3-4 0-15,1 0-15 0,0 4 4 0,-1-4 1 16,-3 1 35-16,-1 3 7 0,0-4 2 0,1 0 0 16,-1 4-34-16,0-4 0 0,1 4-10 0,-5-4 10 15,4 4 0-15,-4 0 0 0,4 0 0 0,-4 4 12 16,0-4-12-16,-4 0 0 0,4 4 0 0,-1-4 8 0,-3 4-8 15,4 0 0-15,0-1 0 0,0-3 0 0,0 4 8 0,4-4 0 16,5 0 0-16,-5 0 0 0,-4 0-8 0,9-4 0 16,8 1 0-16,-4-1 0 0,5 0 0 0,-1 0 0 15,1 0 0-15,-1 0 0 0,1 0 0 0,-5-4 0 16,-4 1 0-16,-1 3 0 0,1-4 0 0,-5 4 0 16,1 0 0-16,-1 0 0 0,-4 0 0 0,0 0 0 15,0 0 8-15,0 4-8 0,4 0 0 0,0 0 0 16,1 0 8-16,-5 0-8 0,8 0 0 0,1 0 0 15,-5 0 0-15,5 0 0 0,4 4 0 0,0 0 0 16,5-4 0-16,-10 0 0 0,6-4 0 0,-1 4 0 16,-5-4 0-16,1 4 0 0,0-3 0 0,0-1 0 15,-10 0 0-15,6 4 0 0,-5-4 0 0,4 0 0 16,-4 4 0-16,4 0 0 0,-4-4 0 0,0 4 0 0,0 0 0 16,4-4 0-16,1 4 8 0,3-4-8 0,-3 4 0 0,3 0 8 15,1 0-8-15,4 0 0 0,0 0 0 0,1 0 0 16,-1 4 0-16,0-4 0 0,0-4 0 0,0 4 0 15,0-4 0-15,0 4 0 0,-4-4 0 0,4 1 0 16,-4-1 0-16,4 0 0 0,-5 4 0 0,1 0 0 16,-13 0 0-16,8-4 0 0,-8 0 0 0,-1 0 8 15,5 4 5-15,-4 0 1 0,4 0 0 0,-1 0 0 16,1-4-6-16,5 4-8 0,-5-4 11 0,4 4-11 16,0 0 0-16,1-4 0 0,-5 4 0 0,4-4 0 15,-4 8 8-15,4-4-8 0,-4 0 0 0,0-4 0 16,0 1 0-16,0-1 0 0,-5 0 0 0,1 0 0 0,0 0 0 15,-1 0 0-15,1 0 0 0,-1 0 0 0,-8 4 0 16,0-4 0-16,8 0 8 0,-4 4-8 0,5-3 0 0,0 3 8 16,-1-4-8-16,5 0 0 0,0 4 0 0,-4 0-12 15,3-4 0-15,6 4 0 0,-1 0 12 0,0 0 0 16,-4-4 0-16,5 4 0 0,-1 0 0 0,-4 0 16 16,0 0-3-16,0 0-1 0,-5-4-12 0,1 0 0 15,-5 4 0-15,0-4 0 0,-13 4 0 0,0 0 0 16,0 0 0-16,13 0 0 0,1-4 0 0,-1 4 8 15,-5 0-8-15,6 0 0 0,3-4 0 0,-4 1 0 16,5 3 8-16,-1-4-8 0,1 0 0 0,4 0 0 16,-4 0 0-16,-1 4 0 0,1-4 16 0,-1 0 0 15,-4 0 0-15,0 4 0 0,1 0-16 0,-6 0 0 16,10 0 0-16,-9 0 0 0,-5 0 0 0,5-4 0 16,-9 4 0-16,9-4 0 0,-1 4 0 0,-8 0 0 15,0 0 0-15,14 0 0 0,-1 0 0 0,-4-3 0 0,4-1 0 16,0 4 0-16,0-4 0 0,5 4 0 0,-5 0 0 0,4 0 0 15,-4-4 0-15,1 0 0 0,-1-4 0 0,0 4 0 16,-4 4 0-16,-1-4 0 0,-8 4 0 0,9-4 0 16,-9 4 0-16,9-3 0 0,0-1 0 0,-9 4 0 15,9-4 0-15,-1 0 0 0,6 0 0 0,-14 4 0 16,8 0 0-16,5 0-18 0,-4-8 4 0,4 8 1 16,-13 0 13-16,9-4 0 0,-9 4 0 0,13 0 0 15,-13 0 0-15,9 0 0 0,4-4 0 0,-13 4 0 16,9 0 0-16,-9 0 0 0,9 0 0 0,0 0 0 15,-1 0 0-15,-8 0 0 0,14 0 0 0,-6 0 0 16,1 0 0-16,0 0 0 0,-9 0 0 0,9 0 0 0,4 4 0 0,-4-4 0 16,-9 0 0-16,8 4 0 0,1-4 0 0,0 0 16 15,0 0-3-15,-9 0-1 0,0 0-12 0,8 0-16 16,1 0 3-16,-9 0 1 0,9 0 12 0,-9 0 0 16,4 0 0-16,10 0 0 0,-10 0 0 0,-4 0 0 15,0 0 0-15,9 0 0 0,-1 0 0 0,1 0 0 16,-9 0 0-16,0 0 0 0,0 0 0 0,5 0 16 15,3 0-3-15,-8 0-1 0,0 0-12 0,0 0-16 16,0 0 3-16,0 0 1 0,0 0 12 0,0 0 0 16,0 0 0-16,5 4 0 0,4 0 0 0,-9-4 0 15,0 0 0-15,0 0 0 0,8 4 0 0,-3 4 0 16,-1-4 0-16,5-1 0 0,0 1 0 0,-1-4 16 16,1 0-3-16,0 4-1 0,0-4-12 0,-5 0 0 15,5 0 0-15,0 0 0 0,-9 0 0 0,0 0-16 0,4 0 3 0,-4 0 1 16,0 0 12-16,0 0 16 0,0 0-3 0,0 0-1 15,0 0-20-15,0 0-5 0,0 0-1 0,0 0 0 16,0 0-2-16,0 0-1 0,0 0 0 0,13 0 0 16,0 0-3-16,5 0 0 0,-5 0 0 0,0 0 0 15,0 0 7-15,1-4 1 0,-14 4 0 0,8 0-1101 16</inkml:trace>
    <inkml:trace contextRef="#ctx0" brushRef="#br0" timeOffset="-9215.7685">0 3982 288 0,'0'0'25'0,"0"0"-25"15,0 0 0-15,0 0 0 0,0 0 132 0,0 0 20 16,0 0 5-16,0 0 1 0,0 0-64 0,0 0-13 0,0 0-2 15,0 0-1-15,0 0-31 0,0 0-7 0,13 0 0 0,-4-4-1 16,-5 0-3-16,9-4 0 0,0 5 0 0,5-5 0 16,-1 4 7-16,-3-4 1 0,3 0 0 0,5-3 0 15,0 3 0-15,-9-4 0 0,5 4 0 0,-5-3 0 16,9-1-1-16,4-4 0 0,0 1 0 0,1 3 0 16,-1-8-16-16,-4 5-3 0,9-1-1 0,-1 1 0 15,-3-1-8-15,-1 0-2 0,0 5 0 0,-4-5 0 16,5 4-3-16,-10 1-1 0,5-5 0 0,-4 4 0 15,4 1-1-15,-5-1-8 0,10 0 12 0,-1-7-4 16,-4 3-8-16,4 1 0 0,5-5 9 0,4 5-9 16,-4-5 11-16,4 4-3 0,4-7 0 0,1 4 0 15,-1-1 1-15,5 1 0 0,0-5 0 0,-5-3 0 16,10 7 6-16,-5-3 1 0,-1 0 0 0,1-1 0 0,0-7 5 16,0 8 2-16,0-5 0 0,0 5 0 0,4-8-3 0,0 3-1 15,1 1 0-15,-1 0 0 0,-4 0-9 0,4-1-2 16,-4-3 0-16,4 4 0 0,-4-1-8 0,4 1 0 15,0-4 0-15,1 0 8 0,-1-4-8 0,0 3 0 16,-4 5 0-16,4-4 0 0,-4 4 0 0,5-1 0 16,-10-3 0-16,5 4 0 0,-5 3 0 0,-4-3 0 15,1 4 9-15,-1-1-1 0,4 1-8 0,-4 0 0 16,5-1 0-16,4 1 8 0,4-1-8 0,-4-3-16 16,-5 4 4-16,1-1 0 0,4 1 12 0,-1-4 0 0,1-1 0 15,0 5 0-15,0-1 14 0,-4 1-2 0,-1-12 0 16,-4 4 0-16,5 3-12 0,-1 1 0 0,-4-8 0 15,5 8 0-15,-5-1 0 0,9 1 0 0,-5 0 0 0,5-4 0 16,0 3 16-16,-5 1 1 0,5 0 0 0,-4 3 0 16,-1 1-17-16,5 3 8 0,-4-3-8 0,-1 4 0 15,1-5-8-15,-1 1-9 0,1-1-2 0,-1-3 0 16,0 0 28-16,1-1 6 0,4 1 1 0,-9 0 0 16,-4 0-16-16,-1-1 0 0,1 1 0 0,-5 4 0 15,5-1 0-15,-9 5 0 0,4-1 8 0,1 1-8 16,-1-1 0-16,-4 1 0 0,4-1 0 0,5 1 0 15,-5-1-10-15,1 1-8 0,3-5-2 0,5 5 0 16,-4 3 20-16,4 1-12 0,-4-5 12 0,0 8-10 0,-1-3 10 16,1 3 0-16,0-3 0 0,-5-1 0 0,0 0 0 0,-8 5 0 15,4-5 0-15,-5 4 0 0,5-3-10 0,-4-1 10 16,0-3-12-16,-1 3 12 0,1 4 0 0,-1-3 0 16,-4-5 0-16,5 9 0 0,-5-5 0 0,5 0 0 15,-5-3 0-15,9 3 0 0,-5 1 0 0,1-1 0 16,4 0 8-16,0 1-8 0,-5-1 0 0,1 5 0 15,4-5 0-15,0 4 0 0,-9 1 0 0,4 3 0 16,10-4 0-16,-10 0 0 0,1 5 0 0,4-1 0 16,-9-4 0-16,4 4 0 0,1 4 0 0,-5-3 0 15,0-1 0-15,-4 4 0 0,4 0 0 0,0 0 0 16,1-4 0-16,-1 4 0 0,-5-3 0 0,1 3 0 16,4 0 0-16,1-4 0 0,-6 4 0 0,6-4-10 15,-1 4 10-15,0 0-12 0,0-3 21 0,-4 3 4 16,0-8 1-16,-5 4 0 0,5 4-22 0,-5-3-5 0,0-1-1 15,1 0 0-15,-1 0 14 0,-4 8 0 0,5-4 0 0,-5 4 0 16,0-8 0-16,0 8 0 0,0 0 0 0,4-7 0 16,-4 7 0-16,0-8 0 0,0 8 0 0,9-4 0 15,0 0 0-15,-1 0 0 0,1 0 0 0,0 0 0 16,4 0 0-16,0 4 0 0,0 0 0 0,-4-3 0 16,4 3 0-16,-4 0 0 0,0-4 0 0,4 4 0 15,-13 0 0-15,4-8 0 0,5 4 0 0,0 0 0 16,-5-4 0-16,-4 8 0 0,5-8 0 0,4 5 0 15,-5-5 0-15,-4 8 0 0,4-4 0 0,5 0 0 16,0-4 0-16,-9 8 0 0,4-4 0 0,5-4 0 0,0 8 0 16,-5-3 0-16,5-1 0 0,-9 4 0 15,9-4 0-15,-9 4 0 0,0 0 0 0,0 0 0 0,4-4 0 0,-4 4 0 16,0 0 0-16,0 0 0 0,0 0 0 0,0 0 0 16,0 0 0-16,0 0 0 0,0 0 0 0,0 0 0 15,4-4 0-15,5-4 0 0,-4 4 0 0,-5 4 0 16,0 0 0-16,4-4 0 0,5-3 0 0,-5 3 0 15,1 0 0-15,3 0 0 0,-8 4 0 0,5-8 0 16,-1 4 0-16,-4 4 0 0,9-8 0 0,-5 4 0 16,1-3 0-16,-5 7 0 0,4-4 0 0,-4-4 0 15,4 0 0-15,1 0 0 0,-5-3 0 0,4 3 0 16,1 0 0-16,3 0 0 0,-3 0 0 0,-1 1 0 16,9-5 0-16,-4 4 0 0,4 0 0 0,5 1 0 15,-1-1 0-15,1 0 0 0,-5 0 0 0,0 0 0 16,9 1 0-16,-9 3 0 0,-4-4 0 0,0 8 0 15,0-4 0-15,-5 0 0 0,5 0 0 0,-9 4 0 16,0 0 0-16,0 0 0 0,0 0 0 0,0 0 15 0,0 0-2 0,0 0 0 16,0 0-13-16,0 0 0 0,0 0 8 0,0 0-8 15,-5-8 0-15,5 8 0 0,0 0 0 0,0 0 0 16,0 0 0-16,0 0 0 0,0 0 0 0,0 0 0 31,-8 0-31-31,-5 4 1 0,4 4 0 0,0 0-1009 0</inkml:trace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6.5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FEE956-D117-48C4-8085-A4C1201E9FB5}" emma:medium="tactile" emma:mode="ink">
          <msink:context xmlns:msink="http://schemas.microsoft.com/ink/2010/main" type="writingRegion" rotatedBoundingBox="17706,8838 14891,12007 11273,8794 14087,5625"/>
        </emma:interpretation>
      </emma:emma>
    </inkml:annotationXML>
    <inkml:traceGroup>
      <inkml:annotationXML>
        <emma:emma xmlns:emma="http://www.w3.org/2003/04/emma" version="1.0">
          <emma:interpretation id="{BE05A8CB-EE3B-4F1B-BD56-1255D36D591F}" emma:medium="tactile" emma:mode="ink">
            <msink:context xmlns:msink="http://schemas.microsoft.com/ink/2010/main" type="paragraph" rotatedBoundingBox="17706,8839 14891,12007 13921,11145 16735,79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83D9E9-210D-4950-8085-D47EF4173CCE}" emma:medium="tactile" emma:mode="ink">
              <msink:context xmlns:msink="http://schemas.microsoft.com/ink/2010/main" type="line" rotatedBoundingBox="17706,8839 14891,12007 13921,11145 16735,7977"/>
            </emma:interpretation>
          </emma:emma>
        </inkml:annotationXML>
        <inkml:traceGroup>
          <inkml:annotationXML>
            <emma:emma xmlns:emma="http://www.w3.org/2003/04/emma" version="1.0">
              <emma:interpretation id="{AE29B2DB-B99C-4C9A-A08E-B655CEEF7678}" emma:medium="tactile" emma:mode="ink">
                <msink:context xmlns:msink="http://schemas.microsoft.com/ink/2010/main" type="inkWord" rotatedBoundingBox="17706,8839 14891,12007 13921,11145 16735,797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5472 5386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        <inkml:trace contextRef="#ctx0" brushRef="#br0" timeOffset="6.05138E6">5429 5175 633 0,'0'-7'56'0,"4"3"-44"15,0-4-12-15,1 0 0 0,-5-4 123 0,4 5 22 16,-4-5 5-16,5 0 1 0,-1 4-60 0,0-3-12 16,1-1-3-16,-1 0 0 0,0-3-14 0,5 3-3 15,-4-4-1-15,3 1 0 0,1 3-11 0,4-4-3 16,1 1 0-16,-1-1 0 0,-5-3-5 0,10 3-2 15,0 1 0-15,-1-1 0 0,1 0-8 0,-5 1-1 16,0 3-1-16,0 0 0 0,-8 8-15 0,3 1-4 16,-8 3 0-16,0 0 0 0,0 0 12 0,0 0 1 0,0 0 1 0,0 0 0 15,0 0-9-15,-13 7-1 0,4 5-1 0,1-4 0 16,-1 4-11-16,-4-1 0 0,4 1 9 0,4-4-9 16,-3 0 0-16,3-1 8 0,1 1-8 0,0 0 0 15,-1 4 0-15,5-1 0 0,-4 5 0 0,4 0 0 16,0 3 0-16,0 4 0 0,0 5 0 0,-5-1 0 15,5 4 0-15,-4 4-10 0,-5 4 10 0,5 4-10 16,-5 0 10-16,0 8 0 0,1-4 0 0,-1-1 0 16,-4 5 38-16,4-8 10 0,0 0 1 0,-4-4 1 15,8 0-36-15,-8-4-14 0,9 0 11 0,0-4-11 16,-1-3 8-16,1-1-8 0,-1 0 0 0,5-3 0 16,0-5 0-16,0-3 8 0,0-1-8 0,0 1 0 15,5-4 0-15,-5-1 8 0,4-3-8 0,-4 0 0 16,5 0 0-16,-5-8 0 0,0 0 0 0,0 0 0 0,0 4 8 0,0-4-8 15,0 0 0-15,0 0 0 0,0 0 0 0,-5 7 8 16,5-7-8-16,-9 0 0 0,9 0 0 0,-8 0 0 16,-1-4 0-16,0 1 0 0,5-5 0 0,-5 0-8 15,5 4 8-15,-5-4 0 0,9 0 0 0,-5-3-12 16,5 3 12-16,0-4-10 0,0 1 2 0,5-5 0 16,-1 4 0-16,1-3 0 0,-1 3-7 0,5-4-1 15,-5 1 0-15,5-1 0 0,0 4 3 0,-1-3 0 16,-3-1 0-16,-1 5 0 0,5-5 13 0,-5 4-11 15,-4 1 11-15,5 3-10 0,-1-4 10 0,-4 4 0 16,0-3 0-16,0 3 0 0,0 0 0 0,-4 0 0 16,-1 0 0-16,1-3 0 0,0 3 0 0,-1 0 0 15,1 0 0-15,-1-3 0 0,5-1 0 0,-4 0 0 0,4-7 0 16,0 3 8-16,0-3-8 0,4 3 0 16,1-3 0-16,-5-1 0 0,4 1-14 0,1 3-1 0,-1-4 0 0,-4 5 0 15,4-5 15-15,1 1 0 0,-1-1 0 0,0 1 0 16,-4 7 0-16,5-3 0 0,-5 3 0 0,4 0 0 15,-4 4 0-15,0 1 0 0,0 7 0 0,0 0 0 16,0-8 0-16,0 8 0 0,0-8 0 0,0 8 0 16,0 0 0-16,0 0 0 0,0 0 0 0,5-4 0 15,-5 4 0-15,4-12 0 0,0 5 0 0,1-5 0 16,-5 12 20-16,4-8 6 0,1 0 2 0,-1 0 0 16,-4 1-28-16,4-1 8 0,-4 0-8 0,5 4 0 15,-1-4 0-15,1 1 0 0,-1-5 0 0,0 4 0 16,1 0 0-16,-5 8 0 0,0 0 0 0,4-8 0 15,0 1 0-15,1 3 0 0,-1-8 0 0,-4 12 0 0,5-4 0 0,-1 0 0 16,0-4 0-16,-4 1 0 0,0 7 0 0,0 0 0 16,0 0 0-16,0 0 0 0,0 0 0 0,0 0 0 15,0 0 0-15,5 15 0 0,-5 1-8 0,0 3 8 16,0 5 0-16,0 3 0 0,-5 0 0 0,5 5 0 16,-8 3 0-16,3 4 0 0,5 0 0 0,-9 4 0 15,5-1 0-15,0 1 0 0,-1-4 0 0,1 0 0 16,0-4 0-16,4 4 0 0,0-7 16 0,4 3-3 15,-4-8 0-15,4 4 0 0,1-7-4 0,-5-1-1 16,4-4 0-16,0 1 0 0,-4-1 0 0,5 1 0 16,-5-4 0-16,4-1 0 0,-4 1-8 0,0-1 0 15,0 1 9-15,-4-4-9 0,4-1 0 0,0 1 9 0,0 0-9 0,0-4 0 16,0-1 20-16,0-7-2 0,0 0-1 0,0 0 0 16,9 8-17-16,-9-8-19 0,8 4 4 0,6-4 1 15,-6-4 14-15,5 0 0 0,-4 0 0 0,4 0 0 16,1 1 14-16,-1-1-1 0,-4 0 0 0,4-4 0 15,0 0-13-15,4 0 0 0,-3 1 8 0,3-1-8 16,1 0 0-16,4-4 0 0,0 4 0 0,4-3 0 16,0 3 0-16,5-8 0 0,-5 1 0 0,5 3 0 15,0-4-17-15,4 5 0 0,-5-5 0 0,1 1 0 16,0-1 17-16,-5 0 0 0,1 5 0 0,-6-5 0 16,6 4 0-16,-10 1 0 0,5-1 0 0,-4 4 0 15,-1 0 0-15,1 4 0 0,-5-3 0 0,9-1 0 0,0 0-22 0,0 0-1 16,4 0 0-16,-4 1 0 0,4-1 37 0,1 4 7 15,3 0 2-15,-3-4 0 0,-1 0-23 0,5 1 0 16,-5-1 0-16,0 4 0 16,1 0-47-16,-5 0-13 0,0-4-4 0,-5 8 0 0,-4-3 52 0,1-1 12 15,-1 0 0-15,-13 4 0 0,0 0 0 0,0 0 0 16,0 0 0-16,0 0 0 0,0 0 0 0,0 0 0 16,0 0 0-16,0 0 0 0,0 0 0 0,0 0 0 15,0 0 0-15,0 0 0 0,0 0 0 0,0 0 0 16,0 0 0-16,0 0 0 0,0 0 0 0,0 0 0 15,0 0 0-15,0 0 0 0,0 0 0 0,0 0 0 16,0 0 0-16,0 0 0 0,-9 0 0 0,5 4 0 0,-10 3 0 16,6-3 0-16,-10-4 0 0,5 0 0 0,-5 0 0 15,-4 4 0-15,0 0 18 0,1 0 6 16,-6 0 2-16,1 4 0 0,0-1-26 0,-10 1 0 0,6 0 0 0,-5 4 0 16,-5-4 0-16,5-1 0 0,-4 1 8 0,-5 4-8 15,-5-4 0-15,6 3 0 0,-10 1-12 0,0 4 12 16,5-5-9-16,0 5 9 0,0 0 0 0,4-1 0 15,0 1-10-15,4-5 10 0,10 5-8 0,-1-4 8 16,0 3 0-16,5-3 12 0,0 0 0 0,-1-1-1 16,10-3-11-16,-5 0 0 0,0 0-12 0,0-4 12 15,4 0 0-15,1 0 0 0,4-1 0 0,-5-3 0 16,5-3 0-16,4-1 0 0,-4 0 0 0,4 4 0 16,0-4 0-16,5 0 0 0,4 4 9 0,0 0-1 15,0 0-8-15,0 0 0 0,0 0 0 0,0 0 0 16,0 0-37-16,0 0-3 0,0 0 0 0,13 0-932 15</inkml:trace>
          <inkml:trace contextRef="#ctx0" brushRef="#br0" timeOffset="6.05232E6">5187 6271 230 0,'0'0'10'0,"0"0"2"0,0 0-12 0,0 0 0 15,0 0 0-15,0 0 0 0,0 0 120 0,0 0 20 16,0 0 5-16,0 0 1 0,-4 4-117 0,0 4-29 16,-1 0 0-16,-4-1 0 0,5 1 70 0,-5 0 8 15,0 4 2-15,5-1 0 0,-9 1 7 0,4 0 1 16,-8 3 1-16,3 1 0 0,-3 4-39 0,-1 3-8 15,1 0-2-15,-10 5 0 0,5-1-11 0,-4 4-2 16,0 4-1-16,-5 4 0 0,-4-4 14 0,-4 8 2 16,-1-4 1-16,-8 4 0 0,0 0-16 0,-5 4-3 15,9-4-1-15,-4 0 0 0,-1 0 3 0,6-1 1 16,-1 1 0-16,0-4 0 0,0 4 4 0,5-4 1 16,-10 8 0-16,5-4 0 0,1-4-22 0,-1 4-10 15,-5-4 10-15,6 0-10 0,3-8 12 0,5 4-3 0,0-8-1 0,4 1 0 16,0-5-8-16,5 0-11 0,4-3 3 0,0-4 0 15,5-1-5-15,-1-3-1 0,5 0 0 0,0-5 0 16,0-3 3-16,8 4 1 0,5-8 0 0,0 0 0 16,0 0 10-16,0 0 14 0,0 0-3 0,5-8-1 15,3-3-28-15,6-5-6 0,3 0 0 0,1 1-1 16,4-9 4-16,0 1 1 0,-1-4 0 0,6-1 0 16,-1 1 1-16,5-4 1 0,4 4 0 0,0-5 0 15,0 1-11-15,0 0-3 16,0 4 0-16,0-4 0 0,1-1 32 0,-1 5 0 0,-5 0 0 0,1 7 10 15,-5-3-10-15,-4 7 0 0,-4 1 0 0,-1 3 0 16,-3 4 0-16,-6 0-14 0,-3 4 3 0,-5 4 1 0,0 0 18 0,-5 8 4 0,-3 0 1 0,-1 4 0 16,-9 3 25-1,1 1 5-15,-1 3 1 0,-4 9 0 0,-4-5-24 0,-5 8-5 16,0 1-1-16,-4-1 0 0,-4 8-14 0,-1 0 9 16,-8-4-9-16,0 8 8 0,4-4 3 0,-4 4 0 15,-5-4 0-15,5 0 0 0,4 0 28 0,0-4 5 16,0 0 2-16,0 0 0 0,5 0-17 0,-1 0-3 15,1-4-1-15,4-3 0 0,-5-1-14 0,10-8-3 16,3-3-8-16,5 0 12 0,5-9-12 0,-1 1 0 16,5 0 0-16,0-4 0 0,4 4 0 0,5-8-8 15,-5 0 8-15,9 0 0 16,0 0-40-16,0 0 0 0,0 0-1 0,13-8 0 0</inkml:trace>
        </inkml:traceGroup>
      </inkml:traceGroup>
    </inkml:traceGroup>
    <inkml:traceGroup>
      <inkml:annotationXML>
        <emma:emma xmlns:emma="http://www.w3.org/2003/04/emma" version="1.0">
          <emma:interpretation id="{3ED526FC-8B7B-4BE4-9456-3AF475CE8BD2}" emma:medium="tactile" emma:mode="ink">
            <msink:context xmlns:msink="http://schemas.microsoft.com/ink/2010/main" type="paragraph" rotatedBoundingBox="13213,9539 11594,8750 12084,7747 13702,85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1791F7-8068-4658-94F2-2A4AA6DEEFAA}" emma:medium="tactile" emma:mode="ink">
              <msink:context xmlns:msink="http://schemas.microsoft.com/ink/2010/main" type="line" rotatedBoundingBox="13213,9539 11594,8750 12084,7747 13702,8536"/>
            </emma:interpretation>
          </emma:emma>
        </inkml:annotationXML>
        <inkml:traceGroup>
          <inkml:annotationXML>
            <emma:emma xmlns:emma="http://www.w3.org/2003/04/emma" version="1.0">
              <emma:interpretation id="{ECC73E12-6D76-4145-A315-9F9D873119B2}" emma:medium="tactile" emma:mode="ink">
                <msink:context xmlns:msink="http://schemas.microsoft.com/ink/2010/main" type="inkWord" rotatedBoundingBox="13213,9539 11594,8750 12084,7747 13702,853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6604.8802">1011 4742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        <inkml:trace contextRef="#ctx0" brushRef="#br0" timeOffset="48083.8098">2450 5261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        <inkml:trace contextRef="#ctx0" brushRef="#br0" timeOffset="48237.7234">2379 5292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        <inkml:trace contextRef="#ctx0" brushRef="#br0" timeOffset="47679.4588">2068 5195 1051 0,'0'0'23'0,"13"-8"5"0,-8 0 0 0,8 0 2 0,-9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0,0 3 1 0,-1 5 0 15,1-5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        <inkml:trace contextRef="#ctx0" brushRef="#br0" timeOffset="49098.0744">2537 5203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      </inkml:traceGroup>
      </inkml:traceGroup>
    </inkml:traceGroup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970072-8BC1-474B-8CE5-442B1B909DDA}" emma:medium="tactile" emma:mode="ink">
          <msink:context xmlns:msink="http://schemas.microsoft.com/ink/2010/main" type="writingRegion" rotatedBoundingBox="11182,13125 12533,13125 12533,14525 11182,14525">
            <msink:destinationLink direction="with" ref="{F33BB956-FD64-4471-85C9-B92521271640}"/>
          </msink:context>
        </emma:interpretation>
      </emma:emma>
    </inkml:annotationXML>
    <inkml:traceGroup>
      <inkml:annotationXML>
        <emma:emma xmlns:emma="http://www.w3.org/2003/04/emma" version="1.0">
          <emma:interpretation id="{8E198F80-E066-4D46-B5B7-9C40BD67C76B}" emma:medium="tactile" emma:mode="ink">
            <msink:context xmlns:msink="http://schemas.microsoft.com/ink/2010/main" type="paragraph" rotatedBoundingBox="11182,13125 12533,13125 12533,14525 11182,14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6F5F38-0C75-49B0-AE79-41260FBEAF4E}" emma:medium="tactile" emma:mode="ink">
              <msink:context xmlns:msink="http://schemas.microsoft.com/ink/2010/main" type="line" rotatedBoundingBox="11182,13125 12533,13125 12533,14525 11182,14525"/>
            </emma:interpretation>
          </emma:emma>
        </inkml:annotationXML>
        <inkml:traceGroup>
          <inkml:annotationXML>
            <emma:emma xmlns:emma="http://www.w3.org/2003/04/emma" version="1.0">
              <emma:interpretation id="{8D77A44D-8400-4607-988B-4E4F281FFA05}" emma:medium="tactile" emma:mode="ink">
                <msink:context xmlns:msink="http://schemas.microsoft.com/ink/2010/main" type="inkWord" rotatedBoundingBox="11182,13125 12533,13125 12533,14525 11182,14525"/>
              </emma:interpretation>
              <emma:one-of disjunction-type="recognition" id="oneOf0">
                <emma:interpretation id="interp0" emma:lang="" emma:confidence="0.5">
                  <emma:literal>VZ</emma:literal>
                </emma:interpretation>
                <emma:interpretation id="interp1" emma:lang="" emma:confidence="0">
                  <emma:literal>V.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v.</emma:literal>
                </emma:interpretation>
                <emma:interpretation id="interp4" emma:lang="" emma:confidence="0">
                  <emma:literal>UZ</emma:literal>
                </emma:interpretation>
              </emma:one-of>
            </emma:emma>
          </inkml:annotationXML>
          <inkml:trace contextRef="#ctx0" brushRef="#br0">6389 5294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        <inkml:trace contextRef="#ctx0" brushRef="#br0" timeOffset="582.1202">7310 5528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        </inkml:traceGroup>
      </inkml:traceGroup>
    </inkml:traceGroup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5.4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2195EDA-685A-4A8D-BC29-60A80C1B3F58}" emma:medium="tactile" emma:mode="ink">
          <msink:context xmlns:msink="http://schemas.microsoft.com/ink/2010/main" type="inkDrawing" rotatedBoundingBox="19616,5350 19735,3499 21597,3618 21479,5470" hotPoints="21604,4580 20676,5508 19748,4580 20676,3652" semanticType="container" shapeName="Circle">
            <msink:sourceLink direction="with" ref="{3CA0D342-FD62-473C-9D11-AEA1293CD09E}"/>
            <msink:destinationLink direction="with" ref="{790890CE-196C-4104-B1E3-6DD399A2847B}"/>
            <msink:destinationLink direction="with" ref="{6B8E09D0-FA34-42BA-AE7B-C4AF05466343}"/>
          </msink:context>
        </emma:interpretation>
      </emma:emma>
    </inkml:annotationXML>
    <inkml:trace contextRef="#ctx0" brushRef="#br0">9768 429 633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8.9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7DB6B0-3A8A-4049-87A3-585F326C95DD}" emma:medium="tactile" emma:mode="ink">
          <msink:context xmlns:msink="http://schemas.microsoft.com/ink/2010/main" type="writingRegion" rotatedBoundingBox="1675,11484 29329,10899 29482,18088 1827,18673"/>
        </emma:interpretation>
      </emma:emma>
    </inkml:annotationXML>
    <inkml:traceGroup>
      <inkml:annotationXML>
        <emma:emma xmlns:emma="http://www.w3.org/2003/04/emma" version="1.0">
          <emma:interpretation id="{518D89A3-92A1-4113-941C-60C3BB4A5C47}" emma:medium="tactile" emma:mode="ink">
            <msink:context xmlns:msink="http://schemas.microsoft.com/ink/2010/main" type="paragraph" rotatedBoundingBox="6594,11531 20587,10188 21001,14499 7008,158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F8FB121-73E5-4B62-B5A5-B78E4A80A8C4}" emma:medium="tactile" emma:mode="ink">
              <msink:context xmlns:msink="http://schemas.microsoft.com/ink/2010/main" type="line" rotatedBoundingBox="6630,11431 9075,11316 9135,12579 6690,12695"/>
            </emma:interpretation>
          </emma:emma>
        </inkml:annotationXML>
        <inkml:traceGroup>
          <inkml:annotationXML>
            <emma:emma xmlns:emma="http://www.w3.org/2003/04/emma" version="1.0">
              <emma:interpretation id="{C4DA8BB9-3F14-4E8E-8F22-1213D045C149}" emma:medium="tactile" emma:mode="ink">
                <msink:context xmlns:msink="http://schemas.microsoft.com/ink/2010/main" type="inkWord" rotatedBoundingBox="6630,11431 9075,11316 9135,12579 6690,12695"/>
              </emma:interpretation>
            </emma:emma>
          </inkml:annotationXML>
          <inkml:trace contextRef="#ctx0" brushRef="#br0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        <inkml:trace contextRef="#ctx0" brushRef="#br0" timeOffset="-1222.9494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          <inkml:trace contextRef="#ctx0" brushRef="#br0" timeOffset="-66440.5572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      </inkml:traceGroup>
      </inkml:traceGroup>
      <inkml:traceGroup>
        <inkml:annotationXML>
          <emma:emma xmlns:emma="http://www.w3.org/2003/04/emma" version="1.0">
            <emma:interpretation id="{667F129B-9CCB-4169-9158-52211F8429D5}" emma:medium="tactile" emma:mode="ink">
              <msink:context xmlns:msink="http://schemas.microsoft.com/ink/2010/main" type="line" rotatedBoundingBox="13291,13191 20806,12469 21001,14499 13486,15221"/>
            </emma:interpretation>
          </emma:emma>
        </inkml:annotationXML>
        <inkml:traceGroup>
          <inkml:annotationXML>
            <emma:emma xmlns:emma="http://www.w3.org/2003/04/emma" version="1.0">
              <emma:interpretation id="{B13A4B9A-3D81-426E-A160-D194ADCD063E}" emma:medium="tactile" emma:mode="ink">
                <msink:context xmlns:msink="http://schemas.microsoft.com/ink/2010/main" type="inkWord" rotatedBoundingBox="13291,13191 20806,12469 21001,14499 13486,15221">
                  <msink:destinationLink direction="with" ref="{596220D5-DC33-468F-8655-617AF44B30A0}"/>
                </msink:context>
              </emma:interpretation>
            </emma:emma>
          </inkml:annotationXML>
          <inkml:trace contextRef="#ctx0" brushRef="#br0" timeOffset="-81995.1198">13712 5364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        <inkml:trace contextRef="#ctx0" brushRef="#br0" timeOffset="6.00565E6">8587 5851 864 0,'0'0'38'0,"0"-11"8"15,0 3-37-15,5-4-9 0,-1 4 0 0,0-3 0 16,1-1-22-16,8 0-6 0,0 1-2 0,5-1 0 0,-10 4 40 0,6-8 8 15,3 5 2-15,1-1 0 0,-1 0-20 0,5 5 0 16,-4-5 0-16,-1 4 0 0,1-4 20 0,-1 8-4 16,-4-3 0-16,1 3 0 0,-6 0 29 0,6 0 6 15,-1 0 1-15,0 4 0 0,0-4-14 0,0 4-2 16,0-4-1-16,1 4 0 0,-1 0-15 0,4 0-2 16,-4 0-1-16,5 0 0 0,-5 0 3 0,5 0 1 15,-1 0 0-15,1 0 0 0,4 0-1 0,4 0-1 16,5 0 0-16,4 4 0 0,0-4-4 0,4 4-1 15,5-4 0-15,5 4 0 0,-1 0-5 0,9 0-1 16,-4 0 0-16,-1 0 0 0,1 3 12 0,8-3 1 16,1-4 1-16,-1 0 0 0,5-4-22 0,4 4-8 15,9 0 0-15,0 0 0 0,0-4 17 0,0 1 4 0,9-1 1 16,-1-4 0-16,1 0 6 0,0 0 2 16,4 4 0-16,-4 0 0 0,0 1-22 0,-1 3 8 0,1-4-8 15,0 0 0-15,0 4 8 0,-5 4-8 0,5-4 8 16,-5 0-8-16,-4 4 0 0,-4-4 8 0,4 0-8 0,-5 0 0 15,5-4 0-15,0 4 0 0,-4 0 0 0,-1-4-8 16,-4 4 8-16,-8-4 0 0,-1 0 0 0,-4 0 0 16,0 0 0-16,-4 0 8 0,-5-4-8 0,1 5 0 15,-1-5 0-15,0 8 0 0,0-4 0 0,-4 0 0 16,0 0 0-16,-4 0 0 0,-1 4 0 0,-4-4 0 16,-4 4 0-16,-5 0 0 0,-4 0 0 0,0 0 0 15,-4-4 0-15,-10 0 0 0,-8 4 0 0,0 0 0 16,0 0 10-16,-8-3-2 0,-6-1-8 0,-3 0 12 15,-5-4 7-15,-4 4 1 0,-10-4 0 0,-3 8 0 16,0 0-20-16,-10-4 0 0,5 4 0 0,-4 0 0 16,-5 0 0-16,1 0 0 0,4 0 8 0,-5 0-8 0,-8 0 13 15,-5 0-4-15,-4 0-1 0,-1 0 0 0,-3 4-8 0,-1-4 10 16,1 4-10-16,-10 0 10 0,5-4-10 0,-9 0 10 16,-4-4-10-16,-9 4 10 0,1 4-10 0,-10-4 0 15,0 0 0-15,-4 0 8 0,-9 0-8 0,0 4 0 16,-4 4 0-16,-4 0 0 0,-5-8-20 0,4 3 4 15,0 1 1-15,9-4 0 0,5 0 15 0,0-4-9 16,-1 1 9-16,14-5-8 0,8 0 8 0,10 4 0 16,3 0 0-16,5 0 0 0,9 0 0 0,4 0 0 15,0 1 0-15,14-1 0 0,-1 0 0 0,5 0 0 16,8 4 0-16,10-4 0 0,3 0 0 0,10 4 0 0,8 0-10 16,9 0 10-16,0 0-19 0,13-4 3 0,13 4 1 0,5 0 0 15,9 0 0-15,4 0 0 0,4 4 0 0,13 0 0 16,9-4 15-16,9 0-9 0,5 0 9 0,8 4-8 15,4 0 8-15,5 0 0 0,0-8 0 0,9 4 0 16,8 4 0-16,1 0 0 0,-1-4 0 0,5 0-8 16,-4 0 8-16,3-4 0 0,1 4 0 0,0 0 0 15,0-8 0-15,-5 0 0 0,5 0 0 0,0 0-8 16,0 5 8-16,-9-1 0 0,0 0 0 0,-4 0-8 16,-1 4 8-16,-3 0-8 0,-5 4 8 0,-5-4-8 15,-8 8 8-15,-5-5 0 0,-8 1 0 0,-1 0 0 16,-3-4 0-16,-6 0 0 0,-3 0 0 0,-5 0 0 15,0 0 8-15,-4 0 3 0,-5-4 1 0,4 0 0 16,-3 4-12-16,-1-7 0 0,0-1 0 0,-4 0 0 0,0 0 0 16,0-3 0-16,-9 3 0 0,0 0 0 0,-4 0 0 15,-5 4-11-15,0-4 3 0,-12 5 0 0,-6-1 8 0,-3 0 0 16,-5 4 0-16,0 0 0 0,-9-8 0 0,0 4 11 16,-4-4-3-16,-4 4 0 0,-10 0 1 0,-4 1 0 15,1 3 0-15,-5 0 0 0,-5 3-9 0,1 1 12 16,-5 0-12-16,0 0 12 0,-4 4-12 0,-5-4 0 15,-8 4 0-15,-1-1 0 0,-4 1 0 0,-4 0 0 16,4 4 0-16,-8-4 0 0,-1-1 0 0,-8-3 0 16,0 4 0-16,-10-4 0 0,1 4 0 0,-4 0 0 15,-1-1 0-15,-4-3 0 0,-4 4-8 0,-5 0 8 16,-8 4-10-16,4-1 10 0,0-3-20 0,0-4 1 0,4 0 1 16,5 0 0-16,4-4 0 0,17 0 0 0,5 0 0 15,18-4 0-15,13-4 8 0,8 4 2 0,10 0 0 0,12-4 0 16,5 1 17-16,8-1 4 0,5 0 1 0,14-4 0 15,8 1-27-15,8-1-6 0,10 0-1 0,17-3 0 16,4-1 10-16,14 0 2 0,4 5 0 0,9-5 0 16,8 4-4-16,9 1 0 0,9-1 0 0,0 0 0 15,5 1 4-15,-1 3 0 0,5 4 0 0,4 0 0 16,1 0 8-16,-5 4 0 0,4 0 0 0,-4 4-8 16,4-4 19-16,0 4 4 0,-4-4 1 0,0 4 0 15,-9 0 16-15,0 4 3 0,-9-5 1 0,0 9 0 16,1-8-21-16,-14 0-4 0,-9 4-1 0,-4 3 0 15,-4-3-10-15,-9-4 8 0,-1 4-8 0,-3-4 8 16,-9 4-8-16,-1-1 0 0,-8-3 0 0,0 0 8 16,-13 4-8-16,-9-4 0 0,-9-4 0 0,-5 4 0 0,-8-4 0 15,-8 4 0-15,-5 0 0 0,-14 3 0 0,-12-3 0 0,-5 0 0 16,-9 0 0-16,-8 0 8 0,-1-8 3 0,-12 4 0 16,-10-4 0-16,-3 4 0 0,-1 8 21 0,0-8 5 15,-4 0 1-15,0 0 0 0,-5 0 1 0,1 0 0 16,-1 0 0-16,1 0 0 0,-5 4-14 0,4 0-2 15,5 0-1-15,-4-4 0 0,-5 0-22 0,0 4 9 16,0 0-9-16,5-1 0 0,3-3 8 0,6 4-8 16,-5-4 0-16,-1-4 0 0,1 4-9 0,5 0-6 15,-6 0-1-15,6 4 0 16,3 0-11-16,10 0-2 0,-1 0-1 0,14 0 0 16,4 0-3-16,13 0-1 0,13 0 0 0,5 0 0 0,8-1 14 0,18-3 2 0,0 0 1 15,18 12 0 1,8 0-21-16,9-4-4 0,5-4-1 0,12-1 0 15,10-3 4-15,8-3 1 0,0-1 0 0,9-4 0 0,4 4 19 0,5 0 4 0,-4-4 1 0,3 0 0 16,1-3 14-16,4-5 0 0,5 8-10 0,-5-7 10 16,0 3 0-16,0-4 0 0,-4-3 0 0,0 3 0 15,-5 1 20-15,-4-5-2 0,4 1 0 0,-8 3 0 16,-5-3 10-16,-4 3 1 0,-9 0 1 0,-4 1 0 16,-5 3 0-16,-4 0 0 0,-14 5 0 0,1-1 0 15,-13 0-4-15,-1 4-1 0,-17 4 0 0,0 0 0 16,0 0-5-16,-13 0 0 0,-5 0-1 0,-17 0 0 15,-4 8-6-15,-14 0-1 0,-17-4 0 0,-9 7 0 16,-9-3 3-16,-4 0 0 0,-4 4 0 0,-14-1 0 16,-8 1 9-16,-5 4 1 0,-5-9 1 0,-8 9 0 0,-8 0-13 15,-1 3-2-15,-9-3-1 0,1-1 0 0,-1 1-10 16,5 0 12-16,-4-5-12 0,8 1 12 0,0 4-12 16,0-1 0-16,5 1 0 0,8-5 0 0,14 5 0 0,8-4 0 15,14-1 0-15,8-3 0 0,9 0 0 0,9 0 0 16,8-4 0-16,14 4 0 0,13-1 0 0,8 1 0 15,10-4-14-15,8 8 5 16,9-12-34-16,9 8-6 0,13 3-2 0,9-3 0 0,12 4 27 0,10-4 4 16,9-1 2-16,12-3 0 15,5 0-14-15,13-4-2 0,14 0-1 0,3 0 0 0,1 0 14 0,4 0 2 16,-4 0 1-16,8-4 0 0,9 4-2 0,-4-4 0 16,0 0 0-16,4-3 0 0,0-1 12 0,1 4 8 0,-5-4-12 15,-5 0 12-15,0 1 0 0,1-1 0 0,-1-4 0 0,-4 4 0 16,-8 0 0-16,-5 1 0 0,-5-5 0 0,1 0 0 15,-10 4 0-15,-3 1 0 0,-14 3 0 0,-4 0 0 16,-5-4 0-16,-8 4 16 0,-14 0-2 0,-4 4 0 16,-13-4 6-16,-4 0 2 0,-5 1 0 0,-13 3 0 15,0 0-10-15,0 0-1 0,-17 0-1 0,-5-4 0 16,-14 4-10-16,-3-4 12 0,-14 4-12 0,-4 0 12 16,-8 4-12-16,-10 0 0 0,0-4 0 0,-12 0 0 15,-10 0 24-15,-4 0 4 0,-4 0 0 0,0 0 0 16,-1 0 0-16,-12 0 0 0,-5-4 0 0,-4 0 0 15,-5 8-17-15,-8-4-3 0,-1-4-8 0,-3 4 12 16,-6 0-4-16,1 4-8 0,0-8 11 0,0 4-11 16,0 4 0-16,4 0 0 0,9-4 0 0,4 3 0 15,5 1 0-15,9 0 0 0,4-4 0 0,13 8 0 16,9-8 0-16,8 8 0 0,10-4-13 0,8 0 5 0,13 0 8 16,9 3 0-16,5 1 0 0,12-4 0 0,10 4-16 0,4 0 3 15,8-4 0-15,5-4 0 16,9 11-23-16,9-3-5 0,12-4-1 0,5 4 0 15,1-4-22-15,12-4-4 0,5 0 0 0,8 0-625 0</inkml:trace>
          <inkml:trace contextRef="#ctx0" brushRef="#br0" timeOffset="6.00719E6">10816 5290 172 0,'0'0'16'0,"0"0"-16"0,0 0 0 0,0 0 0 16,0 0 34-16,0 0 4 0,0 0 1 0,0 0 0 15,0 0-22-15,0 0-4 0,0 0-1 0,0 0 0 16,0 0-3-16,0 0-1 0,4-8 0 0,-4 8 0 16,5-12 40-16,-5 12 8 0,-5-11 2 0,5 3 0 15,-4 0 14-15,4 8 2 0,-4-8 1 0,4 8 0 16,-5-8-32-16,5 8-7 0,-9-4 0 0,9 4-1 15,-4 0-13-15,4 0-2 0,-9-7-1 0,9 7 0 16,-4-4-5-16,4 4-1 0,-9-4 0 0,9 4 0 16,0 0-1-16,0 0-1 0,-4-4 0 0,4 4 0 15,0 0 7-15,0-8 2 0,0 0 0 0,0 8 0 16,0 0 0-16,0-7 1 0,0 7 0 0,0 0 0 0,0-8-11 16,0 8-2-16,-5-8-8 0,5 8 12 0,0 0-12 0,0 0 0 15,0 0 0-15,0 0 0 0,0 0 0 0,0 0 0 16,0 0-8-16,13 4 8 0,-4-4 0 0,4 4 9 15,-4 0 1-15,0 0 0 0,0 3-10 0,4 1 12 16,0 0-12-16,0 4 12 0,0-5 4 0,1 5 2 16,-1 0 0-16,4 3 0 0,-4-3 5 0,1 8 1 15,-1-1 0-15,4 1 0 0,1 3-10 0,-5 0-2 16,5-3 0-16,-1-1 0 0,1 5-3 0,4-5-1 16,-1 1 0-16,1-5 0 0,0 1-8 0,0-4 0 15,5-1 0-15,-5-3 0 0,4 0 0 0,-4-8 8 16,-5 4-8-16,5 0 8 0,-4 0-8 0,-1-4 0 0,-3 0 0 15,-6 0 8-15,1 0 2 0,-9 0 0 0,0 0 0 0,0 0 0 16,9 0 14-16,-9 0 2 0,0 0 1 16,0 0 0-16,0 0-13 0,0 0-2 0,0 0-1 0,0 0 0 15,-13 8-11-15,0-1 12 0,-1-3-12 0,1 0 12 0,4 0-12 0,-4 0 0 16,5-4-12-16,-1 0 12 16,-4 0 0-16,4-4 0 0,0 0 0 0,0 0 0 15,0 0 0-15,1 0 0 0,3-3 0 0,-3 3 0 16,-6-8 0-16,6 4 0 0,-1 0 0 0,-4 1 0 15,4-5 0-15,-4 0 0 0,4 1 0 0,-4 3 0 16,4-4 13-16,0 0-2 0,0-3-1 0,1 7 0 16,-1-4-10-16,0 1-14 0,0-5 3 0,1 4 1 15,3-3 10-15,-4-1 0 0,5 0 0 0,-5 5 0 16,9-5 0-16,-4 1 0 0,4 3 0 0,0 0 0 0,4-3 11 0,1 3-3 16,-5 0 0-16,8 4 0 0,1 1-8 15,0-1-11-15,0 0 3 0,0 4 0 0,-9 4 8 0,13-4 0 16,-13 4 0-16,8 0 0 0,-8 0 0 0,14 8 0 15,-6-4 0-15,6 4 0 0,-6-1-18 0,1 5 2 16,4-4 0-16,5 8 0 16,-1-1-22-16,10 1-4 0,-1 3-1 0,-4 1-685 0</inkml:trace>
          <inkml:trace contextRef="#ctx0" brushRef="#br0" timeOffset="-80468.7444">10965 5223 1094 0,'0'0'97'0,"0"0"-77"0,-4 0-20 0,4 0 0 16,-9 0 89-16,5 4 15 0,4-4 2 0,-5 4 1 0,-4 0-14 0,9-4-2 16,0 0-1-16,0 0 0 0,0 0-30 0,0 8-5 15,-4 0-2-15,4-8 0 0,0 0-5 16,4 11 0-16,5-3-1 0,0 0 0 0,4-4-20 0,0 4-4 15,5-4-1-15,-1 3 0 0,1-3-11 0,4 4-3 16,-5 4 0-16,10-4 0 0,-10 3-8 0,1 1 0 16,8 0 0-16,-4-1 8 0,0-3-8 0,0 4 0 15,0 4 0-15,0-5 0 0,0 1 0 0,-5 4 0 16,10-9 0-16,-5 5 0 0,4 0 8 0,0-4-8 16,5-5 0-16,-5 5 8 0,1 0-8 0,-1-4 8 15,-4 0-8-15,0 0 8 0,-5-4 0 0,5 0 0 16,-4-4 0-16,-5 4 0 0,-4 0 4 0,4 0 1 15,-13 0 0-15,13 4 0 0,-13-4-2 0,0 0-1 16,0 0 0-16,4 8 0 0,1 3 8 0,-5 1 2 16,-5 0 0-16,1 3 0 0,0-3 10 0,-5 4 2 15,-9 3 1-15,1 1 0 0,-5-1-5 0,-4 1-2 0,-5-1 0 16,0 4 0-16,-8 1-3 0,4-1-1 0,-1 1 0 16,6 3 0-16,-5-4-6 0,0 1-2 0,4-1 0 0,0 4 0 15,5-7-14-15,-1 7 0 0,6-3 0 0,-1-1 0 31,4 0-32-31,0 1-7 0,-3-1-1 0,7 1 0 0,-3 3-130 16,-1-8-26-16,5 5-6 0</inkml:trace>
          <inkml:trace contextRef="#ctx0" brushRef="#br0" timeOffset="-130865.8371">15330 5005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0,-1 0-12 16,-3 0 1-16,4 0-671 0,-4 4-134 16</inkml:trace>
          <inkml:trace contextRef="#ctx0" brushRef="#br0" timeOffset="-136156.4145">15730 4369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        <inkml:trace contextRef="#ctx0" brushRef="#br0" timeOffset="-133654.1716">14532 4931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        <inkml:trace contextRef="#ctx0" brushRef="#br0" timeOffset="-130860.7075">15484 5052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      </inkml:traceGroup>
      </inkml:traceGroup>
    </inkml:traceGroup>
    <inkml:traceGroup>
      <inkml:annotationXML>
        <emma:emma xmlns:emma="http://www.w3.org/2003/04/emma" version="1.0">
          <emma:interpretation id="{EF129BCE-9422-4152-8DA1-5B462CAD0CA9}" emma:medium="tactile" emma:mode="ink">
            <msink:context xmlns:msink="http://schemas.microsoft.com/ink/2010/main" type="paragraph" rotatedBoundingBox="1746,14839 29400,14254 29444,16295 1790,168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C28E56-A6F1-48D3-A4E6-F0DAD3A43B68}" emma:medium="tactile" emma:mode="ink">
              <msink:context xmlns:msink="http://schemas.microsoft.com/ink/2010/main" type="line" rotatedBoundingBox="1746,14839 29400,14254 29444,16295 1790,16880"/>
            </emma:interpretation>
          </emma:emma>
        </inkml:annotationXML>
        <inkml:traceGroup>
          <inkml:annotationXML>
            <emma:emma xmlns:emma="http://www.w3.org/2003/04/emma" version="1.0">
              <emma:interpretation id="{D078FD2B-1B24-4E84-B6CF-31FF0068201C}" emma:medium="tactile" emma:mode="ink">
                <msink:context xmlns:msink="http://schemas.microsoft.com/ink/2010/main" type="inkWord" rotatedBoundingBox="1764,15677 5170,15605 5190,16523 1783,1659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6.04584E6">-2227 7462 403 0,'0'0'17'0,"0"0"5"0,0-8-22 0,8 0 0 15,-8-3 0-15,0 11 0 0,0-8 176 0,0 8 32 16,0-12 5-16,0 12 2 0,-8-8-111 0,8 8-23 16,0 0-4-16,0 0-1 0,-5-7-6 0,5 7-2 15,0 0 0-15,0 0 0 0,-9 0-37 0,9 0-8 16,0 0-2-16,0 0 0 0,-8 7 1 0,8 5 0 0,-5 0 0 0,5 3 0 15,0 1 15-15,-4 3 3 16,4 5 1-16,-5-5 0 0,5 9-9 0,0-5-3 0,0 0 0 0,0 5 0 16,0-5-3-16,0 1-1 15,5-1 0-15,-5-4 0 0,0 1-8 0,4-1-1 0,1-7-1 0,3 4 0 16,-3-5-7-16,-1-3 0 0,-4-8-8 0,5 8 12 16,-5-8-12-16,13 4 11 0,0-4-11 0,0-4 10 15,0-4-10-15,0 0 12 0,5-3-12 0,-1-1 12 16,-3-4-4-16,-1-3 0 0,9-4 0 0,-5-1 0 15,5 5 2-15,-13-9 0 0,9 1 0 0,-1 4 0 16,-4-5-10-16,5 5 10 0,-9 0-10 0,4-1 10 16,0 5-10-16,4 3 0 0,-8 0 0 0,4 1 0 15,1-1-17-15,-6 5-6 0,5-1-1 0,-4 0 0 16,0 4-171-16,4 1-34 0</inkml:trace>
          <inkml:trace contextRef="#ctx0" brushRef="#br0" timeOffset="6.04491E6">-2473 7201 1267 0,'0'-4'112'0,"0"-4"-89"0,0 4-23 0,-9-4 0 15,9 0 85-15,-9 1 13 0,5 3 2 0,0-4 1 16,-5 4-21-16,0 0-5 0,-4 0-1 0,4 4 0 16,-8 4-33-16,-1 0-6 0,0 0-2 0,-4 0 0 0,5 4-24 0,-5 3-9 15,0 1 0-15,0 0 9 16,5-4-9-16,-1 7 0 0,-4-3 0 0,5 3 0 16,-1-3 0-16,0 4 0 0,1 3 0 0,4-3 0 0,-5-1 8 0,5 1 0 15,4 0 0-15,0-5 0 0,5 1-8 0,-5-4-14 16,9 4 3-16,9-5 1 0,-9 1 10 15,9 0 0-15,8 0 0 0,1 0-8 0,-5-5 8 0,9 5 0 16,-4 4 0-16,4 0 0 0,-1-1 0 0,-3 9 0 16,0-1 8-16,-1 1-8 0,-4 3 0 0,-4 1 0 15,0-1 0-15,-9 4-12 0,0 1 24 0,-9-5 4 16,0 0 0-16,-4 5 1 0,0-9 19 0,-5 1 3 16,5-1 1-16,-4-3 0 0,4-1-5 0,-5 1-1 15,0-4 0-15,1-4 0 0,-5 3-20 0,4-3-4 16,-4-4-1-16,5 4 0 0,-1-8-9 0,-4 0-11 15,5 0 3-15,-5 0 0 16,9-4-104-16,-9-4-21 0,9 4-4 0,4 0-765 0</inkml:trace>
          <inkml:trace contextRef="#ctx0" brushRef="#br0" timeOffset="6.04656E6">-1460 7368 939 0,'0'0'20'0,"0"0"5"0,0 0 1 0,0-7 1 0,0-5-27 0,0 4 0 0,0-4 0 0,0 5 0 15,-4-5 84-15,4 4 11 0,0 0 2 0,0 8 1 16,0 0-18-16,0 0-3 0,0 0-1 0,0 0 0 0,9-4-38 0,-9 4-8 16,0 0-2-16,4 12 0 0,5 0 10 15,-9 3 2-15,0 9 0 0,0 3 0 16,0 0-8-16,0 5-2 0,-13 3 0 0,0 8 0 0,-1-4-1 15,-3 3 0-15,4 1 0 0,-5 0 0 0,1-4-8 16,-5 0-1-16,0 0-1 0,4-8 0 0,5 1-1 0,-5-1 0 16,5-4 0-16,0-3 0 0,0-9-2 0,0 1 0 15,0-5 0-15,4-3 0 0,4 0-4 0,-3-4 0 16,-1-4-1-16,5-4 0 0,4 4 4 0,0 0 1 16,-9-12 0-16,18 1 0 0,-9-5-5 0,0 0-1 15,4 1 0-15,5-5 0 0,-1-3-10 0,6 0 0 16,-6-5 0-16,10 1 0 0,-5-8 0 0,9 4 0 15,-4-4 8-15,-1-4-8 0,5-8 0 0,0 4 0 16,4 0 0-16,1 0 0 0,-1 0 0 0,0 8 0 16,5-4 0-16,-5 4 0 0,9 4-12 0,-8 7 1 15,-1 1 1-15,0 3 0 0,-4 5 10 0,5 3 0 0,-5 4-9 0,-9 4 9 16,0 1 0-16,0 3 0 0,-13 0 0 16,5 11 0-16,-1 5 0 0,-4-1 0 0,-4 9 0 0,-5-1 0 15,0 5 0-15,-4-1 0 0,0 0 0 0,-14 4 0 16,5-3 11-16,-4 3-3 0,0-4-8 0,-1 4 12 15,-3-3-12-15,3-5 11 0,-3 4-11 0,3-3 10 16,-3-1-10-16,3-3-9 0,5-1 9 0,0-3-13 16,5-5-99-16,4-3-20 15,0 4-4-15</inkml:trace>
          <inkml:trace contextRef="#ctx0" brushRef="#br0" timeOffset="6.04732E6">-1012 7458 403 0,'0'0'17'0,"4"-12"5"0,1 1-22 0,-5-1 0 0,4-4 0 0,0 5 0 16,-4-1 224-16,5 0 40 0,-1 1 8 0,-4 11 1 16,0-12-153-16,0 12-32 0,5-8-5 0,-5 8-2 15,0 0-33-15,0 0-6 0,0 0-2 0,0 8 0 16,0 7-17-16,0 5-4 0,-9 3-1 0,0 5 0 15,0 3 12-15,0 0 2 0,-8 4 1 0,4 4 0 16,-9 0-5-16,4-4-2 0,1 0 0 0,-5 0 0 16,4 4-3-16,-12-3-1 0,8-5 0 0,0 4 0 15,-5-4-10-15,5-4-1 0,5 1-1 0,-5-9 0 16,9-3-10-16,0 3 10 0,-1-7-10 0,1-4 10 16,4 0-2-16,9-1-8 0,-13-7 12 0,13 0-4 15,-4 0-8-15,0-4 12 0,4-7-12 0,0 3 12 16,4-4-12-16,5-3 10 0,-1-5-10 0,1 1 10 0,4-5-10 15,1 1 0-15,3-8 0 0,5-1 8 0,-9-3-8 0,9 0 0 16,0-8 0-16,0-3 0 0,4-1 0 0,1-4 0 16,-1 0 0-16,0 5 0 0,5-1 0 0,-5 8 0 15,1 4 0-15,-1 3 0 0,-4 9-8 0,0 7 8 16,-5 1-10-16,1 3 10 0,4 8-8 0,-5 0 8 16,1 0 0-16,-5 8-9 0,0 0 9 0,5 0 0 15,-9 4 0-15,-1 0-8 0,6 7 8 0,-10-3 0 16,5 4 0-16,-5-5 0 0,-8 9 0 0,4-1 8 15,-5-3-8-15,-3 3 11 0,-1 1 1 0,0 3 0 16,0-3 0-16,-4-1 0 0,-4 1-4 0,-1-1-8 16,5 1 12-16,-5-1-4 0,1-3-18 0,-1 0-4 15,1-1-1-15,-1-3 0 16,5 0-151-16,-5-5-30 0,5 1-7 0</inkml:trace>
          <inkml:trace contextRef="#ctx0" brushRef="#br0" timeOffset="6.04767E6">-451 7392 1360 0,'0'0'60'0,"0"0"13"0,0 0-58 0,0 0-15 16,0-8 0-16,0 8 0 0,0 0 91 0,0-4 15 15,-4 4 3-15,4 0 1 0,-4 0-46 0,-1 4-10 16,-4 4-2-16,5 0 0 0,-5 7-28 0,-4 1-7 16,0-1-1-16,9 9 0 0,-18-1-1 0,9 1-1 15,-1 3 0-15,1-4 0 0,0 1-2 0,0 3-1 16,4-4 0-16,0 5 0 0,5-9-11 0,0 1 12 15,-1-1-12-15,1 1 12 0,8-5-12 0,1-3 12 16,-1 0-12-16,-4-12 12 0,4 11-12 0,-4-11 0 16,9 4 9-16,-9-4-9 0,13 0 14 0,0-8-2 15,1 1 0-15,-1-1 0 0,0-8 3 0,4 5 0 16,-3-5 0-16,-1-4 0 0,0 1 0 0,0-1 0 16,-4 1 0-16,0-1 0 0,-1 1 3 0,1-4 1 0,-9-1 0 15,0 5 0-15,0-1-4 0,0 1-1 0,0-1 0 0,0 5 0 16,-9-1-2-16,5 4-1 0,-5 4 0 0,5 1 0 15,-5 3-11-15,5 0 0 0,-9 4 0 0,4 0 0 16,-4 4-130 0,-1 4-22-16,1-1-4 0</inkml:trace>
          <inkml:trace contextRef="#ctx0" brushRef="#br0" timeOffset="6.04816E6">76 7337 759 0,'0'0'33'0,"0"0"8"0,0-8-33 0,0 1-8 15,0-5 0-15,-5 4 0 0,-3 0 79 0,-5 0 13 16,4 1 4-16,0-1 0 0,-4 0-60 0,0 4-11 0,0 0-2 0,-5 4-1 16,5 0 28-16,-5 0 6 0,1 4 0 15,4 0 1-15,-5 0-3 0,0 0-1 0,5 4 0 0,0-4 0 16,0 7-10-16,0-3-3 0,0 0 0 0,8 4 0 15,1-5-12-15,-5 5-4 0,9 0 0 0,-4-1 0 16,4-11-12-16,0 16-4 0,0 0 0 0,4-1 0 16,0 5-8-16,1-1 0 0,-1 5 0 0,-4-5 0 15,5 8 0-15,-5-3 12 0,0 3-12 0,0-3 12 16,-5 3 26-16,1-4 6 0,-5-3 0 0,0 3 1 16,1-3 16-16,-1-5 3 0,-4 5 1 0,4-5 0 15,-4 1-26-15,0 0-6 0,-1-5-1 0,6-3 0 16,-6 0 0-16,1 0 0 0,0-4 0 0,4-1 0 15,-4 5-48-15,9-8-9 0,-9 0-3 0,4 4-692 16,0-8-138-16</inkml:trace>
          <inkml:trace contextRef="#ctx0" brushRef="#br0" timeOffset="6.04899E6">71 7688 1414 0,'0'0'31'0,"0"0"6"0,0 0 2 0,0 0 1 0,0 0-32 0,0 0-8 0,9 4 0 0,-9-4 0 15,13 4 58-15,-4 4 10 0,9-4 1 0,-5-4 1 16,0-4-14-16,5 0-2 0,-1 0-1 0,5-4 0 16,-4 0-13-16,-1 1-4 0,1-5 0 0,-5 0 0 15,9 0-16-15,-9 1-3 0,0-5-1 0,-4 4 0 16,4 1-4-16,-4-5 0 0,0 1-1 0,-5 3 0 16,-4-4 6-16,0 1 2 0,-4 7 0 0,4-4 0 15,-9 0-2-15,0 1 0 0,0 3 0 0,5 0 0 16,-9 4-9-16,0 0-8 0,-1 4 12 0,-3 0-12 15,4 0 12-15,-5 4-4 0,-4 0 0 0,0 8-8 16,0-4 28-16,0 7 0 0,-4 1-1 0,9 3 0 16,-5 1 6-16,4 3 2 0,1 1 0 0,3 3 0 0,6-4-27 15,-1 5-8-15,9-9 0 0,0 5 0 0,4-1 0 16,1 0 0-16,8-3 0 0,0-1 0 0,9 5-8 0,0-9-6 16,4 1-1-16,9 0 0 15,5-5-126-15,-1-3-26 0</inkml:trace>
        </inkml:traceGroup>
        <inkml:traceGroup>
          <inkml:annotationXML>
            <emma:emma xmlns:emma="http://www.w3.org/2003/04/emma" version="1.0">
              <emma:interpretation id="{900FBD58-4024-4902-AB00-8BF3FEBB7175}" emma:medium="tactile" emma:mode="ink">
                <msink:context xmlns:msink="http://schemas.microsoft.com/ink/2010/main" type="inkWord" rotatedBoundingBox="6149,15545 8698,15491 8723,16633 6173,1668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.05003E6">1554 7396 576 0,'0'0'51'0,"0"0"-41"16,0 0-10-16,0 0 0 0,0 0 158 15,0 0 30-15,18 0 5 0,-5-4 2 0,5 0-86 0,-5 0-17 16,4 0-3-16,5-4-1 0,0 4-20 0,0-3-5 16,-4 3-1-16,4-4 0 0,4 4-3 0,0-4-1 15,-8-4 0-15,-1 1 0 0,1 3-37 0,4-4-7 16,-5 1-2-16,-3-1 0 0,-10-4 0 0,5 5 0 0,8-5 0 0,-8 4 0 15,-13-3-3-15,4-1-1 16,8 0 0-16,-3 5 0 0,-5-5-8 0,-5 4 8 16,-3-3-8-16,8 3 8 0,0-3-8 0,-5 3 0 15,-8 0 0-15,0 4 8 0,9-3-8 0,-5-1 0 16,-9 4 0-16,5 0 8 0,0 4-8 0,4 1 0 16,0 3 0-16,5-4 0 0,-14 8 0 0,10-1 0 15,8-3-9-15,-9 12 9 0,-4-4 0 0,4 4 0 16,5 3 0-16,-5 5 0 0,9-1-8 0,-5 1 8 15,-3 7 0-15,-1 0 0 0,9 5 0 0,-5 3 0 0,-3 0 0 16,-1 4 0-16,9 0 12 0,-4 4 2 0,4 0 1 16,-5 3 0-16,5-7 10 0,0 0 3 0,0 0 0 15,0 0 0-15,-4-4-1 0,-1 4 0 0,5-3 0 0,0-1 0 16,-4 0-8-16,0-4-2 0,-5 4 0 0,0-4 0 16,5 0-9-16,-1 1-8 0,-12-1 12 0,4-8-12 15,4 1 0-15,-9-5 0 0,1 1 0 0,-5-9-9 16,4 5-95-1,1-4-18-15,-1-5-4 0,-4 1-1 0,0-4-57 0,0-4-11 16,5-8-2-16,-5-7-1 0</inkml:trace>
          <inkml:trace contextRef="#ctx0" brushRef="#br0" timeOffset="6.05023E6">1348 7860 1216 0,'22'-8'54'0,"-22"8"11"0,0 0-52 0,0 0-13 16,0 0 0-16,9-4 0 0,13-4 132 0,-9 0 23 15,-4 1 5-15,4-1 0 0,13 0-71 0,-4 0-14 16,-4 0-3-16,-1-3-1 0,5 3-20 0,5-4-4 16,-6 4-1-16,1 1 0 0,-4-1-29 0,4 4-5 15,9 0-2-15,-5 0 0 16,-9 0-51-16,10 0-11 0,4 0-1 0,8-3-1 16,-4 3-153-16,0-4-30 0,27-4-7 0,-1 1 0 0</inkml:trace>
          <inkml:trace contextRef="#ctx0" brushRef="#br0" timeOffset="6.05076E6">2511 7127 874 0,'13'-12'39'0,"-9"4"8"0,-4-8-38 0,9 5-9 15,-4-5 0-15,-1 4 0 0,5-3 116 0,-5-1 22 0,0 8 4 0,1-3 1 16,-1 3-18-16,-4 8-3 0,0 0-1 0,0 0 0 15,0 0-42-15,0 0-9 0,0 16-2 0,0 7 0 16,0 0-7-16,-4 9-1 0,-5 3-1 0,0 8 0 16,1-1-23-16,-6 9-4 0,-3 0 0 0,-1 3-1 15,1 1-1-15,-1 4 0 0,-4-5 0 0,-4 5 0 16,4-9-12-16,0 5-2 0,0-8-1 0,5 3 0 16,-5-3-15-16,8-8 8 0,-3 4-8 0,-1-8 0 31,5-4-72-31,4 1-21 0,-4-9-4 0,4 0-946 0</inkml:trace>
          <inkml:trace contextRef="#ctx0" brushRef="#br0" timeOffset="6.05136E6">2853 7563 1209 0,'4'-27'53'0,"-4"15"12"0,5 1-52 0,-1-5-13 16,-4 4 0-16,5 5 0 0,3-1 132 0,-8 8 23 15,0 0 5-15,0 0 0 0,0 0-80 0,-4 8-17 0,-5 3-3 0,5 5-1 16,-5 3-31-16,-4 9-5 16,0-1-2-16,-5 4 0 0,1 4-4 0,-1 4-1 15,1 0 0-15,-1-4 0 0,0 4 15 0,5-7 2 0,4-1 1 0,1 0 0 16,3-8-34-16,-3 1 0 0,8-5 0 0,4-3 0 15,-4-4 0-15,4-1 12 0,-4-11-4 0,5 4-8 16,-5-4 9-16,13 4-9 16,-4-8 0-16,8 0 9 0,-4-4-9 0,5-3 0 0,4-1 9 15,-5-4-9-15,1 5 0 0,-1-5 0 0,-3 1 0 0,-1-1 0 16,-4 0 0-16,-1 1 9 0,1-1-9 0,-4 4 0 16,-1-3 16-16,-4-1-4 0,0 1-1 0,-9-1 0 15,9-3 1-15,-4 3 1 0,-5-4 0 0,0 1 0 16,-4-1-5-16,4 5-8 0,-4-5 11 0,0 5-11 15,0-1 0-15,0 4-12 0,4 1 0 0,0 3 0 16,0 4-10-16,1 4-2 0,-1 0 0 0,9 0 0 16,-9 12-142-16,0-1-29 15,5 5-5-15,-1 4-2 0</inkml:trace>
          <inkml:trace contextRef="#ctx0" brushRef="#br0" timeOffset="6.05173E6">3235 7524 2026 0,'0'0'44'0,"0"0"10"0,4-7 2 0,0-1 1 0,5 0-45 0,-9 8-12 0,0 0 0 0,0 0 0 15,0 0 23-15,9 12 2 16,-9 3 1-16,-4 5 0 0,4 3-8 0,-5 1-2 0,5-1 0 0,-4 8 0 15,-1-4 4-15,5 1 1 16,0-5 0-16,0 1 0 0,0-5-10 0,5-3-3 0,-1-5 0 0,5 1 0 16,-5-4-8-16,5-4 10 0,4-4-10 0,1 0 10 15,3-8-2-15,1-4 0 0,4 4 0 0,-5-7 0 16,1-1-8-16,4-3 0 0,-5-5 9 0,1 1-9 16,-1 3 11-16,-4-3-3 0,1 0 0 0,3-1 0 15,-8 9 4-15,0-1 1 0,-1 4 0 0,-3 5 0 16,-5 7 12-16,0 0 3 0,0 0 0 0,9 15 0 15,-5-3-28-15,0 7 0 0,-4 1 0 0,0 3 0 16,5 1 8-16,-1-5-8 0,-4 5 8 0,5-5-8 16,3 1 0-16,-3-5 0 0,3-3 0 0,1 0 0 15,0-9 0-15,4 5 0 0,0-8 0 0,1-4 0 16,-1 0 11-16,0-3-3 0,4-1-8 0,1-8 12 16,-5 1 11-16,0-1 1 0,0-3 1 0,5-5 0 15,-5 1-4-15,0-1-1 0,0-3 0 0,1 4 0 0,-6-5-12 16,1 5-8-16,0-4 8 0,0 3-8 0,-5 1 0 15,5 3 0-15,-5-3 0 0,1 7-8 16,-5-3-113-16,4 3-23 0,0 1-4 0,-4-1-911 16</inkml:trace>
        </inkml:traceGroup>
        <inkml:traceGroup>
          <inkml:annotationXML>
            <emma:emma xmlns:emma="http://www.w3.org/2003/04/emma" version="1.0">
              <emma:interpretation id="{588E39DC-D1F1-4400-AEF8-7391D5AC098F}" emma:medium="tactile" emma:mode="ink">
                <msink:context xmlns:msink="http://schemas.microsoft.com/ink/2010/main" type="inkWord" rotatedBoundingBox="8960,16230 9430,16221 9434,16364 8963,16374"/>
              </emma:interpretation>
              <emma:one-of disjunction-type="recognition" id="oneOf2">
                <emma:interpretation id="interp2" emma:lang="" emma:confidence="0">
                  <emma:literal>*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a</emma:literal>
                </emma:interpretation>
                <emma:interpretation id="interp5" emma:lang="" emma:confidence="0">
                  <emma:literal>d</emma:literal>
                </emma:interpretation>
                <emma:interpretation id="interp6" emma:lang="" emma:confidence="0">
                  <emma:literal>F</emma:literal>
                </emma:interpretation>
              </emma:one-of>
            </emma:emma>
          </inkml:annotationXML>
          <inkml:trace contextRef="#ctx0" brushRef="#br0" timeOffset="6.10664E6">4165 7782 1011 0,'0'0'44'0,"0"0"11"15,9-8-44-15,-1 4-11 16,-3-4 0-16,-1 4 0 0,-4 4 88 0,9-4 16 15,-9 4 4-15,9-3 0 0,-9 3-40 0,0 0-8 0,8-4-2 16,-8 4 0-16,0 0-23 0,9-4-5 0,-9 4-1 0,13 0 0 16,-13 0-6-16,9 4-2 0,4 0 0 0,-4-4 0 15,4 3-9-15,-4 1-1 0,4 0-1 0,-4-4 0 16,4 0-2-16,5 0-8 0,-5 0 12 0,4 0-4 16,-3 0 4-16,3-4 1 0,1 0 0 0,4 1 0 15,0-5 4-15,-1 4 1 0,-3-8 0 0,0 4 0 16,-1 4-1-16,1-3 0 0,-1 3 0 0,-8 0 0 15,0 0-17-15,0 4 0 0,-1-4 0 0,-8 4 0 16,0 0 0-16,0 0 0 0,0 0 0 0,0 0 0 16,0 0 13-16,-8 4-4 0,-6 4-1 0,1-4 0 15,0 3-8-15,0-3 0 0,0 4 0 0,0 0 0 16,-5-4 0-16,0 4 0 0,1-1 0 0,-5-3 0 0,4 0-9 16,-3 4 9-16,3 0-12 0,5-4 12 0,-5 0 0 15,1 0-8-15,4-1 8 0,-1-3 0 0,-3 0 0 0,4 0-10 16,0 0 10-16,-1 0-8 0,6 0 8 0,-1-3 0 15,-4 3 0-15,8-4 0 0,-4 4 0 0,1-4 0 16,3 4 0-16,5 0 8 0,-8 0-8 0,3-4 8 16,-4 4-8-16,1-4 8 0,3 4 0 0,1 0 1 15,-5 0 0-15,9 0 0 0,0 0-9 0,-4 0 0 16,-5 0 0-16,9 0 0 0,0 0 0 0,0 0 8 16,0 0-8-16,0 0 0 0,0 0 0 0,0 0 0 15,0 0 0-15,0 0 0 0,0 0 0 0,0 0 0 16,13 4 0-16,0-4 0 0,0-4 0 0,-4 4 0 15,9 0 0-15,-5 0 0 0,4 0 0 0,1 0 0 16,0 0 0-16,-5 4 0 0,4-4 0 0,-4 4 0 16,5-4 0-16,-5 4 0 0,0 0 0 0,-4-1 0 15,4-3 0-15,-4 4 0 0,-9-4 0 0,9 4 0 16,4-4 0-16,-4 4 0 0,-9-4 0 0,8 0 0 0,1 0 0 16,4 0 0-16,-13 0 0 0,9-4 0 0,0 4 0 0,0-4 0 15,-1 0 0-15,1 4 0 0,0 0 0 0,-9 0 0 16,0 0 10-16,0 0-10 0,0 0 12 0,0 0-12 15,0 0 12-15,0 0-12 0,0 0 12 0,0 0-12 16,0 0 16-16,0 0-3 0,0 0-1 0,-9 0 0 16,-4 0-12-16,4 0 11 0,1 4-11 0,-1 0 10 15,-4-4-10-15,-1 4 0 0,1 0 0 0,0 0 0 16,0 4 0-16,0-4 8 0,0 0-8 0,4-1 8 16,-4-3-8-16,4 4 0 0,-4 0 0 0,4-4 0 15,0 0 0-15,0 0 0 0,1 0 0 0,-5 0 0 0,4 0 0 16,0 0 0-16,-4 0 0 0,4 0 0 0,0 0 0 0,0 0 0 15,1 4 0-15,3-4 0 0,5 0 0 0,0 0 0 16,0 0 0-16,0 0 0 0,0 0 0 0,0 0 0 16,0 0-9-16,0 0 9 0,0 0 0 0,0 0 0 15,0 0 0-15,13-4 0 0,1 4 0 0,3-4 0 16,-4 0 0-16,5-3 0 0,-5 3 0 0,9-4 0 16,-4 0 0-16,-1 4 0 0,1-4 16 0,4 5 0 15,-9-1 0-15,4 0 0 16,1 4-55-16,-1 0-10 0,-3 0-3 0,3 8-894 0</inkml:trace>
        </inkml:traceGroup>
        <inkml:traceGroup>
          <inkml:annotationXML>
            <emma:emma xmlns:emma="http://www.w3.org/2003/04/emma" version="1.0">
              <emma:interpretation id="{B7051549-7D21-4463-B801-43D3BF732344}" emma:medium="tactile" emma:mode="ink">
                <msink:context xmlns:msink="http://schemas.microsoft.com/ink/2010/main" type="inkWord" rotatedBoundingBox="9065,15394 9590,15383 9618,16712 9094,16724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6.105E6">4516 7403 529 0,'0'0'23'0,"0"0"5"0,0 0-28 0,0 0 0 0,0 0 0 0,0 0 0 16,0 0 60-16,0 0 5 0,0 0 2 0,0 0 0 16,0 0-18-16,0 0-3 0,0 0-1 0,0 0 0 15,0 0 6-15,9-3 1 0,-1-1 0 0,1-4 0 16,0 4-20-16,0 0-4 0,4-8-1 0,-4 5 0 15,4-5 9-15,-4 4 3 0,4-4 0 0,-5 5 0 16,1-5-12-16,0-4-3 0,4 5 0 0,-4 3 0 16,0-8 7-16,0 1 1 0,-1 3 0 0,-3 0 0 15,3-3-5-15,-3 3-1 0,-1-4 0 0,1 1 0 16,3 3-1-16,1-4 0 0,-4 1 0 0,3-1 0 0,1 1 0 16,-5 3 0-16,-4-4 0 0,5 1 0 0,-1-1-10 0,1 0-3 15,-10 5 0-15,5-1 0 0,0 0-4 0,0 1-8 16,0-1 11-16,-4 4-11 0,-1-4 8 0,-3 5-8 15,3-5 0-15,1 0 0 0,0 4 34 0,-5 1 0 16,0-1 0-16,0 0 0 0,-4 0-34 0,4 4 0 16,5 4-12-16,-5 0 3 0,0-4 9 0,5 4 0 15,4 0 8-15,-9 4-8 0,5-4 0 0,-5 4 0 16,9-4 0-16,0 0 0 0,0 0 0 0,0 0 0 16,-4 8 0-16,-1 0 0 0,1 4 8 0,-5-5-8 15,9-7 8-15,-4 12-8 0,-1 0 0 0,-3-4 0 16,8 3 0-16,-5 1 0 0,1 4 0 0,-1-1 0 0,1 1 0 15,0-1 0-15,4 1 8 0,-5 3 1 16,-4-3 0-16,5 4 0 0,-5-1 3 0,5 1 0 0,0-1 0 0,-1 1 0 16,1 3-4-16,-1-4 0 0,1 1 0 0,0 3 0 15,-1 1 0-15,1-5-8 0,-1 1 12 16,5 3-4-16,0 1 0 0,-4-5 0 0,4 4 0 0,0 1 0 16,0-5 10-16,-4 9 2 0,4-1 0 0,0 4 0 15,0-4-9-15,0 1-2 0,-5-1 0 0,5 0 0 16,0-3 5-16,0-1 1 0,-4 1 0 0,-5-1 0 15,9-4 21-15,-4 1 4 0,-5 3 0 0,5-3 1 16,-5 3-28-16,0-3-5 0,0-1-8 0,0 1 11 16,-4 3 1-16,5 4 0 0,-1-3 0 0,-4-1 0 15,4 1-4-15,-4-1-8 0,4-4 12 0,0 5-4 0,-4-1-8 16,0-7 0-16,4 3 0 0,0-7 0 0,0 0 0 0,1-1 0 16,3-3 0-16,1 0 0 15,0-8-124-15,4 0-18 0,0 0-3 0</inkml:trace>
        </inkml:traceGroup>
        <inkml:traceGroup>
          <inkml:annotationXML>
            <emma:emma xmlns:emma="http://www.w3.org/2003/04/emma" version="1.0">
              <emma:interpretation id="{316AED94-7062-4CC7-9897-4D9DE54753E7}" emma:medium="tactile" emma:mode="ink">
                <msink:context xmlns:msink="http://schemas.microsoft.com/ink/2010/main" type="inkWord" rotatedBoundingBox="10154,15712 14652,15617 14673,16608 10175,16703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6.05574E6">6205 7610 864 0,'0'-15'38'0,"0"7"8"0,0 4-37 0,0-4-9 16,0 0 0-16,0 0 0 0,-4 1 174 0,-1 3 33 15,5 4 6-15,0-8 2 0,0 8-86 0,0 0-17 16,0 0-3-16,0 0-1 0,0 0-76 0,0 0-16 15,-13 8-4-15,4 3 0 0,5 1-3 0,-1 4-1 16,-3-1 0-16,3 1 0 0,-4 3 0 0,5 1 0 16,4-4 0-16,-4 3 0 0,4-3-8 0,4-1 0 15,-4-3 0-15,4 0-11 0,5-1 11 0,0 5 0 16,0-8 0-16,0 0-8 0,-1-1 8 0,1-3 0 16,4-4 8-16,5 0-8 0,-5-4 0 0,0 0 8 15,0-3-8-15,5-1 0 0,-5 0 0 0,5 0 8 0,-5-3-8 0,0-5 0 16,0 4 0-16,0-3 0 0,0 3 0 0,-4-8 8 15,0 1-8-15,0-1 9 0,-5 1-9 16,5-1 10-16,-5-3 14 0,1 4 4 0,-10 3 0 0,5 0 0 16,-4 5-28-16,-5-1 0 0,-4 4 0 0,4 8 0 15,-8 0 0-15,-5 8 0 0,0 0 9 0,-5 3-9 32,-3 5-30-32,3 0-10 0,1 3-3 0,0 1 0 15,4-1-141-15,4 1-28 0,-12 19-5 0,12-12-2 0</inkml:trace>
          <inkml:trace contextRef="#ctx0" brushRef="#br0" timeOffset="6.05615E6">6788 7583 806 0,'0'0'36'0,"0"-12"7"0,0 4-35 0,5-3-8 16,-5-1 0-16,4 0 0 0,1 4 188 0,-1 1 36 15,-4 7 8-15,4-8 0 0,-4 8-123 0,0 0-25 16,9-8-4-16,-9 8-2 0,0 0-40 0,9 8-8 16,0 4-2-16,-5 3 0 0,0-3-28 0,-4 7 0 0,5 1 0 15,-5-1 0-15,-5 5 16 0,5-1-4 0,0 1 0 0,0-1 0 16,-4-4 5-16,4 5 1 0,-4-5 0 0,4 1 0 15,-5-5 13-15,5-3 2 0,-4 0 1 0,4 0 0 16,-4-5-21-16,4-7-4 0,0 0-1 0,0 0 0 16,0 0 19-16,0 0 3 0,0 0 1 0,0 0 0 15,-5-7 1-15,1-1 1 0,4-4 0 0,0 0 0 16,0 1-17-16,4-5-3 0,1 0-1 0,-1-3 0 16,5-1-12-16,-1 1 0 0,1-1 0 0,4 1 0 15,1-4 0-15,3-1-10 0,1 1 2 0,-1-1 0 16,1-3-39-16,-1 0-7 0,5 7-2 15,0 1-660-15,-4 3-132 0</inkml:trace>
          <inkml:trace contextRef="#ctx0" brushRef="#br0" timeOffset="6.05538E6">6016 7244 633 0,'0'0'28'0,"0"0"6"0,-4-8-34 0,4 8 0 15,-9-4 0-15,5-4 0 0,4 8 121 0,-9-8 18 16,0-3 3-16,0 7 1 0,-4-4-64 0,0 4-13 16,0 0-2-16,0 0-1 0,-5 0-13 0,1 0-2 15,-1 4-1-15,1 0 0 0,-5 4 1 0,-5 0 1 16,5 0 0-16,-4 8 0 0,0 7 9 0,-5 1 2 15,-4-1 0-15,4 9 0 0,-4-5 0 0,0 8 0 16,0 0 0-16,4 1 0 0,0 3-19 0,5-4-3 16,4 4-1-16,5 0 0 0,-1-4-29 0,9 4-8 0,1 0 0 0,-1-3 0 15,4 3 0-15,5-4 0 0,0 0 0 0,0 4 0 16,0-7 0-16,5-1 0 0,-1-4 0 0,5-3 0 31,0-1-40-31,4 1-10 0,4-12-2 0,1 3 0 0,4-7-112 16,4-4-22-16,1 0-5 0,3-4-1 0</inkml:trace>
          <inkml:trace contextRef="#ctx0" brushRef="#br0" timeOffset="6.05649E6">7354 7489 1036 0,'9'-15'46'0,"0"7"10"0,-5 0-45 0,5 0-11 15,-9 8 0-15,9-4 0 0,0 4 177 0,-9 0 34 16,0 0 6-16,8 4 2 0,1 4-118 0,0 8-23 16,0-5-5-16,-5 9-1 0,1 3-19 0,-1 1-4 15,-4 3-1-15,0-4 0 0,0 1-48 0,0-1 0 16,0-3 0-16,-4-1 0 0,-1 1 0 0,5-9 0 16,-4 5 9-16,4-4-9 0,-9-1 21 0,9 1-1 15,0-4-1-15,0-8 0 0,0 0-7 0,0 0-2 16,0 0 0-16,0 0 0 0,0 0 4 0,0 0 1 15,0 0 0-15,0 0 0 0,0 0 6 0,9-4 2 0,4 4 0 0,-4-8 0 16,-1 0-5-16,1 1-1 0,0-1 0 0,0-4 0 16,0 0-8-16,-1 1-1 0,5-5-8 0,1 0 12 15,-1 1-12-15,4-1 0 0,1-3 0 0,-1-1 0 16,1 1 0-16,4-1-18 0,0-3 4 0,4 3 1 31,-8 1-149-31,8 3-30 0</inkml:trace>
          <inkml:trace contextRef="#ctx0" brushRef="#br0" timeOffset="6.05697E6">8056 7715 990 0,'0'0'44'0,"0"0"8"0,0 0-41 0,0 0-11 16,0 0 0-16,0 0 0 0,9-3 93 0,4-1 17 0,-4-4 3 0,9 0 1 15,-5 0-43-15,4-3-9 0,-4 3-2 0,5-4 0 16,0 0-24-16,-1 1-6 0,5-1-1 0,-4 0 0 16,-1-3-6-16,1 3-2 0,-1-4 0 0,-4 5 0 15,1-5-21-15,-6 4-10 0,1 1 1 0,0-5 0 16,-9 4 17-16,4 1 4 0,-4-1 1 0,0 4 0 16,-4 0 4-16,-5 1 1 0,0 3 0 0,-4 0 0 15,0 4-6-15,-5 4-2 0,-3 0 0 0,3 3 0 16,-8 1 23-16,4 8 5 0,-9 3 1 0,5 5 0 15,-1 3-21-15,1 0-4 0,4 1-1 0,0 3 0 16,0 0-13-16,5 0 9 0,-1-4-9 0,5 5 8 16,4-5-8-16,0-4 0 0,5 1 0 0,4-1 0 15,4-3-12-15,1-1 1 0,-1-3 1 0,9-1 0 16,1-3-149 0,-1-8-29-16,26 4-7 0,-4-8-1 0</inkml:trace>
          <inkml:trace contextRef="#ctx0" brushRef="#br0" timeOffset="6.05742E6">8714 7505 748 0,'0'0'33'0,"0"-8"7"0,0 0-32 0,0 8-8 0,5-8 0 0,-5 8 0 15,0-7 150-15,0 7 28 0,0 0 6 16,-5-8 0-16,1 8-116 0,-5 0-24 0,0 0-5 0,1 0-1 16,-1 0-18-16,0 4-3 0,-8-4-1 0,3 4 0 15,1 0 7-15,0-1 1 0,-4 1 0 0,3 0 0 16,6 0 6-16,-10 8 2 0,5-4 0 0,0-1 0 16,0 5-3-16,-1-4 0 0,6 4 0 0,-5-1 0 15,4-3-5-15,0 8-2 0,5-5 0 0,-1 1 0 16,1 4-5-16,4-5-1 0,4 5 0 0,1 0 0 15,-1-9 0-15,5 9-1 0,-5-4 0 0,5-1 0 16,0 1 10-16,-1 0 3 0,-3 0 0 0,-1-1 0 16,-4 5 4-16,0-4 2 0,0-1 0 0,-4 5 0 15,-5-1-7-15,0 1-2 0,1-4 0 0,-1 3 0 16,-4 1-12-16,-5 0-2 0,0-5-1 0,5 5 0 16,-4 3-128-1,-5-7-26-15,4 4-4 0</inkml:trace>
          <inkml:trace contextRef="#ctx0" brushRef="#br0" timeOffset="6.05804E6">9105 7618 172 0,'4'-23'8'0,"1"11"1"0,-1 0-9 0,0-3 0 0,1 3 0 0,-1 0 0 15,1 0 281-15,-5 12 55 0,0 0 10 0,0 0 2 16,0 0-210-16,0 12-42 0,0 8-9 0,-5-1-2 16,5 8-37-16,-4 1-8 0,-1-1-2 0,1 0 0 15,-5 5 2-15,5-1 1 0,0 0 0 0,-1 0 0 0,-4 0-3 0,1 1-1 16,-1-1 0-16,4-4 0 0,-3 0-15 0,-1-3-3 15,0-1-1-15,-4-3 0 0,4-1-4 0,0-7-1 16,5-1 0-16,-5 1 0 0,5-4 2 0,-5-4 0 16,5 4 0-16,4-8 0 0,-9 4-4 0,9-4-1 15,-9-4 0-15,5 0 0 0,-5 4-1 0,5-8 0 16,-1 0 0-16,1 0 0 0,-1 4-9 0,5-7 12 16,0 3-12-16,-4-4 12 0,8 1-12 0,1-1 0 15,-1-4 9-15,5-3-9 0,4-1 0 0,0-3 0 16,0 0 0-16,5-5 0 0,4 1 0 0,0 0 0 15,4-5 0-15,1-3 0 0,-1 0-14 0,5 4 2 16,-1 0 1-16,1 0 0 0,0 7 0 0,-1 1 0 16,-3 3 0-16,-5 5 0 0,0 3 11 0,0 4 0 0,-1 4 0 15,-7 4 0-15,-1 4 0 0,-4 0-8 0,-1 4 8 0,1 0 0 16,-5 3 0-16,-4-11 0 0,0 12 0 0,-8 4 0 16,3-5 0-16,-8 5 0 0,-4 0 0 0,3-5 0 15,-3 5 0-15,-1 0 0 0,-4-1 0 0,-4-3 0 31,0 3-37-31,-5 1-6 0,0 0-1 0,1 3 0 16,-1 1-38-16,0 3-8 0,5 0-2 0,0 1-777 0</inkml:trace>
          <inkml:trace contextRef="#ctx0" brushRef="#br0" timeOffset="6.05841E6">9658 7747 1094 0,'0'0'97'0,"8"-4"-77"15,-8 4-20-15,9-4 0 0,-9 4 108 0,0 0 19 16,0 0 3-16,0 0 1 0,0 0-76 0,0 0-15 0,0 0-4 16,0 0 0-16,0 12-6 0,-4-1-2 15,-1 1 0-15,5 4 0 0,-4-5-28 0,0 5 0 16,-1-1 0-16,5 1 0 0,-4 0 0 0,8-1 0 15,-4-3 0-15,9 0 0 0,-5-5 0 0,5 1 0 16,-9-8 0-16,5 4 0 0,8-4 16 0,-4-4-2 0,-1 0-1 0,5-3 0 16,-4-1 31-16,0 4 5 0,4-4 2 0,-4-4 0 15,0 1-30-15,4-1-5 0,-4-4-2 0,-1 1 0 16,1 3 6-16,0-4 2 0,0-3 0 0,-5 3 0 16,5 1 5-16,-9-1 1 0,4 1 0 0,-4 3 0 15,0 0-12-15,-4 0-1 0,0 1-1 0,-5 3 0 16,0 4 0-16,-4 0 0 0,0 4 0 0,0 4 0 15,-5 0-14-15,0 4-10 0,1 0 2 0,-1-1-686 16,-8 9-137-16</inkml:trace>
        </inkml:traceGroup>
        <inkml:traceGroup>
          <inkml:annotationXML>
            <emma:emma xmlns:emma="http://www.w3.org/2003/04/emma" version="1.0">
              <emma:interpretation id="{A62BBDAB-A95F-400C-8954-34A4B6BF299D}" emma:medium="tactile" emma:mode="ink">
                <msink:context xmlns:msink="http://schemas.microsoft.com/ink/2010/main" type="inkWord" rotatedBoundingBox="14950,14560 18686,14481 18729,16480 14992,16559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.05885E6">10167 7712 1785 0,'0'0'159'0,"4"-4"-127"15,5-4-32-15,0 4 0 0,-9 4 42 0,8 0 2 16,1 0 1-16,4 4 0 0,-4 0 11 0,0 4 1 15,0 3 1-15,-5 1 0 0,5 4-18 0,-9-1-3 16,4 1-1-16,-4 3 0 0,0 1-20 0,0-1-5 0,0-3-1 0,-4-4 0 16,-1-1 0-16,1 5 0 0,0-8 0 0,-1-4 0 15,1 3-2-15,4-7-8 0,-9 0 12 0,0-4-4 16,0 1 1-16,9 3 0 0,-4-8 0 0,4-4 0 16,0 0 9-16,0-3 2 0,4-1 0 0,5 1 0 15,-4-5-10-15,8-3-2 0,-4 3 0 0,8-3 0 16,-4 3-8-16,5 5 0 0,-5-5 0 0,5 5 0 15,-5 3 0-15,4 4 8 0,-4 4-8 0,1 0 8 16,-1 8 0-16,-4 0 0 0,4 4 0 0,-5 0 0 16,-3 7-8-16,-1-3 0 0,1 7 0 0,-10 1 0 15,1-1 0-15,-1 5 0 0,-3-5 0 0,3 5 0 16,1-1-112 0,-5 1-17-16,5-5-4 0</inkml:trace>
          <inkml:trace contextRef="#ctx0" brushRef="#br0" timeOffset="6.05974E6">10978 7676 1609 0,'13'-19'35'0,"-8"11"7"0,-1-4 2 0,5 5 2 0,-5-1-37 0,1 0-9 15,-1 0 0-15,-4 8 0 0,0 0 57 0,0-8 10 16,0 1 1-16,0 7 1 0,0-8-49 0,-4 0-11 16,-1 4-1-16,-3 0-8 0,3 4 8 0,-4-4-8 0,1 4 0 15,-6 4 0-15,1 0 16 0,0 0-4 0,0 0-1 0,0 4 0 16,0 0 7-16,-5 3 2 0,5-3 0 0,0 4 0 16,0 3 2-16,-1 1 1 0,-3 3 0 0,4 1 0 15,8 3-6-15,-8 1-1 0,0-5 0 0,4 5 0 16,5-1-3-16,0 0-1 0,-1 1 0 0,5-5 0 15,0-3-12-15,0 0 0 0,5 3 0 0,3-7 0 16,-3-4 0-16,8-1 0 0,-4-3 0 0,4-4 0 16,0-4 0-16,0 0 8 0,5 1-8 0,-5-9 0 15,4 0 8-15,1 0-8 0,-5 1 0 0,0-9 9 16,-4 5-9-16,4-9 12 0,-4 5-12 0,4-9 12 16,0-3-2-16,-4 0 0 0,4-8 0 0,0-4 0 15,1 0-1-15,3-4 0 0,5 1 0 0,-4-1 0 16,8 0-9-16,-4 4 0 0,0 4 0 0,0 4 0 0,-5 8 0 15,1 7 0-15,-5 1 0 0,-4 7 0 0,-5 4 0 16,-4 8 13-16,0 0-1 0,0 0-1 0,-4 8-1 0,-1 8 0 16,-3-1 0-16,-1 5 0 0,-4 3-10 0,-5 1 0 15,1 3 9-15,-1 4-9 0,0 4 0 0,-4 0 8 16,5 0-8-16,-5 4 0 0,9-7 0 0,-5 3 0 16,5 0 0-16,0-4 0 0,0 4 0 0,0-4 0 15,-1 0 0-15,6 1 8 0,-1-5-8 0,0 0 8 16,5-7-8-16,-1 3 8 0,5-7-8 0,-4-1-12 15,4-3 4-15,4-4 0 0,-4-8 20 0,0 0 5 16,0 0 1-16,14 0 0 0,3-4-10 0,1-4-8 16,-1 0 12-16,5-3-12 0,9-1 0 0,0-4 0 15,4-3 0-15,0-5 0 0,9 1-12 0,-1 0 1 16,1-1 0-16,5 5 0 0,-1-1 11 0,-4 9-13 0,-5-5 5 16,-4 12 8-16,-4 0-10 0,-5 4 10 0,-4 8 0 15,-4 0-9-15,-5 0 9 0,0 3 9 0,-4 5-1 16,-5-1-8-16,-4 5 12 0,0-1-12 0,-4 1 12 0,0-4-12 15,-1-1 22-15,-8 1-2 0,0 3-1 0,0-3 0 16,-9-4-19-16,0-1 10 0,-4 5-10 0,-1-4 8 16,-4-5 1-16,1 1 0 0,-5-4 0 0,0 0 0 15,-1-4-9-15,-3 0 0 0,8 0 9 0,-4-4-9 16,4 4-11-16,5-8-6 0,0 4-2 0,8-3-724 16,1-1-145-16</inkml:trace>
          <inkml:trace contextRef="#ctx0" brushRef="#br0" timeOffset="-10778.3304">11720 6148 345 0,'0'0'31'0,"4"-12"-31"0,0 4 0 0,-4 0 0 15,0-3 134-15,5 3 21 0,-1-4 4 0,1 4 1 16,-5 8-72-16,4-7-13 0,5-5-3 0,-5 4-1 16,5 4-15-16,-5-4-4 0,1 1 0 0,-1-1 0 15,1 0-20-15,3 0-5 0,-3 0-1 0,3 5 0 16,-3-1 10-16,-5 4 1 0,4 0 1 0,-4 0 0 15,0 0 12-15,0 0 2 0,0 0 1 0,0 0 0 16,0 0-23-16,0 0-5 0,0 0-1 0,0 0 0 16,0 0 15-16,0 0 2 0,0 0 1 0,0 0 0 15,0 0-24-15,0 0-5 0,0 0-1 0,0 11 0 16,0 1 0-16,-4 4 0 0,4-1 0 0,0 5 0 0,-5-1-2 0,5 5-1 16,-4 3 0-16,4 4 0 0,-9 0 20 15,5 4 4-15,4 0 1 0,-4 4 0 0,-1 0-7 0,-4-3-2 16,5-1 0-16,0 0 0 0,-1 0-8 0,1-4-1 15,-5 0-1-15,9 4 0 0,-4-3-6 0,4-5-1 16,-5-4 0-16,1 1 0 0,-1-1-8 0,5-3 0 16,-4-1 9-16,4-3-9 0,0 3 0 0,-4-3 9 15,4-8-9-15,0-8 0 0,-5 7 0 0,5-7-16 16,0 0 2-16,0 0 0 16,0 0-157-16,0 0-31 0</inkml:trace>
          <inkml:trace contextRef="#ctx0" brushRef="#br0" timeOffset="-10235.9731">12202 6167 1335 0,'0'0'29'0,"0"0"7"0,0 0 0 0,0 0 2 16,0 0-30-16,0 0-8 0,0 0 0 0,0 0 0 0,0 0 52 0,0 0 10 15,0 0 2-15,0 0 0 0,9-4-32 0,-9 4-7 16,0 0-1-16,9 0 0 0,-9 0 26 0,0 0 5 16,0 0 1-16,0 0 0 0,0 0-7 0,4 8-1 15,-4-8 0-15,0 12 0 0,-4-1-19 0,-1 1-4 16,1 0-1-16,-5 0 0 0,5-1-12 0,-5 5-4 15,0-1 0-15,1 1 0 0,-1 0 8 0,0-5 2 16,5 5 0-16,-1-4 0 0,1 3-18 0,-1-3 0 16,1-4 8-16,0 3-8 0,4-11 8 0,-5 8-8 15,1 4 9-15,4-4-9 0,0-8 8 0,0 11-8 16,0-3 0-16,0 4 0 0,4-4 15 0,1 0-3 16,-5-8-1-16,8 7 0 0,-3 1 5 0,-5-8 2 15,4 8 0-15,5 0 0 0,-9-8-8 0,9 4-2 16,4 0 0-16,0-1 0 0,0 1 26 0,5-4 5 15,-1 4 1-15,5-4 0 0,-4-4-28 0,4-3-12 16,4 3 10-16,0 0-10 0,1-4 10 0,4 4-10 16,-1-4 10-16,-3 4-10 0,-1 0 0 0,0-3 8 0,5 3-8 15,0-4 0-15,-5 4 0 0,-4 0 0 0,-9 0 0 0,9 0 0 16,-9 0 0-16,0 4 0 0,-4 0 0 0,0 0 0 31,0 0-52-31,-9 0-3 0,0 0-1 0,0 0 0 0,0 0-105 0,0 0-22 16,0 0-4-16</inkml:trace>
          <inkml:trace contextRef="#ctx0" brushRef="#br0" timeOffset="-9898.4034">12501 6109 172 0,'0'0'16'0,"0"0"-16"15,0 0 0-15,0 0 0 0,0 0 260 0,0 0 48 16,0 0 11-16,0 0 1 0,0 0-168 0,-5-8-35 16,5 8-6-16,0 0-2 0,0 0-33 0,0 0-8 15,0 0 0-15,-4 4-1 0,-1 11-21 0,5 5-4 16,-4-1-1-16,-5 9 0 0,5-1 1 0,0 8 0 15,-1 0 0-15,-4 4 0 0,1 0 8 0,-1 0 2 0,0-4 0 16,-4 8 0-16,0-4-16 0,0 4-2 16,-1-4-1-16,1 0 0 0,0-8-18 0,0 4-4 0,-5 0-1 15,5-3 0-15,0-1-10 0,-4-4-11 0,3 0 3 0,1-3 0 32,0-9-193-32,9 1-39 0,-14 11-7 0,18-27-1 0</inkml:trace>
          <inkml:trace contextRef="#ctx0" brushRef="#br0" timeOffset="6.06037E6">12404 7552 1422 0,'0'0'31'0,"0"0"6"0,-4-8 2 0,4 8 1 0,0 0-32 0,0 0-8 0,0 0 0 0,9-4 0 0,-1-4 60 0,5 4 9 15,5 0 3-15,4 0 0 16,4-3-3-16,5-1 0 0,8 0 0 0,1 0 0 15,8 0-9-15,5-3-3 0,-5 3 0 0,5-4 0 16,-1 4-9-16,1 1-1 0,-5-1-1 0,-8 0 0 16,4-4-33-16,-5 5-13 0,1-1 11 0,-5 4-11 15,-9-4 8-15,5 4-8 0,-5 0 0 0,-4 0 0 32,-4 4-18-32,-1 0-10 0,5-4-1 0,-9 4-1 0,0 0-108 15,-4 4-22-15,-9-4-4 0,0 0 0 0</inkml:trace>
          <inkml:trace contextRef="#ctx0" brushRef="#br0" timeOffset="6.06082E6">13229 6760 1011 0,'13'-16'44'0,"-4"9"11"0,4-1-44 0,0 0-11 16,0 0 0-16,-4 0 0 0,4 1 124 0,-4 3 22 16,-9 4 5-16,0 0 1 0,0 0-47 0,0 0-9 15,0 0-1-15,0 0-1 0,-9 11-30 0,1 9-7 16,-6-1-1-16,1 13 0 0,0 3-14 0,-5 4-3 16,5 4-1-16,-4 3 0 0,-5 1-14 0,0 0-2 15,0 4-1-15,0-1 0 0,0 1-2 0,0 8-1 0,-4-5 0 0,4 5 0 16,0-1 10-16,-4-3 3 0,4-5 0 0,-5 1 0 15,5-4-31-15,0 0 0 0,1-8 0 0,3 0 0 16,-4-4 0-16,0 0 0 0,9-8 0 0,-5 4 0 31,-4-3-96-31,9-1-26 0,-4 0-5 0,4-3-850 0</inkml:trace>
          <inkml:trace contextRef="#ctx0" brushRef="#br0" timeOffset="6.06121E6">13663 7657 1652 0,'0'0'36'0,"5"-4"8"0,-5 4 2 0,0 0 0 0,8-4-37 0,-8 4-9 16,0 0 0-16,0 0 0 0,0 0 40 0,0 0 7 15,0 0 1-15,0 8 0 0,-8 4-29 0,-1 3-6 16,-4 5-1-16,0-1 0 0,-5 5-3 0,0-1-1 16,5 0 0-16,0-3 0 0,4-1 5 0,-4 1 1 15,9-1 0-15,-1-3 0 0,5-4 6 0,5-4 2 0,-1-1 0 0,5-3 0 16,4 0-22-16,0-4 0 16,0 0 0-16,5-4 0 0,4 0 0 0,0 0 0 0,0-3 0 0,0-1 0 15,4-4 10-15,-4 4-2 0,0-3-8 0,4-1 12 16,-8 0 1-16,4 1 0 0,-5-5 0 0,1 4 0 15,-5-3 2-15,-4-1 0 0,-5 0 0 0,1 1 0 16,-5-1 17-16,0 1 4 0,-9 3 1 0,0-4 0 16,0 5-14-16,-4-5-3 0,-4 4-1 0,-1 1 0 15,0 3-11-15,-4 4-8 0,1-4 12 0,-1 4-12 16,4 0 8-16,1 4-8 0,-1 4 0 0,0 0 0 31,1 0-168-31,4 4-36 0,-14 7-8 0,14-3-2 0</inkml:trace>
        </inkml:traceGroup>
        <inkml:traceGroup>
          <inkml:annotationXML>
            <emma:emma xmlns:emma="http://www.w3.org/2003/04/emma" version="1.0">
              <emma:interpretation id="{5D7BE890-9C8B-4498-A33A-E480635407F4}" emma:medium="tactile" emma:mode="ink">
                <msink:context xmlns:msink="http://schemas.microsoft.com/ink/2010/main" type="inkWord" rotatedBoundingBox="19958,14889 23869,14806 23900,16297 19989,16380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.0623E6">15190 7290 345 0,'0'0'31'16,"0"0"-31"-16,0 0 0 0,0 0 0 15,-9 4 168-15,9-4 28 0,0 0 6 0,-9 0 1 16,-4-4-89-16,13 4-18 0,0 0-3 0,0 0-1 0,0 0-36 0,0 0-8 16,0 0-2-16,9-7 0 0,0 3 16 0,-5 0 3 15,-4 4 1-15,0 0 0 0,9-4 2 0,4 0 1 16,-4 0 0-16,9 4 0 0,-1 0-21 0,5 0-4 15,-4 0 0-15,-1 0-1 0,1 4-1 0,8 0 0 16,9-4 0-16,-9 4 0 0,-4-4-6 0,9 0-2 16,4-4 0-16,0 4 0 0,0 0-18 0,0-4-3 15,1 0-1-15,3 4 0 0,1-4-3 0,-1 0-1 16,-8 0 0-16,4 0 0 0,9 1-8 0,-14 3 0 16,-3-8-10-16,3 4 10 0,1 0-21 0,-5 0 1 15,-8 0 1-15,0 0 0 16,-10-4-87-16,5 5-18 0,-4-1-3 0,4 0-529 15,-13-4-105-15</inkml:trace>
          <inkml:trace contextRef="#ctx0" brushRef="#br0" timeOffset="6.06246E6">15866 6760 403 0,'17'-23'17'0,"-8"11"5"0,-5-4-22 0,10-3 0 0,3-1 0 0,5 5 0 16,-4-1 212-16,-5 0 37 0,0 5 8 0,-9-1 2 15,5 4-134-15,-9 8-26 0,0 0-6 0,0 0-1 16,0 0-9-16,-4 12-3 0,-5 4 0 0,0 3 0 0,-4 8-20 0,4 8-4 16,-13 1 0-16,5 6-1 0,-5 1-9 15,0 0-2-15,4 0 0 0,1 4 0 0,-10 4-7 0,5-1-1 16,5-3-1-16,-5 0 0 0,0 8-7 0,0-9-2 15,-4 5 0-15,8-4 0 0,-4 4-15 0,0-1-3 16,-4-7-8-16,9 4 12 0,-1-4-12 0,0-8 8 16,-8 4-8-16,0-8 0 0,8 4-12 0,-8-4-8 15,4-3-1-15,-9-5-1 16,1 4-173-16,3-11-34 0</inkml:trace>
          <inkml:trace contextRef="#ctx0" brushRef="#br0" timeOffset="6.0631E6">16848 6354 1652 0,'5'-7'36'0,"4"-1"8"0,4 4 2 0,-4 0 0 0,-1 0-37 0,5 0-9 15,-13 4 0-15,0 0 0 16,9 4 53-16,-9-4 9 0,5 8 2 0,-1 7 0 16,-4 1-13-16,-4 4-3 0,-10 3 0 0,6 12 0 15,-10 0-11-15,5 4-2 0,-5 8-1 0,-4 4 0 16,-4 3-6-16,4 1-2 0,-8 7 0 0,-1-3 0 0,0 3-6 0,0-3-2 16,5-5 0-16,-5 5 0 0,5-1 1 0,0 1 0 15,-1-9 0-15,5 5 0 0,5-4 1 16,-1-4 0-16,1-1 0 0,-1-7 0 0,5 0-4 0,0-11-1 15,-5-1 0-15,5-8 0 0,0 1-7 0,4-4 0 16,1-5-8-16,-1-3 12 0,0-4-12 0,0 0 11 16,9-4-11-16,0 0 10 0,-4-4-10 0,-1-8 10 15,5 4-10-15,5-11 10 0,-1-1-10 0,5-7 0 16,-5-4 0-16,14-4 0 0,-1-4 0 0,5 0 0 16,5-4 0-16,3 8 0 0,1 8 0 0,0-1-11 15,0 9 11-15,-1-1-12 0,1 9 12 0,-5 7 0 16,-4 4-9-16,-4 7 9 0,4 1 0 0,-9 4 0 15,0 4 0-15,-4 3 0 0,0 1 0 0,-1 3 0 0,-3 0 0 16,-1 5 0-16,1-1 0 0,-1 4 0 16,-4 0 0-16,4-7 0 0,1-1 0 0,-1 1 8 0,-4-5-8 15,4 1 8 1,-4-5-93-16,5-3-19 0,-1 0-4 0,5-9-929 0</inkml:trace>
          <inkml:trace contextRef="#ctx0" brushRef="#br0" timeOffset="6.0632E6">17138 7224 2106 0,'0'0'46'0,"0"0"10"0,0 0 1 0,0 0 3 0,9 8-48 0,-5 4-12 0,1-1 0 0,-1 1 0 0,-4 7 56 0,0 1 8 16,-4 3 3-16,-1 5 0 0,5-1-27 0,-4 0-6 15,-1 1-1-15,5 3 0 0,0-8-15 0,0 4-3 16,0-3-1-16,0-5 0 16,5 1-109-16,-5-5-21 0,4-3-5 0</inkml:trace>
          <inkml:trace contextRef="#ctx0" brushRef="#br0" timeOffset="6.06332E6">17371 6994 2034 0,'4'-20'90'0,"-4"20"18"0,0-7-86 0,0 7-22 0,0-8 0 0,0 8 0 16,0 0 55-16,0 0 6 0,0 0 2 0,4 8-703 15,1-1-141-15</inkml:trace>
          <inkml:trace contextRef="#ctx0" brushRef="#br0" timeOffset="6.0638E6">17958 7150 2163 0,'14'-20'48'0,"-10"13"9"0,5-1 3 16,-5 0 0-16,9 0-48 0,-4 0-12 0,0 1 0 0,-5 3 0 0,-4 4 42 0,0 0 6 15,0 0 0-15,0 0 1 0,0 0-24 0,-9-4-5 16,5 4 0-16,-13 4-1 0,-1 4-11 0,-4 3-8 15,-4 1 9-15,-5 4-9 0,5 7 26 0,-5-4-1 16,0 9 0-16,5-1 0 0,0 8 3 0,-1 0 0 16,10 0 0-16,-5 4 0 0,9 0-18 0,-1-4-10 15,6 1 12-15,3-1-12 0,5-4 0 0,0 0 0 16,5-4 0-16,8 1 0 16,0-9-72-16,9 1-22 0,0-5-4 0,9-7-624 15,-1 0-125-15</inkml:trace>
          <inkml:trace contextRef="#ctx0" brushRef="#br0" timeOffset="6.06459E6">18266 7290 1681 0,'0'0'74'0,"0"0"16"0,0 0-72 0,0 0-18 0,0 0 0 0,0 0 0 16,0 0 64-16,8-4 10 0,1-3 2 0,9-1 0 15,-1 0-23-15,5-4-4 0,4-3-1 0,5 3 0 16,0-7-28-16,4-1-7 0,-4 1-1 0,4-1 0 0,0-3-1 0,0-5-1 15,0 5 0-15,-4-8 0 0,-5 3 2 0,0-7 1 16,1 4 0-16,-10-8 0 0,5 0-1 0,-4 4 0 16,-5 0 0-16,0-4 0 0,0-4-2 0,0 4-1 15,1 4 0-15,-6 0 0 0,1 0-9 0,0 4 8 16,0 7-8-16,-1 1 8 0,-3 3-8 0,4 1 0 16,-5 7 0-16,-4 0 0 0,4 5 0 0,-4-5 0 15,0 8 0-15,0 4 0 0,0-8 0 0,0 8 0 16,0 0 0-16,0 0 0 15,0 0 19-15,0 0 1 0,0 0 1 0,-8 0 0 0,-1-4-21 0,0 8 0 16,0-4 0-16,-4 4 0 0,4-4 0 0,-4 4 0 0,4-4 0 16,-8 4 0-16,4 0 0 0,-5 0-18 0,5 3 3 15,0 1 1-15,0 4 14 0,4 0 0 0,-4 3 9 0,4 5-9 16,0 3 0-16,-4 1 0 0,4 3 0 0,0 0 0 16,1 4 0-16,-1 8 0 0,0 0 0 0,-4 4 0 15,0 0 10-15,0 8-1 0,-5-4 0 0,5-1 0 16,-5 5 14-16,1-4 2 0,-1 4 1 0,-4-1 0 15,0 1 0-15,0-4 0 0,5-4 0 0,-1 4 0 16,1-8 0-16,-1 3 0 0,5-6 0 0,0-1 0 16,0-4-11-16,4-4-3 0,0 0 0 0,0-7 0 15,1-1-3-15,-1-3-1 0,0 0 0 0,0-1 0 16,1-3-8-16,3 0 8 0,5-12-8 0,-13 11 8 16,0-3-8-16,13-8 12 0,0 0-12 0,-9 8 12 15,9-8-4-15,0 0 0 0,0 0 0 0,0 0 0 16,0 0-8-16,0 0 8 0,0 0-8 0,0 0 8 0,0-4-8 15,5-4 0-15,-5 0 0 0,8-3 0 0,-3-5 0 16,-1-3 0-16,5-1 0 0,0-7 0 0,13-8 0 16,-5 0 0-16,1 3 0 0,8-3 0 0,-4 0-19 0,4 0 4 15,5 0 1-15,-5 8 0 0,5-4 2 0,4 3 1 16,5 1 0-16,-5 4 0 0,4 3-9 0,1 1-3 16,4-1 0-16,-5 4 0 0,5 5 7 0,-5-1 0 15,-8 4 1-15,4 0 0 0,-9 8 15 0,1-3-12 16,-10 3 12-16,1 3-12 0,-1-3 12 0,-3 4 0 15,-14-4-10-15,0 0 10 0,4 4 0 0,0 8 0 16,-8 0 0-16,0-1 0 0,-10 5 0 0,1-4 0 16,-9 3 0-16,0 5 0 0,-8-1 0 0,-1 1 0 15,0-5 0-15,1 1 0 0,3 3 0 0,-3-3 0 0,3-4 0 0,1-4 0 16,4 3 0-16,0-3 0 0,0 0 0 0,9-8 0 16,0 4 0-16,0 0 0 0,4 0 8 0,-4-8-8 15,4 4 0-15,4 0 0 0,5 0 0 0,0 0 0 16,0 0 0-16,0 0 0 0,0 0 0 0,-8 4 8 15,3 3-8-15,5-7 0 0,-4 4 0 0,4 4 0 16,0 4 0-16,0-1 0 0,9 5 0 0,-5-4 0 16,9 3 0-16,5 1 0 0,-1 0 0 0,10-1 0 15,3 1 0-15,1-1 0 0,4 1 0 0,5 3 0 16,-1-3-114 0,9 4-18-16,-4-5-4 0</inkml:trace>
        </inkml:traceGroup>
        <inkml:traceGroup>
          <inkml:annotationXML>
            <emma:emma xmlns:emma="http://www.w3.org/2003/04/emma" version="1.0">
              <emma:interpretation id="{77EE2C9D-CF3A-4B6D-8C88-CB4BECA3DDD6}" emma:medium="tactile" emma:mode="ink">
                <msink:context xmlns:msink="http://schemas.microsoft.com/ink/2010/main" type="inkWord" rotatedBoundingBox="25166,14914 29412,14824 29439,16087 25193,16176">
                  <msink:destinationLink direction="with" ref="{596220D5-DC33-468F-8655-617AF44B30A0}"/>
                </msink:context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.06587E6">20376 7302 1256 0,'0'0'28'0,"0"0"5"0,0 0 2 0,0 0 0 0,-9 8-35 0,9-8 0 16,0 0 0-16,0 0 0 0,0 0 92 15,0 0 11-15,4 12 2 0,10-9 1 0,-6 1-38 0,14-4-7 16,0-4-1-16,5-3-1 0,-1-1-5 0,5 0-1 15,4 0 0-15,-5-3 0 0,1-5-26 0,4 4-6 16,0 1-1-16,-4-1 0 0,0-4-6 0,-5 5-2 16,-4-1 0-16,0-4 0 0,-5 5-12 0,1-5 0 15,0 0 0-15,-1 1 0 0,-4-1 8 0,-4 4 0 16,0-3-8-16,0-1 12 0,-9 5 7 0,4-5 1 16,-4 4 0-16,0 1 0 0,-4-1-20 0,-5 0 0 15,0 4 0-15,0 1 0 0,0-1 0 0,-4 4-12 0,-4 0 0 16,4 4 0-16,-5 0 12 0,-4 4 0 0,5 4 0 0,-5-1-9 15,0 1 9-15,4 4 0 0,-8 4 10 0,8-1-10 16,1 5 11-16,-1-1-11 0,1 1 12 0,-1-1-12 16,5 8 19-16,4-3-3 0,-4 3-1 0,0 0 0 15,8 5 2-15,-3-5 1 0,8 0 0 0,0 1 0 16,0-1-18-16,8-4 8 0,-3 1-8 0,8-1 0 16,0 0 0-16,5-3 0 0,4-1 0 0,4-3 0 31,9 0-116-31,5-5-24 0,-1-3-5 0</inkml:trace>
          <inkml:trace contextRef="#ctx0" brushRef="#br0" timeOffset="6.06626E6">21854 6982 1630 0,'0'0'72'0,"0"-8"16"0,-4 1-71 0,0-1-17 15,-5 4 0-15,-4 0 0 0,-5 0 70 0,0 0 10 16,-3 4 3-16,-1 0 0 0,-5 4-38 0,-3 0-7 15,-1 4-2-15,-4 4 0 0,0 3-23 0,0 1-5 16,-5 3 0-16,5 12-8 0,0-3 13 0,-5 3-4 16,5-4-1-16,0 12 0 0,0-4 11 0,4 0 1 15,5 1 1-15,4-5 0 0,0 0-7 0,5-4-2 16,4-3 0-16,-1-1 0 0,6-3-4 0,3-5-8 16,1-3 11-16,4 0-11 0,0-12 13 0,0 0-4 0,0 0-1 15,13 3 0-15,0 1 4 0,5-8 0 0,-1-3 0 0,5-1 0 16,4 0-12-16,5-4 0 0,4-3 9 0,0-1-9 15,0-3 0-15,1-1 0 0,-6-3 0 0,5-5 0 16,-4-3 0-16,9-4 0 0,-10-4 0 0,5 0 0 16,-4-4 0-16,4 0 9 0,-4-7-9 0,0-1 0 15,-5-8 0-15,5 5 0 0,-1-5 0 0,-3 1 0 16,-1 3 0-16,0 1 8 0,-4 3-8 0,0 8 0 16,-4-4 0-16,-5 8 0 0,0 8 0 0,-4 4 0 15,-5 3 10-15,1 9-10 0,-5-1 8 0,4 8-8 16,-4 4 16-16,0 4-3 0,0 0 0 0,0 0 0 15,0 0 4-15,-4 12 1 0,-5 8 0 0,-4 7 0 16,0 0-18-16,-1 4 0 0,-8 5 8 0,5 3-8 16,-1 0 0-16,5 3-14 0,-4 1 2 0,-1 8 1 0,5 0 11 15,-5 3 16-15,1-3-4 0,-1 4-1 0,1-9-11 16,-1 1 8-16,1 4-8 0,-1-4 8 0,5-8-8 0,0 4 0 16,0-4 9-16,4 0-9 0,0-8 0 0,0 0-16 15,5-4 2-15,4-3 1 16,4-5-180-16,5-3-36 0,9-4-7 0,8-5-2 0</inkml:trace>
          <inkml:trace contextRef="#ctx0" brushRef="#br0" timeOffset="6.06743E6">22442 7244 576 0,'0'0'51'0,"0"0"-41"0,9-8-10 0,-5 0 0 16,1 4 141-16,4-4 27 0,-5-3 4 0,5 3 2 16,-5-4-31-16,5 4-7 0,0-3 0 0,-1 3-1 15,1-4-33-15,-4 4-6 0,3 0-2 0,-3 1 0 16,3-1-54-16,-3 4-12 0,-5 4-1 0,0 0-1 15,0 0-18-15,0 0-8 0,0 0 8 0,0 0-8 16,0-8 0-16,-9 4 0 0,5 0 8 0,-9 0-8 0,-1 4 0 0,1 0 0 16,-9 0 0-16,-4 0 0 0,0 4 0 0,-1 4 0 15,-8 0 8-15,5 4-8 0,-6-1 20 16,1 1-2-16,0 0 0 0,5 3 0 0,-1-3-4 0,9 4-1 16,0-1 0-16,4 1 0 0,5-1-13 0,0 1 0 15,9-4 0-15,4-4 0 0,0-8 8 0,0 0-8 16,0 0 11-16,4 11-11 0,9-7 0 0,5 0-9 15,-1-8-1-15,10 0 0 0,-5-4 10 0,8 1 0 16,1-5 0-16,0 0 0 0,4 1 0 0,0-9 0 16,-4 4 0-16,-1-3 0 0,5-1 0 0,-4 1 0 15,4-1 8-15,0 1-8 0,0-1 11 0,1 9-3 0,-6-1 0 0,5 4 0 16,-13 4-8-16,5 4 10 0,-10 4-10 0,-4 0 10 16,0 8-10-16,-8 0 12 15,-1 3-12-15,-8 5 12 0,-5 3-12 0,-4 4 8 0,0 1-8 16,-9-1 8-16,-4 0-8 0,-1 4 0 0,-4-3 9 15,-4 3-9-15,5 0 0 0,-5 0 0 0,4 1 0 16,-4-5 8-16,0 0-8 0,4-3 0 0,0-5-8 0,1 1 8 16,-6-5-21-16,10-3 1 0,-5-4 0 0,9-1 0 31,1 1-13-31,-6-4-3 0,5-4 0 0,5 0 0 0,4 0 9 0,4-4 2 0,-4-4 0 0,8 5 0 16,1-5 25-16,-1-4 0 0,5 0 0 0,5 1 0 15,-5 3-10-15,9-4 0 0,8 4 0 0,1 1 0 16,-1 3-2-16,1 4 0 0,8-4 0 0,-4 4 0 15,4 4 0-15,-4-4-1 0,0 4 0 0,5 3 0 16,-5-7 3-16,4 8 1 0,0-8 0 0,0 0 0 16,1 4-2-16,4-4 0 0,-1-4 0 0,5 0 0 15,0 0-5-15,5-7 0 0,-5 3-1 0,5-4 0 16,-10 0-9-16,5-3-2 16,0-1 0-16,1 1 0 0,-6-5 10 0,1 5 2 0,0-5 0 0,-1-3 0 0,-3-5 16 15,3 5 0-15,-3-4 0 0,-1 3 9 0,5-7 18 0,-5 4 3 16,5-4 1-16,-5 3 0 0,5 1-15 0,0 0-2 15,-1-1-1-15,-3 1 0 0,-1 4-5 0,-4-1 0 16,-5 1-8-16,-3 3 12 0,-6 5-12 0,1-1 9 16,-5 4-9-16,-4 1 8 0,-4 3 6 0,0 0 1 15,-5 8 0-15,-4 0 0 0,0 4 1 0,-9 4 0 16,4 4 0-16,-4 3 0 0,0-3 1 0,0 3 1 16,0 5 0-16,0-1 0 0,0 1-2 0,1 3 0 15,3 1 0-15,5-1 0 0,-5 1-3 0,5-1-1 16,0 0 0-16,4 1 0 0,5-5-3 0,-1 5-1 15,1-1 0-15,8 4 0 0,1-3-8 0,-1-1 0 0,1-3 0 16,3-1 0-16,-3 1 0 0,4-1 12 0,-5 1-12 0,5-9 12 16,-1 1-3-16,1 0 0 0,-4-4 0 0,8-5 0 15,-13-3-9-15,13 0 8 0,0 0-8 0,0-3 8 16,5-9 6-16,-1 4 1 0,5-4 0 0,0 1 0 16,9-5-1-16,0-3 0 0,-1-5 0 0,5 1 0 15,5-8 2-15,4 3 0 0,-5-7 0 0,5 4 0 16,4-4-16-16,1 0 11 0,-5 4-11 0,4-1 10 15,-4 9-10-15,0 0 0 0,-1 7 0 0,-3 4 0 16,-5 4 0-16,-4 5 0 0,4 3 0 0,-9 3 0 16,-4 5 0-16,-4 4 12 0,-1 0-12 0,-8 3 12 15,4 1-12-15,-4-1 0 0,-5 5 0 0,1-1 8 16,-5-3 4-16,0 0 0 0,0-1 0 0,-9 5 0 16,0-9-12-16,-4 5 0 0,0-4 0 0,-5-1 8 0,-8 1-8 15,-5-4 10-15,5-4-10 0,-5 0 10 0,-4 4-10 0,4-8 12 16,1 3-12-16,-10 1 12 0,5-4-12 0,-9 0 0 15,0 0 0-15,-4 0 8 0,0 0-20 0,4-4-4 16,0 1 0-16,0 3-1 16,0 0-178-16,5-4-35 0,-31-8-7 0,26 4-2 0</inkml:trace>
          <inkml:trace contextRef="#ctx0" brushRef="#br0" timeOffset="6.06862E6">24618 7431 1440 0,'0'0'128'0,"0"0"-103"16,-4-4-25-16,4 4 0 0,0 0 196 0,0 0 35 15,-4-4 6-15,4 4 2 0,-5 0-139 0,5 0-27 16,0 0-5-16,0 0-2 0,0 0-51 0,0 0-15 16,0 0 0-16,0 0 8 0,0 0-8 0,0 0-12 15,0 8 4-15,0 3-742 16,0 1-148-16</inkml:trace>
        </inkml:traceGroup>
      </inkml:traceGroup>
    </inkml:traceGroup>
    <inkml:traceGroup>
      <inkml:annotationXML>
        <emma:emma xmlns:emma="http://www.w3.org/2003/04/emma" version="1.0">
          <emma:interpretation id="{D23182C0-772D-4233-BA6C-23E607EF9377}" emma:medium="tactile" emma:mode="ink">
            <msink:context xmlns:msink="http://schemas.microsoft.com/ink/2010/main" type="paragraph" rotatedBoundingBox="2695,17301 13680,17004 13718,18408 2733,187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A08C00-3221-4975-9BA5-666ABCF968FE}" emma:medium="tactile" emma:mode="ink">
              <msink:context xmlns:msink="http://schemas.microsoft.com/ink/2010/main" type="line" rotatedBoundingBox="2695,17301 13680,17004 13718,18408 2733,18705"/>
            </emma:interpretation>
          </emma:emma>
        </inkml:annotationXML>
        <inkml:traceGroup>
          <inkml:annotationXML>
            <emma:emma xmlns:emma="http://www.w3.org/2003/04/emma" version="1.0">
              <emma:interpretation id="{CB2D4073-8AE1-4EE3-8108-CE7D13C9D33A}" emma:medium="tactile" emma:mode="ink">
                <msink:context xmlns:msink="http://schemas.microsoft.com/ink/2010/main" type="inkWord" rotatedBoundingBox="2701,17540 5213,17472 5238,18421 2727,1848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.07019E6">-1688 9221 633 0,'0'0'56'0,"0"-8"-44"0,-4-4-12 0,-1 4 0 16,5 8 132-16,-4-7 24 0,-5-1 4 0,0 0 2 15,1 4-62-15,-1-4-12 0,-4 1-2 0,4 3-1 16,-4-4-31-16,0 8-6 0,-5-4-2 0,5 4 0 16,-9 0-15-16,0 4-3 0,0 0-1 0,-4 0 0 15,0 0-11-15,-1 3-3 0,5 1 0 0,0 4 0 16,0 0-5-16,0-1 0 0,5 5-8 0,4-1 12 15,0 5-12-15,4-1 8 0,0-7-8 0,9 8 0 16,0-9 0-16,9 5 0 0,0 0 0 0,4-5-10 0,4 1 10 16,5 0-8-16,9-1 8 0,0 1-8 0,4-8 8 0,0 8 0 15,4-1 0-15,-4-3 0 0,1 0 0 0,-1 4 0 16,0 3 0-16,-9 1 0 0,0-1 0 0,-8 1 0 16,-1 0 0-16,-3 3 0 0,-1-3 11 0,-9 3 7 15,-4 1 2-15,-4-1 0 0,-1 1 35 0,-3-1 7 16,-1 1 2-16,0-1 0 0,-8-3-18 0,3 3-3 15,-8-7-1-15,5 4 0 0,-1-5-31 0,-8 5-11 16,4-4 0-16,0-5 9 0,0 5-21 0,0-4-5 16,0 4-1-16,5-5 0 15,-1-3-153-15,5 0-30 0</inkml:trace>
          <inkml:trace contextRef="#ctx0" brushRef="#br0" timeOffset="6.07102E6">-1376 8991 2023 0,'0'0'89'0,"0"0"19"0,0 0-86 0,0 0-22 0,0 0 0 0,0 0 0 16,0 0 28-16,-5 11 0 0,-3 1 1 0,8 0 0 31,0 3-101-31,4 5-21 0,0-5-4 0</inkml:trace>
          <inkml:trace contextRef="#ctx0" brushRef="#br0" timeOffset="6.07083E6">-1376 9466 288 0,'0'0'12'0,"8"-3"4"16,-3-5-16-16,4 4 0 0,-5 0 0 0,5-4 0 0,-5 4 226 0,5-4 42 0,-9-3 9 0,4 7 2 16,-4 4-135-16,5-8-28 0,-1-4-4 0,-4 12-2 15,0 0-27-15,0 0-6 0,0-7-1 0,0 7 0 16,0-8-33-16,0 8-7 0,0 0-2 0,0 0 0 16,0 0-18-16,0 0-3 0,0 0-1 0,0 0 0 15,0 0 6-15,0 0 1 0,0 0 0 0,0 8 0 16,-4 7 9-16,4-3 3 0,-5 3 0 0,1-3 0 15,0 4-8-15,-1 3-2 0,5 1 0 0,-4-1 0 0,4 1-3 16,-5-1-1-16,5 5 0 0,0-5 0 16,5-3-5-16,-5 3 0 0,0-7-1 0,4 4 0 0,1-9-28 15,3 5-6-15,1-4-1 0,0 0-697 16,-9-8-140-16</inkml:trace>
          <inkml:trace contextRef="#ctx0" brushRef="#br0" timeOffset="6.07153E6">-854 9291 748 0,'0'0'33'0,"0"0"7"0,0 0-32 0,0 0-8 15,0 0 0-15,4-8 0 0,-4 8 163 0,5-8 30 16,-1 1 7-16,5-5 0 0,-1 4-93 0,-3 4-19 16,-1-4-4-16,5 4-1 0,-5 1-26 0,10-1-5 15,-6 0 0-15,1 0-1 0,9 4-19 0,-5 0-3 16,0-4-1-16,0 4 0 0,0 4-19 0,0 0-9 0,9 0 8 16,-4 3-8-16,0 5 0 0,-1 0 8 0,-4 0-8 15,0-1 0-15,1 5 0 0,-6-1 8 0,1-3-8 16,-4 4 0-16,-1 3 8 0,-8 1-8 0,4-1 0 0,-9 1 8 15,4-1 7-15,-8 5 1 0,0-1 0 0,4 4 0 16,-8 1 12-16,-1-1 2 0,-4 0 1 0,0 4 0 16,0-3-9-16,-4 3-2 0,4 0 0 0,0-4 0 15,0 1-9-15,-4-1-3 0,8 0 0 0,1-7 0 16,4 3-8-16,4-7 0 0,-4-4 0 0,8-1 0 16,1 1 0-16,4-12 0 0,0 0 0 0,9 8 0 31,-1-4-30-31,6-4-2 0,8-8 0 0,4-4 0 0,5 0-32 15,8-3-6-15,5-5-2 0,4 1 0 0,5-5-121 0,-5 5-25 16</inkml:trace>
          <inkml:trace contextRef="#ctx0" brushRef="#br0" timeOffset="6.07183E6">-854 9630 518 0,'-13'0'46'0,"4"0"-37"0,4 0-9 0,1 0 0 16,-5 0 168-16,9 0 31 0,0 0 6 0,0 0 2 15,0 0-81-15,0 0-16 0,0 0-3 0,0 0-1 16,13 4-43-16,5-4-9 0,0 0-2 0,8-4 0 16,5 0-32-16,4-3-6 0,0-1-2 0,9-4 0 31,0 4-44-31,-1 0-8 0,6-3-3 0</inkml:trace>
          <inkml:trace contextRef="#ctx0" brushRef="#br0" timeOffset="6.07244E6">-3 9544 1231 0,'0'0'27'0,"0"0"5"0,0 0 2 0,0 0 1 0,0 0-35 16,0 0 0-16,0 0 0 0,0 0 0 0,0 0 72 0,0 0 7 0,0 0 1 0,0 0 1 15,0 0-18-15,0 0-4 0,0 0-1 0,0 0 0 16,0 0-19-16,9 0-4 0,4 0-1 0,0-3 0 15,5 3-5-15,-1-4-1 0,5 0 0 0,4 0 0 16,1-8-4-16,-1 4-2 0,0 1 0 0,5-5 0 16,0-4-4-16,-5-3-1 0,-4 7 0 0,0-4 0 15,0 1-6-15,-5 3-2 0,-3 0 0 0,-1 1 0 16,-9 3-9-16,1-4 0 0,-1 1 0 0,-4 3 0 16,-4-4 0-16,-5 4 12 0,4-3-2 0,-3 7 0 0,-6-4-10 0,6 4 0 15,-10-4 0-15,1 8 0 16,-5 0 0-16,0 8 8 0,-5-4 0 0,1 4 0 15,-5 3 21-15,1 1 4 0,-1 4 1 0,5 3 0 16,-1 5 14-16,5 3 4 0,0 0 0 0,9 8 0 16,-4-4-36-16,4 5-6 0,-1-5-2 0,6 0 0 0,3 4-8 0,5-4 8 15,5 0-8-15,-1-3 8 16,5-1-8-16,4-4 8 0,-4 1-8 0,13-5 8 0,0-3-8 16,4 0 0-16,9-9 0 0,4 1 0 15,5-8-91-15,5 0-20 0,3-8-4 0,1-3-1 0</inkml:trace>
        </inkml:traceGroup>
        <inkml:traceGroup>
          <inkml:annotationXML>
            <emma:emma xmlns:emma="http://www.w3.org/2003/04/emma" version="1.0">
              <emma:interpretation id="{918A3484-17E3-49AC-AA14-27E979C4B2DA}" emma:medium="tactile" emma:mode="ink">
                <msink:context xmlns:msink="http://schemas.microsoft.com/ink/2010/main" type="inkWord" rotatedBoundingBox="5947,17213 7659,17167 7696,18535 5984,1858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.07289E6">1502 8850 1267 0,'9'-11'56'0,"-9"11"12"0,0 0-55 0,0 0-13 15,0 0 0-15,0 0 0 0,0 0 128 0,-14 7 24 16,-8 5 4-16,5 4 0 0,4 3-63 0,-5 5-13 15,-13-1-2-15,5 8-1 0,4 0-15 0,0 4-3 16,-4 4-1-16,0 0 0 0,-5 4-9 0,9 0-1 16,13 0-1-16,-8 0 0 0,-5 4-19 0,9 0-3 15,8-8-1-15,5 4 0 0,-4-1-15 0,8-3-9 16,1-3 10-16,3 3-10 0,10-8 0 0,-1 0 0 16,-3 4 0-16,8-8 0 0,8 5 0 0,1-5-15 15,-5 0 2-15,1 0 0 16,3-3-128-16,5-1-26 0,5-3-5 0</inkml:trace>
          <inkml:trace contextRef="#ctx0" brushRef="#br0" timeOffset="6.07427E6">1563 9646 1573 0,'9'-20'34'0,"-9"20"7"0,4-7 2 0,5-5 2 0,9 4-36 0,4-4-9 0,0 1 0 0,4-5 0 16,5 4 30-16,-1 1 4 0,1-5 1 0,4 4 0 16,0-3-12-16,5 7-3 0,-5-4 0 0,0 1 0 15,-4 3-20-15,-1 0 0 0,1 0 0 0,0 4-783 16</inkml:trace>
          <inkml:trace contextRef="#ctx0" brushRef="#br0" timeOffset="6.07407E6">1778 9236 1155 0,'0'0'51'0,"0"0"11"0,0 0-50 0,0 0-12 0,0 0 0 0,13 0 0 16,5 0 65-16,-5 0 11 0,0 0 1 0,9-4 1 15,13-3-16-15,-8 3-3 0,-10-4-1 0,5-4 0 16,9 1-8-16,-5-1-2 0,-4 4 0 0,0-4 0 16,-9-3-13-16,5-1-3 0,-1 1-1 0,-8 3 0 15,-5 0-7-15,-4 0-2 0,9-3 0 0,-9 3 0 16,0 0 9-16,0 1 1 0,-4-1 1 0,-1-7 0 16,5 7-10-16,0-4-3 0,-13 5 0 0,4-1 0 15,5-4-8-15,0-3-3 0,-10 3 0 0,1-3 0 16,0-1-9-16,4 1 0 0,1-1 0 0,-10 5 0 0,1-1 0 15,3 4 8-15,10 1-8 0,-5 3 0 0,-8 4 0 16,3 0 0-16,14 4 0 0,0 0 0 0,-17 0 0 0,4 8 0 16,0 3 0-16,-1 1 0 0,10 4 0 0,-5 7 0 15,-4 1 0-15,9-1 0 0,4 4 0 0,-9 4 0 16,0 5 0-16,0-5 0 0,1 4 0 0,3 4 0 16,5 4 0-16,0 0 0 0,-9 3 17 0,5 5-1 15,4-4-1-15,0 0 0 0,-4 3 9 0,-1-3 3 16,5 0 0-16,0 0 0 0,9-4-3 0,-9 0 0 15,-4 0 0-15,-1-4 0 0,10-4-12 0,-10 0-4 16,-3 0 0-16,3 0 0 0,1-4-8 0,-1 0-11 16,-3-3 3-16,-1-5 0 15,-4 4-143-15,8-7-28 0,-4-1-5 0</inkml:trace>
          <inkml:trace contextRef="#ctx0" brushRef="#br0" timeOffset="6.07457E6">2647 8647 1792 0,'0'0'80'0,"0"0"16"0,-5-3-77 0,5 3-19 0,0 0 0 0,0 0 0 16,9 7 56-16,0 5 7 0,4 4 1 0,0 3 1 15,0 5-20-15,5 7-4 0,-5 4-1 0,5 4 0 16,-1 4 8-16,1 4 0 0,-5-1 1 0,5 5 0 16,-5-4 3-16,-5 4 0 0,1-5 0 0,-4 9 0 15,3-4 5-15,-8 3 2 0,0-3 0 0,-4 0 0 16,-9-1-35-16,4 1-6 0,-8-4-2 0,-1-4 0 15,-4 4-6-15,0-5-2 0,-4 1 0 0,4-4 0 16,-4 0-8-16,-1 0 0 0,1-4 0 0,0 1 0 31,-1-5-119-31,1-4-25 0,4 0-6 0</inkml:trace>
        </inkml:traceGroup>
        <inkml:traceGroup>
          <inkml:annotationXML>
            <emma:emma xmlns:emma="http://www.w3.org/2003/04/emma" version="1.0">
              <emma:interpretation id="{32BE2087-6470-44ED-B64F-E84BE71C5B82}" emma:medium="tactile" emma:mode="ink">
                <msink:context xmlns:msink="http://schemas.microsoft.com/ink/2010/main" type="inkWord" rotatedBoundingBox="8688,17893 9715,17865 9726,18256 8699,1828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.07556E6">3884 9755 1695 0,'0'0'75'0,"0"0"16"0,-4-4-73 0,4 4-18 16,0 0 0-16,0 0 0 0,8-8 47 0,1 4 5 16,4 1 2-16,1-1 0 0,3 0 21 0,5 0 4 15,0-4 1-15,9 4 0 0,-5 0-20 0,9-4-4 16,0 1-1-16,5 3 0 0,4-4-35 0,-1 4-6 15,1 0-2-15,5 0 0 0,-1 4-12 0,9-4 0 16,-5 0 0-16,6 1-10 16,7-1-110-16,-3 4-21 0,4-4-5 0,-9 4-776 0</inkml:trace>
          <inkml:trace contextRef="#ctx0" brushRef="#br0" timeOffset="6.07535E6">4024 9416 921 0,'0'0'82'0,"0"0"-66"15,0 0-16-15,0 0 0 0,-4-8 106 0,4 8 18 16,0 0 3-16,0-8 1 0,0 8-46 0,0 0-9 15,4-8-1-15,10 4-1 0,-1 4-10 0,0-3-1 0,4 3-1 0,5-4 0 16,5 4-4-16,3 0-1 16,1-4 0-16,4 0 0 0,0 0-6 0,5 4 0 15,-1-4-1-15,1 0 0 0,-1 0-19 0,5 0-3 0,0 0-1 0,-4 4 0 16,-10-3-15-16,5 3-9 16,0 0 10-16,-4 0-10 0,0-4 8 0,0 4-8 0,-5 0 0 0,5 0 0 15,-5 0 0-15,-4 0 0 0,-9-4 0 0,5 4 0 16,-5 0 0-16,-5 0 0 0,-8 0 0 0,0 0 0 31,0 0-38-31,0 0-1 0,0 0 0 0,0 0 0 16,0 0-52-16,0 0-10 0,0 0-3 0,-4 8-756 0</inkml:trace>
        </inkml:traceGroup>
        <inkml:traceGroup>
          <inkml:annotationXML>
            <emma:emma xmlns:emma="http://www.w3.org/2003/04/emma" version="1.0">
              <emma:interpretation id="{E1307076-4A69-4DE6-8881-7610F73C002A}" emma:medium="tactile" emma:mode="ink">
                <msink:context xmlns:msink="http://schemas.microsoft.com/ink/2010/main" type="inkWord" rotatedBoundingBox="10869,17280 12031,17249 12063,18452 10902,1848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.07614E6">6468 8874 864 0,'5'-20'76'0,"-5"12"-60"15,8-3-16-15,-3-1 0 0,3-4 168 0,-3 5 32 16,4 3 5-16,-1 0 2 0,-8 8-124 0,9 0-25 15,-4 0-5-15,-5 0-1 0,0 0-16 0,8 8-3 16,-8 4-1-16,0 3 0 0,-4 1-9 0,-5 3-3 16,-4 5 0-16,-5 3 0 0,1 4 1 0,-5 4 0 15,-4 0 0-15,-5 4 0 0,0-4 8 0,1 1 2 0,-1 3 0 0,0-4 0 16,5 0 8-16,-5-4 1 0,9-4 1 0,-4 1 0 16,4-5-11-16,4-4-2 0,1 1-1 0,4-1 0 15,-1-3-7-15,6-4-2 0,-1-1 0 0,9-11 0 16,0 0-10-16,0 0-8 0,0 0 9 0,0 0-9 15,9 8 14-15,4 0-3 0,0-8-1 0,5 4 0 16,3-4 1-16,1 0 0 0,9 0 0 0,0-4 0 16,0-4-3-16,4 4 0 0,9-3 0 0,-5-1 0 15,9-4-8-15,1 4 0 0,-1-3 9 0,4 3-9 16,5-4 0-16,-4 8 8 0,4-8-8 0,0 9 0 16,-9-5 0-16,5 0 0 0,-9 0 0 0,0-4 0 15,-5 9 0-15,1-5-13 0,-1 0 1 0,-8 4 1 16,0 0-111-1,-9-4-22-15,4 4-5 0,-13 1-848 0</inkml:trace>
          <inkml:trace contextRef="#ctx0" brushRef="#br0" timeOffset="6.07653E6">7109 8827 748 0,'4'-12'67'0,"0"0"-54"0,1 1-13 0,-1-5 0 16,1 8 152-16,-1-3 28 0,0 3 6 0,-4 8 1 15,5-12-63-15,-5 12-13 0,0-8-3 0,0 1 0 16,0 7-20-16,0 0-4 0,0 0 0 0,0 0-1 15,0 0-32-15,0 0-7 0,0 0 0 0,0 0-1 16,0 0-14-16,0 11-2 0,-5 1-1 0,-3 7 0 16,3 1 8-16,-4 7 2 0,-4 8 0 0,0 4 0 15,-4 4 1-15,-5 4 1 0,0 4 0 0,-5 3 0 16,-3 5 0-16,-1-5 0 0,-4 5 0 0,4-1 0 16,-4 1-14-16,4-1-4 0,1-3 0 0,3-4 0 15,1-1 8-15,0-3 0 0,-1 0 1 0,5-4 0 16,9-4-29-16,-4-4 0 0,4 0 0 0,4-4-10 15,0-3-113-15,0-9-22 0,5 1-5 0,4-5-997 16</inkml:trace>
        </inkml:traceGroup>
        <inkml:traceGroup>
          <inkml:annotationXML>
            <emma:emma xmlns:emma="http://www.w3.org/2003/04/emma" version="1.0">
              <emma:interpretation id="{D2130774-4AD1-4311-BFAA-3BD999054EFB}" emma:medium="tactile" emma:mode="ink">
                <msink:context xmlns:msink="http://schemas.microsoft.com/ink/2010/main" type="inkWord" rotatedBoundingBox="13647,18019 13708,18017 13709,18042 13647,18043"/>
              </emma:interpretation>
              <emma:one-of disjunction-type="recognition" id="oneOf12">
                <emma:interpretation id="interp16" emma:lang="" emma:confidence="0">
                  <emma:literal>.</emma:literal>
                </emma:interpretation>
                <emma:interpretation id="interp17" emma:lang="" emma:confidence="0">
                  <emma:literal>-</emma:literal>
                </emma:interpretation>
                <emma:interpretation id="interp18" emma:lang="" emma:confidence="0">
                  <emma:literal>n</emma:literal>
                </emma:interpretation>
                <emma:interpretation id="interp19" emma:lang="" emma:confidence="0">
                  <emma:literal>:</emma:literal>
                </emma:interpretation>
                <emma:interpretation id="interp2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6.07742E6">8850 9505 1839 0,'0'0'81'0,"0"0"18"0,0 0-79 0,0 0-20 16,-8-3 0-16,8 3 0 0,0 0 130 0,0 0 22 16,-5-8 5-16,5 8 1 0,0 0-58 0,0 0-11 15,0 0-2-15,0 0-1 0,-9-4-55 0,9 4-11 16,0 0-3-16,0 0 0 0,0 0-17 0,0 0 0 15,0 0 0-15,9 0 0 16,0 4-36-16,4 0-5 0,-4 0-1 0,0-1-754 16,4 5-152-16</inkml:trace>
        </inkml:traceGroup>
      </inkml:traceGroup>
    </inkml:traceGroup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3BB956-FD64-4471-85C9-B92521271640}" emma:medium="tactile" emma:mode="ink">
          <msink:context xmlns:msink="http://schemas.microsoft.com/ink/2010/main" type="inkDrawing" rotatedBoundingBox="13097,12309 13622,14948 11071,15455 10546,12816" hotPoints="13341,13866 12011,15196 10680,13866 12011,12536" semanticType="container" shapeName="Circle">
            <msink:sourceLink direction="with" ref="{4B970072-8BC1-474B-8CE5-442B1B909DDA}"/>
            <msink:destinationLink direction="with" ref="{7555C73B-60D8-4F4C-B809-D2385ED08BAD}"/>
            <msink:destinationLink direction="with" ref="{C66EBB75-E1A8-4BCE-894C-45E446D396AF}"/>
          </msink:context>
        </emma:interpretation>
      </emma:emma>
    </inkml:annotationXML>
    <inkml:trace contextRef="#ctx0" brushRef="#br0">7833 4081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0 0 16,0 1-1-16,0-5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55C73B-60D8-4F4C-B809-D2385ED08BAD}" emma:medium="tactile" emma:mode="ink">
          <msink:context xmlns:msink="http://schemas.microsoft.com/ink/2010/main" type="inkDrawing" rotatedBoundingBox="11821,12628 11928,5350 12143,5353 12036,12631" semanticType="connector" shapeName="Other">
            <msink:sourceLink direction="with" ref="{F33BB956-FD64-4471-85C9-B92521271640}"/>
            <msink:sourceLink direction="with" ref="{F8F25A3A-FE67-41A1-B494-E9A1DE21F5DA}"/>
          </msink:context>
        </emma:interpretation>
      </emma:emma>
    </inkml:annotationXML>
    <inkml:trace contextRef="#ctx0" brushRef="#br0">1268-6973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51:26.2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1779255-E1A9-4F81-8A8E-52D8A8FDA40F}" emma:medium="tactile" emma:mode="ink">
          <msink:context xmlns:msink="http://schemas.microsoft.com/ink/2010/main" type="inkDrawing" rotatedBoundingBox="16425,19037 16504,19129 16485,19145 16405,19053" shapeName="Other"/>
        </emma:interpretation>
      </emma:emma>
    </inkml:annotationXML>
    <inkml:trace contextRef="#ctx0" brushRef="#br0">-2605 6580 0,'0'0'16,"0"0"-16,-74-58 16,74 19-1</inkml:trace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4451C43-E2FC-4DEF-B787-71423FED19BB}" emma:medium="tactile" emma:mode="ink">
          <msink:context xmlns:msink="http://schemas.microsoft.com/ink/2010/main" type="inkDrawing" rotatedBoundingBox="3629,8961 5271,7165 6775,8541 5133,10337" hotPoints="6284,8685 5181,9787 4078,8685 5181,7582" semanticType="container" shapeName="Circle">
            <msink:sourceLink direction="with" ref="{FE73263E-76FA-4302-A39F-1CEE0B8B956D}"/>
            <msink:destinationLink direction="with" ref="{4EF55DAB-F428-47AC-90A2-9DA4CD4EFC54}"/>
          </msink:context>
        </emma:interpretation>
      </emma:emma>
    </inkml:annotationXML>
    <inkml:trace contextRef="#ctx0" brushRef="#br0">101 1393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0.01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A7CE3EE-7973-4FCF-8EE7-B3B9D0D5DFE3}" emma:medium="tactile" emma:mode="ink">
          <msink:context xmlns:msink="http://schemas.microsoft.com/ink/2010/main" type="inkDrawing" rotatedBoundingBox="21477,4743 26812,8248 26373,8915 21038,5411" semanticType="callout" shapeName="Other">
            <msink:sourceLink direction="with" ref="{7DF33B20-2452-46F5-841A-4E0F8A7F49A9}"/>
            <msink:sourceLink direction="with" ref="{968685DC-600F-4FAD-93F7-631BA22CD4B7}"/>
          </msink:context>
        </emma:interpretation>
      </emma:emma>
    </inkml:annotationXML>
    <inkml:trace contextRef="#ctx0" brushRef="#br0">662-4367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  <inkml:trace contextRef="#ctx0" brushRef="#br0" timeOffset="2218.5004">3628-2765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49:48.0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88F92C-FDDC-44BC-A798-110CF960632C}" emma:medium="tactile" emma:mode="ink">
          <msink:context xmlns:msink="http://schemas.microsoft.com/ink/2010/main" type="inkDrawing"/>
        </emma:interpretation>
      </emma:emma>
    </inkml:annotationXML>
    <inkml:trace contextRef="#ctx0" brushRef="#br0">13461 3000 0,'0'0'15,"0"0"1</inkml:trace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3.6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842A25B-57C5-4017-954F-A0898558326B}" emma:medium="tactile" emma:mode="ink">
          <msink:context xmlns:msink="http://schemas.microsoft.com/ink/2010/main" type="inkDrawing" rotatedBoundingBox="27010,9260 27382,8080 27868,8234 27497,9414" semanticType="callout" shapeName="Other">
            <msink:sourceLink direction="with" ref="{C5F798F2-9311-4D62-A964-D8C26D99E9CF}"/>
            <msink:sourceLink direction="with" ref="{7DF33B20-2452-46F5-841A-4E0F8A7F49A9}"/>
          </msink:context>
        </emma:interpretation>
      </emma:emma>
    </inkml:annotationXML>
    <inkml:trace contextRef="#ctx0" brushRef="#br0">6990-1095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  <inkml:trace contextRef="#ctx0" brushRef="#br0" timeOffset="-569.2575">6598-807 691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  <inkml:trace contextRef="#ctx0" brushRef="#br0" timeOffset="1324.57">6997-1103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  <inkml:trace contextRef="#ctx0" brushRef="#br0" timeOffset="5020.07">6734-117 460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3.2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47544A3-0E14-4DBC-9620-BF24CDAD9A4A}" emma:medium="tactile" emma:mode="ink">
          <msink:context xmlns:msink="http://schemas.microsoft.com/ink/2010/main" type="inkDrawing" rotatedBoundingBox="15752,3797 16739,3755 16780,4701 15793,4744" rotationAngle="-1318044768" semanticType="enclosure"/>
        </emma:interpretation>
      </emma:emma>
    </inkml:annotationXML>
    <inkml:trace contextRef="#ctx0" brushRef="#br0">14959 3368 536 0,'0'0'24'0,"13"-4"4"0,-4 0-28 0,0 0 0 16,0-4 0-16,-5 0 0 0,5 5 132 0,0-5 21 16,-5 0 4-16,0 0 1 0,-4 8-37 0,5-4-7 15,-1-4-2-15,-4 8 0 0,9 0-31 0,-9 0-6 16,9-4-2-16,-9 4 0 0,9 0-37 0,-1 4-8 15,5 0-2-15,-4 0 0 0,0 4-14 0,0-4-2 16,4 4-1-16,-4 0 0 0,0-1 22 0,-1 1 4 16,-3-4 1-16,8 4 0 0,-4-4-4 0,4-4 0 15,-4 4 0-15,4 0 0 0,4 0-1 0,10 3-1 16,-1 1 0-16,9 0 0 0,-4 4-22 0,8-1-8 16,-4-3 0-16,0 4 0 0,-4 4 0 0,4-1 0 0,-4-3-11 15,0 4 11-15,-1-5 0 0,1 5 0 0,-9-4 0 16,4 3 0-16,-4-7 0 0,-4 0 0 0,-5 0 0 0,-4 0 0 15,4-1 12-15,-4-3-4 0,-9-4 0 0,0 0 0 16,0 0 12-16,0 0 3 0,0 0 0 0,0 0 0 16,0 0-10-16,0 0-1 0,0 0-1 0,-5 12 0 15,1 0-11-15,-5-1 0 0,0 5 0 0,-4 4 8 16,-4-1-8-16,-5 5 0 0,-9 3 0 0,-4 0 0 16,-5 1 0-16,-3-1 8 0,-14 4-8 0,-5 1 0 15,-8-1 0-15,4 4-14 0,-4 0 2 0,4 0 0 16,5 4 12-16,4-3 0 0,4-5 0 0,9-4 0 15,5 1-97-15,4-5-14 0,4 0-2 0,9 1-1 16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230D19A-4C6D-42B6-A4BE-0B9CBB2E80C1}" emma:medium="tactile" emma:mode="ink">
          <msink:context xmlns:msink="http://schemas.microsoft.com/ink/2010/main" type="inkDrawing" rotatedBoundingBox="5524,9613 10870,13430 10809,13516 5463,9699" shapeName="Other">
            <msink:destinationLink direction="from" ref="{E5DEB6C4-01FA-4435-BC89-0C0FD6F07C53}"/>
            <msink:destinationLink direction="to" ref="{E5DEB6C4-01FA-4435-BC89-0C0FD6F07C53}"/>
          </msink:context>
        </emma:interpretation>
      </emma:emma>
    </inkml:annotationXML>
    <inkml:trace contextRef="#ctx0" brushRef="#br0">-5717-3424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6.5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0BCC92D-70EB-4886-8CB5-044E2458CA39}" emma:medium="tactile" emma:mode="ink">
          <msink:context xmlns:msink="http://schemas.microsoft.com/ink/2010/main" type="inkDrawing" rotatedBoundingBox="20628,13378 26880,9363 26964,9494 20712,13509" semanticType="callout" shapeName="Other">
            <msink:sourceLink direction="with" ref="{7DF33B20-2452-46F5-841A-4E0F8A7F49A9}"/>
            <msink:sourceLink direction="with" ref="{C6A80654-F90A-4949-BF7A-81E27AA6B539}"/>
          </msink:context>
        </emma:interpretation>
      </emma:emma>
    </inkml:annotationXML>
    <inkml:trace contextRef="#ctx0" brushRef="#br0">1524 824 288 0,'0'0'25'0,"0"0"-25"15,0 0 0-15,0 0 0 0,0 0 132 0,0 0 20 16,0 0 5-16,0 0 1 0,0 0-64 0,0 0-13 0,0 0-2 15,0 0-1-15,0 0-31 0,0 0-7 0,13 0 0 0,-4-4-1 16,-5 0-3-16,9-4 0 0,0 5 0 0,5-5 0 16,-1 4 7-16,-3-4 1 0,3 0 0 0,5-3 0 15,0 3 0-15,-9-4 0 0,5 4 0 0,-5-3 0 16,9-1-1-16,4-4 0 0,0 1 0 0,1 3 0 16,-1-8-16-16,-4 5-3 0,9-1-1 0,-1 1 0 15,-3-1-8-15,-1 0-2 0,0 5 0 0,-4-5 0 16,5 4-3-16,-10 1-1 0,5-5 0 0,-4 4 0 15,4 1-1-15,-5-1-8 0,10 0 12 0,-1-7-4 16,-4 3-8-16,4 1 0 0,5-5 9 0,4 5-9 16,-4-5 11-16,4 4-3 0,4-7 0 0,1 4 0 15,-1-1 1-15,5 1 0 0,0-5 0 0,-5-3 0 16,10 7 6-16,-5-3 1 0,-1 0 0 0,1-1 0 0,0-7 5 16,0 8 2-16,0-5 0 0,0 5 0 0,4-8-3 0,0 3-1 15,1 1 0-15,-1 0 0 0,-4 0-9 0,4-1-2 16,-4-3 0-16,4 4 0 0,-4-1-8 0,4 1 0 15,0-4 0-15,1 0 8 0,-1-4-8 0,0 3 0 16,-4 5 0-16,4-4 0 0,-4 4 0 0,5-1 0 16,-10-3 0-16,5 4 0 0,-5 3 0 0,-4-3 0 15,1 4 9-15,-1-1-1 0,4 1-8 0,-4 0 0 16,5-1 0-16,4 1 8 0,4-1-8 0,-4-3-16 16,-5 4 4-16,1-1 0 0,4 1 12 0,-1-4 0 0,1-1 0 15,0 5 0-15,0-1 14 0,-4 1-2 0,-1-12 0 16,-4 4 0-16,5 3-12 0,-1 1 0 0,-4-8 0 15,5 8 0-15,-5-1 0 0,9 1 0 0,-5 0 0 0,5-4 0 16,0 3 16-16,-5 1 1 0,5 0 0 0,-4 3 0 16,-1 1-17-16,5 3 8 0,-4-3-8 0,-1 4 0 15,1-5-8-15,-1 1-9 0,1-1-2 0,-1-3 0 16,0 0 28-16,1-1 6 0,4 1 1 0,-9 0 0 16,-4 0-16-16,-1-1 0 0,1 1 0 0,-5 4 0 15,5-1 0-15,-9 5 0 0,4-1 8 0,1 1-8 16,-1-1 0-16,-4 1 0 0,4-1 0 0,5 1 0 15,-5-1-10-15,1 1-8 0,3-5-2 0,5 5 0 16,-4 3 20-16,4 1-12 0,-4-5 12 0,0 8-10 0,-1-3 10 16,1 3 0-16,0-3 0 0,-5-1 0 0,0 0 0 0,-8 5 0 15,4-5 0-15,-5 4 0 0,5-3-10 0,-4-1 10 16,0-3-12-16,-1 3 12 0,1 4 0 0,-1-3 0 16,-4-5 0-16,5 9 0 0,-5-5 0 0,5 0 0 15,-5-3 0-15,9 3 0 0,-5 1 0 0,1-1 0 16,4 0 8-16,0 1-8 0,-5-1 0 0,1 5 0 15,4-5 0-15,0 4 0 0,-9 1 0 0,4 3 0 16,10-4 0-16,-10 0 0 0,1 5 0 0,4-1 0 16,-9-4 0-16,4 4 0 0,1 4 0 0,-5-3 0 15,0-1 0-15,-4 4 0 0,4 0 0 0,0 0 0 16,1-4 0-16,-1 4 0 0,-5-3 0 0,1 3 0 16,4 0 0-16,1-4 0 0,-6 4 0 0,6-4-10 15,-1 4 10-15,0 0-12 0,0-3 21 0,-4 3 4 16,0-8 1-16,-5 4 0 0,5 4-22 0,-5-3-5 0,0-1-1 15,1 0 0-15,-1 0 14 0,-4 8 0 0,5-4 0 0,-5 4 0 16,0-8 0-16,0 8 0 0,0 0 0 0,4-7 0 16,-4 7 0-16,0-8 0 0,0 8 0 0,9-4 0 15,0 0 0-15,-1 0 0 0,1 0 0 0,0 0 0 16,4 0 0-16,0 4 0 0,0 0 0 0,-4-3 0 16,4 3 0-16,-4 0 0 0,0-4 0 0,4 4 0 15,-13 0 0-15,4-8 0 0,5 4 0 0,0 0 0 16,-5-4 0-16,-4 8 0 0,5-8 0 0,4 5 0 15,-5-5 0-15,-4 8 0 0,4-4 0 0,5 0 0 16,0-4 0-16,-9 8 0 0,4-4 0 0,5-4 0 0,0 8 0 16,-5-3 0-16,5-1 0 0,-9 4 0 15,9-4 0-15,-9 4 0 0,0 0 0 0,0 0 0 0,4-4 0 0,-4 4 0 16,0 0 0-16,0 0 0 0,0 0 0 0,0 0 0 16,0 0 0-16,0 0 0 0,0 0 0 0,0 0 0 15,4-4 0-15,5-4 0 0,-4 4 0 0,-5 4 0 16,0 0 0-16,4-4 0 0,5-3 0 0,-5 3 0 15,1 0 0-15,3 0 0 0,-8 4 0 0,5-8 0 16,-1 4 0-16,-4 4 0 0,9-8 0 0,-5 4 0 16,1-3 0-16,-5 7 0 0,4-4 0 0,-4-4 0 15,4 0 0-15,1 0 0 0,-5-3 0 0,4 3 0 16,1 0 0-16,3 0 0 0,-3 0 0 0,-1 1 0 16,9-5 0-16,-4 4 0 0,4 0 0 0,5 1 0 15,-1-1 0-15,1 0 0 0,-5 0 0 0,0 0 0 16,9 1 0-16,-9 3 0 0,-4-4 0 0,0 8 0 15,0-4 0-15,-5 0 0 0,5 0 0 0,-9 4 0 16,0 0 0-16,0 0 0 0,0 0 0 0,0 0 15 0,0 0-2 0,0 0 0 16,0 0-13-16,0 0 0 0,0 0 8 0,0 0-8 15,-5-8 0-15,5 8 0 0,0 0 0 0,0 0 0 16,0 0 0-16,0 0 0 0,0 0 0 0,0 0 0 31,-8 0-31-31,-5 4 1 0,4 4 0 0,0 0-1009 0</inkml:trace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51:26.2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44D6A89-503C-4E5C-91CF-DA7C2E276982}" emma:medium="tactile" emma:mode="ink">
          <msink:context xmlns:msink="http://schemas.microsoft.com/ink/2010/main" type="inkDrawing" rotatedBoundingBox="16425,19037 16504,19129 16485,19145 16405,19053" shapeName="Other"/>
        </emma:interpretation>
      </emma:emma>
    </inkml:annotationXML>
    <inkml:trace contextRef="#ctx0" brushRef="#br0">-2605 6580 0,'0'0'16,"0"0"-16,-74-58 16,74 19-1</inkml:trace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9.9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F227D6B-1BCC-4BB8-A177-F71432271276}" emma:medium="tactile" emma:mode="ink">
          <msink:context xmlns:msink="http://schemas.microsoft.com/ink/2010/main" type="inkDrawing" rotatedBoundingBox="11657,12626 11772,5347 12605,5360 12490,12639" semanticType="connector" shapeName="Other">
            <msink:sourceLink direction="with" ref="{08868020-40D0-461D-9618-3D3108AB6009}"/>
            <msink:sourceLink direction="with" ref="{8D7F3338-D13D-4BA1-9935-9019409D07FF}"/>
            <msink:sourceLink direction="with" ref="{C346F2D7-11EB-4E69-B892-EEA51BC07314}"/>
          </msink:context>
        </emma:interpretation>
      </emma:emma>
    </inkml:annotationXML>
    <inkml:trace contextRef="#ctx0" brushRef="#br0">-4354-388 460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  <inkml:trace contextRef="#ctx0" brushRef="#br0" timeOffset="-1479.1392">-4302-2965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5.7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58275A-F660-438D-8231-05EA55D92FEF}" emma:medium="tactile" emma:mode="ink">
          <msink:context xmlns:msink="http://schemas.microsoft.com/ink/2010/main" type="inkDrawing" rotatedBoundingBox="13194,14128 18920,13794 18928,13938 13202,14271" semanticType="callout" shapeName="Other">
            <msink:sourceLink direction="with" ref="{C6A80654-F90A-4949-BF7A-81E27AA6B539}"/>
            <msink:sourceLink direction="with" ref="{6F2F4171-009E-47E5-8118-321443BCE562}"/>
          </msink:context>
        </emma:interpretation>
      </emma:emma>
    </inkml:annotationXML>
    <inkml:trace contextRef="#ctx0" brushRef="#br0">-7415 4746 748 0,'0'0'33'0,"0"0"7"0,0 0-32 0,0 0-8 0,0 0 0 0,0 0 0 16,0 0 44-16,-9 4 8 0,9-4 0 0,-4 8 1 16,4-8-21-16,0 0-4 0,-4 8 0 0,4-8-1 15,0 0 23-15,0 0 5 0,0 0 1 0,0 0 0 16,0 0 24-16,0 0 6 0,0 0 1 0,0 0 0 0,0 0-14 15,0 0-2-15,0 0-1 0,0 0 0 16,8 4-22-16,-8-4-5 0,0 0-1 0,0 0 0 0,0 0-18 0,0 0-3 16,14 0-1-16,-6-4 0 0,-8 4-7 0,0 0-1 15,0 0-1-15,13-4 0 0,-4 0-11 0,0 0 10 16,-9 4-10-16,0 0 10 0,0 0-2 0,13-4 0 16,-4 0 0-16,0 1 0 0,4-1 9 0,-4 0 2 15,-1 0 0-15,-3 4 0 0,-5 0 1 0,9-4 0 16,-9 4 0-16,8 0 0 0,1-4-6 0,-9 4-1 15,0 0 0-15,0 0 0 0,9 0-5 0,0 4 0 16,-1 0-8-16,-8-4 12 0,0 0-12 0,9 4 0 16,0-4 0-16,-5 4 0 0,5 0 0 0,0-1 0 15,0 1 0-15,0-4 0 0,-1 0 0 0,1 0 0 16,4 0 0-16,0 0 0 0,1 0 0 0,-1 0 8 16,4 0-8-16,1 0 0 0,-1-4 12 0,-3 1-3 0,-1 3-1 15,4 0 0-15,-4 0-8 0,5-4 10 0,-5 4-10 0,5 0 10 16,-5 0-10-16,4 0 0 0,-3 4 9 0,3-4-9 15,-4 7 0-15,5-3 0 0,-1 0 0 0,1 4 8 16,4-4-8-16,-5 4 0 0,5-4 0 0,0-1 0 16,5 1 0-16,-5 0 0 0,8 0 0 0,-3-4 0 15,3-4 0-15,1 0-15 0,0 4 4 0,-1-4 1 16,-3 1 35-16,-1 3 7 0,0-4 2 0,1 0 0 16,-1 4-34-16,0-4 0 0,1 4-10 0,-5-4 10 15,4 4 0-15,-4 0 0 0,4 0 0 0,-4 4 12 16,0-4-12-16,-4 0 0 0,4 4 0 0,-1-4 8 0,-3 4-8 15,4 0 0-15,0-1 0 0,0-3 0 0,0 4 8 0,4-4 0 16,5 0 0-16,-5 0 0 0,-4 0-8 0,9-4 0 16,8 1 0-16,-4-1 0 0,5 0 0 0,-1 0 0 15,1 0 0-15,-1 0 0 0,1 0 0 0,-5-4 0 16,-4 1 0-16,-1 3 0 0,1-4 0 0,-5 4 0 16,1 0 0-16,-1 0 0 0,-4 0 0 0,0 0 0 15,0 0 8-15,0 4-8 0,4 0 0 0,0 0 0 16,1 0 8-16,-5 0-8 0,8 0 0 0,1 0 0 15,-5 0 0-15,5 0 0 0,4 4 0 0,0 0 0 16,5-4 0-16,-10 0 0 0,6-4 0 0,-1 4 0 16,-5-4 0-16,1 4 0 0,0-3 0 0,0-1 0 15,-10 0 0-15,6 4 0 0,-5-4 0 0,4 0 0 16,-4 4 0-16,4 0 0 0,-4-4 0 0,0 4 0 0,0 0 0 16,4-4 0-16,1 4 8 0,3-4-8 0,-3 4 0 0,3 0 8 15,1 0-8-15,4 0 0 0,0 0 0 0,1 0 0 16,-1 4 0-16,0-4 0 0,0-4 0 0,0 4 0 15,0-4 0-15,0 4 0 0,-4-4 0 0,4 1 0 16,-4-1 0-16,4 0 0 0,-5 4 0 0,1 0 0 16,-13 0 0-16,8-4 0 0,-8 0 0 0,-1 0 8 15,5 4 5-15,-4 0 1 0,4 0 0 0,-1 0 0 16,1-4-6-16,5 4-8 0,-5-4 11 0,4 4-11 16,0 0 0-16,1-4 0 0,-5 4 0 0,4-4 0 15,-4 8 8-15,4-4-8 0,-4 0 0 0,0-4 0 16,0 1 0-16,0-1 0 0,-5 0 0 0,1 0 0 0,0 0 0 15,-1 0 0-15,1 0 0 0,-1 0 0 0,-8 4 0 16,0-4 0-16,8 0 8 0,-4 4-8 0,5-3 0 0,0 3 8 16,-1-4-8-16,5 0 0 0,0 4 0 0,-4 0-12 15,3-4 0-15,6 4 0 0,-1 0 12 0,0 0 0 16,-4-4 0-16,5 4 0 0,-1 0 0 0,-4 0 16 16,0 0-3-16,0 0-1 0,-5-4-12 0,1 0 0 15,-5 4 0-15,0-4 0 0,-13 4 0 0,0 0 0 16,0 0 0-16,13 0 0 0,1-4 0 0,-1 4 8 15,-5 0-8-15,6 0 0 0,3-4 0 0,-4 1 0 16,5 3 8-16,-1-4-8 0,1 0 0 0,4 0 0 16,-4 0 0-16,-1 4 0 0,1-4 16 0,-1 0 0 15,-4 0 0-15,0 4 0 0,1 0-16 0,-6 0 0 16,10 0 0-16,-9 0 0 0,-5 0 0 0,5-4 0 16,-9 4 0-16,9-4 0 0,-1 4 0 0,-8 0 0 15,0 0 0-15,14 0 0 0,-1 0 0 0,-4-3 0 0,4-1 0 16,0 4 0-16,0-4 0 0,5 4 0 0,-5 0 0 0,4 0 0 15,-4-4 0-15,1 0 0 0,-1-4 0 0,0 4 0 16,-4 4 0-16,-1-4 0 0,-8 4 0 0,9-4 0 16,-9 4 0-16,9-3 0 0,0-1 0 0,-9 4 0 15,9-4 0-15,-1 0 0 0,6 0 0 0,-14 4 0 16,8 0 0-16,5 0-18 0,-4-8 4 0,4 8 1 16,-13 0 13-16,9-4 0 0,-9 4 0 0,13 0 0 15,-13 0 0-15,9 0 0 0,4-4 0 0,-13 4 0 16,9 0 0-16,-9 0 0 0,9 0 0 0,0 0 0 15,-1 0 0-15,-8 0 0 0,14 0 0 0,-6 0 0 16,1 0 0-16,0 0 0 0,-9 0 0 0,9 0 0 0,4 4 0 0,-4-4 0 16,-9 0 0-16,8 4 0 0,1-4 0 0,0 0 16 15,0 0-3-15,-9 0-1 0,0 0-12 0,8 0-16 16,1 0 3-16,-9 0 1 0,9 0 12 0,-9 0 0 16,4 0 0-16,10 0 0 0,-10 0 0 0,-4 0 0 15,0 0 0-15,9 0 0 0,-1 0 0 0,1 0 0 16,-9 0 0-16,0 0 0 0,0 0 0 0,5 0 16 15,3 0-3-15,-8 0-1 0,0 0-12 0,0 0-16 16,0 0 3-16,0 0 1 0,0 0 12 0,0 0 0 16,0 0 0-16,5 4 0 0,4 0 0 0,-9-4 0 15,0 0 0-15,0 0 0 0,8 4 0 0,-3 4 0 16,-1-4 0-16,5-1 0 0,0 1 0 0,-1-4 16 16,1 0-3-16,0 4-1 0,0-4-12 0,-5 0 0 15,5 0 0-15,0 0 0 0,-9 0 0 0,0 0-16 0,4 0 3 0,-4 0 1 16,0 0 12-16,0 0 16 0,0 0-3 0,0 0-1 15,0 0-20-15,0 0-5 0,0 0-1 0,0 0 0 16,0 0-2-16,0 0-1 0,0 0 0 0,13 0 0 16,0 0-3-16,5 0 0 0,-5 0 0 0,0 0 0 15,0 0 7-15,1-4 1 0,-14 4 0 0,8 0-1101 16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08:54.6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09E2C3D-D9BD-4F40-8763-360EFB037383}" emma:medium="tactile" emma:mode="ink">
          <msink:context xmlns:msink="http://schemas.microsoft.com/ink/2010/main" type="inkDrawing" rotatedBoundingBox="14501,4973 15070,1271 15273,1302 14704,5004" semanticType="callout" shapeName="Other">
            <msink:sourceLink direction="with" ref="{DAE5CE6C-0B75-47FA-B15A-24BFB1406505}"/>
          </msink:context>
        </emma:interpretation>
      </emma:emma>
    </inkml:annotationXML>
    <inkml:trace contextRef="#ctx0" brushRef="#br0">695 0 1666 0,'0'0'74'0,"0"0"15"0,0 0-71 0,0 0-18 0,-5 20 0 0,5-10 0 31,0 11 60-31,0-11 9 0,0 5 2 0,-6 0 0 16,0 0-25-16,1 0-5 0,-1 5-1 0,-5 0 0 15,-6 10-13-15,11 5-3 0,6 6-1 0,0 9 0 16,0 10 9-16,0 11 3 0,-6 9 0 0,6 16 0 15,-5-1 3-15,5 11 1 0,-12 14 0 0,1 1 0 16,-6 5-8-16,-5 4-2 0,-1 1 0 0,0 0 0 0,-5 5-5 0,5-1 0 16,1 6-1-16,-1 5 0 0,1-5 7 0,5-1 2 15,0-9 0-15,0 0 0 0,5 4-17 0,1-19-3 16,-6-5-1-16,0-11 0 0,0-14-11 0,0-6 0 16,-6-4 0-16,7-11 0 0,-7-15 0 0,0 0-14 15,-11-9 2-15,12-6 0 16,-7-15-110-16,7 0-22 0,-1-10-4 0,1-5-568 15,5-10-113-15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0.9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153862C-378C-42CD-B880-4275099B6666}" emma:medium="tactile" emma:mode="ink">
          <msink:context xmlns:msink="http://schemas.microsoft.com/ink/2010/main" type="inkDrawing" rotatedBoundingBox="19982,12596 20665,5368 20816,5382 20132,12610" semanticType="connector" shapeName="Line">
            <msink:destinationLink direction="with" ref="{246F37FD-D5D8-4178-BC04-93815005DC97}"/>
          </msink:context>
        </emma:interpretation>
      </emma:emma>
    </inkml:annotationXML>
    <inkml:trace contextRef="#ctx0" brushRef="#br0">4486-2989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6.5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FAAC2D1-3DA3-407D-81ED-F691357B2AE6}" emma:medium="tactile" emma:mode="ink">
          <msink:context xmlns:msink="http://schemas.microsoft.com/ink/2010/main" type="inkDrawing" rotatedBoundingBox="16302,9215 16348,8448 17192,8498 17146,9265" semanticType="callout" shapeName="Other">
            <msink:sourceLink direction="to" ref="{C346F2D7-11EB-4E69-B892-EEA51BC07314}"/>
          </msink:context>
        </emma:interpretation>
      </emma:emma>
    </inkml:annotationXML>
    <inkml:trace contextRef="#ctx0" brushRef="#br0">107 256 460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4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EF55DAB-F428-47AC-90A2-9DA4CD4EFC54}" emma:medium="tactile" emma:mode="ink">
          <msink:context xmlns:msink="http://schemas.microsoft.com/ink/2010/main" type="inkDrawing" rotatedBoundingBox="6069,8239 10990,4998 11116,5190 6195,8431" semanticType="connector" shapeName="Other">
            <msink:sourceLink direction="with" ref="{08868020-40D0-461D-9618-3D3108AB6009}"/>
            <msink:sourceLink direction="with" ref="{04451C43-E2FC-4DEF-B787-71423FED19BB}"/>
          </msink:context>
        </emma:interpretation>
      </emma:emma>
    </inkml:annotationXML>
    <inkml:trace contextRef="#ctx0" brushRef="#br0">2075 559 633 0,'14'0'56'0,"-14"0"-44"15,0 0-12-15,0 0 0 0,0 0 30 0,0 0 4 16,0 0 1-16,0 0 0 0,0 0-3 0,0 0 0 16,0 0 0-16,0 0 0 0,0 0 27 0,4-8 5 15,-4 0 0-15,4 0 1 0,5 1 13 0,0-1 2 16,-5 0 1-16,5 4 0 0,-5-4-23 0,5 4-5 16,0 0-1-16,4 1 0 0,-13 3-24 0,0 0-4 15,18 3-2-15,-1-3 0 0,1 0-14 0,-1 4-8 16,1-4 8-16,-1 4-8 0,1-4 8 0,-5 0-8 15,5 0 10-15,-1-4-10 0,-4 4 16 0,1-4-4 16,-1 1 0-16,0-5 0 0,-4 4 18 0,-1 0 3 0,1-4 1 16,-4 0 0-16,3-3 3 0,6-1 1 0,-1 4 0 15,4 0 0-15,1-3-19 0,4-1-4 0,0 0-1 0,0 1 0 16,8-5-14-16,-3 4 11 0,-1-3-11 16,0 3 10-16,9-8-10 0,-4 9 0 0,-9-5 0 0,4 4 0 15,5-3 0-15,0 3 0 0,-5 0 0 0,-4 1 0 16,0-1 0-16,-4 0 12 0,4 1-12 0,-5-1 12 15,1-4 0-15,4 5 1 0,-5-1 0 0,5-4 0 16,4 1-2-16,-4 3-1 0,0-4 0 0,5 1 0 16,-6-1 10-16,6 5 1 0,-1-5 1 0,0 4 0 0,1-7-22 15,-1 7 0-15,-4-4 0 0,4 1 0 0,-4-1 0 16,5 5 16-16,-1-5-4 0,5 0-1 0,-1 1 1 16,1-5 0-16,0 5 0 0,0-1 0 0,-5-3 0 0,5-5 1 15,-1 5 0-15,1-5 0 0,0 5-4 0,-1-5-1 16,-3 1 0-16,3 0 0 0,6-1 10 0,-6 1 2 15,-3-1 0-15,3 5 0 0,5 3-20 0,-4 1 0 16,0-5 0-16,-5 5 0 0,5-1 15 0,0-4-4 16,-1 1-1-16,1 3 0 0,0 1-10 0,-1 3 0 15,5-7 0-15,-4 3 0 0,4-4 0 0,-4-3 0 16,0-4 0-16,4 3 0 0,0 1 0 0,4-4 0 16,-4-1 11-16,-4 1-11 0,9-4 16 0,-5 8-4 15,0-5 0-15,-4 1 0 0,-5 4-4 0,-4-5-8 16,4 5 11-16,0-1-11 0,1 1 16 0,-5 4-4 0,4-1-1 15,-4 4 0-15,4 1-11 0,-4-1 0 0,5 1 0 16,-5 3 0-16,-1-4 0 0,1 1 0 0,5-1 0 16,-1 4 0-16,-4-3 0 0,4 3 0 0,-4 0 0 0,0 1 0 15,0-5 0-15,0 1 0 0,0-1 0 0,-4 0 0 16,-1 5 8-16,5-5-8 0,-4 0 0 0,4 1 8 16,-1-5 7-16,-3 5 1 0,0-5 0 0,-5 5 0 15,9-1-16-15,-5 4 8 0,5 1-8 0,4-1 0 16,1 0 0-16,-1 1 0 0,-4-1 0 0,0 4 0 15,4-4 0-15,-8 5 0 0,4-5 0 0,0 0 0 16,0-3 0-16,-5 3 0 0,-4-8 0 0,5 5 0 0,-5 3 0 16,5 0-12-16,-5-3 1 0,4 3 0 0,1 0 11 15,-5-3 0-15,0 3 0 0,0-4 0 0,5 5 0 16,-1-1 0-16,-8 0 0 0,9 1 0 0,-1-1 0 0,1 0 0 16,-5 4 0-16,5-3 0 0,-1 3 11 0,-4-4-3 15,-4 4 0-15,4 1 0 0,5-5-8 0,-5 4 0 16,5 0 0-16,-1-3 0 0,1-1 0 0,-1 0 0 15,1 1 0-15,-5-1 0 0,4 0 0 0,1 0 0 16,0 1 0-16,-1-1 0 0,1 0 0 0,-1 1 0 16,1-1-14-16,-5 0 5 0,4 4 9 0,-3-3 0 15,3-1 0-15,-4 4 0 0,-4-7 0 0,0 7 0 16,0-4 0-16,-5 8 0 0,5-4 0 0,-5 1 11 16,-4 7-3-16,9-8 0 0,-5 0-8 0,5 4 0 15,-9 4-10-15,9-8 10 0,-5 4 0 0,9-3 0 16,-4 3-8-16,0 0 8 0,4-4 0 0,0 0 0 15,0 0 0-15,5-3 0 0,0-1 0 0,-5 0 0 0,4 1 0 16,1-1 0-16,-5 4 0 0,0-4 13 0,0-3-2 16,0 7-1-16,-4-4 14 0,0 5 4 0,0-1 0 0,4 0 0 15,-9 0-7-15,5 0-1 0,-4 1 0 0,3-1 0 16,1 0-20-16,0 4 0 0,-9 4 0 0,0 0 0 16,4-8 11-16,1 4 1 0,-5 4 0 0,8 0 0 15,1-4-12-15,0 4 0 0,-9 0 0 0,0 0 0 16,0 0 0-16,0 0 0 0,9-3 0 0,-1-1 0 15,-8 4 0-15,9-4-14 0,-9 4 2 0,5 0 0 16,-5 0 12-16,13-4 16 0,0 0-3 0,-4 0-1 16,4 0-12-16,-4 0 0 0,4-4 0 0,-4 5 0 15,4-1 0-15,0 0 0 0,-4-4 0 0,-1 4 0 0,1 4 0 0,0-8 0 16,0 4 0-16,-9 4 0 0,9-4 0 0,-1 1 0 16,1-1 0-16,4 0 0 15,-4 0-26-15,4 0-8 0,-13 4-2 0,9-4 0 16,4 0-46-16,-13 4-10 0,0 0-1 0,0 0-1066 15</inkml:trace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2.4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5DEB6C4-01FA-4435-BC89-0C0FD6F07C53}" emma:medium="tactile" emma:mode="ink">
          <msink:context xmlns:msink="http://schemas.microsoft.com/ink/2010/main" type="inkDrawing" rotatedBoundingBox="6630,11431 9075,11316 9135,12579 6690,12695" semanticType="callout" shapeName="Other">
            <msink:sourceLink direction="from" ref="{0230D19A-4C6D-42B6-A4BE-0B9CBB2E80C1}"/>
            <msink:sourceLink direction="to" ref="{0230D19A-4C6D-42B6-A4BE-0B9CBB2E80C1}"/>
          </msink:context>
        </emma:interpretation>
      </emma:emma>
    </inkml:annotationXML>
    <inkml:trace contextRef="#ctx0" brushRef="#br0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  <inkml:trace contextRef="#ctx0" brushRef="#br0" timeOffset="66440.5572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  <inkml:trace contextRef="#ctx0" brushRef="#br0" timeOffset="65217.6078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D7F3338-D13D-4BA1-9935-9019409D07FF}" emma:medium="tactile" emma:mode="ink">
          <msink:context xmlns:msink="http://schemas.microsoft.com/ink/2010/main" type="inkDrawing" rotatedBoundingBox="13097,12309 13622,14948 11071,15455 10546,12816" hotPoints="13331,13874 12001,15203 10672,13874 12001,12545" semanticType="container" shapeName="Circle">
            <msink:sourceLink direction="with" ref="{06E8452D-0035-4869-98EA-35A75F654381}"/>
            <msink:destinationLink direction="with" ref="{1F227D6B-1BCC-4BB8-A177-F71432271276}"/>
          </msink:context>
        </emma:interpretation>
      </emma:emma>
    </inkml:annotationXML>
    <inkml:trace contextRef="#ctx0" brushRef="#br0">1918 144 403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1 0 16,0-1-1-16,0-4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  </inkml:traceGroup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52:26.1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211DE8-7E49-4535-9645-7DEB6C494B37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0,'220'242'15,"-159"-234"1,0-75 0</inkml:trace>
  </inkml:traceGroup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52:24.5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20A39AC-6642-4948-8C5A-7B72F7FF78CE}" emma:medium="tactile" emma:mode="ink">
          <msink:context xmlns:msink="http://schemas.microsoft.com/ink/2010/main" type="writingRegion" rotatedBoundingBox="1492,90 31141,-34 31150,2139 1501,2263"/>
        </emma:interpretation>
      </emma:emma>
    </inkml:annotationXML>
    <inkml:traceGroup>
      <inkml:annotationXML>
        <emma:emma xmlns:emma="http://www.w3.org/2003/04/emma" version="1.0">
          <emma:interpretation id="{E4ECD1DF-DEDC-4E93-8043-D9AB468CA3ED}" emma:medium="tactile" emma:mode="ink">
            <msink:context xmlns:msink="http://schemas.microsoft.com/ink/2010/main" type="paragraph" rotatedBoundingBox="1492,90 31141,-34 31150,2139 1501,22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C82D4B-C2FF-4B53-AC88-02C5FBCC0573}" emma:medium="tactile" emma:mode="ink">
              <msink:context xmlns:msink="http://schemas.microsoft.com/ink/2010/main" type="line" rotatedBoundingBox="1492,90 30188,-30 30194,1465 1498,1585"/>
            </emma:interpretation>
          </emma:emma>
        </inkml:annotationXML>
        <inkml:traceGroup>
          <inkml:annotationXML>
            <emma:emma xmlns:emma="http://www.w3.org/2003/04/emma" version="1.0">
              <emma:interpretation id="{6C6C8F8E-E3C2-476F-A845-0C548B548AD3}" emma:medium="tactile" emma:mode="ink">
                <msink:context xmlns:msink="http://schemas.microsoft.com/ink/2010/main" type="inkWord" rotatedBoundingBox="1492,90 3631,81 3637,1576 1498,15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-3 207 345 0,'0'0'15'0,"0"0"4"0,0 0-19 0,0 0 0 16,0 0 0-16,0 0 0 0,0 0 238 0,0 0 44 0,0 0 9 0,0 0 1 15,0-4-176-15,0 4-35 16,13-8-7-16,-4 4-2 0,4-3-13 0,0 3-3 0,0 0-1 16,5-4 0-16,8 0-1 0,-13 4 0 15,18-3 0-15,-14 3 0 0,10 4-11 0,-5-4-3 0,4 4 0 0,0 0 0 16,5 0-12-16,0 0-4 0,0 4 0 0,4-4 0 15,8-4-24-15,-3 0 0 0,-1 4 0 0,5-12 0 16,5 4 0-16,-1-3 0 0,0 3 0 0,-4-8 0 16,-5 5 0-16,1-5 0 0,-9 4 0 0,-5 4 8 15,-4 5-156-15,-5-9-32 16,14-8-7-16,-31 20-1 0</inkml:trace>
          <inkml:trace contextRef="#ctx0" brushRef="#br0" timeOffset="301.5566">571 78 518 0,'0'0'46'0,"0"0"-37"15,0 0-9-15,0 0 0 0,0 0 132 0,-4 8 25 16,0 4 5-16,-5 7 1 0,5-7-54 0,-14 8-10 15,5-1-3-15,4 8 0 0,-8 5 0 0,3 3-1 16,-3 8 0-16,-1 3 0 0,5 1-30 0,-4 4-5 0,3 0-2 0,-8-1 0 16,9-11-5-16,-4 4-1 15,4 0 0-15,4-12 0 0,-13 4-15 0,9 0-3 16,-5-3-1-16,5-1 0 0,-5 0-16 0,5-4-3 0,-4 4-1 16,4-3 0-16,-9-1-13 0,8-4 0 0,-3-3 0 0,4-1 0 31,-5 1-86-31,9-4-23 0,5-5-5 0,-9-3-819 0</inkml:trace>
          <inkml:trace contextRef="#ctx0" brushRef="#br0" timeOffset="1203.1962">1436-401 288 0,'0'0'25'0,"0"0"-25"15,0 0 0-15,0 0 0 0,0 0 153 0,0 0 26 0,0 0 5 0,0 0 0 16,0 0-85-16,0 0-18 16,0 0-3-16,0 0-1 0,0 0-9 0,0 0-3 0,0 0 0 0,0 0 0 15,0 0-5-15,0 0-2 16,0 0 0-16,0 0 0 0,9 7 13 0,-9 5 2 0,0 4 1 0,-5 7 0 15,1 8-22-15,-1 4-4 0,-17 8 0 0,14 4-1 16,-14 8-5-16,4-8-1 0,-4 3 0 0,0 5 0 16,-4 3-24-16,0 1-5 0,13-12 0 0,-9 11-1 15,0-11 1-15,0 0 0 0,4-4 0 0,5 3 0 16,-5-7 7-16,5-3 1 0,0-5 1 0,4-4 0 16,-4 4-1-16,4-7 0 0,-4-1 0 0,4-3 0 15,1-1-20-15,-1-11 0 0,9 3 0 0,-9-3 0 16,5 4 0-16,4-12 0 0,0 0 0 0,0 0 0 15,0 0 0-15,0 0 0 0,0 0 0 0,0 0 0 0,0 0 0 16,0 0 0-16,0-12 0 0,0-3-8 16,0 3 0-16,9-7 0 0,-5-5 0 0,5 1 0 0,4 3-10 15,0-7-2-15,-4 7 0 0,8 1 0 0,-8-1 20 16,4 1 0-16,0 3 0 0,1 1 9 0,-1 7-9 0,0-8 0 16,-4 12 0-16,-9 4 0 0,0 0-10 0,4 0-1 15,9 4 0-15,0 12 0 0,1-4 11 0,-1 3-13 16,-4 5 5-16,8-1 8 0,1 1-9 0,4-1 9 15,-5 1 0-15,1-1 0 0,8-7 0 0,5 0-8 16,-9-1 8-16,8-7 0 0,1 0 0 0,0-4-12 16,4-4 12-16,0-4-10 0,-4-3 10 0,8-1 0 15,-8-4-9-15,13 5 9 0,-14-9 0 0,14 1 0 16,-17-9 0-16,3 5 0 0,1 7-15 0,0-11 5 0,-1 4 1 16,-8-1 0-16,0 1 9 0,0-8 0 15,-9 3 0-15,1 5 0 0,-6 4 0 0,1-1 0 0,-4 4 0 16,-5 1 0-16,-5 3 12 0,1 0 2 0,-5 5 0 0,-4 3 0 15,4 0 2-15,-13 4 1 0,5 0 0 16,-5 0 0-16,8 12-2 0,-16-1-1 0,8 5 0 0,0 3 0 16,4 1 6-16,-4 7 2 0,5-3 0 0,-1-1 0 15,1 4-13-15,4-3-9 0,4 3 12 0,-4 0-12 16,4 4 10-16,0-11-10 0,5 7 8 0,4-7-8 16,0-1 9-16,0 1-9 0,4-1 10 0,5 1-10 15,0-9 0-15,4 5 0 0,4-4 0 0,5-1 0 16,5 5 0-16,3-16 0 0,1 8 0 0,13-4 0 15,4 3-38-15,0-7-4 16,5 0-1-16,0 0-1039 0</inkml:trace>
        </inkml:traceGroup>
        <inkml:traceGroup>
          <inkml:annotationXML>
            <emma:emma xmlns:emma="http://www.w3.org/2003/04/emma" version="1.0">
              <emma:interpretation id="{5CF48BE5-1567-4DA1-92EA-7B66FC1B3408}" emma:medium="tactile" emma:mode="ink">
                <msink:context xmlns:msink="http://schemas.microsoft.com/ink/2010/main" type="inkWord" rotatedBoundingBox="4946,499 7518,488 7521,1266 4950,127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14.4916">3450 262 1332 0,'0'0'29'0,"8"-8"7"0,1-4 0 0,4 0 1 0,5-3-29 0,-1 3-8 16,5 0 0-16,-4 1 0 0,4-5 69 0,-5 8 13 15,5 8 2-15,-4-7 1 0,-1 14-45 0,1 1-8 16,-1 4-3-16,-3 3 0 0,-1 17-6 0,-9-1-2 15,1 8 0-15,-1 4 0 0,0 7 11 0,-4-7 3 16,-4 4 0-16,0-4 0 0,-5-4-6 0,0 0-1 16,0-4 0-16,0-4 0 0,1 0-2 0,-1-7-1 15,0-1 0-15,0-7 0 0,1-1 3 0,-1-3 0 16,4-4 0-16,5-8 0 0,0 0 10 0,0 0 2 16,0 0 1-16,0-12 0 0,5-7-17 0,4-5-3 15,-5 1-1-15,5-12 0 0,4-4-10 0,0-4-2 0,5-4-8 16,-1-3 12-16,5-5-12 0,0 8-8 15,4 4 8-15,1 0-13 0,-1 0 13 0,0 16-12 16,-4-8 12-16,-4 12-12 0,-5 3 12 0,0 12-11 0,9 8 11 16,-4 0-10-16,-10 0 10 0,-3 12-10 0,8 4 10 15,-4 3-10-15,-5 8 0 0,0 5 0 0,1 7 0 0,-1-12 0 16,5 12 21-16,-5 0 4 0,1 0 1 0,-1-12 0 16,1 12-16-16,-1-15 0 0,-4 3 0 0,0 0 0 15,4-7 0-15,1-9 0 0,-1 5 8 0,-4-4-8 16,0-12-15-16,5 8-5 0,-5-8-2 0,0 0-684 15,4 7-137-15</inkml:trace>
          <inkml:trace contextRef="#ctx0" brushRef="#br0" timeOffset="2659.1107">4305 609 1555 0,'0'0'138'0,"0"0"-110"15,9-8-28-15,4 0 0 0,-4 4 22 0,8-11-1 16,1 3 0-16,-1 0 0 0,5-3 25 0,5-5 5 16,3 1 1-16,1-5 0 0,-5 5-33 0,1-1-7 15,3 1 0-15,1-1-1 0,4-7-3 0,-8 0-8 0,-5 7 12 0,-1-11-4 16,1 8 13-16,-8-1 3 16,-6 5 0-16,-3-5 0 0,-1 5 6 0,-4 3 2 0,0 1 0 0,-9 3 0 15,1 0-1-15,-1 4 0 0,-4 8 0 0,-5 0 0 16,-4 0-4-16,0 0-1 0,5 8 0 0,-1 8 0 15,-4 3-6-15,0 5-2 0,0-1 0 0,5 12 0 16,-1-8-7-16,5 9-2 0,0-1 0 0,0 4 0 16,0 7-9-16,-1-7 10 0,10-7-10 0,0 3 10 15,-1 4-10-15,5-12 0 0,5 0 0 0,-1 5 0 16,9-13 0-16,0 0-11 0,5 1 3 0,-1-12 0 31,5 3-20-31,5-7-4 0,-1-4-1 0,9-4-991 0</inkml:trace>
          <inkml:trace contextRef="#ctx0" brushRef="#br0" timeOffset="3049.7942">5187 137 1670 0,'-4'12'148'0,"-1"-1"-118"16,-4 5-30-16,5 3 0 0,0 9 61 0,-1-5 7 16,1 4 0-16,-1 1 1 0,1-5 3 0,4 8 1 15,4-7 0-15,-4 3 0 0,0-4-33 0,5-3-8 16,4-1 0-16,-5-3-1 0,0 0-18 0,1-5-3 15,-5-11-1-15,9 8 0 0,4-4-9 0,0 4 0 16,-4-8 0-16,4-8 0 0,4 0 0 0,1-4 0 16,-1-3 0-16,-3-1 0 0,8-3 0 0,-5-1 0 15,1-7 0-15,4 7 0 0,-1 9 0 0,1-5 0 16,-4 1 0-16,0-1 0 0,-5 8 0 0,-5 8 0 16,6-12-9-16,-14 12 9 0,0 0 0 0,8 12 0 15,1 0 12-15,0 3-3 0,-5 5 6 0,5 3 1 16,-5-3 0-16,1-1 0 0,4 1-8 0,-5-1-8 15,5 1 11-15,-5-8-11 0,9 3 11 0,-4-7-11 0,-9-8 10 16,0 0-10-16,9 8 16 0,8-8-4 16,-3 0 0-16,3-8 0 0,1 4-12 0,-1-4 8 0,1-11-8 15,-1 3 0-15,5 4 12 0,0-7-3 0,-4-1-1 0,4 1 0 16,0-8-8-16,-5 3 0 0,5 1 0 0,0-4 0 16,-4 3 0-16,-1-7 0 0,1 4 0 0,-1-5 0 15,-4-3-128 1,5 4-28-16,8-39-6 0,-13 19-1 0</inkml:trace>
        </inkml:traceGroup>
        <inkml:traceGroup>
          <inkml:annotationXML>
            <emma:emma xmlns:emma="http://www.w3.org/2003/04/emma" version="1.0">
              <emma:interpretation id="{3C77AF98-F00A-4F94-8D42-51AD44906FC5}" emma:medium="tactile" emma:mode="ink">
                <msink:context xmlns:msink="http://schemas.microsoft.com/ink/2010/main" type="inkWord" rotatedBoundingBox="9221,232 11860,221 11865,1353 9226,136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361.9746">7727 539 1530 0,'13'-8'68'0,"-4"-4"13"0,4 8-65 0,5 0-16 15,4-11 0-15,8 7 0 0,1-4 69 0,0 0 11 16,4 1 1-16,0 3 1 0,0-4-46 0,5 4-10 16,-5 1-2-16,4-5 0 15,-4 4-44-15,-4 0-10 0,-5 4-2 0</inkml:trace>
          <inkml:trace contextRef="#ctx0" brushRef="#br0" timeOffset="4187.7393">7964 215 979 0,'0'0'87'0,"0"0"-70"0,0 0-17 0,0 0 0 16,9 8 73-16,0-8 11 0,-1 0 3 0,6-8 0 16,-1 4-1-16,4-4 0 0,-4-4 0 0,9 5 0 0,0-1-26 0,0-12-6 15,-4 1-1-15,8 7 0 0,-8-7-33 0,4 11-6 16,-1-12-2-16,-3 5 0 0,0-1 1 0,-5 1 0 15,0 3 0-15,0-4 0 0,-4 5-13 0,0-5 9 16,-1 0-9-16,-3 9 8 0,-5-9-8 0,0 0 8 16,0 1-8-16,-9-1 8 0,5 1-8 0,-1 7 0 15,-8-12 0-15,4 1 0 0,-4 7-9 0,4 4 9 16,-4-3-12-16,-4 3 12 0,3-4-8 0,1 4 8 16,0 4 0-16,0 0 0 0,4 4 0 0,0 0 0 15,-4 4 0-15,5 0 0 0,-1 0 0 0,0 0 0 16,0 8 0-16,5-8 0 0,-5 11 0 0,0-3 0 15,5 7 8-15,-1 9-8 0,1-5 15 0,0 8-3 16,4 1-1-16,0 7 0 0,0 0 27 0,4 0 6 16,-4 7 0-16,0 1 1 0,0 0 5 0,0 4 1 0,4-5 0 15,-4 13 0-15,5-12-23 0,-5 3-5 0,4-3-1 0,-4 0 0 16,5-8 10-16,-5 0 3 0,0 0 0 0,-5-12 0 16,5 4-35-16,0-7 0 0,-9-5 0 0,1 5 0 31,3-5-27-31,-3-7-12 0,-6 0-2 0,6 3-1 15,-1-11-139-15,-4 4-28 0,4 0-6 0</inkml:trace>
          <inkml:trace contextRef="#ctx0" brushRef="#br0" timeOffset="4605.909">8793-257 1897 0,'0'0'41'0,"0"0"9"0,0 0 2 0,0 0 2 0,0 0-43 0,-13 12-11 0,4 3 0 0,-4 9 0 16,0 3 37-16,-5 8 6 0,1 0 1 0,-1 8 0 15,1 0 7-15,4 12 1 0,-1-9 1 0,1 5 0 16,0-4-27-16,0 0-6 0,0 3 0 0,4 1-1 15,0-4-7-15,0 0 0 0,1-1-1 0,-1-10 0 16,9-1-11-16,-4 0 0 0,-1 4 0 0,1-16 0 16,-1 8-116-16,1 0-24 15</inkml:trace>
          <inkml:trace contextRef="#ctx0" brushRef="#br0" timeOffset="4939.6633">9070 260 1868 0,'0'0'83'0,"0"0"17"0,-9 8-80 0,4 4-20 15,-8-1 0-15,9 9 0 0,-5 3 0 0,5-3 10 16,-5 4-10-16,5 3 8 0,-1-4 0 0,5 1 0 16,0-1 0-16,0 1 0 0,5-1-8 0,-1-3 0 15,0-4 0-15,5 3 0 0,0-3 28 0,4 0 3 16,-4-16 1-16,4 4 0 0,5-4-19 0,4-4-3 15,-5-4-1-15,1-4 0 0,4-4 3 0,-1 1 1 0,-3-5 0 0,4-7 0 16,-4 3-5-16,-5-7-8 0,4 0 11 16,-4-1-11-16,-4 5 10 0,0-8-10 15,0 3 8-15,-5 5-8 0,-4 3 0 0,0 5 0 0,-4-1 0 16,-1 8 0-16,-3 1 36 0,-1 7 3 16,-4 0 0-16,-5 8 0 0,1 0-7 0,-5 7 0 0,-5 1-1 0,5 4 0 15,0 3-31-15,0 5 0 0,5-5-11 0,-1 5 11 31,5-1-107-31,0 1-13 0,4 3-4 0</inkml:trace>
          <inkml:trace contextRef="#ctx0" brushRef="#br0" timeOffset="5345.6684">9618 137 1951 0,'0'0'43'0,"0"0"9"0,4 8 1 0,-4 11 2 0,0 1-44 0,-4 3-11 16,4 0 0-16,-4 9 0 0,4-9 37 0,0 4 6 16,-5 1 1-16,10-1 0 0,-5-4-29 0,8-3-6 15,-3-1-1-15,4-3 0 0,-1-4 0 0,1-1-8 16,0-7 12-16,8 0-4 0,1-12 15 0,4 4 2 16,-5-11 1-16,5 3 0 0,0 0-26 0,0-7-14 15,5-8 2-15,-5 3 0 0,4 1 12 0,-4-1 16 16,0 1-3-16,-9 4-1 0,-4 3-4 0,4 8 0 15,-9-4-8-15,-4 12 12 0,0 0 41 0,0 0 8 16,0 0 2-16,0 16 0 0,0 0-35 0,5 3-6 16,-1 5-2-16,-4 3 0 0,0-4-4 0,0 8 0 15,0-11-1-15,9 3 0 0,0 1-15 0,8-1 8 16,-4-7-8-16,5 3 0 0,-1-15 20 0,1 0-1 0,4 0-1 16,0-8 0-16,0 0-18 0,0 0 0 0,0-11 8 15,4-1-8-15,-9 0 0 0,1-3 0 0,4-8-8 16,-4 3 8-16,-5 1 0 0,0-1 0 0,-4 1 0 0,4 0 0 15,-4-5 0-15,-1 1-11 0,-3 4 2 16,-1-9 0 0,-4 5-88-16,4 0-18 0,-4 0-3 0,5-1-954 0</inkml:trace>
        </inkml:traceGroup>
        <inkml:traceGroup>
          <inkml:annotationXML>
            <emma:emma xmlns:emma="http://www.w3.org/2003/04/emma" version="1.0">
              <emma:interpretation id="{EDD6797A-FD72-472E-AD44-130077B5B557}" emma:medium="tactile" emma:mode="ink">
                <msink:context xmlns:msink="http://schemas.microsoft.com/ink/2010/main" type="inkWord" rotatedBoundingBox="13438,229 15303,221 15306,989 13441,996"/>
              </emma:interpretation>
              <emma:one-of disjunction-type="recognition" id="oneOf3">
                <emma:interpretation id="interp3" emma:lang="" emma:confidence="1">
                  <emma:literal>an</emma:literal>
                </emma:interpretation>
                <emma:interpretation id="interp4" emma:lang="" emma:confidence="1">
                  <emma:literal>a n</emma:literal>
                </emma:interpretation>
                <emma:interpretation id="interp5" emma:lang="" emma:confidence="0">
                  <emma:literal>A n</emma:literal>
                </emma:interpretation>
                <emma:interpretation id="interp6" emma:lang="" emma:confidence="0">
                  <emma:literal>. n</emma:literal>
                </emma:interpretation>
                <emma:interpretation id="interp7" emma:lang="" emma:confidence="0">
                  <emma:literal>d n</emma:literal>
                </emma:interpretation>
              </emma:one-of>
            </emma:emma>
          </inkml:annotationXML>
          <inkml:trace contextRef="#ctx0" brushRef="#br0" timeOffset="9151.2278">12812 125 633 0,'9'-15'56'0,"-5"3"-44"0,5 0-12 0,-5 4 0 0,5-3 132 0,-5-1 25 16,1 0 5-16,-1 1 1 0,-4 3 1 0,0 0 0 16,0 8 0-16,0 0 0 0,0 0-56 0,-9-4-10 15,1 4-2-15,-1 4-1 0,-4 12-48 0,0-9-10 16,-5 9-1-16,-4 7-1 0,-4-3-27 0,4 3-8 15,4 1 0-15,1-1 0 0,-5 0 0 0,4 1 0 16,-4 3 0-16,5-7 0 0,4-1 0 0,-1-7 8 16,6 7-8-16,8-7 0 0,0 0 0 0,0-4 0 15,0-8 0-15,4 7 0 0,5 1-24 0,0 0 0 16,4-16 1-16,0 4 0 16,0 0-9-16,5-3-3 0,4-9 0 0,-5 0 0 15,5 5-7-15,0-9-2 0,-4-7 0 0,3 3 0 0,-3 5 24 0,-5-1 4 16,-4 5 0-16,0-5 1 0,0 1 15 0,-5 3 0 15,0 1 0-15,-4 7 0 0,5-4 35 0,-5 12 9 16,0 0 3-16,0 0 0 0,0 0-10 0,0 0-1 16,0 0-1-16,0 12 0 0,-5 0-7 0,5-1 0 15,-4 5-1-15,4-8 0 0,-9 7-27 0,9 1 0 16,0-4 8-16,0 3-8 16,0 5-24-16,0-1-6 0,0 1-2 0,5-1-616 0,-5 1-124 0</inkml:trace>
          <inkml:trace contextRef="#ctx0" brushRef="#br0" timeOffset="9494.4773">13062 180 1036 0,'9'-4'92'15,"0"-8"-73"-15,-1-3-19 0,10 3 0 16,-1 0 140-16,5-3 25 0,0 3 5 0,5 0 1 0,3 4-47 0,-3-3-8 16,3 3-3-16,1 4 0 0,-5 8-38 0,1 4-8 15,-1 3-2-15,-8-3 0 0,-1 12-44 0,-4-1-9 16,-4 1-1-16,-4 3-1 0,-5 4 2 0,-5 1 0 15,1-1 0-15,-5 4 0 0,5-7 16 0,-5-5 3 16,-4 1 1-16,8-5 0 0,-4 1-20 0,5-5-3 16,0-3-1-16,4-8 0 0,0 0 4 0,0 0 0 15,0 0 0-15,0 0 0 0,4-15-1 0,9-9 0 16,0 5 0-16,5-9 0 0,4 1-11 0,4-4 0 16,-4 4 0-16,4-8 0 0,-4 7 0 0,5 5 0 15,-5 3 0-15,0 1 0 0,-5 3 0 0,-4 12 8 16,0-7-8-16,1 7 0 0,-6 8 29 0,6 0 1 15,-6 3 0-15,1 5 0 0,0 0-30 0,-5 3-12 16,5 5 1-16,-5-1 0 0,10 1 11 0,-10-5 11 16,0 5-3-16,5-1 0 0,-4 1-22 0,3 3-5 15,-3-3-1-15,-1-1-770 0,5 1-154 16</inkml:trace>
          <inkml:trace contextRef="#ctx0" brushRef="#br0" timeOffset="8784.3766">12364-124 576 0,'0'0'25'0,"0"-8"6"0,0-4-31 0,0 4 0 15,0-11 0-15,0 7 0 0,0 4 200 0,0-7 35 16,0-1 6-16,0 4 2 0,-4 8-118 0,0-7-23 16,-1 3-5-16,5 8-1 0,0 0-52 0,0 0-12 15,-8 0-1-15,-1 0-1 0,0 8-17 0,-9 7-3 16,1 1-1-16,-5 11 0 0,0 1 16 0,-4 7 3 15,-1 4 1-15,-8 4 0 0,5 3-1 0,-1-3 0 16,5 0 0-16,-1 8 0 0,5-12-12 0,0 0-4 16,5-4 0-16,4 0 0 0,4 0-4 0,0-4-8 15,5-7 11-15,-1 7-11 0,14-12 16 0,-5 1-3 0,5-1-1 16,4-7 0 0,5 0-33-16,4-4-7 0,4-1-2 0,5 1 0 15,0-8-88-15,-1 0-18 0,5-11-3 0,1 7-673 0</inkml:trace>
        </inkml:traceGroup>
        <inkml:traceGroup>
          <inkml:annotationXML>
            <emma:emma xmlns:emma="http://www.w3.org/2003/04/emma" version="1.0">
              <emma:interpretation id="{39133FDE-793D-4C2B-9547-3C74F53B9E42}" emma:medium="tactile" emma:mode="ink">
                <msink:context xmlns:msink="http://schemas.microsoft.com/ink/2010/main" type="inkWord" rotatedBoundingBox="16682,107 17957,101 17960,834 16685,84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0758.5399">15931 156 1440 0,'13'0'128'0,"1"0"-103"15,8 0-25-15,0-7 0 0,8 7 52 0,-3-4 6 16,8-4 1-16,-5-4 0 0,5 4 4 0,1-7 1 15,-6-1 0-15,1 1 0 0,0-1-20 0,-5 0-3 16,0 1-1-16,-4-5 0 0,-4 1-40 0,-5 7 0 16,0-7 0-16,-8 3 0 0,-1 0 40 0,0 5 5 15,-8 7 2-15,0-8 0 0,-1 4 0 0,1 8 0 16,-5 0 0-16,-4 0 0 0,0 0-9 0,4 4-2 16,-9 0 0-16,1 8 0 0,4-1-19 0,-5 5-4 15,1 4-1-15,-1-9 0 0,0 17-1 0,-4-9-1 16,5 1 0-16,-1 3 0 0,-4 0-2 0,5 1 0 0,8-1 0 15,-4-3 0-15,4 3 20 0,5-3 4 0,-1 3 1 0,5-4 0 16,5 1-33-16,-1-4 0 0,9-1 0 0,1 5 0 16,7-13 0-16,6 5 0 0,-1-8 8 0,5 8-8 15,8-8-38 1,-4 0-11-16,9-8-3 0,5 0-722 0,3 0-145 0</inkml:trace>
          <inkml:trace contextRef="#ctx0" brushRef="#br0" timeOffset="10391.3295">15185-288 1335 0,'5'-20'59'0,"-5"16"13"16,0-7-58-16,0 3-14 0,4 4 0 0,1-12 0 0,3 12 93 0,-3-7 16 15,-1 3 3-15,5 4 1 0,-5 4-29 0,-4 0-5 16,0 0-2-16,9 16 0 0,4-1-34 0,-8 16-7 15,-5-7-2-15,4 11 0 0,-4 4 10 0,0 8 1 16,4-8 1-16,-4 4 0 0,0 0-6 0,0-4 0 16,0 0-1-16,0-4 0 0,0 0-10 0,0 0-1 15,5-8-1-15,-5 0 0 0,4-3-17 0,-4 3-10 16,0-15 12-16,0 3-12 0,0 1 13 0,0 0-4 16,-4-12-1-16,-1 11 0 0,1-11 1 0,0 8 0 15,-1-8 0-15,-3 3 0 0,3 1-9 0,5-8-14 16,0 0 3-16,0 0 1 0,0 0 10 0,0 0 0 15,0 0 0-15,0 0 0 0,-4-11 8 0,-1 3-8 16,5-4 8-16,9 0-8 0,0 1 0 0,0-9 0 16,4 1 0-16,0-1 0 0,0 1 0 0,5-5 0 15,-5 1 0-15,4 3-8 0,5-7 8 0,0 4 0 16,5-1 0-16,-1 5 0 0,-4 3 0 0,4 4 0 16,-4 1 0-16,4 3 0 0,-8 4 0 0,0-4-12 0,-1 8 4 15,1 0 0-15,-1 0 8 0,1 0-8 0,-5 8 8 16,-4-4-8-16,4 0 0 0,-13-4 0 0,9 12 0 0,-5-5 0 15,-4-7 8-15,4 12 0 0,-4 4 0 0,-4 3 0 16,-5-3 0-16,0-1 0 0,-4 5 0 0,-4-8 0 16,-5 3 0-16,0 5 11 0,0-5-3 0,-4 1 0 15,-9-1-8-15,4 5-17 0,-4-4 4 0,4-1 1 16,-4-3-142-16,4 3-28 16,0-3-6-16,1 4-741 0</inkml:trace>
        </inkml:traceGroup>
        <inkml:traceGroup>
          <inkml:annotationXML>
            <emma:emma xmlns:emma="http://www.w3.org/2003/04/emma" version="1.0">
              <emma:interpretation id="{CF40E14D-C211-46CC-A345-2658CF5EDCA6}" emma:medium="tactile" emma:mode="ink">
                <msink:context xmlns:msink="http://schemas.microsoft.com/ink/2010/main" type="inkWord" rotatedBoundingBox="19005,157 21445,146 21449,1150 19009,1160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581.5825">17949 168 921 0,'-13'-8'82'0,"13"8"-66"15,-4-4-16-15,-5-7 0 0,-4 7 32 0,0 0 4 16,13 4 0-16,0 0 0 0,0 0-1 0,-9-8 0 15,0 4 0-15,0 0 0 0,9 4-35 0,-8 0 0 16,-5 0 0-16,-1 4 0 0,6-4 0 0,-6 0 0 16,1 12 0-16,-4-12 0 0,-1 4 16 0,1 4-3 15,-1-1-1-15,5 5 0 0,-9 0 32 0,4 3 7 16,-3 13 1-16,-1-5 0 0,0 12-2 0,4-4 0 16,-4 4 0-16,5 4 0 0,3 0-22 0,1 0-5 15,5-7-1-15,3 3 0 0,1-8-11 0,4 4-3 0,0-11 0 16,4-1 0-16,5-3 14 0,0-1 2 15,4-7 1-15,0 0 0 0,0-8-1 0,5 0-1 16,4-12 0-16,0 5 0 0,0-13 17 0,4 1 3 16,-4-5 1-16,8 1 0 0,-3-12-21 0,-1 0-4 0,-4-1-1 15,4-3 0-15,1 0-6 0,-1-3-2 0,0-1 0 0,5-4 0 16,-5 4-10-16,5 0 0 0,0-4 0 0,-9 4 0 16,-9-3 0-16,9-1-14 0,9 4 3 0,-5 0 1 15,-9 4 10-15,1 8-12 0,0 0 12 0,-5-1-12 16,0 13 12-16,-4-1 0 0,-5 5 0 0,0 7 0 15,5-12 0-15,-4 13 0 0,-10-1 0 0,5 8 0 16,0 0 0-16,0 0-8 0,-4 15 8 0,-1-7-8 16,-8 8 8-16,4 3 0 0,5 5 0 0,-5 3 0 15,-13 4 0-15,9 8 0 0,4 0 0 0,1-8 0 16,-10 8 14-16,1-3 5 0,-1 3 1 0,9-4 0 0,0 0 12 16,1 0 4-16,-1-4 0 0,5 0 0 0,8 0-28 0,0 1-8 15,-8-5 0-15,0 4 0 0,-1-7 14 0,5-1-4 16,5 0-1-16,-5-3 0 15,-14-5-45-15,14 5-8 0,14-8-3 0,-10-1-605 16,-8-3-122-16</inkml:trace>
          <inkml:trace contextRef="#ctx0" brushRef="#br0" timeOffset="19162.5519">18463 394 230 0,'0'0'20'0,"0"0"-20"16,0 0 0-16,13-8 0 0,4 8 149 0,1-11 26 15,-5 3 5-15,0-4 0 0,9 1-70 0,-4-1-14 16,4 0-4-16,-13-7 0 0,-9 3-24 0,8 0-4 16,19-3-2-16,-5 3 0 0,-18-3-21 0,5-1-4 15,8 5-1-15,1-5 0 0,-5 1-24 0,-4-5-4 16,0 5-8-16,4-1 11 0,0 1-11 0,-4 3 12 16,-9 5-12-16,4-5 12 0,5 4 15 0,-9 4 3 15,-9 5 1-15,0-9 0 0,1 8-2 0,8 4 0 16,-9 0 0-16,-9 4 0 0,-13 8-19 0,10-5-10 15,3 5 10-15,-4 8-10 0,-9 3 24 0,9 0-2 0,5 1 0 0,-1 3 0 16,5 0 4-16,0-3 1 16,-5 3 0-16,10 0 0 0,8 1-7 0,0-5-2 0,-5 0 0 0,5-3 0 15,5 3-9-15,3 1-1 0,1-5-8 0,4 1 12 16,1-5-12-16,-1 1 0 0,9-8 0 0,-9 3 0 31,-9-7-35-31,9 0-13 0,14-4-2 0,-5-4-546 0,4 4-108 0</inkml:trace>
          <inkml:trace contextRef="#ctx0" brushRef="#br0" timeOffset="19927.7729">18994 160 946 0,'0'0'42'0,"0"0"9"0,8-4-41 0,1-3-10 15,-9 7 0-15,5-8 0 0,-1 4 108 0,0-8 19 16,5 4 4-16,-9 8 1 0,0 0-24 0,0 0-4 16,13 0 0-16,0 4-1 0,-13-4-63 0,9 4-12 15,0 8-2-15,9 0-1 0,-5 3 3 0,0 1 0 16,-4-1 0-16,-1 5 0 0,10 7 4 0,-9-7 0 15,-5-1 1-15,1 1 0 0,3-1-20 0,-8 1-4 0,0-5-1 0,0 1 0 16,-8-1 12-16,3-3 3 0,5 4 0 16,-4-5 0-16,-9-3-11 0,-1-4-3 0,10 4 0 15,-5-4 0-15,0 0-1 0,1-4-8 0,-5 0 12 0,8 0-4 16,5 0 0-16,0 0 0 0,-9-8 0 0,5 0 0 16,4 0 3-16,0-3 0 0,0 3 0 0,0-4 0 15,4 0-3-15,5-3-8 0,0 3 12 0,-5-3-4 16,1-1-8-16,3 0 0 0,10-3 9 0,0 7-9 15,-10-15 0-15,10 7 8 0,-1 1-8 0,10 3 0 16,-1-3 0-16,0 3 0 0,-8-3 0 0,4 3 8 16,4 4-8-16,-4 1 0 0,-13 3 0 0,8 0 0 15,1 4 0-15,-5 0 0 0,0 4 0 0,-4 4-8 16,-9-4 8-16,9 12 0 0,8-8 0 0,-8 11 0 0,-9-7-8 16,5 4 8-16,8 7-8 0,-4-7 8 0,-1 4-9 15,-3-1 9-15,-1 1-10 0,0-1 10 0,5 5 0 0,0-4 0 16,-9 3 0-16,9-3 0 0,0 3 0 0,-5-3 0 15,-4-5 0-15,4 1 0 0,-4 4 0 0,5-5 10 16,-5-3-2-16,0-8 0 0,0 12-8 0,0-4 0 16,0-8 0-16,0 0 0 0,0 0 0 0,0 0 0 15,0 0 0-15,0 0 0 0,0 0 23 0,0 0 9 16,0 0 1-16,0 0 1 0,0 0-34 0,4-8 0 16,-8-4 0-16,8 4 0 0,-4-11 0 0,9 7 0 0,-5-7 0 0,5 3 0 15,0-3 0-15,4-1 0 16,0 1 0-16,5-1 0 0,-1-11 0 0,1 11 0 15,4-3 0-15,-5 4 0 0,5 7 0 0,0-8-11 16,-4 9 0-16,-1 3 0 0,1 8 11 0,-9-8-8 0,-9 8 8 16,0 0-8-16,13 8 8 0,-9 11-10 0,1-7 10 0,-1 4-10 15,-4-1 10-15,0 1 0 0,0 3 0 0,-4 1 0 16,4-5 0-16,0 5 0 0,0-8 0 0,4 7 8 16,0 1-8-16,1-13 0 0,-1 5 0 0,5 0 8 31,0 0-28-31,4-5-6 0,4 1-1 0,-3 0-677 0,3-4-136 0</inkml:trace>
        </inkml:traceGroup>
        <inkml:traceGroup>
          <inkml:annotationXML>
            <emma:emma xmlns:emma="http://www.w3.org/2003/04/emma" version="1.0">
              <emma:interpretation id="{E3D34C30-577E-479C-B3B4-20DCC028744C}" emma:medium="tactile" emma:mode="ink">
                <msink:context xmlns:msink="http://schemas.microsoft.com/ink/2010/main" type="inkWord" rotatedBoundingBox="21840,228 27418,205 27422,1130 21844,1153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1329.279">20455 188 172 0,'0'0'8'0,"0"0"1"0,0 0-9 0,0 0 0 0,0 0 0 0,0 0 0 16,0 0 235-16,0 0 45 0,0-4 8 0,0 4 3 16,0 0-182-16,0 0-36 0,0 0-7 0,-9 4-2 15,0 3-9-15,-4 5-3 0,4-4 0 0,0 4 0 16,-4 3-6-16,4-7-2 0,1 8 0 0,-1-1 0 16,4 5-20-16,-3-9-5 0,3 1-1 0,5 0 0 15,-4 3-3-15,4 1-1 0,0-8 0 0,4 3 0 0,1 1-14 16,3 0 0-16,-3-4 0 0,8-1 0 0,0-7 12 0,0 0-1 15,5 4 0-15,-5-8 0 0,5 4-11 0,-1-11 0 16,5 7 0-16,-4-8 0 0,4 0 21 0,-5 1-1 16,1 3 0-16,-1-12 0 0,-4 5-20 0,1 3 0 15,-1-7 0-15,-5 3 0 0,1 0 0 0,-4 9 0 16,-5-13 0-16,0 5 0 0,0-1 0 0,-5 4 0 16,5 4 0-16,-9-3 0 0,5 7 14 0,-9-8-2 15,4 8 0-15,-4 0 0 0,-5 4-12 0,5-7 0 16,-4 7 0-16,4 7 0 0,-5-7-9 0,5 4-2 15,0 0 0-15,0 8-594 16,-1-12-119-16</inkml:trace>
          <inkml:trace contextRef="#ctx0" brushRef="#br0" timeOffset="21710.4719">21012 106 1638 0,'0'0'36'0,"4"-8"7"0,-4 8 1 0,0 0 3 0,0 0-38 0,0 0-9 0,9 8 0 0,4 3 0 15,-4-3 44-15,-5 8 6 0,1-1 2 0,-5 5 0 16,0-1-23-16,0 9-4 0,-5-9-1 0,1 8 0 16,4-3 7-16,-9 3 1 0,5-11 0 0,-1 3 0 15,1 1-10-15,0-1-2 0,-1-7 0 0,1 0 0 0,-1-5-6 0,5-7-2 16,0 0 0-16,0 0 0 0,0 0 16 0,0 0 2 15,0 0 1-15,9-7 0 0,-4-5-8 0,3 0-2 16,1-7 0-16,4-1 0 0,5 1-13 0,-1-9-8 16,1 1 8-16,4 0-8 0,0 0 0 0,4-1 0 15,0 5 0-15,1 3 0 0,-1 1 0 0,0-1 0 16,1 9 0-16,-5 3 0 0,0 0 0 0,-5 4 14 16,1 4-3-16,-5 4-1 0,-13-4 5 0,13 12 1 15,0-4 0-15,0 3 0 0,-4 5-16 0,0 3 0 16,-5-7 0-16,1 4 0 0,-1 3 0 0,0 1 16 15,-4-9-2-15,5 5 0 16,-5 0-125-16,4-1-25 0,-4-3-4 0,0 3-816 0</inkml:trace>
          <inkml:trace contextRef="#ctx0" brushRef="#br0" timeOffset="22050.1406">21959 98 1558 0,'9'-20'69'0,"-4"20"15"0,3-11-68 0,-8 11-16 0,5-8 0 0,-5 8 0 15,0 0 82-15,0 0 13 0,0 0 2 0,0 0 1 16,0 0-46-16,0 0-10 0,-9 0-2 0,0 8 0 16,0 3-22-16,1-3-5 0,8 4-1 0,-5 0 0 15,5 3 2-15,-4 1 0 0,4-1 0 0,0 5 0 16,0-5 10-16,0 5 3 0,0-1 0 0,0 1 0 0,0-1 6 0,0-3 2 15,-5 0 0-15,1 3 0 0,-9-7 4 0,4 3 1 16,-4 5 0-16,-5-1 0 0,5 1-23 0,-9-8-4 16,5 3-1-16,-5 1 0 0,0-1-12 0,4-3-10 15,-4 0 2-15,1 3 0 16,-1 1-199-16,0-4-39 0,-18-4-8 0,18 3-2 0</inkml:trace>
          <inkml:trace contextRef="#ctx0" brushRef="#br0" timeOffset="22238.7582">22104 156 864 0,'-4'-19'76'0,"4"19"-60"0,9-12-16 0,-1 4 0 15,1 8 246-15,9-11 46 0,4 7 10 0,4 0 2 16,0 4-192-16,1-12-39 0,3 8-7 0,5 0-2 15,1-3-51-15,-1 3-13 0,0-4 0 0,0 4 0 16,4 0 28-16,-4 0 2 0,0-4 1 0,-4 4 0 31,-4 1-152-31,-6-5-31 0,1 4-5 0,-8-4-2 0</inkml:trace>
          <inkml:trace contextRef="#ctx0" brushRef="#br0" timeOffset="22448.1093">22517-257 2044 0,'0'0'45'0,"0"0"10"0,8-8 1 0,-8 8 1 0,0 0-45 0,0 0-12 15,9 8 0-15,0-4 0 0,-5 11 50 0,-4 1 8 16,0 4 2-16,0 11 0 0,-4-4-13 0,0 4-3 16,-5 0 0-16,4 5 0 0,-8 3-35 0,4 0-9 15,1 0 0-15,-5 7 0 0,4-7 16 0,0 8 0 16,0-4 1-16,-4 0 0 15,9 0-37-15,-5 0-8 0,0-4-2 0,-4 0-687 16,4-4-138-16</inkml:trace>
          <inkml:trace contextRef="#ctx0" brushRef="#br0" timeOffset="22747.2386">22727 246 864 0,'-4'-16'76'0,"4"16"-60"0,4-7-16 0,-4 7 0 15,0 0 195-15,0 0 36 0,13 0 7 0,-4 4 2 16,-9-4-90-16,5 15-18 0,-1-3-3 0,0 7-1 16,1 1-88-16,-5-1-17 0,-5-3-4 0,1 3-1 15,4 5-18-15,-4-5 0 0,-1 1 0 0,1-5 0 16,-5 5 9-16,9-8 8 0,0-5 2 0,0-7 0 16,0 0-3-16,0 0 0 0,0 0 0 0,0 0 0 15,0 0 20-15,0 0 3 0,4-7 1 0,5-1 0 16,0-4-18-16,0 0-3 0,4 1-1 0,4-5 0 15,-3 4-10-15,3-7-8 0,-4-4 12 0,5-1-12 16,-1 5 0-16,5 3 0 0,-4-3 0 0,4 3 0 16,-5-4-38-16,5 5-5 0,-4 3-1 15,-1 4 0-15,-3 4-182 0,-1 1-37 16,13-1-7-16,-26 4-2 0</inkml:trace>
          <inkml:trace contextRef="#ctx0" brushRef="#br0" timeOffset="23238.8587">23486 176 1688 0,'0'0'37'0,"9"-8"8"0,0 4 2 0,4-4 0 0,-4 8-38 0,-9 0-9 15,8-11 0-15,1 3 0 0,0 8 62 0,-9 0 10 16,0 0 3-16,-4 0 0 0,-1 0-16 0,-4 0-3 16,-4 8-1-16,-4 3 0 0,-1-7-37 0,-8 12-7 0,4-1-2 0,-4 5 0 15,-5 3-9-15,5-3 0 0,-1-1 0 0,5 1 0 16,0-1 0-16,9 1 0 0,-4 3 0 0,8-7 0 15,0-1 0-15,9-7 0 0,-4 4 0 0,4-12 0 16,0 0 0-16,9 4 0 0,4-4 0 0,4-4 0 16,5-4 0-16,4-4 0 0,10-3 0 0,-1-1 0 15,-9-3 0-15,9-5 0 0,5 1 0 0,-1 0 0 16,-4-1 0-16,-4 5 0 0,0-5 0 0,-5 9 0 16,-4 7 40-16,-5-8 5 0,-3 12 2 0,-14 4 0 15,0 0-24-15,0 0-5 0,0 0-1 0,-5 8 0 16,-4 4 11-16,1 0 3 0,-1 7 0 0,-4 4 0 15,0-3-50-15,-1-1-9 0,6 13-3 16,-6-13 0-16,1 8-77 0,0 1-16 0,9-9-4 0,-5 5 0 16</inkml:trace>
          <inkml:trace contextRef="#ctx0" brushRef="#br0" timeOffset="23302.3153">23969 55 2188 0,'0'0'48'0,"13"-4"11"0,0 0 1 0,5 0 1 0,-10 0-49 0,10 4-12 15,4-4 0-15,4 1 0 0,-8 3 0 0,4 0 0 16,0 0 0-16,8-8 0 0,1 8 34 0,0 0 4 16,-5 0 1-16,5-4 0 15,-5 4-63-15,0 0-12 0,-8 0-2 0,0 0-1 16,4-8-20-16,-9 8-4 0,4 0-1 0,-8-8-844 0</inkml:trace>
          <inkml:trace contextRef="#ctx0" brushRef="#br0" timeOffset="23506.9926">24364-273 1324 0,'0'0'118'16,"0"0"-94"-16,0 0-24 0,0 0 0 15,-5 16 145-15,1-8 25 0,4 7 5 0,0 9 1 16,-5 3-90-16,5 8-18 0,-8 0-3 0,8 4-1 15,-5 0 0-15,1 8 0 0,-9-8 0 0,8 12 0 16,1 3-7-16,0-11-1 0,-10 0-1 0,1 8 0 16,-4-8-38-16,8 7-7 0,0-11-2 0,-4 0 0 0,0-3-8 15,0-1 0-15,4-8 0 0,5 0-780 16,-5-15-161-16</inkml:trace>
          <inkml:trace contextRef="#ctx0" brushRef="#br0" timeOffset="23782.3397">24473 468 1670 0,'0'0'148'0,"9"-4"-118"15,-9 4-30-15,9-7 0 0,4-1 19 0,0 4-3 16,5-8 0-16,-1 4 0 0,5 1 90 0,0-5 18 16,9 0 3-16,0 4 1 0,-5-3-115 0,0-5-22 15,1 1-5-15,3 3-1 0,-3-8 15 0,-5-3 0 0,-5 3 9 0,5-3-9 16,-9 4 14-16,0 3-3 0,-4-4-1 0,-4 5 0 15,-1 3-10-15,-8 4 0 0,-1-3 0 0,-4 3 0 16,-4 8 53-16,0 0 9 0,-5 4 2 0,1 4 0 16,-9 3-52-16,-1 5-12 0,5-1 0 0,0 9 0 15,-4 3 14-15,4 0 0 0,0 5 0 0,5-9 0 16,4 4-14-16,-1 1 0 0,1-1 8 0,9 0-8 16,4-3-61-1,0-1-15-15,0-3-4 0</inkml:trace>
          <inkml:trace contextRef="#ctx0" brushRef="#br0" timeOffset="24207.3279">25627 207 1324 0,'13'-8'118'16,"-13"8"-94"-16,0 0-24 0,-4-11 0 0,4 11 196 0,-4-12 36 15,-5 0 6-15,0 4 2 0,-4 8-90 0,0 4-18 16,-9 0-3-16,4 8-1 15,5-4-128-15,-9 7-41 0,-17 9-1 0,8-5 0 0,0 1 16 0,5 3 3 16,-9 0 1-16,4 9 0 0,5-1 41 0,-1-4 8 16,10 4 1-16,-1-3 1 0,1-1-19 0,4 0-10 15,8-7 10-15,1 3-10 0,-1-3 8 0,5-1-8 16,5-3 0-16,-1-5 9 0,5 1 15 0,4-4 2 16,-4-4 1-16,4 0 0 0,5-8-27 0,4 0 0 15,-5 0 0-15,5-4 0 0,4-7-10 0,5-1-7 16,0 0-2-16,4-7 0 0,-9 0 19 0,1-1 0 0,-1-11 0 15,5 4 0-15,4-8 8 0,-5 0-8 0,6-4 0 16,3 0 9-16,-8-8-9 0,4 5 0 0,-4 3 0 0,-1 0 8 16,-8 0-8-16,0 8 0 0,-4 0 0 0,-5 7 8 15,0 9 1-15,-9 3 0 0,5 5 0 0,-9 7 0 16,0 4 5-16,-9 11 1 0,-4 5 0 0,0 4 0 16,-5 7-15-16,-3 4 0 0,-6 4 0 0,5 4 0 15,0 4 0-15,0 4 0 0,-4 0 0 0,9-1 0 16,-5 5 0-16,4-4 0 0,9 0 0 0,1 3 0 15,3-14-16-15,10 3-4 0,3 0 0 0,1-8-768 16,9-8-153-16</inkml:trace>
        </inkml:traceGroup>
        <inkml:traceGroup>
          <inkml:annotationXML>
            <emma:emma xmlns:emma="http://www.w3.org/2003/04/emma" version="1.0">
              <emma:interpretation id="{12ABE1C8-0D4D-431B-9926-A3D23DD4F732}" emma:medium="tactile" emma:mode="ink">
                <msink:context xmlns:msink="http://schemas.microsoft.com/ink/2010/main" type="inkWord" rotatedBoundingBox="28737,357 30189,351 30193,1325 28741,1331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8304.5541">27325-66 1267 0,'0'0'28'0,"0"0"5"0,4-12 2 0,1 5 1 0,-5-1-36 0,4-4 0 0,1 4 0 0,3 0 0 16,1 1 57-16,-9 7 5 0,0 0 1 0,0 0 0 15,0 0-50-15,0 0-13 0,0 0 0 0,13 7 0 16,-4 5 49-16,-5 4 5 0,1-1 1 0,-5 5 0 16,0-1-23-16,0 5-5 0,0 3-1 0,0 0 0 15,-5 1 14-15,1 3 2 0,0-4 1 0,-5 4 0 16,5-3-31-16,-10 3-12 0,6 0 8 0,-1 4-8 16,0-4 56-16,-4-3 7 0,0 3 1 0,4-4 0 15,0 0-52-15,0-3-12 0,5-1 0 0,0-3 0 16,-1-1 0-16,1-11 0 0,-1 4 0 0,1-1 0 15,4-11 0-15,0 0 0 0,0 0 0 0,0 0 0 0,-4 8 34 0,4-8 4 16,0 0 1-16,0 0 0 0,0 0-25 16,0 0-5-16,4-11-1 0,5 3 0 0,-5-8-8 15,1 1 10-15,-1-1-10 0,9-4 10 0,0 1-10 0,1-8 0 16,3 3 0-16,5-3 8 0,0 0 2 0,4-1 0 16,9 5 0-16,9-4 0 15,-9-1-59-15,5 5-12 0,-1-4-3 0,1 7 0 0,-1 12 52 0,-8-7 12 16,4 11 0-16,-4-4 0 0,0 4 0 0,-5 4 0 15,-4 4 0-15,0 4 0 0,-5 4 0 0,1-1 0 16,-9 5 0-16,-1-1 0 0,-3 1 0 0,-1 4-11 16,-4-1 11-16,0 1-10 0,-4-5 10 0,-5 5 0 15,0-1 0-15,-4-3 0 0,0 3 0 0,-5-3 14 16,-4-1-3-16,0-3-1 0,-4 4 1 0,0-5 0 0,-5-3 0 16,-4 4 0-16,4-12-11 0,-4 8 0 15,-4-8 0-15,-1 4 0 16,1 3-70-16,4-7-10 0,4 0-1 0,5 0-533 0,4-7-106 0</inkml:trace>
          <inkml:trace contextRef="#ctx0" brushRef="#br0" timeOffset="28940.1737">28238 16 1728 0,'-9'0'38'0,"0"0"8"0,9 0 2 0,-4 4 0 0,-9 8-39 0,4-5-9 16,0 9 0-16,0 0 0 0,0 11 35 0,1-8 5 16,-6 5 0-16,1 3 1 0,13-4-14 0,-4 9-3 15,-5-13-1-15,5 5 0 0,4-5-23 0,4-3 0 16,5-5 0-16,-5 1 0 0,-4-12 27 0,0 0 1 15,9 0 0-15,9 4 0 0,-5-8 6 0,4 4 2 16,14-4 0-16,0-8 0 0,-5 5-21 0,5-9-4 16,-9 0-1-16,8-3 0 0,1 3-10 0,0 5-14 15,-5-13 3-15,1 9 1 0,-6-5 34 0,-3 12 8 16,4-11 0-16,-4 7 1 0,-5 4-1 0,0 8-1 0,0-7 0 16,-13 7 0-16,0 0-43 0,13 7-9 0,-4-7-2 15,0 8 0-15,-5 4 23 0,5 7 0 0,-9-7 0 0,9 11 0 16,-1 1 0-16,1 3 0 0,-9-3 0 15,9 3 8-15,0 4 1 0,0 0 0 0,-5 0 0 0,-4 1 0 16,0-1 12-16,-4 0 3 0,-1 0 0 0,1-3 0 16,-9 3-8-16,-1-4 0 0,-3-4-1 0,-1 5 0 15,-4-1 16-15,0-8 3 16,-4-7 1-16,0 8 0 0,-5-5-35 0,-4 5 0 0,0-5 0 0,-5 1 0 16,5-4 12-16,-13 3-4 0,9-3 0 0,-1-4-8 15,14-4 0-15,-1-4 0 0,5 0-10 0,5-4 10 16,4 4 24-16,0-16 12 0,8 4 2 0,1 1 1 15,8-1-19-15,1-4-4 0,8 1-1 0,0-1 0 16,13 1-4-16,1 3-1 0,3-8 0 0,5 1 0 16,0 0-42-16,5-9-8 0,-1 9-1 0,14-12-1 15,4 3-22-15,-4 9-5 0,4-9-1 0,0 9 0 16,-4 3-110-16</inkml:trace>
        </inkml:traceGroup>
      </inkml:traceGroup>
      <inkml:traceGroup>
        <inkml:annotationXML>
          <emma:emma xmlns:emma="http://www.w3.org/2003/04/emma" version="1.0">
            <emma:interpretation id="{15D03FD2-7F6A-48D1-A999-DF9EAB676307}" emma:medium="tactile" emma:mode="ink">
              <msink:context xmlns:msink="http://schemas.microsoft.com/ink/2010/main" type="line" rotatedBoundingBox="14299,910 31154,1201 31135,2300 14280,2008"/>
            </emma:interpretation>
          </emma:emma>
        </inkml:annotationXML>
        <inkml:traceGroup>
          <inkml:annotationXML>
            <emma:emma xmlns:emma="http://www.w3.org/2003/04/emma" version="1.0">
              <emma:interpretation id="{82CB0590-5758-4E1B-A586-71919B3F3DD5}" emma:medium="tactile" emma:mode="ink">
                <msink:context xmlns:msink="http://schemas.microsoft.com/ink/2010/main" type="inkWord" rotatedBoundingBox="14299,917 15788,943 15771,1946 14282,192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05724.0859">13395 1178 1094 0,'0'0'97'0,"0"0"-77"0,0 0-20 0,9-8 0 16,-4 8 73-16,8-4 11 0,-4 4 3 0,-1 0 0 15,6 0-30-15,-6 0-5 0,5 0-2 0,-4 0 0 16,4-7-19-16,1 7-4 0,-6-4-1 0,5-4 0 16,1 0 4-16,-1 0 1 0,0 4 0 0,-4-11 0 15,0-1-14-15,-1 1-2 0,5-1-1 0,-4 0 0 16,0 1 4-16,4-9 1 0,-4 1 0 0,0 0 0 15,-1 3-11-15,1-3-8 0,4-1 9 0,-4 5-9 16,0-1 8-16,0 1-8 0,-5-1 0 0,5 1 0 16,-5 7 0-16,1-4 0 0,-5 9-11 0,0-1 11 0,0 8 0 0,0 0 8 15,-9 0 2-15,0 4 0 0,0 0 10 0,-4 3 1 16,0 9 1-16,-5 0 0 0,1 3-22 0,-5 5 0 16,4-1 0-16,-3 4 0 0,3 1 0 0,0 3 0 15,1-4 0-15,-1 0 0 0,5 1 0 0,4-5 0 16,-4 4 0-16,9-7 0 0,-1-1 11 0,5 1-3 15,0-1 0-15,0 1 0 0,0-5-8 0,5 5 0 16,-1-4 0-16,5-1 0 16,0-3-48-16,0 3-11 0,-1-3-2 0</inkml:trace>
          <inkml:trace contextRef="#ctx0" brushRef="#br0" timeOffset="106232.5247">13773 1077 1069 0,'9'-20'47'0,"-1"12"10"0,-3 1-45 16,3-1-12-16,-3-4 0 0,8 4 0 0,0 4 87 0,0-3 15 0,-4-5 3 0,9 8 1 16,-5 4-45-16,9 4-9 0,-9 0-1 0,0 4-1 15,0 3-19-15,0 1-4 0,-4 4-1 0,-4 3 0 16,3-3 2-16,-8 3 0 0,5 5 0 0,-1-5 0 16,-4 1 0-16,0-1 1 0,0-3 0 0,0-1 0 15,-4 1 5-15,4-1 1 0,-5-3 0 0,5-12 0 16,0 0-22-16,0 8-4 0,0-8-1 0,0 0 0 0,0 0 4 0,0 0 0 15,0 0 0-15,0 0 0 16,0 0 3-16,5-8 1 0,4-4 0 0,-1-7 0 0,1-1 3 0,4 1 1 16,5-8 0-16,4-1 0 0,-5 9-20 0,5-12 0 15,0 7 0-15,-4 5 0 0,-1-1 0 0,1 9 0 16,-5-1 0-16,-4 4 0 0,0 0 0 0,-9 8 0 16,0 0 0-16,0 0 0 0,13 8 0 0,-5 0 0 15,-3 4 0-15,-1 7 0 0,5-7 0 0,-9 3-16 16,4 5 4-16,-4-1 0 0,5 1 12 0,-5-1 0 15,4 5 0-15,1-5 0 16,-5 5-40-16,4-1-6 0,-4-3-1 0,4 3-890 0</inkml:trace>
          <inkml:trace contextRef="#ctx0" brushRef="#br0" timeOffset="105361.4424">13110 1030 568 0,'0'0'25'0,"0"0"6"0,0 0-31 0,0 0 0 16,0 0 0-16,0 0 0 0,0-8 57 0,0 8 6 15,0-8 1-15,0 8 0 0,0 0-10 0,-4-4-2 16,4 4 0-16,0-7 0 0,0-5-5 0,0 4-2 16,-4-4 0-16,4 12 0 0,0-4-5 0,0 1-2 15,-5-9 0-15,5 12 0 0,0 0-3 0,0 0-1 16,-9-4 0-16,1 0 0 0,8 4-13 0,-5 0-2 15,-8 0-1-15,4 0 0 0,0 0-18 0,9 0 0 16,-8 4 8-16,-5 4-8 0,-1 0 0 0,1 3 0 16,0-3 0-16,0 4 0 0,0-1 0 0,0 5 0 15,-5 0 0-15,5-1 0 0,-5 5 23 0,5-1 1 16,-4 5 0-16,3 7 0 0,6-12-24 0,-1 9 0 16,-4-1 0-16,0-4 0 0,8 5 0 0,-4-9 0 15,5 1 0-15,0-5 0 0,4 1 0 0,0-4 0 16,0-1 0-16,4 1 0 0,0-4 8 0,5-4 3 15,0 3 1-15,4-7 0 0,0 0 7 0,5-7 1 0,-1-1 1 16,10 4 0-16,-5-8 3 0,4 1 0 0,0-5 0 16,1 0 0-16,3-3-16 0,-3-5-8 0,3 1 10 0,1 0-10 15,-5-16 14-15,1 11-3 0,-1-11-1 0,-4 0 0 16,4-4-10-16,-4 8 0 0,0 8 0 0,0-12 0 16,-4 4 0-16,-1 4 0 0,5-8 0 0,-4 0 0 15,-1 0 0-15,-4 11 0 0,-4-7 0 0,4 4 8 16,-4 0-8-16,0 4 0 0,0 7 0 0,-5-11 0 15,0 12 0-15,1-1 0 0,-1 1 0 0,5 7 0 16,-5-4 0-16,-4 8 0 0,5-3 0 0,-5 11 0 16,0-8 0-16,0 8 0 0,0 0 0 0,0 0 0 0,0 0 0 15,0 0 0-15,0 0 0 0,-5 12 0 0,-3 3 8 0,-6 13 0 16,-3 3 0-16,-1 0 0 0,-4 8 16 0,5 0 4 16,-5 8 0-16,4-1 0 0,1-3-7 0,-1 8-1 15,5-8 0-15,0 4 0 0,0 0-3 0,8-8-1 16,-3 3 0-16,-1 1 0 0,0-4-6 0,5 0-2 15,-5-7 0-15,5 3 0 0,-1-4-8 0,1 0 0 16,-1 0 0-16,5-7 8 16,0 3-50-16,0-8-10 0,0 1-3 0,5-1-540 15,-5-11-108-15</inkml:trace>
        </inkml:traceGroup>
        <inkml:traceGroup>
          <inkml:annotationXML>
            <emma:emma xmlns:emma="http://www.w3.org/2003/04/emma" version="1.0">
              <emma:interpretation id="{6014B3B3-36D8-46DC-9BF4-4E88818A1F9D}" emma:medium="tactile" emma:mode="ink">
                <msink:context xmlns:msink="http://schemas.microsoft.com/ink/2010/main" type="inkWord" rotatedBoundingBox="16273,944 19083,993 19064,2091 16254,204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06880.7897">15953 480 172 0,'0'0'8'0,"0"0"1"0,0 0-9 0,0 0 0 16,0 0 0-16,0 0 0 0,-9 4 320 0,-4 0 61 15,0 4 13-15,4 7 2 0,-8 5-258 0,4-1-52 16,-5 9-10-16,1 7-3 0,-1-8-17 0,0 8-4 15,1 4-1-15,4-4 0 0,-5 0-35 0,5 8-6 16,-4-4-2-16,3 8 0 0,1-8-8 0,0 4 10 16,0 0-10-16,4-4 10 0,-4 0-10 0,4 0 8 15,-4-8-8-15,9 4 8 16,-5-4-112-16,0-4-24 0,0-3-4 0,5-5 0 0</inkml:trace>
          <inkml:trace contextRef="#ctx0" brushRef="#br0" timeOffset="107138.5194">15923 1096 1670 0,'0'0'148'0,"0"0"-118"0,0 0-30 0,0 0 0 15,0 0 85-15,0 0 11 0,8 0 3 0,-8 0 0 16,0 0-38-16,9 12-7 0,0-12-2 0,-5 8 0 16,5 3-26-16,0 1-6 0,-5-4 0 0,1 4-1 15,-1-1-19-15,-4 5 0 0,0-4 8 0,4-5-8 16,-4 5-36-16,5 4-10 0,-5-16-2 0,0 0-601 15,0 7-120-15</inkml:trace>
          <inkml:trace contextRef="#ctx0" brushRef="#br0" timeOffset="107198.1943">16230 831 1825 0,'-5'-20'40'0,"5"13"8"0,0 3 1 0,0-8 3 0,0 4-41 0,0 8-11 16,0 0 0-16,0 0 0 0,0 0 0 0,0 0-11 15,13 0 3-15,-4 8 0 0</inkml:trace>
          <inkml:trace contextRef="#ctx0" brushRef="#br0" timeOffset="106450.1349">14896 893 1796 0,'0'0'40'0,"0"0"8"0,0 0 1 0,0 0 1 0,0 0-40 0,0 0-10 0,0 0 0 0,4 12 0 15,-8 4 18-15,0 7 2 0,-1-3 0 0,-4 3 0 16,-4 0 3-16,4 5 1 0,-4-1 0 0,5 4 0 16,-1-7-4-16,4 3 0 0,1-8 0 0,4-3 0 15,4 0-20-15,1-5 0 0,4 1 0 0,-5 0 0 16,9-12 8-16,0 0 1 0,5 0 0 0,-1-12 0 15,5 4-9-15,0-4 8 0,5-3-8 0,-6-5 8 16,6 1-8-16,-5-1 8 0,0-7-8 0,-5 4 8 16,5 3-8-16,-9 1 0 0,0 3 9 0,-8-3-9 15,-1-1 10-15,-4 4-2 0,0 5-8 0,-9-1 12 0,-4 4 2 16,0 0 0-16,-4 1 0 0,-5 3 0 0,4 4-2 0,-8 4 0 16,4-4 0-16,0 4 0 0,0 3 0 0,0 5 0 15,4-4 0-15,1 7 0 16,-5 1-35-16,4 4-7 15,-3-1-2-15,7 1 0 0,1 3-147 0,0 0-29 0,-13 9-7 0,21-5-1 16</inkml:trace>
          <inkml:trace contextRef="#ctx0" brushRef="#br0" timeOffset="106671.8394">15264 1022 1324 0,'0'0'118'0,"0"0"-94"0,9-8-24 0,0 0 0 15,-5-3 82-15,10 3 12 0,-1 4 2 0,0-8 1 16,4 5 38-16,1-1 7 0,8 4 2 0,5-4 0 31,0-4-136-31,4 1-28 0,-4 3-4 0,8 0-2 0,-8-4 26 0,-1 1 12 0,1 7 0 0,0-8-1 16,-5 4-11-16,5 8 0 0,-5-15 0 0,1 11 0 16,-6-8-34-1,-3 8-6-15,4 0 0 0,-4-4-1 0,-1 1-55 0,-4 3-10 0,-4 4-2 0,-5-8-667 16</inkml:trace>
          <inkml:trace contextRef="#ctx0" brushRef="#br0" timeOffset="107622.1254">16322 1014 403 0,'4'-23'36'0,"1"19"-36"16,-1 0 0-16,5-8 0 0,-1 8 284 0,1 4 51 15,9 4 9-15,-1 8 3 0,1-8-227 0,-1 4-44 16,1 3-10-16,0 5-2 0,-1-4-19 0,-4 3-4 16,0 1-1-16,1 0 0 0,-6-1-12 0,1 5-4 0,-9-5 0 15,0 1 0-15,0-4-4 0,0-1 0 0,0-11-1 0,-4 8 0 16,-9 4 6-16,13-12 2 0,-9 4 0 0,4 0 0 16,-3-4-8-16,3-4-2 0,1 0 0 0,4 0 0 15,4-4-1-15,-4-4 0 0,9-3 0 0,0-1 0 16,4-7-8-16,5-1-8 0,3 1 9 0,1-4-9 15,5 3 20-15,-1 1-3 0,-4-1 0 0,0 9 0 16,4-1-29-16,-4 8-5 0,-4 1-2 0,-1 3 0 16,-4 4 7-16,-4 0 2 0,4 4 0 0,-4 7 0 15,0 5 10-15,-5 3 0 0,5-3 0 0,-5 4 0 16,1 3 0-16,-5-4 0 0,0 9 0 0,0-5 0 16,4 1-149-16,1 3-25 0,-5-8-5 0,0-3-1 15</inkml:trace>
          <inkml:trace contextRef="#ctx0" brushRef="#br0" timeOffset="107972.9472">17353 1022 1594 0,'0'-19'71'0,"0"3"14"0,4 4-68 0,-4 1-17 16,5-5 0-16,-5 4 0 0,-5-3 100 0,5 7 16 15,0-8 3-15,-4 5 1 0,-1 3-63 0,1 0-12 16,-5 4-2-16,-4-4-1 0,9 8-42 0,-9 0 0 15,-5 0 0-15,0 8 0 0,1 4-12 0,4-4 1 16,-5-1 1-16,5 9 0 0,0-4 10 0,4 3-8 0,5 5 8 0,-1-5-8 16,5-3 8-16,0-4 0 0,5 4 0 15,3-5-8-15,1 5 8 0,4-12-8 0,1 0 8 0,-1-8-8 16,4 8-3-16,1-8 0 0,-1 5 0 0,10-9 0 16,3 4 11-16,-3-8-13 0,-1 1 5 0,0 7 8 15,1-4 0-15,-1 1 0 0,-8 3 0 0,-1 4 0 16,1 4 0-16,-5 4 0 0,0 0 0 0,-4 7 0 15,0 9 8-15,-9 7 10 0,0 4 2 0,-5 5 0 16,-4 3 19-16,-4 7 4 0,-9-7 1 0,0 4 0 16,-13 4-20-16,5-4-3 0,-1 0-1 0,0-4 0 15,0-4 6-15,1 0 1 0,3-8 0 0,1 1 0 16,0-5-3-16,-1 0 0 0,10-7 0 0,-5 0 0 16,4-5 1-16,1-7 0 0,4-4 0 0,-1-8 0 0,1 1 12 15,5-5 3-15,-1 0 0 0,4-7 0 0,1-1-20 16,4-3-3-16,0-4-1 0,9 3 0 0,4-3-16 15,0 3 0-15,5-7 0 0,4 8-9 16,4-1-23-16,9 1-5 0,-4 0-1 0,8 7-766 16,1 0-152-16</inkml:trace>
        </inkml:traceGroup>
        <inkml:traceGroup>
          <inkml:annotationXML>
            <emma:emma xmlns:emma="http://www.w3.org/2003/04/emma" version="1.0">
              <emma:interpretation id="{B28BC0F9-721F-4318-ADC4-C8C68D21BF1F}" emma:medium="tactile" emma:mode="ink">
                <msink:context xmlns:msink="http://schemas.microsoft.com/ink/2010/main" type="inkWord" rotatedBoundingBox="19991,1074 21180,1094 21164,2010 19975,199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08704.8631">18485 1088 1321 0,'0'0'28'0,"0"0"7"16,0 0 1-16,13 0 2 0,0-11-30 0,5 3-8 0,-5 0 0 0,13-4 0 16,0 8 76-16,5-3 15 0,-5-5 2 0,5 8 1 15,-9-8-45-15,9 8-9 0,0 1-1 0,-5-5-1 0,-13 4-38 0,5 0 0 16,-1 4 0-16,1 0 0 15,-5 4-39-15,0-4-2 0,-13 0-1 0,0 0-461 16,13 12-92-16</inkml:trace>
          <inkml:trace contextRef="#ctx0" brushRef="#br0" timeOffset="108988.7335">18862 620 1796 0,'0'0'40'0,"0"0"8"0,0 0 1 0,0 0 1 0,0 0-40 0,0 0-10 15,0 0 0-15,0 0 0 0,9 8 53 0,-9 4 9 0,-5 4 2 16,5 7 0-16,5 0-36 0,-10 8-6 0,-3-3-2 0,-10 11 0 16,1 4 4-16,3 0 0 0,-3-1 0 0,-1 5 0 15,-8 0-4-15,4 0-1 0,13 0 0 0,-4-4 0 16,-18-1-3-16,9-3-1 0,5 0 0 0,-1-7 0 15,5 3-7-15,-4-4-8 0,3-8 11 0,1 1-11 0,5-5 0 0,-1-3 0 16,-4-1-15-16,8-3 5 16,1 0-58-16,4-4-11 0,0-8-2 0,0 0-551 15,0 0-109-15</inkml:trace>
          <inkml:trace contextRef="#ctx0" brushRef="#br0" timeOffset="109632.7899">19143 632 1839 0,'9'-19'81'0,"-5"15"18"0,9 4-79 0,-4-8-20 16,-9 8 0-16,9 8 0 0,-1-8 21 0,1 8 1 16,0-1 0-16,-9 9 0 0,0 0 6 0,-4 3 2 15,4 4 0-15,-9 1 0 0,-4 3-18 0,0 4-3 16,4 8-1-16,-4 0 0 0,-5-4 4 0,5 4 0 15,-5 4 0-15,5 4 0 0,4-12-4 0,-4 4 0 16,-4-8 0-16,4 8 0 0,8-15-8 0,1 3 0 16,-5-4 0-16,0-3-11 0,0-1 11 0,5 1 11 15,0-8-3-15,-1-1 0 0,-4-3-8 0,5-4 8 16,4-4-8-16,0 0 8 0,0 0 0 0,0 0 0 16,0 0 0-16,9-8 0 0,-5-3 10 0,5-5 2 15,0-4 0-15,4 1 0 0,5-4-20 0,-1-1 0 0,-4 5 0 16,5-1 0-16,4 1 0 0,-9 11 0 0,-4-4 0 15,-1 8 0-15,-8 4-18 0,14 0-4 0,-1 4-1 0,-9 8 0 16,-4-4 23-16,5 3-11 0,3 5 11 0,-3 3-8 16,3 1 8-16,-3-4 0 0,4 3 0 0,8-3 0 15,1 3 0-15,-1-11 8 0,-4 4-8 0,5-5 0 16,8-3 0-16,-4 0 9 0,-9-8-9 0,9 4 0 16,0-7 24-16,5 3-3 0,-1-4 0 0,0-4 0 15,-4-3-21-15,4-1 0 0,1-4 0 0,-5 1 0 16,0-1 0-16,-5 1 0 0,5 3 0 0,-9-3 0 15,1-1 0-15,-6 1 0 0,-3 7 0 0,-5 4 0 16,0-7 11-16,-9 7-3 0,-4 4 0 0,-5 0 0 0,1 8 4 0,-5 0 0 16,-5 4 0-16,-12 7 0 0,4-7 0 0,4 8 1 15,5 3 0-15,-1 5 0 0,-3-5-2 0,3 5-1 16,14-1 0-16,0-7 0 0,-4 3-10 0,3-3 0 16,6 3 0-16,3 1 0 0,14-9 19 0,0 5-2 15,-9-4 0-15,13 3 0 0,4 1-17 0,1-1 8 16,0-3-8-16,3 4 0 15,10-5-44-15,4-3-16 0,0 0-4 0,5 0-977 0</inkml:trace>
        </inkml:traceGroup>
        <inkml:traceGroup>
          <inkml:annotationXML>
            <emma:emma xmlns:emma="http://www.w3.org/2003/04/emma" version="1.0">
              <emma:interpretation id="{20ADE89B-7CE7-4DF9-BF4A-93A4917679AF}" emma:medium="tactile" emma:mode="ink">
                <msink:context xmlns:msink="http://schemas.microsoft.com/ink/2010/main" type="inkWord" rotatedBoundingBox="21755,1211 23916,1248 23902,2014 21741,197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17168.2507">20248 1252 403 0,'5'-19'36'0,"-5"19"-36"0,4-8 0 0,1 0 0 16,3 0 169-16,-3 0 27 0,8 5 6 0,0-5 1 0,0 4-102 0,0 0-20 16,5 0-4-16,4 0-1 0,-5-4-16 0,5 8-3 15,0 0-1-15,0-7 0 0,5 3-20 0,-1 0-4 16,-4 0 0-16,0 4-1 0,0-8-20 0,-5 8-11 16,1-4 12-16,-1 4-12 15,5 0-34-15,-9 0-14 0,1 0-2 0,-6 0-674 16</inkml:trace>
          <inkml:trace contextRef="#ctx0" brushRef="#br0" timeOffset="116959.0689">20490 1026 860 0,'0'0'38'0,"0"0"8"0,0 0-37 0,0 0-9 0,0 0 0 0,0 0 0 16,0 0 66-16,0 0 11 0,4-4 3 0,0-4 0 16,-4 8-39-16,9-4-7 0,4-3-2 0,-4 7 0 15,4-16-9-15,-4 12-3 0,4-8 0 0,-4 8 0 16,4 1 7-16,0-9 1 0,1 4 0 0,-6-4 0 16,1 8-5-16,4-3-1 0,-4-1 0 0,0 0 0 15,-9 0 2-15,4 0 0 0,5 1 0 0,-5 3 0 16,1-8-4-16,-5 8 0 0,9 0 0 0,-9-7 0 15,0 3-20-15,0 0 0 0,4 4 0 0,-4-4 8 16,0 0 19-16,-4 5 4 0,4-5 1 0,-5-4 0 0,1 8-20 16,-1-4-4-16,1 1-8 0,0-1 12 15,-1 4-12-15,5-4 0 0,-4 4 8 0,-1 0-8 0,1 4 0 0,4 0 11 16,0 0-11-16,0 0 10 0,0 0-10 0,0 0 8 16,-9-8-8-16,9 8 8 0,0 0-8 0,0 0 0 15,0 0 0-15,0 0 8 0,-9 12 1 0,5 0 0 16,-5 0 0-16,5 7 0 0,-5 1 2 0,5-1 0 15,-1 12 0-15,-3-11 0 0,-1 7 14 0,0 4 3 16,0 4 1-16,1 4 0 0,-1-7 2 0,0-1 0 16,5 4 0-16,-1-12 0 0,1 5-11 0,-5-5-1 15,5 4-1-15,4-3 0 0,-5-5-10 0,1 1-8 16,-1-9 9-16,1 5-9 0,4 0 8 0,-9-5-8 16,9-3 0-16,-4 4 9 0,0-4-9 0,-5 3 0 15,4-7 0-15,1 8 0 16,0-4-35-16,-5 3-5 0,4-3-2 0,-3 4 0 15,-1 3-32-15,0-11-6 0,0 8-2 0,1-4 0 16,-1 0-114-16,0-4-22 0,-13 11-5 0,13-7-1 0</inkml:trace>
          <inkml:trace contextRef="#ctx0" brushRef="#br0" timeOffset="117425.0698">20968 800 1594 0,'0'0'35'0,"0"0"7"0,0 0 2 0,4 0 1 0,1-12-36 0,-1 4-9 16,-4 8 0-16,0 0 0 0,9-4 60 0,-9 4 9 15,0 0 3-15,0 0 0 0,0 0-36 0,4 8-6 0,1 8-2 16,-5-8 0-16,-5 7 0 0,1 1 0 0,-1 7 0 16,-3 1 0-16,-1-1-9 0,0 4-3 0,0 1 0 0,1-9 0 15,-6 12 4-15,6-3 0 0,-6-1 0 0,1 0 0 16,0 4 0-16,0-11 0 0,0 7 0 0,0-3 0 16,0-1-36-16,-5-4-6 0,9 1-2 0,-4-1 0 31,4 1-150-31,0-4-30 0,1 11-7 0,8-27-1 0</inkml:trace>
          <inkml:trace contextRef="#ctx0" brushRef="#br0" timeOffset="117764.3367">21319 1038 1670 0,'0'0'148'0,"4"-12"-118"0,-4 8-30 0,0 4 0 0,0 0 36 0,0 0 0 16,0 0 1-16,0 0 0 0,0 8-10 0,5 7-3 15,-10-3 0-15,5 8 0 0,-4-1-7 0,-5 1-1 16,5-1-1-16,-1 5 0 0,-3-5 1 0,3 4 0 16,-4-7 0-16,5 0 0 0,-5 3 0 0,5-7 0 15,-1 0 0-15,1 3 0 0,0-7-6 0,4-8-1 16,0 0 0-16,0 0 0 0,0 0-9 0,0 0 12 0,0 0-12 0,13 12 12 16,4-8-12-16,1-4 0 15,0 0-10-15,-1-4 10 0,5-8-16 0,-4 4 4 16,-5-7 0-16,9-1 0 0,-5-4 12 0,-4 1 0 15,5-4 0-15,-5 3 0 0,-4-3 0 0,-5 3 0 16,1 1 0-16,-5-1 0 0,0 5 0 0,-5-1 0 16,1 8 10-16,-5 0-10 0,0 1 8 0,1 3-8 0,-6 4 8 0,1 4-8 15,0 3 0-15,-5 1 0 0,-3 4 0 0,3 7 0 32,-4-7-29-32,5 8-11 0,-5-1-3 0</inkml:trace>
          <inkml:trace contextRef="#ctx0" brushRef="#br0" timeOffset="118188.8005">21780 1045 1638 0,'-5'-11'72'0,"5"11"16"0,0 0-71 0,0 0-17 15,0 0 0-15,0 0 0 0,0 11 0 0,0 5 0 16,0-4 0-16,0 7 0 0,0 1 0 0,-4-1 10 15,4-3-10-15,-5 3 8 0,5-3-8 0,0 3 0 16,0-11 0-16,0-8 0 0,0 0 0 0,0 0 0 16,0 0 0-16,5 16 0 0,-5-16 8 0,0 0 0 15,9 8 0-15,-1-1 0 0,1-7-8 0,0-3 0 16,0-1 0-16,4-8 0 0,0 4 0 0,5-4 15 16,-5 1-4-16,0 3-1 0,4-4-10 0,-8 8 0 15,0-7 0-15,0 7 0 0,-9 4 15 0,0 0 7 16,0 0 2-16,0 0 0 0,4 15 0 0,-4-3 1 15,0 0 0-15,0 7 0 0,4-7 3 0,1 7 0 0,-1-7 0 0,9 8 0 16,-4-13-13-16,4 5-3 16,5-4 0-16,-1-4 0 0,1 4 8 0,0-8 2 0,-1-8 0 15,9 4 0-15,-4-4-2 0,0-4 0 0,5 5 0 16,-1-13 0-16,-4 1 2 0,0-1 0 0,4 1 0 0,-4-5 0 16,0 1-8-16,-4-4-2 0,-5-1 0 0,0 1 0 15,0 4-12-15,0 3 0 0,-4-11 0 0,0 4 0 31,-5 7-36-31,5-3-9 0,-5 7-3 0,1 0-926 0</inkml:trace>
        </inkml:traceGroup>
        <inkml:traceGroup>
          <inkml:annotationXML>
            <emma:emma xmlns:emma="http://www.w3.org/2003/04/emma" version="1.0">
              <emma:interpretation id="{DF9EDA25-8BC8-447F-B49F-0FBD603BE04F}" emma:medium="tactile" emma:mode="ink">
                <msink:context xmlns:msink="http://schemas.microsoft.com/ink/2010/main" type="inkWord" rotatedBoundingBox="24779,1229 27266,1272 27251,2166 24764,2123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19130.5072">23653 1147 748 0,'0'0'67'0,"0"-12"-54"15,-4 8-13-15,-1 0 0 0,5 4 88 0,-4-7 16 16,-5 3 2-16,-4 0 1 0,0 0-35 0,0 4-6 16,-1 4-2-16,-3 0 0 0,-10 0-36 0,6 7-8 0,-6 5-2 0,1-4 0 15,0 7 14-15,-1 1 4 0,5-1 0 0,0 4 0 16,0 1-21-16,0 3-4 0,9-7-1 0,0-5 0 16,4 1-10-16,1-1 0 0,3 5 0 0,5-20-11 15,0 0 11-15,0 8 11 0,0-8-3 0,0 0 0 16,0 0 13-16,13 0 3 0,5 0 0 0,-1-8 0 15,5-4 2-15,0 1 1 0,5-9 0 0,-1 4 0 16,0-3-27-16,1-4 0 0,3-1 0 0,-3-7 0 16,3 4 0-16,-3-1 0 0,-5 9 0 0,4-8 0 15,-8 3 0-15,-5 9 0 0,0-1 0 0,-4 12 0 16,-9 4 12-16,0 0-2 0,0 0-1 0,4 4 0 16,0 8 4-16,-8-1 1 0,0 9 0 0,-1-1 0 15,1 1 6-15,-1 3 2 0,-3-3 0 0,3 3 0 0,1 1-2 16,-5-1 0-16,5-4 0 0,-1 1 0 0,1-8-36 0,4 3-7 15,-4-7-1-15,4-8-562 16,0 16-112-16</inkml:trace>
          <inkml:trace contextRef="#ctx0" brushRef="#br0" timeOffset="119345.1688">23973 784 1094 0,'5'-4'97'0,"-5"-4"-77"0,0 1-20 15,0 7 0-15,8-8 140 0,-3 8 24 0,-5 0 4 16,9 4 2-16,-9-4-100 0,4 15-20 0,0 9-4 0,-4-5-1 16,-4 5-17-16,0 11-3 0,-1-12-1 0,-4 20 0 15,1-4 12-15,-1-8 1 0,0 4 1 0,-4 4 0 16,0 0-6-16,4-7-2 0,0-1 0 0,0 4 0 15,5-8-13-15,-5-3-2 0,0-1-1 0,1 4 0 16,-1-3-14-16,0 3 0 0,-4-8 8 0,4 1-675 16,0-1-134-16</inkml:trace>
          <inkml:trace contextRef="#ctx0" brushRef="#br0" timeOffset="119691.4538">24372 1147 1609 0,'0'0'71'0,"0"0"15"0,0 0-69 0,0 0-17 15,0 0 0-15,0 0 0 0,0 0 23 0,0 0 1 16,0 0 0-16,-4 19 0 0,-9-7 2 0,0 4 1 16,4 3 0-16,0 1 0 0,-4 3-15 0,4-7-2 15,0 3-1-15,1 1 0 0,-1-5-9 0,5-3 8 16,-1-4-8-16,5-8 8 0,0 15-8 0,0-15 12 15,0 0-12-15,0 0 12 0,0 0-12 0,9 4 12 16,4-4-12-16,0 0 12 0,0 0 6 0,1-4 2 0,-1-3 0 0,0-5 0 16,4 0-20-16,-3-3-16 0,3-1 4 0,-4-4 0 15,0 1 12-15,1-1 16 0,-1 1-3 0,0 3-1 16,-4 1 7-16,-5 3 1 0,-4 4 0 0,0 4 0 16,-4-3 12-16,4 7 4 0,-9-4 0 0,-4 0 0 15,0 4-23-15,-5 4-4 0,1 0-1 0,-5 3 0 31,-5 5-86-31,1 0-18 0,0 3-3 0,-1 1-772 0</inkml:trace>
          <inkml:trace contextRef="#ctx0" brushRef="#br0" timeOffset="120125.5633">24565 1166 1677 0,'14'-19'74'0,"-1"19"16"0,-4-12-72 0,4 12-18 16,-4 0 0-16,4 0 0 0,0 0 68 0,4 4 11 16,1 4 1-16,-5 0 1 0,-4 3-37 0,4-3-8 15,0 8-2-15,0-5 0 0,-4 5-18 0,-4 0-3 16,-5-5-1-16,0 1 0 0,4 4 3 0,-4-5 0 16,0-11 0-16,-4 12 0 0,-5 4 7 0,0-12 2 15,9-4 0-15,-9 11 0 0,9-11-12 0,0 0-1 16,0 0-1-16,0 0 0 0,0 0-10 0,0 0 8 15,0 0-8-15,0 0 8 0,0 0 0 0,0 0 0 16,9-4 0-16,4-3 0 0,0-5-8 0,0 0 0 16,5 0 0-16,4-3 0 0,0-5 19 0,0 9-2 15,0-9 0-15,-5 5 0 0,1-1-29 0,-5 0-7 16,0 5-1-16,0 3 0 0,-4 8 28 0,0-8 4 0,-9 8 2 16,0 0 0-16,9 8-5 0,-1-4-1 0,1 4 0 0,-4 3 0 15,-5 1-8-15,4 7 0 0,-4-3 0 0,0 4 0 16,0-1-20-16,4-3 0 0,-4 3 0 0,5 1-685 15,-5-5-137-15</inkml:trace>
          <inkml:trace contextRef="#ctx0" brushRef="#br0" timeOffset="120732.2419">25662 1147 1785 0,'9'-27'79'0,"-9"15"17"0,4 4-77 0,-4-4-19 15,0 5 0-15,0 7 0 0,5-8 42 0,-5 8 5 16,0 0 1-16,0 0 0 0,-13-8-1 0,4 12 0 16,-4 0 0-16,-5 4 0 0,-4-1-39 0,-4 13-8 15,0-1 0-15,-5 1 0 0,0-8 0 0,5 7 0 16,4 1 0-16,4-5 0 0,-4 5-8 0,9-13 8 16,5 5-12-16,8-12 12 0,-9 12 0 0,9-12 0 15,0 0 8-15,0 0-8 0,0 0 8 0,9 8-8 16,-1-8 0-16,10-8 0 0,-1 0 10 0,1 4-10 15,-1-11 10-15,5 3-10 0,-4 0 0 0,0 0 8 16,-1 1-8-16,5 3 0 0,-4-8 0 0,-5 9 0 16,4 3 0-16,1-4 0 0,-5 8 0 0,0-8-8 15,-13 8 8-15,13 8 0 0,-8-8 0 0,3 12 0 16,-3-1 0-16,-5 5 0 0,0-1 8 0,0 5 6 16,0-1 1-16,-9 1 0 0,5-1 2 0,-1 5 1 0,-3-5 0 15,3 1 0-15,-4-1 2 0,5 5 1 0,-5-1 0 0,0-3 0 16,1-1-9-16,-6 1-1 0,6-5-1 0,-5 5 0 15,-5-1 19-15,5-7 4 0,-5 4 1 0,1-5 0 16,-1 9-21-16,-4-12-4 0,0 7-1 0,0-3 0 16,0-4-8-16,1-1 0 0,-1 1 0 0,0 0 0 15,-5 0 12-15,10 4-2 0,4-12-1 0,-1 7 0 16,1-7-9-16,13 0 0 0,-8-4 0 0,8 4 8 16,0-3 4-16,4-17 0 0,5 4 0 0,8-7 0 15,5 4-12-15,9-9 0 0,4 9 0 0,9-12 0 16,4 3-21-16,-4 5 0 0,0-1 0 0,4 5 0 15,-4-1-83-15,0 9-17 0,-5 3-3 0,1-4-1 0</inkml:trace>
        </inkml:traceGroup>
        <inkml:traceGroup>
          <inkml:annotationXML>
            <emma:emma xmlns:emma="http://www.w3.org/2003/04/emma" version="1.0">
              <emma:interpretation id="{E6E4F429-AB2D-4C85-8FB8-E84908ABAE4D}" emma:medium="tactile" emma:mode="ink">
                <msink:context xmlns:msink="http://schemas.microsoft.com/ink/2010/main" type="inkWord" rotatedBoundingBox="28266,1161 30544,1200 30528,2098 28251,205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28234.4938">26763 1240 288 0,'0'0'25'0,"0"0"-25"0,9 0 0 0,0-3 0 0,0 3 115 0,4-4 17 16,-4 4 4-16,4 0 1 0,0-8-30 0,0 8-7 15,0-4 0-15,1 0-1 0,-1 0-45 0,-4 0-9 16,-1-4-1-16,5 5-1 0,1-1-21 0,-1 0-4 15,-4 0-1-15,-1 0 0 0,1-4 19 0,0 4 3 16,0 0 1-16,-1-3 0 0,-3-1-32 0,4 4-8 16,-5-4 0-16,5 0 0 0,0 4 0 0,-5-7 0 15,0 3 0-15,5-4 0 0,-9 12 0 0,9-8 0 16,0-3 0-16,-5-1 0 0,5 4 0 0,-5-4 0 16,5 5 0-16,-9 7 0 0,0-12 0 0,4 8 0 15,-4 4 0-15,0-19 0 0,0 3 31 0,0 4 5 16,-4 1 0-16,0 3 1 0,-1-4-8 0,5 4-1 15,-9 0-1-15,5 5 0 0,-5-1-27 0,5 0 0 16,-5 0 0-16,0 4 0 0,1-4 13 0,-6 0-2 0,6 4-1 16,-6 0 0-16,6 0-10 0,-6 4 0 0,1 0 0 15,0 0 0-15,0 0 0 0,0 3 0 0,0-3 0 0,-5 8 8 16,9 0 3-16,-8-1 0 0,4 5 0 0,-1 4 0 16,1-1 7-16,0 4 2 0,0 1 0 0,0 3 0 15,4 4 16-15,0-7 3 0,5-1 1 0,-1 4 0 16,1 5-26-16,4-13-5 0,0 5-1 0,4-1 0 15,1-4-8-15,-1 1 0 0,1-4 9 0,3-1-9 16,6 1-20-16,-1-1-8 16,4 1-1-16,5-8-1 0,0 3-78 0,5-7-16 0,3 0-4 15,1 0 0-15</inkml:trace>
          <inkml:trace contextRef="#ctx0" brushRef="#br0" timeOffset="122292.5838">26772 1190 576 0,'0'0'51'0,"0"0"-41"16,0 0-10-16,0 0 0 0,0 0 53 0,0 0 9 15,0 0 2-15,9 4 0 0,-9-4-44 0,4 0-8 16,5 4-1-16,0-4-1 0,-5 3 24 0,5-3 5 16,0 0 1-16,0 4 0 0,-1-4-4 0,1 4 0 15,0-4 0-15,0-4 0 0,0 4-8 0,-1-4-1 16,-3 4-1-16,8 0 0 0,-9-3 5 0,1 3 1 16,3-4 0-16,-8 4 0 0,0 0 12 0,5 0 4 15,-5 0 0-15,0 0 0 0,0 0-39 0,0 0-9 16,0 0 0-16,0 0 0 0,0 0 33 0,0 0 5 15,0 0 1-15,0 0 0 0,0 0-11 0,0 0-3 0,0 0 0 0,0 0 0 16,9-4-25-16,-9 4 0 0,0 0 0 0,0 0 0 16,4-4 0-16,-4 4-19 0,0 0 3 0,0 0 1 15,0 0 24-15,0 0 5 0,4-4 1 0,-4 4 0 16,0 0-15-16,5 0 0 0,-5 0 0 0,0 0 0 16,0 0 0-16,0 0 0 0,0 0 0 0,0 0 0 15,0 0 11-15,0 0-1 0,0 0 0 0,0 0 0 16,0 0-10-16,0 0 0 0,0 0 0 0,0 0 0 15,0 0 0-15,0 0 8 0,0 0-8 0,0 0 8 16,0 0-8-16,0 0 0 0,0 0 0 0,0 0-11 16,0 0 11-16,0 0 0 0,0 0 8 0,0 0-8 15,0 0 0-15,0 0 0 0,0 0 0 0,0 0 8 16,0 0-19-16,0 0-3 0,0 0-1 0,0 0 0 0,0 0 15 0,0 0 0 16,0 0 0-16,0 0 0 0,0 0 0 0,0 0 0 15,0 0 0-15,0 0 0 0,0 0 16 0,0 0 5 16,0 0 2-16,0 0 0 0,0 0-37 0,0 0-7 15,0 0-2-15,0 0 0 0,0 0 23 0,0 0 0 16,0 0 0-16,0 0 0 0,0 0 0 0,0 0 0 16,0 0 0-16,0 0 0 0,0 0 19 0,0 0 8 15,0 0 1-15,0 0 1 0,-9 0-29 0,0 0 0 16,9 0 0-16,0 0 0 0,0 0 0 0,0 0 8 16,0 0-8-16,0 0 0 15,-9 0-21-15,5 4-7 0,-5 0-2 0,9-4-496 16,-8 4-99-16</inkml:trace>
          <inkml:trace contextRef="#ctx0" brushRef="#br0" timeOffset="129132.8536">27479 1272 1148 0,'13'-16'25'0,"-13"16"6"0,4-12 1 0,1 5 0 0,-1 3-32 0,0-12 0 16,-4 4 0-16,0 5 0 0,5-5 88 0,-5 4 11 15,0 0 2-15,4 4 1 0,-4 4-66 0,0 0-12 16,-4-11-4-16,4 11 0 0,-5-8-12 0,-3 8-8 15,-6 0 8-15,1 0-8 0,0 0 11 0,0 8-3 16,0 3 0-16,-5 1 0 0,1 4 9 0,-1 3 2 0,-4 8 0 16,0-3 0-16,5 3-1 0,4-3 0 0,-1-1 0 0,1 4 0 15,0-7-1-15,4-1 0 0,0 1 0 16,5-1 0-16,-5-3-5 0,5-4-2 0,4-5 0 0,0 1 0 16,0-8 3-16,0 0 1 0,0 0 0 0,0 0 0 15,0 0 21-15,13-4 4 0,0-4 1 0,5-3 0 16,-1-1-23-16,1 0-4 0,4-3-1 0,0-5 0 15,-5 1-12-15,5-5 9 0,-9-3-9 0,5 4 8 16,4-16-8-16,4 4 0 0,1-4 0 0,-1 0 8 16,0-4-8-16,1 0 0 0,-1-4 0 0,0 4 0 15,1-4 12-15,-6 8 8 0,1 0 0 0,0 0 1 16,-4 8-68-16,-5 8-13 0,0-1-4 0,-8 9 0 16,-1 3 76-16,-4 0 14 0,0 4 3 0,0 8 1 0,0 0 3 0,-4 8 1 15,-10 4 0-15,6 0 0 16,-1 7-48-16,-4 5-10 0,-5 7-1 0,5-4-1 0,-5 12 26 15,1-4 0-15,4 8 0 0,0-4 0 16,-5 0-36-16,5-4-1 0,4 4-1 0,-4 0 0 0,-5-8 65 0,5 4 13 16,4-3 2-16,-4-5 1 0,0 4-31 0,4-7-12 15,-4-1 8-15,4 4-8 0,1-7 0 0,-1 3 0 16,0-3-14-16,5-1-925 0</inkml:trace>
          <inkml:trace contextRef="#ctx0" brushRef="#br0" timeOffset="130154.9586">28150 1244 1670 0,'0'-31'74'0,"0"19"15"0,4 1-71 0,1 3-18 0,-5 0 0 0,0 8 0 15,0 0 32-15,0 0 2 0,0 0 1 0,0 0 0 16,0 0-43-16,0 0-9 0,-9-4-2 0,0 8 0 15,-4 0 35-15,4 0 8 0,-4-4 0 0,-5 8 1 16,5-8-25-16,-4 8 8 0,4-5-8 0,4-3 0 16,-4 4 8-16,4-4-8 0,-4 0 8 0,8 0-8 15,-3 4 16-15,-1-4-1 0,4 4-1 0,-3 0 0 16,3-4-14-16,-4 4 0 0,1-4 0 0,-1 12-10 0,0-12 10 0,0 7 0 16,-8 5 0-16,4-4 0 0,4 4 0 0,-4-5 0 15,0 5 0-15,-1 0 0 0,6-4 0 0,-1 7 0 16,0-3 8-16,0 0-8 0,5-5 8 0,0 1-8 15,-1 4 8-15,5-12-8 0,0 0 16 0,0 0 0 16,0 0-1-16,0 0 0 0,0 0-15 0,0 0 0 16,0 0 0-16,0 0 0 0,13-8 16 0,5 4 3 15,-5-4 1-15,9 1 0 16,-5-5-43-16,5 4-8 0,5-4-1 0,-1 5-1 0,-4-9 19 0,4 4 4 16,5 5 1-16,0-5 0 15,-5 4-26-15,0 4-5 0,-8-8 0 0,-1 12-1 0,-3 0 65 0,-14 0 14 16,0 0 2-16,0 0 1 0,0 12-25 0,-9 8-4 15,0-9-2-15,-4 5 0 0,0 3 1 0,-9 5 0 16,0-5 0-16,-4 5 0 0,-5-1 8 0,0 4 1 16,5-7 1-16,-5 3 0 15,0-3-42-15,5-5-9 0,0 1-2 0,-1 0 0 0,6-1 32 0,-1-3 0 0,4-4 0 0,0 0 0 16,1-5 0-16,4-3 13 0,0-3-1 0,4 3 0 16,0-8-12-16,0 8 0 0,5-8 0 0,0 4 0 15,4-4 0-15,0 8 0 0,0 0-9 0,4-8 9 31,5 1-29-31,4 3 0 0,0-8 0 0,5 8 0 0,-1 0 14 0,5 4 3 0,0 0 1 0,4 0 0 16,1 0 11-16,3 0 0 0,-3-8 0 0,8 5 0 16,0-1-18-16,0 0-2 0,9 0 0 0,-9-4 0 15,4 0 32-15,-8 0 7 0,4 1 1 0,0-5 0 16,0 0-20-16,-4-7 0 0,0 3 0 0,0-3 0 16,-1 7 0-16,-3-11 0 0,3 3 0 0,1-3 0 0,0-5-11 15,-1 1-5-15,1 4-2 0,-5-5 0 0,1 1 18 16,-5 8 0-16,0-5 0 0,-5 9 0 0,-8 3 27 0,4-4 9 15,-4 12 1-15,-9 4 1 0,0 0-6 0,0 0 0 16,0 0-1-16,0 0 0 0,-9-7-31 0,-4 14 0 16,0-7 0-16,-5 12-10 0,1 4 19 0,-5-1 4 15,0 5 1-15,-4-1 0 0,8 5-22 0,0-5-5 16,1 1-1-16,-1 3 0 0,5 0 14 0,0-3 0 16,4-1 0-16,0 1 0 0,1-1 0 0,3 1 0 15,-3-8 0-15,8-1 0 0,0 5 32 0,0-8 8 16,0-8 3-16,0 0 0 0,8 4-25 0,-8-4-5 15,0 0-1-15,13 0 0 0,5 0-2 0,0-4-1 0,-1 0 0 0,5 0 0 0,0-8-9 0,4 4 0 16,5-11 0 0,4 7 0-16,5 1 0 0,-5-5 0 15,4 4 0-15,-4 1 0 0,0 7 0 0,-4-8 0 0,4 4 0 0,-4 8 0 16,-9-8-13-16,0 4-5 0,-5 4-1 0,-4 0 0 16,5 4 31-16,-5 4 5 0,-4-4 2 0,0 0 0 15,-5 8-19-15,-4-12 0 0,0 0 0 0,0 7 0 16,-4 5 0-16,-1 0 0 0,1 0 0 0,-5-1 0 15,5 1 35-15,-5-8 3 0,5 11 1 0,-5-7 0 16,-4-4-10-16,0 4-1 0,-1 0-1 0,1 3 0 16,0-11-27-16,0 8 0 0,-5-4 0 0,1 0 0 15,-10 0 19-15,1 0 5 0,-5-4 0 0,1 0 1 16,-1 0-50-16,0-8-11 0,-4 4-1 16,0 0-1-16,4-4-114 0,1 8-24 0,-1-11-4 15,0 3 0-15</inkml:trace>
        </inkml:traceGroup>
        <inkml:traceGroup>
          <inkml:annotationXML>
            <emma:emma xmlns:emma="http://www.w3.org/2003/04/emma" version="1.0">
              <emma:interpretation id="{A8B5B107-EB79-42F9-9034-5BF28DD70BC8}" emma:medium="tactile" emma:mode="ink">
                <msink:context xmlns:msink="http://schemas.microsoft.com/ink/2010/main" type="inkWord" rotatedBoundingBox="30981,1543 31148,1546 31140,2028 30973,2025"/>
              </emma:interpretation>
              <emma:one-of disjunction-type="recognition" id="oneOf14">
                <emma:interpretation id="interp18" emma:lang="" emma:confidence="0">
                  <emma:literal>does:</emma:literal>
                </emma:interpretation>
                <emma:interpretation id="interp19" emma:lang="" emma:confidence="0">
                  <emma:literal>d gas:</emma:literal>
                </emma:interpretation>
                <emma:interpretation id="interp20" emma:lang="" emma:confidence="0">
                  <emma:literal>d sis:</emma:literal>
                </emma:interpretation>
                <emma:interpretation id="interp21" emma:lang="" emma:confidence="0">
                  <emma:literal>dose:</emma:literal>
                </emma:interpretation>
                <emma:interpretation id="interp22" emma:lang="" emma:confidence="0">
                  <emma:literal>d grs:</emma:literal>
                </emma:interpretation>
              </emma:one-of>
            </emma:emma>
          </inkml:annotationXML>
          <inkml:trace contextRef="#ctx0" brushRef="#br0" timeOffset="130657.5988">29475 1541 2300 0,'44'-8'51'0,"-31"4"10"0,-9 0 3 0,5 0 0 0,4 4-52 0,0 0-12 16,1-8 0-16,-6 8 0 0,5 8 29 0,-4-8 3 16,-9 0 1-16,0 0 0 15,0 0-129-15,0 0-27 0,5 8-5 0</inkml:trace>
          <inkml:trace contextRef="#ctx0" brushRef="#br0" timeOffset="130509.2015">29506 1147 2156 0,'43'-20'96'0,"-25"9"19"0,-5 3-92 0,0-4-23 0,0 4 0 0,1-3 0 16,-6 3 63-16,1 4 8 0,-4 0 1 0,-5 4 1 16,8 4-33-16,-8-4-8 0,0 0 0 0,0 8-1 15,0 7-50-15,-4-3-9 0,4 0-3 0,-9 3-700 16,-8 5-140-16</inkml:trace>
        </inkml:traceGroup>
      </inkml:traceGroup>
    </inkml:traceGroup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8868020-40D0-461D-9618-3D3108AB6009}" emma:medium="tactile" emma:mode="ink">
          <msink:context xmlns:msink="http://schemas.microsoft.com/ink/2010/main" type="inkDrawing" rotatedBoundingBox="11636,2948 13662,4195 12613,5899 10587,4652" hotPoints="13116,4337 12008,5445 10900,4337 12008,3229" semanticType="container" shapeName="Circle">
            <msink:sourceLink direction="with" ref="{B10C84AE-053D-4D18-92AB-6D878C081538}"/>
            <msink:destinationLink direction="with" ref="{4EF55DAB-F428-47AC-90A2-9DA4CD4EFC54}"/>
            <msink:destinationLink direction="with" ref="{1F227D6B-1BCC-4BB8-A177-F71432271276}"/>
          </msink:context>
        </emma:interpretation>
      </emma:emma>
    </inkml:annotationXML>
    <inkml:trace contextRef="#ctx0" brushRef="#br0">1427 70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5.88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CEC580-C0B1-4C2C-8A99-A5CE17D835C9}" emma:medium="tactile" emma:mode="ink">
          <msink:context xmlns:msink="http://schemas.microsoft.com/ink/2010/main" type="writingRegion" rotatedBoundingBox="9675,6935 6731,7822 6281,6328 9225,5441"/>
        </emma:interpretation>
      </emma:emma>
    </inkml:annotationXML>
    <inkml:traceGroup>
      <inkml:annotationXML>
        <emma:emma xmlns:emma="http://www.w3.org/2003/04/emma" version="1.0">
          <emma:interpretation id="{A4B96D01-AE77-4701-A31B-0AF3C018C7DD}" emma:medium="tactile" emma:mode="ink">
            <msink:context xmlns:msink="http://schemas.microsoft.com/ink/2010/main" type="paragraph" rotatedBoundingBox="9675,6935 6731,7822 6281,6328 9225,5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72967B-E5C5-46EC-B2D7-486E469A1E38}" emma:medium="tactile" emma:mode="ink">
              <msink:context xmlns:msink="http://schemas.microsoft.com/ink/2010/main" type="line" rotatedBoundingBox="9675,6935 6731,7822 6281,6328 9225,5441"/>
            </emma:interpretation>
          </emma:emma>
        </inkml:annotationXML>
        <inkml:traceGroup>
          <inkml:annotationXML>
            <emma:emma xmlns:emma="http://www.w3.org/2003/04/emma" version="1.0">
              <emma:interpretation id="{00D994D7-81B5-4C4A-B5DE-6AD4F30140B4}" emma:medium="tactile" emma:mode="ink">
                <msink:context xmlns:msink="http://schemas.microsoft.com/ink/2010/main" type="inkWord" rotatedBoundingBox="9675,6935 7902,7469 7452,5976 9225,544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7271 5753 691 0,'0'0'61'0,"0"0"-49"0,0 0-12 0,0 0 0 16,-5-8 80-16,1 4 12 0,0 0 4 0,4 4 0 16,0-8 10-16,0 8 2 0,0 0 1 0,0-8 0 15,-5 1-8-15,1 3-1 0,4-4-1 0,-9 4 0 0,5 0-19 0,4 4-4 16,0 0-1-16,-9-4 0 0,0 0-18 0,0 4-3 16,9 0-1-16,0 0 0 0,0 0-36 0,0 0-7 15,0 0-2-15,0 0 0 0,0 0-8 0,0 0 0 16,-4 8 0-16,4-8-11 0,4 8 11 0,-4-8 0 15,9 8 10-15,0-1-10 0,4-3 0 0,0 0 8 16,-4 0-8-16,4 0 0 0,5 4 12 0,4-4 0 16,0-4 0-16,0 4 0 0,4-4-12 0,0 4 0 15,1-1 0-15,3 1 0 0,-3-4 0 0,8 4 0 16,-5 0 0-16,6-4 0 0,-6 4 0 0,1 0 0 16,4 0 0-16,0-4 0 0,-4 0 8 0,-5 0-8 15,0 0 0-15,1 0 0 0,-5-4 8 0,0 4-8 16,-5 0 0-16,-8-4 9 0,0 0-9 0,-9 4 0 15,9 0 0-15,-9 0 8 0,8 0-8 0,-8 0 0 16,9 0 0-16,0 4 0 0,0-4 8 0,-9 0-8 16,4 8 8-16,5 0-8 0,-5 3 0 0,1-3 8 0,-1 0-8 15,-4 4 0-15,0 3 0 0,-4-3 8 0,-5 4-8 0,4-1 0 16,1 5 10-16,-5-5-10 0,-4 5 12 0,-4-1-12 16,-10 9 20-16,5-5-2 0,-4 0-1 0,-5 1 0 15,1 3 10-15,-6 4 1 0,1-3 1 0,5 7 0 16,-5-4-9-16,-1 0-3 0,1 4 0 0,5 0 0 15,-1 0-17-15,5 4 8 0,-5-4-8 0,9-3 0 16,0-1 0-16,0 0-12 0,5 0 0 0,3 0 0 16,1-7 0-16,4 3 0 0,1-4 0 0,-1-3 0 15,9-4-162-15,-5-5-32 0,5 1-6 16</inkml:trace>
          <inkml:trace contextRef="#ctx0" brushRef="#br0" timeOffset="85308.4783">6788 5402 345 0,'0'0'31'0,"5"-8"-31"0,3 4 0 0,-3 0 0 15,-5 4 98-15,9-8 14 0,-5-4 2 0,5 9 1 16,-9 3-41-16,0 0-8 0,4-8-2 0,5 4 0 15,-9 4-23-15,4-4-5 0,1-4 0 0,-5 8-1 16,0 0-15-16,0 0-2 0,0 0-1 0,0 0 0 0,0 0 18 16,0 0 3-16,0 0 1 0,0 0 0 0,0 0-11 15,0 0-3-15,0 0 0 0,0 0 0 0,0 0-4 0,0 0-1 16,-9-4 0-16,9 4 0 0,0 0 8 0,0 0 2 16,-9 0 0-16,9 0 0 0,-13 0-5 0,13 0-1 15,-9 0 0-15,0 0 0 0,9 0-4 0,-8 0 0 16,8 0-1-16,-9 4 0 0,9-4-8 0,-9 4-2 15,0 0 0-15,1 0 0 0,-1 0-9 0,0 0 12 16,-4 3-12-16,4-3 12 0,0 0-12 0,5 0 0 16,-5 0 0-16,0 4 0 0,1 0 0 0,8-8 0 15,-9 7 0-15,4 1 0 0,-3 0 0 0,8-8 0 16,0 0 0-16,-5 8 0 0,1 4 0 0,-1-5 12 16,1 1-12-16,4-8 12 0,0 0-12 0,-4 8 0 15,-5 0 0-15,5 3 0 0,-1 1 0 0,1 0 8 16,-5 0-8-16,0-1 8 0,5 5-8 0,4-4 10 0,0-12-10 0,-5 7 10 15,5 5-2-15,-4 0-8 0,4-1 12 0,-4-3-4 16,4 4 11-16,0-12 1 0,0 0 1 0,0 12 0 16,0-1-1-16,4 5 0 0,-4-4 0 0,0-5 0 15,4 5-8-15,-4-4-3 0,5 4 0 0,-5-1 0 16,0-3-1-16,4 4 0 0,-4-4 0 0,0 3 0 16,5 1-8-16,-1 0 8 0,-8 3-8 0,4-7 8 15,0 4-8-15,0-4 8 0,-5 3-8 0,5-11 8 16,0 12-8-16,0-12 0 0,0 8 0 0,0-8 0 15,0 8 8-15,0 3 0 0,0-3 0 0,0-8 0 16,0 0-8-16,0 0 0 0,0 12 0 0,9-4 0 0,-5 3 25 16,1-3 3-16,-5-8 1 0,4 12 0 0,5-4-21 15,-9-8-8-15,4 7 0 0,5 1 9 0,-5 0-9 0,1 4 0 16,-5-12 0-16,4 8 0 0,1-1 0 0,-5-7 0 16,0 12 0-16,4-4 0 0,-4-8 0 0,4 8 12 15,-4-8-12-15,0 0 12 0,5 11-12 0,-5-11 0 16,4 12 0-16,-4-12 8 0,0 0-8 0,0 0 0 15,9 8 0-15,-9-8 0 0,9 4 0 0,-9-4 0 16,0 0 9-16,8 8-9 0,1-5 13 0,-9-3-1 16,9 4-1-16,-9-4 0 0,13 4-11 0,-13-4 10 15,9 4-10-15,-9-4 10 0,0 0-10 0,13 0 0 16,0 0 9-16,-13 0-9 0,9 0 0 0,-9 0 0 16,13 4 0-16,0-4 8 0,-13 0-8 0,9 0 0 15,0-4 0-15,4 0 0 0,0 4 0 0,-4 0 0 16,0-4 0-16,4 0-8 0,-4-3 8 0,4 3 0 15,-4 0 0-15,4 4 0 0,-9-4 0 0,5-4 0 0,-5 4 0 16,5-4 0-16,0 5 0 0,-9 3 0 0,0 0 0 0,0-8 0 16,4 0 0-16,1 0 0 0,-5 0 0 0,0 8 0 15,0 0 0-15,0-7 0 0,0-5 0 0,4 4 8 16,-4 8-8-16,0-8 8 0,0 0-8 0,0-3 8 16,5 7-8-16,-5-4 0 0,4-4 0 0,0 5 0 15,-4-1 0-15,0 8 0 0,5-8 0 0,-5 4 0 16,0-4 0-16,0 0 0 0,-5 1 0 0,5-1 0 15,0 8 0-15,0 0 0 0,-4-4 0 0,0 0 0 16,-1-4 0-16,1 0 0 0,-1 5 0 0,-3-1 0 16,3-4 0-16,-4 4 0 0,5 0 0 0,-5 0 0 0,-4 0 0 15,4 0 0-15,-4 4 0 0,0 0 0 0,-5 0 0 0,1 4 9 16,-5-4-9-16,4 4 0 0,-4 4 8 0,5-4-8 16,-5 4 0-16,4-1 0 0,5 1-10 0,0-4-9 15,0 4-1-15,0 0-1 16,4 0-148-16,0 3-30 0,-13 9-5 0,9-5-2 0</inkml:trace>
          <inkml:trace contextRef="#ctx0" brushRef="#br0" timeOffset="83530.4966">6143 5441 518 0,'0'0'46'15,"5"-4"-37"-15,8 0-9 0,-4 0 0 16,-1 0 81-16,1 0 15 0,0 4 2 0,-9 0 1 0,0 0-39 0,0 0-7 15,0 0-1-15,9-4-1 0,0 4-1 0,-9 0 0 16,0 0 0-16,0 0 0 0,0 0 9 0,0 0 1 16,0 0 1-16,0 0 0 0,0 0-29 0,0 0-7 15,-5 8-1-15,5-8 0 0,0 8-6 0,-4 0-2 16,4 3 0-16,0-11 0 0,0 0-4 0,0 0-2 16,0 0 0-16,0 0 0 0,0 0 0 0,0 0 0 15,0 8 0-15,0-8 0 0,0 0 9 0,0 0 1 16,0 0 1-16,0 0 0 0,0 0 3 0,4 12 0 15,-4-12 0-15,0 0 0 0,0 0-8 0,0 0 0 16,0 8-1-16,0-8 0 0,0 0-7 0,0 0-8 16,5 11 11-16,-5-11-11 0,0 0 14 0,0 0-4 15,0 0-1-15,0 0 0 0,0 0 2 0,0 0 0 0,0 0 0 16,0 0 0-16,0 0-1 0,0 0 0 0,0 0 0 0,0 0 0 16,0 0 3-16,0 0 1 0,0 0 0 0,0 0 0 15,0 0-4-15,0 0-1 0,0 0 0 0,0 0 0 16,0 0-9-16,4 8 0 0,-4-8 0 0,0 0 8 15,0 0-8-15,0 0 0 0,0 0 0 0,0 0 0 16,0 0 8-16,0 0-8 0,0 0 8 0,0 0-8 16,0 0 0-16,0 0 8 0,0 0-8 0,0 0 0 15,0 0 0-15,0 0 0 0,0 0 0 0,0 0 0 16,0 0 0-16,0 0 0 0,0 0 0 0,0 0 0 16,0 0 0-16,0 0 0 0,0 0 8 0,0 0-8 15,0 0 0-15,0 0 0 0,0 0 0 0,0 0 8 16,0 0-8-16,0 0 0 0,0 0 0 0,0 0 0 0,0 0 0 15,0 0 0-15,0 0 0 0,0 0 0 0,0 0 0 0,0 0 0 16,0 0 0-16,0 0 0 0,4 12 0 0,1-1 0 16,-1 1 0-16,0 4 0 0,-4 7 0 0,0 1 10 15,-4-1-10-15,4 4 10 0,-4 8-10 0,4-3 10 16,-5-1-10-16,5 0 10 0,0 0-10 0,-4 4 10 16,4-4-10-16,4 1 10 0,-4-5-10 0,0 0 10 15,5 4-10-15,-1-3 10 0,0-1 2 0,1 0 0 16,-1 1 0-16,1-1 0 0,-5 0 13 0,0-3 3 15,0-1 1-15,0 0 0 0,0-7 4 0,0 4 1 16,-5-1 0-16,1-3 0 0,-1-5-20 0,5-3-4 16,-4 4-1-16,4-12 0 0,-9 8 0 0,9-8 0 15,0 0 0-15,0 0 0 0,0 0-1 0,-4-4-8 16,-5 0 12-16,5-4-4 0,-1-4-8 0,5-3 12 16,-4-1-12-16,4 1 12 15,-4-1-32-15,4 0-5 0,-5 5-2 0</inkml:trace>
        </inkml:traceGroup>
        <inkml:traceGroup>
          <inkml:annotationXML>
            <emma:emma xmlns:emma="http://www.w3.org/2003/04/emma" version="1.0">
              <emma:interpretation id="{E93636FA-EC89-4710-A0CB-E5E4FFDD9C26}" emma:medium="tactile" emma:mode="ink">
                <msink:context xmlns:msink="http://schemas.microsoft.com/ink/2010/main" type="inkWord" rotatedBoundingBox="7714,7212 7338,7326 7096,6520 7472,6407"/>
              </emma:interpretation>
              <emma:one-of disjunction-type="recognition" id="oneOf1">
                <emma:interpretation id="interp1" emma:lang="" emma:confidence="1">
                  <emma:literal>.</emma:literal>
                </emma:interpretation>
                <emma:interpretation id="interp2" emma:lang="" emma:confidence="0">
                  <emma:literal>/</emma:literal>
                </emma:interpretation>
                <emma:interpretation id="interp3" emma:lang="" emma:confidence="0">
                  <emma:literal>$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7.48188E6">5946 5948 403 0,'0'0'36'0,"0"0"-36"0,0 0 0 0,0 0 0 15,0 0 149-15,4-8 23 0,-4 8 5 0,0 0 1 16,5-8-97-16,-5 8-19 0,8-4-4 0,-8 4-1 16,0 0-11-16,0 0-2 0,0 0-1 0,0 0 0 15,5-4 0-15,-5 4 0 0,0 0 0 0,0 0 0 16,0 0-28-16,0 0-6 0,0 0-1 0,0 0 0 16,0 0 24-16,9 8 4 0,-5 8 0 0,0-1 1 15,-4 9 10-15,0 3 1 0,-4 0 1 0,0 8 0 16,-5 12 9-16,4 4 2 0,5-4 0 0,-8 3 0 15,3 5-10-15,-3-8-2 0,-1 3 0 0,0-7 0 16,-4 4-24-16,4-8-6 0,5 0-1 0,-5-4 0 0,0 0-9 0,0 0-8 16,5-7 12-16,-5-1-12 0,5 0 0 0,-1-3-11 15,1-9 0-15,4-3 0 16,-4 0-112-16,4-12-22 0,0 0-5 0</inkml:trace>
        </inkml:traceGroup>
        <inkml:traceGroup>
          <inkml:annotationXML>
            <emma:emma xmlns:emma="http://www.w3.org/2003/04/emma" version="1.0">
              <emma:interpretation id="{D80CC9BF-FC93-4FB5-B3B6-A003EFEE749B}" emma:medium="tactile" emma:mode="ink">
                <msink:context xmlns:msink="http://schemas.microsoft.com/ink/2010/main" type="inkWord" rotatedBoundingBox="7051,6984 6526,7142 6421,6794 6946,6636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7.48103E6">4981 6345 288 0,'0'0'12'0,"0"0"4"16,0 0-16-16,0-7 0 0,4-5 0 0,-4 4 0 0,0 8 54 0,0 0 8 15,0 0 2-15,9-4 0 0,-5 0-4 0,-4 4-1 16,0 0 0-16,5-8 0 0,-1 5 12 0,0-5 2 16,-4 0 1-16,0 8 0 0,0 0-14 0,0 0-2 15,0 0-1-15,0 0 0 0,0 0-9 0,0 0-1 16,0 0-1-16,0 0 0 0,0 0-10 0,0 0-3 16,0 0 0-16,0 0 0 0,0 0-1 0,0 0 0 15,0 12 0-15,5-1 0 0,-5 5-6 0,0 0-2 16,4 3 0-16,-4 1 0 0,-4-1-8 0,8 1-3 15,-4-1 0-15,0 0 0 0,-4 1 8 0,4-1 2 16,0-3 0-16,-5 4 0 0,5-5-1 0,0-3 0 16,0 0 0-16,0-1 0 0,0-11-5 0,0 0-1 15,0 0 0-15,0 8 0 0,0 4-2 0,0-12-1 16,0 0 0-16,0 0 0 0,0 0-5 0,0 0 0 16,0 0-8-16,5 8 12 0,-1-1-12 0,-4-7 0 15,0 0 0-15,5 12 0 0,3-4 0 0,-8-8 0 0,0 0 0 16,5 8 0-16,3-4 0 0,-8-4 0 0,0 0 0 0,9 0 0 15,4 0 0-15,-4-4 0 0,4-4 11 0,1 0-11 16,7-4 22-16,-3 1-2 0,4-9-1 0,4 1 0 16,9-5 1-16,0 5 1 0,-8-1 0 0,4 1 0 15,4-1-21-15,-5 1 9 0,-3 3-9 0,-5 5 0 16,0-1-28 0,-5 4-12-16,-4 0-2 0,0 4-1 0,-4 0-58 0,0 1-12 15,-9 3-3-15</inkml:trace>
        </inkml:traceGroup>
        <inkml:traceGroup>
          <inkml:annotationXML>
            <emma:emma xmlns:emma="http://www.w3.org/2003/04/emma" version="1.0">
              <emma:interpretation id="{DD0B446F-D193-4D85-B22E-88CCB0D3D9B7}" emma:medium="tactile" emma:mode="ink">
                <msink:context xmlns:msink="http://schemas.microsoft.com/ink/2010/main" type="inkWord" rotatedBoundingBox="6967,7382 6689,7466 6468,6734 6747,6650"/>
              </emma:interpretation>
              <emma:one-of disjunction-type="recognition" id="oneOf3"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/</emma:literal>
                </emma:interpretation>
                <emma:interpretation id="interp9" emma:lang="" emma:confidence="0">
                  <emma:literal>,</emma:literal>
                </emma:interpretation>
                <emma:interpretation id="interp10" emma:lang="" emma:confidence="0">
                  <emma:literal>:</emma:literal>
                </emma:interpretation>
                <emma:interpretation id="interp11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7.48136E6">5266 6221 633 0,'0'0'28'0,"-5"-8"6"0,1 0-34 0,0 0 0 16,4 8 0-16,-5-12 0 0,5 12 147 0,0-7 22 15,0 7 5-15,0 0 1 0,0-12-67 0,0 12-12 16,0 0-4-16,0 0 0 0,0 0-31 0,0 0-6 16,0 8-2-16,5 7 0 0,-5 1-16 0,0 11-3 0,0 4-1 0,0 8 0 15,-5 4 23-15,5 0 5 0,-8 0 1 0,8 4 0 16,-5-4-16-16,5 0-3 0,-4 0-1 0,4-4 0 15,0 3-25-15,-5 1-5 0,1-4 0 0,0-4-1 16,-1-3-11-16,1-1 0 0,4-4 9 0,-5-3-9 31,1-5-92-31,0-3-22 0,-1-1-5 0,5-3-796 0</inkml:trace>
        </inkml:traceGroup>
      </inkml:traceGroup>
    </inkml:traceGroup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2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0C84AE-053D-4D18-92AB-6D878C081538}" emma:medium="tactile" emma:mode="ink">
          <msink:context xmlns:msink="http://schemas.microsoft.com/ink/2010/main" type="writingRegion" rotatedBoundingBox="11217,4015 12766,4015 12766,5208 11217,5208">
            <msink:destinationLink direction="with" ref="{08868020-40D0-461D-9618-3D3108AB6009}"/>
          </msink:context>
        </emma:interpretation>
      </emma:emma>
    </inkml:annotationXML>
    <inkml:traceGroup>
      <inkml:annotationXML>
        <emma:emma xmlns:emma="http://www.w3.org/2003/04/emma" version="1.0">
          <emma:interpretation id="{20AB090C-304B-443C-8A1D-79EF931F4081}" emma:medium="tactile" emma:mode="ink">
            <msink:context xmlns:msink="http://schemas.microsoft.com/ink/2010/main" type="paragraph" rotatedBoundingBox="11217,4015 12766,4015 12766,5208 11217,52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1C7AF6-7569-403D-87E4-7BE6F7EE7390}" emma:medium="tactile" emma:mode="ink">
              <msink:context xmlns:msink="http://schemas.microsoft.com/ink/2010/main" type="line" rotatedBoundingBox="11217,4015 12766,4015 12766,5208 11217,5208"/>
            </emma:interpretation>
          </emma:emma>
        </inkml:annotationXML>
        <inkml:traceGroup>
          <inkml:annotationXML>
            <emma:emma xmlns:emma="http://www.w3.org/2003/04/emma" version="1.0">
              <emma:interpretation id="{B2B72EA8-BFF6-45F2-875E-DDF7D2281D48}" emma:medium="tactile" emma:mode="ink">
                <msink:context xmlns:msink="http://schemas.microsoft.com/ink/2010/main" type="inkWord" rotatedBoundingBox="11217,4015 12261,4015 12261,5013 11217,501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282 1389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      </inkml:traceGroup>
        <inkml:traceGroup>
          <inkml:annotationXML>
            <emma:emma xmlns:emma="http://www.w3.org/2003/04/emma" version="1.0">
              <emma:interpretation id="{CD0C1E21-25E2-4130-89DB-E9D87EA58091}" emma:medium="tactile" emma:mode="ink">
                <msink:context xmlns:msink="http://schemas.microsoft.com/ink/2010/main" type="inkWord" rotatedBoundingBox="12704,4611 12766,4611 12766,5208 12704,5208"/>
              </emma:interpretation>
              <emma:one-of disjunction-type="recognition" id="oneOf1"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|</emma:literal>
                </emma:interpretation>
                <emma:interpretation id="interp4" emma:lang="" emma:confidence="0">
                  <emma:literal>1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81.1505">1827 1283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      </inkml:traceGroup>
      </inkml:traceGroup>
    </inkml:traceGroup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1.7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5A5B46D-7BC6-4479-9F1D-2541468B9396}" emma:medium="tactile" emma:mode="ink">
          <msink:context xmlns:msink="http://schemas.microsoft.com/ink/2010/main" type="writingRegion" rotatedBoundingBox="21246,8761 21847,8761 21847,9572 21246,9572"/>
        </emma:interpretation>
      </emma:emma>
    </inkml:annotationXML>
    <inkml:traceGroup>
      <inkml:annotationXML>
        <emma:emma xmlns:emma="http://www.w3.org/2003/04/emma" version="1.0">
          <emma:interpretation id="{3AF8AFD4-C6A5-4DC7-9A57-BF207F4DE0D4}" emma:medium="tactile" emma:mode="ink">
            <msink:context xmlns:msink="http://schemas.microsoft.com/ink/2010/main" type="paragraph" rotatedBoundingBox="21246,8761 21847,8761 21847,9572 21246,9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EAC836-CC09-4F5A-A332-27AB2115E981}" emma:medium="tactile" emma:mode="ink">
              <msink:context xmlns:msink="http://schemas.microsoft.com/ink/2010/main" type="line" rotatedBoundingBox="21246,8761 21847,8761 21847,9572 21246,9572"/>
            </emma:interpretation>
          </emma:emma>
        </inkml:annotationXML>
        <inkml:traceGroup>
          <inkml:annotationXML>
            <emma:emma xmlns:emma="http://www.w3.org/2003/04/emma" version="1.0">
              <emma:interpretation id="{5ABA7C15-9863-4CE3-BA1A-FDEF2E632EF1}" emma:medium="tactile" emma:mode="ink">
                <msink:context xmlns:msink="http://schemas.microsoft.com/ink/2010/main" type="inkWord" rotatedBoundingBox="21246,8761 21847,8761 21847,9572 21246,95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2 288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8.1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D17D6B-6FFA-4AD1-A95B-6B86E64A9F59}" emma:medium="tactile" emma:mode="ink">
          <msink:context xmlns:msink="http://schemas.microsoft.com/ink/2010/main" type="writingRegion" rotatedBoundingBox="16534,14525 17535,14525 17535,15468 16534,15468"/>
        </emma:interpretation>
      </emma:emma>
    </inkml:annotationXML>
    <inkml:traceGroup>
      <inkml:annotationXML>
        <emma:emma xmlns:emma="http://www.w3.org/2003/04/emma" version="1.0">
          <emma:interpretation id="{13E07E39-2C89-4984-8D7C-F7F0EF7AD2FF}" emma:medium="tactile" emma:mode="ink">
            <msink:context xmlns:msink="http://schemas.microsoft.com/ink/2010/main" type="paragraph" rotatedBoundingBox="16534,14525 17535,14525 17535,15468 16534,154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A83CA2-8EA1-4E60-B9CC-4088BD35F28B}" emma:medium="tactile" emma:mode="ink">
              <msink:context xmlns:msink="http://schemas.microsoft.com/ink/2010/main" type="line" rotatedBoundingBox="16534,14525 17535,14525 17535,15468 16534,15468"/>
            </emma:interpretation>
          </emma:emma>
        </inkml:annotationXML>
        <inkml:traceGroup>
          <inkml:annotationXML>
            <emma:emma xmlns:emma="http://www.w3.org/2003/04/emma" version="1.0">
              <emma:interpretation id="{C4C67FB9-75B0-4CDC-9DF2-E3A261C60B22}" emma:medium="tactile" emma:mode="ink">
                <msink:context xmlns:msink="http://schemas.microsoft.com/ink/2010/main" type="inkWord" rotatedBoundingBox="16534,14525 16635,14525 16635,15351 16534,1535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5 147 345 0,'0'0'31'0,"4"-12"-31"0,0 4 0 0,-4 0 0 15,0-3 134-15,5 3 21 0,-1-4 4 0,1 4 1 16,-5 8-72-16,4-7-13 0,5-5-3 0,-5 4-1 16,5 4-15-16,-5-4-4 0,1 1 0 0,-1-1 0 15,1 0-20-15,3 0-5 0,-3 0-1 0,3 5 0 16,-3-1 10-16,-5 4 1 0,4 0 1 0,-4 0 0 15,0 0 12-15,0 0 2 0,0 0 1 0,0 0 0 16,0 0-23-16,0 0-5 0,0 0-1 0,0 0 0 16,0 0 15-16,0 0 2 0,0 0 1 0,0 0 0 15,0 0-24-15,0 0-5 0,0 0-1 0,0 11 0 16,0 1 0-16,-4 4 0 0,4-1 0 0,0 5 0 0,-5-1-2 0,5 5-1 16,-4 3 0-16,4 4 0 0,-9 0 20 15,5 4 4-15,4 0 1 0,-4 4 0 0,-1 0-7 0,-4-3-2 16,5-1 0-16,0 0 0 0,-1 0-8 0,1-4-1 15,-5 0-1-15,9 4 0 0,-4-3-6 0,4-5-1 16,-5-4 0-16,1 1 0 0,-1-1-8 0,5-3 0 16,-4-1 9-16,4-3-9 0,0 3 0 0,-4-3 9 15,4-8-9-15,0-8 0 0,-5 7 0 0,5-7-16 16,0 0 2-16,0 0 0 16,0 0-157-16,0 0-31 0</inkml:trace>
        </inkml:traceGroup>
        <inkml:traceGroup>
          <inkml:annotationXML>
            <emma:emma xmlns:emma="http://www.w3.org/2003/04/emma" version="1.0">
              <emma:interpretation id="{EA20C085-0948-4B42-8C9B-28E4DE121853}" emma:medium="tactile" emma:mode="ink">
                <msink:context xmlns:msink="http://schemas.microsoft.com/ink/2010/main" type="inkWord" rotatedBoundingBox="16938,14630 17535,14630 17535,15468 16938,15468"/>
              </emma:interpretation>
              <emma:one-of disjunction-type="recognition" id="oneOf1">
                <emma:interpretation id="interp1" emma:lang="" emma:confidence="1">
                  <emma:literal>4</emma:literal>
                </emma:interpretation>
                <emma:interpretation id="interp2" emma:lang="" emma:confidence="0">
                  <emma:literal>x</emma:literal>
                </emma:interpretation>
                <emma:interpretation id="interp3" emma:lang="" emma:confidence="0">
                  <emma:literal>X</emma:literal>
                </emma:interpretation>
                <emma:interpretation id="interp4" emma:lang="" emma:confidence="0">
                  <emma:literal>+</emma:literal>
                </emma:interpretation>
                <emma:interpretation id="interp5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542.3573">487 166 1335 0,'0'0'29'0,"0"0"7"0,0 0 0 0,0 0 2 16,0 0-30-16,0 0-8 0,0 0 0 0,0 0 0 0,0 0 52 0,0 0 10 15,0 0 2-15,0 0 0 0,9-4-32 0,-9 4-7 16,0 0-1-16,9 0 0 0,-9 0 26 0,0 0 5 16,0 0 1-16,0 0 0 0,0 0-7 0,4 8-1 15,-4-8 0-15,0 12 0 0,-4-1-19 0,-1 1-4 16,1 0-1-16,-5 0 0 0,5-1-12 0,-5 5-4 15,0-1 0-15,1 1 0 0,-1 0 8 0,0-5 2 16,5 5 0-16,-1-4 0 0,1 3-18 0,-1-3 0 16,1-4 8-16,0 3-8 0,4-11 8 0,-5 8-8 15,1 4 9-15,4-4-9 0,0-8 8 0,0 11-8 16,0-3 0-16,0 4 0 0,4-4 15 0,1 0-3 16,-5-8-1-16,8 7 0 0,-3 1 5 0,-5-8 2 15,4 8 0-15,5 0 0 0,-9-8-8 0,9 4-2 16,4 0 0-16,0-1 0 0,0 1 26 0,5-4 5 15,-1 4 1-15,5-4 0 0,-4-4-28 0,4-3-12 16,4 3 10-16,0 0-10 0,1-4 10 0,4 4-10 16,-1-4 10-16,-3 4-10 0,-1 0 0 0,0-3 8 0,5 3-8 15,0-4 0-15,-5 4 0 0,-4 0 0 0,-9 0 0 0,9 0 0 16,-9 0 0-16,0 4 0 0,-4 0 0 0,0 0 0 31,0 0-52-31,-9 0-3 0,0 0-1 0,0 0 0 0,0 0-105 0,0 0-22 16,0 0-4-16</inkml:trace>
          <inkml:trace contextRef="#ctx0" brushRef="#br0" timeOffset="879.927">786 108 172 0,'0'0'16'0,"0"0"-16"15,0 0 0-15,0 0 0 0,0 0 260 0,0 0 48 16,0 0 11-16,0 0 1 0,0 0-168 0,-5-8-35 16,5 8-6-16,0 0-2 0,0 0-33 0,0 0-8 15,0 0 0-15,-4 4-1 0,-1 11-21 0,5 5-4 16,-4-1-1-16,-5 9 0 0,5-1 1 0,0 8 0 15,-1 0 0-15,-4 4 0 0,1 0 8 0,-1 0 2 0,0-4 0 16,-4 8 0-16,0-4-16 0,0 4-2 16,-1-4-1-16,1 0 0 0,0-8-18 0,0 4-4 0,-5 0-1 15,5-3 0-15,0-1-10 0,-4-4-11 0,3 0 3 0,1-3 0 32,0-9-193-32,9 1-39 0,-14 11-7 0,18-27-1 0</inkml:trace>
        </inkml:traceGroup>
      </inkml:traceGroup>
    </inkml:traceGroup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5.2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46F2D7-11EB-4E69-B892-EEA51BC07314}" emma:medium="tactile" emma:mode="ink">
          <msink:context xmlns:msink="http://schemas.microsoft.com/ink/2010/main" type="inkDrawing" rotatedBoundingBox="8764,9577 17061,185 21923,4480 13626,13872" semanticType="callout" shapeName="Other">
            <msink:sourceLink direction="with" ref="{968685DC-600F-4FAD-93F7-631BA22CD4B7}"/>
            <msink:sourceLink direction="with" ref="{6F2F4171-009E-47E5-8118-321443BCE562}"/>
            <msink:destinationLink direction="to" ref="{0FAAC2D1-3DA3-407D-81ED-F691357B2AE6}"/>
            <msink:destinationLink direction="with" ref="{1F227D6B-1BCC-4BB8-A177-F71432271276}"/>
          </msink:context>
        </emma:interpretation>
      </emma:emma>
    </inkml:annotationXML>
    <inkml:trace contextRef="#ctx0" brushRef="#br0">-996 300 172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    <inkml:trace contextRef="#ctx0" brushRef="#br0" timeOffset="-89720.2946">-583-1272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    <inkml:trace contextRef="#ctx0" brushRef="#br0" timeOffset="-53461.8106">-7901-658 460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F33B20-2452-46F5-841A-4E0F8A7F49A9}" emma:medium="tactile" emma:mode="ink">
          <msink:context xmlns:msink="http://schemas.microsoft.com/ink/2010/main" type="inkDrawing" rotatedBoundingBox="26141,8859 27343,7244 28977,8460 27775,10075" semanticType="enclosure" shapeName="Other">
            <msink:destinationLink direction="with" ref="{EA7CE3EE-7973-4FCF-8EE7-B3B9D0D5DFE3}"/>
            <msink:destinationLink direction="with" ref="{A0BCC92D-70EB-4886-8CB5-044E2458CA39}"/>
            <msink:destinationLink direction="with" ref="{5842A25B-57C5-4017-954F-A0898558326B}"/>
          </msink:context>
        </emma:interpretation>
      </emma:emma>
    </inkml:annotationXML>
    <inkml:trace contextRef="#ctx0" brushRef="#br0">7309-1489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  <inkml:trace contextRef="#ctx0" brushRef="#br0" timeOffset="1220.082">7489-1528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53:07.40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618B08-0865-497A-BFD6-91A2A61BA277}" emma:medium="tactile" emma:mode="ink">
          <msink:context xmlns:msink="http://schemas.microsoft.com/ink/2010/main" type="writingRegion" rotatedBoundingBox="1504,1961 12840,1252 12900,2211 1564,2920"/>
        </emma:interpretation>
      </emma:emma>
    </inkml:annotationXML>
    <inkml:traceGroup>
      <inkml:annotationXML>
        <emma:emma xmlns:emma="http://www.w3.org/2003/04/emma" version="1.0">
          <emma:interpretation id="{D85DC8EF-8395-4FFF-A932-74AA9F6163BF}" emma:medium="tactile" emma:mode="ink">
            <msink:context xmlns:msink="http://schemas.microsoft.com/ink/2010/main" type="paragraph" rotatedBoundingBox="1504,1961 12840,1252 12900,2211 1564,29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AE5B51-DEA2-40B7-B77A-BBC4D6737846}" emma:medium="tactile" emma:mode="ink">
              <msink:context xmlns:msink="http://schemas.microsoft.com/ink/2010/main" type="line" rotatedBoundingBox="1504,1961 12840,1252 12900,2211 1564,2920"/>
            </emma:interpretation>
          </emma:emma>
        </inkml:annotationXML>
        <inkml:traceGroup>
          <inkml:annotationXML>
            <emma:emma xmlns:emma="http://www.w3.org/2003/04/emma" version="1.0">
              <emma:interpretation id="{9569F451-A5F7-4212-AEE4-6B7F5E586F1C}" emma:medium="tactile" emma:mode="ink">
                <msink:context xmlns:msink="http://schemas.microsoft.com/ink/2010/main" type="inkWord" rotatedBoundingBox="1514,2126 4432,1943 4480,2717 1562,290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1234 1751 1152 0,'0'0'51'0,"-4"4"10"0,4-4-49 0,-5 12-12 15,1 4 0-15,-1-1 0 0,5 9 144 0,-4-5 25 16,0 8 6-16,-1-11 1 0,1 7-75 0,-5 1-14 0,5-5-3 0,-5 5-1 16,9-5-23-16,-9 1-5 0,9-9-1 0,-4 1 0 15,4 0-38-15,0-4-8 0,0-8-8 0,4 7 11 16,5 1-11-16,0-4 0 0,-1-8 0 0,1 0-686 16,9-4-130-16</inkml:trace>
          <inkml:trace contextRef="#ctx0" brushRef="#br0" timeOffset="174.4356">1291 1580 1688 0,'-18'-12'75'0,"14"8"15"0,4 4-72 0,0 0-18 0,-4 0 0 0,-1 0 0 16,-3 0 37-16,8 0 4 0,0 8 1 0,-9 0-567 16,0 0-114-16</inkml:trace>
          <inkml:trace contextRef="#ctx0" brushRef="#br0" timeOffset="605.6276">1839 1751 1566 0,'0'0'69'0,"9"-11"15"0,4 3-68 0,-4 0-16 15,0-4 0-15,-9 12 0 0,0 0 93 0,0-7 15 16,0 7 4-16,0 0 0 0,-9-12-36 0,9 12-6 15,-9-8-2-15,1-4 0 0,-6 8-32 0,1 4-8 16,0 8 0-16,-4 0-1 0,-5 0-16 0,0 7-3 16,0 5-8-16,-9-1 12 0,9 9-12 0,0-1 0 15,-4 0 0-15,4-3 0 0,0-1 0 0,4 1 0 16,5-1 0-16,9 0 0 0,-14-3 0 0,14-5 0 16,0-3 0-16,-1 0 0 0,5-4-10 0,0-8 10 0,0 0-8 15,0 0 8-15,13 0 0 0,5-8 0 0,-5-4 0 16,5 0-8-16,3-7 8 0,1-8 0 0,9 3 0 15,-5-3 0-15,5 0 0 0,4-1 0 0,-4 5 0 0,0 0-8 16,-5 3 8-16,0 4 0 0,1 9 0 0,-5 7 0 16,-5 7 0-16,1 5 0 0,-5 8 0 0,-9 3 8 15,1 4 0-15,-5 5 1 0,-5 3 0 0,-4 0 0 16,1 0 18-16,-5 0 3 0,-1 0 1 0,-3 0 0 16,4 0-12-16,-5-4-3 0,-4 1 0 0,5-5 0 15,-5-4-5-15,0-3-2 0,4-8 0 0,1-1 0 16,-5 9-9-16,4-12 12 0,1 3-12 0,3-7 12 0,-3 4-12 15,8-8 8-15,-8 4-8 0,3-8 8 0,6 0-8 16,-1 0 0-16,4 0 0 0,-3-7 0 0,8-5-8 0,0 4-4 16,4-11-1-16,0 7 0 15,5-3-96-15,4-5-19 0,5 5-4 0</inkml:trace>
          <inkml:trace contextRef="#ctx0" brushRef="#br0" timeOffset="757.4837">2182 1907 921 0,'0'0'82'0,"0"0"-66"0,4 12-16 0,0 0 0 0,5 3 180 0,-4 1 32 16,3 0 6-16,-3-1 2 0,-1 5-80 0,5-9-16 15,-5 5-4-15,1 0 0 0,-1-1-65 0,5 1-14 0,-9 3-2 0,0-7-1 16,9-4-27-16,-9 3-11 0,4-3 8 0,-4-8-8 31,0 0-101-31,0 0-26 0,0 0-5 0</inkml:trace>
          <inkml:trace contextRef="#ctx0" brushRef="#br0" timeOffset="892.8155">2340 1724 1908 0,'-14'-16'84'0,"14"13"18"0,-4-5-82 0,4 8-20 0,0 0 0 0,0 0 0 16,0 0 69-16,0 0 10 0,0 0 1 0,0 0 1 15,0 0-196-15,0 0-39 0</inkml:trace>
          <inkml:trace contextRef="#ctx0" brushRef="#br0" timeOffset="-509.0287">264 1903 748 0,'-4'-23'67'0,"4"11"-54"16,0 1-13-16,0 3 0 0,0-12 112 0,0 9 19 0,0-5 4 0,4 0 1 15,-4 9-40-15,0-5-7 0,-4 4-1 0,4 8-1 16,0 0-43-16,0 0-8 0,-4-8-1 0,-1 8-1 16,-8 8-18-16,0 0-4 0,0 4-1 0,8-1 0 15,-17 5 2-15,14 7 1 0,-10-3 0 0,5 3 0 16,4 8-1-16,-4-3 0 0,4 3 0 0,-4 8 0 15,4-4-13-15,-4 4 9 0,4 4-9 0,9-8 8 16,-13 0-8-16,13-4 0 0,0 1 0 0,0-1 8 16,0-8-8-16,5 1 0 0,3-5 0 0,-3 1 0 15,3-9 8-15,10-3-8 0,-5-8 8 0,5-4-8 16,-1-4 11-16,10-3-3 0,-5-5-8 0,8 0 12 16,-3-7-12-16,-1 0 0 0,0-1 8 0,1-3-8 15,-1 0 0-15,-4-5 0 0,0 5 0 0,-5 0 0 16,1 0 0-16,-5-1 0 0,-9 1 0 0,5 0 0 0,0-1 0 15,-9 5 9-15,0 0-9 0,-9 3 8 0,5 4 21 0,-1 1 4 16,-3-1 1-16,-6 12 0 0,10-11-19 0,-13 11-4 16,3 4-1-16,6 0 0 0,-14 0-10 0,9 4-17 15,-5 4 4-15,5 3 1 16,-14 1-39-16,10 7-7 0,-1-3-2 0,5 0-774 0</inkml:trace>
          <inkml:trace contextRef="#ctx0" brushRef="#br0" timeOffset="-165.1528">672 1751 1659 0,'0'0'73'0,"0"0"16"0,0 0-71 0,0 0-18 0,5 12 0 0,-1 4 0 15,1-1 46-15,-1 5 6 0,5-1 0 0,-9 1 1 16,8-1 1-16,-3 5 0 0,-5 3 0 0,0-8 0 0,4 5-21 0,1 3-4 15,-5-7-1-15,0-5 0 16,-5 5-28-16,5-1 0 0,0 1 0 0,-4-5 0 16,-1 1 17-16,5-16 4 0,-4 8 1 0,4-8 0 15,-4 11 0-15,4-11 0 0,0 0 0 0,0 0 0 16,0 0 5-16,0 0 1 0,-9-7 0 0,9-1 0 16,0-4-12-16,9-3-1 0,-9 3-1 0,8-8 0 0,1-3-4 15,4 0-1-15,1-1 0 0,3-7 0 0,1 0 0 16,8 3 0-16,-13-3 0 0,9 8 0 0,-4-4-9 0,4 3 0 15,-9 1 0-15,9 7 0 16,-9 1-18-16,4 3-9 0,-8 8-1 0,4 0-1 16,5-4-192-16,-5 4-39 0,18 4-7 0,-18 0-1 0</inkml:trace>
          <inkml:trace contextRef="#ctx0" brushRef="#br0" timeOffset="1224.1736">2454 1931 460 0,'0'0'20'0,"0"0"5"0,8-8-25 0,6 4 0 16,3-4 0-16,1 0 0 0,4 5 312 0,-5-5 58 15,5-4 11-15,0 4 3 0,4 8-231 0,1-4-45 0,-5 4-10 0,0 0-2 16,-5 4-42-16,5 4-9 15,-9 0-1-15,-4 0-1 0,4 3-3 0,-8 1 0 16,-1 0 0-16,-4-1 0 0,4-3-22 0,-4 4-5 16,-4 0-1-16,4-1 0 0,-4-3 0 0,4-8-1 15,-5 8 0-15,1 4 0 0,4-12-2 0,0 0 0 16,0 0 0-16,0 0 0 0,0 0-9 0,0-12 0 0,4-4 0 16,1 5 0-16,3-5 0 0,1-3 0 0,9-1 0 0,-10 1 0 15,1-1 0-15,4 1 12 0,-4-1-12 0,4 8 12 16,-4-3-12-16,4 7-11 0,-13 0 3 0,0 8 0 15,0 0 8-15,0 0 8 0,9 8-8 0,0 4 11 16,-5 3-11-16,5 1 0 0,-5 3 0 0,1 1 0 16,-1 3-20-1,5-3-7-15,0-1-1 0,4 5-730 0,0-13-146 0</inkml:trace>
        </inkml:traceGroup>
        <inkml:traceGroup>
          <inkml:annotationXML>
            <emma:emma xmlns:emma="http://www.w3.org/2003/04/emma" version="1.0">
              <emma:interpretation id="{4741DCC6-9385-4ADE-A939-B1237F7155EB}" emma:medium="tactile" emma:mode="ink">
                <msink:context xmlns:msink="http://schemas.microsoft.com/ink/2010/main" type="inkWord" rotatedBoundingBox="4814,1754 5647,1701 5693,2436 4860,248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53.4794">3493 1751 1699 0,'-4'-11'37'0,"4"7"8"0,4-4 2 0,-4 4 1 0,0 4-39 0,5-8-9 15,-5 0 0-15,0 8 0 0,0 0 105 0,0 0 19 16,0 0 4-16,0 0 1 0,-9 8-73 0,-4 4-14 16,0 0-3-16,-5-1-1 0,5 5-29 0,-5 3-9 15,5-3 0-15,0 0 0 0,0-5 10 0,4 1-10 16,0-4 8-16,5 0-8 0,4-8 0 0,0 0 0 15,0 0 0-15,0 0 0 0,0 0 0 0,4-4-14 16,10 0 5-16,-6-8 1 0,5 4 8 0,1-7-10 16,-6 7 10-16,1 0-10 0,-9 8 10 0,0 0 0 15,9-4 0-15,-9 4 0 0,9 8 0 0,-5 4 0 16,1 3 8-16,3-3-8 0,-3 4 0 0,3-1 0 0,1-3 0 0,4 4 8 16,1-9-8-16,-1 1 0 0,9 0-8 0,0-4 8 15,4-4 0-15,0-4 0 0,-4-4 0 0,13-4 11 16,9-3-11-16,-9-5 0 0,-4 1 9 0,4-12-9 15,5 3 13-15,-5-3-1 0,-5 0-1 0,-8-4 0 0,-4 0 24 0,4 0 5 16,8 0 0-16,-8-4 1 0,-8 0-14 0,-1 0-3 16,9 3-1-16,-5 5 0 15,-8 4-11-15,-5-4-3 0,-4 11 0 0,5 5 0 16,-1-5 19-16,-13 5 3 0,-4-1 1 0,4 8 0 16,5-4-32-16,-5 5 0 0,-13 7 0 0,0-8 0 15,5 8 0-15,4 8 0 0,0-8 0 0,-1 7 0 16,-12 5 0-16,9-4 0 0,8 4 0 0,0 7 0 15,-4 1 0-15,4 3 0 0,5 0-8 0,4 9 8 0,4-1 0 0,-4 0 14 16,-4 8-2-16,12-4-1 0,14 0 12 0,-8 4 2 16,-10 0 1-16,5 0 0 0,8 0 4 0,1 4 1 15,-5-4 0-15,0-4 0 0,0 0-31 0,9-11 8 16,5 3-8-16,-1-7 0 16,-9-9-115-16,18-7-25 0,9-8-6 0</inkml:trace>
        </inkml:traceGroup>
        <inkml:traceGroup>
          <inkml:annotationXML>
            <emma:emma xmlns:emma="http://www.w3.org/2003/04/emma" version="1.0">
              <emma:interpretation id="{B6917A8B-C9A8-48DE-A981-5DD3AC01DA00}" emma:medium="tactile" emma:mode="ink">
                <msink:context xmlns:msink="http://schemas.microsoft.com/ink/2010/main" type="inkWord" rotatedBoundingBox="6664,1802 9556,1621 9606,2417 6714,259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917.6053">5595 1428 1220 0,'9'-20'27'0,"-9"20"5"0,4-8 2 0,0 4 0 0,-4-11-34 0,5 11 0 0,-1-12 0 0,-4 9 0 0,0-5 93 16,0 4 12-16,0 8 3 0,-4-8 0 0,4 0-59 0,-5 1-11 15,5 7-2-15,-8 0-1 0,-5 0-8 0,-5 4-2 16,0 7 0-16,-4 1 0 0,1 4-25 0,-1-1 0 16,-9 5 0-16,5 7 0 0,-1-8 8 0,1 9-8 15,0-1 8-15,4 4-8 0,4-11 8 0,1 7-8 16,3-7 8-16,6-5-8 0,-6 1 0 0,10-5 0 15,4-11 0-15,0 0 0 0,4 12 0 0,1-8 0 16,4-8 0-16,8 0 0 0,1-7 8 0,8-1-8 16,-8-8 8-16,8 5-8 0,0-13 0 0,1 5 0 15,-1 0 0-15,0-1 0 0,5-3 0 0,-5 0 0 16,1 3 0-16,-1 1 0 0,-4 3 0 0,0 5 0 16,-5 3 0-16,5 0 0 0,-13 1 0 0,0 11 0 15,0 0 0-15,-9 0 0 0,4 7 0 0,-4 9 0 16,-4 4 0-16,-1 7 0 0,1-4 0 0,-5 8 0 15,0 5 9-15,0-1-9 0,-4 8 18 0,5-4-1 16,-6 7 0-16,1-3 0 0,0 4 8 0,0-4 2 0,0-4 0 16,0 4 0-16,-5-8 11 0,0 0 2 0,-3-8 1 0,-1 5 0 15,4-5-10-15,-8-4-3 0,4 1 0 0,0-9 0 16,4 1-11-16,-4-4-2 0,0-1-1 0,1-11 0 16,3 0 23-16,-4-4 5 0,4-3 1 0,5-1 0 15,-4-8-25-15,8 1-5 0,5-5-1 0,-1 1 0 16,1-1-12-16,13-3 9 0,4-9-9 0,9-3 8 15,4-4-8-15,5 4-11 0,-1 0 3 0,10-4 0 16,-5 4-126-16,5-4-25 0,-5 8-5 0,0 4-482 16,-9 3-97-16</inkml:trace>
          <inkml:trace contextRef="#ctx0" brushRef="#br0" timeOffset="3150.6419">5906 1533 345 0,'0'0'31'0,"0"0"-31"15,14-4 0-15,-14 4 0 0,13 4 276 0,-4 4 48 16,4-4 11-16,4 0 1 0,-4 7-181 0,1-3-37 16,3 4-7-16,-8 3-2 0,4 1-21 0,-4 0-4 15,0 3 0-15,-1 1-1 0,1-1-43 0,-4 4-9 16,-1-3-2-16,-4-1 0 0,4 1 6 0,-4-8 1 16,0 3 0-16,0-3 0 0,0 0-19 0,0-1-3 0,-4-11-1 15,4 0 0-15,0 0 6 0,0 0 1 0,0 0 0 0,0 0 0 16,-4 0 9-16,4-7 3 15,-5-1 0-15,5 0 0 0,0-4-20 0,0 1-3 0,0-5-1 0,5-4 0 16,3 1-8-16,-3 3 0 0,3-3 0 0,1-5 0 16,4-3 0-16,1 0-11 0,3 0 3 0,1-1 0 31,-1 1-112-31,1 4-21 0,-1-5-5 0,1 13-1 16,-1-1-89-16,1 4-19 0,-1 8-3 0</inkml:trace>
          <inkml:trace contextRef="#ctx0" brushRef="#br0" timeOffset="3454.9638">6582 1552 1234 0,'0'0'55'0,"22"-7"11"0,-4 3-53 0,-1-4-13 16,1-4 0-16,4 4 0 0,-9 1 105 0,0-1 19 15,0 0 3-15,-13 8 1 0,9-8-23 0,-9 8-4 16,0 0-1-16,0 0 0 0,0 0-35 0,0 0-7 16,0-8-2-16,-9 5 0 0,0 6-35 0,-4 5-7 15,-4 4-2-15,-5 4 0 0,0-1-1 0,0 9-1 16,0-1 0-16,0 0 0 0,4 5-10 0,5-5 0 15,4 0 0-15,1 1 0 0,3-5 9 0,5 1-9 16,0-5 10-16,0-3-10 0,5-4 0 0,3-8 0 16,1 0 0-16,4-4 0 0,5-4 0 0,-1-3 0 15,-3-5 0-15,3 0 0 0,5-3 0 0,0-1 0 16,0-3 0-16,-5 0 0 0,1-5 0 0,0 9 0 16,-1-9 0-16,-4 9 0 0,0 7 0 0,-4-3 0 15,0 3 0-15,0 4 0 0,-9 8 0 0,0 0 0 16,0 0 12-16,0 0-3 0,9 12-9 0,-5 0 0 15,5 7 0-15,-5 1 0 0,1 3 0 0,-5 0 0 0,0 5 0 0,4-1 0 32,0-4-168-32,1-3-35 0,8 11-7 0,-9-11-2 0</inkml:trace>
          <inkml:trace contextRef="#ctx0" brushRef="#br0" timeOffset="3870.1847">7223 1416 1328 0,'0'0'59'0,"0"0"12"16,0 0-57-16,0 0-14 0,0 0 0 0,0 0 0 0,0 0 105 0,4 12 19 15,0-1 3-15,-4 1 1 0,0 0-18 0,5 3-3 16,-5 5-1-16,4 3 0 0,-4-3-32 0,-4-1-6 16,4 1-2-16,0 3 0 0,-5 8-18 0,5 1-3 15,-4-1-1-15,0 0 0 0,4 0-5 0,-5-4-2 16,1 5 0-16,-1-9 0 0,1 4-11 0,-5-11-2 15,5 0-1-15,-1-5 0 0,-3 5-9 0,-1-8-2 16,5 3 0-16,4-11 0 0,-9 4-2 0,9-4-1 16,0 0 0-16,-5-4 0 0,-3 0-1 0,3 1-8 15,1-9 12-15,4 0-4 0,-5-7-8 0,10-5 0 16,-5 1 9-16,9-8-9 0,4-4-10 0,4-4-6 16,5 0-2-16,5 0 0 0,-1-4-1 0,0 0 0 15,9 4 0-15,-4 8 0 0,0-1 6 0,-1 13 1 16,-3-5 0-16,-1 13 0 0,-4 3 12 0,-9 0 0 0,0 4 0 15,-13 4-9 1,0 0-17-16,14 12-3 0,-10 0-1 0,0-1 0 0,-8 1 30 0,4 4 0 0,-4 3 0 0,-5-3 0 16,0 3 0-16,-4 1-9 0,0-1 9 0,-5 1 0 15,-4 3 0-15,0 1 0 0,0-1 0 0,-4 0 0 32,4 1-161-32,-4 3-34 0,-5-4-6 0</inkml:trace>
          <inkml:trace contextRef="#ctx0" brushRef="#br0" timeOffset="4267.9588">7832 1198 1796 0,'5'-8'40'0,"-1"0"8"0,5-4 1 0,0 8 1 0,0-7-40 0,4 7-10 16,-5 0 0-16,1 4 0 0,0 0 69 0,0 4 12 15,-5 4 3-15,5 7 0 0,-5 9-33 0,-4-1-7 16,-4 8 0-16,0 8-1 0,-1-12-8 0,-4 9-2 16,1 6 0-16,-6-3 0 0,6-3 24 0,-5 6 5 15,-5 5 1-15,5-8 0 0,0 4-28 0,-1 0-6 0,1-12-1 0,5 0 0 16,-6 1-16-16,1-9-4 16,4-3-8-16,1-5 12 0,-1-3-1 0,0-8-1 15,5 0 0-15,4-4 0 0,0 0-10 0,0 0 0 16,0-8 0-16,4-8 0 0,1-3 0 0,3-5-12 15,5-3 2-15,-4 0 1 0,9-4 9 0,-1-5-8 0,5 5 8 16,0 0-8-16,0 8 8 0,0-1 12 0,0 9-2 16,-4 3-1-16,-10 4-9 0,5 8 0 0,1 0 0 15,-6 4 0-15,6 8 0 0,-10-4 0 0,5 11 0 0,-5 1 0 16,5-1 0-16,-5 4 0 0,5 1 0 0,0 7 0 16,0-11 0-16,-1 3-11 0,6 4 3 0,3-3-801 15,5-5-160-15</inkml:trace>
        </inkml:traceGroup>
        <inkml:traceGroup>
          <inkml:annotationXML>
            <emma:emma xmlns:emma="http://www.w3.org/2003/04/emma" version="1.0">
              <emma:interpretation id="{27E4D4FF-1904-465C-83BD-6236F04D0B4E}" emma:medium="tactile" emma:mode="ink">
                <msink:context xmlns:msink="http://schemas.microsoft.com/ink/2010/main" type="inkWord" rotatedBoundingBox="10922,1473 12846,1352 12899,2201 10976,232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093.475">9522 1174 633 0,'-5'-8'28'0,"5"8"6"0,0 0-34 0,0 0 0 0,0 0 0 0,0-11 0 0,0 3 107 16,0 8 14-16,0 0 3 0,0 0 1 0,0 0-44 0,0 0-9 15,0 0-1-15,0 0-1 0,0 0-21 0,0 0-4 16,0 0-1-16,0 0 0 0,0 0-8 0,0 0-1 16,9 8-1-16,-5 3 0 0,1 5 2 0,-1 3 1 15,-4 1 0-15,4 11 0 0,-4-4 11 0,5 5 1 16,-5 3 1-16,0 8 0 0,-5-4-2 0,5 4 0 15,0-4 0-15,-4 0 0 0,4 0-9 0,-4 0-3 16,-1 0 0-16,1-12 0 0,4 4-8 0,-4-11-1 16,4-1-1-16,0-3 0 0,0-1-7 0,0-7-2 15,-5 0 0-15,5-8 0 0,0 0 0 0,0 0 0 16,0 0 0-16,0 0 0 0,9-8-1 0,-5-8-1 16,5 1 0-16,-5-5 0 0,5-3-15 0,-4 0 11 15,3-5-11-15,-3 1 10 0,4-4-10 0,-1 3 0 0,1-3 0 0,4 0 0 16,0 8 0-16,1-5-16 0,-6 5 4 0,10 3 1 15,-1 1-1-15,1-8-1 0,4 15 0 0,-5-8 0 16,5 9 4-16,-4-1 1 0,4 0 0 0,-5 5 0 16,-3 3 8-16,3 4-10 0,-4 0 10 0,5 0-10 15,-5 4 10-15,0 3-10 0,-4 5 10 0,4 0-10 16,-4-1 10-16,0 9 0 0,-5-1 0 0,-4 1 0 16,4-1 0-16,-4-3 0 0,-8 7 0 0,3-3 0 15,-8-4 20-15,0 3-1 0,0 4 0 0,-5 5 0 16,1-13 1-16,4 5 0 0,-5 3 0 0,-4 5 0 15,0-9-20-15,0 1 10 0,-4-1-10 0,0-3 8 0,4-1-8 16,-5-3 0-16,1 0-12 0,0-1 12 16,-1 5-109-16,1-8-15 0,-5 0-2 0,5-1-541 15,0 1-108-15</inkml:trace>
          <inkml:trace contextRef="#ctx0" brushRef="#br0" timeOffset="7720.5831">10307 1334 691 0,'0'0'61'0,"0"0"-49"0,0-4-12 16,0 4 0-16,0 0 196 0,0 0 36 0,0 0 7 0,0 0 1 15,0 0-121-15,-5 12-25 0,1 0-5 0,0 3-1 16,-1 12-28-16,1-7-5 0,0-1-2 0,-1-3 0 15,1 4-21-15,-1-1-4 0,5 1 0 0,-4-5-1 16,4 1-11-16,0-16-1 0,0 0-1 0,0 0 0 16,0 0-1-16,0 0 0 0,0 0 0 0,0 0 0 15,13-12-2-15,5 4-1 0,-5-3 0 0,4-1 0 16,-3-4-10-16,3 1 0 0,5-5 9 0,-9 8-9 16,5-7 0-16,-1-8 0 0,1 7 0 0,-1 5 0 15,-3 3 0-15,-1 4 0 0,-5 4 0 0,1 0 0 16,4 8 0-16,-8 0 0 0,4 8 0 0,-1-4 0 15,1 7 9-15,0 1-9 0,0-1 12 0,-5 5-12 0,5-5 13 16,4 5-4-16,-4-1-1 0,0-3 0 0,-1-8-8 16,5 0 8-16,1-8-8 0,8 0 8 0,-5 0 20 0,5-4 3 15,0-4 1-15,0-4 0 0,4 1-22 16,-4-9-10-16,0 4 10 0,4-3-10 0,-4-1 12 0,-4 1-4 16,-5-12-8-16,5 3 12 0,-5 5-12 0,4 0 9 15,-3-9-9-15,-6 5 8 0,1-4-8 0,0 0 0 16,0 7 9-16,-1-7-9 0,-3 4 0 0,-1 0 8 15,5 7-8-15,-5 1 0 0,1-9 0 0,4 9 0 16,-5 7 0-16,0-11 0 0,-4 11 0 0,5 0 0 16,-5 4 0-16,0 8 0 0,4-3 0 0,-4 3 0 15,0 0 0-15,0 0 0 0,0 0 0 0,0 0-8 16,0 0 8-16,4 11 0 0,-8 9 0 0,4 7 0 16,-9-7 0-16,9 19 0 0,-8-8 0 0,3 8 16 15,-4 0-3-15,5 4 0 0,-5-8 18 0,0 8 3 0,5-16 1 16,0 8 0-16,-5-4-22 0,9 0-4 0,-5-3-1 15,5 3 0-15,0-12-8 0,5 5 0 0,-5-1 0 0,4 1 0 16,-4-9 0-16,5 5-12 0,3-9 2 0,1 1 1 31,-4-8-76-31,8 8-15 0,-4-12-4 0,4 0-637 0,0 0-128 0</inkml:trace>
          <inkml:trace contextRef="#ctx0" brushRef="#br0" timeOffset="8002.7234">10842 1170 918 0,'0'0'20'0,"-9"-4"4"0,-4 4 0 0,0 0 3 0,0-7-27 0,0 3 0 16,4 4 0-16,-4 0 0 0,0 0 72 0,-1 4 10 15,6-4 2-15,8 0 0 0,0 0 9 0,0 0 3 16,-9 7 0-16,9-7 0 0,0 0-52 0,0 0-11 15,0 0-1-15,0 0-1 0,9 0 27 0,4 4 6 16,0-4 0-16,9 0 1 0,4-4-17 0,1-3-3 16,8-1-1-16,0 4 0 0,0-12-18 0,4 5-4 15,1-1-1-15,4 0 0 0,0 4-13 0,-1 1-8 16,1-5 10-16,-4 8-10 16,-1-4-100-16,-4 4-25 0,-4 4-6 0,0 0-1 0</inkml:trace>
        </inkml:traceGroup>
      </inkml:traceGroup>
    </inkml:traceGroup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4.95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0FBA0B6-4454-4BF8-A4BE-72DA8A99EA39}" emma:medium="tactile" emma:mode="ink">
          <msink:context xmlns:msink="http://schemas.microsoft.com/ink/2010/main" type="writingRegion" rotatedBoundingBox="17108,3806 14531,3873 14505,2906 17083,2839"/>
        </emma:interpretation>
      </emma:emma>
    </inkml:annotationXML>
    <inkml:traceGroup>
      <inkml:annotationXML>
        <emma:emma xmlns:emma="http://www.w3.org/2003/04/emma" version="1.0">
          <emma:interpretation id="{DDC0713A-43A8-4210-A22E-4803EDF27265}" emma:medium="tactile" emma:mode="ink">
            <msink:context xmlns:msink="http://schemas.microsoft.com/ink/2010/main" type="paragraph" rotatedBoundingBox="17108,3806 14531,3873 14505,2906 17083,28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CA3171-30D7-4FC7-B77F-DA235AB63C32}" emma:medium="tactile" emma:mode="ink">
              <msink:context xmlns:msink="http://schemas.microsoft.com/ink/2010/main" type="line" rotatedBoundingBox="17108,3806 14531,3873 14505,2906 17083,2839"/>
            </emma:interpretation>
          </emma:emma>
        </inkml:annotationXML>
        <inkml:traceGroup>
          <inkml:annotationXML>
            <emma:emma xmlns:emma="http://www.w3.org/2003/04/emma" version="1.0">
              <emma:interpretation id="{3C2D129A-A835-459E-A374-29F7FF27837E}" emma:medium="tactile" emma:mode="ink">
                <msink:context xmlns:msink="http://schemas.microsoft.com/ink/2010/main" type="inkWord" rotatedBoundingBox="17102,3592 15333,3638 15313,2885 17083,283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14975 2651 403 0,'0'0'36'0,"0"-8"-36"16,9 0 0-16,-5-4 0 0,0 5 121 0,5-5 18 15,-4 0 3-15,3 4 1 0,1-3-14 0,0 7-2 16,4-8-1-16,0 4 0 0,0-4-51 0,5 1-11 15,-5 3-1-15,5 0-1 0,-1 4-32 0,1-4-6 16,-1 0-2-16,5 4 0 0,0-3-4 0,0 3-1 16,0 0 0-16,0 4 0 0,-13 0 5 0,13 4 1 15,-5-4 0-15,1 4 0 0,-1 0-5 0,-3-1-1 0,-6 9 0 16,5-4 0-16,1 4-6 0,-6-1-2 0,-3 1 0 16,-1 4 0-16,-4 3 12 0,-4-3 3 0,-5 4 0 15,0-1 0-15,-8 5 9 0,-1-5 3 0,5 1 0 16,0-1 0-16,-9 1-10 0,-4 3-2 0,8-3 0 0,-4-1 0 15,0 5-8-15,0-1-3 0,0-3 0 0,5-4 0 16,4-1 3-16,-5 5 0 0,5-5 0 0,0 1 0 16,4-4-7-16,5 3-1 0,-1-3 0 0,1-4 0 15,-5 0-8-15,9-8 12 0,4 8-12 0,-4-8 12 16,5 4 7-16,-5-4 1 0,9 4 1 0,-1-1 0 16,1-3 1-16,4 0 0 0,0 0 0 0,9-3 0 15,5-5-9-15,8 4-1 0,4-4-1 0,1 4 0 16,4 4-11-16,4-4 0 0,-4 4-10 0,8 4 10 15,-3-4-163-15,3 4-26 0</inkml:trace>
          <inkml:trace contextRef="#ctx0" brushRef="#br0" timeOffset="7.3839E6">14269 2492 403 0,'0'0'17'0,"0"0"5"0,4-7-22 0,-4 3 0 15,0 4 0-15,0 0 0 0,0 0 107 0,4-8 17 16,1-4 3-16,-5 4 1 0,4 4-52 0,-4 4-11 16,0-7-1-16,0 7-1 0,4-8-22 0,5 4-4 15,-9 0-1-15,5-8 0 0,3 5 18 0,-8 7 3 16,0 0 1-16,5-12 0 0,-1 4-10 0,-4 8-1 15,0 0-1-15,0 0 0 0,0 0-12 0,0 0-2 16,0 0-1-16,0 0 0 0,0 0-8 0,0 0-2 16,0 0 0-16,0 0 0 0,0 0 4 0,-4 8 1 0,-1 4 0 0,-8 7 0 15,4-7 9-15,-8 7 1 0,-1 5 1 0,1 3 0 16,-5 4-1-16,-4 0-1 0,-1 4 0 0,-3 4 0 16,3-7-3-16,1 7 0 0,4-12 0 0,-4 8 0 15,4-8-8-15,0 1-1 0,4-1-1 0,1-4 0 16,-1 8-6-16,5-7 0 0,0-1-1 0,0 1 0 15,4-5-15-15,-4 1 9 0,4-5-9 0,0 1 8 16,5-1-21-16,-1 1-5 0,-3-4-1 0,3-4-680 16,5-8-136-16</inkml:trace>
          <inkml:trace contextRef="#ctx0" brushRef="#br0" timeOffset="-567.9594">14685 2483 756 0,'0'0'33'0,"0"0"7"0,0 0-32 0,0 0-8 0,0 0 0 0,0 0 0 16,0 0 85-16,0 0 15 0,0 0 4 0,0 0 0 15,0-8-41-15,0 8-8 0,0 0-2 0,0 0 0 16,0 0-26-16,0 0-6 0,0 0-1 0,0 0 0 16,0 0-4-16,0 0-2 0,0 0 0 0,0 0 0 15,0 0 32-15,0 0 6 0,0-8 2 0,0 8 0 16,0 0-10-16,0 0-3 0,0 0 0 0,0 0 0 16,0 0-30-16,0 0-11 0,0 0 0 0,0 0 9 15,0 0 2-15,0 0 0 0,0 0 0 0,0 0 0 16,0 0 3-16,0 0 1 0,0 0 0 0,0 12 0 15,5-5-7-15,-5 5-8 0,0-4 11 0,0 4-11 0,0-1 9 0,4 1-9 16,-4 0 0-16,0 4 9 0,-4-1 3 0,4 1 1 16,0 0 0-16,0 3 0 0,0 1 9 0,0 3 2 15,-5 4 0-15,5 1 0 0,0-1-4 0,-4 1 0 16,0 7 0-16,-1-8 0 0,5 5 12 0,-4-9 1 16,-1 4 1-16,5-3 0 0,0 3-26 0,0-7-8 15,0 3 0-15,0-3 0 0,0-5 16 0,-4 1-3 16,4 0-1-16,0-5 0 0,0-11-1 0,0 0-1 15,0 0 0-15,0 12 0 0,0-12-10 0,0 0 12 16,0 0-12-16,0 0 12 0,0 0-12 0,0 0 0 16,0 0 0-16,0 0 8 15,-4 12-30-15,4-12-6 0,-5 4-2 0,5-4 0 16,-9 0-181-16,9 0-36 0</inkml:trace>
        </inkml:traceGroup>
        <inkml:traceGroup>
          <inkml:annotationXML>
            <emma:emma xmlns:emma="http://www.w3.org/2003/04/emma" version="1.0">
              <emma:interpretation id="{4BF6A770-A57C-425A-B019-37239699F0F6}" emma:medium="tactile" emma:mode="ink">
                <msink:context xmlns:msink="http://schemas.microsoft.com/ink/2010/main" type="inkWord" rotatedBoundingBox="15108,3858 14531,3873 14506,2913 15083,2898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j</emma:literal>
                </emma:interpretation>
                <emma:interpretation id="interp3" emma:lang="" emma:confidence="0">
                  <emma:literal>b</emma:literal>
                </emma:interpretation>
                <emma:interpretation id="interp4" emma:lang="" emma:confidence="0">
                  <emma:literal>&amp;</emma:literal>
                </emma:interpretation>
                <emma:interpretation id="interp5" emma:lang="" emma:confidence="0">
                  <emma:literal>f</emma:literal>
                </emma:interpretation>
              </emma:one-of>
            </emma:emma>
          </inkml:annotationXML>
          <inkml:trace contextRef="#ctx0" brushRef="#br0" timeOffset="7.3849E6">13198 2520 1206 0,'0'-20'26'0,"0"8"6"0,4 5 0 0,1-5 3 16,-1-4-35-16,1 9 0 0,-1-1 0 0,-4 8 0 16,0 0 61-16,0 0 6 0,0 0 1 0,0 0 0 0,0 0-34 0,0 0-6 15,0 0-2-15,-4 8 0 16,-5 3 2-16,0 5 0 0,-4 3 0 0,0 1 0 0,-5 3 0 0,5 5 1 15,-5-1 0-15,-3-4 0 0,3 4-11 0,5-3-2 16,0-1-1-16,4-3 0 0,-4-5-3 0,8 1-1 16,1 0 0-16,0-1 0 0,-1 1 3 0,5-5 1 15,0 1 0-15,5 0 0 0,-5-12 7 0,0 0 2 16,4 8 0-16,9-4 0 0,0 3 5 0,0-7 2 16,5 0 0-16,0 0 0 0,3-11-8 0,6 7-2 15,-1-8 0-15,5 4 0 0,-9 0 1 0,8-3 0 16,6-1 0-16,-6 0 0 0,5 5-22 0,0-1 8 15,-8 0-8-15,4 0 0 16,-1 4-45-16,-3 4-14 0,-1-4-2 0,-4 0-1 16,0 4-147-16,-9 0-30 0</inkml:trace>
          <inkml:trace contextRef="#ctx0" brushRef="#br0" timeOffset="7.38542E6">13558 2500 759 0,'0'0'33'0,"0"0"8"0,0-12-33 0,0 5-8 15,0-5 0-15,0 4 0 0,0 8 95 0,4-12 17 16,-4 5 3-16,5-1 1 0,-5 0-34 0,0 8-6 16,4-8-2-16,5 4 0 0,-9 4-7 0,0 0-2 15,0 0 0-15,0 0 0 0,0 0-6 0,0 0-2 0,0 0 0 0,0 12 0 16,-5 8-7-16,-3 3-2 0,-1 4 0 0,-4 4 0 16,-9 12 7-16,0 0 1 0,-5 4 0 0,-3 8 0 15,-1-9-26-15,5 5-5 0,-5 0-1 0,9-1 0 16,-4 1 12-16,4-4 3 0,4 0 0 0,1-4 0 15,-5-4-24-15,9 0-5 0,-1-8-1 0,6 0 0 16,-1 0-9-16,0-11 0 0,0 3-10 0,5-3 10 31,-5-5-120-31,9-3-19 0,-4 0-3 0,8-1-1 0</inkml:trace>
        </inkml:traceGroup>
      </inkml:traceGroup>
    </inkml:traceGroup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18.3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E73263E-76FA-4302-A39F-1CEE0B8B956D}" emma:medium="tactile" emma:mode="ink">
          <msink:context xmlns:msink="http://schemas.microsoft.com/ink/2010/main" type="writingRegion" rotatedBoundingBox="4820,8527 5505,8527 5505,9447 4820,9447">
            <msink:destinationLink direction="with" ref="{04451C43-E2FC-4DEF-B787-71423FED19BB}"/>
          </msink:context>
        </emma:interpretation>
      </emma:emma>
    </inkml:annotationXML>
    <inkml:traceGroup>
      <inkml:annotationXML>
        <emma:emma xmlns:emma="http://www.w3.org/2003/04/emma" version="1.0">
          <emma:interpretation id="{344DA1CC-B924-4AC0-B9AA-84F12FB6422D}" emma:medium="tactile" emma:mode="ink">
            <msink:context xmlns:msink="http://schemas.microsoft.com/ink/2010/main" type="paragraph" rotatedBoundingBox="4820,8527 5505,8527 5505,9447 4820,9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E8F686-3ED4-4266-BA9F-587EF5ADB25A}" emma:medium="tactile" emma:mode="ink">
              <msink:context xmlns:msink="http://schemas.microsoft.com/ink/2010/main" type="line" rotatedBoundingBox="4820,8527 5505,8527 5505,9447 4820,9447"/>
            </emma:interpretation>
          </emma:emma>
        </inkml:annotationXML>
        <inkml:traceGroup>
          <inkml:annotationXML>
            <emma:emma xmlns:emma="http://www.w3.org/2003/04/emma" version="1.0">
              <emma:interpretation id="{9CE65D0F-61FE-4B02-BC4C-2C9BE3B4F003}" emma:medium="tactile" emma:mode="ink">
                <msink:context xmlns:msink="http://schemas.microsoft.com/ink/2010/main" type="inkWord" rotatedBoundingBox="4820,8527 5505,8527 5505,9447 4820,9447"/>
              </emma:interpretation>
              <emma:one-of disjunction-type="recognition" id="oneOf0">
                <emma:interpretation id="interp0" emma:lang="" emma:confidence="1">
                  <emma:literal>s</emma:literal>
                </emma:interpretation>
                <emma:interpretation id="interp1" emma:lang="" emma:confidence="0">
                  <emma:literal>S</emma:literal>
                </emma:interpretation>
                <emma:interpretation id="interp2" emma:lang="" emma:confidence="0">
                  <emma:literal>5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,</emma:literal>
                </emma:interpretation>
              </emma:one-of>
            </emma:emma>
          </inkml:annotationXML>
          <inkml:trace contextRef="#ctx0" brushRef="#br0">651 9 460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        </inkml:traceGroup>
      </inkml:traceGroup>
    </inkml:traceGroup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7.2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F5DFC6-C94C-4AC1-953E-096F6D637065}" emma:medium="tactile" emma:mode="ink">
          <msink:context xmlns:msink="http://schemas.microsoft.com/ink/2010/main" type="writingRegion" rotatedBoundingBox="20290,3929 21165,4560 20739,5152 19863,4521"/>
        </emma:interpretation>
      </emma:emma>
    </inkml:annotationXML>
    <inkml:traceGroup>
      <inkml:annotationXML>
        <emma:emma xmlns:emma="http://www.w3.org/2003/04/emma" version="1.0">
          <emma:interpretation id="{63B23D63-9746-4D06-9536-D54C6349DA1E}" emma:medium="tactile" emma:mode="ink">
            <msink:context xmlns:msink="http://schemas.microsoft.com/ink/2010/main" type="paragraph" rotatedBoundingBox="20290,3929 21165,4560 20739,5152 19863,45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9206BD-9E16-46EA-B08B-3CB128E4A7EE}" emma:medium="tactile" emma:mode="ink">
              <msink:context xmlns:msink="http://schemas.microsoft.com/ink/2010/main" type="line" rotatedBoundingBox="20290,3929 21165,4560 20739,5152 19863,4521"/>
            </emma:interpretation>
          </emma:emma>
        </inkml:annotationXML>
        <inkml:traceGroup>
          <inkml:annotationXML>
            <emma:emma xmlns:emma="http://www.w3.org/2003/04/emma" version="1.0">
              <emma:interpretation id="{BCBDBB98-E2EB-4A23-8797-165BB1FD63F8}" emma:medium="tactile" emma:mode="ink">
                <msink:context xmlns:msink="http://schemas.microsoft.com/ink/2010/main" type="inkWord" rotatedBoundingBox="20290,3929 20632,4176 20206,4766 19864,4520"/>
              </emma:interpretation>
              <emma:one-of disjunction-type="recognition" id="oneOf0">
                <emma:interpretation id="interp0" emma:lang="" emma:confidence="1">
                  <emma:literal>N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u</emma:literal>
                </emma:interpretation>
                <emma:interpretation id="interp3" emma:lang="" emma:confidence="0">
                  <emma:literal>U</emma:literal>
                </emma:interpretation>
                <emma:interpretation id="interp4" emma:lang="" emma:confidence="0">
                  <emma:literal>v</emma:literal>
                </emma:interpretation>
              </emma:one-of>
            </emma:emma>
          </inkml:annotationXML>
          <inkml:trace contextRef="#ctx0" brushRef="#br0">3639-4046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      </inkml:traceGroup>
        <inkml:traceGroup>
          <inkml:annotationXML>
            <emma:emma xmlns:emma="http://www.w3.org/2003/04/emma" version="1.0">
              <emma:interpretation id="{968685DC-600F-4FAD-93F7-631BA22CD4B7}" emma:medium="tactile" emma:mode="ink">
                <msink:context xmlns:msink="http://schemas.microsoft.com/ink/2010/main" type="inkWord" rotatedBoundingBox="20721,4467 21058,4709 20739,5152 20402,4909">
                  <msink:destinationLink direction="with" ref="{C346F2D7-11EB-4E69-B892-EEA51BC07314}"/>
                  <msink:destinationLink direction="with" ref="{EA7CE3EE-7973-4FCF-8EE7-B3B9D0D5DFE3}"/>
                  <msink:destinationLink direction="with" ref="{4FA3B055-CD0D-472F-95F3-120795F3ADEF}"/>
                </msink:context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657.4496">4275-3792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        </inkml:traceGroup>
      </inkml:traceGroup>
    </inkml:traceGroup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8.1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9D0F55A-9225-49D6-AE0A-DA44977D9317}" emma:medium="tactile" emma:mode="ink">
          <msink:context xmlns:msink="http://schemas.microsoft.com/ink/2010/main" type="writingRegion" rotatedBoundingBox="23664,5711 24712,5711 24712,6222 23664,6222"/>
        </emma:interpretation>
      </emma:emma>
    </inkml:annotationXML>
    <inkml:traceGroup>
      <inkml:annotationXML>
        <emma:emma xmlns:emma="http://www.w3.org/2003/04/emma" version="1.0">
          <emma:interpretation id="{6679AEC2-191D-45FA-8289-D7453C18A8C6}" emma:medium="tactile" emma:mode="ink">
            <msink:context xmlns:msink="http://schemas.microsoft.com/ink/2010/main" type="paragraph" rotatedBoundingBox="23664,5711 24712,5711 24712,6222 23664,62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35E334-FDA3-4093-A091-489F6A1A9A51}" emma:medium="tactile" emma:mode="ink">
              <msink:context xmlns:msink="http://schemas.microsoft.com/ink/2010/main" type="line" rotatedBoundingBox="23664,5711 24712,5711 24712,6222 23664,6222"/>
            </emma:interpretation>
          </emma:emma>
        </inkml:annotationXML>
        <inkml:traceGroup>
          <inkml:annotationXML>
            <emma:emma xmlns:emma="http://www.w3.org/2003/04/emma" version="1.0">
              <emma:interpretation id="{C05E809A-AB51-4E83-9FDA-ECD2E8BCC022}" emma:medium="tactile" emma:mode="ink">
                <msink:context xmlns:msink="http://schemas.microsoft.com/ink/2010/main" type="inkWord" rotatedBoundingBox="23664,5742 24076,5742 24076,6167 23664,6167"/>
              </emma:interpretation>
              <emma:one-of disjunction-type="recognition" id="oneOf0">
                <emma:interpretation id="interp0" emma:lang="" emma:confidence="0">
                  <emma:literal>Z</emma:literal>
                </emma:interpretation>
                <emma:interpretation id="interp1" emma:lang="" emma:confidence="0">
                  <emma:literal>z</emma:literal>
                </emma:interpretation>
                <emma:interpretation id="interp2" emma:lang="" emma:confidence="0">
                  <emma:literal>2</emma:literal>
                </emma:interpretation>
                <emma:interpretation id="interp3" emma:lang="" emma:confidence="0">
                  <emma:literal>?</emma:literal>
                </emma:interpretation>
                <emma:interpretation id="interp4" emma:lang="" emma:confidence="0">
                  <emma:literal>.</emma:literal>
                </emma:interpretation>
              </emma:one-of>
            </emma:emma>
          </inkml:annotationXML>
          <inkml:trace contextRef="#ctx0" brushRef="#br0">3036-3576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      </inkml:traceGroup>
        <inkml:traceGroup>
          <inkml:annotationXML>
            <emma:emma xmlns:emma="http://www.w3.org/2003/04/emma" version="1.0">
              <emma:interpretation id="{F4F6403B-C55D-4AD3-A252-2A7D2855D3EC}" emma:medium="tactile" emma:mode="ink">
                <msink:context xmlns:msink="http://schemas.microsoft.com/ink/2010/main" type="inkWord" rotatedBoundingBox="24216,5711 24712,5711 24712,6222 24216,6222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331.3431">3882-3626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      </inkml:traceGroup>
      </inkml:traceGroup>
    </inkml:traceGroup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4.2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802DA70-9B49-418F-9CC0-FAC5B274D31A}" emma:medium="tactile" emma:mode="ink">
          <msink:context xmlns:msink="http://schemas.microsoft.com/ink/2010/main" type="writingRegion" rotatedBoundingBox="12776,9424 13057,8324 13636,8472 13354,9572"/>
        </emma:interpretation>
      </emma:emma>
    </inkml:annotationXML>
    <inkml:traceGroup>
      <inkml:annotationXML>
        <emma:emma xmlns:emma="http://www.w3.org/2003/04/emma" version="1.0">
          <emma:interpretation id="{BB1C74BD-212E-44A3-9017-960C741B1ACF}" emma:medium="tactile" emma:mode="ink">
            <msink:context xmlns:msink="http://schemas.microsoft.com/ink/2010/main" type="paragraph" rotatedBoundingBox="12776,9424 13057,8324 13636,8472 13354,9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09C466-73B8-4751-B9BA-2D93F668631D}" emma:medium="tactile" emma:mode="ink">
              <msink:context xmlns:msink="http://schemas.microsoft.com/ink/2010/main" type="line" rotatedBoundingBox="12776,9424 13057,8324 13636,8472 13354,9572"/>
            </emma:interpretation>
          </emma:emma>
        </inkml:annotationXML>
        <inkml:traceGroup>
          <inkml:annotationXML>
            <emma:emma xmlns:emma="http://www.w3.org/2003/04/emma" version="1.0">
              <emma:interpretation id="{F06986F0-E36A-46EC-8982-37DBFDBAC5A9}" emma:medium="tactile" emma:mode="ink">
                <msink:context xmlns:msink="http://schemas.microsoft.com/ink/2010/main" type="inkWord" rotatedBoundingBox="12776,9424 13057,8324 13636,8472 13354,9572"/>
              </emma:interpretation>
              <emma:one-of disjunction-type="recognition" id="oneOf0">
                <emma:interpretation id="interp0" emma:lang="" emma:confidence="0">
                  <emma:literal>5</emma:literal>
                </emma:interpretation>
                <emma:interpretation id="interp1" emma:lang="" emma:confidence="0">
                  <emma:literal>€</emma:literal>
                </emma:interpretation>
                <emma:interpretation id="interp2" emma:lang="" emma:confidence="0">
                  <emma:literal>$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&amp;</emma:literal>
                </emma:interpretation>
              </emma:one-of>
            </emma:emma>
          </inkml:annotationXML>
          <inkml:trace contextRef="#ctx0" brushRef="#br0">-3297 65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        <inkml:trace contextRef="#ctx0" brushRef="#br0" timeOffset="404.351">-2915 131 691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        <inkml:trace contextRef="#ctx0" brushRef="#br0" timeOffset="558.2646">-2986 162 345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        <inkml:trace contextRef="#ctx0" brushRef="#br0" timeOffset="1418.6156">-2828 73 345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      </inkml:traceGroup>
      </inkml:traceGroup>
    </inkml:traceGroup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7.02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D8E983-3301-451C-B15A-45C6F49F8F3B}" emma:medium="tactile" emma:mode="ink">
          <msink:context xmlns:msink="http://schemas.microsoft.com/ink/2010/main" type="inkDrawing" rotatedBoundingBox="27348,9068 27437,9311 27349,9342 27261,9100" semanticType="callout" shapeName="Other">
            <msink:sourceLink direction="with" ref="{C5F798F2-9311-4D62-A964-D8C26D99E9CF}"/>
          </msink:context>
        </emma:interpretation>
      </emma:emma>
    </inkml:annotationXML>
    <inkml:trace contextRef="#ctx0" brushRef="#br0">8223-3477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E8452D-0035-4869-98EA-35A75F654381}" emma:medium="tactile" emma:mode="ink">
          <msink:context xmlns:msink="http://schemas.microsoft.com/ink/2010/main" type="writingRegion" rotatedBoundingBox="11182,13125 12533,13125 12533,14525 11182,14525">
            <msink:destinationLink direction="with" ref="{8D7F3338-D13D-4BA1-9935-9019409D07FF}"/>
          </msink:context>
        </emma:interpretation>
      </emma:emma>
    </inkml:annotationXML>
    <inkml:traceGroup>
      <inkml:annotationXML>
        <emma:emma xmlns:emma="http://www.w3.org/2003/04/emma" version="1.0">
          <emma:interpretation id="{11145533-6FE4-481E-9439-2B700B23AC9E}" emma:medium="tactile" emma:mode="ink">
            <msink:context xmlns:msink="http://schemas.microsoft.com/ink/2010/main" type="paragraph" rotatedBoundingBox="11182,13125 12533,13125 12533,14525 11182,14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6A840D-9155-4D47-861B-EF2D786E1F46}" emma:medium="tactile" emma:mode="ink">
              <msink:context xmlns:msink="http://schemas.microsoft.com/ink/2010/main" type="line" rotatedBoundingBox="11182,13125 12533,13125 12533,14525 11182,14525"/>
            </emma:interpretation>
          </emma:emma>
        </inkml:annotationXML>
        <inkml:traceGroup>
          <inkml:annotationXML>
            <emma:emma xmlns:emma="http://www.w3.org/2003/04/emma" version="1.0">
              <emma:interpretation id="{A34FC6A7-8D0B-409A-A39D-BD5D48C84A16}" emma:medium="tactile" emma:mode="ink">
                <msink:context xmlns:msink="http://schemas.microsoft.com/ink/2010/main" type="inkWord" rotatedBoundingBox="11182,13125 12533,13125 12533,14525 11182,14525"/>
              </emma:interpretation>
              <emma:one-of disjunction-type="recognition" id="oneOf0">
                <emma:interpretation id="interp0" emma:lang="" emma:confidence="0.5">
                  <emma:literal>VZ</emma:literal>
                </emma:interpretation>
                <emma:interpretation id="interp1" emma:lang="" emma:confidence="0">
                  <emma:literal>V.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v.</emma:literal>
                </emma:interpretation>
                <emma:interpretation id="interp4" emma:lang="" emma:confidence="0">
                  <emma:literal>UZ</emma:literal>
                </emma:interpretation>
              </emma:one-of>
            </emma:emma>
          </inkml:annotationXML>
          <inkml:trace contextRef="#ctx0" brushRef="#br0">26 698 806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        <inkml:trace contextRef="#ctx0" brushRef="#br0" timeOffset="582.1202">947 932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9.9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53DED27-8D45-4B5E-A60E-104BD23F134A}" emma:medium="tactile" emma:mode="ink">
          <msink:context xmlns:msink="http://schemas.microsoft.com/ink/2010/main" type="writingRegion" rotatedBoundingBox="11721,7907 12551,7907 12551,8831 11721,8831">
            <msink:destinationLink direction="with" ref="{D3564D1C-5B64-43A4-ACA3-185109258956}"/>
          </msink:context>
        </emma:interpretation>
      </emma:emma>
    </inkml:annotationXML>
    <inkml:traceGroup>
      <inkml:annotationXML>
        <emma:emma xmlns:emma="http://www.w3.org/2003/04/emma" version="1.0">
          <emma:interpretation id="{505B5FB1-30CE-4064-BB93-BD8CBBD72574}" emma:medium="tactile" emma:mode="ink">
            <msink:context xmlns:msink="http://schemas.microsoft.com/ink/2010/main" type="paragraph" rotatedBoundingBox="11721,7907 12551,7907 12551,8831 11721,88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605A33-19C9-488F-91DB-D22020F9A7BB}" emma:medium="tactile" emma:mode="ink">
              <msink:context xmlns:msink="http://schemas.microsoft.com/ink/2010/main" type="line" rotatedBoundingBox="11721,7907 12551,7907 12551,8831 11721,8831"/>
            </emma:interpretation>
          </emma:emma>
        </inkml:annotationXML>
        <inkml:traceGroup>
          <inkml:annotationXML>
            <emma:emma xmlns:emma="http://www.w3.org/2003/04/emma" version="1.0">
              <emma:interpretation id="{3DD6748F-9649-4BCB-A93D-5C4AF7234521}" emma:medium="tactile" emma:mode="ink">
                <msink:context xmlns:msink="http://schemas.microsoft.com/ink/2010/main" type="inkWord" rotatedBoundingBox="12278,7848 12550,8831 11832,9030 11560,804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-4354-388 460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      </inkml:traceGroup>
      </inkml:traceGroup>
    </inkml:traceGroup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3.8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2B0B06E-4313-4354-91C0-1C5E89B813BC}" emma:medium="tactile" emma:mode="ink">
          <msink:context xmlns:msink="http://schemas.microsoft.com/ink/2010/main" type="writingRegion" rotatedBoundingBox="20970,9073 16631,10705 16260,9720 20599,8087"/>
        </emma:interpretation>
      </emma:emma>
    </inkml:annotationXML>
    <inkml:traceGroup>
      <inkml:annotationXML>
        <emma:emma xmlns:emma="http://www.w3.org/2003/04/emma" version="1.0">
          <emma:interpretation id="{F6AA842D-FF1F-455D-8B34-2CF44E6EB78C}" emma:medium="tactile" emma:mode="ink">
            <msink:context xmlns:msink="http://schemas.microsoft.com/ink/2010/main" type="paragraph" rotatedBoundingBox="20970,9073 16631,10705 16260,9720 20599,80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A74F1B-B738-46F5-ADDC-FC381240E88F}" emma:medium="tactile" emma:mode="ink">
              <msink:context xmlns:msink="http://schemas.microsoft.com/ink/2010/main" type="line" rotatedBoundingBox="20970,9073 16631,10705 16260,9720 20599,8087"/>
            </emma:interpretation>
          </emma:emma>
        </inkml:annotationXML>
        <inkml:traceGroup>
          <inkml:annotationXML>
            <emma:emma xmlns:emma="http://www.w3.org/2003/04/emma" version="1.0">
              <emma:interpretation id="{FE06D136-3F87-4DEC-B87F-F9B9C172AA51}" emma:medium="tactile" emma:mode="ink">
                <msink:context xmlns:msink="http://schemas.microsoft.com/ink/2010/main" type="inkWord" rotatedBoundingBox="20970,9073 20100,9400 19792,8580 20661,8253"/>
              </emma:interpretation>
            </emma:emma>
          </inkml:annotationXML>
          <inkml:trace contextRef="#ctx0" brushRef="#br0">-1018 3560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        </inkml:traceGroup>
        <inkml:traceGroup>
          <inkml:annotationXML>
            <emma:emma xmlns:emma="http://www.w3.org/2003/04/emma" version="1.0">
              <emma:interpretation id="{265C5164-B592-42A7-ADD0-D4EB4777353C}" emma:medium="tactile" emma:mode="ink">
                <msink:context xmlns:msink="http://schemas.microsoft.com/ink/2010/main" type="inkWord" rotatedBoundingBox="18327,10015 16614,10660 16260,9720 17974,907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.41932E6">-4874 4851 1335 0,'0'0'29'0,"0"0"7"0,0 0 0 0,0 0 2 0,0 0-30 0,0 0-8 16,0 0 0-16,0 0 0 0,0 0 32 0,9 0 4 16,-9 0 2-16,0 0 0 0,0 0 0 0,4 8 0 15,-4-8 0-15,9 8 0 0,-9 3-4 0,4 5-1 0,-4-1 0 0,0 5 0 16,0-1-3-16,0-3-1 0,0 4 0 0,0-1 0 15,0 1-9-15,0-1-1 0,0 1-1 0,0-5 0 16,-4 1-2-16,4-1-1 0,0 1 0 0,0-4 0 16,0-1 4-16,0-11 1 0,0 8 0 0,0-8 0 15,0 0-7-15,0 0-1 0,0 0 0 0,0 8 0 16,0-8 4-16,0 0 1 0,0 0 0 0,4 8 0 16,1 0 3-16,-5-8 0 0,8 3 0 0,1 1 0 15,0-4 3-15,0 0 1 0,4 0 0 0,0-4 0 16,0 1-14-16,5-5-2 0,-1-4-8 0,1 0 12 15,-1 5 0-15,1-5-1 0,8 0 0 0,-8-3 0 16,8 3-11-16,-8 4 0 0,8-4 0 0,-4 5 0 16,0 3-36-16,-5-4-8 0,-3 0-3 0,3 4 0 15,1 0-39-15,-1 4-8 0,-4-4-2 0,1 0 0 0</inkml:trace>
          <inkml:trace contextRef="#ctx0" brushRef="#br0" timeOffset="37654.3642">-3369 4219 403 0,'0'0'17'0,"0"0"5"0,0 0-22 0,0 0 0 15,0 0 0-15,0 0 0 0,8-4 128 0,-8 4 22 16,9-8 4-16,0 5 1 0,0-5-67 0,0 4-12 16,-5 0-4-16,-4 4 0 0,9-4-9 0,-5 4-3 15,-4 0 0-15,0 0 0 0,0 0-19 0,0 0-4 16,9-8-1-16,-9 8 0 0,0 0 6 0,0 0 1 16,0-4 0-16,0 4 0 0,0-4 8 0,-4-3 1 15,-1 3 1-15,1-4 0 0,4 4-13 0,-9-4-2 16,5 4-1-16,-1 0 0 0,-4 4-5 0,5-7-2 15,0 3 0-15,-5 4 0 0,4-8-8 0,5 8-2 16,-8 0 0-16,3-4 0 0,-3-4-3 0,8 8-1 16,-9 0 0-16,0 0 0 0,0-4-7 0,0 8-1 15,1-4-8-15,-6 0 12 0,1 4-12 0,5 0 0 16,-10 0 0-16,5 0 0 0,0 4 9 0,0-1-9 16,-5-7 8-16,0 8-8 0,5 0 0 0,-4 0 0 15,-1-4 8-15,1 7-8 0,-1-7 0 0,1 4 0 0,3 0 0 16,1 0 0-16,-4-8 0 0,3 8 0 0,-3-1 0 0,8-3 0 15,9-4 0-15,0 0 0 0,-9 12 0 0,1-4 0 16,3 3 0-16,1 1 0 0,-5 4 0 0,5-5 0 16,-1 5 0-16,1 0 0 0,0 3 0 0,4 1 0 15,-5 3 0-15,1-3 0 0,4 3 0 0,0 0 0 16,0-3 0-16,0-1 0 0,0 1 0 0,4-1 8 16,1 1-8-16,-1-8 0 0,-4-1 0 0,9 1 0 15,-5-4 8-15,-4-8 0 0,0 0 0 0,9 4 0 16,0 0-8-16,4-1 0 0,4-6 0 0,1-1 0 0,4 4 25 15,-5-8 7-15,10 0 0 0,-5 0 1 0,0-3-25 0,-1-1-8 16,1 0 0-16,-4-3 0 0,0-1 0 0,-1 0 0 16,-4 1 0-16,5-5 0 0,-5 1 0 0,0-1 0 15,0-3 0-15,0-4 0 0,1 3 0 0,-6 1 0 16,1-5 0-16,4 5 0 0,-4 4 0 0,0-5 0 16,0 5 0-16,-1 3 0 0,-3 0-9 0,4 1 9 15,-1-1-8-15,-3 5 8 0,-1 3 0 0,-4 8 0 16,9-12 0-16,-9 12 0 0,0 0 0 0,0 0 0 15,0 0 12-15,0 0-4 0,4-4-8 0,-4 4-12 16,0 0 4-16,0 0 0 0,0 0 8 0,0 0 0 16,0 0 8-16,0 8-8 0,-4 0 11 0,4-8-3 15,0 11 0-15,-4-3 0 0,-1 4-8 0,1 0 8 16,4-5-8-16,0 5 8 0,0 0-8 0,-5 0 10 16,5-1-10-16,0 1 10 0,0 0 3 0,5 3 1 0,-5 1 0 0,0-4 0 15,0 3 2-15,0 1 0 0,-5 3 0 16,5 5 0-16,0 3 0 0,0 4 0 0,0 0 0 0,-4 4 0 15,0 1 0-15,-1 3 1 0,1 0 0 0,-1 0 0 16,-3 0 4-16,-1 0 1 0,4 0 0 0,1-4 0 16,0 0 2-16,-1 0 1 0,1-4 0 0,0 0 0 15,4-3-5-15,-5 3-2 0,1-4 0 0,4 0 0 16,-5-7-4-16,5 3-1 0,-4-7 0 0,4 3 0 16,-4-3-5-16,4-4-8 0,-5-1 11 0,5-11-11 15,0 0 0-15,0 0 0 0,0 0 0 0,0 0 0 16,0 8-47-16,0-8-3 0,0 0-1 0,0 0 0 15,0 0-150-15,-4-8-31 0,4-3-5 16</inkml:trace>
          <inkml:trace contextRef="#ctx0" brushRef="#br0" timeOffset="7.42064E6">-4159 4504 460 0,'0'0'41'0,"0"0"-33"16,0 0-8-16,0 0 0 0,4-8 100 0,1 0 17 15,-1 0 4-15,5 1 1 0,-5-5-34 0,1 8-8 16,-1-8 0-16,0 5-1 0,1-1-11 0,-1 0-1 16,1 0-1-16,3 0 0 0,-3 1-11 0,-5 7-3 15,0 0 0-15,4-4 0 0,-4 4-2 0,0 0-1 16,0 0 0-16,0 0 0 0,0 0-13 0,5-8-2 15,-5 8-1-15,0 0 0 0,0 0-9 0,0 0-1 0,0 0-1 0,0 0 0 16,0 0-12-16,0 0-2 0,0 0-8 0,0 0 12 16,0 0-4-16,0 0 0 0,0 0-8 0,0 0 12 15,0 0 4-15,0 0 1 0,0 0 0 0,8 4 0 16,-3 4 23-16,-1 3 4 0,-4 5 0 0,0-1 1 16,0 9-26-16,0 3-6 0,-4 4-1 0,-1 4 0 15,-3 4 21-15,3 4 4 0,-8 4 1 0,0 4 0 16,-5 3 8-16,5 1 2 0,0-4 0 0,0-1 0 15,0 1-12-15,4-4-1 0,0-4-1 0,0-4 0 16,5 0-15-16,-5-4-3 0,5-4-1 0,-1 0 0 16,5-7-15-16,-4-1 11 0,4-3-11 0,0-1 10 15,0-3-10-15,0-5 12 0,0 1-12 0,0-4 12 16,0-8-12-16,0 8 0 0,0-8 0 0,0 0 0 16,0 0-116-16,0 0-29 0</inkml:trace>
          <inkml:trace contextRef="#ctx0" brushRef="#br0" timeOffset="7.41976E6">-4580 4753 403 0,'0'0'17'0,"0"-7"5"0,4-1-22 0,-4 8 0 0,5-12 0 0,-1 4 0 16,0 1 199-16,-4 7 35 0,0 0 7 0,0 0 2 16,0 0-151-16,0 0-31 0,0 0-5 0,0 0-2 15,0 0 0-15,0 0 0 0,0 0 0 0,0 0 0 16,0 0-8-16,-4 11-2 0,4-3 0 0,-4 4 0 15,-1-1-10-15,1 1-2 0,4 4-1 0,0-1 0 16,0 5 1-16,0-1 0 0,-5 1 0 0,5 3 0 16,0 5 18-16,0-1 4 0,-4 0 1 0,0 0 0 0,4 9-12 15,-5-5-3-15,-4 8 0 0,5-4 0 0,0 0-10 0,-5-4-2 16,5 0-1-16,-5-3 0 0,4 3-10 0,-3-8-1 16,3-3-1-16,-4-1 0 0,1 1-15 0,3-9 11 15,1 1-11-15,4 0 10 16,0-12-71-16,0 0-15 0,0 0-2 0,0 0-634 15,0 0-126-15</inkml:trace>
        </inkml:traceGroup>
      </inkml:traceGroup>
    </inkml:traceGroup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0.9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A3B055-CD0D-472F-95F3-120795F3ADEF}" emma:medium="tactile" emma:mode="ink">
          <msink:context xmlns:msink="http://schemas.microsoft.com/ink/2010/main" type="inkDrawing" rotatedBoundingBox="19982,12596 20665,5368 20816,5382 20132,12610" semanticType="callout" shapeName="Other">
            <msink:sourceLink direction="with" ref="{C6A80654-F90A-4949-BF7A-81E27AA6B539}"/>
            <msink:sourceLink direction="with" ref="{968685DC-600F-4FAD-93F7-631BA22CD4B7}"/>
          </msink:context>
        </emma:interpretation>
      </emma:emma>
    </inkml:annotationXML>
    <inkml:trace contextRef="#ctx0" brushRef="#br0">-500 440 730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8.1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659CA7-5842-4FF9-95F7-E666E171209B}" emma:medium="tactile" emma:mode="ink">
          <msink:context xmlns:msink="http://schemas.microsoft.com/ink/2010/main" type="writingRegion" rotatedBoundingBox="14612,14063 24755,10663 25483,12835 15340,16234"/>
        </emma:interpretation>
      </emma:emma>
    </inkml:annotationXML>
    <inkml:traceGroup>
      <inkml:annotationXML>
        <emma:emma xmlns:emma="http://www.w3.org/2003/04/emma" version="1.0">
          <emma:interpretation id="{AF7FA7E9-FC95-49E4-BA3F-8C6DEDF0C9FD}" emma:medium="tactile" emma:mode="ink">
            <msink:context xmlns:msink="http://schemas.microsoft.com/ink/2010/main" type="paragraph" rotatedBoundingBox="14612,14063 24755,10663 25483,12835 15340,162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D57825-8FF6-4846-A8F4-3FDB59A1EAE1}" emma:medium="tactile" emma:mode="ink">
              <msink:context xmlns:msink="http://schemas.microsoft.com/ink/2010/main" type="line" rotatedBoundingBox="14612,14063 24755,10663 25483,12835 15340,16234"/>
            </emma:interpretation>
          </emma:emma>
        </inkml:annotationXML>
        <inkml:traceGroup>
          <inkml:annotationXML>
            <emma:emma xmlns:emma="http://www.w3.org/2003/04/emma" version="1.0">
              <emma:interpretation id="{6F2F4171-009E-47E5-8118-321443BCE562}" emma:medium="tactile" emma:mode="ink">
                <msink:context xmlns:msink="http://schemas.microsoft.com/ink/2010/main" type="inkWord" rotatedBoundingBox="14636,14132 16993,13342 17637,15264 15280,16054">
                  <msink:destinationLink direction="with" ref="{9258275A-F660-438D-8231-05EA55D92FEF}"/>
                  <msink:destinationLink direction="with" ref="{C346F2D7-11EB-4E69-B892-EEA51BC07314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-4089 5281 345 0,'0'0'31'0,"4"-12"-31"0,0 4 0 0,-4 0 0 15,0-3 134-15,5 3 21 0,-1-4 4 0,1 4 1 16,-5 8-72-16,4-7-13 0,5-5-3 0,-5 4-1 16,5 4-15-16,-5-4-4 0,1 1 0 0,-1-1 0 15,1 0-20-15,3 0-5 0,-3 0-1 0,3 5 0 16,-3-1 10-16,-5 4 1 0,4 0 1 0,-4 0 0 15,0 0 12-15,0 0 2 0,0 0 1 0,0 0 0 16,0 0-23-16,0 0-5 0,0 0-1 0,0 0 0 16,0 0 15-16,0 0 2 0,0 0 1 0,0 0 0 15,0 0-24-15,0 0-5 0,0 0-1 0,0 11 0 16,0 1 0-16,-4 4 0 0,4-1 0 0,0 5 0 0,-5-1-2 0,5 5-1 16,-4 3 0-16,4 4 0 0,-9 0 20 15,5 4 4-15,4 0 1 0,-4 4 0 0,-1 0-7 0,-4-3-2 16,5-1 0-16,0 0 0 0,-1 0-8 0,1-4-1 15,-5 0-1-15,9 4 0 0,-4-3-6 0,4-5-1 16,-5-4 0-16,1 1 0 0,-1-1-8 0,5-3 0 16,-4-1 9-16,4-3-9 0,0 3 0 0,-4-3 9 15,4-8-9-15,0-8 0 0,-5 7 0 0,5-7-16 16,0 0 2-16,0 0 0 16,0 0-157-16,0 0-31 0</inkml:trace>
          <inkml:trace contextRef="#ctx0" brushRef="#br0" timeOffset="542.3573">-3607 5300 1335 0,'0'0'29'0,"0"0"7"0,0 0 0 0,0 0 2 16,0 0-30-16,0 0-8 0,0 0 0 0,0 0 0 0,0 0 52 0,0 0 10 15,0 0 2-15,0 0 0 0,9-4-32 0,-9 4-7 16,0 0-1-16,9 0 0 0,-9 0 26 0,0 0 5 16,0 0 1-16,0 0 0 0,0 0-7 0,4 8-1 15,-4-8 0-15,0 12 0 0,-4-1-19 0,-1 1-4 16,1 0-1-16,-5 0 0 0,5-1-12 0,-5 5-4 15,0-1 0-15,1 1 0 0,-1 0 8 0,0-5 2 16,5 5 0-16,-1-4 0 0,1 3-18 0,-1-3 0 16,1-4 8-16,0 3-8 0,4-11 8 0,-5 8-8 15,1 4 9-15,4-4-9 0,0-8 8 0,0 11-8 16,0-3 0-16,0 4 0 0,4-4 15 0,1 0-3 16,-5-8-1-16,8 7 0 0,-3 1 5 0,-5-8 2 15,4 8 0-15,5 0 0 0,-9-8-8 0,9 4-2 16,4 0 0-16,0-1 0 0,0 1 26 0,5-4 5 15,-1 4 1-15,5-4 0 0,-4-4-28 0,4-3-12 16,4 3 10-16,0 0-10 0,1-4 10 0,4 4-10 16,-1-4 10-16,-3 4-10 0,-1 0 0 0,0-3 8 0,5 3-8 15,0-4 0-15,-5 4 0 0,-4 0 0 0,-9 0 0 0,9 0 0 16,-9 0 0-16,0 4 0 0,-4 0 0 0,0 0 0 31,0 0-52-31,-9 0-3 0,0 0-1 0,0 0 0 0,0 0-105 0,0 0-22 16,0 0-4-16</inkml:trace>
          <inkml:trace contextRef="#ctx0" brushRef="#br0" timeOffset="879.927">-3308 5242 172 0,'0'0'16'0,"0"0"-16"15,0 0 0-15,0 0 0 0,0 0 260 0,0 0 48 16,0 0 11-16,0 0 1 0,0 0-168 0,-5-8-35 16,5 8-6-16,0 0-2 0,0 0-33 0,0 0-8 15,0 0 0-15,-4 4-1 0,-1 11-21 0,5 5-4 16,-4-1-1-16,-5 9 0 0,5-1 1 0,0 8 0 15,-1 0 0-15,-4 4 0 0,1 0 8 0,-1 0 2 0,0-4 0 16,-4 8 0-16,0-4-16 0,0 4-2 16,-1-4-1-16,1 0 0 0,0-8-18 0,0 4-4 0,-5 0-1 15,5-3 0-15,0-1-10 0,-4-4-11 0,3 0 3 0,1-3 0 32,0-9-193-32,9 1-39 0,-14 11-7 0,18-27-1 0</inkml:trace>
          <inkml:trace contextRef="#ctx0" brushRef="#br0" timeOffset="-69690.414">-4844 4356 1094 0,'0'0'97'0,"0"0"-77"0,-4 0-20 0,4 0 0 16,-9 0 89-16,5 4 15 0,4-4 2 0,-5 4 1 0,-4 0-14 0,9-4-2 16,0 0-1-16,0 0 0 0,0 0-30 0,0 8-5 15,-4 0-2-15,4-8 0 0,0 0-5 16,4 11 0-16,5-3-1 0,0 0 0 0,4-4-20 0,0 4-4 15,5-4-1-15,-1 3 0 0,1-3-11 0,4 4-3 16,-5 4 0-16,10-4 0 0,-10 3-8 0,1 1 0 16,8 0 0-16,-4-1 8 0,0-3-8 0,0 4 0 15,0 4 0-15,0-5 0 0,0 1 0 0,-5 4 0 16,10-9 0-16,-5 5 0 0,4 0 8 0,0-4-8 16,5-5 0-16,-5 5 8 0,1 0-8 0,-1-4 8 15,-4 0-8-15,0 0 8 0,-5-4 0 0,5 0 0 16,-4-4 0-16,-5 4 0 0,-4 0 4 0,4 0 1 15,-13 0 0-15,13 4 0 0,-13-4-2 0,0 0-1 16,0 0 0-16,4 8 0 0,1 3 8 0,-5 1 2 16,-5 0 0-16,1 3 0 0,0-3 10 0,-5 4 2 15,-9 3 1-15,1 1 0 0,-5-1-5 0,-4 1-2 0,-5-1 0 16,0 4 0-16,-8 1-3 0,4-1-1 0,-1 1 0 16,6 3 0-16,-5-4-6 0,0 1-2 0,4-1 0 0,0 4 0 15,5-7-14-15,-1 7 0 0,6-3 0 0,-1-1 0 31,4 0-32-31,0 1-7 0,-3-1-1 0,7 1 0 0,-3 3-130 16,-1-8-26-16,5 5-6 0</inkml:trace>
          <inkml:trace contextRef="#ctx0" brushRef="#br0" timeOffset="7.39228E6">-5506 5542 748 0,'0'0'67'0,"0"0"-54"16,0-8-13-16,0 8 0 0,4-12 63 0,0 5 9 15,1-5 3-15,-5 12 0 0,4-8 1 0,-4 8 0 16,9-8 0-16,-9 8 0 0,9-4-28 0,-9 4-4 16,0 0-2-16,0 0 0 0,0 0-18 0,0 0-3 15,0 0-1-15,0 0 0 0,0 0 13 0,0 0 3 16,0 0 0-16,0 8 0 0,-5 0-16 0,-3 4-2 15,-1-1-1-15,0 5 0 0,-4 4-4 0,0-5-1 0,0 5 0 16,4-5 0-16,0 1 1 0,5-1 0 0,-10 5 0 0,6-4 0 16,-1-5-1-16,4 5 0 0,1-4 0 0,0 3 0 15,-5-3-2-15,9 0-1 0,-4-5 0 0,4 5 0 16,0-4 2-16,0 4 0 0,-5-1 0 0,5 1 0 16,5 0 0-16,-5-5 0 0,0 5 0 0,4-4 0 15,-4-8-1-15,4 8 0 0,-4-8 0 0,9 8 0 16,0-1 8-16,0-3 2 0,4 0 0 0,0 0 0 15,5-4 4-15,-1 0 2 0,5-4 0 0,-4 0 0 16,8 0-3-16,0-3-1 0,-4-5 0 0,4 4 0 16,1-4-13-16,-5 5-9 0,8-5 12 0,-8 0-12 0,5 4 8 15,-10 1-8-15,1-1 0 0,-1 4 0 16,1-4-19-16,-1 8-7 0,-8 0-2 0,4 0 0 16,-4 0-30-16,4 0-6 0,-13 0-2 0,5 8 0 15,-5-8-26-15,0 0-4 0,0 0-2 0,0 0 0 0</inkml:trace>
          <inkml:trace contextRef="#ctx0" brushRef="#br0" timeOffset="7.39259E6">-5129 5433 403 0,'0'0'36'0,"0"0"-36"0,0-8 0 0,0 8 0 15,0 0 265-15,0 0 47 0,0 0 8 0,0 0 3 16,0 0-218-16,0 12-43 0,4-1-9 0,1 5-1 16,-1 3-11-16,-4 5-1 0,0 3-1 0,-4 4 0 15,4 1-5-15,-5 7-1 0,1 0 0 0,0 0 0 16,-1 0-4-16,1 0-1 0,-1 0 0 0,-3-4 0 15,3 4-8-15,-4 0-3 0,5 0 0 0,-5 0 0 16,1-8-17-16,-1 4-16 0,0-8 4 0,0 1 0 16,0-5-138-16,1-4-27 15,-1 1-6-15,0-8-1 0</inkml:trace>
          <inkml:trace contextRef="#ctx0" brushRef="#br0" timeOffset="7.39577E6">-4484 5433 1000 0,'0'0'44'0,"0"0"10"0,0 0-43 0,0 0-11 0,4-8 0 0,-4 8 0 16,5-8 83-16,-5 8 14 0,0 0 3 0,0 0 1 16,4-8-37-16,-4 8-8 0,0 0-2 0,0 0 0 15,0 0-34-15,0 0-6 0,0 0-2 0,0 0 0 16,0 0 10-16,0 0 2 0,0 0 0 0,0 0 0 16,0 0 4-16,0 0 0 0,0 0 1 0,0 0 0 15,0 0-5-15,0 16 0 0,-4 3-1 0,-5 1 0 16,0 3 24-16,0 5 5 0,-8 3 0 0,-5 8 1 15,0 4 4-15,-4 7 1 0,-1 1 0 0,-3 4 0 16,3 7-15-16,-4-3-3 0,1-1-1 0,-1-7 0 16,9 0-6-16,-4-5-1 0,-1-3 0 0,6-4 0 0,-1 0-17 0,0-4-4 15,4-3-1-15,1-5 0 0,-1 0-10 0,5-3 0 16,0-5 0-16,4-3 8 16,0-1-27-16,5-3-5 0,-1-4-2 0,-3 0 0 15,8-8-112-15,0 0-22 0,0 0-5 0</inkml:trace>
        </inkml:traceGroup>
        <inkml:traceGroup>
          <inkml:annotationXML>
            <emma:emma xmlns:emma="http://www.w3.org/2003/04/emma" version="1.0">
              <emma:interpretation id="{C6A80654-F90A-4949-BF7A-81E27AA6B539}" emma:medium="tactile" emma:mode="ink">
                <msink:context xmlns:msink="http://schemas.microsoft.com/ink/2010/main" type="inkWord" rotatedBoundingBox="18195,13091 20570,12295 21229,14261 18854,15057">
                  <msink:destinationLink direction="with" ref="{A0BCC92D-70EB-4886-8CB5-044E2458CA39}"/>
                  <msink:destinationLink direction="with" ref="{4FA3B055-CD0D-472F-95F3-120795F3ADEF}"/>
                  <msink:destinationLink direction="with" ref="{9258275A-F660-438D-8231-05EA55D92FEF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71216.7894">-2097 4497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        <inkml:trace contextRef="#ctx0" brushRef="#br0" timeOffset="-125378.0841">-79 3502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        <inkml:trace contextRef="#ctx0" brushRef="#br0" timeOffset="-122875.8412">-1277 4064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        <inkml:trace contextRef="#ctx0" brushRef="#br0" timeOffset="-120087.5067">-479 4138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0,0 0-12 16,-5 0 1-16,5 0-671 0,-4 4-134 16</inkml:trace>
          <inkml:trace contextRef="#ctx0" brushRef="#br0" timeOffset="-120082.3771">-325 4185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      </inkml:traceGroup>
        <inkml:traceGroup>
          <inkml:annotationXML>
            <emma:emma xmlns:emma="http://www.w3.org/2003/04/emma" version="1.0">
              <emma:interpretation id="{42C35518-F827-4D5A-9483-45DE11187FCE}" emma:medium="tactile" emma:mode="ink">
                <msink:context xmlns:msink="http://schemas.microsoft.com/ink/2010/main" type="inkWord" rotatedBoundingBox="22975,12493 23402,12350 23554,12801 23126,1294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.40048E6">2628 3050 748 0,'0'0'33'0,"4"-8"7"0,0 0-32 0,1 1-8 0,-5-1 0 0,4 0 0 16,-4 8 66-16,5-8 11 0,-5 8 3 0,4-8 0 16,5 5-42-16,-9 3-8 0,0 0-2 0,0 0 0 15,0 0-12-15,0 0-2 0,0 0-1 0,0 0 0 16,0 0 19-16,0 0 4 0,0 0 1 0,0 0 0 16,0 0-5-16,4 7 0 0,-4-7-1 0,0 12 0 15,0 0-7-15,-4-1-2 0,-1 5 0 0,1 0 0 16,-5-1-3-16,0 1-1 0,1 3 0 0,-6 5 0 15,6-1-3-15,-5 1-1 0,-1 3 0 0,1-4 0 16,0 1 3-16,4-5 1 0,-4 8 0 0,4-7 0 0,1-1-6 16,-1 1 0-16,0-5-1 0,5 1 0 0,-1 4-3 15,-4-5 0-15,9-3 0 0,-4 0 0 0,4-1 1 0,0-3 0 16,4 0 0-16,-4-8 0 0,5 12 10 0,-5-12 1 16,0 0 1-16,9 7 0 0,-1-3-2 0,6 0-1 15,-6-4 0-15,10 0 0 0,-5-4 7 0,5 0 2 16,-1 0 0-16,5-3 0 0,-4-1-5 0,4 0-1 15,-1-4 0-15,1 5 0 0,0-1-11 0,5 4-2 16,-10-4-8-16,5 0 12 0,0 0-12 0,0 5 0 16,0-1 0-16,-4 0-10 15,-5 0-42-15,-5 4-8 0,1 0-1 0,4 0-1 16,-4 0-183-16,0 0-37 0</inkml:trace>
        </inkml:traceGroup>
        <inkml:traceGroup>
          <inkml:annotationXML>
            <emma:emma xmlns:emma="http://www.w3.org/2003/04/emma" version="1.0">
              <emma:interpretation id="{071D3828-F22F-4F56-9739-D80C998CFD8C}" emma:medium="tactile" emma:mode="ink">
                <msink:context xmlns:msink="http://schemas.microsoft.com/ink/2010/main" type="inkWord" rotatedBoundingBox="23211,12522 23964,12270 24281,13216 23528,13468"/>
              </emma:interpretation>
              <emma:one-of disjunction-type="recognition" id="oneOf3">
                <emma:interpretation id="interp3" emma:lang="" emma:confidence="1">
                  <emma:literal>"</emma:literal>
                </emma:interpretation>
                <emma:interpretation id="interp4" emma:lang="" emma:confidence="1">
                  <emma:literal>, ,</emma:literal>
                </emma:interpretation>
                <emma:interpretation id="interp5" emma:lang="" emma:confidence="0">
                  <emma:literal>. ,</emma:literal>
                </emma:interpretation>
                <emma:interpretation id="interp6" emma:lang="" emma:confidence="0">
                  <emma:literal>) ,</emma:literal>
                </emma:interpretation>
                <emma:interpretation id="interp7" emma:lang="" emma:confidence="0">
                  <emma:literal>; ,</emma:literal>
                </emma:interpretation>
              </emma:one-of>
            </emma:emma>
          </inkml:annotationXML>
          <inkml:trace contextRef="#ctx0" brushRef="#br0" timeOffset="7.40093E6">2829 3105 172 0,'0'0'16'0,"0"0"-16"0,5-8 0 0,-5 0 0 0,0-4 160 0,4 1 30 16,1 3 6-16,-1 0 0 0,0 0-68 0,-4 8-15 15,0 0-2-15,9-8-1 0,0 5-24 0,-9 3-5 16,0 0-1-16,0 0 0 0,0 0-38 0,0 0-8 16,0 0-2-16,0 0 0 0,0 0 8 0,9 3 2 15,4 9 0-15,-9-4 0 0,1 4 10 0,-1-1 1 16,0 9 1-16,1-1 0 0,-1 9-34 0,-4-1-6 15,-4 0-2-15,-1 4 0 0,5 5 15 0,-4-5 2 16,-5 4 1-16,5-4 0 0,-5 0-2 0,5 0-1 16,-1 1 0-16,1-5 0 0,-5 4-19 0,0-4-8 15,1-3 0-15,-1-1 8 0,4 1-8 0,-3-1-9 16,-1-4 9-16,4 1-13 16,-3-4-78-16,3-1-15 0,1 1-3 0,0-5-786 0</inkml:trace>
          <inkml:trace contextRef="#ctx0" brushRef="#br0" timeOffset="7.40168E6">3268 3011 172 0,'5'-19'8'0,"-5"19"1"0,4-8-9 0,0-4 0 16,5 4 0-16,-5 0 0 0,1 5 172 0,-1-5 33 16,1 0 7-16,-5 8 0 0,4-4-109 0,0-4-23 15,-4 8-4-15,5-8 0 0,-5 8-23 0,4-3-4 0,1-5-1 0,-5 8 0 16,0 0-5-16,4-8-2 0,-4 8 0 0,4-4 0 15,-4 4-2-15,0 0-1 0,0 0 0 0,0 0 0 16,0 0-3-16,0 0-1 0,0 0 0 0,0 0 0 16,0 0-9-16,0 0-1 0,0 0-1 0,9 12 0 15,-4 3 7-15,-5 9 2 0,0 3 0 0,-9 12 0 16,4 0 4-16,-3 8 0 0,-6 11 1 0,-3-3 0 16,-1 7 8-16,5-3 2 0,-4-1 0 0,-1-3 0 15,1-1-9-15,-1-3-2 0,0 0 0 0,1-4 0 16,4-4-10-16,0-1-2 0,-5-3-1 0,5 0 0 15,4-7-10-15,-4-1-1 0,4-4-1 0,5 0 0 16,-9 1-11-16,4-9 10 0,4 1-10 0,1-9 10 0,-5 5-10 16,9-8 0-16,0-8 0 0,0 0-11 15,0 0-27-15,0 0-6 0,0 0 0 0,0 0-1 16,0 0-175-16,0-12-34 0</inkml:trace>
        </inkml:traceGroup>
        <inkml:traceGroup>
          <inkml:annotationXML>
            <emma:emma xmlns:emma="http://www.w3.org/2003/04/emma" version="1.0">
              <emma:interpretation id="{C5F798F2-9311-4D62-A964-D8C26D99E9CF}" emma:medium="tactile" emma:mode="ink">
                <msink:context xmlns:msink="http://schemas.microsoft.com/ink/2010/main" type="inkWord" rotatedBoundingBox="23288,11155 24755,10663 25353,12447 23886,12938">
                  <msink:destinationLink direction="with" ref="{13D8E983-3301-451C-B15A-45C6F49F8F3B}"/>
                  <msink:destinationLink direction="with" ref="{5842A25B-57C5-4017-954F-A0898558326B}"/>
                </msink:context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-3834.509">3865 2508 1378 0,'0'0'30'0,"0"0"6"0,9-8 2 0,-5 0 2 0,-4 8-32 0,4-4-8 0,-4 4 0 0,0 0 0 16,0 0 49-16,0 0 9 0,0 0 2 0,0 0 0 15,0 0-32-15,0 0-7 0,0 0-1 0,0 0 0 16,-4 12-20-16,0-4 9 0,-1 4-9 0,1-5 0 16,4 5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8 0 0,1-1 0 15,-5-7 0-15,0 0 0 0,0 0 0 0,4 4 0 16,5-4 13-16,0 0-1 0,0 0 0 0,-1 0 0 0,5 0-3 15,1-4-1-15,-1 4 0 0,4-4 0 0,1 4-8 0,-1-3 8 16,1-5-8-16,4 8 8 0,0-4 0 0,0 0 0 16,0 0 0-16,0-4 0 0,4 8 4 0,5-8 0 15,4 5 0-15,0-5 0 0,4 4 5 0,-4 0 2 16,5-4 0-16,-1 4 0 0,1-4-19 0,-9 5 0 16,4-5 0-16,-5 4 0 15,-3 0-31-15,-1 0-9 0,-4-4-3 0,0 0 0 16,-9 5-58-16,0-5-12 0,-4 0-3 0,-5 0-803 0</inkml:trace>
          <inkml:trace contextRef="#ctx0" brushRef="#br0" timeOffset="-3052.6926">4251 2410 345 0,'0'0'31'0,"0"0"-31"15,0 0 0-15,0 0 0 0,4-3 83 0,5-5 10 16,-5 4 3-16,5-4 0 0,0 0-12 0,0 0-3 16,0 1 0-16,-1-1 0 0,-8 8-1 0,9-8-1 15,0 4 0-15,0-4 0 0,-1 1-12 0,-3 3-3 16,-5 4 0-16,0 0 0 0,0 0 0 0,0 0 0 16,0 0 0-16,0 0 0 0,0 0-51 0,0 0-13 15,9 4 0-15,-9-4 0 0,0 0 0 0,0 0 0 16,8 3 0-16,-8-3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0-14 0,-8 4-4 16,0 4 0-16,0 8 0 0,-1-8-8 0,1 4-3 15,0 0 0-15,4-4 0 0,0 0-13 0,4-4-8 16,-4-4 8-16,9 8-8 0,0-4 0 0,0-3 0 16,4-1 0-16,0 4 0 0,-4-4 11 0,4-4-3 15,0 5 0-15,1-5 0 0,-1 0-8 0,0 0 0 16,0-7 0-16,1-1 0 0,3-3 0 0,-4-4-17 15,5-1 4-15,0-3 1 16,-1-4-197-16,5-4-39 0,0 0-8 0,13-19-2 0</inkml:trace>
          <inkml:trace contextRef="#ctx0" brushRef="#br0" timeOffset="-80465.7901">2922 1693 1170 0,'-18'0'52'0,"9"-4"10"0,5 4-50 0,-1-4-12 0,5 4 0 0,0 0 0 16,0 0 105-16,0 0 19 0,-4 0 3 0,4 0 1 15,0 0-33-15,0 0-7 0,0 0 0 0,0 0-1 16,0 0-46-16,0 0-9 0,9 4-1 0,4 0-1 16,0 4-20-16,5-1-10 0,-5-3 10 0,13 0-10 15,1 0 9-15,3 0-9 0,1 0 8 0,-5 0-8 16,5 0 13-16,-5 0-2 0,1-4-1 0,-1 4 0 0,0-1 2 16,-4-3 0-16,0 4 0 0,0 0 0 0,4 0-4 15,-4 0-8-15,0 4 12 0,5 0-4 0,3-4-8 0,1-1 0 16,0 1 9-16,-1 4-9 0,-3-4 17 0,-1 0-1 15,-4 0 0-15,4-4 0 0,1 0-16 0,-5 0 0 16,0 0 0-16,-5 0 0 0,1 0 13 0,-5 0-1 16,4 4 0-16,-3-4 0 0,-14 0 7 0,0 0 1 15,0 0 0-15,0 0 0 0,8-4 7 0,-8 4 1 16,0 0 1-16,0 0 0 0,0 0-21 0,0 0-8 16,0 0 0-16,-4 12 9 0,-5-1-1 0,-4 1 0 15,-5 0 0-15,-3 7 0 0,-1-3 0 0,0 3 0 16,-5 5 0-16,5-1 0 0,-8 4-8 0,3 5 12 15,-3-1-12-15,-1 0 12 0,9-4 0 0,-9 8 0 16,1-3 0-16,3-1 0 0,-3 4 1 0,3-4 1 16,1 0 0-16,0 0 0 0,-1 5 2 0,1-1 0 15,0-4 0-15,-1 0 0 0,5 4-16 0,-4-8 0 0,4 5 0 16,-4-5 0 0,4 4-74-16,4 0-18 0,1 1-3 0,4-5-653 0,-1 0-130 0</inkml:trace>
        </inkml:traceGroup>
      </inkml:traceGroup>
    </inkml:traceGroup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2:53:43.8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06D3CB3-28DB-400E-A573-CD65F772D933}" emma:medium="tactile" emma:mode="ink">
          <msink:context xmlns:msink="http://schemas.microsoft.com/ink/2010/main" type="writingRegion" rotatedBoundingBox="23071,10921 23150,10921 23150,11023 23071,11023"/>
        </emma:interpretation>
      </emma:emma>
    </inkml:annotationXML>
    <inkml:traceGroup>
      <inkml:annotationXML>
        <emma:emma xmlns:emma="http://www.w3.org/2003/04/emma" version="1.0">
          <emma:interpretation id="{7C39AE77-8387-426D-8D1E-A3F2AF0E9578}" emma:medium="tactile" emma:mode="ink">
            <msink:context xmlns:msink="http://schemas.microsoft.com/ink/2010/main" type="paragraph" rotatedBoundingBox="23071,10921 23150,10921 23150,11023 23071,110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CADE0F-0F40-4BFE-A042-4543C2999880}" emma:medium="tactile" emma:mode="ink">
              <msink:context xmlns:msink="http://schemas.microsoft.com/ink/2010/main" type="line" rotatedBoundingBox="23071,10921 23150,10921 23150,11023 23071,11023"/>
            </emma:interpretation>
          </emma:emma>
        </inkml:annotationXML>
        <inkml:traceGroup>
          <inkml:annotationXML>
            <emma:emma xmlns:emma="http://www.w3.org/2003/04/emma" version="1.0">
              <emma:interpretation id="{80F4FD33-C19E-4BA8-9AAC-36054CF218CC}" emma:medium="tactile" emma:mode="ink">
                <msink:context xmlns:msink="http://schemas.microsoft.com/ink/2010/main" type="inkWord" rotatedBoundingBox="23071,10921 23150,10921 23150,11023 23071,11023"/>
              </emma:interpretation>
              <emma:one-of disjunction-type="recognition" id="oneOf0">
                <emma:interpretation id="interp0" emma:lang="" emma:confidence="0">
                  <emma:literal>"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:</emma:literal>
                </emma:interpretation>
                <emma:interpretation id="interp3" emma:lang="" emma:confidence="0">
                  <emma:literal>!</emma:literal>
                </emma:interpretation>
                <emma:interpretation id="interp4" emma:lang="" emma:confidence="0">
                  <emma:literal>-</emma:literal>
                </emma:interpretation>
              </emma:one-of>
            </emma:emma>
          </inkml:annotationXML>
          <inkml:trace contextRef="#ctx0" brushRef="#br0">1825 2158 0,'0'0'15,"0"0"-15,66 86 16,-66-86-16,0 0 0,13 16 47</inkml:trace>
        </inkml:traceGroup>
      </inkml:traceGroup>
    </inkml:traceGroup>
  </inkml:traceGroup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6125D93-7F12-4E99-A69C-CC1194D9FCF6}" emma:medium="tactile" emma:mode="ink">
          <msink:context xmlns:msink="http://schemas.microsoft.com/ink/2010/main" type="inkDrawing" rotatedBoundingBox="26122,8577 27640,7166 29018,8649 27501,10060" rotationAngle="-1318044768" semanticType="enclosure">
            <msink:sourceLink direction="with" ref="{8EC38022-875B-4A96-9F92-9DFE0A33F6C4}"/>
          </msink:context>
        </emma:interpretation>
      </emma:emma>
    </inkml:annotationXML>
    <inkml:trace contextRef="#ctx0" brushRef="#br0">7309-1489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E21A7C8-0B57-4F34-8D59-D74AD30A708F}" emma:medium="tactile" emma:mode="ink">
          <msink:context xmlns:msink="http://schemas.microsoft.com/ink/2010/main" type="inkDrawing" rotatedBoundingBox="13372,4204 19894,3908 19901,4075 13380,4371" semanticType="container" shapeName="Other">
            <msink:destinationLink direction="with" ref="{5B752857-241C-469A-931B-00E167F9EA04}"/>
          </msink:context>
        </emma:interpretation>
      </emma:emma>
    </inkml:annotationXML>
    <inkml:trace contextRef="#ctx0" brushRef="#br0">-2915-4087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6:42.3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A937533-FD4F-4525-9B4F-1314E691F193}" emma:medium="tactile" emma:mode="ink">
          <msink:context xmlns:msink="http://schemas.microsoft.com/ink/2010/main" type="writingRegion" rotatedBoundingBox="1516,233 29846,-82 29865,1616 1535,1932"/>
        </emma:interpretation>
      </emma:emma>
    </inkml:annotationXML>
    <inkml:traceGroup>
      <inkml:annotationXML>
        <emma:emma xmlns:emma="http://www.w3.org/2003/04/emma" version="1.0">
          <emma:interpretation id="{7D09E625-D73D-4F65-933E-D4053842DD0F}" emma:medium="tactile" emma:mode="ink">
            <msink:context xmlns:msink="http://schemas.microsoft.com/ink/2010/main" type="paragraph" rotatedBoundingBox="1516,233 29846,-82 29865,1616 1535,19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1357BA-3945-4382-BA46-93945683684C}" emma:medium="tactile" emma:mode="ink">
              <msink:context xmlns:msink="http://schemas.microsoft.com/ink/2010/main" type="line" rotatedBoundingBox="1516,233 29846,-82 29865,1616 1535,1932"/>
            </emma:interpretation>
          </emma:emma>
        </inkml:annotationXML>
        <inkml:traceGroup>
          <inkml:annotationXML>
            <emma:emma xmlns:emma="http://www.w3.org/2003/04/emma" version="1.0">
              <emma:interpretation id="{1F8B9B3E-1FB9-4FFD-8A8E-44FD6CAAFEDE}" emma:medium="tactile" emma:mode="ink">
                <msink:context xmlns:msink="http://schemas.microsoft.com/ink/2010/main" type="inkWord" rotatedBoundingBox="1517,330 3854,304 3871,1850 1534,1876"/>
              </emma:interpretation>
            </emma:emma>
          </inkml:annotationXML>
          <inkml:trace contextRef="#ctx0" brushRef="#br0">-4178 448 172 0,'-5'4'16'0,"-3"4"-16"15,3-1 0-15,-8 1 0 0,4-8 155 0,5 8 28 0,4-8 5 0,0 0 2 16,-5 4-62-16,5-4-12 0,0 0-2 0,0 0-1 15,0 0-20-15,9-4-4 0,13 0-1 0,-9 0 0 16,5-7-3-16,4 3-1 0,4 0 0 0,0 0 0 16,1-4-18-16,8 5-4 0,-4-5-1 0,-1 0 0 15,1 4-15-15,0-7-3 0,4-1-1 0,4 8 0 16,-4-3-26-16,5 3-6 0,-5 0-1 0,4 4 0 16,-3-4-9-16,3 5 8 0,1-5-8 0,3 0 8 15,-12 4-8-15,4 0 0 0,-4-4 0 0,0 4 0 16,-5 1 0-16,5-1 0 0,-5-8 0 0,-4 4 0 15,0-4 0-15,0 5 0 0,4-1-11 0,0-4 11 16,-8 12-46-16,8-12-4 16,-12 5-1-16,7-1-594 0,-12 0-119 0</inkml:trace>
          <inkml:trace contextRef="#ctx0" brushRef="#br0" timeOffset="383.3039">-3586 428 954 0,'0'0'20'0,"4"-15"5"0,1 3 1 0,4 0 2 0,-5 1-28 0,5 3 0 0,-5-4 0 0,-4 12 0 16,0 0 96-16,0 0 15 0,13-8 2 0,-13 8 1 16,0 0-78-16,0 0-16 0,0 8-4 0,-4 8 0 15,-1 3 24-15,1 1 5 0,0 3 1 0,-9 5 0 16,4 7 10-16,-9 0 1 0,-4 8 1 0,0 0 0 16,0 7 11-16,-4 1 3 0,0 11 0 0,-1-3 0 15,-8-9-13-15,9 9-3 0,4-4 0 0,-9-5 0 16,5 5-28-16,9-16-7 0,-10 0-1 0,10-4 0 15,-1-4-7-15,9-7-1 0,-4-5-1 0,4 1 0 16,1-9-11-16,3 1 0 0,5 0 0 0,0-12 0 16,0 0-73-16,0 0-20 0,0 0-4 0,0 0-859 15</inkml:trace>
          <inkml:trace contextRef="#ctx0" brushRef="#br0" timeOffset="1425.2396">-2766-203 172 0,'0'0'16'0,"0"0"-16"0,0 0 0 0,0 0 0 15,0-4 236-15,0 4 44 0,0 0 8 0,0 0 3 16,0 0-142-16,0 0-28 0,0 0-5 0,0 0-2 16,0 0-48-16,0 0-10 0,0 0-1 0,0 0-1 15,0 0-26-15,0 0-4 0,0 8-2 0,0 3 0 16,-4 9 8-16,4-1 2 0,-4 1 0 0,-1-1 0 15,5 12 0-15,0 5 1 0,-17 3 0 0,4 7 0 16,4-3-3-16,-9 12-1 0,1-4 0 0,-5 7 0 16,0 1-11-16,0 3-2 0,-4-4-1 0,4-3 0 0,4 4 2 15,1-9 1-15,-5-3 0 0,4-4 0 0,5-4 5 16,0 4 1-16,-5-12 0 0,1 0 0 0,3-4-12 0,1-3-3 16,9-5 0-16,0-3 0 0,-5 0-1 0,4-9 0 15,5-7 0-15,0 0 0 0,0 0-8 0,0 0 12 16,0 0-12-16,0-7 12 0,5-9-12 0,-1 4 0 15,1 1 0-15,3-5 0 0,1 0 0 0,-5 5-20 16,5-1 3-16,-4 0 1 0,-1 12 16 0,5-11 0 16,4 3 0-16,-13 8 0 0,0 0-20 0,0 0 0 15,4 0 0-15,1-12 0 0,-5 12 8 0,0 0 2 16,13 0 0-16,-9-4 0 0,-4 4 10 0,0 0 0 16,9-4 0-16,-5 4 0 0,10 0 0 0,-14 0 0 15,0 0 0-15,4-8 0 0,14 5 0 0,-10-1 0 16,1 0 0-16,4 4 0 0,0 0 0 0,-4 0 0 15,-9 0 0-15,13 0 0 0,0 0 0 0,-4 4 0 16,9-4 8-16,-9 0-8 0,-9 0 0 0,13 4 0 0,-13-4 0 0,13-4 0 16,-4 4 0-16,4 0 0 0,-13 0 0 0,0 0 0 15,17-4 0-15,1 4 0 0,-1 0 0 0,-17 0 8 16,14 0-8-16,3 0 0 0,-17 0 0 0,18 0 0 16,-5 0 0-16,0 4 0 0,0 0 0 0,0-1 0 15,1 5 0-15,3-8 0 0,-4 8 0 0,0-4-8 16,5 4 8-16,-5-8 0 0,5 8 0 0,-5-5 0 15,0 5 0-15,0-8 0 0,5 0 0 0,-5 0 0 16,9 0 0-16,-5 0 0 0,5 0 0 0,-9-8 0 16,9 5 0-16,0 3 0 0,0-8 0 0,0 0 0 15,0 0 0-15,4 4 0 0,-8-4 0 0,4 1 0 0,0 3 0 16,-5-4 0-16,1 4 0 0,0 0 0 0,-1-4 0 0,1 4 0 16,-14 1 0-16,5-1 8 0,0 0-8 0,-9 4 0 15,8-8 0-15,1 4 0 0,-9 4 0 0,5-8 0 16,3 0 0-16,-3-3 8 0,3 3-8 0,-8 0 0 15,9-4 0-15,-9 1 0 0,5 3 0 0,-1-11 8 16,-4 3-8-16,0 0 0 0,0 1 0 0,4-1 9 16,-8 1-9-16,4-1 0 0,0 4 9 0,-4-3-9 15,-1 11 0-15,5-8 9 0,-9 4-9 0,1 0 10 16,-5 5-10-16,8-1 10 0,-4 0 2 0,-4 8 0 16,4 0 0-16,1-1 0 0,-10 5-12 0,5 0 0 15,0 8 0-15,-5-1 0 0,5 5 0 0,-9-1 10 16,9 1-2-16,-5-5-8 0,5 9 0 0,4 3 0 15,-8-8 0-15,4 1 0 0,4-1 0 0,0 1 8 16,5-1-8-16,4 9 10 0,4-9-2 0,-4 1-8 0,5 7 12 16,3-4-4-16,1 1-8 0,9-5 12 0,4 1-12 15,4-1 12-15,9 1-12 0,-4-5 8 0,4 1-8 0,9-8 8 16,-5 0-8-16,5-8 0 0,4-4 0 0,5 0-769 16,-5-4-147-16</inkml:trace>
        </inkml:traceGroup>
        <inkml:traceGroup>
          <inkml:annotationXML>
            <emma:emma xmlns:emma="http://www.w3.org/2003/04/emma" version="1.0">
              <emma:interpretation id="{060100EB-578F-41EE-957F-9D5185F756B2}" emma:medium="tactile" emma:mode="ink">
                <msink:context xmlns:msink="http://schemas.microsoft.com/ink/2010/main" type="inkWord" rotatedBoundingBox="5744,528 11255,467 11264,1248 5753,130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840.1137">4241 132 576 0,'0'0'51'0,"9"-4"-41"16,-5-4-10-16,0 1 0 0,1 3 171 0,-1-4 32 15,-4 8 6-15,0 0 2 0,0 0-118 0,0 0-23 0,0 0-5 0,0 0-1 16,0 0-22-16,0 0-5 0,0 0-1 0,-4 19 0 16,-5 1-7-16,5-1-1 0,-5 9-1 15,0 11 0-15,-4 0-2 0,4-4 0 0,0 8 0 16,-4 3 0-16,0-7 19 0,0 0 3 0,0 0 1 0,4-3 0 16,-4-1-20-16,4-4-3 0,-4 0-1 0,0-12 0 15,4 5 7-15,-4-9 1 0,4 1 0 0,5-4 0 16,4-12-7-16,0 0-1 0,-9 4 0 0,9-4 0 15,0 0 13-15,-9 0 3 0,5 0 0 0,-1-4 0 16,1-4-23-16,-1 4-4 0,1-4-1 0,0 0 0 16,4-11-12-16,-5 3 0 0,1-3 0 0,4-4 0 15,0-1 0-15,0 1 0 0,4-8 0 0,1 3 0 16,3-3 0-16,1 0 0 0,4-4 0 0,1 7-10 16,3-11-24-16,-4 0-5 15,5 4-1-15,4-4 0 0,0 8 16 0,4-4 4 0,0 8 0 0,5 3 0 0,0-7 4 0,-5 12 2 16,-4 3 0-16,0 4 0 0,4-3-4 0,0 7-1 15,1 0 0-15,-10 4 0 0,5 0 19 0,-4 8-8 16,-5 0 8-16,-4 4 0 0,0-4-13 0,-5 8 4 16,0-1 1-16,-8 5 0 0,0 3 8 0,-5 5 0 15,-4-1 8-15,-1 4-8 0,-3 5 0 0,-5-9 8 16,0 0-8-16,-4 9 0 0,-1-13 0 0,1 8 0 16,-5 1-10-16,5-5 10 0,0 4-26 0,4-15 2 15,0 4 0-15,4-5 0 16,1 1-141-16,-1-4-28 0,-12 8-6 0,30-16-1 0</inkml:trace>
          <inkml:trace contextRef="#ctx0" brushRef="#br0" timeOffset="8187.9099">4868 206 1094 0,'0'0'97'0,"0"0"-77"0,0 0-20 0,0 0 0 16,0 0 73-16,0 0 11 16,0 0 3-16,-4 8 0 0,-5 4-19 0,-4-5-3 0,-1 5-1 0,1 8 0 15,-4-1-16-15,-1-3-3 0,-4 3-1 0,0 12 0 16,5-3-19-16,-1 3-4 0,5-12-1 0,4 5 0 16,1-1-12-16,3-3-8 0,5-9 8 0,0 5-8 0,0-4 11 0,5-1-3 15,-5-11 0-15,8 8 0 0,1-8 20 0,0 0 3 16,0 0 1-16,4-8 0 0,0 5-32 0,0-5 0 15,0 0 0-15,5-4 0 0,-1-7 0 0,-3 3 0 16,3-3 0-16,-4-5 0 0,0-3 9 0,1 7-9 16,-1 1 8-16,-5-8-8 0,-3 7 8 0,-1 1-8 15,-4 3 0-15,0 4 8 0,0 1 5 0,0 3 1 16,0 8 0-16,-4-8 0 0,-5 4-1 0,5-4 0 16,-5 8 0-16,0 8 0 15,-4-8-82-15,-5 8-17 0,-3-4-3 0</inkml:trace>
          <inkml:trace contextRef="#ctx0" brushRef="#br0" timeOffset="3522.8788">2206 265 172 0,'0'0'8'0,"0"0"1"0,0 0-9 0,8 0 0 0,-8 0 0 0,9 0 0 16,0 0 289-16,0 4 56 0,-5-1 11 0,5 9 3 15,-9-12-239-15,4 12-48 0,5 0-10 0,0 3-2 16,-5 1-7-16,-4-1-1 0,9 5-1 0,0-1 0 15,-1 1 10-15,-3-1 3 0,-5 1 0 0,0-5 0 16,4 5-16-16,1-4-4 0,-1-1 0 0,-4 1 0 16,4-8-20-16,-4 3-5 0,5-3-1 0,-5 4 0 15,0-12-4-15,0 4-1 0,0-4 0 0,0 0 0 16,0 0-13-16,0 0 0 0,0 0 0 0,0 0 0 16,0 0 28-16,0 0 5 0,0 0 2 0,9-4 0 15,-1-4-14-15,-3 0-2 0,3-4-1 0,1 1 0 16,0-9 6-16,0 5 0 0,4-5 1 0,-4 1 0 0,-5-5-4 0,5 5-1 15,0-5 0-15,4 5 0 0,0-1-20 0,0-3 0 16,5 0 0-16,-1-1 8 16,-4 5-32-16,5-1-7 0,-1 1-1 0,1-1 0 15,0 1-78-15,-5-1-16 0,4 1-3 0,1 11-898 16</inkml:trace>
          <inkml:trace contextRef="#ctx0" brushRef="#br0" timeOffset="6531.7738">2903 456 864 0,'0'0'76'0,"0"0"-60"16,0 0-16-16,0 0 0 0,0 0 69 0,0 0 11 15,0 0 3-15,0 0 0 0,0 0-13 0,13 4-2 16,-4-4-1-16,8 0 0 0,-3 0-11 0,3 0-3 16,5-4 0-16,-4 0 0 0,-1-4-34 0,5 0-7 15,-4 0-2-15,-1-3 0 0,1 3-10 0,-1-8 12 16,1 1-12-16,-1 7 12 0,1-8-4 0,-1 1 0 15,-8 7 0-15,4-12 0 0,1 5 20 0,-6 3 3 16,1-7 1-16,-5-1 0 0,1 5-20 0,4-5-3 0,-5 4-1 0,-4 1 0 16,0-1-8-16,0 1 0 0,0 7 0 15,0-12 0-15,-4 9 0 0,-5 3 0 0,0 0 0 0,0 4 0 16,-8 0 0-16,4 4 0 0,-9 4 0 0,4 0 0 16,-4 4 0-16,0 11-11 0,-4-7 3 0,0 8 0 15,-1 3 19-15,1 0 4 0,0 5 1 0,4 3 0 16,0 0 25-16,4 4 6 0,1 0 1 0,4 0 0 15,-5 0-29-15,9-7-6 0,9-1-1 0,-4 4 0 16,4-11 0-16,0 3-1 0,4-3 0 0,1-5 0 16,3 1-11-16,1-4 10 0,4-1-10 0,1-3 10 15,3-4-22-15,5 0-4 0,0 0 0 0,0-4-604 16,0-4-121-16</inkml:trace>
          <inkml:trace contextRef="#ctx0" brushRef="#br0" timeOffset="6881.0172">3934-36 1652 0,'0'0'36'0,"0"0"8"0,0 0 2 0,-9 12 0 0,-4-12-37 0,0 8-9 16,-9 4 0-16,4 3 0 0,-8 1 44 0,8 3 6 15,-4 1 2-15,-4 3 0 0,-5-3 0 0,5 11 0 0,0-16 0 0,-1 9 0 16,-3-5-36-16,8-3-6 0,4 0-2 0,5-1 0 16,4-3 7-16,5 0 1 0,-5-5 0 0,9 5 0 15,5 0-7-15,-1-4-1 0,0 3 0 0,5 1 0 16,4-4-8-16,-4 3 0 0,0-3 0 0,-5 4 0 16,1-4 26-16,3 3 3 0,-3 1 1 0,-1 0 0 15,-8 3-13-15,4 1-2 0,-5 4-1 0,1-5 0 16,-5 1 5-16,0-8 1 0,1 7 0 0,-1 1 0 15,0-12 9-15,0 11 3 0,-4-11 0 0,4 12 0 16,1-16-32-16,-6 8 0 0,6-5 0 0,-6 5 0 16,1-4-138-16,-4 4-34 0,-23-4-6 15,10 8-2-15</inkml:trace>
          <inkml:trace contextRef="#ctx0" brushRef="#br0" timeOffset="8587.8721">5105 335 1666 0,'17'-4'36'0,"-8"4"8"0,0 0 2 0,0-8 2 16,4 8-39-16,0 0-9 0,0 8 0 0,-4-4 0 15,4 11 56-15,0-7 8 0,-4 12 3 0,0-5 0 16,0 5-8-16,-5-5-2 0,5 5 0 0,-9-1 0 16,0-3-33-16,0 0-6 0,0-1-2 0,0-15 0 0,0 8 7 0,0-8 1 15,0 0 0-15,0 0 0 0,0 0-16 0,0 0-8 16,0 0 10-16,0 0-10 0,0 0 18 0,0 0-2 15,4-8-1-15,0-3 0 0,10 3-15 0,-1-12 0 16,0-7 0-16,4 7 0 0,1 1 0 0,4-1 0 16,-5 1 8-16,5 3-8 0,-4 5 0 0,0 3 0 15,-5 4 0-15,0-8 0 0,0 12 0 0,-4 0 0 16,-5 12 8-16,5-8-8 0,-5 11 8 0,-4-3-8 16,-4 8 0-16,4-5 9 15,-4 5-9-15,4-1 0 0,-5 1 9 0,5 3-9 0,0-3 0 0,-4 3 8 16,4-3-8-16,0 3 0 15,4 0-100-15,-4-3-25 0</inkml:trace>
          <inkml:trace contextRef="#ctx0" brushRef="#br0" timeOffset="2456.4967">486 140 1105 0,'0'0'48'0,"5"-8"12"0,-5 0-48 0,0-3-12 0,4 3 0 0,0-4 0 16,1 0 68-16,-5 1 11 0,0 3 2 0,0-4 1 0,4 4-22 0,-8-3-5 16,-1-1-1-16,5 8 0 15,-8-4-30-15,8 8-7 0,-9-4-1 0,-4 4 0 16,0 0-6-16,-1 0-2 0,-3 0 0 0,-5 8 0 0,4-4 29 0,-4 8 6 15,1 3 1-15,-6 5 0 0,5-1-5 0,-4 1-1 16,0 3 0-16,-1 8 0 0,5 1 0 0,-4 7 0 16,0 0 0-16,4-4 0 0,0 8-17 0,0 3-3 15,4-7-1-15,-4-7 0 0,9 3-5 0,0 4-2 16,9-16 0-16,-1 4 0 0,10 1-10 0,-1-9 0 16,9-3 0-16,-4 3 0 0,4-3-8 0,5-1 8 15,-1-3 0-15,5 0 0 16,5-4-141-16,12-1-24 0,-4-3-5 0,0-4-1 0</inkml:trace>
          <inkml:trace contextRef="#ctx0" brushRef="#br0" timeOffset="2782.8046">947 358 1630 0,'0'0'72'0,"0"0"16"0,0 0-71 0,0 0-17 0,-9 4 0 0,0-4 0 15,9 0 54-15,-9 8 7 0,-4 0 2 0,0 3 0 16,-4-7-36-16,3 12-7 0,6-8-2 0,-1 11 0 15,-4 1-4-15,4-1-1 0,0 5 0 0,0-1 0 16,1 0-13-16,-1-3 0 0,5 3 0 0,-5-3 0 0,9-1 0 0,0 1 0 16,-5-5 0-16,10 1 0 15,-5-4 0-15,0-12 0 0,9 7 0 0,-9-7 9 16,0 0-9-16,13 4 10 0,4-8-10 0,5 4 10 16,-4-11-1-16,4 3 0 0,0-4 0 0,-1-3 0 15,6-5-9-15,-10 1 8 0,-4-5-8 0,1 1 8 0,3 0-8 16,-4-5 8-16,-4-3-8 0,-4 4 8 0,-5-1-8 0,0 9 8 15,0-1-8-15,0 5 8 0,-9 3-8 0,4 4 0 16,-3 4 0-16,-10 8 0 0,-8 0 0 0,4 8 0 16,4 7 0-16,-4 1 0 0,-4-1 0 0,4 5 0 15,-4-1 0-15,-1 1 0 16,10-1-24-16,-1-3-8 0,1-1 0 0,8-3-856 16</inkml:trace>
          <inkml:trace contextRef="#ctx0" brushRef="#br0" timeOffset="5486.0601">1438 350 403 0,'0'0'17'0,"0"0"5"0,0 0-22 0,0 0 0 0,0 0 0 0,0 0 0 15,0 0 180-15,0 0 32 16,4 8 7-16,-4 4 1 0,0 0-136 0,0 3-26 15,0-3-6-15,0 0 0 0,5 3-10 0,-5 5-2 0,4-1 0 16,1-7 0-16,-5 4-6 0,4 3-2 0,-4-3 0 0,0-1 0 16,0 5-8-16,0-9-3 0,0 1 0 0,0-4 0 15,0 0 11-15,0 0 1 0,0-8 1 0,-4 7 0 16,4-7-12-16,0 12-2 0,-5-8-1 0,5-4 0 16,0 0-10-16,0 0-1 0,0 0-8 0,0 0 12 15,0 0 0-15,0 0-1 0,0 0 0 0,0 0 0 16,0 0 9-16,0 0 1 0,0 0 1 0,0 0 0 15,0 0-14-15,0 0-8 0,0 0 10 0,0 0-10 16,0 0 12-16,0 0-3 0,0 0-1 0,0 0 0 0,0 0-8 0,0 0 0 16,0 0 0-16,0 0 8 0,0 0-8 0,0 0 0 15,0 0 0-15,0 0 0 0,0 0 0 0,0 0 0 16,0 0 9-16,0 0-9 0,0 0 8 0,0 0-8 16,0 0 8-16,0 0-8 15,0 0 0-15,0 0 8 0,0 0-8 0,0 0 0 0,0 0 8 0,0 0-8 16,0 0 10-16,0 0-10 0,0 0 0 0,0 0 0 15,0 0 0-15,0 0 0 0,0 0 0 0,0 0 0 16,0 0 0-16,0 0 0 0,0 0 0 0,0 0 0 16,5 15 0-16,-5-11 0 0,0-4 0 0,0 0 0 15,0 0 0-15,4 8 0 0,-4 0 0 0,4 0 0 16,-4-8 0-16,0 0 0 0,5 11 0 0,-5-11 0 16,0 0 0-16,0 8 0 0,0-8 0 0,4 8 0 0,-4-8 0 15,9 8 0-15,-9-8 0 0,0 0 0 0,4 12 0 16,1-1 0-16,-1-3 0 0,5 4 0 0,-9-12 0 15,0 0 0-15,0 0 0 0,4 8 8 0,-4-8-8 0,0 0 0 16,0 0 0-16,0 0 9 0,0 0-9 0,0 0 8 16,0 0 11-16,0 0 1 0,0 0 1 0,0 0 0 15,0 0-21-15,0 0 0 0,0 0 0 0,5-8 8 16,-5 8-8-16,0-12 0 0,4 0 0 0,-4 5 0 16,0-5 15-16,-4 4-2 0,4 0 0 0,-5 0 0 15,5 8-13-15,5-11 0 0,-5 3 0 0,4-4 0 16,-4 4 0-16,0 1 0 0,0-1 0 0,4 4 0 15,1-8 0-15,-1 5 0 0,1-5 0 0,-1 0 0 16,0 4 0-16,1 1 0 0,-1-1 0 0,0-4 0 16,1 4 0-16,-1-3 0 0,5 3 0 0,-5-8 0 0,-4 1 0 0,9 7 0 15,0-8 0-15,0 4 0 0,-5-3 0 0,0-1 0 16,5 1 0-16,4 3 0 0,-4-8 0 0,0 9 0 16,-5 3 0-16,5-4 0 0,0 4 0 0,0-3 0 15,-5 3 0-15,5 0 0 0,4 4 0 0,-9 0 0 16,10 0 0-16,-1 1 0 0,0-1-16 0,4 0-5 15,-3 0-2-15,3 4 0 16,1 4-128-16,-5-4-25 0,4 4-6 0,-4 7-1 0</inkml:trace>
          <inkml:trace contextRef="#ctx0" brushRef="#br0" timeOffset="3199.3161">1521 171 1382 0,'0'0'123'0,"9"-8"-99"0,-9 0-24 0,0 8 0 16,9-3 111-16,-9 3 17 0,9 3 3 0,-1 1 1 15,1 8-77-15,-4 4-15 0,-1 3-4 0,-4 1 0 16,0 3-11-16,0 0-2 0,0 5-1 0,0 3 0 16,-4 0 6-16,4 4 2 0,0-4 0 0,0-3 0 15,0-1-1-15,-5 4 0 0,5-11 0 0,-4-1 0 16,4 1-6-16,0-12-2 0,0 3 0 0,0 1 0 16,0-12 11-16,0 0 1 0,0 0 1 0,0 0 0 15,0 0-10-15,0 0-3 0,0 0 0 0,9-8 0 16,-5 0 2-16,0-3 0 0,1-1 0 0,4 0 0 15,-1-7-1-15,1-1 0 0,4 5 0 0,-4-5 0 0,4-3-22 0,0 3 0 16,0 1 0-16,1-1 0 0,-1 5 0 0,0 3 0 16,-9-8 0-16,5 9 8 15,4 3-48-15,-4 0-8 0,-9 8-3 0,13-8 0 16,-8 4-158-16,8 1-32 0,-13 3-7 0,26-4 0 16</inkml:trace>
        </inkml:traceGroup>
        <inkml:traceGroup>
          <inkml:annotationXML>
            <emma:emma xmlns:emma="http://www.w3.org/2003/04/emma" version="1.0">
              <emma:interpretation id="{26919D1D-B92B-4A3A-867C-565EDDF7E2D5}" emma:medium="tactile" emma:mode="ink">
                <msink:context xmlns:msink="http://schemas.microsoft.com/ink/2010/main" type="inkWord" rotatedBoundingBox="11952,417 14697,386 14711,1603 11966,16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158.5273">6723 311 1796 0,'0'0'40'0,"0"0"8"0,5-7 1 0,-5-1 1 0,-5 0-40 0,1 4-10 0,-5-8 0 0,0 5 0 16,1 7 28-16,-1-12 3 0,-9 12 1 0,5 0 0 15,-4 0 0-15,-1 0 0 0,-8 0 0 0,4 12 0 0,-5-12-20 0,1 7-3 16,0 5-1-16,-1-4 0 0,-3 11 4 0,3 1 0 15,-8-1 0-15,9 1 0 0,4-1-4 0,0 1 0 16,5 3 0-16,-1 5 0 0,1-5-8 0,8-3 0 16,0 11 9-16,5-12-9 0,-1-7 0 0,5 7 8 15,-4 1-8-15,-1-1 0 0,1 1 0 0,4-5 0 16,0 5 0-16,0-1-12 0,0-7-3 0,4 0-1 16,-4-12 0-16,5 12 0 0,4-9 2 0,-1 1 0 15,6-4 0-15,-1-4 0 0,4-3 14 0,1-5 0 16,-1 0 0-16,5-3 0 0,-4-9 0 0,4 1 13 15,0 0-1-15,0-13 0 0,0 5 16 0,-5-4 2 16,1 0 1-16,-1-4 0 0,9-4-6 0,-4 0-1 16,0 0 0-16,-4 0 0 0,8-3-9 0,1-13-3 15,-6 5 0-15,6 7 0 0,-10 4-12 0,1 8 0 0,-5 4 0 16,0 11 0-16,-4 1 19 0,-5 3 1 0,1 4 0 16,-5 12 0-16,0 0 9 0,0 0 3 0,0 0 0 0,-5 8 0 15,-3 12-32-15,-1-13 0 0,0 17 0 0,0 3 0 16,0-7 0-16,-4 11 0 0,9 4 0 0,-5-4 0 15,-4 0 0-15,0 0 0 0,4 5 0 0,5-1 0 16,-5 4 0-16,9-8 0 0,-4 8 0 0,4 0 0 16,0-4-20-1,0 0-9-15,4 0-3 0,-4 0 0 0,0-4-134 0,4-3-27 16,1 19-6-16,-1-16-1 0</inkml:trace>
          <inkml:trace contextRef="#ctx0" brushRef="#br0" timeOffset="9358.7091">7105 413 2300 0,'0'0'51'0,"0"0"10"0,0 0 3 0,0 0 0 0,-5 15-52 0,-3 1-12 16,3 4 0-16,1-1 0 0,-5 1 44 0,0-1 7 15,5 1 1-15,0-1 0 0,4-3-36 0,-5 3-6 16,1-7-2-16,4 3 0 0,0 1-8 0,0-4 0 15,0-12 0-15,4 11 8 16,1-3-108-16,-1 0-21 0,-4-8-5 0,9 8-1 0</inkml:trace>
          <inkml:trace contextRef="#ctx0" brushRef="#br0" timeOffset="9509.4854">7219 15 1958 0,'4'-4'43'0,"1"-4"9"0,4 4 1 0,-4 1 3 0,4 3-45 0,0 0-11 0,0 0 0 0,-4 0 0 15</inkml:trace>
          <inkml:trace contextRef="#ctx0" brushRef="#br0" timeOffset="9887.4747">7672 257 1854 0,'0'0'40'0,"0"0"9"0,0 0 2 0,13 8 1 0,-4 3-41 0,-1 1-11 15,-8 4 0-15,5 3 0 0,-1 1 37 0,-4 7 6 16,-4-4 1-16,-5 1 0 0,0-1-5 0,1 1-1 15,3 7 0-15,1-12 0 0,-5 1-1 0,0-1 0 16,5-11 0-16,-1 4 0 0,5-4-16 0,0-8-3 16,0 0-1-16,0 0 0 0,0 0 19 0,0 0 3 15,0 0 1-15,-4-8 0 0,8-4-16 0,5-7-4 16,-4-1 0-16,3-3 0 0,1-1-20 0,4-7 0 0,0-4 0 16,1 15 8-1,3-11-8-15,1 12 0 0,4-9 0 0,0 9 0 0,4-1 0 0,-9 13 0 0,1-9 0 0,4 12 0 16,-5-8 0-16,-3 9 9 0,-1 6-9 0,-4 9 10 15,-1-4-10-15,-3 8 0 0,4-1 0 0,-9 1 0 16,4 3 17-16,-4 5 2 0,-4 3 0 0,4-8 0 16,-5 5-170-16,1-1-33 15,4-3-8-15,-5-1-792 0</inkml:trace>
          <inkml:trace contextRef="#ctx0" brushRef="#br0" timeOffset="10440.3279">8676 179 2188 0,'5'-12'48'0,"-1"0"11"0,1 5 1 0,-5-1 1 0,0-4-49 0,0 4-12 16,0 1 0-16,0 7 0 0,-5-8 54 0,1 4 8 16,-5-4 2-16,-4 4 0 0,-5 4-64 0,-4 0 0 15,-4 0 0-15,0 12-10 0,-1-8 1 0,-3 11 0 16,-5-7 0-16,-5 12 0 0,-4-1 9 0,9 5-10 15,0-1 10-15,9 8-10 0,-1-4 10 0,10 1 0 16,-1-5 0-16,10 4-8 0,3-3 8 0,5-1 0 16,0-3 0-16,9-5 0 0,0-3 0 0,4-4 0 15,4 0 0-15,1-4 0 0,13-4 0 0,-1-8 0 16,1-4 0-16,4 0 0 0,-8-3 12 0,3-1-3 16,1 4 0-16,0-15 0 0,-5 0 13 0,0 0 2 15,5 3 1-15,-5-7 0 0,5 4-5 0,-5-1 0 0,-4 5-1 16,5 0 0-16,-10 11 10 0,1-8 3 0,-1 9 0 0,-8 3 0 15,0 8-41-15,-9 0-8 0,9 0-2 0,-5 12 0 16,0 3 19-16,-4 9 0 0,0 3 0 0,0 4 0 16,-8 4 16-16,3 4 1 0,-4 8 0 0,1-4 0 15,-6 0-17-15,1 0-17 0,0-4 3 0,-4 4 1 16,-1-4 13-16,5 0 0 0,-5-1 0 0,-4 1 0 0,-8-3 23 0,3 3 7 16,1-4 2-16,0 0 0 15,8-8-20-15,-13 4-4 0,-4 0-8 0,-4 5 12 16,-5-13-12-16,5 0 11 0,-1 1-11 0,5-5 10 0,0-3-2 15,9-8 0-15,-5 3 0 0,9-11 0 0,0 0 4 16,0 0 0-16,9-7 0 0,-5-1 0 0,10-4 24 16,3 0 6-16,1-3 1 0,13-1 0 0,-5-3-29 0,18-5-6 15,4 1 0-15,9-4-8 0,9-5 0 0,4 1 0 16,5 8 0-16,8-16-9 16,1 8-29-16,4-1-6 0,-9 5 0 0,4-4-1 15,1 7-143-15,-5-11-29 0,65-23-6 0,-38 11-1 0</inkml:trace>
        </inkml:traceGroup>
        <inkml:traceGroup>
          <inkml:annotationXML>
            <emma:emma xmlns:emma="http://www.w3.org/2003/04/emma" version="1.0">
              <emma:interpretation id="{1512B7F5-634F-46E5-B118-643317909A8C}" emma:medium="tactile" emma:mode="ink">
                <msink:context xmlns:msink="http://schemas.microsoft.com/ink/2010/main" type="inkWord" rotatedBoundingBox="16538,65 21324,12 21339,1324 16553,1377">
                  <msink:destinationLink direction="with" ref="{9A09D5AC-6DB0-43A1-A708-DADEBAB75751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2973.7075">12520 3 1216 0,'0'-15'54'0,"0"15"11"0,-9-8-52 0,0 4-13 0,0-8 0 0,-4 8 0 16,-9 1 101-16,5-5 18 0,8 4 3 0,-9 4 1 15,-4 4-68-15,-8 4-14 0,3-5-2 0,-8 13-1 16,5-8-13-16,-1 7-2 0,0-3-1 0,-4 8 0 0,4-5 1 0,1 5 0 16,3 3 0-16,1 1 0 0,4 3-23 15,5-12 0-15,-1 17 0 0,9-13 0 0,0 1 29 0,9 3 2 16,0 0 0-16,9 1 0 15,4-1-50-15,1 1-9 0,3 3-3 0,1-8 0 0,4 1 50 0,-5-1 9 16,-4-3 3-16,5 0 0 0,-1-1-15 0,-3 5-4 16,-6-12 0-16,1 7 0 0,-5 1 23 0,-4-5 4 15,0 5 1-15,0 0 0 0,-8-5-7 0,3 5-1 16,-3 0 0-16,-1-9 0 0,0 5-32 0,0 0 0 16,5-5 0-16,-5 1 0 0,5 4 32 0,-5-12 0 15,0 4 0-15,5 0 0 16,-5 7-172-16,-4-7-36 0,-9 4-6 0,0-4-2 0</inkml:trace>
          <inkml:trace contextRef="#ctx0" brushRef="#br0" timeOffset="13068.7549">12752 230 2055 0,'0'0'45'0,"0"0"10"0,0 0 1 0,0 0 2 16,9 7-46-16,-5 1-12 0,-4 12 0 0,5 3 0 16,-5 4 47-16,0 8 7 0,0 4 2 0,0 0 0 15,-5-7 6-15,1 3 2 0,0 4 0 0,-1-8 0 16,1 0-42-16,-5 0-8 0,5-7-2 0,-1 3 0 0,-4-8-4 0,9-7 0 16,-4 0-8-16,4 0 12 15,0-5-117-15,0-7-24 0,0 0-5 0,0 0-867 16</inkml:trace>
          <inkml:trace contextRef="#ctx0" brushRef="#br0" timeOffset="13190.8904">13051 128 1728 0,'0'0'153'0,"4"-8"-122"16,0 1-31-16,-4 7 0 0,0 0 100 0,0 0 13 15,0 0 3-15,0 0-698 16,0 0-140-16</inkml:trace>
          <inkml:trace contextRef="#ctx0" brushRef="#br0" timeOffset="11838.7407">10809 191 1389 0,'0'-24'61'0,"4"16"14"0,5-3-60 0,0 3-15 16,-1-4 0-16,1 4 0 0,-4-3 73 0,3 7 12 15,-3 0 3-15,-5 4 0 0,0 0-35 0,0 0-6 16,8-8-2-16,-8 8 0 0,0 0-24 0,0 0-5 16,0 0 0-16,5 8-1 0,-1 11-3 0,-4-7-1 15,-4 11 0-15,4 1 0 0,4 7 9 0,-4 4 1 16,0 8 1-16,-4 8 0 0,4-1-2 0,0-3 0 16,-5 4 0-16,1-4 0 0,0-4 3 0,-1 0 0 15,1-5 0-15,4 1 0 0,-4-15 1 0,4 3 1 16,-5-3 0-16,1-9 0 0,4 1 11 0,-5-12 3 15,5-4 0-15,0 0 0 0,0 0 12 0,0 0 2 16,-8-4 1-16,-1 4 0 0,4-16-17 0,1 1-3 0,0-5-1 16,-1 4 0-16,1-3-13 0,4-1-4 0,0 1 0 15,0-8 0-15,0 3-16 0,4-7 0 0,5 8 8 0,4-8-8 16,0-5 0-16,1 5 0 0,3-8 0 0,9 4 0 16,5 4-9-16,0 4-3 0,0-1 0 0,-1 1 0 15,1 4-14 1,4-9-3-16,-4 13-1 0,-1-8 0 0,1 7-130 15,0 5-25-15,-9 3-6 0,4 4-794 0</inkml:trace>
          <inkml:trace contextRef="#ctx0" brushRef="#br0" timeOffset="12228.3007">11344 506 1209 0,'0'0'108'0,"0"0"-87"16,0 0-21-16,4 12 0 0,5-4 0 0,0 0 9 16,0 0-9-16,4 3 0 0,0-11 93 0,0 0 12 15,5 0 3-15,-1-11 0 16,1 7-30-16,-1 0-6 0,1-12 0 0,4 1-1 0,-5-1-39 0,1-4-8 16,4 1-2-16,0-12 0 0,-5 7 7 0,1 1 2 15,-1-4 0-15,-3-1 0 0,-1 1 1 0,0 4 0 16,0-5 0-16,-4 1 0 0,0 4-8 0,-1-5-2 15,-3 9 0-15,4 3 0 0,-9 1-12 0,4 7-2 16,-8-4-8-16,4 8 12 0,-9 0-12 0,9 4 0 0,-5 0 0 16,-8 0 0-16,0 8 0 0,-9 4 0 0,0-4 0 15,0 11 0-15,0 1 0 0,-4 3-8 0,0 4 8 0,4 1-13 16,0 3 13-16,-5 0 0 0,10 0 0 16,-5 4 0-16,4-7 0 0,1 3 8 0,4-8-8 0,0 5 10 15,8 3-2-15,1-8 0 0,-1 1 0 0,10-5 0 16,-1 1-8-16,9-5 0 0,5 9 0 0,8-13 0 15,9 5-11-15,5-5-4 0,8-7-1 0,5 0-990 16</inkml:trace>
          <inkml:trace contextRef="#ctx0" brushRef="#br0" timeOffset="14721.9437">13766 495 460 0,'13'-20'41'0,"-13"20"-33"16,0-11-8-16,-5-1 0 0,10 4 161 0,-5-4 31 15,-9 8 5-15,0-7 2 0,-4 3-102 0,0-4-20 16,0 4-4-16,0-3-1 0,-9 3-30 0,4-4-6 16,1 4-2-16,-5-3 0 0,0 7-10 0,0 0-1 15,0-8-1-15,-4 12 0 0,4 0 17 0,0 4 3 16,-5 4 1-16,5-8 0 0,0 8-17 0,1 7-3 16,-6 1-1-16,10 7 0 0,-5 5 2 0,0 3 0 0,0 0 0 15,0 4 0-15,0 0-24 0,0 0 0 0,4 4 0 16,5 0 0-16,-4-8 26 0,4-3 1 0,4-1 0 0,9-4 0 15,-5-3-27-15,5-4 0 0,0-1 0 0,0-15 0 16,0 0 15-16,14 4-3 0,-1-4 0 0,9 0 0 16,0-8 10-16,0-3 2 0,0-5 0 0,4-4 0 15,-4-3 2-15,4 0 1 0,0-1 0 0,-4-11 0 16,0 4-8-16,5-8-2 0,-1-4 0 0,0 0 0 16,-4-11-7-16,5 3-2 0,3-4 0 0,5 1 0 15,-4-1-8-15,0-3 8 0,-1 3-8 0,10 4 8 16,-5-7-8-16,0 11-17 0,-13-4 4 0,4 8 1 15,-4 4-25-15,-4 8-5 0,-9-4-1 0,-1 12 0 16,1 7 35-16,0 4 8 0,-5 1 0 0,-4 11 0 0,-13 11 15 0,9-7 5 16,-1 20 0-16,-3-5 1 0,-10 9-21 0,5 7 0 15,4 0 0-15,5 12 0 0,-5-8-20 0,0 7 2 16,0 1 0-16,5 4 0 0,4-4 36 0,-4-1 7 16,-9 5 2-16,4 0 0 0,4 3-27 0,1-11 0 15,-5 4 0-15,-4-4 0 0,9-8 0 0,-1 0 0 16,5-11 0-16,-4 3 0 15,0-8-147-15,4-3-34 0,8 7-7 0,-8-23-2 0</inkml:trace>
          <inkml:trace contextRef="#ctx0" brushRef="#br0" timeOffset="14999.3027">14121 300 1864 0,'-18'-16'83'0,"18"16"17"0,0-12-80 0,0 9-20 0,0 3 0 0,0 0 0 15,0 0 64-15,0 0 10 0,0 0 2 0,0 15 0 16,-8 1-44-16,8 3-8 0,0 1-1 0,-5 11-1 16,-3-4-6-16,8 4 0 0,0 1-1 0,4 3 0 15,-8-12-31-15,8 4-5 0,0 1-2 0,5-13 0 16,0 5 59-16,0-8 12 0,-5-1 3 0,0 1 0 0,10-8-6 0,-6 0-1 16,1-4 0-16,4-4 0 15,-4-4-19-15,9 0-4 0,-5 0-1 0,4-7 0 0,-4-1 10 0,9-3 2 16,0-1 0-16,0-7 0 15,-4 4-21-15,4-5-11 0,0 1 12 0,4 0-12 0,0 3 0 16,-8-3 0-16,-1 7-12 0,1 1 3 16,4-8-179-16,-13 7-35 0,-5 1-7 0</inkml:trace>
          <inkml:trace contextRef="#ctx0" brushRef="#br0" timeOffset="15757.9984">14972 444 1796 0,'0'-16'80'0,"0"5"16"0,0 3-77 0,0-8-19 0,0 5 0 16,0-1 0-16,-9 0 55 0,5 4 7 0,0 1 2 0,4 7 0 15,-14-4-36-15,1 0-6 0,5 0-2 0,-6 4 0 16,1 4-7-16,-4 4-1 0,-5 3-1 0,0 5 0 16,4 3 17-16,-4 5 3 0,-4-5 1 0,8 9 0 15,10-9-32-15,-1 5 0 0,-4-5 0 0,4 1 0 16,5-9 0-16,-1 9 0 0,5-20 0 0,0 0 0 16,0 0 13-16,0 0-3 0,13 0-1 0,0 0 0 15,1 0-9-15,-1-12 0 0,4 4 0 0,5-7 0 16,-9-1 0-16,5-3 0 0,4 3 0 0,0-4 0 15,9 1 0-15,-9-1 0 0,-9 5 0 0,4 3 0 0,-4 8 0 16,-4 4 0-16,4 0 0 0,-13 0 0 0,-8 16-10 0,3 3 10 16,10-3-13-16,-10 11 5 0,-4-7 8 0,9-1 0 15,0 1 0-15,9-1 0 0,-4 1 0 0,3-12 0 16,-3 3 0-16,8-7 0 0,9 0 0 0,-5-4 0 16,-3-4 0-16,7 0 0 0,10-7 0 0,-5 3 0 15,-4-12 0-15,0 1 0 0,-4-12-19 0,8 7 2 16,1-7 0-16,-1 0 0 0,0 3 65 0,1-11 12 15,-1-3 4-15,0-1 0 0,1 4-52 0,-10 0-12 16,5-8 0-16,-4 8 0 0,-1-12 0 0,1 4 0 16,-5 1 0-16,0-9 0 0,0 8 0 0,-4-4 0 15,0 1 0-15,-5 3 0 0,5 8 0 0,-9 0 0 16,4 8 0-16,-4 3 0 0,0 9 0 0,0-1 0 16,-4 5 0-16,-5 3 0 0,0 4 8 0,1 4 0 0,-1 4-8 15,-4 4 12-15,-1 4-12 0,-3 0-8 0,4 4 8 0,0-1-13 16,-1 5 13-16,1 3 0 0,0 5 0 0,0 11 0 15,9-8 0-15,-10 8 0 0,1 4 0 0,4 4 0 16,1-4 0-16,-6 0 0 0,6 0 11 0,-1 8-3 16,5-8-8-16,-1 0-8 0,5 8 8 0,5-8-12 15,-1 4 48-15,0 0 8 0,9 0 3 0,5-1 0 16,4 1-31-16,-4-4-5 0,3-4-2 0,1 4 0 16,-4-7-26-16,4 3-6 0,0-16-1 0,-5 5-738 15,5-5-148-15</inkml:trace>
        </inkml:traceGroup>
        <inkml:traceGroup>
          <inkml:annotationXML>
            <emma:emma xmlns:emma="http://www.w3.org/2003/04/emma" version="1.0">
              <emma:interpretation id="{4D4E39F5-FEE8-4E5D-9588-3938F1C45F3A}" emma:medium="tactile" emma:mode="ink">
                <msink:context xmlns:msink="http://schemas.microsoft.com/ink/2010/main" type="inkWord" rotatedBoundingBox="23053,68 26984,24 27000,1427 23069,147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7665.7613">19719 187 1897 0,'0'0'41'0,"0"0"9"0,0 0 2 0,-4-8 2 0,-1 0-43 0,1 0-11 15,-5 0 0-15,5 1 0 0,-9 3 16 0,4 0 0 16,-4-8 1-16,-5 8 0 0,1 0-17 0,-1 4 0 0,-4 4 0 0,0 0 0 15,-8 8 30-15,3-4 2 0,1 11 1 0,-5 1 0 16,0-1-5-16,1 1 0 0,12-1-1 16,-4 1 0-16,5-1-7 0,-1-3 0 0,9 3-1 0,1 1 0 15,8-5-27-15,-5 1-6 0,5-4-1 0,0-5 0 16,0 1 15-16,0-8 0 0,0 0 0 0,18 0 0 16,-5 0 0-16,5-8 0 0,-1 1 0 0,1-5 0 15,-1 0 32-15,1 4 10 0,-1-11 2 0,1-4 0 16,-5-1-20-16,0 5-3 0,0-13-1 0,5 5 0 15,-5 8-20-15,0-9 0 0,-4 9 0 0,4 3 0 16,-4 12 0-16,-5-7 0 0,-4 11 0 0,0 0 0 16,0 0 0-16,0 0 0 0,0 0 0 0,-4 11 0 15,-5 9 0-15,5-5 0 0,-5 5 0 0,5 11 0 16,-1-7-94-16,5 3-14 0,-4 0-2 16,4 4-1-16</inkml:trace>
          <inkml:trace contextRef="#ctx0" brushRef="#br0" timeOffset="18157.8712">20022-16 1958 0,'0'0'43'0,"0"0"9"0,0 0 1 0,0 0 3 0,0 0-45 0,0 12-11 16,4-1 0-16,-4 5 0 0,-4 3 53 0,0 5 9 15,-1-1 2-15,-4 8 0 0,-4-7 0 0,4 7 0 0,-4 0 0 0,4-4 0 16,1 12 0-16,-1-3 0 0,0-1 0 0,0 4 0 16,1 0-52-16,3 0-12 0,-4-4 0 0,5-4 0 15,-9 0 0-15,9-4 0 0,-5-3 0 0,0-1 0 16,-9-3 24-16,5-5 1 0,9-3 1 0,-9-4 0 16,4 3 10-16,9-11 1 0,0 0 1 0,-9 0 0 15,9 0-30-15,-13 0-8 0,0 0 0 0,13 0 0 16,-5-7 0-16,5-5 0 0,0 0 0 0,0-3 0 15,5 3 0-15,-1-7 0 0,5-9 0 0,4 9 0 16,0-12 0-16,5 3 0 0,-5-7 0 0,5 0 0 16,-1 0 0-16,9 4 0 0,1-8 0 0,3 0 0 15,1 4 0-15,0-4 0 0,0 0 0 0,4 7 0 16,4-3-50 0,-4 8-11-16,5-4-3 0,8 11 0 0,-4-3 52 0,0 7 12 0,-5 9 0 0,-4-9 0 0,-4 12 0 15,0-4 0-15,-14 4 0 0,5 4 0 0,-9 4 0 0,1 4 0 16,-1-4 0-16,-9 4 0 0,-8 3-23 0,-1 1-1 15,1 4-1-15,-5 3 0 0,-13 5 40 0,0-1 8 16,-8 4 1-16,-1 1 1 0,-4-1-25 0,4 4 0 16,0-7 0-16,1 11 0 0,-1-12 0 0,0 8 0 15,1-7 0-15,-1 3 0 16,0-8-148-16,5 5-36 0,-1-9-6 0,1-3-2 0</inkml:trace>
          <inkml:trace contextRef="#ctx0" brushRef="#br0" timeOffset="18604.2628">20978-414 1864 0,'27'-23'83'0,"-14"11"17"0,0 4-80 0,9-4-20 0,4 5 0 0,1 7 0 15,-5-12 78-15,-1 12 12 0,1-4 2 0,0 0 1 16,0 8-31-16,-9 0-6 0,-13 8-2 0,5-5 0 16,-5 13-36-16,0 11-7 0,-13-4-2 0,-9 12 0 15,0 4 2-15,-9 4 0 0,5 8 0 0,-5 3 0 0,0-3 5 0,5-4 2 16,0 7 0-16,-1-3 0 0,1 3 12 0,4 1 2 16,0-13 1-16,5 9 0 0,-1-4-33 0,0-1-16 15,1-11 2-15,4-7 0 0,0 3 14 0,4-16 0 16,-4 1 12-16,8-1-12 0,-3-11 13 0,3 4-4 15,5-12-1-15,0 0 0 0,0 0-8 0,0-12 0 16,0 4 0-16,0-11 0 0,5-1 0 0,3 1 0 16,5-12 0-16,1-1 0 0,-1 1 20 0,4 0 3 15,5-8 0-15,5 8 0 0,-1 7-37 0,0-3-7 16,5 4-2-16,-5 3 0 0,1 8 23 0,-1 5 0 16,-9 7 0-16,1 0 0 0,-5 0 0 0,0 7 0 15,1 5 0-15,-1-4 0 0,-9 8 0 0,5-1 0 16,-5 5 0-16,5 3 0 0,0 0 10 0,0 5 6 15,-5 3 2-15,5 0 0 16,-1 0-154-16,1 1-32 0,0-1-5 0</inkml:trace>
          <inkml:trace contextRef="#ctx0" brushRef="#br0" timeOffset="-6.51093E6">17315 729 1936 0,'0'0'43'0,"0"0"9"0,0 0 1 0,0 0 1 0,0 0-43 0,0 0-11 0,0 0 0 0,0 0 0 16,0 0 52-16,0 0 9 0,0 0 2 0,0 0 0 15,0 0-39-15,0 0-7 0,0 0-1 0,0 0-1 16,0 0-15-16,0 0 0 0,0 0-12 0,0 0 12 31,0 0-60-31,0 0-4 0,0 0-2 0,0 0-545 0,0 0-109 16</inkml:trace>
          <inkml:trace contextRef="#ctx0" brushRef="#br0" timeOffset="16949.5996">17951 175 799 0,'0'0'35'0,"9"-4"8"0,0-4-35 0,-1 0-8 0,1 1 0 0,0-1 0 16,4-4 105-16,0 4 19 0,-4-3 4 0,0 3 1 15,0-4-51-15,-9 4-10 0,4-11-3 0,0 7 0 16,-4 4-1-16,0 1 0 0,0-1 0 0,-4 0 0 16,0 0-25-16,-5 4-6 0,0-4-1 0,-4 5 0 0,0-5-4 0,0 4-2 15,-5 0 0-15,-4 4 0 16,0 0-16-16,-4 4-10 0,-5-4 12 0,-8 12-12 0,4-5 0 16,-9 5 0-16,0 0 0 0,0 3 0 0,0 5 0 0,0-1 0 15,-4 1 0-15,8 7 0 0,1 0 15 0,8 5-4 16,1-9-1-16,3 4 0 0,10 1-10 0,4-5 0 15,4-3 0-15,9 3 0 0,0-4 0 0,0-7 0 16,9-4 0-16,-1 4 0 0,5-5 0 0,5-7 10 16,0 0-10-16,-1-7 10 0,5-1 8 0,4 4 2 15,1-16 0-15,-1 5 0 0,5-1 7 0,4-3 1 16,4-5 1-16,-4 1 0 0,5 0-13 0,-1-1-4 16,1-7 0-16,4 8 0 0,0-1-12 0,-1 1-16 15,-7 3 3-15,-1 1 1 0,0 3 25 0,-9 1 6 16,-4 3 1-16,-4 4 0 0,-1 4-32 0,-8 0-7 15,-9 4-1-15,13 4 0 0,-4-4 20 0,0 8 0 16,-5 4 0-16,5 3 0 0,-9 1 0 0,4 3 0 0,1 1 0 0,-5 7 0 16,4-3 21-16,-8 3 8 0,-1 4 2 0,5 4 0 15,-4 4-31-15,-5-8 0 0,-4 12 0 0,4-4 0 16,0 4 0-16,-8-4 0 0,-10 4 0 0,-3 0 0 16,-1-4 12-16,0 0-3 0,-8 4-1 0,-1-8 0 15,5 0 8-15,-4 0 2 0,-1-4 0 0,5-3 0 16,4-5 10-16,5-4 3 0,-5-3 0 0,5 4 0 15,9-13-19-15,-1 5-4 0,0-12-8 0,1 0 12 16,4 0 6-16,0-12 1 0,4 5 0 0,0-1 0 0,0-4 11 16,5-4 2-16,4-3 1 0,0-1 0 15,4-3-20-15,1-4-4 0,3-1-1 0,6 1 0 0,3-8-8 0,5 0 0 16,4 0 0-16,5-8 0 16,0 4-32-16,4-4-8 0,-4 0-1 0,8 0-1 15,1 4-30-15,-5 4-7 0,0 0-1 0,-5 4-640 16,6 8-129-16</inkml:trace>
          <inkml:trace contextRef="#ctx0" brushRef="#br0" timeOffset="17414.9967">18535 89 1796 0,'0'0'80'0,"0"0"16"0,0 0-77 0,0 0-19 0,0 0 0 0,13 12 0 15,-4 7 45-15,-5 1 6 16,5 3 1-16,0 5 0 0,-1-1-2 0,1 0 0 0,-9 12 0 0,0-8 0 16,4 4-10-16,-8-3-1 0,4-1-1 0,-4-4 0 15,-5 0-7-15,0 1-2 0,5-9 0 0,-9 1 0 16,8-12 31-16,-4 3 7 0,1-3 1 0,8-8 0 16,0 0-50-16,0 0-10 0,-9 4-8 0,9-4 12 15,0 0 20-15,-5-8 4 0,5 4 0 0,0-7 1 16,0-5-13-16,0 4-2 0,5-7-1 0,-1-1 0 15,5-3-21-15,4-1 0 0,5 5 0 0,4-16 0 16,4 4 8-16,0-1-8 0,1 5 8 0,-1-4-8 16,5 4-93-16,-5 7-23 0,5 1-5 15,-5-5-663-15,5 9-133 0</inkml:trace>
          <inkml:trace contextRef="#ctx0" brushRef="#br0" timeOffset="19670.9315">19412 226 172 0,'0'0'16'0,"0"0"-16"15,0 0 0-15,0 0 0 0,9-12 188 0,-5 4 34 16,5 8 7-16,-9 0 2 0,4-12-143 0,-4 12-28 16,0 0-5-16,0 0-2 0,0 0-26 0,0 0-6 15,0 0-1-15,0 0 0 0,0 0 0 0,0 0 0 16,0 0 0-16,0 0 0 0,0 0 11 0,0 0 1 16,0 0 1-16,0 0 0 0,-8-7-17 0,8 7-4 15,-5 0-1-15,-4-8 0 0,1 8 25 0,-1 0 6 16,0 0 1-16,0 0 0 0,-8 8-18 0,4-8-3 15,0 7-1-15,-5-3 0 0,5 4-21 0,0-8 0 16,-5 8 0-16,1-4-8 16,-1 4 16-16,-4-4 3 0,4 3 1 0,-3 1 0 0,3-4 11 0,0 4 2 15,1 4 1-15,-1 7 0 0,1-3 7 0,4 3 2 0,-1 1 0 0,1 7 0 16,0-8-35-16,4 5 0 0,1-5 0 0,3 1-9 16,-4 3 35-16,5-3 7 0,4-9 2 0,0 5 0 15,0 0-15-15,0-1-4 0,9-11 0 0,-5 4 0 16,5 0 0-16,-5-4 0 0,-4-4 0 0,9 4 0 15,4-1 0-15,0-3-1 0,5 4 0 0,4-4 0 16,0-4-15-16,0 4 8 0,0-3-8 0,4-1 0 16,-4 0 8-16,-4-4-8 0,4 4 0 0,-1-4 0 15,-3 0 0-15,-5 5 0 0,0-5 0 0,1-8 0 16,-1 1-12-16,-5 7-9 0,1-8-2 0,4 1 0 16,-4 3 43-16,0-8 8 0,-5 5 1 0,1-9 1 15,-1 5 3-15,5-5 1 0,0 5 0 0,-1-4 0 16,-3-1-34-16,4 5-16 0,-5 7 2 0,5 4 0 0,-5-11 14 0,1 11 0 15,-5 8 0-15,0 0 0 0,8-4-8 0,-8 4 8 16,0 0 0-16,9 12-9 0,-5-5 9 0,1 5-8 16,-1 0 8-16,1 3-8 0,-1 1 24 0,0 4 4 15,5 3 2-15,-4-4 0 0,3 1-34 0,1 3-6 16,0-3-2-16,4-1 0 16,0 1-64-16,5 3-14 0,-5-3-2 0</inkml:trace>
        </inkml:traceGroup>
        <inkml:traceGroup>
          <inkml:annotationXML>
            <emma:emma xmlns:emma="http://www.w3.org/2003/04/emma" version="1.0">
              <emma:interpretation id="{9ADEDF33-65F7-4834-BB77-CD1DA7666A4E}" emma:medium="tactile" emma:mode="ink">
                <msink:context xmlns:msink="http://schemas.microsoft.com/ink/2010/main" type="inkWord" rotatedBoundingBox="28042,75 29847,54 29865,1616 28060,163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7496.7975">23304 163 748 0,'0'0'67'0,"4"-8"-54"16,-4 8-13-16,0-7 0 0,0 7 80 0,0 0 14 15,0 0 2-15,-4-8 1 0,-1 0-25 0,5 8-6 16,0 0-1-16,0-8 0 0,0 8-35 0,-9-4-7 15,1-3-2-15,3 3 0 0,5 4 3 0,-4-8 0 16,-5 0 0-16,5 4 0 0,-5-4 4 0,5 1 2 16,-5-1 0-16,4 4 0 0,-3-4 17 0,-1 4 3 15,0-4 1-15,0 1 0 0,5 3-31 0,-5-4-5 16,0 4-2-16,-4 0 0 0,4 0 5 0,-4 0 1 16,-4 4 0-16,4-4 0 0,-5 4-2 0,0 0 0 15,-3 0 0-15,3 4 0 0,-4-4-17 0,0 4 0 16,-4-4 8-16,4 4-8 0,-4 0 0 0,-1 0 0 15,5 4 0-15,-4 3 0 0,0-7 16 0,-5 12 0 0,0-12 0 0,-4 11 0 16,0-7-16-16,0 8 0 0,-5-1 0 16,5 5 0-16,0 3 10 0,0 1-2 0,4-5 0 0,1 5 0 15,3 11 3-15,5-4 0 0,-4 8 0 0,9 0 0 16,3 4 0-16,1-4 0 0,4 4 0 0,5 0 0 16,-5-1 17-16,9 1 4 0,0-4 1 0,5 8 0 15,-1-8-25-15,5 4-8 0,-5 4 0 0,9-12 0 16,1 0 18-16,7 0-3 0,-3-4-1 0,4-3 0 15,9-1-2-15,-5-8 0 0,-4 1 0 0,4-1 0 16,14-11-2-16,-5 4-1 0,4-12 0 0,1 0 0 16,-1 0-9-16,1 0 12 0,-5-8-12 0,0-4 12 0,0 5-12 15,-4-5 0-15,0 0 9 0,-1 4-9 0,5-11 0 16,-8 7 0-16,-5-3 0 0,-5-1 0 0,1 0 0 0,-5 1 0 16,-4 3 0-16,-1-4 0 0,-8 1 0 0,5 7 0 15,-10-8 0-15,-3 1 0 0,-1 3 0 0,-4-3-8 16,4-1 8-16,-9 4-12 0,1 1 2 0,4 3 0 15,-5-4 0-15,1 4 0 0,3 0 10 0,-3 5-10 16,4-5 10-16,0 0-10 0,-1 4 10 0,6 4 0 16,-1-4 0-16,0 4 0 0,0 0 0 0,5 0 0 15,-5 0 0-15,9 0 0 0,0 0 0 0,-4 8 0 16,-1 0 0-16,5-8 0 0,-4 4 0 0,4-4 0 16,0 0 0-16,0 0 0 0,0 0 0 0,0 0 11 15,0 0-3-15,9 15 0 0,-9-15 7 0,8 0 1 16,6 4 0-16,-1-4 0 0,4 4-8 0,5-4-8 0,0 0 11 15,5-4-11-15,3 0 0 0,5 4 0 0,0 0 0 0,1-8 0 32,-1 5-108-32,4-5-24 0,-4 0-6 0,5 0-810 0</inkml:trace>
          <inkml:trace contextRef="#ctx0" brushRef="#br0" timeOffset="29432.844">23466 233 1220 0,'-9'12'54'0,"9"-12"11"0,-4-8-52 0,-5 4-13 16,5 8 0-16,-5-4 0 0,4 8 96 0,5-8 16 15,-8 0 3-15,8 0 1 0,0 0-39 0,0 0-7 16,0 0-2-16,0 0 0 0,0 0-12 0,0 0-4 15,8 0 0-15,6 4 0 0,-1-4-16 0,4 4-4 16,1-8-1-16,-1 4 0 0,5 0 14 0,0-4 3 0,5 4 1 0,-1-8 0 16,0 4-17-16,1 1-3 0,3-1-1 0,-3 4 0 15,3-12-17-15,1 8-11 0,-5 0 12 0,5 4-12 32,0-12-24-32,-5 9-12 0,5-1-3 0,4 4 0 15,-4-8-115-15,-1 4-23 0,10 4-5 0</inkml:trace>
          <inkml:trace contextRef="#ctx0" brushRef="#br0" timeOffset="29067.2349">23813-82 460 0,'0'0'41'0,"0"0"-33"0,0 0-8 0,0 0 0 16,0 0 119-16,0 0 21 0,0 0 5 0,0 0 1 16,0 0-55-16,0 0-11 0,0 0-3 0,0 0 0 15,0 0-10-15,0 0-3 0,0 0 0 0,0 0 0 16,8 0-2-16,5 0-1 0,-4 0 0 0,-9 0 0 15,5-8-4-15,-5 8-1 0,0 0 0 0,13-8 0 16,4 4-20-16,1-8-5 0,8 5-1 0,-4 3 0 16,-9 0-17-16,5-8-3 0,-1 4-1 0,1 0 0 15,-1 5-9-15,-3-5 0 0,-6-4 0 0,1 4 0 16,0 0 0-16,-5 1 0 0,5-9 0 0,-4 8 0 0,-1-3 0 16,-4 3 0-16,4-4 0 0,1 0 0 0,-10 8 0 15,5-11 0-15,0-1 0 0,-4 8 0 0,4-11 0 16,-4 7 0-16,-1 4 0 0,1-3 0 0,-1-5 0 0,1 4 0 15,0 1 0-15,-5-1 0 0,4 8 0 0,1-8 0 16,0 5 0-16,-1-1 0 0,1 0 0 0,4 8 0 16,-5-4 0-16,1 4 0 0,4 0 0 0,-9-8-11 15,5 8 3-15,-5 0 0 0,5 0 8 0,-5 8 0 16,5-8 0-16,4 0 0 0,-9 4 0 0,0 4 0 16,0 4 0-16,1 3 0 0,3-11 0 0,1 12 0 15,-1 3 0-15,1 1 0 0,0 7 0 0,-5-4 11 16,0 5-3-16,0 7 0 0,5-8 4 0,-5 8 0 15,-4 0 0-15,0-4 0 0,8 5 6 0,-8-9 2 16,4 8 0-16,1-4 0 0,-1 4 3 0,5 0 1 16,-5-3 0-16,4 3 0 0,-3-4-4 0,3 4-1 0,5 0 0 15,0 0 0-15,0 0-6 0,-4 0-1 0,-1 0 0 16,1-3 0-16,4-1-12 0,-9-4 11 0,-4 0-11 16,4 1 10-16,-4-5-21 0,-4-3-4 0,-1-5-1 0,1 1 0 31,-5-1-160-31,4 1-32 0</inkml:trace>
        </inkml:traceGroup>
      </inkml:traceGroup>
    </inkml:traceGroup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2:37:07.4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494D3F-23D2-457D-90FA-CD45C7ED2D29}" emma:medium="tactile" emma:mode="ink">
          <msink:context xmlns:msink="http://schemas.microsoft.com/ink/2010/main" type="inkDrawing" rotatedBoundingBox="33588,14930 33603,14930 33603,14945 33588,14945" shapeName="Other"/>
        </emma:interpretation>
      </emma:emma>
    </inkml:annotationXML>
    <inkml:trace contextRef="#ctx0" brushRef="#br0">0 0 0,'0'0'16,"0"0"0,0 0-1,0 0 1,0 0 0,0 0-1,0 0 1</inkml:trace>
  </inkml:traceGroup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2CBE72-DE64-4137-88EA-93F0EC96DEED}" emma:medium="tactile" emma:mode="ink">
          <msink:context xmlns:msink="http://schemas.microsoft.com/ink/2010/main" type="writingRegion" rotatedBoundingBox="11182,13125 12533,13125 12533,14525 11182,14525">
            <msink:destinationLink direction="with" ref="{7EAA40AB-4290-4A8E-90F3-EBABEF8201C0}"/>
          </msink:context>
        </emma:interpretation>
      </emma:emma>
    </inkml:annotationXML>
    <inkml:traceGroup>
      <inkml:annotationXML>
        <emma:emma xmlns:emma="http://www.w3.org/2003/04/emma" version="1.0">
          <emma:interpretation id="{D76004B6-D54F-4832-AC89-E3EB9CF6E44C}" emma:medium="tactile" emma:mode="ink">
            <msink:context xmlns:msink="http://schemas.microsoft.com/ink/2010/main" type="paragraph" rotatedBoundingBox="11182,13125 12533,13125 12533,14525 11182,14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D8B615-161F-476B-90BC-8F026C2A6B87}" emma:medium="tactile" emma:mode="ink">
              <msink:context xmlns:msink="http://schemas.microsoft.com/ink/2010/main" type="line" rotatedBoundingBox="11182,13125 12533,13125 12533,14525 11182,14525"/>
            </emma:interpretation>
          </emma:emma>
        </inkml:annotationXML>
        <inkml:traceGroup>
          <inkml:annotationXML>
            <emma:emma xmlns:emma="http://www.w3.org/2003/04/emma" version="1.0">
              <emma:interpretation id="{AFDBEF5B-5C9B-4DAA-8459-3CA1167A8F64}" emma:medium="tactile" emma:mode="ink">
                <msink:context xmlns:msink="http://schemas.microsoft.com/ink/2010/main" type="inkWord" rotatedBoundingBox="11182,13125 12533,13125 12533,14525 11182,14525"/>
              </emma:interpretation>
              <emma:one-of disjunction-type="recognition" id="oneOf0">
                <emma:interpretation id="interp0" emma:lang="" emma:confidence="0.5">
                  <emma:literal>VZ</emma:literal>
                </emma:interpretation>
                <emma:interpretation id="interp1" emma:lang="" emma:confidence="0">
                  <emma:literal>V.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v.</emma:literal>
                </emma:interpretation>
                <emma:interpretation id="interp4" emma:lang="" emma:confidence="0">
                  <emma:literal>UZ</emma:literal>
                </emma:interpretation>
              </emma:one-of>
            </emma:emma>
          </inkml:annotationXML>
          <inkml:trace contextRef="#ctx0" brushRef="#br0">26 698 806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        <inkml:trace contextRef="#ctx0" brushRef="#br0" timeOffset="582.1202">947 932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        </inkml:traceGroup>
      </inkml:traceGroup>
    </inkml:traceGroup>
  </inkml:traceGroup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18.3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6E8A14B-AE90-4785-B8EE-01E804DBBCA6}" emma:medium="tactile" emma:mode="ink">
          <msink:context xmlns:msink="http://schemas.microsoft.com/ink/2010/main" type="inkDrawing" rotatedBoundingBox="5449,8462 5671,9301 5005,9477 4783,8638" rotationAngle="-1318044768" semanticType="callout">
            <msink:sourceLink direction="with" ref="{8964BB98-30C8-4233-9CF5-BB5BE12848DB}"/>
          </msink:context>
        </emma:interpretation>
      </emma:emma>
    </inkml:annotationXML>
    <inkml:trace contextRef="#ctx0" brushRef="#br0">-5712-4587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8.4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CFF2F2-C624-4D2C-81CD-344E3405BB90}" emma:medium="tactile" emma:mode="ink">
          <msink:context xmlns:msink="http://schemas.microsoft.com/ink/2010/main" type="inkDrawing" rotatedBoundingBox="13180,13909 18906,13561 18964,14522 13238,14869" semanticType="connector" shapeName="Other">
            <msink:sourceLink direction="with" ref="{7D27E633-18CB-45E0-9325-C5B811A799A5}"/>
            <msink:sourceLink direction="with" ref="{B5D97039-7347-4D1D-AFEE-40476AA8446F}"/>
          </msink:context>
        </emma:interpretation>
      </emma:emma>
    </inkml:annotationXML>
    <inkml:trace contextRef="#ctx0" brushRef="#br0">-4844 4356 1094 0,'0'0'97'0,"0"0"-77"0,-4 0-20 0,4 0 0 16,-9 0 89-16,5 4 15 0,4-4 2 0,-5 4 1 0,-4 0-14 0,9-4-2 16,0 0-1-16,0 0 0 0,0 0-30 0,0 8-5 15,-4 0-2-15,4-8 0 0,0 0-5 16,4 11 0-16,5-3-1 0,0 0 0 0,4-4-20 0,0 4-4 15,5-4-1-15,-1 3 0 0,1-3-11 0,4 4-3 16,-5 4 0-16,10-4 0 0,-10 3-8 0,1 1 0 16,8 0 0-16,-4-1 8 0,0-3-8 0,0 4 0 15,0 4 0-15,0-5 0 0,0 1 0 0,-5 4 0 16,10-9 0-16,-5 5 0 0,4 0 8 0,0-4-8 16,5-5 0-16,-5 5 8 0,1 0-8 0,-1-4 8 15,-4 0-8-15,0 0 8 0,-5-4 0 0,5 0 0 16,-4-4 0-16,-5 4 0 0,-4 0 4 0,4 0 1 15,-13 0 0-15,13 4 0 0,-13-4-2 0,0 0-1 16,0 0 0-16,4 8 0 0,1 3 8 0,-5 1 2 16,-5 0 0-16,1 3 0 0,0-3 10 0,-5 4 2 15,-9 3 1-15,1 1 0 0,-5-1-5 0,-4 1-2 0,-5-1 0 16,0 4 0-16,-8 1-3 0,4-1-1 0,-1 1 0 16,6 3 0-16,-5-4-6 0,0 1-2 0,4-1 0 0,0 4 0 15,5-7-14-15,-1 7 0 0,6-3 0 0,-1-1 0 31,4 0-32-31,0 1-7 0,-3-1-1 0,7 1 0 0,-3 3-130 16,-1-8-26-16,5 5-6 0</inkml:trace>
    <inkml:trace contextRef="#ctx0" brushRef="#br0" timeOffset="-2700.1315">-7415 4746 748 0,'0'0'33'0,"0"0"7"0,0 0-32 0,0 0-8 0,0 0 0 0,0 0 0 16,0 0 44-16,-9 4 8 0,9-4 0 0,-4 8 1 16,4-8-21-16,0 0-4 0,-4 8 0 0,4-8-1 15,0 0 23-15,0 0 5 0,0 0 1 0,0 0 0 16,0 0 24-16,0 0 6 0,0 0 1 0,0 0 0 0,0 0-14 15,0 0-2-15,0 0-1 0,0 0 0 16,8 4-22-16,-8-4-5 0,0 0-1 0,0 0 0 0,0 0-18 0,0 0-3 16,14 0-1-16,-6-4 0 0,-8 4-7 0,0 0-1 15,0 0-1-15,13-4 0 0,-4 0-11 0,0 0 10 16,-9 4-10-16,0 0 10 0,0 0-2 0,13-4 0 16,-4 0 0-16,0 1 0 0,4-1 9 0,-4 0 2 15,-1 0 0-15,-3 4 0 0,-5 0 1 0,9-4 0 16,-9 4 0-16,8 0 0 0,1-4-6 0,-9 4-1 15,0 0 0-15,0 0 0 0,9 0-5 0,0 4 0 16,-1 0-8-16,-8-4 12 0,0 0-12 0,9 4 0 16,0-4 0-16,-5 4 0 0,5 0 0 0,0-1 0 15,0 1 0-15,0-4 0 0,-1 0 0 0,1 0 0 16,4 0 0-16,0 0 0 0,1 0 0 0,-1 0 8 16,4 0-8-16,1 0 0 0,-1-4 12 0,-3 1-3 0,-1 3-1 15,4 0 0-15,-4 0-8 0,5-4 10 0,-5 4-10 0,5 0 10 16,-5 0-10-16,4 0 0 0,-3 4 9 0,3-4-9 15,-4 7 0-15,5-3 0 0,-1 0 0 0,1 4 8 16,4-4-8-16,-5 4 0 0,5-4 0 0,0-1 0 16,5 1 0-16,-5 0 0 0,8 0 0 0,-3-4 0 15,3-4 0-15,1 0-15 0,0 4 4 0,-1-4 1 16,-3 1 35-16,-1 3 7 0,0-4 2 0,1 0 0 16,-1 4-34-16,0-4 0 0,1 4-10 0,-5-4 10 15,4 4 0-15,-4 0 0 0,4 0 0 0,-4 4 12 16,0-4-12-16,-4 0 0 0,4 4 0 0,-1-4 8 0,-3 4-8 15,4 0 0-15,0-1 0 0,0-3 0 0,0 4 8 0,4-4 0 16,5 0 0-16,-5 0 0 0,-4 0-8 0,9-4 0 16,8 1 0-16,-4-1 0 0,5 0 0 0,-1 0 0 15,1 0 0-15,-1 0 0 0,1 0 0 0,-5-4 0 16,-4 1 0-16,-1 3 0 0,1-4 0 0,-5 4 0 16,1 0 0-16,-1 0 0 0,-4 0 0 0,0 0 0 15,0 0 8-15,0 4-8 0,4 0 0 0,0 0 0 16,1 0 8-16,-5 0-8 0,8 0 0 0,1 0 0 15,-5 0 0-15,5 0 0 0,4 4 0 0,0 0 0 16,5-4 0-16,-10 0 0 0,6-4 0 0,-1 4 0 16,-5-4 0-16,1 4 0 0,0-3 0 0,0-1 0 15,-10 0 0-15,6 4 0 0,-5-4 0 0,4 0 0 16,-4 4 0-16,4 0 0 0,-4-4 0 0,0 4 0 0,0 0 0 16,4-4 0-16,1 4 8 0,3-4-8 0,-3 4 0 0,3 0 8 15,1 0-8-15,4 0 0 0,0 0 0 0,1 0 0 16,-1 4 0-16,0-4 0 0,0-4 0 0,0 4 0 15,0-4 0-15,0 4 0 0,-4-4 0 0,4 1 0 16,-4-1 0-16,4 0 0 0,-5 4 0 0,1 0 0 16,-13 0 0-16,8-4 0 0,-8 0 0 0,-1 0 8 15,5 4 5-15,-4 0 1 0,4 0 0 0,-1 0 0 16,1-4-6-16,5 4-8 0,-5-4 11 0,4 4-11 16,0 0 0-16,1-4 0 0,-5 4 0 0,4-4 0 15,-4 8 8-15,4-4-8 0,-4 0 0 0,0-4 0 16,0 1 0-16,0-1 0 0,-5 0 0 0,1 0 0 0,0 0 0 15,-1 0 0-15,1 0 0 0,-1 0 0 0,-8 4 0 16,0-4 0-16,8 0 8 0,-4 4-8 0,5-3 0 0,0 3 8 16,-1-4-8-16,5 0 0 0,0 4 0 0,-4 0-12 15,3-4 0-15,6 4 0 0,-1 0 12 0,0 0 0 16,-4-4 0-16,5 4 0 0,-1 0 0 0,-4 0 16 16,0 0-3-16,0 0-1 0,-5-4-12 0,1 0 0 15,-5 4 0-15,0-4 0 0,-13 4 0 0,0 0 0 16,0 0 0-16,13 0 0 0,1-4 0 0,-1 4 8 15,-5 0-8-15,6 0 0 0,3-4 0 0,-4 1 0 16,5 3 8-16,-1-4-8 0,1 0 0 0,4 0 0 16,-4 0 0-16,-1 4 0 0,1-4 16 0,-1 0 0 15,-4 0 0-15,0 4 0 0,1 0-16 0,-6 0 0 16,10 0 0-16,-9 0 0 0,-5 0 0 0,5-4 0 16,-9 4 0-16,9-4 0 0,-1 4 0 0,-8 0 0 15,0 0 0-15,14 0 0 0,-1 0 0 0,-4-3 0 0,4-1 0 16,0 4 0-16,0-4 0 0,5 4 0 0,-5 0 0 0,4 0 0 15,-4-4 0-15,1 0 0 0,-1-4 0 0,0 4 0 16,-4 4 0-16,-1-4 0 0,-8 4 0 0,9-4 0 16,-9 4 0-16,9-3 0 0,0-1 0 0,-9 4 0 15,9-4 0-15,-1 0 0 0,6 0 0 0,-14 4 0 16,8 0 0-16,5 0-18 0,-4-8 4 0,4 8 1 16,-13 0 13-16,9-4 0 0,-9 4 0 0,13 0 0 15,-13 0 0-15,9 0 0 0,4-4 0 0,-13 4 0 16,9 0 0-16,-9 0 0 0,9 0 0 0,0 0 0 15,-1 0 0-15,-8 0 0 0,14 0 0 0,-6 0 0 16,1 0 0-16,0 0 0 0,-9 0 0 0,9 0 0 0,4 4 0 0,-4-4 0 16,-9 0 0-16,8 4 0 0,1-4 0 0,0 0 16 15,0 0-3-15,-9 0-1 0,0 0-12 0,8 0-16 16,1 0 3-16,-9 0 1 0,9 0 12 0,-9 0 0 16,4 0 0-16,10 0 0 0,-10 0 0 0,-4 0 0 15,0 0 0-15,9 0 0 0,-1 0 0 0,1 0 0 16,-9 0 0-16,0 0 0 0,0 0 0 0,5 0 16 15,3 0-3-15,-8 0-1 0,0 0-12 0,0 0-16 16,0 0 3-16,0 0 1 0,0 0 12 0,0 0 0 16,0 0 0-16,5 4 0 0,4 0 0 0,-9-4 0 15,0 0 0-15,0 0 0 0,8 4 0 0,-3 4 0 16,-1-4 0-16,5-1 0 0,0 1 0 0,-1-4 16 16,1 0-3-16,0 4-1 0,0-4-12 0,-5 0 0 15,5 0 0-15,0 0 0 0,-9 0 0 0,0 0-16 0,4 0 3 0,-4 0 1 16,0 0 12-16,0 0 16 0,0 0-3 0,0 0-1 15,0 0-20-15,0 0-5 0,0 0-1 0,0 0 0 16,0 0-2-16,0 0-1 0,0 0 0 0,13 0 0 16,0 0-3-16,5 0 0 0,-5 0 0 0,0 0 0 15,0 0 7-15,1-4 1 0,-14 4 0 0,8 0-1101 16</inkml:trace>
    <inkml:trace contextRef="#ctx0" brushRef="#br0" timeOffset="-1526.3754">-2097 4497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7:25.92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9B24A1-D6D9-4F8B-BB28-4CD7BD855B52}" emma:medium="tactile" emma:mode="ink">
          <msink:context xmlns:msink="http://schemas.microsoft.com/ink/2010/main" type="writingRegion" rotatedBoundingBox="8574,4828 10232,7793 8959,8505 7301,5540"/>
        </emma:interpretation>
      </emma:emma>
    </inkml:annotationXML>
    <inkml:traceGroup>
      <inkml:annotationXML>
        <emma:emma xmlns:emma="http://www.w3.org/2003/04/emma" version="1.0">
          <emma:interpretation id="{62388F9F-C2CC-49DC-AE4F-EB59D82EDB6B}" emma:medium="tactile" emma:mode="ink">
            <msink:context xmlns:msink="http://schemas.microsoft.com/ink/2010/main" type="paragraph" rotatedBoundingBox="8574,4828 10232,7793 8959,8505 7301,55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2FE5C0-9434-4806-8273-149ECB0271BA}" emma:medium="tactile" emma:mode="ink">
              <msink:context xmlns:msink="http://schemas.microsoft.com/ink/2010/main" type="line" rotatedBoundingBox="8574,4828 10232,7793 8959,8505 7301,5540"/>
            </emma:interpretation>
          </emma:emma>
        </inkml:annotationXML>
        <inkml:traceGroup>
          <inkml:annotationXML>
            <emma:emma xmlns:emma="http://www.w3.org/2003/04/emma" version="1.0">
              <emma:interpretation id="{3E484483-C496-4FCE-B4B7-16D3FF7229EC}" emma:medium="tactile" emma:mode="ink">
                <msink:context xmlns:msink="http://schemas.microsoft.com/ink/2010/main" type="inkWord" rotatedBoundingBox="8574,4828 9297,6121 8024,6833 7301,55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167 21 1036 0,'-13'-4'23'0,"13"4"5"0,-5-4 0 0,-4 4 1 0,9 0-29 0,0 0 0 0,0 0 0 0,0 0 0 15,0 0 57-15,0 0 6 0,0 0 1 0,0 0 0 16,0 0 0-16,9-4 0 0,0 4 0 0,4-4 0 15,0 0 0-15,-4 4 0 0,4-3 0 0,0 3 0 0,1 3-52 0,-1-3-12 16,0 4 0-16,-4 0 0 0,4 8 0 0,4-4 0 16,5 0 0-16,5-5 0 0,-5 5 0 0,4 0 0 15,-4 4 0-15,4-4 0 0,-4-8 0 0,0 3 0 16,0 1 0-16,0 0 0 0,-4 0 54 0,-1 0 8 16,-4-4 2-16,0 0 0 0,1 0-52 0,-1 0-12 15,-13 0 0-15,0 0 0 0,8 4 0 0,-8-4 0 16,9 4 0-16,-4 4 0 0,-1 7 0 0,-4-3 0 15,0 0 0-15,-4-1 0 0,4 1 54 0,-9 0 8 16,0 3 2-16,0 1 0 0,-4 3-52 0,-4 5-12 16,-5-5 0-16,-5 9 0 0,1-5 0 0,-5 4 0 15,1 1 0-15,-1-1 0 0,-9-4 0 0,5-3 0 16,5 7 0-16,-1-3 0 0,-4-1 0 0,0 0 0 0,0 5 0 16,4-5 0-16,0 0 0 0,0 5 0 0,1-5 0 15,3 4-646-15,1 1-132 0</inkml:trace>
          <inkml:trace contextRef="#ctx0" brushRef="#br0" timeOffset="6572.5275">-961-396 1267 0,'0'0'28'0,"0"0"5"0,0 0 2 0,5-8 1 0,3 0-36 0,-8 8 0 15,5-8 0-15,-1 4 0 0,1-7 0 0,3 3 0 16,-3 0 0-16,-5 8 0 0,0 0 0 0,0 0 0 16,0 0 0-16,0 0 0 0,0 0 58 0,0 0 5 15,9 8 1-15,-1 7 0 0,-3-3-52 0,-1 8-12 16,0-1 0-16,1 5 0 0,-5 3 54 0,4 4 8 16,-4 4 2-16,5 4 0 0,-1 0-52 0,-4 0-12 15,0 0 0-15,-4-4 0 0,8 0 54 0,-4 0 8 16,0-3 2-16,0-1 0 0,-4 0-52 0,4-4-12 0,0 5 0 15,4-9 0-15,-8-4 0 0,4-3 0 0,0-8 0 0,0 4 0 16,-5-1 0-16,5 1 0 0,0-4 0 0,-4 0 0 31,4-1-151-31,0 5-33 0,-18-4-6 0,1 0-2 0</inkml:trace>
          <inkml:trace contextRef="#ctx0" brushRef="#br0" timeOffset="7317.7278">-592-447 1036 0,'0'0'23'0,"4"-12"5"0,1 1 0 0,8-1 1 0,-4-4-29 0,-1 8 0 16,-3-3 0-16,3-1 0 0,10-4 57 0,-5 5 6 0,-4 3 1 0,4-4 0 15,5 4 0-15,4 1 0 16,0-1 0-16,-5 4 0 0,5-4 0 0,0 0 0 0,4 1 0 0,-4 3 0 15,0 0-52-15,0 4-12 0,-4-8 0 0,4 4 0 16,-5 4 0-16,-4 8 0 0,0-4 0 0,1 0 0 16,-1 0 0-16,-4 3 0 0,-9-7 0 0,13 12 0 15,-5 4 0-15,1-1 0 0,-4 5 0 0,-1-1 0 16,-4 9 0-16,0-5 0 0,-9 0 0 0,0 5 0 16,-4 3 54-16,0 4 8 0,0-4 2 0,-9 0 0 15,0 4-52-15,5-3-12 0,-10 3 0 0,10-4 0 16,-5-8 0-16,0 5 0 0,4-9 0 0,1 5 0 15,8-9 0-15,-4 1 0 0,0-5 0 0,8 1 0 16,1 0 54-16,-1-4 8 0,5-8 2 0,0 0 0 16,0 0-52-16,0 0-12 0,0 0 0 0,0 0 0 15,18 7 54-15,0-7 8 0,-5 0 2 0,9 0 0 16,-5 0-52-16,5 0-12 0,4-3 0 0,1-5 0 0,-1 8 0 16,5-8 0-16,0 0 0 0,4 0 0 0,4 1 0 15,1-1 0-15,3 0 0 0,-3 0 0 16,-1 8-202-16,-3-4-43 0</inkml:trace>
        </inkml:traceGroup>
        <inkml:traceGroup>
          <inkml:annotationXML>
            <emma:emma xmlns:emma="http://www.w3.org/2003/04/emma" version="1.0">
              <emma:interpretation id="{43E5E47E-329E-40AC-ACD7-8DF632EA30E6}" emma:medium="tactile" emma:mode="ink">
                <msink:context xmlns:msink="http://schemas.microsoft.com/ink/2010/main" type="inkWord" rotatedBoundingBox="8906,5783 8980,5916 8583,6138 8509,6005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(</emma:literal>
                </emma:interpretation>
                <emma:interpretation id="interp4" emma:lang="" emma:confidence="0">
                  <emma:literal>'</emma:literal>
                </emma:interpretation>
                <emma:interpretation id="interp5" emma:lang="" emma:confidence="0">
                  <emma:literal>9</emma:literal>
                </emma:interpretation>
              </emma:one-of>
            </emma:emma>
          </inkml:annotationXML>
          <inkml:trace contextRef="#ctx0" brushRef="#br0" timeOffset="17411.386">320 157 115 0,'0'0'10'0,"0"0"-10"16,0 0 0-16,14-3 0 0,-14 3 36 0,8-4 6 15,1 4 1-15,4-4 0 0,-13 4 3 0,9-8 1 16,0 4 0-16,-5 0 0 0,5-4-10 0,-9 8-1 16,0 0-1-16,4-4 0 0,5-3 9 0,-5-1 1 15,-4 0 1-15,0 0 0 0,0 8 4 0,0-8 1 16,5 1 0-16,-5 7 0 0,0 0-14 0,0 0-2 0,0 0-1 15,0 0 0-15,0 0-12 0,0 0-2 0,0 0-1 0,0 0 0 16,0 0 21-16,0 0 4 0,-9-4 0 0,-4 4 1 16,-5 4-36-16,1 0-9 0,-1-1 0 0,1 5 0 15,4-8 16-15,-5 4 0 0,0 0 1 0,1 0 0 16,-5 0 7-16,4 0 2 0,1-4 0 0,4 4 0 16,0-4-13-16,-1 0-2 0,1 0-1 0,0 4 0 15,4-4-10-15,-4 7 0 0,-4-3 0 0,3 4 0 16,-3-4-16-16,4 4-6 0,-5 3-1 0,5-3 0 15,0 4-20-15,4 0-4 16,-4-1-1-16,0 1-515 0</inkml:trace>
        </inkml:traceGroup>
        <inkml:traceGroup>
          <inkml:annotationXML>
            <emma:emma xmlns:emma="http://www.w3.org/2003/04/emma" version="1.0">
              <emma:interpretation id="{6504274E-B4D4-4D44-A364-731FC56D17E5}" emma:medium="tactile" emma:mode="ink">
                <msink:context xmlns:msink="http://schemas.microsoft.com/ink/2010/main" type="inkWord" rotatedBoundingBox="9227,6512 10012,7916 9333,8295 8548,6892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797.2029">342 895 1036 0,'0'0'23'0,"0"0"5"0,0 0 0 0,0 0 1 0,9-8-29 0,4 4 0 15,-4 0 0-15,0 0 0 0,0 0 57 0,-1 0 6 16,-8 4 1-16,9 0 0 0,0-4 0 0,-9 4 0 15,9 4 0-15,-9-4 0 0,0 0-52 0,4 4-12 16,5 4 0-16,-5 0 0 0,-4 3 54 0,0 1 8 16,0 8 2-16,-4-1 0 0,-5 5-52 0,5 3-12 15,-10 0 0-15,6 4 0 0,-5-3 54 0,-1 3 8 0,-3-4 2 0,-1 4 0 16,5-3-52-16,-4-1-12 0,8-4 0 0,-4 5 0 16,-1-9 0-16,1 4 0 0,5-7 0 0,-6 0 0 15,6-1 0-15,-1-7 0 0,0 4 0 0,0-4 0 16,9-8 0-16,0 0 0 0,0 0 0 0,0 0 0 15,-4 11 0-15,4-11 0 0,0 0 0 0,0 0 0 16,0 0 0-16,0 0 0 0,9 8 0 0,-1-4 0 16,10-8 54-16,-5 0 8 0,-4-4 2 0,8-3 0 15,5 3-52-15,9-8-12 0,4 5 0 0,0-5 0 16,5-4 0-16,-5 1 0 0,9 3 0 0,0-3 0 16,-5-1 0-16,5 9 0 0,-4-5 0 0,8 0 0 15,0 1 0-15,-8 7 0 0,-1-4 0 0,-4 5-646 16,9 3-132-16</inkml:trace>
          <inkml:trace contextRef="#ctx0" brushRef="#br0" timeOffset="4315.1967">737 1858 1267 0,'0'0'56'0,"5"-12"12"0,3 4-55 0,1-3-13 16,4-1 0-16,-4 4 0 0,0 0 54 0,-9 8 8 15,0 0 2-15,0 0 0 0,0 0-52 0,4 8-12 16,1 4 0-16,-5-1 0 0,0 5 0 0,-9 7 0 16,0 1 0-16,-4-1 0 0,4 5 54 0,-4-5 8 15,-5 4 2-15,5 1 0 0,0-1-52 0,4-4-12 16,-4-3 0-16,0-1 0 0,4 1 54 0,5-1 8 15,-5-3 2-15,5-1 0 0,-1-3 0 0,1 0 0 16,4-12 0-16,0 0 0 0,0 0-52 0,0 0-12 0,0 0 0 16,0 0 0-16,13 4 27 0,0-4 2 15,0-4 1-15,5 0 0 0,-1 0-18 0,1-8-3 0,4 1-1 0,4-9 0 16,1 8 0-16,-1-3-8 0,9-1 12 0,0 1-4 16,9-1-8-16,-5 4-9 0,-3 1 9 0,3-1-13 31,-4 4-11-31,0-4-1 0,0 5-1 0,-4-5 0 15,-5 8-129-15,1-8-25 0</inkml:trace>
          <inkml:trace contextRef="#ctx0" brushRef="#br0" timeOffset="4571.3825">1167 1710 1497 0,'0'0'32'0,"0"0"8"0,0 0 0 0,0 11 4 0,0-3-36 0,0 4-8 15,0-1 0-15,0 9 0 0,-4-1 53 0,-1 9 9 16,-3-5 2-16,-1 8 0 0,-4 1 0 0,4-1 0 15,-4 4 0-15,-5-4 0 0,9 4-29 0,-4-4-6 16,0 4-1-16,4-3 0 0,5 3-7 0,-5-4-1 16,0-4-1-16,5 1 0 0,0-1-19 0,-1-4 0 0,-4 1 0 0,5-5-630 15,4 1-125-15</inkml:trace>
        </inkml:traceGroup>
      </inkml:traceGroup>
    </inkml:traceGroup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7:53.19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1A11A56-727A-429D-90DB-DEC3B044F6BD}" emma:medium="tactile" emma:mode="ink">
          <msink:context xmlns:msink="http://schemas.microsoft.com/ink/2010/main" type="writingRegion" rotatedBoundingBox="17419,3868 16713,5993 16058,5775 16765,3651">
            <msink:destinationLink direction="with" ref="{671CCF0A-C769-4FAA-AA89-56FC9FBE87C7}"/>
          </msink:context>
        </emma:interpretation>
      </emma:emma>
    </inkml:annotationXML>
    <inkml:traceGroup>
      <inkml:annotationXML>
        <emma:emma xmlns:emma="http://www.w3.org/2003/04/emma" version="1.0">
          <emma:interpretation id="{661EE2A2-8CA3-4B64-A4C0-6314282263ED}" emma:medium="tactile" emma:mode="ink">
            <msink:context xmlns:msink="http://schemas.microsoft.com/ink/2010/main" type="paragraph" rotatedBoundingBox="17419,3868 16713,5993 16058,5775 16765,36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12A767-FD31-49AC-BD0C-D887A4E13DC9}" emma:medium="tactile" emma:mode="ink">
              <msink:context xmlns:msink="http://schemas.microsoft.com/ink/2010/main" type="line" rotatedBoundingBox="17419,3868 16713,5993 16058,5775 16765,3651"/>
            </emma:interpretation>
          </emma:emma>
        </inkml:annotationXML>
        <inkml:traceGroup>
          <inkml:annotationXML>
            <emma:emma xmlns:emma="http://www.w3.org/2003/04/emma" version="1.0">
              <emma:interpretation id="{7771B668-CBF4-47DA-9977-979E1ACA920E}" emma:medium="tactile" emma:mode="ink">
                <msink:context xmlns:msink="http://schemas.microsoft.com/ink/2010/main" type="inkWord" rotatedBoundingBox="17266,3817 17048,4473 16547,4307 16765,3651">
                  <msink:destinationLink direction="with" ref="{C87D4D97-FEDD-4724-8B64-0E37E91CE673}"/>
                </msink:context>
              </emma:interpretation>
              <emma:one-of disjunction-type="recognition" id="oneOf0">
                <emma:interpretation id="interp0" emma:lang="" emma:confidence="1">
                  <emma:literal>-</emma:literal>
                </emma:interpretation>
                <emma:interpretation id="interp1" emma:lang="" emma:confidence="0">
                  <emma:literal>_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~</emma:literal>
                </emma:interpretation>
                <emma:interpretation id="interp4" emma:lang="" emma:confidence="0">
                  <emma:literal>,</emma:literal>
                </emma:interpretation>
              </emma:one-of>
            </emma:emma>
          </inkml:annotationXML>
          <inkml:trace contextRef="#ctx0" brushRef="#br0">875-4537 172 0,'0'0'8'0,"0"0"1"0,9-4-9 0,-5-4 0 15,1 4 0-15,-1 1 0 0,1-5 134 0,-5 8 25 16,4-8 5-16,-4 0 0 0,0 8-91 0,4-8-18 16,-4 1-4-16,0 3-1 0,0-4-5 0,0-4-1 0,0 8 0 0,0 4 0 15,0 0-25-15,0 0-6 0,0 0-1 16,0 0 0-16,0 0 0 0,-4-8 0 16,4 8 0-16,0 0 0 0,0 0-12 0,0 0 9 0,0 0-9 0,0 0 8 15,-4-3 7-15,4 3 1 0,0 0 0 0,0 0 0 16,0 0 12-16,0 0 4 0,-5-4 0 0,5 4 0 15,0 0-7-15,0-8-1 0,0 8 0 0,0 0 0 16,0 0-8-16,0 0-1 0,0-4-1 0,0 0 0 16,0-4 0-16,0 8 0 0,0 0 0 0,0 0 0 15,0 0-14-15,0 0 0 0,0 0 0 0,0 0 0 16,0 0 8-16,0 0-8 0,0 0 11 0,0 0-11 16,0 0 0-16,0 0 0 0,0 0 0 0,-9 4 0 15,1 0 0-15,-1 4 0 0,-4 0 0 0,4 3 0 16,-4 1 10-16,-5 0-10 0,1 3 8 0,-5 1-8 15,4 3 12-15,-4 1-4 0,-4-1 0 0,0 5 0 16,-5 3-8-16,5-7 0 0,-1-5 0 0,1 1 0 16,4 7 13-16,0 1 1 0,-9-9 0 0,5 5 0 0,4-5 2 15,0 1 1-15,0-4 0 0,0-1 0 0,5 1-5 0,-1 0-2 16,1-1 0-16,3 1 0 0,1 0-10 0,0 0 0 16,4-5 0-16,1 5 0 0,-1-4 0 0,9-8 0 15,-9 8 0-15,0-1 0 0,0 5 0 0,9-12 0 16,0 0 0-16,0 0 0 0,0 0 8 0,0 0-8 15,0 0 8-15,0 0-8 0,0 0 15 0,0 0-3 16,0 0 0-16,0 0 0 0,0 0-12 0,0 0 8 16,14 0-8-16,-6-4 0 0,1 4 13 0,4-4-3 15,1 0-1-15,-1 4 0 0,4 0-9 0,1 4 8 16,-1 0-8-16,5 0 8 0,5 0-8 0,-1 4 8 16,-4 0-8-16,0-1 8 0,4 1-8 0,0 0 0 0,5 8 0 15,0-5 0-15,0 1 0 0,-1 0 0 0,1 3-12 16,0 5-552-16,-1-5-111 0</inkml:trace>
        </inkml:traceGroup>
        <inkml:traceGroup>
          <inkml:annotationXML>
            <emma:emma xmlns:emma="http://www.w3.org/2003/04/emma" version="1.0">
              <emma:interpretation id="{0DD6E26A-5AD6-4250-8C44-ED07D3456D6C}" emma:medium="tactile" emma:mode="ink">
                <msink:context xmlns:msink="http://schemas.microsoft.com/ink/2010/main" type="inkWord" rotatedBoundingBox="16990,5160 16713,5993 16116,5794 16393,4961">
                  <msink:destinationLink direction="with" ref="{F635536B-6C81-4E2E-A460-E56D8766912D}"/>
                </msink:context>
              </emma:interpretation>
            </emma:emma>
          </inkml:annotationXML>
          <inkml:trace contextRef="#ctx0" brushRef="#br0" timeOffset="1557.0218">555-3301 914 0,'0'0'40'0,"0"0"9"0,0 0-39 0,0-8-10 15,0 8 0-15,0-7 0 0,0-5 56 0,0 4 8 16,0 8 3-16,0 0 0 0,0 0-33 0,0 0-6 16,4-4-2-16,-4 4 0 0,0 0 0 0,0 0 0 15,0 0 0-15,0 0 0 0,0 0 11 0,0 0 3 16,0 0 0-16,0 12 0 0,0 0 14 0,-4 7 3 15,-9 8 1-15,0 9 0 0,-5 3 4 0,1 0 1 16,-1 0 0-16,-8 7 0 0,4-3-10 0,4 0-1 16,1 0-1-16,-1 0 0 0,1 0-28 0,3-4-6 15,1-4-1-15,0 4 0 0,9 0-16 0,-5 0 8 16,-4 0-8-16,4 0 0 16,0 0-143-16,0-4-35 0</inkml:trace>
          <inkml:trace contextRef="#ctx0" brushRef="#br0" timeOffset="1267.698">138-3367 986 0,'0'0'21'0,"0"0"5"0,9-8 1 0,0 4 1 0,0 4-28 0,4-4 0 0,-9 0 0 0,-4 4 0 15,13 0 42-15,-13 0 2 0,0 0 1 0,9 8 0 16,-9-8-29-16,0 0-7 0,0 0-1 0,0 12 0 16,0 0 6-16,-4-1 1 0,-1-3 0 0,1 4 0 15,-5 0 17-15,-4-1 4 0,0-7 1 0,-5 4 0 16,5 4 6-16,-5 3 1 0,1-7 0 0,-1 4 0 15,1-1-16-15,-1 1-4 0,1 0 0 0,4 0 0 16,4-1-8-16,0 5-1 0,0-4-1 0,0 3 0 16,5-3-14-16,0 3 0 0,-1 1 8 0,5-8-8 15,-4 0 8-15,4-8-8 0,0 0 11 0,0 0-11 0,0 11 9 16,4 1-9-16,5-4 0 0,0 0 9 0,4-1 21 0,0 1 4 16,5 0 1-16,4 0 0 0,-5 0-11 0,1-1-1 15,8 1-1-15,0 0 0 0,-4-4-6 0,5 0-2 16,3-4 0-16,-3 0 0 0,-1 0-6 0,5 0-8 15,8 0 11-15,-4-4-11 0,0-4 0 0,-4 4 0 16,0-4 0-16,-5 5 0 16,0-1-41-16,-4 0-9 0,-4 0-2 0,4 0-500 15,-5 0-100-15</inkml:trace>
        </inkml:traceGroup>
      </inkml:traceGroup>
    </inkml:traceGroup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7:24.8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83A6F4-3E1A-4576-85F9-75F2B331103D}" emma:medium="tactile" emma:mode="ink">
          <msink:context xmlns:msink="http://schemas.microsoft.com/ink/2010/main" type="inkDrawing" rotatedBoundingBox="5631,8000 11334,4537 11827,5350 6125,8813" semanticType="callout" shapeName="Other">
            <msink:sourceLink direction="with" ref="{28B98BDF-056D-44CA-BE0D-DDBA6A18DB20}"/>
            <msink:sourceLink direction="with" ref="{1A309DCD-EA90-4216-B637-3E814C16D13C}"/>
          </msink:context>
        </emma:interpretation>
      </emma:emma>
    </inkml:annotationXML>
    <inkml:trace contextRef="#ctx0" brushRef="#br0">3 2991 172 0,'-9'-8'16'0,"9"8"-16"0,0 0 0 0,0 0 0 0,0 0 164 0,5-4 31 16,-5 4 5-16,4-8 2 0,5 1-94 0,0-1-20 15,-5 4-3-15,1-8-1 0,8 4-24 0,-9 4-6 16,9-3-1-16,-8 3 0 0,-5 4-20 0,8-4-4 16,6 0-1-16,-6 0 0 0,-3 0-28 0,-5 4 0 15,9-4 0-15,-1 0 0 0,6 0 0 0,-10-3 0 16,-4 7 0-16,13 0 0 0,0-4 0 0,-4 4 0 15,4-4 0-15,0 0 0 0,5 0 0 0,-5-4 0 16,0 4 0-16,5 4 0 0,-5 4 20 0,0-4-1 16,0-8-1-16,0 5 0 0,1-5 2 0,3-4 0 15,14 4 0-15,-5-3 0 0,0-1 10 0,-4 0 2 0,9 0 1 16,-5 1 0-16,5-1-4 0,-5 0-1 0,-4-3 0 0,5 3 0 16,3-4-15-16,-3 5-3 0,-5-9-1 15,8 5 0-15,-3-1 2 0,3 0 0 0,-3 5 0 0,-1-5 0 16,0-3-11-16,1 3 12 0,8 0-12 0,0-3 12 15,4 3-12-15,-3-3 8 0,3 3-8 0,0-3 8 16,1-5-8-16,-1 5 0 0,1-5 0 0,-5 5 0 16,5-4 0-16,-5-1 0 0,-5 5 0 0,1-5 0 15,4 1 0-15,-4 3 0 0,4-7 0 0,-4 4 0 16,8-1 0-16,-4 1 0 0,0-1 0 0,5 1 0 16,-1 0 0-16,1-1 0 0,-5 1 0 0,-4-1 0 15,-1 9 0-15,-3-1 0 0,3-3 0 0,-8-1 0 16,9 1 0-16,-9-1 0 0,0 1 0 0,0-1 0 0,9 1 0 0,-5-1 0 15,0 1 0-15,5-1 0 0,4 1 0 0,-4-5 0 16,-1 5 0-16,-3-1 0 0,8-3 0 0,-4 4 0 16,-1-1 0-16,1 1 0 0,0 3 27 0,-1-4 3 15,-3 9 1-15,-1-5 0 0,0 4 1 0,-4-7 1 16,5 7 0-16,-5-3 0 16,4 3-77-16,-4 0-16 0,0-3-4 0,0-1 0 0,4 4 103 0,0 1 20 15,-4-1 4-15,0-4 1 0,5 1-52 0,3-1-12 16,-3 1 0-16,3-1 0 0,-3 0 0 0,-5-3 0 15,-5-1 0-15,5 5 0 0,0-1 0 0,0 4 0 16,0-3 0-16,0 7 0 0,0-8 0 0,-5 5 0 0,1-1 0 16,-1 4 0-16,1 0 0 0,-1 1 0 0,1-1 0 15,0 0 0-15,-1-4 0 0,-4 1 0 0,5-1 0 0,-5 0 0 16,5 4 0-16,-5-3 0 0,9-5 0 0,-5 1 0 16,1 7 0-16,4-4 0 0,0-4 0 0,4 5 0 15,0-1 0-15,5 0 0 0,-5-3 0 0,5-1 0 16,-5 4 0-16,1-3 0 0,-5-1 0 0,4 5 0 15,5-5 0-15,-1 0 0 0,-3 1 0 0,3 3 0 16,1-4 0-16,-5 5 0 0,1-1 0 0,-1-4 0 16,0 5 0-16,-4 3 0 0,0-4 0 0,0 4 0 15,0-7 0-15,-4 3 0 0,4-3 0 0,0 3 0 16,-1 0 0-16,1-3 0 0,0 3 0 0,0-4 0 16,5-3 0-16,-1 3 0 0,-4 4 0 0,0 1 0 15,-9-5 0-15,9 4 0 0,0-3 0 0,4-1 0 16,-4-3 0-16,4 3 0 0,1-3 0 0,3 3 0 0,1-3 0 15,0-1 0-15,-5 1 0 0,5 3 0 0,0 4 0 0,-5 1 0 16,0-5 0-16,1 4 0 0,-1 1 0 0,0-1 0 16,-4 0 0-16,0 0 0 0,0 1 0 0,-4-1 0 15,3 8 0-15,-3-4 0 0,0 1 0 0,-1-1 0 16,1 4 0-16,-5 0 0 0,-4-4 0 0,4 4 0 16,4 0 0-16,-3 0 0 0,-1-3 0 0,4 3 0 15,-4-4 0-15,5 0 0 0,-1 0 0 0,1 4 0 16,0-7 0-16,-1 3 0 0,1 0 0 0,-1 0 0 15,1 1 0-15,-1-1 0 0,-4 0 0 0,5 0 0 16,-9 0 0-16,4 1 0 0,0 3 0 0,-4-4 0 16,4 4 0-16,0 0 0 0,-4-4 0 0,4 1 0 15,-4-1 0-15,0 4 0 0,4 0 0 0,-13 4 0 0,9-8 0 0,-9 8 0 16,0 0 0-16,0 0 0 0,0 0 0 0,0 0 0 31,0 0-48-31,0 0-13 0,0 0-3 0,0 0 0 16,0 0-51-16,0 0-10 0,0 12-3 0,-5-4 0 0</inkml:trace>
    <inkml:trace contextRef="#ctx0" brushRef="#br0" timeOffset="3726.0948">5852 300 576 0,'0'0'12'16,"0"0"4"-16,0 0 0 0,0 0 0 0,8 0-16 0,1-4 0 0,-9 4 0 0,9-4 0 0,-9 4 0 0,13-4 0 15,-4-4 0-15,-9 8 0 0,9-3 0 0,-9 3 0 16,8-4 0-16,-8 4 0 0,13-4 0 0,-4 0 0 15,0-4 0-15,-9 8 0 0,0 0 54 0,0 0 8 16,0 0 2-16,0 0 0 0,0 0 0 0,0 0 0 16,0 0 0-16,0 0 0 0,0 0 0 0,0 0 0 15,0 0 0-15,0 0 0 0,0 0-52 0,0 0-12 16,0 0 0-16,0 0 0 0,-9 8 0 0,5-4 0 16,-5 0 0-16,9-4 0 0,-4 4 0 0,-5 3 0 15,0-3 0-15,5 0 0 0,-9 4 54 0,8 0 8 16,-8 0 2-16,4-1 0 0,1 1-52 0,-10 4-12 15,0 0 0-15,1 3 0 0,-1-3 54 0,1 0 8 0,-5 3 2 16,4 1 0-16,-4 3-52 0,-4 1-12 0,-5 3 0 0,1-3 0 16,-1 7 0-16,0-4 0 0,-4 1 0 0,0-1 0 15,4 4 0-15,-4-3 0 0,-4 3 0 0,-1-3 0 16,-4 3 0-16,-8 0 0 0,-5 0 0 0,0 5 0 16,0-1 0-16,-5 4 0 0,5 0 0 0,0 8 0 15,4-4 0-15,-8 0 0 0,-5 4 0 0,0 0 0 16,1-4 0-16,3 0 0 0,10-4 0 0,3 4 0 15,5-8 0-15,1 0 0 0,-1 0 0 0,9 1 0 16,-5-5 54-16,5-4 8 0,0 5 2 0,0-1 0 16,0-4-52-16,0 1-12 0,-5-1 0 0,1 4 0 15,-5 1 0-15,-5-1 0 0,1 4 0 0,0 0 0 16,4-3 0-16,0 3 0 0,0 0 0 0,-4 0 0 16,4 1 0-16,5-5 0 0,-5 0 0 0,9 0 0 15,-5 1 0-15,5-1 0 0,-4 0 0 0,-1-3 0 0,5-1 0 0,-4 4 0 16,3-3 0-16,-3 3 0 0,0 0 18 0,-5 1 1 15,0-1 0-15,0 0 0 0,0 1-19 0,-4-1 0 16,4 0 0-16,-4 0-9 0,-1 1-5 0,6-1-1 16,-6 0 0-16,1-3 0 0,0 3 15 0,-5-4 0 15,9 5 0-15,-4-1 0 0,4-4 19 0,-4 5 6 16,-5-1 2-16,14 0 0 0,4-3-27 0,-1 3-11 16,-3-7 1-16,4 3 0 0,-5 0 10 0,5 5 0 15,-9-5 0-15,1 4-8 0,-1 1 8 0,0-5 0 16,-4 4 0-16,4-3 0 0,-5-9-8 0,6 1 8 0,-1 0-8 15,4-1 8-15,-4 1-14 0,9 3 2 0,-9 1 1 16,9-5 0-16,-4 5 11 0,-1-1 0 0,5-3 0 0,0 0 0 16,0-5 0-16,0 9 0 0,0-9 0 0,8 9 0 15,1-8 0-15,0 3 0 0,-9 5 0 0,0-1 0 16,-5 1 0-16,9-1-8 0,5 1 8 0,4-1 0 16,0 1 0-16,0 3 0 0,0-3 0 0,0-5 0 15,0 5 0-15,1-1 0 0,7-3 0 0,-3-4 0 16,-1-1 0-16,1 1 0 0,4-4 0 0,4 0 0 15,-4-1 0-15,-1-3 0 0,1 0 0 0,5 0 0 16,-1 4 0-16,0-4 0 0,-9 0 0 0,5 3 0 16,0-3 0-16,4-4 0 0,-8 8 0 0,4-4 0 15,-1 4 0-15,1 0 0 0,0-4 0 0,0 3 0 16,-5 1 0-16,1 0 0 0,4 0 0 0,4 0 0 16,-4-1 0-16,0 1 0 0,-1-4 0 0,10 0 0 0,4-4 0 15,0 0 0-15,-13 4 0 0,13-4 0 0,0 0 0 16,0 0 0-16,-9 4 0 0,9-4 0 0,0 0 20 15,0 0 0-15,0 0 0 0,-9-4 0 0,-8 0-20 0,4 4 0 16,13 0 0-16,0 0 0 0,-13-4 0 0,4 0 0 16,9 4 0-16,0 0 0 0,0 0 0 0,0 0 0 15,-5-4 0-15,5 4 0 0,0 0 0 0,0 0 0 16,-8 4 0-16,8-4 0 16,0 0-117-16,0 0-22 0,0 0-4 0,8 4-610 0</inkml:trace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A309DCD-EA90-4216-B637-3E814C16D13C}" emma:medium="tactile" emma:mode="ink">
          <msink:context xmlns:msink="http://schemas.microsoft.com/ink/2010/main" type="inkDrawing" rotatedBoundingBox="11636,2948 13662,4195 12613,5899 10587,4652" rotationAngle="-1318044768" semanticType="container">
            <msink:sourceLink direction="with" ref="{A4CB53E7-1CCE-4300-BC75-06E414C163E1}"/>
            <msink:destinationLink direction="with" ref="{4F83A6F4-3E1A-4576-85F9-75F2B331103D}"/>
          </msink:context>
        </emma:interpretation>
      </emma:emma>
    </inkml:annotationXML>
    <inkml:trace contextRef="#ctx0" brushRef="#br0">1184-9727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7:47.6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86CE171-A52F-4938-87EA-D0DBD2D04D68}" emma:medium="tactile" emma:mode="ink">
          <msink:context xmlns:msink="http://schemas.microsoft.com/ink/2010/main" type="inkDrawing" rotatedBoundingBox="12658,3634 20220,3372 20228,3607 12666,3869" semanticType="callout" shapeName="Other">
            <msink:destinationLink direction="with" ref="{9A09D5AC-6DB0-43A1-A708-DADEBAB75751}"/>
            <msink:destinationLink direction="with" ref="{5B752857-241C-469A-931B-00E167F9EA04}"/>
          </msink:context>
        </emma:interpretation>
      </emma:emma>
    </inkml:annotationXML>
    <inkml:trace contextRef="#ctx0" brushRef="#br0">0 387 288 0,'22'0'12'0,"-14"-4"4"0,6 0-16 0,-6 0 0 0,1 0 0 0,0 0 0 15,0 0 75-15,-1 0 12 0,-8 4 2 0,9-4 1 16,4 1-39-16,-4-1-8 0,0-4-2 0,0 8 0 15,-9 0 10-15,9-4 1 0,-9 4 1 0,0 0 0 16,0 0-33-16,0 0-8 0,0 0 0 0,0 0-1 16,8-4-11-16,-8 4 0 0,0 0 0 0,0 0 0 15,0 0 0-15,0 0 8 0,0 0 0 0,0 0 0 16,0 0-8-16,0 0 12 0,-8 4-12 0,8-4 12 16,0 0 1-16,0 0 1 0,0 0 0 0,0 0 0 15,0 0 14-15,0 0 4 0,0 0 0 0,0 0 0 16,0 0-20-16,0 0-3 0,0-8-1 0,0 4 0 0,4-4-8 15,5 1 0-15,-5-1 0 0,-4 8 8 0,0 0 16 0,0 0 4 16,0 0 0-16,0 0 0 0,0 0-28 0,0 0 0 16,0 0 0-16,13 0 0 0,0 0 0 0,-4 0 0 15,-9 0 0-15,9 4 0 0,8 0 0 0,-3 0 0 16,-6-4 0-16,6 0 0 0,-1-4 12 0,0 4-4 16,4-4 0-16,1 0 0 0,4 0 13 0,-4 0 3 15,3 4 0-15,1-4 0 0,0 4 11 0,5-4 2 16,-5 4 1-16,4-4 0 0,0 4-50 0,5 0-11 15,4 0-1-15,5 0-1 0,-5 0 38 0,8 0 8 16,-7 0 2-16,7 0 0 0,1 0-23 0,0 4 0 0,0-4 0 16,-4 4 0-16,-1 0 0 0,-4 0 0 0,0-4 0 15,0 0 0-15,0 0 11 0,1 4-3 0,-1-4 0 0,4 0 0 16,9 0-8-16,1 0 0 0,3 0 0 0,-3 0 8 16,-1 0-8-16,0 0 12 0,0 0-12 0,5-4 12 15,0 4-12-15,-10-4 0 0,6 0 0 0,-5 0 0 16,-5 0 0-16,5 0 0 0,-5-3 0 0,1-1 0 15,-1 4 15-15,-3-4 1 0,-1 0 0 0,4 4 0 16,5 1 8-16,0-1 3 0,0 0 0 0,-9 4 0 16,0 0-27-16,0 0 0 0,0-4 8 0,-4 8-8 15,0-4 0-15,-1 4 0 0,1-4 0 0,4 4 0 16,0-4 0-16,0 0 12 0,0 0-12 0,0 0 12 16,-4 0-12-16,4 0 0 0,5 0-12 0,-1-4 12 15,5 4-9-15,-4-4 9 0,-1 4 0 0,-4-4 0 16,5 4 0-16,-1 0 0 0,-4-8 0 0,5 4 0 0,-5 0 0 15,0 4 0-15,4-4 0 0,-3 4 0 0,3 0 0 0,0-4 0 16,-3 4 0-16,-1-3 0 0,4-1 0 0,5 0 9 16,0 0 1-16,-5 4 0 0,1-4-10 0,-5 4-11 15,-4 0 3-15,4-8 0 0,-9 4 8 0,0 0 11 16,1-3-3-16,-1 3 0 0,0 0-8 0,1-4 0 16,-5 4-12-16,4 4 12 0,9-8 0 0,-4 8 0 15,0-8 0-15,-5 5 0 0,5 3 0 0,-1-4 0 16,5 0 0-16,0 0 0 0,-4 0 0 0,4 4 0 15,5-4 0-15,-5 0 12 0,-4 4-12 0,4 0-11 16,-5 0 3-16,-3-4 0 0,-1 0 8 0,0 0 0 16,5 1 0-16,0 3 0 0,-5 0 0 0,5 0 0 0,-9 0 0 15,8 0-8-15,1-4 8 0,-5 0 11 0,-8 0-3 0,8 0 0 16,1 0-8-16,-1 4-11 0,-4 0 3 0,4 0 0 16,-4 0 8-16,5-4 0 0,-6 4 0 0,1 0 0 15,5 0 0-15,-5-4 0 0,0 8 0 0,0-4 0 16,-1 0 0-16,1 0 0 0,-4 0 0 0,4-4 0 15,0 4 0-15,-5 0 0 0,5-4 0 0,-4 4 0 16,4-4 11-16,0 4-3 0,-5-3 0 0,5 3 0 16,0 0-8-16,0 0-14 0,0 0 3 0,-4-4 1 15,-5 4 10-15,4 0 14 0,5 0-3 0,0 0-1 16,-9 0-10-16,9 0 0 0,-4-8 0 0,-1 4 0 16,1 4 0-16,4-4 0 0,-5-4 0 0,5 8 0 15,-4-4 0-15,4 0-11 0,0 4 3 0,0 0 0 16,-5 0 8-16,1 0 11 0,4 0-3 0,0 0 0 15,-5 0-8-15,1 0-11 0,4 0 3 0,-5 0 0 0,1 0 8 16,-5 0 11-16,4 0-3 0,5 4 0 0,-8-4-8 16,-1 0-11-16,4 4 3 0,1-4 0 0,4 0 8 0,-5 0 0 15,-3 0 0-15,3 0 0 0,5-4 0 0,-4 4 0 16,-1 0 0-16,-4 0-8 0,5 4 8 0,-5-4 0 16,5 4 0-16,-5 0 0 0,0 0 0 0,4-4 0 15,1 0 0-15,-1 12 0 0,-3-12 0 0,-1 7 0 16,-4-7 0-16,4 4 0 0,0 0 0 0,0 4 0 15,0 0 0-15,-4-4 0 0,-9-4 0 0,13 4 14 16,0 0-3-16,-4 3-1 0,4-3-10 0,0 4-14 16,1-4 3-16,-1 0 1 0,0-4 10 0,0 4 14 15,0-4-3-15,0 4-1 0,-13-4-10 0,18 0-11 16,-1-4 3-16,-3 4 0 0,-1 4 16 0,4-4 3 0,-3 0 1 16,3 0 0-16,-8 0-12 0,8 0 0 0,-3 0 0 0,3 0 0 15,-8 4 0-15,8-4 0 0,5 3 0 0,0 1 0 16,0 0 0-16,-4-4 0 0,-1 0 0 0,5 0 0 15,0 0 0-15,0 4 0 0,-22-4 0 0,9 0 0 16,8 0 0-16,1 0 0 0,0 0 0 0,-5 4 0 16,-4-4 24-16,4 0-1 0,4 0 0 0,-4 4 0 15,-4-4-15-15,9 4-8 0,-1 0 10 0,1 4-10 16,-9-8 0-16,4 0-10 0,4 0 0 0,-4 3 0 16,5 1 18-16,0 0 4 0,-10-4 1 0,5 0 0 15,5 0-13-15,-5 0 0 0,-8 0 0 0,3 0 0 16,1 0 9-16,4 0-1 0,-4 0 0 0,0 0 0 15,-9 0 9-15,13 4 2 0,0-4 0 0,0 0 0 16,0 0-11-16,-4-4-8 0,9 4 9 0,-5 0-9 16,5 4 8-16,-1 4-8 0,-4-16 0 0,5 8 0 0,8 0 9 15,-8-4-9-15,-1 4 8 0,-4-4-8 0,9 4 0 0,-4 0 8 16,-18 0-8-16,0 0 0 16,0 0-27-16,9 0-10 0,-1 0-3 0,-8 0 0 15</inkml:trace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704B60C-683A-41B8-8EA1-0B4E9A380790}" emma:medium="tactile" emma:mode="ink">
          <msink:context xmlns:msink="http://schemas.microsoft.com/ink/2010/main" type="inkDrawing" rotatedBoundingBox="3611,8649 5551,7208 6791,8878 4851,10319" shapeName="Other"/>
        </emma:interpretation>
      </emma:emma>
    </inkml:annotationXML>
    <inkml:trace contextRef="#ctx0" brushRef="#br0">-1686 4141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7:49.7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B752857-241C-469A-931B-00E167F9EA04}" emma:medium="tactile" emma:mode="ink">
          <msink:context xmlns:msink="http://schemas.microsoft.com/ink/2010/main" type="inkDrawing" rotatedBoundingBox="15411,3676 16167,3223 16398,3608 15641,4061" semanticType="callout" shapeName="Other">
            <msink:sourceLink direction="with" ref="{2E21A7C8-0B57-4F34-8D59-D74AD30A708F}"/>
            <msink:sourceLink direction="with" ref="{486CE171-A52F-4938-87EA-D0DBD2D04D68}"/>
          </msink:context>
        </emma:interpretation>
      </emma:emma>
    </inkml:annotationXML>
    <inkml:trace contextRef="#ctx0" brushRef="#br0">272 0 403 0,'0'0'36'0,"0"0"-36"16,0 0 0-16,0 0 0 0,-5 7 106 0,5-7 14 16,0 0 4-16,-9 4 0 0,5 8-71 0,4-12-13 0,0 0-4 0,-9 4 0 15,5 4-4-15,4-8 0 0,0 0-1 0,-4 7 0 16,4-7 4-16,0 0 1 0,0 0 0 0,0 0 0 15,0 0-4-15,0 0-1 0,0 12 0 0,0-12 0 16,0 0-5-16,8 12-1 0,-8-12 0 16,9 8 0-16,4-1-7 0,0 1-2 0,1-4 0 0,-1 0 0 15,0-4 5-15,4 4 1 0,-3 0 0 0,-1 0 0 16,4 0-22-16,1-4-15 0,-5 0 3 0,5 4 0 16,-1-1 12-16,1 5 0 0,4-4 0 0,0 0 0 15,-1-4 12-15,1 4-2 0,0 0 0 0,-4 0 0 16,4 4-10-16,0-1 0 0,-5-3 0 0,1 4 0 15,-1-8 0-15,-3 8-17 0,3-4 4 0,-4 0 1 16,-4 0 12-16,4-1 0 0,-4-3 0 0,-9 0 0 16,0 0 0-16,13 4 0 0,-13-4 0 0,9 4 0 15,-9-4 13-15,0 0-1 0,0 0 0 0,0 0 0 16,0 0-12-16,0 0-16 0,0 0 3 0,0 0 1 0,0 0 12 16,0 0 16-16,0 0-3 0,0 0-1 0,-4 12-12 15,-5-12 0-15,4 4-12 0,-8 4 12 0,-4-1 0 16,-1 1 0-16,1 0 0 0,-1 0 0 0,0 4 0 0,1-5 0 15,-1-3 0-15,-4 4 0 0,-4 4 8 0,4-4-8 16,0-1 0-16,0 5 0 0,0-4 17 0,0 4-2 16,0-1-1-16,1 1 0 0,3 0 2 0,0-5 0 15,5 5 0-15,-4 0 0 0,-1-4-16 0,5 3 0 16,0-3 8-16,-5 4-8 0,5 0 0 0,0-1 9 16,-5-3-9-16,1 0 8 0,-1 4 0 0,1-9 0 15,-1 1 0-15,-4 4 0 0,5 4 9 0,-1-4 2 16,-8-1 0-16,8 5 0 0,1-4-19 0,-1 0-12 0,5 0 1 15,0-5 1-15,0 9 10 0,4-4 14 0,5-4-3 0,4-4-538 16,0 0-107 0</inkml:trace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7:51.23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A09D5AC-6DB0-43A1-A708-DADEBAB75751}" emma:medium="tactile" emma:mode="ink">
          <msink:context xmlns:msink="http://schemas.microsoft.com/ink/2010/main" type="inkDrawing" rotatedBoundingBox="16414,3019 16999,2234 17508,2613 16924,3398" semanticType="callout" shapeName="Other">
            <msink:sourceLink direction="with" ref="{1512B7F5-634F-46E5-B118-643317909A8C}"/>
            <msink:sourceLink direction="with" ref="{486CE171-A52F-4938-87EA-D0DBD2D04D68}"/>
          </msink:context>
        </emma:interpretation>
      </emma:emma>
    </inkml:annotationXML>
    <inkml:trace contextRef="#ctx0" brushRef="#br0">101 413 990 0,'0'0'21'0,"0"0"5"0,0-4 1 0,4-3 1 0,-4 7-28 0,5-4 0 15,3 4 0-15,1-8 0 0,-5 4 64 0,5-4 6 16,9 8 2-16,4 0 0 0,0 0-23 0,0 0-4 16,4 8-1-16,0-4 0 0,5 4-22 0,8 0-5 15,-3 3-1-15,3 5 0 0,-4 3-16 0,0 1 0 16,-4 3 0-16,-5 5-9 0,-4-9 9 0,-4-3 0 15,-1 3 0-15,-4-3-8 0,-4-1 22 0,0 1 5 0,-9-4 1 0,4-1 0 16,-4 9 16-16,-4-12 3 0,-9 3 1 0,0 1 0 16,-5-4-9-16,-8 3-2 0,-5 1 0 0,-4 0 0 15,-4-4-9-15,3 3-3 0,-3 1 0 0,4-4 0 16,-9 0-17-16,4-1 0 0,1-3-11 0,4 8 11 16,4-12 0-16,5 0 0 0,4 0 8 0,0-8-8 15,0 4 9-15,5-3-9 0,3-5 8 0,6 0-8 16,-6 4 0-16,6-3 0 0,3-1 0 0,1-4 0 15,4-3 0-15,4 3 0 0,1 1 0 0,-1-1 0 16,9 1 0-16,5-1 0 0,-5-4 0 0,9 5 0 16,-5-1-21-16,10-3 3 0,3-1 1 0,1 1 0 15,-5 3-2-15,1 1 0 0,8-1 0 0,0-4 0 16,4 5 9-16,-3-1 2 0,3 5 0 0,-8 3 0 16,4-12 8-16,-4 9-12 0,-1-9 12 0,1 8-12 15,-9-7 12-15,0 3 8 0,-5-3-8 0,-3-1 11 16,3 1-11-16,-4-1 0 0,-4 5 0 0,-5-5 0 0,1 1 0 0,-1-1 0 15,-4 5 0-15,-4-1 0 0,-1-4 0 0,1 13 0 16,0-13 0-16,-5 8 0 0,5 1 0 0,-5-1 0 16,0 0 0-16,0 5 0 0,-8-1 0 0,3 8 0 15,1-4 0-15,0 0 0 0,-13 4 0 0,8 0 0 16,-8 0 0-16,4 4 0 0,-4 0 0 0,-1 4 0 16,1-1 0-16,0 1 0 0,-1 0 0 0,5 8 0 15,1-5 0-15,-1 13 0 0,0-13 9 0,4 5 0 16,1 3 0-16,-1 5 0 0,9-5-9 0,-4 5 0 15,4-1 0-15,5 4 8 0,0-11-8 0,12 7 0 0,-3-3 0 16,3-1 0 0,10 5-29-16,4-1-8 0,4 1-2 0,9-1 0 15</inkml:trace>
  </inkml:traceGroup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9.9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8B98BDF-056D-44CA-BE0D-DDBA6A18DB20}" emma:medium="tactile" emma:mode="ink">
          <msink:context xmlns:msink="http://schemas.microsoft.com/ink/2010/main" type="inkDrawing" rotatedBoundingBox="12278,7848 12550,8831 11832,9030 11560,8047" rotationAngle="-1318044768" semanticType="connector">
            <msink:destinationLink direction="with" ref="{4F83A6F4-3E1A-4576-85F9-75F2B331103D}"/>
          </msink:context>
        </emma:interpretation>
      </emma:emma>
    </inkml:annotationXML>
    <inkml:trace contextRef="#ctx0" brushRef="#br0">-234 3080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4.2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BF00155-ECCE-44F0-A702-1633949B4E87}" emma:medium="tactile" emma:mode="ink">
          <msink:context xmlns:msink="http://schemas.microsoft.com/ink/2010/main" type="writingRegion" rotatedBoundingBox="12776,9424 13057,8324 13636,8472 13354,9572"/>
        </emma:interpretation>
      </emma:emma>
    </inkml:annotationXML>
    <inkml:traceGroup>
      <inkml:annotationXML>
        <emma:emma xmlns:emma="http://www.w3.org/2003/04/emma" version="1.0">
          <emma:interpretation id="{DD09D73B-9E0F-44DF-B0E1-A79F0B48B313}" emma:medium="tactile" emma:mode="ink">
            <msink:context xmlns:msink="http://schemas.microsoft.com/ink/2010/main" type="paragraph" rotatedBoundingBox="12776,9424 13057,8324 13636,8472 13354,9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E3ECAE-C298-4041-A53E-9B1B8EE695E7}" emma:medium="tactile" emma:mode="ink">
              <msink:context xmlns:msink="http://schemas.microsoft.com/ink/2010/main" type="line" rotatedBoundingBox="12776,9424 13057,8324 13636,8472 13354,9572"/>
            </emma:interpretation>
          </emma:emma>
        </inkml:annotationXML>
        <inkml:traceGroup>
          <inkml:annotationXML>
            <emma:emma xmlns:emma="http://www.w3.org/2003/04/emma" version="1.0">
              <emma:interpretation id="{03A635F5-9B1E-480B-BC94-BCE8C447C53D}" emma:medium="tactile" emma:mode="ink">
                <msink:context xmlns:msink="http://schemas.microsoft.com/ink/2010/main" type="inkWord" rotatedBoundingBox="12776,9424 13057,8324 13636,8472 13354,95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-3297 65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        <inkml:trace contextRef="#ctx0" brushRef="#br0" timeOffset="404.351">-2915 131 691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        <inkml:trace contextRef="#ctx0" brushRef="#br0" timeOffset="558.2646">-2986 162 345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        <inkml:trace contextRef="#ctx0" brushRef="#br0" timeOffset="1418.6156">-2828 73 345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4.2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F87402E-6EFC-43BD-90F5-AA04A60B7C7A}" emma:medium="tactile" emma:mode="ink">
          <msink:context xmlns:msink="http://schemas.microsoft.com/ink/2010/main" type="writingRegion" rotatedBoundingBox="13047,8047 18072,8643 17889,10184 12864,9588"/>
        </emma:interpretation>
      </emma:emma>
    </inkml:annotationXML>
    <inkml:traceGroup>
      <inkml:annotationXML>
        <emma:emma xmlns:emma="http://www.w3.org/2003/04/emma" version="1.0">
          <emma:interpretation id="{E77DC5F9-DC8D-4869-B940-FAFF3785E729}" emma:medium="tactile" emma:mode="ink">
            <msink:context xmlns:msink="http://schemas.microsoft.com/ink/2010/main" type="paragraph" rotatedBoundingBox="13047,8047 18072,8643 17889,10184 12864,95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D10B4A-6A0A-491E-8CBC-50BB33EBF826}" emma:medium="tactile" emma:mode="ink">
              <msink:context xmlns:msink="http://schemas.microsoft.com/ink/2010/main" type="line" rotatedBoundingBox="13047,8047 18072,8643 17889,10184 12864,9588"/>
            </emma:interpretation>
          </emma:emma>
        </inkml:annotationXML>
        <inkml:traceGroup>
          <inkml:annotationXML>
            <emma:emma xmlns:emma="http://www.w3.org/2003/04/emma" version="1.0">
              <emma:interpretation id="{E66AAE5F-5726-4E6E-8BC3-C6D215B1E6B5}" emma:medium="tactile" emma:mode="ink">
                <msink:context xmlns:msink="http://schemas.microsoft.com/ink/2010/main" type="inkWord" rotatedBoundingBox="13007,8378 13581,8446 13449,9562 12875,9494"/>
              </emma:interpretation>
            </emma:emma>
          </inkml:annotationXML>
          <inkml:trace contextRef="#ctx0" brushRef="#br0">-3297 65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        <inkml:trace contextRef="#ctx0" brushRef="#br0" timeOffset="404.351">-2915 131 691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        <inkml:trace contextRef="#ctx0" brushRef="#br0" timeOffset="558.2646">-2986 162 345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        <inkml:trace contextRef="#ctx0" brushRef="#br0" timeOffset="1418.6156">-2828 73 345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      </inkml:traceGroup>
        <inkml:traceGroup>
          <inkml:annotationXML>
            <emma:emma xmlns:emma="http://www.w3.org/2003/04/emma" version="1.0">
              <emma:interpretation id="{7007880C-4470-4A52-A9C3-F4778EE88802}" emma:medium="tactile" emma:mode="ink">
                <msink:context xmlns:msink="http://schemas.microsoft.com/ink/2010/main" type="inkWord" rotatedBoundingBox="16390,8444 18072,8643 17889,10184 16207,9985"/>
              </emma:interpretation>
            </emma:emma>
          </inkml:annotationXML>
          <inkml:trace contextRef="#ctx0" brushRef="#br0" timeOffset="-47679.4588">107 256 460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        <inkml:trace contextRef="#ctx0" brushRef="#br0" timeOffset="-2787.9111">1617 790 403 0,'0'0'17'0,"0"0"5"0,0 0-22 0,0 0 0 15,0 0 0-15,0 0 0 0,8-4 128 0,-8 4 22 16,9-8 4-16,0 5 1 0,0-5-67 0,0 4-12 16,-5 0-4-16,-4 4 0 0,9-4-9 0,-5 4-3 15,-4 0 0-15,0 0 0 0,0 0-19 0,0 0-4 16,9-8-1-16,-9 8 0 0,0 0 6 0,0 0 1 16,0-4 0-16,0 4 0 0,0-4 8 0,-4-3 1 15,-1 3 1-15,1-4 0 0,4 4-13 0,-9-4-2 16,5 4-1-16,-1 0 0 0,-4 4-5 0,5-7-2 15,0 3 0-15,-5 4 0 0,4-8-8 0,5 8-2 16,-8 0 0-16,3-4 0 0,-3-4-3 0,8 8-1 16,-9 0 0-16,0 0 0 0,0-4-7 0,0 8-1 15,1-4-8-15,-6 0 12 0,1 4-12 0,5 0 0 16,-10 0 0-16,5 0 0 0,0 4 9 0,0-1-9 16,-5-7 8-16,0 8-8 0,5 0 0 0,-4 0 0 15,-1-4 8-15,1 7-8 0,-1-7 0 0,1 4 0 0,3 0 0 16,1 0 0-16,-4-8 0 0,3 8 0 0,-3-1 0 0,8-3 0 15,9-4 0-15,0 0 0 0,-9 12 0 0,1-4 0 16,3 3 0-16,1 1 0 0,-5 4 0 0,5-5 0 16,-1 5 0-16,1 0 0 0,0 3 0 0,4 1 0 15,-5 3 0-15,1-3 0 0,4 3 0 0,0 0 0 16,0-3 0-16,0-1 0 0,0 1 0 0,4-1 8 16,1 1-8-16,-1-8 0 0,-4-1 0 0,9 1 0 15,-5-4 8-15,-4-8 0 0,0 0 0 0,9 4 0 16,0 0-8-16,4-1 0 0,4-6 0 0,1-1 0 0,4 4 25 15,-5-8 7-15,10 0 0 0,-5 0 1 0,0-3-25 0,-1-1-8 16,1 0 0-16,-4-3 0 0,0-1 0 0,-1 0 0 16,-4 1 0-16,5-5 0 0,-5 1 0 0,0-1 0 15,0-3 0-15,0-4 0 0,1 3 0 0,-6 1 0 16,1-5 0-16,4 5 0 0,-4 4 0 0,0-5 0 16,0 5 0-16,-1 3 0 0,-3 0-9 0,4 1 9 15,-1-1-8-15,-3 5 8 0,-1 3 0 0,-4 8 0 16,9-12 0-16,-9 12 0 0,0 0 0 0,0 0 0 15,0 0 12-15,0 0-4 0,4-4-8 0,-4 4-12 16,0 0 4-16,0 0 0 0,0 0 8 0,0 0 0 16,0 0 8-16,0 8-8 0,-4 0 11 0,4-8-3 15,0 11 0-15,-4-3 0 0,-1 4-8 0,1 0 8 16,4-5-8-16,0 5 8 0,0 0-8 0,-5 0 10 16,5-1-10-16,0 1 10 0,0 0 3 0,5 3 1 0,-5 1 0 0,0-4 0 15,0 3 2-15,0 1 0 0,-5 3 0 16,5 5 0-16,0 3 0 0,0 4 0 0,0 0 0 0,-4 4 0 15,0 1 0-15,-1 3 1 0,1 0 0 0,-1 0 0 16,-3 0 4-16,-1 0 1 0,4 0 0 0,1-4 0 16,0 0 2-16,-1 0 1 0,1-4 0 0,0 0 0 15,4-3-5-15,-5 3-2 0,1-4 0 0,4 0 0 16,-5-7-4-16,5 3-1 0,-4-7 0 0,4 3 0 16,-4-3-5-16,4-4-8 0,-5-1 11 0,5-11-11 15,0 0 0-15,0 0 0 0,0 0 0 0,0 0 0 16,0 8-47-16,0-8-3 0,0 0-1 0,0 0 0 15,0 0-150-15,-4-8-31 0,4-3-5 16</inkml:trace>
        </inkml:traceGroup>
      </inkml:traceGroup>
    </inkml:traceGroup>
  </inkml:traceGroup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31.0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15441B6-BF0C-4258-9BED-03F9B53FCFA0}" emma:medium="tactile" emma:mode="ink">
          <msink:context xmlns:msink="http://schemas.microsoft.com/ink/2010/main" type="writingRegion" rotatedBoundingBox="14841,13698 15262,13698 15262,14252 14841,14252"/>
        </emma:interpretation>
      </emma:emma>
    </inkml:annotationXML>
    <inkml:traceGroup>
      <inkml:annotationXML>
        <emma:emma xmlns:emma="http://www.w3.org/2003/04/emma" version="1.0">
          <emma:interpretation id="{1655B7D8-4116-4EC1-B4A7-313260500910}" emma:medium="tactile" emma:mode="ink">
            <msink:context xmlns:msink="http://schemas.microsoft.com/ink/2010/main" type="paragraph" rotatedBoundingBox="14841,13698 15262,13698 15262,14252 14841,142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4DFB95-5380-4C0E-87C4-1A0E243B2EE8}" emma:medium="tactile" emma:mode="ink">
              <msink:context xmlns:msink="http://schemas.microsoft.com/ink/2010/main" type="line" rotatedBoundingBox="14841,13698 15262,13698 15262,14252 14841,14252"/>
            </emma:interpretation>
          </emma:emma>
        </inkml:annotationXML>
        <inkml:traceGroup>
          <inkml:annotationXML>
            <emma:emma xmlns:emma="http://www.w3.org/2003/04/emma" version="1.0">
              <emma:interpretation id="{90355919-F0F1-4D65-AAAA-051D5D7DB84F}" emma:medium="tactile" emma:mode="ink">
                <msink:context xmlns:msink="http://schemas.microsoft.com/ink/2010/main" type="inkWord" rotatedBoundingBox="14841,13698 15262,13698 15262,14252 14841,14252"/>
              </emma:interpretation>
            </emma:emma>
          </inkml:annotationXML>
          <inkml:trace contextRef="#ctx0" brushRef="#br0">-5550 4376 759 0,'0'0'16'0,"9"-4"4"0,-1 0 1 0,5-4 1 0,-4 1-22 0,4 3 0 0,1-8 0 0,3 8 0 16,-4 0 26-16,0-4 1 0,1 4 0 0,-6 1 0 15,1-1 13-15,0 4 2 0,0-4 1 0,-1 4 0 16,-8 0 16-16,5-4 3 0,4 4 1 15,-9 0 0-15,0 0-3 0,0 0-1 0,0 0 0 0,0 0 0 16,0 0-25-16,0 0-5 0,0 0-1 0,0 0 0 0,0 0-8 0,0 0-1 16,0 0-1-16,0 0 0 15,-9 8-18-15,0 3 10 0,-4 1-10 0,0 4 8 16,0-5-8-16,-9 9 8 0,0-5-8 0,4 5 8 16,1-8 11-16,-5 7 1 0,0 1 1 0,-5-5 0 15,5 5-1-15,-4-1 0 0,0-3 0 0,-9 7 0 16,4-3-8-16,9-1-3 0,9 1 0 0,4-5 0 15,0-3-9-15,1 0 0 0,-1-4 0 0,9-8 8 16,0 0-8-16,0 0 0 0,0 0 0 0,0 0 0 0,0 0 12 0,0 0-4 16,0 11 0-16,0-11 0 0,0 0 8 0,9 8 2 15,-1 0 0-15,6 0 0 0,-1-1 7 0,4 1 2 16,1 0 0-16,4 4 0 0,4-4-1 0,5-1 0 16,-5 5 0-16,0-4 0 0,1 0-10 0,3 3-1 15,-3-3-1-15,-1 4 0 0,0 0-25 0,1-1-5 16,-5 1 0-16,4 0-932 0</inkml:trace>
        </inkml:traceGroup>
      </inkml:traceGroup>
    </inkml:traceGroup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09.6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47C08D1-62A1-466B-9041-E1F077207C65}" emma:medium="tactile" emma:mode="ink">
          <msink:context xmlns:msink="http://schemas.microsoft.com/ink/2010/main" type="writingRegion" rotatedBoundingBox="16228,8486 20851,7982 20998,9334 16376,9838">
            <msink:destinationLink direction="with" ref="{671CCF0A-C769-4FAA-AA89-56FC9FBE87C7}"/>
          </msink:context>
        </emma:interpretation>
      </emma:emma>
    </inkml:annotationXML>
    <inkml:traceGroup>
      <inkml:annotationXML>
        <emma:emma xmlns:emma="http://www.w3.org/2003/04/emma" version="1.0">
          <emma:interpretation id="{AEFF8B30-FFC2-4554-BF1E-19D0A9C3F175}" emma:medium="tactile" emma:mode="ink">
            <msink:context xmlns:msink="http://schemas.microsoft.com/ink/2010/main" type="paragraph" rotatedBoundingBox="16228,8486 20851,7982 20998,9334 16376,98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A413B3-905D-45DB-824B-C8635E2D1396}" emma:medium="tactile" emma:mode="ink">
              <msink:context xmlns:msink="http://schemas.microsoft.com/ink/2010/main" type="line" rotatedBoundingBox="16228,8486 20851,7982 20998,9334 16376,9838"/>
            </emma:interpretation>
          </emma:emma>
        </inkml:annotationXML>
        <inkml:traceGroup>
          <inkml:annotationXML>
            <emma:emma xmlns:emma="http://www.w3.org/2003/04/emma" version="1.0">
              <emma:interpretation id="{FCEF04A1-D03C-4465-8229-BC4CE878D535}" emma:medium="tactile" emma:mode="ink">
                <msink:context xmlns:msink="http://schemas.microsoft.com/ink/2010/main" type="inkWord" rotatedBoundingBox="16228,8486 17922,8301 18069,9653 16376,9838">
                  <msink:destinationLink direction="with" ref="{F635536B-6C81-4E2E-A460-E56D8766912D}"/>
                  <msink:destinationLink direction="with" ref="{CBF1CB2C-E584-4719-8EF3-BC7794BD7DDD}"/>
                  <msink:destinationLink direction="with" ref="{B37F4864-2402-4099-AD75-F0362EA1ABB1}"/>
                </msink:context>
              </emma:interpretation>
              <emma:one-of disjunction-type="recognition" id="oneOf0">
                <emma:interpretation id="interp0" emma:lang="" emma:confidence="1">
                  <emma:literal>5</emma:literal>
                </emma:interpretation>
                <emma:interpretation id="interp1" emma:lang="" emma:confidence="0">
                  <emma:literal>s</emma:literal>
                </emma:interpretation>
                <emma:interpretation id="interp2" emma:lang="" emma:confidence="0">
                  <emma:literal>S</emma:literal>
                </emma:interpretation>
                <emma:interpretation id="interp3" emma:lang="" emma:confidence="0">
                  <emma:literal>g</emma:literal>
                </emma:interpretation>
                <emma:interpretation id="interp4" emma:lang="" emma:confidence="0">
                  <emma:literal>b</emma:literal>
                </emma:interpretation>
              </emma:one-of>
            </emma:emma>
          </inkml:annotationXML>
          <inkml:trace contextRef="#ctx0" brushRef="#br0">-2830-585 633 0,'0'0'28'0,"4"-3"6"0,5-1-34 0,-5-4 0 0,1-4 0 0,-1 8 0 16,-4 4 137-16,0 0 21 0,5-8 4 0,-5 8 1 15,4-3-78-15,-4 3-15 0,0 0-3 0,9-8-1 16,-5 4-35-16,-4 4-7 0,9-8-2 0,-5 4 0 16,-4 4 0-16,5-8 0 0,-1 4 0 0,-4 4 0 15,0 0 7-15,0 0 2 0,9-7 0 0,-9 7 0 16,0 0-7-16,0 0 0 0,0 0-1 0,0 0 0 15,0 0-13-15,0 0-2 0,0 0-8 0,0 0 12 0,0 0-12 16,-9 4 9-16,-4-1-9 0,0 1 8 16,-9 4-8-16,4-4 0 0,-4 4 0 0,0 0 0 0,0 3 0 0,-4-3 0 15,4 0 9-15,0 4-9 0,-4-5 11 0,8-3-3 16,5 4 0-16,0 0 0 0,-5-4-8 0,5 0 0 16,0 0 0-16,0 3-11 0,13-7 11 15,-13 4 0-15,4 0 0 0,9-4 0 0,0 0 0 0,0 0-8 16,0 0 8-16,0 0 0 0,0 0 0 0,0 0-8 15,0 0 8-15,0 0 0 0,0 0 0 0,4 12 0 16,-4-12 0-16,5 8 8 0,-1 3 6 0,1-3 2 16,-5-8 0-16,8 8 0 0,-3 0 8 0,-1 3 1 15,-4-11 1-15,5 12 0 0,3 0-7 0,-8-4-2 16,0 3 0-16,0 5 0 0,5-4-1 0,-1-1 0 16,-4 5 0-16,0-4 0 0,4 3 13 0,-4 1 3 0,0 3 0 0,0-3 0 15,0 3-32-15,0 1 0 0,0-4 0 16,0 3 0-16,-4 1 12 0,4-1-3 0,-4 1-1 15,4-5 0 1,0 1-28-16,-5-5-5 0,1 5-2 0,0-4 0 0,-1-4 73 0,1-1 14 0,-1-3 4 0,5-4 0 16,-8 8-52-16,8-8-12 0,-5 4 0 0,5-4 0 15,0 0 0-15,0 0 0 0,0 0 0 0,0 0 0 16,0 0 0-16,0 0 0 0,0 0 0 0,0 0 0 16,0 0 0-16,5-4 0 0,3-4 0 0,-3-3 0 15,8 3-13-15,-4-4-6 0,-1 4-1 0,1-3 0 16,4 3 10-16,5 0 2 0,-9 0 0 0,4 0 0 15,-4 1 8-15,4 3-10 0,-4 0 10 0,-1 0-10 16,1 0 10-16,0 4-8 0,0 0 8 0,-1-4-8 0,-8 4-1 0,14 4 0 16,-1-4 0-16,4 0 0 0,-3-4 9 0,3 4 0 15,-4 4 0-15,5-4-8 0,-1 0 8 0,5 0 0 16,-4 0 0-16,-1 4 0 0,5 4 0 0,-4-1 0 16,-1 1 0-16,1 0 0 0,-9 4 0 0,4 3 0 15,4-3 0-15,-8 0 0 0,-4 3 0 0,-1 1 8 16,5 3 0-16,-5 1 0 0,-4-1 16 0,-4 5 4 15,-1-5 1-15,1 9 0 0,-5-9 0 0,5 5 0 16,-5-5 0-16,-4 1 0 0,4-1-12 0,0-3-2 16,-4-1-1-16,0 1 0 0,-5-4-4 0,-3-1-1 0,3 1 0 15,-4-4 0-15,-4 0-9 0,-5-1 0 0,-4 1 9 16,-5-4-9-16,-8 4-10 0,0 0-6 0,-5-1-2 16,1 1 0-1,-1-4-42-15,0 0-9 0,5 0-2 0,0 0 0 16,8 0-112-16,5 0-22 0</inkml:trace>
          <inkml:trace contextRef="#ctx0" brushRef="#br0" timeOffset="-6.42311E6">-4217-682 460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      </inkml:traceGroup>
        <inkml:traceGroup>
          <inkml:annotationXML>
            <emma:emma xmlns:emma="http://www.w3.org/2003/04/emma" version="1.0">
              <emma:interpretation id="{73193C25-3D09-491A-862D-05B720F174AC}" emma:medium="tactile" emma:mode="ink">
                <msink:context xmlns:msink="http://schemas.microsoft.com/ink/2010/main" type="inkWord" rotatedBoundingBox="19910,8420 20887,8313 20970,9073 19992,9179"/>
              </emma:interpretation>
            </emma:emma>
          </inkml:annotationXML>
          <inkml:trace contextRef="#ctx0" brushRef="#br0" timeOffset="-6.41588E6">-356-807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        </inkml:traceGroup>
      </inkml:traceGroup>
    </inkml:traceGroup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02.8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721C870-2B6E-4A3F-9F20-0132A7034E9B}" emma:medium="tactile" emma:mode="ink">
          <msink:context xmlns:msink="http://schemas.microsoft.com/ink/2010/main" type="inkDrawing" rotatedBoundingBox="17929,6439 18610,6288 18727,6818 18046,6968" semanticType="enclosure" shapeName="Other"/>
        </emma:interpretation>
      </emma:emma>
    </inkml:annotationXML>
    <inkml:trace contextRef="#ctx0" brushRef="#br0">2292-2166 889 0,'0'0'19'0,"0"0"4"0,0 0 1 0,0 0 2 0,0 0-26 0,0 0 0 15,0 0 0-15,0 0 0 0,0 0 57 0,0 0 7 16,0 0 0-16,0 0 1 0,0 0-41 0,0 0-9 15,0 0-2-15,-8 4 0 0,-1 4-13 0,0 0 9 16,-4-1-9-16,0 5 8 0,0-4-8 0,-5 0 12 16,-4 0-12-16,4 3 12 0,-8 1-12 0,0 0 8 15,0-5-8-15,-5 5 8 0,-4 0-8 0,4 3 8 16,9-7-8-16,-4 4 8 0,4 0 0 0,-9-1 0 0,5 5 0 16,-5-8 0-16,5 3 12 0,4-3 3 15,0 4 0-15,4 0 0 0,-4-1-3 0,5 1-1 0,4-4 0 16,0 0 0-16,4-1-9 0,0-3-2 0,5 0 0 15,4-4 0-15,0 0 0 0,0 0 0 0,0 0 0 0,0 0 0 16,0 0 15-16,0 0 2 0,8-4 1 0,6-3 0 16,3 7-14-16,1-8-4 0,-1 0 0 0,1 0 0 15,4-4 24-15,0 1 4 0,4 3 0 0,-4-4 1 16,0 4-29-16,0-3-8 0,4-5 0 0,0 4 0 16,1 5 0-16,3 3 0 0,-8-4 0 0,5 0 0 15,-1 0 0-15,0 1 0 0,-4-1 0 0,5 4 0 0,-6 0 0 16,6-4 0-16,-10 4 0 0,5-4 0 0,-4 8 0 15,-1-3 0-15,-3-1 0 0,3 4 0 0,-4-4 0 16,-8 4 0-16,-5 0 0 0,0 0 0 0,8-4 0 0,-8 4 0 16,0 0 0-16,0 0 0 0,0 0 0 0,0 0 0 15,0 0 0-15,0 0 0 0,0 0 0 0,0 0 0 16,0 12 0-16,0-1 0 0,0 1 0 0,-4 4 0 16,0-1 0-16,-1 1 0 0,1-1 52 0,-1 1 10 15,5 0 2-15,-4 3 0 0,-5 1-52 0,5-5-12 16,0 1 0-16,-5 3 0 0,0 1 0 0,0 3 0 15,0 1 0-15,-4-5 0 0,5 4 0 0,-10 1 0 16,5-1 0-16,0 5 0 0,-1-5 0 0,-3 4 0 16,4-3 0-16,-5 3-868 0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04.5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F1CB2C-E584-4719-8EF3-BC7794BD7DDD}" emma:medium="tactile" emma:mode="ink">
          <msink:context xmlns:msink="http://schemas.microsoft.com/ink/2010/main" type="inkDrawing" rotatedBoundingBox="15575,7378 16287,7073 16468,7497 15756,7801" semanticType="callout" shapeName="Other">
            <msink:sourceLink direction="with" ref="{FCEF04A1-D03C-4465-8229-BC4CE878D535}"/>
          </msink:context>
        </emma:interpretation>
      </emma:emma>
    </inkml:annotationXML>
    <inkml:trace contextRef="#ctx0" brushRef="#br0">-384-1074 518 0,'4'-12'23'0,"1"5"5"0,-1-9-28 0,-4 0 0 15,5 1 0-15,-5-1 0 0,8 1 152 0,-3 3 24 16,4-4 6-16,-5 1 1 0,5 7-103 0,0-4-20 0,-5-3-4 0,0 7 0 15,-4 8-32-15,0 0-5 0,9 0-2 0,-9 0 0 16,0 0-17-16,0 0 0 0,4 11 0 0,-4 5 0 16,0 7 0-16,-8 9 0 0,-5-5 12 0,-1 8-12 15,1 0 24-15,-4 0-1 0,-1 0-1 0,-4-3 0 16,5-5 8-16,-5 0 2 0,4 0 0 0,-4-3 0 16,5-5 8-16,-1-3 1 0,5 3 1 0,0-3 0 15,4-8-10-15,0 4-1 0,0-5-1 0,5 1 0 16,0 0-18-16,-1-4-4 0,5 4-8 0,0-8 12 15,0 0-3-15,0 0-1 0,0 0 0 0,13 4 0 16,1-4-8-16,3 0 0 0,5-8 0 0,4 0 0 16,5-4 0-16,0 1 0 0,4-5 0 0,0 0 0 15,5 1 0-15,-1-1 0 0,0 8 0 0,1 1 0 0,4-5 0 16,0 0 0-16,-5 0 0 0,-4 1 0 0,-4 3 0 16,0-4 0-16,-1 8 0 0,-8 0 0 15,0-7-49-15,-4 7-12 0,-1-4-3 16,-3 4 0-16,-1 4-51 0,-4 0-10 0,-9 0-3 0,0 0-512 15</inkml:trace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05.0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635536B-6C81-4E2E-A460-E56D8766912D}" emma:medium="tactile" emma:mode="ink">
          <msink:context xmlns:msink="http://schemas.microsoft.com/ink/2010/main" type="inkDrawing" rotatedBoundingBox="15994,7994 16341,7123 16366,7134 16020,8004" semanticType="callout" shapeName="Other">
            <msink:sourceLink direction="with" ref="{FCEF04A1-D03C-4465-8229-BC4CE878D535}"/>
            <msink:sourceLink direction="with" ref="{0DD6E26A-5AD6-4250-8C44-ED07D3456D6C}"/>
          </msink:context>
        </emma:interpretation>
      </emma:emma>
    </inkml:annotationXML>
    <inkml:trace contextRef="#ctx0" brushRef="#br0">50-1292 1036 0,'0'-8'23'0,"0"0"5"0,0 8 0 0,5-12 1 0,-5 5-29 0,0 7 0 15,0 0 0-15,0 0 0 0,0 0 72 0,0 0 9 16,0 0 2-16,0 0 0 0,0 0-31 0,0 0-5 16,0 0-2-16,-5 11 0 0,1 5-11 0,-5-1-2 15,-4 5-1-15,4 7 0 0,-4 4 17 0,0 1 3 16,-5-5 1-16,1 8 0 0,-1 4 9 0,5-4 3 15,-4 0 0-15,8 4 0 0,-4-8-36 0,4 5-6 16,-4 3-2-16,4-8 0 0,0 4 4 0,0-4 1 16,-4 0 0-16,0 0 0 0,0-3-25 0,0 3 0 15,4-4 0-15,-9 4 0 16,5 5-148-16,-4-1-36 0,4-8-6 0,4 0-2 0</inkml:trace>
  </inkml:traceGroup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3.0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1AA754-010B-4735-A87B-6679AB556DAE}" emma:medium="tactile" emma:mode="ink">
          <msink:context xmlns:msink="http://schemas.microsoft.com/ink/2010/main" type="inkDrawing" rotatedBoundingBox="27223,8554 27776,8508 27779,8542 27225,8589" shapeName="Other"/>
        </emma:interpretation>
      </emma:emma>
    </inkml:annotationXML>
    <inkml:trace contextRef="#ctx0" brushRef="#br0">6598-807 691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</inkml:traceGroup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4.97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7B78FC-0957-42D3-ADEC-2D92F878536F}" emma:medium="tactile" emma:mode="ink">
          <msink:context xmlns:msink="http://schemas.microsoft.com/ink/2010/main" type="inkDrawing" rotatedBoundingBox="27270,9173 27657,8212 27752,8251 27366,9212" semanticType="callout" shapeName="Other"/>
        </emma:interpretation>
      </emma:emma>
    </inkml:annotationXML>
    <inkml:trace contextRef="#ctx0" brushRef="#br0">6997-1103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</inkml:traceGroup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7.02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B12A8E9-C247-4B77-AA44-D3E17A58D5AD}" emma:medium="tactile" emma:mode="ink">
          <msink:context xmlns:msink="http://schemas.microsoft.com/ink/2010/main" type="inkDrawing" rotatedBoundingBox="27233,9192 27332,9070 27513,9216 27414,9338" semanticType="callout" shapeName="Other"/>
        </emma:interpretation>
      </emma:emma>
    </inkml:annotationXML>
    <inkml:trace contextRef="#ctx0" brushRef="#br0">6699-319 230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</inkml:traceGroup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3.6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4ED510-3A0C-4632-BDF7-D0122060A7D4}" emma:medium="tactile" emma:mode="ink">
          <msink:context xmlns:msink="http://schemas.microsoft.com/ink/2010/main" type="inkDrawing" rotatedBoundingBox="27407,9152 27646,8168 27733,8189 27495,9174" semanticType="callout" shapeName="Other"/>
        </emma:interpretation>
      </emma:emma>
    </inkml:annotationXML>
    <inkml:trace contextRef="#ctx0" brushRef="#br0">6990-1095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</inkml:traceGroup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4.3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A2F0B2-99D0-484E-BADF-04548077C24B}" emma:medium="tactile" emma:mode="ink">
          <msink:context xmlns:msink="http://schemas.microsoft.com/ink/2010/main" type="inkDrawing" rotatedBoundingBox="24456,11879 25262,11946 25228,12347 24423,12280" semanticType="callout" shapeName="Other">
            <msink:sourceLink direction="to" ref="{0AB1D6CF-96E3-4BB4-BEDB-138966CE4A90}"/>
            <msink:sourceLink direction="from" ref="{DC6C76A8-6B50-4E4A-9854-30AE585550CA}"/>
          </msink:context>
        </emma:interpretation>
      </emma:emma>
    </inkml:annotationXML>
    <inkml:trace contextRef="#ctx0" brushRef="#br0">3865 2508 1378 0,'0'0'30'0,"0"0"6"0,9-8 2 0,-5 0 2 0,-4 8-32 0,4-4-8 0,-4 4 0 0,0 0 0 16,0 0 49-16,0 0 9 0,0 0 2 0,0 0 0 15,0 0-32-15,0 0-7 0,0 0-1 0,0 0 0 16,-4 12-20-16,0-4 9 0,-1 4-9 0,1-5 0 16,4 5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8 0 0,1-1 0 15,-5-7 0-15,0 0 0 0,0 0 0 0,4 4 0 16,5-4 13-16,0 0-1 0,0 0 0 0,-1 0 0 0,5 0-3 15,1-4-1-15,-1 4 0 0,4-4 0 0,1 4-8 0,-1-3 8 16,1-5-8-16,4 8 8 0,0-4 0 0,0 0 0 16,0 0 0-16,0-4 0 0,4 8 4 0,5-8 0 15,4 5 0-15,0-5 0 0,4 4 5 0,-4 0 2 16,5-4 0-16,-1 4 0 0,1-4-19 0,-9 5 0 16,4-5 0-16,-5 4 0 15,-3 0-31-15,-1 0-9 0,-4-4-3 0,0 0 0 16,-9 5-58-16,0-5-12 0,-4 0-3 0,-5 0-803 0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4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6CB85D-A5BD-4FDE-9795-6AE8AF776944}" emma:medium="tactile" emma:mode="ink">
          <msink:context xmlns:msink="http://schemas.microsoft.com/ink/2010/main" type="inkDrawing" rotatedBoundingBox="6069,8239 10990,4998 11116,5190 6195,8431" semanticType="underline" shapeName="Other">
            <msink:sourceLink direction="with" ref="{E842FC99-E41C-44AE-8FE3-780FDAC0BBEC}"/>
          </msink:context>
        </emma:interpretation>
      </emma:emma>
    </inkml:annotationXML>
    <inkml:trace contextRef="#ctx0" brushRef="#br0">2075 559 633 0,'14'0'56'0,"-14"0"-44"15,0 0-12-15,0 0 0 0,0 0 30 0,0 0 4 16,0 0 1-16,0 0 0 0,0 0-3 0,0 0 0 16,0 0 0-16,0 0 0 0,0 0 27 0,4-8 5 15,-4 0 0-15,4 0 1 0,5 1 13 0,0-1 2 16,-5 0 1-16,5 4 0 0,-5-4-23 0,5 4-5 16,0 0-1-16,4 1 0 0,-13 3-24 0,0 0-4 15,18 3-2-15,-1-3 0 0,1 0-14 0,-1 4-8 16,1-4 8-16,-1 4-8 0,1-4 8 0,-5 0-8 15,5 0 10-15,-1-4-10 0,-4 4 16 0,1-4-4 16,-1 1 0-16,0-5 0 0,-4 4 18 0,-1 0 3 0,1-4 1 16,-4 0 0-16,3-3 3 0,6-1 1 0,-1 4 0 15,4 0 0-15,1-3-19 0,4-1-4 0,0 0-1 0,0 1 0 16,8-5-14-16,-3 4 11 0,-1-3-11 16,0 3 10-16,9-8-10 0,-4 9 0 0,-9-5 0 0,4 4 0 15,5-3 0-15,0 3 0 0,-5 0 0 0,-4 1 0 16,0-1 0-16,-4 0 12 0,4 1-12 0,-5-1 12 15,1-4 0-15,4 5 1 0,-5-1 0 0,5-4 0 16,4 1-2-16,-4 3-1 0,0-4 0 0,5 1 0 16,-6-1 10-16,6 5 1 0,-1-5 1 0,0 4 0 0,1-7-22 15,-1 7 0-15,-4-4 0 0,4 1 0 0,-4-1 0 16,5 5 16-16,-1-5-4 0,5 0-1 0,-1 1 1 16,1-5 0-16,0 5 0 0,0-1 0 0,-5-3 0 0,5-5 1 15,-1 5 0-15,1-5 0 0,0 5-4 0,-1-5-1 16,-3 1 0-16,3 0 0 0,6-1 10 0,-6 1 2 15,-3-1 0-15,3 5 0 0,5 3-20 0,-4 1 0 16,0-5 0-16,-5 5 0 0,5-1 15 0,0-4-4 16,-1 1-1-16,1 3 0 0,0 1-10 0,-1 3 0 15,5-7 0-15,-4 3 0 0,4-4 0 0,-4-3 0 16,0-4 0-16,4 3 0 0,0 1 0 0,4-4 0 16,-4-1 11-16,-4 1-11 0,9-4 16 0,-5 8-4 15,0-5 0-15,-4 1 0 0,-5 4-4 0,-4-5-8 16,4 5 11-16,0-1-11 0,1 1 16 0,-5 4-4 0,4-1-1 15,-4 4 0-15,4 1-11 0,-4-1 0 0,5 1 0 16,-5 3 0-16,-1-4 0 0,1 1 0 0,5-1 0 16,-1 4 0-16,-4-3 0 0,4 3 0 0,-4 0 0 0,0 1 0 15,0-5 0-15,0 1 0 0,0-1 0 0,-4 0 0 16,-1 5 8-16,5-5-8 0,-4 0 0 0,4 1 8 16,-1-5 7-16,-3 5 1 0,0-5 0 0,-5 5 0 15,9-1-16-15,-5 4 8 0,5 1-8 0,4-1 0 16,1 0 0-16,-1 1 0 0,-4-1 0 0,0 4 0 15,4-4 0-15,-8 5 0 0,4-5 0 0,0 0 0 16,0-3 0-16,-5 3 0 0,-4-8 0 0,5 5 0 0,-5 3 0 16,5 0-12-16,-5-3 1 0,4 3 0 0,1 0 11 15,-5-3 0-15,0 3 0 0,0-4 0 0,5 5 0 16,-1-1 0-16,-8 0 0 0,9 1 0 0,-1-1 0 0,1 0 0 16,-5 4 0-16,5-3 0 0,-1 3 11 0,-4-4-3 15,-4 4 0-15,4 1 0 0,5-5-8 0,-5 4 0 16,5 0 0-16,-1-3 0 0,1-1 0 0,-1 0 0 15,1 1 0-15,-5-1 0 0,4 0 0 0,1 0 0 16,0 1 0-16,-1-1 0 0,1 0 0 0,-1 1 0 16,1-1-14-16,-5 0 5 0,4 4 9 0,-3-3 0 15,3-1 0-15,-4 4 0 0,-4-7 0 0,0 7 0 16,0-4 0-16,-5 8 0 0,5-4 0 0,-5 1 11 16,-4 7-3-16,9-8 0 0,-5 0-8 0,5 4 0 15,-9 4-10-15,9-8 10 0,-5 4 0 0,9-3 0 16,-4 3-8-16,0 0 8 0,4-4 0 0,0 0 0 15,0 0 0-15,5-3 0 0,0-1 0 0,-5 0 0 0,4 1 0 16,1-1 0-16,-5 4 0 0,0-4 13 0,0-3-2 16,0 7-1-16,-4-4 14 0,0 5 4 0,0-1 0 0,4 0 0 15,-9 0-7-15,5 0-1 0,-4 1 0 0,3-1 0 16,1 0-20-16,0 4 0 0,-9 4 0 0,0 0 0 16,4-8 11-16,1 4 1 0,-5 4 0 0,8 0 0 15,1-4-12-15,0 4 0 0,-9 0 0 0,0 0 0 16,0 0 0-16,0 0 0 0,9-3 0 0,-1-1 0 15,-8 4 0-15,9-4-14 0,-9 4 2 0,5 0 0 16,-5 0 12-16,13-4 16 0,0 0-3 0,-4 0-1 16,4 0-12-16,-4 0 0 0,4-4 0 0,-4 5 0 15,4-1 0-15,0 0 0 0,-4-4 0 0,-1 4 0 0,1 4 0 0,0-8 0 16,0 4 0-16,-9 4 0 0,9-4 0 0,-1 1 0 16,1-1 0-16,4 0 0 15,-4 0-26-15,4 0-8 0,-13 4-2 0,9-4 0 16,4 0-46-16,-13 4-10 0,0 0-1 0,0 0-1066 15</inkml:trace>
  </inkml:traceGroup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5.09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9C767A-9F04-40B1-A899-D34F77F9A69D}" emma:medium="tactile" emma:mode="ink">
          <msink:context xmlns:msink="http://schemas.microsoft.com/ink/2010/main" type="inkDrawing" rotatedBoundingBox="24496,12690 24926,11697 25023,11739 24594,12732" semanticType="callout" shapeName="Other">
            <msink:sourceLink direction="with" ref="{DC6C76A8-6B50-4E4A-9854-30AE585550CA}"/>
            <msink:sourceLink direction="with" ref="{0AB1D6CF-96E3-4BB4-BEDB-138966CE4A90}"/>
          </msink:context>
        </emma:interpretation>
      </emma:emma>
    </inkml:annotationXML>
    <inkml:trace contextRef="#ctx0" brushRef="#br0">4251 2410 345 0,'0'0'31'0,"0"0"-31"15,0 0 0-15,0 0 0 0,4-3 83 0,5-5 10 16,-5 4 3-16,5-4 0 0,0 0-12 0,0 0-3 16,0 1 0-16,-1-1 0 0,-8 8-1 0,9-8-1 15,0 4 0-15,0-4 0 0,-1 1-12 0,-3 3-3 16,-5 4 0-16,0 0 0 0,0 0 0 0,0 0 0 16,0 0 0-16,0 0 0 0,0 0-51 0,0 0-13 15,9 4 0-15,-9-4 0 0,0 0 0 0,0 0 0 16,8 3 0-16,-8-3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0-14 0,-8 4-4 16,0 4 0-16,0 8 0 0,-1-8-8 0,1 4-3 15,0 0 0-15,4-4 0 0,0 0-13 0,4-4-8 16,-4-4 8-16,9 8-8 0,0-4 0 0,0-3 0 16,4-1 0-16,0 4 0 0,-4-4 11 0,4-4-3 15,0 5 0-15,1-5 0 0,-1 0-8 0,0 0 0 16,0-7 0-16,1-1 0 0,3-3 0 0,-4-4-17 15,5-1 4-15,0-3 1 16,-1-4-197-16,5-4-39 0,0 0-8 0,13-19-2 0</inkml:trace>
  </inkml:traceGroup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0.9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71CCF0A-C769-4FAA-AA89-56FC9FBE87C7}" emma:medium="tactile" emma:mode="ink">
          <msink:context xmlns:msink="http://schemas.microsoft.com/ink/2010/main" type="inkDrawing" rotatedBoundingBox="17233,11015 21054,4881 27148,8676 23327,14811" semanticType="verticalRange" shapeName="Other">
            <msink:sourceLink direction="with" ref="{A73C0A5B-B9CC-4A78-A01F-85435C767ABC}"/>
            <msink:sourceLink direction="with" ref="{4C35F938-A8E8-4E93-87DC-346D4B243D1A}"/>
            <msink:sourceLink direction="with" ref="{56E0B684-D1DC-49E9-A548-D40968022430}"/>
            <msink:sourceLink direction="with" ref="{F1A11A56-727A-429D-90DB-DEC3B044F6BD}"/>
            <msink:sourceLink direction="with" ref="{E47C08D1-62A1-466B-9041-E1F077207C65}"/>
          </msink:context>
        </emma:interpretation>
      </emma:emma>
    </inkml:annotationXML>
    <inkml:trace contextRef="#ctx0" brushRef="#br0">162-3927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  <inkml:trace contextRef="#ctx0" brushRef="#br0" timeOffset="6.48721E6">6124-296 806 0,'0'0'17'0,"0"0"4"0,9-4 1 0,-5-4 2 0,10 0-24 0,-1 1 0 15,0-1 0-15,4 0 0 0,1 0 56 0,0 0 6 16,-5 1 2-16,0-1 0 0,4 0 0 0,-3 4 0 15,-6-4 0-15,6 4 0 16,-6 1-103-16,-8 3-20 0,0 0-4 0,0 0-1 0,0 0 103 0,0 0 20 16,0 0 4-16,0 0 1 0,0 0 0 0,0 0 0 15,0 0 0-15,0 0 0 0,0 0-52 0,0 0-12 16,0 0 0-16,0 0 0 0,0 0 0 0,0 0 0 16,0 0 0-16,0 0 0 0,0 0 0 0,0 0 0 15,0 0 0-15,0 0 0 0,0 3 0 0,0-3 0 16,0 0 0-16,0 0 0 0,-4 8 0 0,4-8 0 15,-4 4 0-15,4-4 0 0,0 0 54 0,0 0 8 0,0 0 2 16,0 0 0-16,-9 8-52 0,9 0-12 0,0-8 0 0,0 0 0 16,0 0 0-16,0 0 0 0,-5 8 0 0,5-8 0 15,0 0 0-15,0 0 0 0,0 0 0 0,-8 3 0 16,3 5 54-16,5-8 8 0,0 0 2 0,0 0 0 16,-4 4-52-16,4-4-12 0,0 0 0 0,-9 8 0 15,0-4 0-15,1 0 0 0,8-4 0 0,-5 4 0 16,5-4 0-16,-13 7 0 0,4-3 0 0,0 0 0 15,5 0 0-15,-5 4 0 0,0-8 0 0,1 8 0 16,8-8 0-16,-9 4 0 0,-4 3 0 0,4 1 0 16,-4 0 0-16,0 0 0 0,0 0 0 0,-1-1 0 15,1 1 54-15,0 0 8 0,0 4 2 0,0-1 0 16,0-3-103-16,-1 0-20 0,1 0-4 16,0 4-1-16,-5-1 103 0,5-3 20 0,-4 8 4 0,-5-5 1 0,4 5-52 0,1-4-12 15,-5-1 0-15,0-3 0 0,0 4 0 16,0-4 0-16,-4 3 0 0,4 1-10 0,-5 4 26 0,5-5 6 15,1 1 1-15,-1-4 0 0,0 4-23 0,4-1 0 16,5 1 0-16,-5 4 0 0,1-5 0 0,4 5 0 16,-5-4 0-16,-4-1 8 0,5 5-8 0,-1-4 0 15,1-1 0-15,3 5 0 0,1-8-12 0,-4 3-8 16,-5 1 0-16,9 0-1 0,-5 3 21 0,1-7 0 16,3 4 0-16,-3 0 0 0,-1-1 0 0,-4 1 0 15,0 0 0-15,0-1 0 0,0 1 47 0,1 0 13 16,-1-1 4-16,0 1 0 0,0 0-52 0,0 0-12 0,-5 3 0 15,6-3 0-15,-1 0 0 0,4-1 0 0,1 1 0 16,3 4 0-16,1-5 0 0,-4 1 0 0,3 4 0 16,1-1 0-16,0-3 0 0,0 0 0 0,0 7 0 0,0-7 0 15,0 3 0-15,-5-3 0 0,0 4-12 16,1-1 12-16,-1 1 0 0,-4 3 0 0,5-3 0 0,-1 0 9 16,-4-1-9-16,0 1 0 0,5-1 0 0,-5 1 0 15,4 0 8-15,1-1-8 0,-1-3 8 0,-4 3-8 16,0-3 10-16,5 0-10 0,-1 3 12 0,1-3-12 15,-5 4 20-15,4-5-2 0,1 1-1 0,-1 4 0 16,-4-5-17-16,5 5 0 0,-5-4 0 0,4-1 0 16,5 1 0-16,-5 4 0 0,-3-5 0 0,-1 1 0 15,-5 4 0-15,1 3 0 0,0-3 0 0,-5 3 0 16,5-3 0-16,-1 3 0 0,5-3 0 0,-4 4 0 16,0 3 0-16,4-4 0 0,0-3 0 0,4 0 0 0,-8-1 8 15,4 5-8-15,0-5 0 0,0 1 0 0,-4 0 0 0,4-1 0 16,-9 1 8-16,5 3-8 0,-5-3 10 0,5-1-2 15,-5 1 0-15,0 0 0 0,1-1-8 0,-1 1-9 16,0 3 9-16,1 1-13 0,-6-1 13 0,6 1 0 16,-1-1 0-16,5 5 0 0,-1-5 0 0,-3 5 8 15,3-5-8-15,-3 1 0 0,-1-1 8 0,0 8-8 16,-8-7 0-16,4 3 0 0,-5 1 0 0,5 3 0 16,-13-4 8-16,4 5-8 0,4-9 0 0,-3 5 8 15,-1-5-8-15,4 4 0 0,1-3 8 0,-1-1-8 16,5 1 0-16,-4-1 0 0,8-3 0 0,0 4 0 15,1-5 0-15,3-3 0 0,-4 3 13 0,5 1-4 16,-5-4-1-16,1 3 0 0,-1 1-8 0,0 3 0 0,1-3 9 16,-1 0-9-16,0 3 0 0,5 1 0 0,-9 3 0 0,0-3 0 15,0 3 0-15,-1 4 0 0,6-3 0 16,-5-1 0-16,0 4 0 0,4-3 0 0,-4 3 0 0,4-4 0 16,-4 1 0-16,4-1 0 0,1-3 0 0,3-1 8 15,-4-3-8-15,5 3 0 0,0-3 0 0,4 0 0 16,0-1 0-16,4 1-8 0,-8-5 0 0,9 5 0 15,-1 4 8-15,0-5 0 0,1 5 0 0,-9-1-8 16,4 1 16-16,-5-1 3 0,5 1 1 0,-4-1 0 16,4 1-12-16,0-1 0 0,5-3 0 0,-5 3 0 15,4-3 0-15,-4-4 0 0,5 7 0 0,4-7 0 16,-5-1 0-16,5 1 0 0,0 0 0 0,-1-4 0 16,6 3 0-16,-1-3 8 0,-4 0-8 0,4 0 0 15,0 0 0-15,0-1 0 0,1 1 0 0,-6 0 0 0,6 0 0 16,-1 0 0-16,-4 3 0 0,4-3 0 0,-4 0 0 0,0 4 0 15,0-5 8-15,-5 9-8 0,0-4 0 0,1-1 0 16,-1 1 0-16,-4-4 0 0,5 4 15 0,-5-1 1 16,0 1 0-16,0 0 0 0,-4-1-16 0,4 1 0 15,0 0 0-15,0-1 0 0,-4-3 0 0,4 8-20 16,4-8 4-16,-4 3 0 0,0 1 16 0,5 0 0 16,-1-5 0-16,5 1 0 0,-5 0 0 0,5 0 0 15,0 0 0-15,0-1 0 0,4 1 0 0,-4 0 0 16,4 0 0-16,0 4 0 0,-4-5 0 0,5 1 0 15,-6-4 0-15,1 4 0 0,0 4 0 0,4-5 0 16,-4 1 0-16,-4 4 0 0,3-4 0 0,-3 3 0 0,-1-3 0 16,1 0 0-16,-1 0 0 0,1 0-8 0,-1-1 8 15,1 1 0-15,-1 4 0 0,5-8 0 0,-5 4-8 0,1-1 8 16,-1 1-13-16,1-4 1 0,17-4 0 0,-9 8 0 16,-9 0 12-16,5-1 0 0,0 1 0 0,4 0 0 15,-4 0 0-15,4 0 16 0,-8-4-3 0,4-1-1 16,8 9-12-16,-8-8 0 0,0 4 0 0,4 0 0 15,0-4 0-15,9-4 0 0,-8 3 0 0,-1 1 0 16,0 0 0-16,9-4 0 0,0 0 8 0,0 0-8 16,-9 4 0-16,9-4 0 0,0 0 0 0,0 0 0 15,0 0 0-15,0 0 0 0,0 0 0 0,0 0 0 16,0 0 0-16,0 0 0 0,0 0 0 0,0 0 0 16,0 0 0-16,0 0 8 0,0 0-8 0,0 0 0 15,0 0 0-15,0 0-10 0,0 0 2 0,0 0 0 16,0 0-19-16,0 0-3 0,0 0-1 0,0 0 0 15,0 0-79-15,0 0-16 0,0 0-3 0,0 0-858 16</inkml:trace>
    <inkml:trace contextRef="#ctx0" brushRef="#br0" timeOffset="-50977.4491">662-4367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  <inkml:trace contextRef="#ctx0" brushRef="#br0" timeOffset="6.49104E6">3417 1100 345 0,'0'0'31'0,"0"0"-31"0,9-4 0 0,-9 4 0 0,0 0 40 0,0 0 3 16,4-8 0-16,1 1 0 0,-1-1 21 0,5 4 4 15,-5-4 0-15,-4 8 1 0,9-8 12 0,-4 4 3 16,3 1 0-16,-3-1 0 0,-5 4-5 0,0 0-1 16,0 0 0-16,0 0 0 0,0 0-26 0,0 0-6 15,0 0-1-15,0 0 0 0,0 0-10 0,0 0-3 16,0 7 0-16,-5 5 0 0,5 0-12 0,-4-4-4 16,0 3 0-16,-1 1 0 0,-4 0-6 0,1 7-2 15,-1-3 0-15,0-1 0 0,-4 9-8 0,0-1 0 16,0-3 0-16,4 3 0 0,0 4 12 0,-4 5-4 15,-5-1 0-15,5 0 0 0,0-4 14 0,0 4 2 16,-5 1 1-16,5-5 0 0,-4 4 1 0,3-4 0 0,-3 1 0 0,4-5 0 16,-5 1-6-16,5-1-2 0,-9 0 0 15,9-3 0-15,-5 3-5 0,1-3-1 0,-1-5 0 0,1 1 0 16,4 0-1-16,-1-9-1 0,6 5 0 0,-1-4 0 16,0-4-10-16,5 0 0 0,4-4 0 0,0 0 0 15,0 0 0-15,0 0 0 0,0 0 9 0,0 0-9 16,0 0 0-16,0 0 0 0,0 0 0 0,0 0 8 15,13-4-8-15,-13 4 8 0,0 0-8 0,13-4 8 16,0 0-8-16,-13 4 9 0,0 0-9 0,0 0 10 16,13-4-10-16,-13 4 0 0,0 0 0 0,0 0 8 15,0 0-8-15,0 0 0 0,9-4 0 0,-9 4 0 0,0 0 0 16,0 0 0-16,0 0 0 0,0 0 0 0,0 0 0 0,0 0 8 16,0 0-8-16,13-8 0 0,-4 4 0 15,-9 4 0-15,9-3 0 0,-9 3 0 0,0 0 0 0,13-4 0 16,-13 4 0-16,0 0 0 0,0 0 0 0,0 0 8 15,9-4-8-15,-9 4 0 0,0 0 8 0,0 0-8 16,0 0 8-16,0 0-8 0,0 0 8 0,13 0-8 16,-13 0 8-16,9 4-8 0,-9-4 0 0,8 4 8 15,-8-4-8-15,0 0 0 0,14 3 0 0,-14-3 0 16,8 0 0-16,6 0 0 0,-6 0 8 0,-8 0-8 16,0 0 0-16,9 0 8 0,0 0 10 0,4-3 2 15,-13 3 0-15,0 0 0 0,9 0-20 0,-9 0 0 16,9 0 8-16,-9 0-8 0,0 0-8 0,0 0-6 15,0 0-1-15,0 0 0 0,0 0 15 0,0 0 0 0,4 0 0 0,-4 0 0 16,0 0 0-16,0 0 0 0,0 0 0 0,0 0 10 16,13 0-10-16,-13 0 0 0,0 0 9 0,9 0-9 15,4 3 9-15,-4-3-9 0,-9 0 12 0,9 0-12 16,4 0 0-16,0 0 0 0,0 0 0 0,5 4 0 16,-10-4 0-16,10 0 0 0,-5 4 0 0,5 0 0 15,-1-4 13-15,1 0-1 0,-1 4 0 0,1 0 0 16,-1 0-4-16,5 0 0 0,-4 0-8 0,-1 0 12 15,1-1-3-15,8 1-1 0,-4 4 0 0,0-4 0 16,9 0-8-16,-5 0 10 0,5 0-10 0,0-4 10 16,4 0-2-16,0 0-8 0,0-4 12 0,-4 4-4 15,4 0-8-15,0-4 0 0,-4 4 0 0,-5-4 0 16,-4 4-18-16,4 0 1 0,-8-4 0 0,-1 4 0 16,-8 4-42-16,-9-4-8 0,0 0-1 0,0 0-892 15</inkml:trace>
  </inkml:traceGroup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7.2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87D4D97-FEDD-4724-8B64-0E37E91CE673}" emma:medium="tactile" emma:mode="ink">
          <msink:context xmlns:msink="http://schemas.microsoft.com/ink/2010/main" type="inkDrawing" rotatedBoundingBox="20579,4089 20708,4545 20034,4736 19905,4281" semanticType="callout" shapeName="Other">
            <msink:sourceLink direction="with" ref="{7771B668-CBF4-47DA-9977-979E1ACA920E}"/>
            <msink:sourceLink direction="with" ref="{9CB40620-35CA-4160-BF02-5B353C8B286B}"/>
          </msink:context>
        </emma:interpretation>
      </emma:emma>
    </inkml:annotationXML>
    <inkml:trace contextRef="#ctx0" brushRef="#br0">3639-4046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</inkml:traceGroup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F68814-FCCB-4801-8F87-A22386ACB7F0}" emma:medium="tactile" emma:mode="ink">
          <msink:context xmlns:msink="http://schemas.microsoft.com/ink/2010/main" type="inkDrawing" rotatedBoundingBox="11821,12628 11928,5350 12143,5353 12036,12631" semanticType="callout" shapeName="Other">
            <msink:sourceLink direction="with" ref="{7EAA40AB-4290-4A8E-90F3-EBABEF8201C0}"/>
            <msink:sourceLink direction="with" ref="{4A121588-2E47-4153-A46D-44025B075281}"/>
            <msink:sourceLink direction="with" ref="{959CC7D3-F061-41FD-8410-B4ABEC291D49}"/>
          </msink:context>
        </emma:interpretation>
      </emma:emma>
    </inkml:annotationXML>
    <inkml:trace contextRef="#ctx0" brushRef="#br0">-182 503 288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  </inkml:traceGroup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AA40AB-4290-4A8E-90F3-EBABEF8201C0}" emma:medium="tactile" emma:mode="ink">
          <msink:context xmlns:msink="http://schemas.microsoft.com/ink/2010/main" type="inkDrawing" rotatedBoundingBox="13097,12309 13622,14948 11071,15455 10546,12816" hotPoints="13331,13874 12001,15203 10672,13874 12001,12545" semanticType="enclosure" shapeName="Circle">
            <msink:sourceLink direction="with" ref="{132CBE72-DE64-4137-88EA-93F0EC96DEED}"/>
            <msink:destinationLink direction="with" ref="{7DF68814-FCCB-4801-8F87-A22386ACB7F0}"/>
          </msink:context>
        </emma:interpretation>
      </emma:emma>
    </inkml:annotationXML>
    <inkml:trace contextRef="#ctx0" brushRef="#br0">-3652 4152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1 0 16,0-1-1-16,0-4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  </inkml:traceGroup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64BB98-30C8-4233-9CF5-BB5BE12848DB}" emma:medium="tactile" emma:mode="ink">
          <msink:context xmlns:msink="http://schemas.microsoft.com/ink/2010/main" type="inkDrawing" rotatedBoundingBox="5524,9613 10870,13430 10809,13516 5463,9699" shapeName="Other">
            <msink:destinationLink direction="with" ref="{86E8A14B-AE90-4785-B8EE-01E804DBBCA6}"/>
          </msink:context>
        </emma:interpretation>
      </emma:emma>
    </inkml:annotationXML>
    <inkml:trace contextRef="#ctx0" brushRef="#br0">-5717-3424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  </inkml:traceGroup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2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4CB53E7-1CCE-4300-BC75-06E414C163E1}" emma:medium="tactile" emma:mode="ink">
          <msink:context xmlns:msink="http://schemas.microsoft.com/ink/2010/main" type="writingRegion" rotatedBoundingBox="11217,4015 12766,4015 12766,5208 11217,5208">
            <msink:destinationLink direction="with" ref="{1A309DCD-EA90-4216-B637-3E814C16D13C}"/>
          </msink:context>
        </emma:interpretation>
      </emma:emma>
    </inkml:annotationXML>
    <inkml:traceGroup>
      <inkml:annotationXML>
        <emma:emma xmlns:emma="http://www.w3.org/2003/04/emma" version="1.0">
          <emma:interpretation id="{892B7BD6-BDCA-48C6-9EC6-7915E2EFEBA9}" emma:medium="tactile" emma:mode="ink">
            <msink:context xmlns:msink="http://schemas.microsoft.com/ink/2010/main" type="paragraph" rotatedBoundingBox="11217,4015 12766,4015 12766,5208 11217,52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2C0943-5CF5-4B44-9BEB-3D268F89947A}" emma:medium="tactile" emma:mode="ink">
              <msink:context xmlns:msink="http://schemas.microsoft.com/ink/2010/main" type="line" rotatedBoundingBox="11217,4015 12766,4015 12766,5208 11217,5208"/>
            </emma:interpretation>
          </emma:emma>
        </inkml:annotationXML>
        <inkml:traceGroup>
          <inkml:annotationXML>
            <emma:emma xmlns:emma="http://www.w3.org/2003/04/emma" version="1.0">
              <emma:interpretation id="{DEE15BFB-03CB-4D4C-A5A7-D9D206D2B0A6}" emma:medium="tactile" emma:mode="ink">
                <msink:context xmlns:msink="http://schemas.microsoft.com/ink/2010/main" type="inkWord" rotatedBoundingBox="11217,4015 12766,4015 12766,5208 11217,5208"/>
              </emma:interpretation>
            </emma:emma>
          </inkml:annotationXML>
          <inkml:trace contextRef="#ctx0" brushRef="#br0">39-8408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        <inkml:trace contextRef="#ctx0" brushRef="#br0" timeOffset="381.1505">1584-8514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      </inkml:traceGroup>
      </inkml:traceGroup>
    </inkml:traceGroup>
  </inkml:traceGroup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7.7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83ADCD-2304-49E9-B990-E2DCAD4CF8EB}" emma:medium="tactile" emma:mode="ink">
          <msink:context xmlns:msink="http://schemas.microsoft.com/ink/2010/main" type="inkDrawing" rotatedBoundingBox="6663,12421 6706,11616 6771,11620 6728,12425" shapeName="Other"/>
        </emma:interpretation>
      </emma:emma>
    </inkml:annotationXML>
    <inkml:trace contextRef="#ctx0" brushRef="#br0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  </inkml:traceGroup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2.4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BD6378-2362-4B75-B4D7-DBCA04385E8A}" emma:medium="tactile" emma:mode="ink">
          <msink:context xmlns:msink="http://schemas.microsoft.com/ink/2010/main" type="writingRegion" rotatedBoundingBox="7018,11338 9115,11338 9115,12680 7018,12680"/>
        </emma:interpretation>
      </emma:emma>
    </inkml:annotationXML>
    <inkml:traceGroup>
      <inkml:annotationXML>
        <emma:emma xmlns:emma="http://www.w3.org/2003/04/emma" version="1.0">
          <emma:interpretation id="{6759C9ED-0826-426A-953A-B16D7027765E}" emma:medium="tactile" emma:mode="ink">
            <msink:context xmlns:msink="http://schemas.microsoft.com/ink/2010/main" type="paragraph" rotatedBoundingBox="7018,11338 9115,11338 9115,12680 7018,12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B1205F-BCE9-4C11-8FA6-66DDD3A4E20F}" emma:medium="tactile" emma:mode="ink">
              <msink:context xmlns:msink="http://schemas.microsoft.com/ink/2010/main" type="line" rotatedBoundingBox="7018,11338 9115,11338 9115,12680 7018,12680"/>
            </emma:interpretation>
          </emma:emma>
        </inkml:annotationXML>
        <inkml:traceGroup>
          <inkml:annotationXML>
            <emma:emma xmlns:emma="http://www.w3.org/2003/04/emma" version="1.0">
              <emma:interpretation id="{A178E56B-8F3D-4FA8-9EA5-91802BC32FCF}" emma:medium="tactile" emma:mode="ink">
                <msink:context xmlns:msink="http://schemas.microsoft.com/ink/2010/main" type="inkWord" rotatedBoundingBox="7018,11338 9115,11338 9115,12680 7018,12680"/>
              </emma:interpretation>
            </emma:emma>
          </inkml:annotationXML>
          <inkml:trace contextRef="#ctx0" brushRef="#br0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        <inkml:trace contextRef="#ctx0" brushRef="#br0" timeOffset="66440.5572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      </inkml:traceGroup>
      </inkml:traceGroup>
    </inkml:traceGroup>
  </inkml:traceGroup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15.4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AB10DFA-1136-461B-89F3-7C35D84F3088}" emma:medium="tactile" emma:mode="ink">
          <msink:context xmlns:msink="http://schemas.microsoft.com/ink/2010/main" type="inkDrawing" rotatedBoundingBox="13172,13452 18625,13130 18631,13234 13178,13557" semanticType="underline" shapeName="Other">
            <msink:sourceLink direction="with" ref="{959CC7D3-F061-41FD-8410-B4ABEC291D49}"/>
            <msink:sourceLink direction="with" ref="{3891F27B-DBED-47BF-A095-A275ECB99546}"/>
            <msink:sourceLink direction="with" ref="{5597CC06-5FF5-4301-8542-4689DC9A4378}"/>
            <msink:sourceLink direction="with" ref="{3742238F-9A35-4569-827D-F44A561A7859}"/>
            <msink:sourceLink direction="with" ref="{847218FB-9321-41AC-9D87-59CB8CB35AA0}"/>
            <msink:sourceLink direction="with" ref="{0B22800D-B415-4BA3-B2A2-0E8B60A72E1D}"/>
          </msink:context>
        </emma:interpretation>
      </emma:emma>
    </inkml:annotationXML>
    <inkml:trace contextRef="#ctx0" brushRef="#br0">0 336 536 0,'0'0'24'0,"0"0"4"0,0 0-28 0,0 0 0 0,0 0 0 0,0 0 0 16,13 0 52-16,0 0 4 0,-13 0 0 0,0 0 1 16,9 0-5-16,0 0-2 0,4-4 0 0,-5 4 0 15,-8 0-6-15,9 0 0 0,4 0-1 0,1 0 0 16,-1 0-12-16,0 0-3 0,0 0 0 0,5 0 0 15,4 0 13-15,-1 0 3 0,-3-3 0 0,8-1 0 16,1 0-16-16,3 0-4 0,1 0 0 0,4 0 0 16,0-4 13-16,5 4 3 0,-5 0 0 0,4 1 0 15,-4-1-40-15,9 0 0 0,-4-4 0 0,-1 4-12 16,1 0 12-16,-1 0 0 0,10 0 0 0,-6 4 0 16,6-4 0-16,-5 4 0 0,-9 0 0 0,0 4 0 15,4 0 0-15,-4 0 8 0,0 0-8 0,1-4 0 16,-1 8 14-16,-5-4-2 0,1-4 0 0,0 0 0 15,-1 0 4-15,1 0 0 0,0-4 0 0,0 0 0 16,4 0 2-16,0 0 1 0,0 0 0 0,4-4 0 16,1 5-5-16,-1-1-1 0,5 0 0 0,0-4 0 15,0 8-1-15,0 0 0 0,0 0 0 0,-5 0 0 0,1 0-12 16,-1 4 9-16,-4 0-9 0,0-4 8 0,0 0-8 16,1 4 0-16,3 0 0 0,-4-1 0 0,-4-3 0 0,4 4 0 15,0-4 0-15,5 4 0 0,-5-4 0 0,4 0 0 16,-4 0 0-16,5 0 0 0,-5 0 0 0,0-4 0 15,4 4 0-15,1-4 0 0,-1 1 0 0,1-5 0 16,-1 4 0-16,1-4 0 0,4 0 0 0,-5 0 8 16,1 1-8-16,-1 3 0 0,1 0 0 0,-1-4 0 15,1 8 0-15,3-4 0 0,-7 4 8 0,3-4-8 16,-4 4 8-16,-4 0-8 0,-5 0 0 0,5 0 0 16,0 0 0-16,4 0 0 0,0-4 0 0,0 4 0 0,0-7 0 0,4 7 0 15,5-4 0-15,0 0 0 0,-4 4 0 0,-1 0 0 16,5-4 0-16,-4 4 0 0,-1-4 0 0,1 4 0 15,-5 0 0-15,0 0 0 0,-5-4 0 0,-3 0 0 16,3 0 11-16,-3 4 3 0,-1-8 1 0,5 8 0 16,-5 0-1-16,5-3 0 0,-9-1 0 0,9 0 0 15,-5 4-14-15,5-4 9 0,-1 0-9 0,1 4 8 16,-5 0-8-16,1 0 0 0,-1-4 0 0,0 4 0 16,1-8 0-16,-1 8 0 0,0 0 0 0,-4-4 0 15,4 0 0-15,-4 1 0 0,5-5 0 0,-5 8 0 16,0-4 0-16,-5 0 0 0,1 0 0 0,4 0 0 15,-5 4 0-15,-4-4 0 0,5 0 0 0,-5 0 8 16,5 1-8-16,-5 3 0 0,0 0 0 0,0-4 8 16,0 4 0-16,-4 0 0 0,4-4 0 0,0 4 0 0,1 0-8 0,-1 0 12 15,0-4-12-15,4 0 12 0,-3 4-12 0,-1 0 0 16,4 0 0-16,-4 0 8 0,1 0-8 0,3 0 0 16,-8-4 0-16,4 4 0 0,-4 0 0 0,0 0 0 15,4 0 0-15,0-4 0 0,0 4 0 0,0 0 8 16,0-4-8-16,-4 4 0 0,4 0 8 0,1 0-8 15,-6-4 8-15,1 0-8 0,-9 4 0 0,13 0 0 16,-13 0 8-16,9 0-8 0,-9 0 0 0,13 0 12 16,-4 0-12-16,-9 0 12 0,0 0-2 0,0 0 0 15,13-3 0-15,-13 3 0 0,0 0-2 0,13 0-8 16,0-4 12-16,-4 4-4 0,-9 0-8 0,13 0 0 16,1-4 0-16,3 4 0 0,-4 0 0 0,-4-4 8 0,4 4-8 0,0-4 0 15,1 4 0-15,-1 0 8 0,0-4-8 0,0 4 0 16,-13 0 0-16,9 0 0 0,0-4 0 0,-1 4 0 31,1 4-40-31,-9-4-12 0,0 0-4 0,9 4-553 0,4 8-111 0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8.9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44CDA81-29E4-4D51-9964-83ADB44233E2}" emma:medium="tactile" emma:mode="ink">
          <msink:context xmlns:msink="http://schemas.microsoft.com/ink/2010/main" type="writingRegion" rotatedBoundingBox="6676,11338 9115,11338 9115,12680 6676,12680">
            <msink:destinationLink direction="with" ref="{49918056-A376-4CA2-BCE6-56BA4F7CBC66}"/>
          </msink:context>
        </emma:interpretation>
      </emma:emma>
    </inkml:annotationXML>
    <inkml:traceGroup>
      <inkml:annotationXML>
        <emma:emma xmlns:emma="http://www.w3.org/2003/04/emma" version="1.0">
          <emma:interpretation id="{A85F1CCA-53B0-47AB-B8A1-9949FD859F60}" emma:medium="tactile" emma:mode="ink">
            <msink:context xmlns:msink="http://schemas.microsoft.com/ink/2010/main" type="paragraph" rotatedBoundingBox="6676,11338 9115,11338 9115,12680 6676,12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87001F-EA9B-4D13-8E5A-C3E83CFB8F6A}" emma:medium="tactile" emma:mode="ink">
              <msink:context xmlns:msink="http://schemas.microsoft.com/ink/2010/main" type="line" rotatedBoundingBox="6676,11338 9115,11338 9115,12680 6676,12680"/>
            </emma:interpretation>
          </emma:emma>
        </inkml:annotationXML>
        <inkml:traceGroup>
          <inkml:annotationXML>
            <emma:emma xmlns:emma="http://www.w3.org/2003/04/emma" version="1.0">
              <emma:interpretation id="{E504B4DD-BECE-4FBA-9369-668D2E558EEF}" emma:medium="tactile" emma:mode="ink">
                <msink:context xmlns:msink="http://schemas.microsoft.com/ink/2010/main" type="inkWord" rotatedBoundingBox="6676,11338 9115,11338 9115,12680 6676,12680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[</emma:literal>
                </emma:interpretation>
                <emma:interpretation id="interp2" emma:lang="" emma:confidence="0">
                  <emma:literal>(</emma:literal>
                </emma:interpretation>
                <emma:interpretation id="interp3" emma:lang="" emma:confidence="0">
                  <emma:literal>:</emma:literal>
                </emma:interpretation>
                <emma:interpretation id="interp4" emma:lang="" emma:confidence="0">
                  <emma:literal>&amp;</emma:literal>
                </emma:interpretation>
              </emma:one-of>
            </emma:emma>
          </inkml:annotationXML>
          <inkml:trace contextRef="#ctx0" brushRef="#br0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        <inkml:trace contextRef="#ctx0" brushRef="#br0" timeOffset="-66440.5572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        <inkml:trace contextRef="#ctx0" brushRef="#br0" timeOffset="-1222.9494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        </inkml:traceGroup>
      </inkml:traceGroup>
    </inkml:traceGroup>
  </inkml:traceGroup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5.2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7F4864-2402-4099-AD75-F0362EA1ABB1}" emma:medium="tactile" emma:mode="ink">
          <msink:context xmlns:msink="http://schemas.microsoft.com/ink/2010/main" type="inkDrawing" rotatedBoundingBox="11839,12212 20600,3249 21929,4548 13168,13511" hotPoints="20206,4082 21125,5001 12889,13238 11970,12320" semanticType="enclosure" shapeName="Rectangle">
            <msink:sourceLink direction="with" ref="{FCEF04A1-D03C-4465-8229-BC4CE878D535}"/>
            <msink:sourceLink direction="with" ref="{1A764977-31EA-4AFB-AE1D-2CA67763FD62}"/>
          </msink:context>
        </emma:interpretation>
      </emma:emma>
    </inkml:annotationXML>
    <inkml:trace contextRef="#ctx0" brushRef="#br0">3990-3129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    <inkml:trace contextRef="#ctx0" brushRef="#br0" timeOffset="6.4163E6">-4109 4086 288 0,'0'0'12'0,"-4"-4"4"0,0 0-16 0,4 4 0 16,0 0 0-16,0 0 0 0,-5-4 92 0,5 4 16 15,0 0 4-15,0 0 0 0,0 0-83 0,0 0-16 16,0 0-3-16,0 0-1 0,0 0-9 0,9-8 0 15,0 4 0-15,-5-4 0 0,5 4 0 0,0 1 0 16,-1-5 0-16,1 4 0 0,0 0 0 0,0 0 0 16,0-4 0-16,-1 4 0 0,5-3 13 0,-4 3 1 15,0-4 0-15,4 0 0 0,0 0 18 0,0 0 4 16,1-3 1-16,-1-1 0 0,0 0 8 0,5-3 2 16,-5 3 0-16,4-4 0 0,1-3-3 0,-1-1-1 15,1 1 0-15,-1-1 0 0,5-7 8 0,-4 4 1 16,4 3 1-16,-5-3 0 0,5-1-10 0,-4 1-3 15,4 4 0-15,4-5 0 0,0 1-25 0,-4-5-6 0,-4 5-1 16,4 0 0-16,0-1-8 0,4-3 12 0,5 0-12 0,-5-1 12 16,5-3-12-16,0 0 8 0,4 0-8 0,0 0 8 15,0-5 0-15,0 1 0 0,0-4 0 0,0 0 0 16,0-4 14-16,5 1 2 0,4-5 1 0,4 4 0 16,-4 0-3-16,4 0-1 0,0 4 0 0,1 0 0 15,-6 4-21-15,-3 4 0 0,-1 0 0 0,-4 3-8 16,1 1 8-16,-1 0 0 0,-5-1 0 0,1 1 0 15,-5 8 0-15,1-9 0 0,-1 9 0 0,0-5 0 16,1-3 0-16,3 0 0 0,-3 3 0 0,8-3 0 16,0-4 0-16,-4 4 8 0,-5 3-8 0,0-7 0 0,5-4 8 15,4 4-8-15,0 3 8 0,0 1-8 0,0-4 0 16,-4 0 0-16,4 3 0 0,-4 1 8 0,0-4-8 0,-1 8 12 16,-3-5-4-16,3 1 0 0,-3 4-8 0,-1-1 0 15,0 1-11-15,-4-1 11 0,5 1 0 0,-1-4 0 16,-4 7 0-16,0-3 0 0,-5 3 0 0,1 1 0 15,-5-1 0-15,5-3 0 0,-1 3 8 0,5 1-8 16,0-1 0-16,0 1 0 0,4-1 26 0,5-7-2 16,-5 4 0-16,1-1 0 15,3 1-70-15,1-1-14 0,-5-3-4 0,5 0 0 0,-5 3 103 0,-4 1 20 16,5 0 4-16,-5-1 1 0,0 1-52 0,-5 3-12 16,1-3 0-16,-1 3 0 0,1 1 0 0,-1-1 0 15,1-3 0-15,-1 0 0 0,5 3 0 0,-4 1 0 16,-1-9 0-16,1 9 0 0,0-8 0 0,-5 7 0 0,4 1 0 15,1-5 0-15,4 1 0 0,-5-1 0 0,1 1 0 0,4 0 0 16,-5-1 0-16,10 1 0 0,-10-5 0 0,5 9 0 16,-4-4 0-16,-1 3 0 0,1 1 0 0,-1-1 0 15,1 1 0-15,-5 3 0 0,0-4 0 0,0 5 0 16,1-1 0-16,-1 5 0 0,0-1 0 0,-4 0 0 16,4-3 0-16,0 3 0 0,0 0 0 0,-4 0 0 15,0 1 0-15,-1-5 0 0,1 8 0 0,4 1 0 16,-4-5 0-16,0 0 0 0,0 4 0 0,-1 1 0 15,1-1 0-15,4 4 0 0,-4-8 0 0,0 4 0 16,4-3 0-16,0 3 0 0,-4-4 0 0,4 4 0 16,-4-3 0-16,9-1 0 0,-5 0 0 0,0 1 0 15,0-1 0-15,0-4 0 0,0 1 0 0,1-1 0 16,-1 4 0-16,0 1 0 0,4-5 0 0,1-3 0 0,-1 3 0 16,1 0 0-16,0 1 0 0,-1-1 0 0,5 1 0 0,-4 3 0 15,-5-4 0-15,4 5 0 0,-3-5 0 0,-1 4 0 16,-5-3 0-16,6 3 0 0,-1 0 0 0,0 1 0 15,-4-1 0-15,-1 0 0 0,6 1 0 0,-1 3 0 16,-4-4 0-16,-1-4 0 0,6 5 0 0,-6-5 0 16,5 1 0-16,1-1 0 0,3 4 0 0,-4-3 0 15,5-1 0-15,-5-3 0 0,9-1 0 0,0 1 0 16,-5-5 0-16,5 5 0 0,0-1 0 0,0 5 0 16,0-1 0-16,0-4 0 0,-4 5 0 0,-1-1 0 15,-4 1 0-15,1-1 0 0,-1 0 0 0,4 5 0 16,1-1 0-16,-5 0 0 0,0-3 0 0,5-1 0 15,-1 1 0-15,5 3 0 0,-9-4 54 0,5 1 8 16,-1 3 2-16,1-4 0 0,0 5-52 0,3-5-12 0,-3 4 0 16,4-7 0-16,-4 7 0 0,-1-3 0 0,1-5 0 0,-1 4 0 15,1 1 0-15,-1 3 0 0,1-7 0 0,-5 3 0 16,5 4 0-16,-1-3 0 0,-4-5 0 0,5 1 0 16,-1 7 0-16,1 0 0 0,-1-11 0 0,5 0 0 15,-4-5 0-15,-1 9 0 0,5-1 0 0,-4 9 0 16,4-1 0-16,0-4 0 0,-5-7 0 0,5-1 0 15,5 5 0-15,-1-4 0 0,0-5 0 0,5 5 0 16,0 3 0-16,-5-3 0 0,0 0 0 0,1-1 0 16,-5 5 0-16,0-1 0 0,-1 5 0 0,1-9 0 15,-4 1 0-15,4-1 0 0,-9 9 0 0,5-5 0 16,-1 5 54-16,1-9 8 0,-1 1 2 0,-4-4 0 16,5 7-52-16,4-3-12 0,-9-5 0 0,5-3 0 0,4 4 0 15,-1 0 0-15,1-1 0 0,5 1 0 0,-1 0 0 0,-4-4 0 16,4 3 0-16,1-3 0 0,-1 4 0 0,5 3 0 15,-1 1 0-15,-3 0 0 0,-1-1 0 0,5 5-18 16,-9-5 4-16,4 5 1 0,-4-1 13 0,0 1 0 16,0-1 0-16,-5 1-9 0,1-1 9 0,4 1 0 15,-5-1 0-15,-3-3 0 0,3 3 0 0,5-3 0 16,0-4 0-16,0 3 0 0,4-7 0 0,1 8 0 16,3-5 0-16,1 1 0 0,-5 0 12 0,5-4 2 15,0 3 0-15,-1 5 0 0,-3-1-14 0,-1 1 0 16,0 4 0-16,-4-5 0 0,0 5 0 0,-4-1 0 15,4 1 0-15,-9-1 0 0,0 8 0 0,0-3 0 16,-4-1 0-16,4 1 0 0,0-1 0 0,-8 0 0 0,4-3 0 16,-1-1 0-16,1 5 0 0,4-1-13 15,-8-3 2-15,3 3 1 0,6-3 10 0,-6-1 0 0,5-3 0 0,1 3 0 16,-6 1 0-16,6-1 0 0,-1-3 0 16,4 3 0-16,-4 1 0 0,1 3 0 0,-6 5 0 0,1-1-8 15,9-8 16-15,-5 5 3 0,-4-1 1 0,4 4 0 16,0 5-12-16,0-1 0 0,0-4 0 0,-4 0 0 15,-5 5 0-15,5-1 0 0,9 0 0 0,-9-4 0 16,-5 5 0-16,5-5 0 0,8-4 0 0,1 5 0 16,-5 3 0-16,-4 0 0 0,-5 0 0 0,5-4 0 15,13 5 0-15,-9-5 0 0,-4-4 0 0,4 5 0 16,5 3 0-16,-1 0 0 0,-8-4 0 0,-5 1 0 16,5 7 0-16,0-4 0 0,4 0 0 0,-9 0 0 15,-4 1 0-15,5-1 0 0,3 4 0 0,1 0 0 0,-9 4 0 0,0 0 0 16,5-8 0-16,3 4 0 0,1-4 0 15,0 1 0-15,-5 3 0 0,5-4 0 0,4 4 0 0,-4 0 0 16,-9 4 0-16,0 0 0 0,9-8 0 0,4 5 0 16,-13 3 0-16,0 0 0 15,0 0-49-15,4 0-12 0,10-4-3 0,-14 4-614 16,0 0-123-16</inkml:trace>
    <inkml:trace contextRef="#ctx0" brushRef="#br0" timeOffset="-89720.2946">4403-4701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  </inkml:traceGroup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21.8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4E34C4-35DA-4F3A-8A8F-C4204F1F5641}" emma:medium="tactile" emma:mode="ink">
          <msink:context xmlns:msink="http://schemas.microsoft.com/ink/2010/main" type="writingRegion" rotatedBoundingBox="15523,11693 21104,12739 20485,16040 14904,14994"/>
        </emma:interpretation>
      </emma:emma>
    </inkml:annotationXML>
    <inkml:traceGroup>
      <inkml:annotationXML>
        <emma:emma xmlns:emma="http://www.w3.org/2003/04/emma" version="1.0">
          <emma:interpretation id="{0435E4B8-81A9-4B29-8313-DB50182C4F8B}" emma:medium="tactile" emma:mode="ink">
            <msink:context xmlns:msink="http://schemas.microsoft.com/ink/2010/main" type="paragraph" rotatedBoundingBox="15523,11693 21104,12739 20741,14675 15160,13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E0B684-D1DC-49E9-A548-D40968022430}" emma:medium="tactile" emma:mode="ink">
              <msink:context xmlns:msink="http://schemas.microsoft.com/ink/2010/main" type="line" rotatedBoundingBox="15523,11693 21104,12739 20741,14675 15160,13629">
                <msink:destinationLink direction="with" ref="{671CCF0A-C769-4FAA-AA89-56FC9FBE87C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59CC7D3-F061-41FD-8410-B4ABEC291D49}" emma:medium="tactile" emma:mode="ink">
                <msink:context xmlns:msink="http://schemas.microsoft.com/ink/2010/main" type="inkWord" rotatedBoundingBox="15399,12356 16260,12517 16130,13210 15269,13049">
                  <msink:destinationLink direction="with" ref="{7DF68814-FCCB-4801-8F87-A22386ACB7F0}"/>
                  <msink:destinationLink direction="with" ref="{EAB10DFA-1136-461B-89F3-7C35D84F3088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13438-4114 939 0,'0'0'41'0,"0"-8"10"0,5 1-41 0,-5-5-10 0,0 0 0 0,0 4 0 15,4-3 90-15,-4 3 16 0,0 0 3 0,4 0 1 16,1 1-53-16,-1-1-10 0,1-4-3 0,-1 4 0 15,-4 8-9-15,4-4-3 0,-4 4 0 0,0 0 0 16,9-7-8-16,0 7-1 0,0-4-1 0,-1 8 0 0,-8-4 5 16,5 3 1-16,4 5 0 0,-5 0 0 15,0 4 3-15,1-1 1 0,-5 5 0 0,0 0 0 0,4 7 8 0,1-3 3 16,-5 3 0-16,0 0 0 0,-5-3 9 0,5 3 3 16,-4 5 0-16,-1-1 0 0,1 0-44 0,4 0-11 15,0 5 0-15,0-5 0 0,0 4 8 0,0-4-8 16,4-3 12-16,-4-1-4 0,5-3-8 0,-1-1 0 15,-4 1 0-15,0-9 0 0,5 5 0 0,-5-4 0 16,0-1 0-16,4 1 0 16,0 0-31-16,-4-4-1 0,0-1-1 0,0 1 0 15,0 0-55-15,0 4-10 0,0-12-2 0,0 7-758 0</inkml:trace>
          <inkml:trace contextRef="#ctx0" brushRef="#br0" timeOffset="582.5186">14066-4032 172 0,'0'-15'8'0,"0"11"1"0,4-8-9 0,-4 4 0 0,4-7 0 0,-4 3 0 15,0 0 164-15,0 0 30 0,0 1 6 0,0 3 2 16,0-4-109-16,0 1-21 0,0 3-5 0,0 0-1 0,0 0-12 0,0 8-2 15,0 0-1-15,0 0 0 16,-4-8-15-16,4 8-4 0,0 0 0 0,0 0 0 16,-4-4-1-16,4 4-1 0,-9-3 0 0,0 6 0 0,5 1 6 0,-5 0 2 15,5 4 0-15,-5 0 0 0,-4 4-2 0,4-1 0 16,0 5 0-16,-4-1 0 0,4 5-9 0,0-1-3 16,1 5 0-16,-1-1 0 0,4 1-10 0,-3-1-2 15,3-3-1-15,-3 3 0 0,8 0 1 0,-5 5 1 16,1-9 0-16,-1 1 0 0,5 3-4 0,0-4-1 15,0 1 0-15,0-4 0 0,5-1 3 0,-1 1 0 16,1-1 0-16,-1-7 0 0,5 4-2 0,-1-4 0 16,1-1 0-16,4 1 0 0,-4-4 1 0,4 4 0 15,-4-4 0-15,4 0 0 0,5 0 0 0,-5-4 0 16,0 0 0-16,5 0 0 0,-1-4 14 0,-4 0 2 16,5 4 1-16,-1-4 0 0,-3-4-27 0,3 4-9 15,-4-4 0-15,5 1 0 0,-5-1 9 0,-4-4 12 16,0 4-2-16,-1 1-1 0,1-5 0 0,0 0 0 15,-5 0 0-15,1-3 0 0,3-5-1 0,-8 5 0 16,0-5 0-16,0 1 0 0,0-5 2 0,5 5 0 16,-10-1 0-16,5 1 0 0,5-4-10 0,-5 3 0 0,0 4 0 0,-5-3 0 15,1 3 0-15,0-3 0 0,-1-1 0 16,5 9 0-16,-4-1 0 0,0 4 0 0,-1 0 0 0,-4 1 0 16,1 7 0-16,-1-4 0 0,0 4 0 0,-4 0 0 15,0 4-17-15,0 3-3 0,-1 1 0 0,-3 4 0 16,4 0-41-1,-5 3-9-15,5-3-2 0,0 3 0 0,0 1-116 0,0 4-24 16,-9 15-5-16,8-8-1 0</inkml:trace>
        </inkml:traceGroup>
        <inkml:traceGroup>
          <inkml:annotationXML>
            <emma:emma xmlns:emma="http://www.w3.org/2003/04/emma" version="1.0">
              <emma:interpretation id="{3891F27B-DBED-47BF-A095-A275ECB99546}" emma:medium="tactile" emma:mode="ink">
                <msink:context xmlns:msink="http://schemas.microsoft.com/ink/2010/main" type="inkWord" rotatedBoundingBox="17137,12785 18754,13089 18606,13874 16989,13571">
                  <msink:destinationLink direction="with" ref="{EAB10DFA-1136-461B-89F3-7C35D84F3088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1098.9898">15584-3505 882 0,'0'0'19'0,"0"0"4"0,0 0 1 0,0 0 1 0,0 0-25 0,0 0 0 0,0 0 0 0,0 0 0 15,0 0 29-15,0 0 1 0,0 0 0 0,0 0 0 16,0 0 19-16,0 0 4 0,0 0 1 0,0 0 0 0,0 0-5 16,0 0-1-16,0 0 0 0,-9 3 0 0,5 1 7 0,-5 0 1 15,9-4 0-15,-9 8 0 0,-4 4-20 0,4-1-3 16,0-3-1-16,-4 8 0 0,0-4 2 0,0 3 0 16,-5 1 0-16,1-1 0 0,4 1-3 0,-5 0-1 15,-4 7 0-15,4-4 0 0,1-3-13 0,-5 4-2 16,4-9-1-16,1 1 0 0,-1 4-5 0,1-5-1 15,-1 1 0-15,1 4 0 0,-5-9 4 0,4 5 0 16,1 0 0-16,-1-4 0 0,-4-1-12 0,5 5 0 16,3-4 0-16,1 0 0 0,0-4 0 0,4 3 0 15,1-3 0-15,8 0 0 16,0-4-51-16,0 0-12 0,0 0-2 0,0 0-1 16,8 4-99-16,6-4-20 0,12-8-4 0,-9 0-1 0</inkml:trace>
          <inkml:trace contextRef="#ctx0" brushRef="#br0" timeOffset="-1909.1593">15272-3630 705 0,'0'0'31'0,"0"0"7"0,0 0-30 0,0 0-8 16,0 0 0-16,-4-8 0 0,4 0 46 0,-5 0 8 15,5 8 2-15,0 0 0 0,0-7-4 0,0 7-1 16,-4-8 0-16,4 8 0 0,0 0-1 0,0 0 0 16,0 0 0-16,0 0 0 0,0 0-20 0,0 0-4 15,0 0-1-15,0 0 0 0,0 0-11 0,0 0-2 16,0 0-1-16,0 0 0 0,0 0 7 0,0 0 2 15,0 0 0-15,0 0 0 0,0 0 4 0,0 0 2 16,0 0 0-16,0 0 0 0,0 0-10 0,13 4-1 16,0-4-1-16,1 7 0 0,-1-3-3 0,4 0-1 15,1 0 0-15,-1 0 0 0,5 0-10 0,0 0 8 16,0 4-8-16,0-4 8 0,4-1-8 0,-4 5 0 16,-9-4 0-16,9 4 8 0,0 0 3 0,0 3 0 0,-4-3 0 15,-1 0 0-15,1 0 9 0,-1 0 1 0,-3-1 1 16,-1 1 0-16,0 4-10 0,-4-4-3 0,4 0 0 0,-4-5 0 15,-1 5-9-15,-8-8 8 0,0 0-8 0,0 0 8 16,9 8-8-16,-9-8 0 0,0 0 0 0,0 0 0 16,0 0 0-16,0 0 0 0,0 0 0 0,0 0 0 15,0 0 0-15,0 0 12 0,0 0-12 0,0 0 12 16,0 0-12-16,0 0 0 0,0 0 0 0,0 0 8 16,0 0-8-16,0 0 0 0,-4-4 0 0,-5 0 0 15,0 4 0-15,-4 0 0 0,4 0 0 0,-8 0 0 16,4-4 0-16,-1 4 0 0,1 0 0 0,-4 0 0 0,4 0 0 15,-1 4 0-15,1-8-11 0,-4 8 11 0,-1-4 0 0,1 4-8 16,-1-8 8-16,-4 4 0 0,5 4-9 0,-1-4 9 16,-4 4-10-16,5-4 10 0,-1-4-11 0,0 4 11 15,1-4-12-15,4 4 12 0,0-8 0 0,-1 5 0 16,1-1 0-16,0 0 0 0,4-4 0 0,-4 0 0 16,4 0 8-16,1 4-8 0,3-3 0 0,1-1 0 15,-1 4 0-15,-3 0 0 0,8-4 0 0,0 8 0 16,-5-8 0-16,5 5 0 0,-4-1 0 0,4 4 0 15,0 0 0-15,0 0 0 0,0-8 9 0,0 8-9 16,0 0 8-16,0 0-8 0,0 0 0 0,0 0 0 16,0 0 0-16,9-4 0 0,-9 4 0 0,13 0 0 15,-4 0 0-15,-9 0 0 0,8 4 0 0,6 0 0 16,-1 0-9-16,0 0 9 0,0-1 0 0,0 1 0 16,-4 4 0-16,4-4 0 0,0 4-8 0,0 0 8 15,1-1 0-15,-6-3 0 0,6 4 0 0,-1-4 0 0,0 0 0 16,-4 0 0-16,-1 4 0 0,1-4 0 0,0-1 0 0,0 1 0 15,-9-4 0-15,9 4 0 0,4-4 0 0,-5 4 0 16,1 4 0-16,0-8 0 0,4 4 0 0,0-4 0 16,1 0 0-16,-10 0-10 0,-4 0 10 0,0 0-12 15,13 0 12-15,-4 4 0 0,-9-4 0 0,0 0 0 16,0 0 0-16,0 0 0 0,0 0 0 0,0 0 0 16,0 0 0-16,0 0-8 0,0 0 8 0,0 0 0 15,0 0 0-15,0 0 0 0,0 0 0 0,0 0 0 16,0 0 0-16,0 0 0 0,0 0 0 0,-9 11 0 15,5-3 0-15,-9 4 0 0,-1-4 0 0,-3 0-8 0,-1-5 8 16,1 1 11-16,-1 8-3 0,-4 0 0 0,0-1 12 0,0-3 1 16,5 4 1-16,-5 0 0 0,4-5-3 0,1 5-1 15,-1 4 0-15,1-1 0 0,-1-3 2 0,1 4 0 16,3-5 0-16,-3 1 0 0,4 4-20 0,-5-5 0 16,5 1 0-16,0-4 0 0,4 0 0 0,-4-1 0 15,9 1 0-15,-1 0 0 16,1-4-28-16,4-4-10 0,-5 4-2 0,5-4 0 15,0 0-28-15,0 0-7 0,0 0-1 0,0 0 0 16,14 0-88-16,3 0-17 0,9-4-4 0,1 0-1 0</inkml:trace>
          <inkml:trace contextRef="#ctx0" brushRef="#br0" timeOffset="-3458.5915">15246-3697 586 0,'0'0'26'0,"0"0"6"0,0 0-32 0,0 0 0 16,-5-7 0-16,5 7 0 0,-4-8 20 0,4 8-3 15,0 0 0-15,0 0 0 0,0 0-17 0,0 0 0 16,-4-4 8-16,-1-4-8 0,5 8 0 0,0 0 0 16,-4-4 0-16,4 4 0 0,0 0 0 0,0 0 0 15,0 0 8-15,0 0-8 0,-9-4 25 0,9 4 2 16,0 0 0-16,0 0 0 0,-4-7 5 0,4 7 2 15,0 0 0-15,-9-4 0 0,5 0 7 0,4 4 2 16,0 0 0-16,0 0 0 0,-5-4 0 0,5 4 0 16,0 0 0-16,0 0 0 0,0 0 4 0,0 0 1 15,0 0 0-15,0 0 0 0,0 0-20 0,9-8-3 0,0 4-1 16,-5-4 0-16,5 4 5 0,-9 4 1 0,9 0 0 0,4 0 0 16,-4 4-22-16,-1 0-8 0,1 4 0 0,4 0 0 15,1 0 9-15,3 3-9 0,-4 1 8 0,5 0-8 16,-5-1 10-16,0 1-10 0,9 0 12 0,-4-4-12 15,4 3 13-15,-5 1-4 0,9-8-1 0,1 4 0 16,-10-4 4-16,5 0 0 0,-4-1 0 0,8 1 0 16,-4-4 16-16,4 4 4 0,-4-4 1 0,-4 0 0 15,4-4-16-15,-5 4-3 0,-4 0-1 0,1 4 0 16,-1 0 3-16,-4 0 0 0,-9-4 0 0,4 8 0 16,-4-8-6-16,4 8-1 0,1 3 0 0,-5 1 0 15,-5 4 15-15,1-5 2 0,-9 5 1 0,4 0 0 0,-4-1-15 16,-9 1-4-16,4 3 0 0,-4-7 0 15,0 4 7-15,1-5 1 0,-1 1 0 0,0 4 0 0,0-5-2 0,0 5 0 16,-5-4 0-16,10-5 0 0,-5 1-4 0,4-4-1 16,1 4 0-16,-1 0 0 0,1-4-9 0,4 3 0 15,-1-3 9-15,1 4-9 0,5-8 0 0,8 0 0 16,-9 8 0-16,0-4 0 0,5 4-22 0,-5-1-2 16,4-3-1-16,5-4 0 15,-4 8-106-15,4-8-21 0</inkml:trace>
          <inkml:trace contextRef="#ctx0" brushRef="#br0" timeOffset="-5476.7894">16325-3494 691 0,'0'0'61'0,"0"0"-49"0,0 0-12 0,9-4 0 16,0 0 56-16,-1 4 9 0,-8 0 2 0,9-3 0 16,4-1-31-16,1 4-7 0,-6-4-1 0,1 4 0 15,4-4-28-15,-4 4 0 0,4 0 0 0,0-4 0 16,1 4 0-16,3 0 0 0,-4 0 0 0,5 0 0 15,-5-4 0-15,4 4 0 0,1 0 0 0,-5-4 0 16,0-4 0-16,5 4 9 0,-1 1-9 0,-3-1 8 0,3 0 3 16,1 0 0-16,-1 0 0 0,-4-4 0 15,5 8-11-15,-5-4 0 0,5 0 0 0,-1 4 8 16,-4-4-8-16,5 4 0 0,-9 0 0 0,0 0-324 16,-1 0-63-16</inkml:trace>
        </inkml:traceGroup>
        <inkml:traceGroup>
          <inkml:annotationXML>
            <emma:emma xmlns:emma="http://www.w3.org/2003/04/emma" version="1.0">
              <emma:interpretation id="{5597CC06-5FF5-4301-8542-4689DC9A4378}" emma:medium="tactile" emma:mode="ink">
                <msink:context xmlns:msink="http://schemas.microsoft.com/ink/2010/main" type="inkWord" rotatedBoundingBox="18432,13072 18447,13075 18444,13090 18429,13088">
                  <msink:destinationLink direction="with" ref="{EAB10DFA-1136-461B-89F3-7C35D84F3088}"/>
                </msink:context>
              </emma:interpretation>
              <emma:one-of disjunction-type="recognition" id="oneOf2"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\</emma:literal>
                </emma:interpretation>
                <emma:interpretation id="interp5" emma:lang="" emma:confidence="0">
                  <emma:literal>`</emma:literal>
                </emma:interpretation>
                <emma:interpretation id="interp6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4.57758E7">16502-3594 565 0,'0'0'24'0,"0"0"7"0,0 0-31 0,0 0 0 0,0 0 0 0,0 0 0 15,0 0 20-15,0 0-1 0,0 0-1 0,0 0 0 16,0 0-28-16,0 0-6 0,0 0 0 0,0 0-248 16</inkml:trace>
        </inkml:traceGroup>
        <inkml:traceGroup>
          <inkml:annotationXML>
            <emma:emma xmlns:emma="http://www.w3.org/2003/04/emma" version="1.0">
              <emma:interpretation id="{3742238F-9A35-4569-827D-F44A561A7859}" emma:medium="tactile" emma:mode="ink">
                <msink:context xmlns:msink="http://schemas.microsoft.com/ink/2010/main" type="inkWord" rotatedBoundingBox="18552,12932 18985,13013 18948,13206 18516,13125">
                  <msink:destinationLink direction="with" ref="{EAB10DFA-1136-461B-89F3-7C35D84F3088}"/>
                </msink:context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.57752E7">16587-3544 392 0,'0'0'17'0,"0"0"4"0,0 0-21 0,0 0 0 0,0 0 0 0,0 0 0 16,0 0 19-16,11-5-1 0,6 0 0 0,-17 5 0 15,0 0 6-15,0 0 2 0,0 0 0 0,0 0 0 16,6-10 2-16,5 5 1 0,1-5 0 0,-1 0 0 16,-11 10-19-16,0 0-10 0,0 0 10 0,11-10-10 15,0 5 0-15,1-5 0 0,-12 10 0 0,0 0 0 16,17-5 12-16,-6-5-4 0,-11 10-8 0,0 0 12 15,0 0-12-15,11 0 11 0,-11 0-11 0,17 0 10 16,-17 0-10-16,17-5 8 0,-17 5-8 0,12 0 8 16,5-5 5-16,-6 5 1 0,6-6 0 0,6 6 0 15,-7 0-6-15,1 0-8 0,0 0 11 0,0 0-11 16,6 0 0-16,-6 0 0 0,0-5-12 0,-6 5 3 16,6 0-31-16,0 0-5 0,0-5-2 15,-6 5-154-15,6 0-31 0</inkml:trace>
        </inkml:traceGroup>
        <inkml:traceGroup>
          <inkml:annotationXML>
            <emma:emma xmlns:emma="http://www.w3.org/2003/04/emma" version="1.0">
              <emma:interpretation id="{847218FB-9321-41AC-9D87-59CB8CB35AA0}" emma:medium="tactile" emma:mode="ink">
                <msink:context xmlns:msink="http://schemas.microsoft.com/ink/2010/main" type="inkWord" rotatedBoundingBox="18528,13104 18548,13108 18545,13125 18524,13121">
                  <msink:destinationLink direction="with" ref="{EAB10DFA-1136-461B-89F3-7C35D84F3088}"/>
                </msink:context>
              </emma:interpretation>
              <emma:one-of disjunction-type="recognition" id="oneOf4">
                <emma:interpretation id="interp8" emma:lang="" emma:confidence="1">
                  <emma:literal>\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`</emma:literal>
                </emma:interpretation>
                <emma:interpretation id="interp11" emma:lang="" emma:confidence="0">
                  <emma:literal>-</emma:literal>
                </emma:interpretation>
                <emma:interpretation id="interp12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4.57759E7">16598-3564 644 0,'0'0'28'0,"0"0"7"0,0 0-35 0,0 0 0 16,0 0 0-16,0 0 0 15,0 0-16-15,0 0-9 0,6 10-3 0,5 0 0 16</inkml:trace>
        </inkml:traceGroup>
        <inkml:traceGroup>
          <inkml:annotationXML>
            <emma:emma xmlns:emma="http://www.w3.org/2003/04/emma" version="1.0">
              <emma:interpretation id="{0B22800D-B415-4BA3-B2A2-0E8B60A72E1D}" emma:medium="tactile" emma:mode="ink">
                <msink:context xmlns:msink="http://schemas.microsoft.com/ink/2010/main" type="inkWord" rotatedBoundingBox="18455,13862 18832,13839 18834,13877 18457,13900">
                  <msink:destinationLink direction="with" ref="{EAB10DFA-1136-461B-89F3-7C35D84F3088}"/>
                </msink:context>
              </emma:interpretation>
              <emma:one-of disjunction-type="recognition" id="oneOf5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-6.46495E6">16602-2776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      </inkml:traceGroup>
        <inkml:traceGroup>
          <inkml:annotationXML>
            <emma:emma xmlns:emma="http://www.w3.org/2003/04/emma" version="1.0">
              <emma:interpretation id="{C53A5A7C-A831-4719-9159-012149645B15}" emma:medium="tactile" emma:mode="ink">
                <msink:context xmlns:msink="http://schemas.microsoft.com/ink/2010/main" type="inkWord" rotatedBoundingBox="18752,13017 18924,13050 18903,13157 18732,13125"/>
              </emma:interpretation>
              <emma:one-of disjunction-type="recognition" id="oneOf6">
                <emma:interpretation id="interp14" emma:lang="" emma:confidence="0">
                  <emma:literal>.</emma:literal>
                </emma:interpretation>
                <emma:interpretation id="interp15" emma:lang="" emma:confidence="0">
                  <emma:literal>-</emma:literal>
                </emma:interpretation>
                <emma:interpretation id="interp16" emma:lang="" emma:confidence="0">
                  <emma:literal>/</emma:literal>
                </emma:interpretation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4.5776E7">16802-3544 748 0,'0'0'67'0,"17"-10"-54"15,0 5-13-15,5-5 0 0,-5 0 0 0,6 0-12 16,-6 5 3-16,0-5 0 0,6 5 9 0,-12 0 0 16,-11 5 0-16,17-5 0 0,-6 5 0 0,-11 0-18 15,0 0 3-15,0 0 1 16,0 0-18-16,0 0-3 0,0 0-1 0,0 0 0 0,0 0 12 0,0 0 1 16,0 0 1-16,0 0 0 0,0 0 14 0</inkml:trace>
        </inkml:traceGroup>
        <inkml:traceGroup>
          <inkml:annotationXML>
            <emma:emma xmlns:emma="http://www.w3.org/2003/04/emma" version="1.0">
              <emma:interpretation id="{3970A258-17BF-4F24-90B6-937E22B02501}" emma:medium="tactile" emma:mode="ink">
                <msink:context xmlns:msink="http://schemas.microsoft.com/ink/2010/main" type="inkWord" rotatedBoundingBox="19274,12396 21104,12739 20741,14675 18911,14332"/>
              </emma:interpretation>
              <emma:one-of disjunction-type="recognition" id="oneOf7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-6.51911E6">18620-3771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        <inkml:trace contextRef="#ctx0" brushRef="#br0" timeOffset="-6.5166E6">17422-3209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        <inkml:trace contextRef="#ctx0" brushRef="#br0" timeOffset="-6.51382E6">18220-3135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0,-1 0-12 16,-3 0 1-16,4 0-671 0,-4 4-134 16</inkml:trace>
          <inkml:trace contextRef="#ctx0" brushRef="#br0" timeOffset="-6.51381E6">18374-3088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      </inkml:traceGroup>
      </inkml:traceGroup>
    </inkml:traceGroup>
    <inkml:traceGroup>
      <inkml:annotationXML>
        <emma:emma xmlns:emma="http://www.w3.org/2003/04/emma" version="1.0">
          <emma:interpretation id="{41FECB8A-1DAE-4257-B2D0-4E2C4EB90C01}" emma:medium="tactile" emma:mode="ink">
            <msink:context xmlns:msink="http://schemas.microsoft.com/ink/2010/main" type="paragraph" rotatedBoundingBox="16429,14466 17412,14466 17412,15332 16429,1533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8164D03-B0BB-4EA6-B971-A5E8D59875DB}" emma:medium="tactile" emma:mode="ink">
              <msink:context xmlns:msink="http://schemas.microsoft.com/ink/2010/main" type="line" rotatedBoundingBox="16429,14466 17412,14466 17412,15332 16429,15332"/>
            </emma:interpretation>
          </emma:emma>
        </inkml:annotationXML>
        <inkml:traceGroup>
          <inkml:annotationXML>
            <emma:emma xmlns:emma="http://www.w3.org/2003/04/emma" version="1.0">
              <emma:interpretation id="{42C387C3-3A5D-4637-9B8A-3D1EF6AB5789}" emma:medium="tactile" emma:mode="ink">
                <msink:context xmlns:msink="http://schemas.microsoft.com/ink/2010/main" type="inkWord" rotatedBoundingBox="16429,14466 17412,14466 17412,15332 16429,15332"/>
              </emma:interpretation>
            </emma:emma>
          </inkml:annotationXML>
          <inkml:trace contextRef="#ctx0" brushRef="#br0" timeOffset="15238.0478">14605-2059 1011 0,'5'-3'44'0,"3"-5"11"0,1-4-44 0,0 0-11 0,0 1 0 0,4 3 0 16,-4 0 95-16,4 4 17 0,-4-4 3 0,-1 4 1 0,6 1-48 15,-14 3-10-15,0 0-2 0,0 0 0 0,0 0-18 0,0 0-4 16,0 0-1-16,0 0 0 0,0 0-9 0,0 0-3 16,-5 11 0-16,-4 5 0 0,-4-1-8 0,0 1-1 15,0 0-1-15,0 3 0 0,0 1 1 0,-1 3 1 16,6-4 0-16,-5 5 0 0,-1-9 14 0,6 5 2 15,-6-4 1-15,6-1 0 0,-1 1-30 0,0-1 0 16,0-3 0-16,5 0 0 0,0-4 19 0,-1 3-3 16,1-3 0-16,-1 0 0 0,5-8-4 0,-4 8-2 15,4-8 0-15,0 11 0 0,0-11-10 0,0 0 8 16,0 8-8-16,0-8 8 0,0 0-8 0,0 8 0 16,0-8 0-16,0 12 8 0,0-12-8 0,0 0 0 15,0 0 0-15,0 0 0 0,0 0 0 0,0 0 0 0,0 0 8 16,0 0-8-16,0 0 0 0,0 0 0 15,9 7 0-15,-9-7 8 0,9 8-8 0,-9-8 0 0,13 0 0 0,0 0 0 16,0 0 17-16,0 0-1 0,0-4-1 16,1 0 0-16,-1 1 2 0,4-1 1 0,1 4 0 0,4-4 0 15,0 4-2-15,0 0-1 0,13-4 0 0,-5 0 0 16,-3 0-3-16,3 0-1 0,6 0 0 0,3 0 0 16,1 0-11-16,3 1 0 0,-3-5 0 0,-5 4 0 15,0 0 0-15,0-4 12 0,-4 0-12 0,0 1 12 16,-1-1-12-16,1 0 0 0,-5 0 0 0,-4-4 8 15,0 9-8-15,-4-5-9 0,-1 0 9 0,5 4-13 16,-9 0 1-16,1 4 1 0,3-4 0 0,1 4 0 16,-5 0-126-16,-4 0-26 0,4 0-5 15</inkml:trace>
          <inkml:trace contextRef="#ctx0" brushRef="#br0" timeOffset="16229.344">14983-2105 172 0,'0'0'8'0,"4"-8"1"0,-4 8-9 0,4-4 0 15,5-4 0-15,-4 0 0 0,-5 8 160 0,4-4 29 0,-4 4 7 0,9-3 0 16,-1-5-82-16,-3 0-17 0,-1 4-3 0,5-4-1 15,-5 4 2-15,1-3 0 0,4 3 0 0,-9 4 0 16,8-4-42-16,-8 4-8 0,9-8-1 0,-9 8-1 16,5-8-11-16,-5 8-3 0,0 0 0 0,0 0 0 15,0 0-9-15,0 0-1 0,0 0-1 0,0 0 0 16,0 0-4-16,0 0-1 0,0 0 0 0,0 0 0 0,0 0 3 0,0 0 0 16,0 0 0-16,0 0 0 0,0 8 5 0,0 4 2 15,0-5 0-15,-5 1 0 0,5 4-3 0,-4 4 0 16,-1 3 0-16,-3-3 0 0,-1 3 10 0,0 5 2 15,-4 3 0-15,0 4 0 0,0 4-10 0,-1 0-2 16,-3 4 0-16,-1 0 0 0,5-4-8 0,0 4-3 16,4-4 0-16,0 0 0 0,-4-3 20 0,9-1 4 15,-5 0 1-15,0 0 0 0,1 0-34 0,-6-3 0 16,10-1-12-16,0 0 3 0,-5-7 9 0,0-1 12 16,5 1-2-16,-5-1-1 0,0-7-22 0,5 4-5 15,-5-5-1-15,0-3 0 16,9 0-48-16,0-8-9 0,-9 4-3 0,9-4-590 0,0 0-119 0</inkml:trace>
        </inkml:traceGroup>
      </inkml:traceGroup>
    </inkml:traceGroup>
  </inkml:traceGroup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29.5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CEACC2C-9567-4F3A-8730-ED571E9319F7}" emma:medium="tactile" emma:mode="ink">
          <msink:context xmlns:msink="http://schemas.microsoft.com/ink/2010/main" type="inkDrawing" rotatedBoundingBox="13389,14067 18938,13798 18943,13886 13393,14156" semanticType="underline" shapeName="Other"/>
        </emma:interpretation>
      </emma:emma>
    </inkml:annotationXML>
    <inkml:trace contextRef="#ctx0" brushRef="#br0">2635 5341 288 0,'0'0'25'0,"0"0"-25"16,0 0 0-16,0 0 0 0,0 0 15 0,0 0-3 15,0 0 0-15,0 0 0 16,0 0-12-16,0 0 0 0,0 0 0 0,0 0 0 0,-5 0 0 0,5 0 8 16,0 0-8-16,0 0 0 0,0 0 52 0,0 0 5 15,0 0 1-15,0 0 0 0,0 0 14 0,0 0 4 16,0 0 0-16,0 0 0 0,0 0-14 0,0 0-2 15,-9 4-1-15,5 4 0 16,-5 0-71-16,9-8-13 0,0 0-3 0,0 0-1 0,0 0 29 0,-4 4 0 16,-5-4 0-16,9 0 0 0,0 0 27 0,0 0-2 0,0 0 0 15,0 0 0-15,0 0-25 0,0 0 0 0,0 0 0 0,0 0 0 16,0 0 72-16,0 0 10 0,0 0 2 0,0 0 0 16,0 0-49-16,0 0-10 0,0 0-1 15,0 0-1-15,0 0-23 0,0 0 8 0,0 0-8 0,0 0 0 16,-4 0 0-16,4 0 8 0,0 0-8 0,0 0 0 15,0 0 8-15,-9 0-8 0,9 0 8 0,0 0-8 16,0 0 14-16,0 0-2 0,-9-8 0 0,9 8 0 16,-13-4 10-16,13 4 2 0,0 0 0 0,-9 0 0 15,9 0-2-15,-9 0 0 0,-4 0 0 0,0 0 0 16,4 0-11-16,9 0-3 0,-8 0 0 0,-6 0 0 16,6 4-8-16,-1-4 10 0,-4 4-10 15,8 0 10-15,-8-4-10 0,9 0 12 0,-5 0-12 0,0 0 12 0,0 0-12 16,-4 0 0-16,13 0 0 0,-13 4 0 0,4-1 17 15,-4-3 2-15,13 0 0 0,-9 4 0 0,-8 0-31 0,4 0-5 16,-1 0-2-16,1 0 0 0,0 0 31 0,-4 4 5 16,3-8 2-16,1 7 0 0,0-7-19 0,0 4 0 15,-5 0 8-15,5-4-8 0,0 0 0 0,-4 4 0 16,3-4 0-16,-3 4 0 0,-1 0 0 0,5-4 0 16,4 4 0-16,-8 0 0 0,4 0 0 0,-5 0 0 15,1-4 0-15,-1 0 0 0,-4-4-13 0,5 4-7 16,3-4 0-16,1 4-1 0,0 0 37 0,0 0 7 15,0 0 1-15,4 0 1 0,0 0-25 0,-4 4 0 16,4-8 0-16,-4 4 0 0,0 0 0 0,0 0 0 16,0 0 0-16,-5 0 0 0,0 0 8 0,-3 4-8 15,3 0 8-15,5-1-8 0,0 1 0 0,0 0 8 0,-5 4-8 0,0-4 0 16,5 0 0-16,-4-4 0 0,-1 0 0 0,1 0 0 16,-5 4 0-16,0-4 0 15,4 0 0-15,-4 4 0 0,0-4 0 0,-4 0 0 0,0 0 0 0,-1 0 0 16,1 4 0-16,0-1 0 0,-1 1 0 0,-3-4 0 15,3 0 0-15,5 0 0 0,0 0 0 0,1 4 0 16,-1-4 0-16,0 0 0 0,0 0 0 0,4 0 0 16,1 0 0-16,-1 0 0 0,-4 0 0 0,5-4 0 15,-1 4 0-15,0 4 0 0,1-4 0 0,4 0 0 16,-5-4 0-16,5 4 0 0,0 0 0 0,0 0 0 16,0 0 0-16,-1 0 0 0,-3 0 0 0,4 0 0 15,4 0 0-15,-4 0 0 0,-5 0 0 0,1 0 0 0,-5 4 0 16,4-4 0-16,-8 0 0 0,0 0 0 0,4 4 0 0,-9-4 0 15,5 0 0-15,-5 0 0 0,5 0 0 0,-5 4 0 16,0-4 0-16,0 0 8 0,-4 0 4 0,5 4 1 16,3-4 0-16,-3 4 0 0,-1 4 0 0,5-4 0 15,-1-4 0-15,-4 3 0 0,10-3-13 0,-6 0 11 16,-3 0-11-16,3 0 10 16,1 0 8-16,-5 0 2 0,0 0 0 0,1 0 0 0,-1 0-20 0,0 0 0 15,5 4 0-15,4-4 0 0,0-4 0 0,0 1 0 16,-4-1 0-16,0 4 0 0,-1-4 0 0,1 4 0 15,4 0 0-15,0-4 0 0,-4 0-9 0,4 4-6 16,0 0-1-16,0 0 0 0,0 0 16 0,0 4 8 16,0-4 0-16,-4 0-8 0,4 0 20 0,0 4-2 0,0-4-1 15,0 0 0-15,0 4-17 0,0-4 0 0,-4 4 0 16,-1-4 0-16,6 0 0 0,-6 0 0 0,5 0 0 16,0 0 0-16,-4 0 0 0,8 3 0 0,-3-3 0 0,3 0 0 15,0 4 0-15,1-4 0 0,-1 4 0 0,1-4-9 16,4 4 9-16,-5 0 0 0,1 0 0 0,3-4 0 15,-3 4 0-15,-1-4 0 0,1 0 0 0,-1 0 8 16,1 4-8-16,-5-4 0 0,4 0 0 0,1 0 0 16,-1 0 0-16,0 4 0 0,-3-4 0 0,7 0 0 15,-3 4 0-15,-1-4 0 0,-4-4 0 0,5 4 0 16,-5 0 0-16,4 0 0 0,1 0 0 0,-5 0 0 16,4 0 0-16,1 0 0 0,-5 4 0 0,4-4 0 15,1 0 0-15,4 0 0 0,-1 0 0 0,6 0 0 0,-6 0 0 16,6 0 0-16,-5 0 0 0,4 0 0 0,-4-4 0 0,4 0 0 15,0 4 0-15,-4 0 0 0,0 0 0 0,4 0 0 16,-4 0 0-16,4 0 0 0,-4 0 0 0,0 0 0 16,0 0 0-16,-1 4 0 0,1 0 0 0,4-1 0 15,-4-3 0-15,0 0 8 0,4 4-8 0,-4 0 0 16,0-4 0-16,4 4 8 0,-4-4-8 0,4 4 0 16,0-4 0-16,-4 0 0 0,0 0 0 0,4 0 0 15,-4 4 0-15,4-4 0 0,-4 0 0 0,5 0 0 16,-6 0 0-16,6 0 0 0,-6 4 0 0,6 0 0 15,-6-4 0-15,1 0 0 0,0 4 0 0,0-4 0 16,0 4 0-16,0-4 0 0,0 0 0 0,-1 0 0 16,-3 0 0-16,-1 3 0 0,1 1 0 0,-5-4 0 0,4 4 0 15,9-4 0-15,9 0 0 0,-13 4 0 0,0 0 0 0,0-4 0 16,-5 4 0-16,1 0 0 0,-1-4 0 0,1 4 0 16,-1 0 0-16,-4-4 0 0,5 4 0 15,-1-4 0-15,-4 3 0 0,5 1 0 0,-1 0 0 0,1-4 0 16,-5 4 0-16,9 0 0 0,-5-4 0 0,0 0 0 15,1 0 0-15,-1 4 0 0,5-4 0 0,-4 0 0 16,-1 0 0-16,5 0 0 0,-5 0 0 0,5 0 0 16,0 0 0-16,0 0 0 0,-5 0 0 0,5 0 0 15,0 4 0-15,0-4 0 0,-9-4 0 0,9 4 0 16,0 4 0-16,-1-4 0 0,-3 0 0 0,4 0 0 16,0 0 0-16,-1 0 0 0,1 0 0 0,4 0 0 15,-4 0 0-15,4 0 0 0,1 0 0 0,8 0 0 16,-5 0 0-16,5 0 0 0,0 0 0 0,0 0 0 0,0 0 0 15,-8 4 0-15,-1-4 0 0,0 0 0 0,9 0 0 0,0 0 0 16,-4 0 0-16,4 0 0 0,-14 0 0 0,10 4 0 16,4-4 0-16,-13 0 0 0,4 0 0 0,9 0 0 15,0 0 12-15,0 0-4 0,0 0 0 0,0 0 0 16,-9-4 0-16,9 4 0 0,0 0-8 0,0 0 0 16,0 0 0-16,0 0 0 0,0 0 0 0,0 0 0 15,0 0 0-15,0 0 0 0,0 0 0 0,0 0 0 16,0 0-8-16,-13 8 8 15,0-5-52-15,13-3-4 0,0 0-2 0</inkml:trace>
  </inkml:traceGroup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7.88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A764977-31EA-4AFB-AE1D-2CA67763FD62}" emma:medium="tactile" emma:mode="ink">
          <msink:context xmlns:msink="http://schemas.microsoft.com/ink/2010/main" type="writingRegion" rotatedBoundingBox="20579,4557 20878,4557 20878,5110 20579,5110">
            <msink:destinationLink direction="with" ref="{B37F4864-2402-4099-AD75-F0362EA1ABB1}"/>
          </msink:context>
        </emma:interpretation>
      </emma:emma>
    </inkml:annotationXML>
    <inkml:traceGroup>
      <inkml:annotationXML>
        <emma:emma xmlns:emma="http://www.w3.org/2003/04/emma" version="1.0">
          <emma:interpretation id="{32115193-EFDE-4F53-B6B7-A7F73BF5D8AA}" emma:medium="tactile" emma:mode="ink">
            <msink:context xmlns:msink="http://schemas.microsoft.com/ink/2010/main" type="paragraph" rotatedBoundingBox="20579,4557 20878,4557 20878,5110 20579,51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650F7A-9967-48D9-9DD8-033E0A26B162}" emma:medium="tactile" emma:mode="ink">
              <msink:context xmlns:msink="http://schemas.microsoft.com/ink/2010/main" type="line" rotatedBoundingBox="20579,4557 20878,4557 20878,5110 20579,5110"/>
            </emma:interpretation>
          </emma:emma>
        </inkml:annotationXML>
        <inkml:traceGroup>
          <inkml:annotationXML>
            <emma:emma xmlns:emma="http://www.w3.org/2003/04/emma" version="1.0">
              <emma:interpretation id="{3D14A4D0-1652-4531-9141-EE1C02DB69B3}" emma:medium="tactile" emma:mode="ink">
                <msink:context xmlns:msink="http://schemas.microsoft.com/ink/2010/main" type="inkWord" rotatedBoundingBox="20579,4557 20878,4557 20878,5110 20579,5110"/>
              </emma:interpretation>
            </emma:emma>
          </inkml:annotationXML>
          <inkml:trace contextRef="#ctx0" brushRef="#br0">4275-3792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        </inkml:traceGroup>
      </inkml:traceGroup>
    </inkml:traceGroup>
  </inkml:traceGroup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9.50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35F938-A8E8-4E93-87DC-346D4B243D1A}" emma:medium="tactile" emma:mode="ink">
          <msink:context xmlns:msink="http://schemas.microsoft.com/ink/2010/main" type="writingRegion" rotatedBoundingBox="24723,5723 24591,7245 23548,7155 23680,5632">
            <msink:destinationLink direction="with" ref="{671CCF0A-C769-4FAA-AA89-56FC9FBE87C7}"/>
          </msink:context>
        </emma:interpretation>
      </emma:emma>
    </inkml:annotationXML>
    <inkml:traceGroup>
      <inkml:annotationXML>
        <emma:emma xmlns:emma="http://www.w3.org/2003/04/emma" version="1.0">
          <emma:interpretation id="{52BF0775-FD82-4467-B2DC-A43CFBD72613}" emma:medium="tactile" emma:mode="ink">
            <msink:context xmlns:msink="http://schemas.microsoft.com/ink/2010/main" type="paragraph" rotatedBoundingBox="24723,5723 24591,7245 23548,7155 23680,5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A256BC-8365-45E6-A003-415A227DAE93}" emma:medium="tactile" emma:mode="ink">
              <msink:context xmlns:msink="http://schemas.microsoft.com/ink/2010/main" type="line" rotatedBoundingBox="24723,5723 24591,7245 23548,7155 23680,5632"/>
            </emma:interpretation>
          </emma:emma>
        </inkml:annotationXML>
        <inkml:traceGroup>
          <inkml:annotationXML>
            <emma:emma xmlns:emma="http://www.w3.org/2003/04/emma" version="1.0">
              <emma:interpretation id="{534A22DC-19B7-4ABE-BA5D-BAE0E0FCA916}" emma:medium="tactile" emma:mode="ink">
                <msink:context xmlns:msink="http://schemas.microsoft.com/ink/2010/main" type="inkWord" rotatedBoundingBox="24723,5723 24591,7245 23548,7155 23680,5632"/>
              </emma:interpretation>
            </emma:emma>
          </inkml:annotationXML>
          <inkml:trace contextRef="#ctx0" brushRef="#br0">3882-3626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        <inkml:trace contextRef="#ctx0" brushRef="#br0" timeOffset="-77273.6122">3628-2765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        <inkml:trace contextRef="#ctx0" brushRef="#br0" timeOffset="-1331.3431">3036-3576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      </inkml:traceGroup>
      </inkml:traceGroup>
    </inkml:traceGroup>
  </inkml:traceGroup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1.7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73C0A5B-B9CC-4A78-A01F-85435C767ABC}" emma:medium="tactile" emma:mode="ink">
          <msink:context xmlns:msink="http://schemas.microsoft.com/ink/2010/main" type="writingRegion" rotatedBoundingBox="21246,8761 21847,8761 21847,9572 21246,9572">
            <msink:destinationLink direction="with" ref="{671CCF0A-C769-4FAA-AA89-56FC9FBE87C7}"/>
          </msink:context>
        </emma:interpretation>
      </emma:emma>
    </inkml:annotationXML>
    <inkml:traceGroup>
      <inkml:annotationXML>
        <emma:emma xmlns:emma="http://www.w3.org/2003/04/emma" version="1.0">
          <emma:interpretation id="{57759557-7F3D-47DB-84E6-2170FCB0D144}" emma:medium="tactile" emma:mode="ink">
            <msink:context xmlns:msink="http://schemas.microsoft.com/ink/2010/main" type="paragraph" rotatedBoundingBox="21246,8761 21847,8761 21847,9572 21246,9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F653D5-21CA-4F22-9E5A-735B8E6A6E1D}" emma:medium="tactile" emma:mode="ink">
              <msink:context xmlns:msink="http://schemas.microsoft.com/ink/2010/main" type="line" rotatedBoundingBox="21246,8761 21847,8761 21847,9572 21246,9572"/>
            </emma:interpretation>
          </emma:emma>
        </inkml:annotationXML>
        <inkml:traceGroup>
          <inkml:annotationXML>
            <emma:emma xmlns:emma="http://www.w3.org/2003/04/emma" version="1.0">
              <emma:interpretation id="{F21772F3-88DC-4026-93F5-AC0428835611}" emma:medium="tactile" emma:mode="ink">
                <msink:context xmlns:msink="http://schemas.microsoft.com/ink/2010/main" type="inkWord" rotatedBoundingBox="21246,8761 21847,8761 21847,9572 21246,9572"/>
              </emma:interpretation>
            </emma:emma>
          </inkml:annotationXML>
          <inkml:trace contextRef="#ctx0" brushRef="#br0">618-631 288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        </inkml:traceGroup>
      </inkml:traceGroup>
    </inkml:traceGroup>
  </inkml:traceGroup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1.8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EC38022-875B-4A96-9F92-9DFE0A33F6C4}" emma:medium="tactile" emma:mode="ink">
          <msink:context xmlns:msink="http://schemas.microsoft.com/ink/2010/main" type="writingRegion" rotatedBoundingBox="27331,7801 28121,7801 28121,9385 27331,9385">
            <msink:destinationLink direction="with" ref="{36125D93-7F12-4E99-A69C-CC1194D9FCF6}"/>
          </msink:context>
        </emma:interpretation>
      </emma:emma>
    </inkml:annotationXML>
    <inkml:traceGroup>
      <inkml:annotationXML>
        <emma:emma xmlns:emma="http://www.w3.org/2003/04/emma" version="1.0">
          <emma:interpretation id="{65F1B48C-B5F6-4F5D-A2FB-08E0904DC85D}" emma:medium="tactile" emma:mode="ink">
            <msink:context xmlns:msink="http://schemas.microsoft.com/ink/2010/main" type="paragraph" rotatedBoundingBox="27331,7801 28121,7801 28121,9385 27331,93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03F722-E3D5-4568-9C79-5B8FB8E69F96}" emma:medium="tactile" emma:mode="ink">
              <msink:context xmlns:msink="http://schemas.microsoft.com/ink/2010/main" type="line" rotatedBoundingBox="27331,7801 28121,7801 28121,9385 27331,9385"/>
            </emma:interpretation>
          </emma:emma>
        </inkml:annotationXML>
        <inkml:traceGroup>
          <inkml:annotationXML>
            <emma:emma xmlns:emma="http://www.w3.org/2003/04/emma" version="1.0">
              <emma:interpretation id="{0BC37D04-D232-4DBC-9C90-557E8901A16D}" emma:medium="tactile" emma:mode="ink">
                <msink:context xmlns:msink="http://schemas.microsoft.com/ink/2010/main" type="inkWord" rotatedBoundingBox="27189,9295 27862,7730 28127,7844 27454,9408"/>
              </emma:interpretation>
              <emma:one-of disjunction-type="recognition" id="oneOf0">
                <emma:interpretation id="interp0" emma:lang="" emma:confidence="1">
                  <emma:literal>:</emma:literal>
                </emma:interpretation>
                <emma:interpretation id="interp1" emma:lang="" emma:confidence="0">
                  <emma:literal>;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"</emma:literal>
                </emma:interpretation>
                <emma:interpretation id="interp4" emma:lang="" emma:confidence="0">
                  <emma:literal>_</emma:literal>
                </emma:interpretation>
              </emma:one-of>
            </emma:emma>
          </inkml:annotationXML>
          <inkml:trace contextRef="#ctx0" brushRef="#br0">7489-1528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        <inkml:trace contextRef="#ctx0" brushRef="#br0" timeOffset="6822.8035">6734-117 460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      </inkml:traceGroup>
      </inkml:traceGroup>
    </inkml:traceGroup>
  </inkml:traceGroup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40:12.79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49:48.067"/>
    </inkml:context>
  </inkml:definitions>
  <inkml:traceGroup>
    <inkml:annotationXML>
      <emma:emma xmlns:emma="http://www.w3.org/2003/04/emma" version="1.0">
        <emma:interpretation id="{46FE9E8A-A632-4AD7-92DE-9C5A2140AB4F}" emma:medium="tactile" emma:mode="ink">
          <msink:context xmlns:msink="http://schemas.microsoft.com/ink/2010/main" type="writingRegion" rotatedBoundingBox="1910,15982 32575,15332 32648,18791 1984,19441"/>
        </emma:interpretation>
      </emma:emma>
    </inkml:annotationXML>
    <inkml:traceGroup>
      <inkml:annotationXML>
        <emma:emma xmlns:emma="http://www.w3.org/2003/04/emma" version="1.0">
          <emma:interpretation id="{0BCB2095-24AE-46DF-BCF1-0F1F3B49577A}" emma:medium="tactile" emma:mode="ink">
            <msink:context xmlns:msink="http://schemas.microsoft.com/ink/2010/main" type="paragraph" rotatedBoundingBox="1910,15982 32575,15332 32648,18791 1984,19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B94031-E439-4D2A-AD55-73A1A1B33454}" emma:medium="tactile" emma:mode="ink">
              <msink:context xmlns:msink="http://schemas.microsoft.com/ink/2010/main" type="line" rotatedBoundingBox="1910,15982 32575,15332 32611,17050 1947,17701"/>
            </emma:interpretation>
          </emma:emma>
        </inkml:annotationXML>
        <inkml:traceGroup>
          <inkml:annotationXML>
            <emma:emma xmlns:emma="http://www.w3.org/2003/04/emma" version="1.0">
              <emma:interpretation id="{48CBFF5D-D29B-4067-BAFE-99FC701A812C}" emma:medium="tactile" emma:mode="ink">
                <msink:context xmlns:msink="http://schemas.microsoft.com/ink/2010/main" type="inkWord" rotatedBoundingBox="1925,16687 3155,16661 3174,17520 1943,1754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0 172 1054 0,'0'0'23'0,"0"0"5"0,0 0 0 0,0 0 3 0,9-4-31 0,-5-4 0 16,-4 8 0-16,9-4 0 0,-5 1 30 0,-4 3 0 15,5-8 0-15,-5 8 0 0,13-4 5 0,-13 4 1 0,0-4 0 0,0 4 0 16,0 0 11-16,9-4 2 16,-9 4 1-16,9-4 0 0,-5 0-10 0,5 0-1 15,-1 0-1-15,1 1 0 0,0 3-2 0,0-4 0 0,-9 4 0 0,0 0 0 16,0 0 0-16,9-8 0 16,8 0 0-16,1 0 0 0,-1-3 44 0,5 3 8 0,-9 0 1 0,9 4 1 31,-9-4-110-31,5 8-23 0,-5-4-4 0,0 0-1 0,-13 4 48 0,13 0 0 0,1-3 12 15,-14 3-2-15,0 0 1 0,13 0 0 0,-13 0 0 0,0 0 0 16,17 0-11-16,-8 3 0 0,-9-3 9 0,0 0-9 16,0 0 0-16,13 4 9 0,0 0-9 0,-13-4 0 15,14 8 0-15,-6-4 0 0,10 4 0 0,-9-4 0 16,-9-4 0-16,8 4 0 0,6-4 0 0,-14 0 0 16,13 0 12-16,4 0-12 0,1 0 12 0,-1-4-12 15,1 0 34-15,-1 0 0 0,1-4 0 0,4 4 0 16,4 0-34-16,-4-4 0 0,5 5 0 0,-5-1 0 15,8 0 12-15,-8-4-4 0,0 4 0 0,-4 0-8 0,-1 0 0 16,1 4 0-16,-1-4 0 0,5 0 0 0,-13 4 0 0,4 0 0 16,0 0 0-16,-13 0-12 0,0 0 12 0,9 0 0 15,-9 0 0-15,0 0 0 0,0 0 0 0,0 0 0 16,0 0 0-16,0 0 0 0,9 0-12 0,-9 0-8 16,0 0-3-16,0 0 0 15,13 0-51-15,-13 0-10 0,0 0-3 0,0 0-799 0</inkml:trace>
          <inkml:trace contextRef="#ctx0" brushRef="#br0" timeOffset="655.1144">566 67 889 0,'0'0'39'0,"0"0"9"0,0 0-39 0,0 0-9 0,0 0 0 0,0 0 0 16,0 0 72-16,0 0 12 15,0 0 2-15,0 0 1 0,0 0-15 0,0 0-2 0,0 0-1 0,0 0 0 16,0 0-9-16,0 0-1 0,0 0-1 0,0 0 0 16,0 0-10-16,0 0-1 0,0 0-1 0,0 0 0 15,0 0-24-15,0 0-5 0,0 0-1 0,0 8 0 16,-4 3 18-16,4-3 3 0,-5 4 1 0,1-4 0 15,-1 3-18-15,-3 5-3 0,3-1-1 0,-8 5 0 16,4 3 2-16,1 1 0 0,-10 7 0 0,5 0 0 16,-5 0 8-16,10 1 2 0,-14 3 0 0,0-4 0 15,4 0-8-15,5-4-2 0,-9 1 0 0,5-1 0 16,3 4-3-16,6-7-1 16,-1-1 0-16,-4 0 0 0,8-3-14 0,-4 3 11 0,1 1-11 0,-1-5 10 0,0 1-10 15,5-5 0-15,-1 5 0 0,1-5 0 16,0 1-32-16,-5 0-1 0,0-5-1 0,5 5 0 15,4-4-150-15,-5-5-29 0,1 5-7 16</inkml:trace>
          <inkml:trace contextRef="#ctx0" brushRef="#br0" timeOffset="1519.2741">1027 414 345 0,'17'-12'15'0,"-12"4"4"0,-1 4-19 0,5 1 0 15,4-5 0-15,-9 4 0 0,1-4 197 0,-1 0 36 0,5 0 7 16,-5 1 2-16,-4 7-135 0,0 0-27 0,0 0-6 0,0 0-1 16,0 0-17-16,0 0-3 0,0 0-1 0,0 0 0 15,0 0-6-15,0 0-2 0,0 0 0 0,0 0 0 16,0 0-18-16,0 0-4 0,0 0-1 0,-8 7 0 15,-1 1 13-15,0-4 2 0,9 4 1 0,-13 0 0 16,4-4-7-16,5 3-2 0,-1 1 0 0,5 0 0 16,-13 4-8-16,9-1-3 0,-5 5 0 0,5 0 0 15,-1 3-7-15,1 1-2 0,4-1 0 0,-5 1 0 16,-3 3-8-16,3 0 10 16,1-3-10-16,4 7 10 0,0-3-10 0,0-1 0 0,0-3 0 0,9-5 0 15,-1 1 0-15,-3-5 0 0,-1 1 0 0,-4-12 0 16,13 4 0-16,0 0 0 0,5-4 0 0,-5-4 0 0,0 0 13 15,5-8-2-15,-5 1-1 0,5-5 0 0,4-3-10 16,-9-1 0-16,0-3 0 0,0 3 0 0,-4-3 0 16,4-1 0-16,0-3 0 0,-8 4 0 0,-1-5 0 0,-4 9 8 15,4-1-8-15,-8 1 12 0,4 7-12 0,0-3 10 16,-9 7-10-16,9-4 10 0,-13 4-10 0,4 8 0 16,-4-4 9-16,0 4-9 0,-5 4 0 0,1 0 0 15,-5 0 0-15,-9 4 0 16,5-4-31-16,-1 4-7 0,-3 3-2 0,-1-3-624 15,0 0-126-15</inkml:trace>
        </inkml:traceGroup>
        <inkml:traceGroup>
          <inkml:annotationXML>
            <emma:emma xmlns:emma="http://www.w3.org/2003/04/emma" version="1.0">
              <emma:interpretation id="{06B28F78-FFC5-4031-A27F-02502A5CB156}" emma:medium="tactile" emma:mode="ink">
                <msink:context xmlns:msink="http://schemas.microsoft.com/ink/2010/main" type="inkWord" rotatedBoundingBox="4420,16266 7481,16201 7511,17583 4449,1764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75.72">2812 192 403 0,'0'0'36'0,"0"0"-36"0,0-8 0 0,0 8 0 15,0 0 60-15,0 0 6 0,0 0 1 0,0 0 0 16,0 0-6-16,0-4-1 0,-4 0 0 0,0 0 0 15,-5 4 16-15,4 0 4 0,-3 0 0 0,-1 0 0 16,4 0-12-16,1-4-3 0,-5 4 0 0,1-4 0 16,3 4-3-16,-4 0-1 0,1 0 0 0,-1 0 0 15,4 4-16-15,-3 0-3 0,8-4-1 0,-9 8 0 16,-4 0-1-16,0 3-1 0,-1 1 0 0,1 0 0 16,4 3 20-16,-4 1 4 0,0 3 1 0,0 5 0 15,4-1-24-15,0 5-4 0,-4 3 0 0,0 0-1 16,4 4-16-16,1 0-3 0,-1-4-1 0,9 1 0 15,-9-5-15-15,9 0 11 0,0 0-11 0,0 1 10 16,0-9-10-16,9 5 0 0,4-5 0 0,0-3 8 0,9-8-8 16,4-1-9-16,5-7 9 0,4-4-13 15,5-3-67-15,-1-1-12 0,5-8-4 0</inkml:trace>
          <inkml:trace contextRef="#ctx0" brushRef="#br0" timeOffset="3102.8549">3251-269 1238 0,'-4'-11'55'0,"-1"3"11"0,5 0-53 16,0 0-13-16,0-3 0 0,5 3 0 0,-5 4 96 0,0-4 17 0,4 4 3 0,-4 4 1 15,0 0-25-15,0 0-4 0,4-8-2 0,5 8 0 16,-9 0-37-16,0 0-7 0,9 12-2 0,0 4 0 16,0 7-22-16,-5 8-5 0,-4 4-1 0,0 8 0 15,-4 8 4-15,-1 4 1 0,-4 3 0 0,-4 1 0 16,0 3-4-16,0-4-1 0,0-3 0 0,-5 4 0 15,5-13 0-15,-5 5-1 0,5-4 0 0,-4-4 0 16,4 0 4-16,4-8 1 0,-4 0 0 0,4-4 0 16,-4-8-4-16,4 1-1 0,0-9 0 0,5 1 0 0,-5-4-11 15,9-1 10-15,-4-7-10 0,4-4 10 0,0 0-10 0,0 0 0 16,0 0 0-16,0 0 0 0,4-15 0 0,0-1 0 16,5-3 0-16,-4-5 0 0,8-3 0 0,0 4 0 15,0-1 0-15,5-3 0 0,-5 3 18 0,4 1-2 16,1 7 0-16,-5-3 0 0,5 7-16 0,-5 4 0 15,0 1-8-15,0-1 8 0,0 4 0 0,-4 4 15 16,0 4-2-16,0 0 0 0,-1 4-13 0,1-1-8 16,4 5 8-16,-4 4-13 0,-9-5 13 0,9 9 0 15,-5-5 0-15,9 5 0 0,-4-4 8 0,0 3-8 16,4-3 12-16,5 3-12 16,-1 5-85-16,-4-5-24 0,-4 1-5 0</inkml:trace>
          <inkml:trace contextRef="#ctx0" brushRef="#br0" timeOffset="3631.5473">3852 566 345 0,'0'0'31'0,"0"0"-31"15,0 0 0-15,0 0 0 0,0 0 179 0,0 0 29 16,18-4 7-16,-10 0 1 0,-8 4-107 0,14-12-21 15,3 9-4-15,5-5 0 0,-9 0-24 0,0-4-5 16,1 4-1-16,8 1 0 0,4-1-9 0,-4 4-1 16,-9-4-1-16,4-4 0 0,10 5-19 0,-10-5-3 15,-3 0-1-15,-1 1 0 0,-5-1 0 0,1 4-1 16,-4-4 0-16,-5 1 0 0,-5 3 7 0,10-4 2 0,3 0 0 0,-3-3 0 16,-14 3 3-16,5-3 1 0,8 3 0 0,0 0 0 15,-4 0-18-15,0 1-3 0,-8 3-1 0,8 0 0 16,8 0 2-16,-8 8 1 0,-22 0 0 0,9 0 0 15,0 8 1-15,0 0 0 0,-9 4 0 0,0 3 0 16,-4 1 5-16,4 3 1 0,4 1 0 0,-4 3 0 16,-8 1 0-16,8 7 1 0,13-4 0 0,-4 4 0 15,0 1-11-15,8-5-2 16,-4 0-8-16,9 0 12 0,5-3-12 0,-1-1 8 0,-4 1-8 0,9-1 0 16,0-7 0-16,4 3-15 0,-4-3 2 0,8-5 0 15,5 1-146 1,5-8-29-16,-6-4-5 0,6 0-2 0</inkml:trace>
          <inkml:trace contextRef="#ctx0" brushRef="#br0" timeOffset="3945.8512">4800 297 1785 0,'0'0'159'0,"4"-8"-127"16,-4-4-32-16,-4 5 0 0,-14-5 0 0,9 4 0 16,9 8 0-16,-4-12 0 0,-9 5 67 0,0-5 10 15,13 12 3-15,-9 0 0 0,0-4-48 0,-4 8-8 16,-5 0-3-16,5 4 0 0,5-1 7 0,-10 9 0 16,-8 0 1-16,4 3 0 0,9 4-16 0,-5 1-3 15,-4 3-1-15,0 4 0 0,-4 1 2 0,4-1 0 16,-4 0 0-16,8 0 0 0,-4-4 1 0,9 1 0 0,4-1 0 0,5-4 0 15,-5 1 16-15,5-1 4 0,8-7 1 0,5 3 0 16,0-7-43-16,4 4-9 0,-9-5-1 0,14 1-1 31,4-8-113-31,-1 0-22 0,-3-4-5 0,4-8-1 0</inkml:trace>
          <inkml:trace contextRef="#ctx0" brushRef="#br0" timeOffset="4800.2953">5089 480 1440 0,'0'0'64'0,"0"-12"12"15,5 5-60-15,-1-1-16 0,0-4 0 0,10 0 0 0,-6 5 76 0,1-9 13 16,4 4 3-16,1-7 0 0,3 3-51 0,1-3-9 16,-1-1-3-16,1-3 0 15,-1 3-15-15,1-3-3 0,4-4-1 0,-5-1 0 0,1 5 17 0,-1-8 3 16,-3 3 1-16,3-3 0 0,-4-4-11 0,-4 0-3 15,0 8 0-15,-5-8 0 0,1 0-7 0,3 0-2 16,-8-1 0-16,9 5 0 0,-9 0 3 0,5 4 0 16,-5-1 0-16,0 1 0 0,0 4 1 0,0 3 0 15,-5-3 0-15,5 3 0 0,0 5 3 0,-4 3 1 16,8-4 0-16,-8 9 0 0,-1-1-16 0,1 0 11 16,0 4-11-16,-1-4 10 0,5 8 1 0,0 0 0 15,-9-4 0-15,1 4 0 0,-1 0-11 0,0 4 8 16,9-4-8-16,-9 4 8 0,5 0-8 0,4-4 8 0,-9 12-8 15,5 0 8-15,-5-1-8 0,5 1 0 16,-1 0 0-16,1 3 8 0,-1 1-8 0,-3 3 0 16,-1 5 0-16,5 7 8 0,-1-4 1 0,1 8 0 15,-5 4 0-15,0 4 0 0,0 0 4 0,-4 4 1 16,4 4 0-16,1-5 0 0,-1 5 0 0,0-8 0 0,0 0 0 0,1 0 0 16,-6-4-2-16,10-4 0 0,-5-4 0 0,1 4 0 15,-1 0-1-15,0-4-1 0,0 1 0 0,0-5 0 16,-4 4-10-16,4-4 8 0,1 1-8 0,-1-1 8 15,-4 0-8-15,-5 1 0 0,5-1 9 0,0 0-9 16,0 1 0-16,-5 3 0 0,1-8 0 0,3 1 0 16,6-1 0-16,-5-4 0 0,-5-3 0 0,5 4 0 15,8-13 0-15,-3 5 0 0,3-8 0 0,-3 0 0 16,-1 4 0-16,9-8 0 0,0 0 0 0,0 0 0 0,0 0 0 0,4-12 0 16,9 0 0-16,-4-3-12 0,4-1 12 15,-4-3 0-15,4-1 0 0,0-7 0 0,5 3 0 0,4-3 0 16,-9-4 0-16,5 0 0 0,3-1 0 0,1 1 0 15,-4 4 0-15,4-4 0 0,0 3 0 0,0-3-12 16,4 0 12-16,0 0-12 0,5 0 0 0,-5 3 0 16,1 5 0-16,3-4 0 0,1 3-2 0,-5 1-1 15,5 3 0-15,-4 5 0 0,-10 3 15 0,5 0 0 16,0 8 12-16,-4 1-12 16,-1 3 8-16,1 0-8 0,-10 3 0 0,1 1 0 0,-9-4 8 0,5 12-8 15,-5-4 0-15,0 7 0 0,-5 5 0 0,1-1 0 16,-1 1 0-16,-3-1 0 0,-1 5 0 0,-9 3 0 15,5-3 0-15,-4 3 0 0,-5 0 0 0,4-7 0 0,1-1 0 16,-5 1 0-16,0-1 0 0,0-3 0 0,4-1-12 16,1-3 12-16,-1 0 0 0,1-1 0 0,-1-7 0 0,5-4 0 15,4-4 0-15,0 4 0 0,0-3 0 0,5-5 0 16,0-4 0-16,4 4 8 0,0 0-8 0,4 1 0 16,5-1 8-16,0 4-8 0,-9 4 0 0,8-4 0 15,1 8 0-15,4 0 0 0,1 8 0 0,-1-1 0 16,0 5 0-16,-4-1 13 0,4 9-4 0,0 3-1 15,0 0-8-15,-4 1 0 0,4 3 0 0,-4 0-11 16,4 4-51 0,0-4-10-16,-4 5-3 0</inkml:trace>
        </inkml:traceGroup>
        <inkml:traceGroup>
          <inkml:annotationXML>
            <emma:emma xmlns:emma="http://www.w3.org/2003/04/emma" version="1.0">
              <emma:interpretation id="{367470A5-DBC8-4D5B-871B-252A8DF71CD3}" emma:medium="tactile" emma:mode="ink">
                <msink:context xmlns:msink="http://schemas.microsoft.com/ink/2010/main" type="inkWord" rotatedBoundingBox="8822,16175 9692,16157 9717,17362 8848,1738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588.707">7015 324 864 0,'0'0'76'0,"5"-4"-60"15,3-4-16-15,-3 1 0 0,-1-1 82 0,5 4 14 16,-5-4 2-16,-4 8 1 0,5-4 23 0,-5 4 5 15,0 0 1-15,0 0 0 0,0 0-45 0,0 0-9 16,0 0-2-16,0 0 0 0,0 0-27 0,0 0-5 0,0 0-2 0,0 0 0 16,0 0-11-16,0 0-3 0,0 0 0 15,0 0 0-15,-5 8 8 0,1 0 2 0,4-8 0 0,-4 12 0 16,4-5-7-16,-5 5-2 0,-4-4 0 0,5 0 0 16,-5 3 11-16,5 5 3 0,-5-4 0 0,5 3 0 15,-5 1-27-15,0 3-12 0,5 1 10 0,-5 7-10 16,0 0 16-16,1-7-2 0,-1-1-1 0,9 1 0 15,-9-1-13-15,5 1 0 0,4-1 0 0,0 1 0 16,-5-4 0-16,5-1 0 0,-4-3 0 0,4-12 0 16,4 12 0-16,-4-12-8 0,0 0 8 0,9 3-13 15,4 1-107 1,-4-8-22-16,4 1-4 0,0-5-523 0,0-12-105 0</inkml:trace>
          <inkml:trace contextRef="#ctx0" brushRef="#br0" timeOffset="6158.4145">7494 59 1450 0,'0'0'64'0,"0"0"14"0,0 0-62 0,8-4-16 0,1 0 0 0,0-4 0 15,0 1 86-15,-1-5 14 0,6 0 4 0,3-3 0 16,-4-1-23-16,5 0-4 0,-1-3-1 0,1 3 0 15,-1-3-25-15,5-1-6 0,-4-3-1 0,-5 0 0 16,0-1-25-16,0 1-6 0,1-5-1 0,-10 5 0 16,5-4 6-16,-5-1 1 0,-4 5 0 0,5-4 0 15,-5 3-9-15,-5 1-2 0,1 0 0 0,-1 3 0 16,1 4-8-16,0 1 0 0,-10 3 0 0,10 0 8 16,-9 5-8-16,4 7-16 0,5 0 4 0,-5 0 1 15,0 0 11-15,0 4 0 0,-4-1 0 0,4 9 0 16,-4-4 0-16,0 4 0 0,4-1 0 0,1 5 0 0,3-4 0 15,-4 3 11-15,1 5-1 0,3-1 0 0,5 5-10 16,0 3 0-16,-4 0 0 0,4 8 8 0,0-3 10 16,-4 7 2-16,-1-8 0 0,5 8 0 0,0 0-2 0,-4 7 0 15,4-3 0-15,-5 4 0 0,1-4 10 0,0 4 1 16,4-4 1-16,-9 4 0 0,4-5-10 0,-3 1-1 16,-1-4-1-16,0 0 0 0,0 0-18 0,1-4 10 15,-6 1-10-15,1-5 8 0,0-4-8 0,0-4 0 16,4 1 0-16,5-1-11 15,-5-3-69-15,0-9-13 0,5 5-3 0,-1-4-650 16,1-1-130-16</inkml:trace>
          <inkml:trace contextRef="#ctx0" brushRef="#br0" timeOffset="5727.6805">7173-140 2044 0,'-4'-8'45'0,"-5"-3"10"0,0-5 1 0,1 8 1 0,-1-3-45 0,4 3-12 15,-3 0 0-15,8 8 0 0,0 0 47 0,0 0 7 16,-9-8 2-16,9 8 0 16,0 0-139-16,0 0-27 0,0 0-6 0</inkml:trace>
          <inkml:trace contextRef="#ctx0" brushRef="#br0" timeOffset="6408.8203">7358 351 1324 0,'0'0'118'0,"0"0"-94"0,0 0-24 0,0 0 0 16,0 0 69-16,0 0 10 0,0 0 1 0,0 0 1 16,0 0 2-16,8-3 0 0,1-1 0 0,4 4 0 0,5 0-19 0,4 0-4 15,-5 0-1-15,5 0 0 0,5 0-31 0,-1-4-5 16,0 0-2-16,5 4 0 0,0 0-32 0,4-4-6 15,-5 0-2-15,1 0-941 16</inkml:trace>
        </inkml:traceGroup>
        <inkml:traceGroup>
          <inkml:annotationXML>
            <emma:emma xmlns:emma="http://www.w3.org/2003/04/emma" version="1.0">
              <emma:interpretation id="{39336BE9-BF04-4B4C-AA5E-1DC2865AFC7F}" emma:medium="tactile" emma:mode="ink">
                <msink:context xmlns:msink="http://schemas.microsoft.com/ink/2010/main" type="inkWord" rotatedBoundingBox="11818,15772 13250,15742 13285,17372 11853,1740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832.4759">10551-483 172 0,'0'0'16'16,"0"-8"-16"-16,0 0 0 0,0 1 0 0,0 7 277 0,0 0 53 15,0 0 10-15,0 0 3 0,0 0-203 0,0 0-41 16,0 0-8-16,-4 7-2 0,-5 5-30 0,5 4-7 16,-9 7 0-16,0 0-1 0,-1 5 0 0,-3 11 0 15,-5 0 0-15,0 8 0 0,-4 3 1 0,-1 5 1 0,-8-1 0 0,9 5 0 16,0-1-31-16,-1 1-6 0,1-5-2 0,0 1 0 16,-1 0-2-16,5-5-1 0,0 1 0 0,1-4 0 15,-1 0-11-15,0-1 0 0,4-7 0 0,1 4 8 16,-5-4-8-16,4-7-11 0,1-1 3 0,-1-8 0 31,0 1-92-31,5-5-17 0,0-3-4 0</inkml:trace>
          <inkml:trace contextRef="#ctx0" brushRef="#br0" timeOffset="7536.1338">10025-3 1108 0,'0'0'49'0,"9"-8"11"0,0 4-48 0,4-4-12 0,-5 0 0 0,14 0 0 15,-4 1 73-15,4 3 13 0,4-4 2 0,1 4 1 16,-1 0 5-16,5 0 1 0,-1 0 0 0,5 0 0 16,-4-3-32-16,4 3-7 0,0 4 0 0,-4-4-1 15,0 0-35-15,-5 4-8 0,-4 0 0 0,4 0-1 16,-8 0-28-16,-1 0-6 0,1 0-1 0,-5-4 0 15,-4 4-124 1,-9 0-24-16,0 0-6 0</inkml:trace>
          <inkml:trace contextRef="#ctx0" brushRef="#br0" timeOffset="8475.2365">11078-760 1681 0,'4'-23'74'0,"5"11"16"0,0-4-72 0,4 1-18 16,-4-5 0-16,4 9 0 0,0-9 36 0,0 8 3 16,-4 1 1-16,0-1 0 0,0 8-4 0,-5-4-1 15,0 8 0-15,-4 0 0 0,0 0-11 0,0 0-3 16,0 0 0-16,5 12 0 0,-5 4-4 0,-5 3-1 15,1 1 0-15,-5 7 0 0,5 0 26 0,-9 4 5 16,0 4 1-16,-1 1 0 0,1 6-23 0,-9-3-4 16,0 4-1-16,0 4 0 0,0 0-4 0,-4 4 0 15,0 3-1-15,4 1 0 0,0 3-5 0,0 1-1 16,0 3 0-16,0-3 0 0,-4-1 7 0,-1-3 0 16,1-1 1-16,4-3 0 0,-4-4-17 0,0 0-11 15,4-1 2-15,-5-3 0 0,1-4 9 0,0 0 0 0,-1-4 0 16,1-3 0-16,4-5 0 0,0-8 0 0,0 1 0 15,0-4 0-15,5-9 0 0,4 1 0 0,-1-4 0 0,10-4 0 16,-5-4 8-16,5 0 3 0,-1-11 1 0,10-1 0 16,-1 0-26-16,9-7-5 0,1 0-1 0,-1-5 0 15,9 5 20-15,0 0-12 0,4-1 12 0,-4 9-10 16,4-1 10-16,-4 4-8 0,0 4 8 0,0 1-8 16,0 7 8-16,0 0 0 0,0 4 0 0,-5 3-8 15,5 1 8-15,0 0-8 0,0 4 8 0,-4 3-8 16,4-3 8-16,-5 0 0 0,-4-1 8 0,5-3-8 15,8 4 0-15,1-4-10 0,3-4 1 0,1-1 0 16,4-3-7-16,-4-3 0 0,0-5-1 0,-1 0 0 16,5-4-5-16,-8-3-1 0,-1 3 0 0,-4-4 0 0,0 1 23 15,-5-1 0-15,5 1 0 0,-9-1 0 0,-4 0 0 16,4 1 0-16,-4-1 0 0,-4 1 0 0,-5 3 19 16,0 0 1-16,-5 0 1 0,5 1 0 0,-9 3 6 0,5 4 1 15,-9 0 0-15,0 0 0 0,0 4-18 0,-5 0-10 16,0 4 12-16,1 0-12 0,-5 4 0 0,0 0 0 15,-4 3 0-15,4 1 0 0,0 4 0 0,4-5 0 16,1 9 0-16,4-1 0 0,-1 1 0 0,6-1 0 16,3 5 0-16,5-1 0 0,5 1 0 0,8 3 0 15,0-8 0-15,5 9-9 0,3-5-3 0,6 0-1 16,-1 5 0-16,5-5 0 16,4-3-144-16,0-1-29 0</inkml:trace>
        </inkml:traceGroup>
        <inkml:traceGroup>
          <inkml:annotationXML>
            <emma:emma xmlns:emma="http://www.w3.org/2003/04/emma" version="1.0">
              <emma:interpretation id="{B85F81F0-DC09-4F03-97B6-B2CF1B374A18}" emma:medium="tactile" emma:mode="ink">
                <msink:context xmlns:msink="http://schemas.microsoft.com/ink/2010/main" type="inkWord" rotatedBoundingBox="14948,16200 19369,16107 19392,17201 14971,1729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101.6645">13645-171 1602 0,'-5'-8'35'0,"5"-4"7"0,0 5 2 0,-4-1 1 0,-1 0-36 0,1 4-9 0,0 0 0 0,-1-4 0 16,-4 5 72-16,1-1 13 0,-6 0 3 0,1 4 0 16,0 4-61-16,-4 0-12 0,-1-1-3 0,-4 5 0 15,0 0-12-15,-4 4 0 0,-5-4 0 0,5 3 0 16,-5 5 28-16,0-1 4 0,1 1 0 0,-1 7 0 15,0 1 20-15,1 7 5 0,-1 4 1 0,0 0 0 16,9 0-27-16,0-4-6 0,0 1-1 0,0-1 0 16,9 0-9-16,4-4-3 0,5 5 0 0,0-5 0 15,8 0 7-15,5 0 1 0,-5 1 0 0,5-5 0 16,4 4-54-16,-4-3-10 16,8-5-3-16,1-3-661 0,0-4-133 0</inkml:trace>
          <inkml:trace contextRef="#ctx0" brushRef="#br0" timeOffset="9407.4375">13763 137 345 0,'0'0'31'0,"4"-8"-31"16,1 0 0-16,-1 1 0 0,-4 7 300 0,0-8 53 0,0 8 11 16,0 0 3-16,0 0-214 0,-9 0-42 0,-4 0-9 0,4 8-2 15,1-1-73-15,-1 5-15 0,0 0-4 0,-4 3 0 16,0 5 4-16,0-1 0 0,4 5 0 0,0-1 0 15,0 1 1-15,5-5 1 0,0 4 0 0,4 1 0 16,4-5-5-16,0 1-1 0,5-5 0 0,0 1 0 16,0-4 9-16,-1-4 2 0,6-1 0 0,-1 1 0 15,0-8 0-15,4 0 0 0,-3-8 0 0,3 1 0 16,5-1-5-16,-4-4-1 0,-1 0 0 0,1-3 0 16,-1-1 24-16,1 1 5 0,-1-1 1 0,1-4 0 15,-5 5-31-15,5-1-12 0,-5-3 8 0,0 3-8 16,0 1 0-16,-4 3 0 0,0-4 0 0,-1 5 0 15,1-5-115-15,-4 4-21 16,-1 1-5-16</inkml:trace>
          <inkml:trace contextRef="#ctx0" brushRef="#br0" timeOffset="9818.4522">14364 0 1555 0,'0'0'138'0,"0"0"-110"0,0-7-28 15,0 7 0-15,4-4 137 0,-4 4 23 16,0 0 4-16,9 4 0 0,-4 7-109 0,3 5-23 0,-3 0-4 0,-1 7 0 15,-4 0-20-15,0 5-8 0,0 3 0 0,-4-4 8 16,4 4-8-16,-5-3 10 0,-3 3-10 0,3 0 10 16,-4-4-10-16,5-3 0 0,-5-1 0 0,5-3 0 15,-5-5 23-15,5 1-1 0,-5-4 0 0,5-5 0 16,4-7 18-16,0 0 3 0,0 0 1 0,0 0 0 16,-5-7 9-16,5-1 3 0,-4-4 0 0,8-4 0 15,1 1-32-15,-1-5-5 0,9 1-2 0,0-1 0 16,5-3-6-16,-1 0-2 0,5-9 0 0,0 5 0 15,0 0-9-15,0-1 0 0,0 1 0 0,4 0 0 0,-8 7 0 0,4 1 0 0,-5-1-12 0,1 9 12 32,-1-1-97-17,-3 4-12-15,-1 4-3 0,-4 4-1016 0</inkml:trace>
          <inkml:trace contextRef="#ctx0" brushRef="#br0" timeOffset="10162.9591">14952-27 1152 0,'0'0'51'0,"0"0"10"0,0 0-49 0,0 0-12 16,0 0 0-16,0 0 0 0,0 12 152 0,0 0 28 16,-4-1 6-16,-1 9 1 0,10-1-86 0,-5 1-17 0,0 3-3 15,0 1-1-15,-9-1-26 0,4 0-6 16,1-3 0-16,0-1-1 0,-5 1-8 0,4-1-2 0,-3-7 0 0,8 4 0 15,-5-5-8-15,5-11-1 0,0 8-1 0,0-8 0 16,0 0-8-16,0 0-2 0,0 0 0 0,0 0 0 16,0 0-1-16,0 0-1 0,0 0 0 0,0 0 0 15,5-8 10-15,-5 1 3 0,8-5 0 0,-3 4 0 16,4-8-9-16,-1 5-2 0,-8-5 0 0,5 4 0 16,-1-3-1-16,5-1 0 0,0 1 0 0,4-1 0 15,4 0-16-15,1 5 0 0,-1-9 0 0,1 5 0 16,0-1-14-16,-1 0-6 0,5 5-2 0,-4-5 0 31,4 1-182-31,4-1-36 0</inkml:trace>
          <inkml:trace contextRef="#ctx0" brushRef="#br0" timeOffset="10593.9442">15597 164 1465 0,'0'0'64'0,"-9"0"15"0,5-4-63 0,4 4-16 16,0 0 0-16,0 0 0 0,0 0 40 0,0 0 4 15,8-7 2-15,6 3 0 0,-1 0 10 0,4-8 1 16,-4 4 1-16,9 0 0 0,-4-3-21 0,4-1-4 0,0 0-1 0,-5 1 0 15,1-1 0-15,-1 0 0 0,-3-7 0 0,3 3 0 16,-4 1 16-16,-4-1 2 0,4-4 1 0,-8 5 0 16,-1-1-28-16,0 1-6 0,-4 3-1 0,0 0 0 15,0 5-3-15,-4-1-1 0,0 0 0 0,-1 4 0 16,5 4-12-16,-8 0 8 0,-6 0-8 0,1 8 0 16,0-4 0-16,-5 4 0 0,-3-1 0 0,-1 1 0 15,-5 8 0-15,1-1-8 0,8 5 8 0,-4 3-10 16,-4 4 10-16,4 1 0 0,5-5 8 0,-1 1-8 15,5 7 9-15,0-4-9 0,4-4 12 0,5 1-12 16,4-5 14-16,0 5-4 0,0-1-1 0,4-3 0 16,9-1-9-16,0-3-9 0,-4-1 9 0,9 1-716 15,4-4-135-15</inkml:trace>
          <inkml:trace contextRef="#ctx0" brushRef="#br0" timeOffset="10927.4344">16062 36 1209 0,'0'0'108'0,"0"0"-87"15,0 0-21-15,9 0 0 0,-1 0 186 0,1 7 33 16,-4-3 6-16,3 8 2 0,1-4-131 0,0 7-27 16,-5 1-5-16,1 0 0 0,3 3-32 0,-3-3-7 15,-5-1-1-15,4 1 0 0,-4-1-8 0,0 1-3 0,5-4 0 0,-5-1 0 16,-5-3-5-16,5-8-8 0,0 0 11 0,0 0-11 15,0 0 24-15,0 0-1 0,0 0-1 0,0 0 0 16,0 0-6-16,0 0 0 0,0 0-1 0,5-11 0 16,-1-5 5-16,5-4 0 0,0 1 1 0,-1-1 0 15,10-3-10-15,-5 4-3 0,5-5 0 0,-1 5 0 16,-4-1-8-16,0 5 0 0,-4-1 0 0,4 4 0 16,-4 4 8-16,4 5-8 0,1-5 12 0,-6 8-4 15,5 4 1-15,-4 3 0 0,4 1 0 0,-4 4 0 16,0 4-9-16,-5-1 0 0,5 1 0 0,-5 3-11 15,5 1 11-15,-4-1 11 0,-1 1-3 0,5-5 0 32,-5 1-99-32,5 0-20 0,0-1-4 0</inkml:trace>
          <inkml:trace contextRef="#ctx0" brushRef="#br0" timeOffset="11198.6377">16847-78 1267 0,'0'0'56'0,"0"0"12"0,0 0-55 0,9-3-13 16,9-1 0-16,-5 0 0 0,0 0 141 0,4 0 26 15,1 0 5-15,4-4 0 0,-5 8-56 0,10-7-12 16,-1 3-3-16,0-4 0 0,5 4-65 0,0-4-14 0,0 0-2 0,-1 1-1 15,5 3-7-15,-4-4-2 0,0 0 0 0,-1 0 0 16,1 0-10-16,0 5 0 0,-5-1 0 0,-8 0 0 31,4 0-36-31,-5 0-5 0,-17 4-2 0,0 0-629 0,0 0-125 0</inkml:trace>
          <inkml:trace contextRef="#ctx0" brushRef="#br0" timeOffset="11455.5363">17194-522 518 0,'0'0'46'0,"4"-8"-37"0,1-4-9 0,-5 5 0 15,4-1 288-15,-4 8 55 0,0 0 11 0,0 0 2 16,0 0-208-16,0 0-43 0,4 8-8 0,1 7-1 16,-5 5-40-16,0 3-8 0,0 4-2 0,-5 5 0 15,-3-1 0-15,-6 8 0 0,6 4 0 0,-6 4 0 16,1-1 1-16,0 5 0 0,-4 4 0 0,-1-1 0 0,5 1-6 0,-5-1-1 15,1-3 0-15,-1 0 0 0,5-4-22 0,0-1-5 16,-5-3-1-16,10-4 0 0,-6 4-12 0,6-8 0 16,3-4 0-16,1-3 0 15,0-5-83-15,-1 1-19 0,5-1-4 16,0-7-1046-16</inkml:trace>
        </inkml:traceGroup>
        <inkml:traceGroup>
          <inkml:annotationXML>
            <emma:emma xmlns:emma="http://www.w3.org/2003/04/emma" version="1.0">
              <emma:interpretation id="{0AB1D6CF-96E3-4BB4-BEDB-138966CE4A90}" emma:medium="tactile" emma:mode="ink">
                <msink:context xmlns:msink="http://schemas.microsoft.com/ink/2010/main" type="inkWord" rotatedBoundingBox="20955,15691 24131,15624 24162,17082 20986,17150">
                  <msink:destinationLink direction="with" ref="{2C9C767A-9F04-40B1-A899-D34F77F9A69D}"/>
                  <msink:destinationLink direction="to" ref="{1EA2F0B2-99D0-484E-BADF-04548077C24B}"/>
                </msink:context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2639.4109">19344-339 1378 0,'0'0'30'0,"0"0"6"0,-9 0 2 0,9 0 2 0,0 0-32 0,0 0-8 16,0 0 0-16,0 0 0 0,13-4 20 0,0 0 4 16,5 4 0-16,4-3 0 0,0-5 1 0,-1 4 1 0,6-4 0 0,-1-4 0 15,0 5-11-15,1-1-3 0,-5-4 0 0,0 0 0 16,0 1 8-16,-5-1 2 0,-4-4 0 0,-4 1 0 16,0-1 18-16,0-3 4 0,-5-5 1 0,0 5 0 15,1-5-8-15,-1 5-1 0,-4-8-1 0,-4 3 0 16,-1 5-17-16,1-1-3 0,0 1-1 0,-1 3 0 15,-4-3-4-15,5 3-1 0,-5 0 0 0,1 5 0 16,-1-5 0-16,0 4 0 0,-4 5 0 0,0-5 0 16,-1 4-9-16,1-4 8 0,0 5-8 0,0 3 8 15,0 0-8-15,-5 0 0 0,5 4 0 0,4 0 0 16,-4 0 0-16,13 0 0 0,-9 4 0 0,9-4-11 16,0 0 11-16,0 0 0 0,-8 8 0 0,3 3 0 15,1 1 0-15,-1 4 0 0,5 3 10 0,5 4-10 16,-1 9 20-16,1-1-3 0,3 8 0 0,1 4 0 15,-4 0 8-15,-1 3 2 0,0 1 0 0,1 0 0 0,-1 4 8 16,-4-1 1-16,-4 5 1 0,-1-4 0 0,5 3 1 16,-4-3 0-16,-5-4 0 0,5 3 0 0,-5-3-10 0,0 0-3 15,0-8 0-15,5 4 0 0,0-4-16 16,-5-4-9-16,0-4 10 0,0-3-10 0,1 3 0 0,3-8 0 16,-4 1 0-16,1-1 0 15,3-7-26-15,-3 3-8 0,-1-3-2 0,0-5 0 16,-4 5-170-16,0-4-34 0,4-5-8 0,-9 1 0 0</inkml:trace>
          <inkml:trace contextRef="#ctx0" brushRef="#br0" timeOffset="12839.7851">19050 129 1594 0,'0'0'71'0,"0"0"14"0,13-4-68 0,-4-4-17 0,4 5 0 0,9-1 0 15,8 0 53-15,1-4 7 0,9 4 2 0,-1-4 0 16,9 0-7-16,1 1-2 0,3-5 0 0,1 0 0 16,0 1-11-16,-5 3-2 0,4-4-1 0,-8 4 0 15,0 4-132 1,-4-3-27-16</inkml:trace>
          <inkml:trace contextRef="#ctx0" brushRef="#br0" timeOffset="13140.9041">20353-842 1551 0,'-5'-39'34'0,"5"24"7"0,0-9 2 0,5 1 1 0,-1 7-36 0,0 1-8 16,5-1 0-16,-4 8 0 0,3 0 66 0,-8 8 11 15,0 0 3-15,0 0 0 0,0 0-16 0,0 0-4 16,0 16 0-16,0 0 0 0,0 11-3 0,0 4-1 16,0 4 0-16,-4 8 0 0,0 0-9 0,-1 0-3 0,1 8 0 0,4 3 0 15,-5-3-4-15,1 3 0 0,0-3-1 0,-5 0 0 16,4 0 5-16,1-1 0 0,4 1 1 0,0-4 0 16,-9 0-36-16,5-1-9 0,-5-3 0 0,5 4 0 15,-5-8 0-15,0 4 0 0,0-4 0 0,1-8 0 31,-1 4-120-31,0-8-25 0,-4 1-6 0</inkml:trace>
          <inkml:trace contextRef="#ctx0" brushRef="#br0" timeOffset="13506.958">21011-194 2250 0,'0'-20'49'0,"4"12"11"0,-4-3 1 0,0 7 3 0,0 4-52 16,0 0-12-16,0 0 0 0,0 0 0 0,0 0 0 0,-4 11 8 16,-1 1-8-16,-3 8 0 0,-6-1 0 0,1 4 0 15,0 1 0-15,-4-1 0 0,-1 8 0 0,5 1 0 16,0-1 0-16,4-4 0 0,0 0 0 0,9 1 0 16,-4-5 0-16,4-3 0 0,4-1 0 0,5-3 0 15,0-5 0-15,-1 1 0 0,10-4 10 0,-5-4-10 16,0 0 10-16,5-8-10 0,-1 0 21 0,1 0-1 15,4-4-1-15,-5-4 0 0,1 1 0 0,0-5 0 16,-1-3 0-16,1-5 0 0,-5 1-11 0,0-4-8 16,-4-5 12-16,4 1-12 0,-4 0 15 0,-1 4-4 15,1-1-1-15,-4 1 0 0,-5 8 7 0,0-1 2 16,-5 1 0-16,1 3 0 0,-1 8 1 0,-3-3 1 0,-10 7 0 16,1 4 0-16,-5 0-21 0,4 4 0 0,-8-4 0 0,-1 11-8 31,6 1-122-31,-10 0-24 0,4 3-5 0</inkml:trace>
          <inkml:trace contextRef="#ctx0" brushRef="#br0" timeOffset="13960.6561">21542-198 1152 0,'8'-24'51'0,"1"16"10"0,4-3-49 0,-4-1-12 0,4 4 0 0,-4 4 0 0,-9 4 204 0,9 0 37 16,-9 0 8-16,9 8 2 0,-9 0-175 0,4 8-36 16,-4-1-6-16,0 5-2 0,0 3-16 0,0-3-3 15,0-1-1-15,0 4 0 0,0 1-12 0,0-5 11 16,4 5-11-16,-4-5 10 0,5 1-10 0,-5-5 0 16,4-3 0-16,-4-4 0 0,0-8 0 0,0 0 0 15,0 0 9-15,9 0-9 0,-9 0 12 0,9-4-1 16,-1-8-1-16,-3 0 0 0,8-3 2 0,5-1 1 15,-1-3 0-15,1 3 0 0,4 4 0 0,-5 1 0 16,-4-5 0-16,5 5 0 0,-9-1-13 0,4 4 0 16,-13 8 0-16,0 0 0 0,0 0 16 0,0 0 4 15,4 12 1-15,5 3 0 0,-5 5-8 0,1-1-1 16,3 1-1-16,1-1 0 0,0 5-11 0,-5-5 0 16,10-3 0-16,-1 3 0 0,-4-7 0 0,4 0 0 0,0-8 0 15,0-1 0-15,5-3 0 0,-1 0 0 0,1-3 0 0,-1-5 0 16,5-4 21-16,-4 4-1 0,4-11 0 0,-5 3 0 15,1 1 26-15,-1-5 5 0,-4 1 1 0,5 3 0 16,-5 0-23-16,0 1-4 0,-4 7-1 0,0-4 0 16,-5 5 7-16,1-5 1 0,-5 12 0 0,0 0 0 31,0 0-105-31,0 0-21 0,0 0-4 0,0 0-1114 0</inkml:trace>
        </inkml:traceGroup>
        <inkml:traceGroup>
          <inkml:annotationXML>
            <emma:emma xmlns:emma="http://www.w3.org/2003/04/emma" version="1.0">
              <emma:interpretation id="{DC6C76A8-6B50-4E4A-9854-30AE585550CA}" emma:medium="tactile" emma:mode="ink">
                <msink:context xmlns:msink="http://schemas.microsoft.com/ink/2010/main" type="inkWord" rotatedBoundingBox="25434,15902 26145,15887 26168,16943 25457,16959">
                  <msink:destinationLink direction="with" ref="{2C9C767A-9F04-40B1-A899-D34F77F9A69D}"/>
                  <msink:destinationLink direction="from" ref="{1EA2F0B2-99D0-484E-BADF-04548077C24B}"/>
                </msink:context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162.757">23621-140 172 0,'0'0'16'0,"5"-12"-16"0,-1 9 0 0,-4 3 0 0,0 0 353 0,0 0 68 16,0 0 14-16,0 0 2 0,0 0-297 0,0 0-60 16,-13 0-12-16,4 7-3 0,-4 5-33 0,4 4-6 15,0 3-2-15,-4 4 0 0,4 5-6 0,1 3-2 16,-1 4 0-16,4-4 0 0,1 0 9 0,0 1 2 15,4-1 0-15,4-4 0 0,0-3-5 0,1-1-1 16,-1 0 0-16,1-7 0 0,-1 0 3 0,5-9 0 16,-5 1 0-16,9-4 0 0,-13-4 5 0,13-4 2 15,5-4 0-15,0-3 0 0,-5-1-15 0,4 0-2 16,10-3-1-16,-1-5 0 0,0-3-5 0,1-5-8 16,3 1 11-16,-3 0-11 0,3-4 12 0,1-1-4 15,-5 5 0-15,1 4-8 0,-1-1 9 0,0 9-9 16,-4-5 0-16,0 12 9 0,0 1-9 0,-4 3 0 0,-1 4 0 15,1 0 0-15,-5 8 0 0,0-1 0 16,0 5 0-16,0 0 0 0,1-1 0 0,-1 1 0 0,-4 4 0 0,-1-1 0 16,5-3 0-16,-4 4 0 0,-4-1 0 0,-1 1 0 15,0-4 0-15,-4-1 0 0,-4-3 0 0,-5 0 0 16,9-8 0-16,-4 8 0 0,-9-1 0 0,-5 1 8 16,1-4-8-16,-10 4 8 0,5-4-8 0,-4-4 8 15,-5 0-8-15,-4 0 0 0,0-4 0 0,0 0 0 16,-5 0 0-16,1 0-11 0,0-4 1 0,3 1 0 31,10-1-138-31,0-8-27 0</inkml:trace>
          <inkml:trace contextRef="#ctx0" brushRef="#br0" timeOffset="15302.4047">23893-733 2242 0,'9'-15'49'0,"-9"15"11"0,0 0 1 0,4-12 3 0,5 4-52 16,0 4-12-16,-9 4 0 0,9 0 0 0,-1-4 30 0,1 4 3 15,4 4 1-15,1 4-719 16,-1 0-144-16</inkml:trace>
        </inkml:traceGroup>
        <inkml:traceGroup>
          <inkml:annotationXML>
            <emma:emma xmlns:emma="http://www.w3.org/2003/04/emma" version="1.0">
              <emma:interpretation id="{08F7B272-713D-4E27-B069-6697699B8F06}" emma:medium="tactile" emma:mode="ink">
                <msink:context xmlns:msink="http://schemas.microsoft.com/ink/2010/main" type="inkWord" rotatedBoundingBox="27474,15704 31829,15612 31856,16889 27501,1698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196.141">25850-89 633 0,'0'0'56'0,"0"0"-44"0,-4 0-12 0,-5 0 0 15,0-4 187-15,0 4 35 0,-4 4 7 0,0-4 2 0,0 0-139 0,-5 0-28 16,5 0-6-16,-5 4-1 0,5 3-23 0,0 5-5 16,-4 0-1-16,-1 3 0 15,0-3-8-15,1 8-1 0,-1 3-1 0,5 0 0 0,0 1-10 0,4-1-8 16,1-3 12-16,8-1-12 0,-5 1 8 0,5-5-8 15,5 1 0-15,3 0 0 0,-3-1 9 0,3-3-9 16,6-4 0-16,3-4 9 0,1 3-9 0,-1-7 12 16,1 0-12-16,-1 0 12 0,1 0-12 0,8-4 8 15,-4 1-8-15,0-5 8 0,0 0 1 0,0 0 0 16,-4-4 0-16,-1-3 0 0,1-1 8 0,-5 1 2 16,0-1 0-16,-4-7 0 0,-1-1 6 0,1-3 2 15,-9 0 0-15,0-1 0 0,0 1-10 0,-9 0-1 16,5 3-1-16,-9 1 0 0,0 4-3 0,0-1 0 15,-1 1 0-15,-3 3 0 0,-1 4 5 0,-4 4 1 0,0 1 0 16,1 3 0-16,3 0-18 0,-4 4 0 0,5 4-8 0,-5 4 8 31,0-1-181-31,4 1-31 0</inkml:trace>
          <inkml:trace contextRef="#ctx0" brushRef="#br0" timeOffset="16710.289">26293-249 1789 0,'0'0'79'0,"0"0"17"16,0 0-77-16,4 0-19 0,-4 0 0 0,0 0 0 0,9 4 48 15,-4 4 7-15,-1-1 1 0,-4 9 0 0,0 0-16 0,0 7-4 16,0-3 0-16,-4 3 0 0,-5 0-9 0,0 5-3 15,-4 3 0-15,0 0 0 0,0 4-3 0,4-4-1 16,-4 0 0-16,-1 1 0 0,1-1 0 0,0-4-1 16,0 0 0-16,9-3 0 0,-5-5 16 0,0-3 3 15,5 0 1-15,-1-5 0 0,5 1-22 0,-4-4-4 16,4-8-1-16,0 0 0 0,0 0 7 0,0 0 1 16,0 0 0-16,0 0 0 0,0 0 9 0,0 0 3 15,0 0 0-15,13-8 0 0,-9-4-16 0,5 1-4 16,0-5 0-16,0 0 0 0,-5-3-12 0,5-1 11 15,0-7-11-15,-1 0 10 0,1-4-10 0,4-1 0 0,1 1 9 16,7-4-9-16,-3 4 0 0,0-4 0 0,-1 4 0 0,9-4 0 16,1 7 0-16,3-3-10 0,1 4 10 0,0 3-13 15,0 5 1-15,4-1 0 0,0 5 0 0,0 3 0 32,-4 4-26-32,4 0-5 0,-5 5-1 0,1 3 0 0,-5 3 20 0,1 5 3 0,-10-4 1 0,5 4 0 15,-9 4 20-15,-4 3 0 0,-4 1 0 0,-5 3 0 16,-5 1-24-16,-8-1 2 0,0 1 1 0,-9-1 0 15,4 1 9-15,-8-1 1 0,4-3 1 0,-4-1 0 16,-1 5 34-16,-3-8 6 0,-1-1 2 0,0 1 0 16,-4-4-32-16,5 0 0 0,-1-1 0 0,5-7 0 15,-1 4-109 1,1-4-28-16,0 0-6 0,4 0-818 0</inkml:trace>
          <inkml:trace contextRef="#ctx0" brushRef="#br0" timeOffset="17137.6268">27223-436 633 0,'0'0'56'0,"0"0"-44"0,0 0-12 0,0 0 0 16,0 0 193-16,-4-8 37 0,-1 4 7 0,5 4 2 15,0 0-131-15,-8-4-27 0,-1 0-5 0,9 4 0 16,0 0-19-16,-9 0-3 0,0 0-1 0,9 0 0 15,0 0-5-15,0 0-2 0,0 0 0 0,0 0 0 16,0 0-9-16,0 0-1 0,9 4-1 0,9 0 0 16,-1 0-15-16,5-4-2 0,4 0-1 0,1 0 0 15,3 0-3-15,1-4-1 0,0 4 0 0,4-4 0 16,0 4-13-16,0-4 9 0,0 0-9 0,-4 0 8 16,0 4-8-16,-1-3-11 0,-8-1 3 0,0 0 0 15,-4 0-48-15,-5 0-8 16,-4 0-3-16,-1 0-586 0,1 0-118 0</inkml:trace>
          <inkml:trace contextRef="#ctx0" brushRef="#br0" timeOffset="17511.8001">27644-959 345 0,'0'0'31'0,"13"-8"-31"0,-4 1 0 0,-4-1 0 16,3 0 229-16,1 0 40 0,0 0 8 0,-9 8 2 16,0 0-139-16,0 0-28 0,4-4-6 0,-4 4-1 15,0 0-18-15,0 0-4 0,0 0-1 0,0 0 0 16,0 0-36-16,0 0-7 0,0 0-2 0,0 0 0 15,-8 8-14-15,3 4-3 0,-4 4-1 0,1 3 0 16,-6 1-3-16,1-1 0 0,5 8 0 0,-6 1 0 16,1-1 4-16,-4 8 1 0,3 4 0 0,-3 4 0 15,4 4 3-15,-5 0 1 0,1-1 0 0,-1 5 0 16,5-4-4-16,-5 0-1 0,1-1 0 0,-1 5 0 16,1 0-8-16,4-4-1 0,-5-4-1 0,5-4 0 15,0 7-10-15,-5-7 0 0,5 0 0 0,0 0 0 16,-5 0-91-16,1-11-23 0,-1-5-5 0</inkml:trace>
          <inkml:trace contextRef="#ctx0" brushRef="#br0" timeOffset="17820.8969">27622-15 1882 0,'0'0'84'0,"0"0"16"0,0 0-80 0,0 0-20 0,0 0 0 0,0 0 0 16,0 0 92-16,0 0 15 0,0 0 2 0,0 0 1 15,-4 12-62-15,0 3-13 0,-1 1-3 0,1 3 0 16,-5 1-18-16,9-1-4 0,-4 1-1 0,4-1 0 15,-5-3 7-15,5-1 0 0,-4 1 1 0,4 0 0 16,4-5-17-16,-4 5 0 0,5-8 0 0,-5-8 0 31,0 0-184-31,0 0-40 0,0 0-8 0,0 0-1 0</inkml:trace>
          <inkml:trace contextRef="#ctx0" brushRef="#br0" timeOffset="17980.6749">27872-475 2383 0,'5'-24'105'0,"-5"20"23"0,0 4-103 0,0 0-25 15,4-7 0-15,-4 7 0 0,0 0 0 0,0 0 0 16,0 0 0-16,9 7 0 16,4 1-126-16,-4 0-18 0</inkml:trace>
          <inkml:trace contextRef="#ctx0" brushRef="#br0" timeOffset="18572.8331">28096-222 1267 0,'0'0'112'0,"0"0"-89"0,0 0-23 0,0 0 0 15,0 0 71-15,9 0 9 0,-9 0 3 0,9 8 0 16,0-4-35-16,-5 8-8 0,-4-1 0 0,0 1-1 15,0 8 15-15,0-1 3 0,-4 1 1 0,4 3 0 16,-5 0-2-16,1 8-1 0,-5-7 0 0,5 3 0 16,-5-3-6-16,4-1-1 0,-3-4 0 0,-1 1 0 15,0-4-19-15,0-5-4 0,1 1-1 0,3-4 0 16,-8 0 13-16,9-5 3 0,4-3 0 0,0 0 0 16,0 0-21-16,0 0-4 0,0 0-1 0,0 0 0 15,-5-7 2-15,1-1 0 0,8-8 0 0,1 5 0 16,-1-9 8-16,9 1 1 0,-4-1 1 0,4-3 0 0,5-1-18 15,-1 5-8-15,5-5 0 0,-4 9 8 0,8-1-8 16,-8 4 0-16,8-3 0 0,-4 3 0 0,0 1 0 0,0 3 10 16,0 4-10-16,0 0 10 0,-5 4-10 0,-4 4 0 15,-4 0-10-15,4 4 10 0,0-5-8 0,1 9 8 16,-6 0 0-16,1 7-9 0,-5-7 9 0,1 7-10 16,-5 1 10-16,9-1-10 0,-9-3 10 0,0 4 0 15,0-9-9-15,-5 5 9 0,5-4 0 0,-4-5 0 16,4-7 0-16,0 0 0 0,0 0 9 0,0 0-9 15,-5 8 10-15,5-8-10 0,-8 4 0 0,8-4 0 16,0 0 0-16,0 0 0 0,-9-8 0 0,5 0 0 16,4-3 0-16,0-1 0 0,4 4 0 0,0-7 9 15,-4-1-9-15,5 0 12 0,3 1-12 0,6-1 0 0,3-3 0 16,1-1 0-16,4 1 0 0,-5-1 0 0,5 1 9 16,0 3-9-16,-4 5 0 0,-1-1 0 0,-4 8 0 0,0 0 0 15,1 4 0-15,-14 0 0 0,0 0 0 16,4 8 0-16,-4 4 0 0,0-1 0 0,0 5 0 0,-4-1-8 15,-1 5 8-15,1-1-10 0,-1 5 10 0,1-1-10 32,0 4-22-32,-1 1-5 0,1-5-1 0,0 1 0 15,4-1-206-15,0-4-42 0,8 17-8 0,10-13-554 0</inkml:trace>
          <inkml:trace contextRef="#ctx0" brushRef="#br0" timeOffset="19544.9163">29031 24 1324 0,'0'0'118'0,"4"-8"-94"15,-4 0-24-15,0 4 0 0,0 0 81 0,-4-3 12 16,-1-1 3-16,5 0 0 0,-8 0 15 0,8 0 3 15,-5-3 1-15,5 3 0 0,-4-4-66 0,4 4-13 16,0-3-2-16,0 11-1 0,0 0-14 0,0 0-3 0,4-8-1 0,1 0 0 16,-5 0-23-16,0 8-5 0,0 0-1 0,0 0 0 15,0 0 14-15,0 0 0 16,0 0 9-16,-9 0-9 0,0 4 23 0,-4 4-2 0,-5 0 0 0,1 4 0 16,-1-1-10-16,-4 9-3 0,9-1 0 0,-4 5 0 15,3-5-8-15,6 5 8 0,-6-5-8 0,6-3 8 16,-1-1-8-16,4 5 0 0,1-9 0 0,4 1-11 15,4-4-1-15,1 0 0 0,4-4 0 0,4 0 0 32,0-8-15-32,0 0-3 0,5 0-1 0,-1-4 0 0,1-4 18 0,4-3 3 0,0-1 1 0,0 1 0 15,-14-5 20-15,6 1 4 0,-1-1 1 0,0 4 0 16,0-3 9-16,-4 7 3 0,0 4 0 0,-1-3 0 16,-3 7 3-16,-5 4 1 0,0 0 0 0,0 0 0 15,0 0-22-15,4 12-10 0,-4-1 10 0,0 5-10 16,0-1 16-16,0 1-2 0,4 0-1 0,1-1 0 15,-5 1-13-15,4-1 0 0,5 1 0 0,4-4 0 16,0-4 0-16,5 3 0 0,-1-7 0 0,1 0 0 0,0 0 0 16,-1-4-18-16,1-4 4 0,-1 0 1 0,5 0 22 15,-4-7 5-15,-5-1 1 0,4-4 0 0,1 1 2 0,-1-9 1 16,-3 1 0-16,3-1 0 0,1-7 1 0,4 0 0 16,0-4 0-16,0 0 0 0,-1-8-19 0,6 4 0 15,4-8-8-15,-1 4 8 0,1 0 0 0,0-3 10 16,-5-1 0-16,0 0 0 0,5-4-10 0,0 5 0 15,-5 3 0-15,-4 4 0 0,0 4 0 0,0-4 0 16,-9 7 0-16,-4 1 0 0,0 0 20 0,-5 4 1 16,0 3 1-16,1 5 0 0,-10-1-31 0,5 9-7 15,-4-5 0-15,0 4-1 0,-5 1 1 0,4 3 1 16,-3 4 0-16,-1 0 0 0,-4 4 15 0,4 0 8 16,-4 4 0-16,4 0-8 0,0 0 0 0,-4 3-9 0,4 5-1 15,1 4 0-15,-6-1 19 0,10 1 4 0,-5 7 1 0,0 1 0 16,1 3-14-16,-1 0 0 0,0 12-9 0,-4 0 9 15,0 4 0-15,4 0 10 0,0 4 0 0,-4 0 0 16,4 0 2-16,1-1 0 0,-1 1 0 0,0 0 0 16,5-4-12-16,-1 0 12 0,1 4-12 0,-1-5 12 15,5 5-12-15,5-8 0 0,-5 0 0 0,4-4 0 32,1-4-98-32,-1 1-15 0,0-1-3 0,-4-8-976 0</inkml:trace>
        </inkml:traceGroup>
        <inkml:traceGroup>
          <inkml:annotationXML>
            <emma:emma xmlns:emma="http://www.w3.org/2003/04/emma" version="1.0">
              <emma:interpretation id="{6E106020-6BBD-428B-AB88-4A8D716532ED}" emma:medium="tactile" emma:mode="ink">
                <msink:context xmlns:msink="http://schemas.microsoft.com/ink/2010/main" type="inkWord" rotatedBoundingBox="32565,15554 32579,15553 32580,15568 32565,15569"/>
              </emma:interpretation>
              <emma:one-of disjunction-type="recognition" id="oneOf8">
                <emma:interpretation id="interp8" emma:lang="" emma:confidence="1">
                  <emma:literal>al</emma:literal>
                </emma:interpretation>
                <emma:interpretation id="interp9" emma:lang="" emma:confidence="0">
                  <emma:literal>all</emma:literal>
                </emma:interpretation>
                <emma:interpretation id="interp10" emma:lang="" emma:confidence="0">
                  <emma:literal>at</emma:literal>
                </emma:interpretation>
                <emma:interpretation id="interp11" emma:lang="" emma:confidence="0">
                  <emma:literal>ad</emma:literal>
                </emma:interpretation>
                <emma:interpretation id="interp12" emma:lang="" emma:confidence="0">
                  <emma:literal>al.</emma:literal>
                </emma:interpretation>
              </emma:one-of>
            </emma:emma>
          </inkml:annotationXML>
          <inkml:trace contextRef="#ctx1" brushRef="#br0">30636-1115 0,'0'0'15,"0"0"1</inkml:trace>
        </inkml:traceGroup>
      </inkml:traceGroup>
      <inkml:traceGroup>
        <inkml:annotationXML>
          <emma:emma xmlns:emma="http://www.w3.org/2003/04/emma" version="1.0">
            <emma:interpretation id="{26F60E6C-9D9F-4DEA-9A68-8FC2D1DCCCA5}" emma:medium="tactile" emma:mode="ink">
              <msink:context xmlns:msink="http://schemas.microsoft.com/ink/2010/main" type="line" rotatedBoundingBox="3966,17602 20703,17401 20723,19083 3987,19284"/>
            </emma:interpretation>
          </emma:emma>
        </inkml:annotationXML>
        <inkml:traceGroup>
          <inkml:annotationXML>
            <emma:emma xmlns:emma="http://www.w3.org/2003/04/emma" version="1.0">
              <emma:interpretation id="{965459F6-05DB-47F7-BA90-245609EA98FC}" emma:medium="tactile" emma:mode="ink">
                <msink:context xmlns:msink="http://schemas.microsoft.com/ink/2010/main" type="inkWord" rotatedBoundingBox="3972,18085 5209,18070 5217,18676 3979,1869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1064.4035">2045 1529 1036 0,'0'-11'92'0,"4"3"-73"16,0-4-19-16,5 0 0 0,0-3 44 0,-5 3 4 16,5 0 2-16,0 5 0 0,0-1-6 0,-1 4-2 15,-3-4 0-15,-5 8 0 0,0 0-10 0,0 0-3 16,0 0 0-16,0 0 0 0,-5 12 9 0,5 3 2 16,-4 5 0-16,-5 3 0 0,0 5 7 0,1 3 1 15,-1 4 1-15,4 4 0 0,1 4-28 0,0 0-5 16,4 0-2-16,0-4 0 0,4-4 5 0,0-4 1 15,5-4 0-15,0 0 0 0,0 1-8 0,4-5-2 0,-4-7 0 16,4 3 0-16,-4-11 9 0,4 0 1 0,-4-4 1 16,4 0 0-16,-4-8-11 0,-1-4-2 0,5 0-8 0,1-4 12 15,-1 1 4-15,4-5 1 0,-3 0 0 0,-6 1 0 16,5-1-6-16,-4-3-2 0,0-5 0 0,-9 1 0 16,9-4 1-16,-5-1 0 0,1 1 0 0,-1 8 0 15,0-1 0-15,-4 5 0 0,5 3 0 0,-1 0 0 16,-4 12-10-16,0 0 8 0,0 0-8 0,0 0 8 15,9 16-8-15,0-1 0 0,-5 5 9 0,0-1-9 16,1 5 12-16,4-5-3 0,-1 1 0 0,-3-1 0 16,4-3-9-16,-5-1-11 0,0-7 3 0,5 4 0 15,-5-4 8-15,-4-8 0 0,0 0 8 0,0 0-8 16,14-4 12-16,-6 0-1 0,6-4-1 0,-6 0 0 16,6-7 2-16,-6-1 0 0,10-3 0 0,-5-1 0 0,0 1 7 15,5-1 1-15,-5 1 1 0,4-1 0 0,1 1-10 16,0-1-3-16,-5 1 0 0,0-1 0 0,4 1-8 15,-8-1-11-15,-4-3 3 0,3 3 0 16,1 5-55-16,4-5-10 0,-8-3-3 0,3 3 0 16,-3 1-124-16,-1-1-26 0,9-7-5 0,-8 11-1 0</inkml:trace>
          <inkml:trace contextRef="#ctx0" brushRef="#br0" timeOffset="21723.5553">3001 1736 230 0,'0'0'20'0,"0"0"-20"15,0 0 0-15,0 0 0 0,0 0 191 0,0 0 33 16,0 0 8-16,0 0 0 0,0 0-130 0,0 0-26 16,0 0-6-16,9-4-1 0,-5 0-6 0,9 0-2 15,-4 0 0-15,0 0 0 0,4-3-8 0,0-5-1 0,0 4-1 0,5-4 0 16,-5 5-15-16,5-5-4 0,-5 0 0 0,4 1 0 15,1-1 0-15,-5 0 0 0,5 0 0 0,-5 5 0 16,0-5-18-16,0 4-4 0,-9 0-1 0,5 1 0 16,0-5 3-16,-5 4 0 0,1 0 0 0,-5 0 0 15,0 1 14-15,0-1 3 0,-5 0 1 0,1 0 0 16,-5 4-12-16,0-3-2 0,1 3-1 0,-5 4 0 16,-1 4-15-16,1-4 8 0,-4 3-8 0,3 5 0 15,-3 0 0-15,4 4 0 0,-5-1 0 0,1 5 0 16,4-4 16-16,-1 3-2 0,1 1-1 0,0 3 0 15,4-3-13-15,0 7 0 0,1 1 0 0,3-1 0 16,1 1 0-16,-5 3 0 0,9 0 10 0,0-3-2 16,0-1-8-16,9 0 0 0,-5-7 8 0,9 3-8 15,1 1 0-15,3-1 0 0,1-3 0 0,4 0 0 16,0-5-31-16,4-3-10 0,9 0-3 16,0-8-921-16</inkml:trace>
        </inkml:traceGroup>
        <inkml:traceGroup>
          <inkml:annotationXML>
            <emma:emma xmlns:emma="http://www.w3.org/2003/04/emma" version="1.0">
              <emma:interpretation id="{2E0EBFB3-17B0-430C-BE12-B69A29A63FAD}" emma:medium="tactile" emma:mode="ink">
                <msink:context xmlns:msink="http://schemas.microsoft.com/ink/2010/main" type="inkWord" rotatedBoundingBox="6556,17828 7806,17813 7816,18667 6566,1868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2650.662">5102 1615 345 0,'0'0'15'0,"0"0"4"0,0 0-19 0,0 0 0 16,0-8 0-16,-4 4 0 0,-5-3 244 0,5-1 46 15,0 0 9-15,-1 0 1 0,1 0-164 0,-5 4-32 0,5-3-8 0,-5-1 0 16,0 0-39-16,-4 4-7 0,0 0-2 0,0 0 0 16,8-3-27-16,-12 7-5 0,-5 3-2 0,4 1 0 15,1 4 6-15,-5 0 0 0,0 0 1 0,0 7 0 16,0 1-4-16,0 3-1 0,4 5 0 0,-4 7 0 16,-4-4-16-16,4 5 0 0,5 3 8 0,-1-4-8 15,1 0 0-15,-1 0 0 0,9 0 0 0,5-7 0 16,4-1 8-16,-5 1-8 0,5-5 0 0,0-3 0 15,14-5 0-15,-6-3 0 0,-3 4 0 0,4-8 0 16,8-8 0-16,1 4 0 0,4-8 0 0,-5-4 0 16,-4 1 0-16,5-1-12 0,13-8 12 0,-5 1-12 15,-4-1-1-15,9-7 0 0,4-4 0 0,-5 0 0 16,-3 4 13-16,3-5 0 0,-3 1 0 0,3-4-9 16,-3 0 9-16,-1-4 0 0,-4 4 0 0,-4-4 8 15,3-8 0-15,1 8 1 0,-4-4 0 0,-5 4 0 16,0 0 4-16,0 8 1 0,-4 0 0 0,0 3 0 0,-5 5 6 0,1 0 2 15,-1 3 0-15,-4 8 0 0,5 1 0 16,-5 3 0-16,0 8 0 0,0 0 0 0,0 0-10 0,0 0-1 16,-9 12-1-16,0 3 0 0,0 1-2 0,-4 7 0 15,4 1 0-15,-4 3 0 0,0 8 1 0,-5 0 0 16,5 0 0-16,-4 4 0 0,4 4 4 0,-5-4 1 16,5-4 0-16,-5 8 0 0,5 0-2 0,0-4 0 15,4 0 0-15,5-4 0 0,4 0-12 0,-5-4 0 16,5-3 0-16,-4-1-10 15,8-8-93-15,1 1-18 0,-1-4-4 0</inkml:trace>
          <inkml:trace contextRef="#ctx0" brushRef="#br0" timeOffset="23067.8707">5677 1533 460 0,'13'-12'20'0,"-8"9"5"0,-1-5-25 0,1 0 0 0,-5 8 0 0,0 0 0 16,0 0 249-16,0 0 45 0,0 0 9 0,0 0 1 16,-5 12-192-16,1 3-38 0,-9-3-8 0,4 7-2 15,-4 5-8-15,-5 7-1 0,1-4-1 0,-5 1 0 0,0 3-8 16,4 4-2-16,5-4 0 0,4 0 0 0,0 1-10 0,-4-5-2 15,5 0-1-15,3-7 0 16,1-5-23-16,4 1-8 0,0-1 0 0,0-3 9 0,9 4-9 0,-1-9 10 16,-8-7-10-16,9 0 10 0,9 0-10 0,-1-7 8 15,1-1-8-15,4 0 8 0,4-4-8 0,-4-7-9 16,4 3 9-16,1-7-13 0,-1-1 5 0,0-3 8 16,-4 4-13-16,0-4 5 0,-4-1 8 0,-5 1 0 15,4 0 0-15,-4 3 0 0,-4-3 0 0,-4 4 0 16,-1 3 8-16,0 4-8 0,-4 1 13 0,-4 3-1 15,0-3-1-15,-5 7 0 0,0 0 4 0,-4 4 1 16,-5 4 0-16,-4 4 0 0,-4 0-16 0,0 4 0 0,-5 3-9 0,-4 1 9 31,-4 8-168-31,3-1-28 0</inkml:trace>
        </inkml:traceGroup>
        <inkml:traceGroup>
          <inkml:annotationXML>
            <emma:emma xmlns:emma="http://www.w3.org/2003/04/emma" version="1.0">
              <emma:interpretation id="{8549AAA6-18F3-418A-AB93-C24D5770ECAC}" emma:medium="tactile" emma:mode="ink">
                <msink:context xmlns:msink="http://schemas.microsoft.com/ink/2010/main" type="inkWord" rotatedBoundingBox="9432,18240 9957,18233 9962,18606 9437,1861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6721.8888">7831 1615 655 0,'0'0'28'0,"0"0"8"0,0 0-36 0,0 0 0 15,0 0 0-15,0 0 0 0,0 0 44 0,0 0 3 16,0 0 0-16,0 0 0 0,0 0-11 0,9 0-1 16,-9 0-1-16,0 0 0 0,0 0-14 0,0 0-4 15,0 0 0-15,0 0 0 0,0 0-16 0,0 0 10 16,0 0-10-16,0 0 8 0,0 0-8 0,0 0 0 16,0 0 0-16,0 0 0 0,0 0 0 0,0 0 0 15,0 0 0-15,0 0 0 0,0 0 0 0,0 0 0 16,0 0 0-16,0 0 0 0,0 0 0 0,0 0 0 15,0 0 0-15,0 0-11 0,0 0 11 0,0 0-10 0,0 0 10 0,0 0-10 16,0 0 10-16,0 0 0 0,0 0 0 0,0 0-8 16,9-8 8-16,-9 8 0 0,0 0 10 0,0 0-10 15,0 0 25-15,4 0-1 0,-4 0 0 0,0 0 0 16,0 0-1-16,0 0-1 0,0 0 0 0,0 0 0 16,0 0-7-16,0 0-2 0,0 0 0 0,0 0 0 15,0 0-1-15,0 0-1 0,0 0 0 0,0 0 0 16,0 0-3-16,0 0 0 0,0 0 0 0,9-4 0 15,-9 4 19-15,0 0 3 0,0 0 1 0,0 0 0 16,0 0-3-16,4-4-1 0,-4 4 0 0,0 0 0 16,0 0-4-16,0 0-1 0,0-7 0 0,0 7 0 15,0 0 6-15,0 0 2 0,-8-8 0 0,3 4 0 16,5 4-6-16,-8-4 0 0,-1 4-1 0,4 0 0 0,-3-4-7 16,-1 0 0-16,0 4-1 0,0 0 0 0,0 0-7 0,1 0-8 15,3 4 11-15,-8-4-11 0,4 4 8 0,1-4-8 16,-6 0 0-16,1 4 0 0,5 0 0 0,-6 4 0 15,1-4 0-15,-4-1 0 0,3 1 0 0,1 4 0 16,-9 0 0-16,5 0 0 0,-1 0 0 0,1-1 0 16,8 5 0-16,0 4 0 0,0-5 8 0,-4 5-8 15,9 0 12-15,-5-1-12 0,5 9 28 0,4-5-2 16,0 4 0-16,0-3 0 0,0 3 2 0,0-3 1 16,4-5 0-16,0-3 0 0,1 4-29 0,-1-1 0 15,1-7 0-15,-1 0 0 0,-4-8 9 0,4 8-9 16,5-4 8-16,0-4-8 0,0-4 15 0,4 0-3 15,-4 0 0-15,8 0 0 0,-4-4-12 0,9-4 9 16,-9-7-9-16,9 3 8 0,5 1-8 0,-5-1 0 0,0-3 0 0,4 3 8 16,-4-3-8-16,4-1 0 0,-4-3 0 0,0 3 0 15,-4 1 0-15,-1 3 0 0,-4 1 0 0,5 3 0 16,-9-4 0-16,-1 5 0 0,1 3 0 0,-4 4 0 16,-5-4 0-16,0 8 0 0,0 0 0 0,0 0 0 15,0 0 10-15,0 0 0 0,-5 12 0 0,-4-1 0 16,1 5 12-16,-1 0 2 0,0-5 1 0,0 5 0 15,5 7-2-15,-5-3-1 0,5-1 0 0,4 1 0 16,-9-1-8-16,9 1-2 0,0-5 0 0,0 1 0 16,4-4-12-16,1-1 0 0,-1 1 0 0,5 0 0 15,0-4-13-15,0-5-6 0,8 1-1 0,1 0 0 16,4-8-128 0,-1 4-27-16,10 0-5 0</inkml:trace>
        </inkml:traceGroup>
        <inkml:traceGroup>
          <inkml:annotationXML>
            <emma:emma xmlns:emma="http://www.w3.org/2003/04/emma" version="1.0">
              <emma:interpretation id="{49B9F5B7-7DD2-4AC4-95D9-48383B801E8F}" emma:medium="tactile" emma:mode="ink">
                <msink:context xmlns:msink="http://schemas.microsoft.com/ink/2010/main" type="inkWord" rotatedBoundingBox="11517,17957 14296,17924 14306,18805 11528,18838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8076.9262">9714 1646 1256 0,'0'-31'56'0,"0"19"11"0,4-7-54 0,5 3-13 0,-1-3 0 0,1-5 0 16,-4 5 91-16,8-1 15 0,4-3 3 0,1 0 1 15,-1-5-37-15,1 9-7 0,4-1-2 0,4 1 0 0,1 3-15 16,-1 4-3-16,0-3-1 0,1 7 0 0,-1 0-9 0,0 0-3 15,5 5 0-15,-5 3 0 0,1 7-14 0,-1 5-3 16,0 0-1-16,0 3 0 0,1 1-15 0,4 3 11 16,-10 5-11-16,1 3 10 0,-4 0 2 0,-5 1 1 15,0 7 0-15,0-4 0 0,-8 0 6 0,-5 0 1 16,0 1 0-16,-5-1 0 0,-3 4 13 0,-5 0 3 16,-5-4 1-16,0-3 0 0,-4-1-22 0,-4 0-5 15,0 0-1-15,-1-3 0 0,1-1 3 0,-5 1 1 16,-4 3 0-16,5 0 0 0,-1-7-13 0,0-1 9 15,-4 1-9-15,4-5 8 0,-4 1-16 0,0-8-4 0,-4 3-1 16,4-3 0 0,4 4-33-16,-4-4-6 0,4-1-2 0,0-7 0 15,5 8-104-15,4-8-21 0,5 0-4 0,3 0-673 0</inkml:trace>
          <inkml:trace contextRef="#ctx0" brushRef="#br0" timeOffset="27744.8441">9819 1557 172 0,'0'0'16'0,"0"-8"-16"16,0-4 0-16,4 0 0 0,-4 5 223 0,5-5 41 16,-5-4 9-16,4 5 2 0,-4 3-129 0,4 0-26 15,-4 0-4-15,0 8-2 0,0 0-30 0,0 0-5 16,0 0-2-16,0 0 0 0,0 0-15 0,0 0-3 16,9 12-1-16,-4 0 0 0,-1 3-11 0,0 5-3 15,1 7 0-15,-1 0 0 0,-4 1-4 0,0 3-2 16,0 0 0-16,-4 0 0 0,-1 8-7 0,1-4-2 15,-5 0 0-15,5 0 0 0,-5-3-11 0,0-5-2 16,5 0-1-16,-5 0 0 0,0-3-7 0,0-1-8 0,5-3 11 16,-5-5-11-16,5 1 0 0,-5 0 0 0,5-5-10 15,-1-3 10 1,-3 0-52-16,3 0-2 0,5-8-1 0,-4 4 0 16,4-4-115-16,0 0-23 0,0 0-5 0</inkml:trace>
          <inkml:trace contextRef="#ctx0" brushRef="#br0" timeOffset="28583.3983">10889 1506 230 0,'-4'-8'20'0,"4"4"-20"16,0-4 0-16,0 1 0 0,0-1 216 0,0-4 40 15,0 0 7-15,0 1 1 0,0-1-134 0,0 0-27 16,0 4-6-16,-4-3-1 0,4 11-5 0,0 0-2 16,0 0 0-16,0 0 0 0,0 0-22 0,0 0-5 15,0 0-1-15,0 0 0 0,-5 15-24 0,1 5-5 0,4-1 0 0,-5 1-1 16,5 3 1-16,0 1 1 0,0 3 0 0,0 0 0 16,0 4-10-16,0 5-3 0,-4-9 0 0,-5 8 0 15,5-4 20-15,-5 4 4 0,5 0 1 0,-1-3 0 16,-4-1-19-16,1 0-4 0,-1 0-1 0,-4 0 0 15,4-7-13-15,0-1-8 0,-4 0 10 0,4 1-10 16,-4-5 0-16,4-3 0 0,1-4 0 0,-1 3 0 16,0-3-18-1,0 0-10-15,0-5-1 0,5 1-1 0,-5 0-140 0,9-8-28 16,0 0-6-16,0 0-711 0</inkml:trace>
          <inkml:trace contextRef="#ctx0" brushRef="#br0" timeOffset="29097.5623">10718 1728 979 0,'0'0'87'15,"0"0"-70"-15,-4 12-17 0,4-4 0 0,0-1 113 0,0-7 19 16,0 0 4-16,0 0 1 0,0 0-20 0,4 8-4 15,9 0-1-15,-4 0 0 0,4-8-21 0,5 0-5 16,-1 0-1-16,5 0 0 0,5-8-22 0,-5 4-5 16,4-4-1-16,0 1 0 0,14 3-23 0,-1-4-5 15,-4-4-1-15,5 4 0 16,-5 1-43-16,4-1-9 0,1 0-1 0,-5 0-1055 16</inkml:trace>
          <inkml:trace contextRef="#ctx0" brushRef="#br0" timeOffset="28882.9877">10885 1447 864 0,'-13'-11'76'0,"13"11"-60"16,-5-4-16-16,1-4 0 0,4 8 132 0,-4-4 23 16,4 4 5-16,0 0 0 0,0 0-66 0,0 0-14 15,-5-8-2-15,5 8-1 0,0 0-33 0,9-4-6 0,0 0-2 0,0-3 0 16,-5 3 1-16,9 0 0 15,5 0 0-15,4 0 0 0,8-4 3 0,1 0 0 16,8 5 0-16,1-5 0 0,-1-4-24 0,-3 4-5 16,3-3-1-16,-4 3 0 0,5 0-10 0,-10 4 0 0,1-4 0 15,-5 4 8-15,5 4-20 0,-9 4-5 0,0-8-1 0,-5 8 0 32,-3-4-44-32,-6 8-9 0,-8-8-1 0,0 0-508 0,0 0-102 0</inkml:trace>
          <inkml:trace contextRef="#ctx0" brushRef="#br0" timeOffset="30132.2348">12333 1369 172 0,'0'0'8'0,"0"0"1"0,0 0-9 0,13-7 0 0,-9-5 0 16,5 4 0-16,-5 0 243 0,-4 8 46 0,0 0 10 0,0-11 1 16,5 3-156-16,-10 0-32 0,5-4-7 0,0 12-1 15,0-4-25-15,-4 0-6 16,0-3-1-16,4 7 0 0,-5-4-16 0,1 0-3 0,-1 0-1 0,-3 0 0 15,3 4-4-15,-3-4 0 0,-6 0-1 0,6 4 0 16,8 0-22-16,-9 4-4 0,-4-4-1 0,0 4 0 16,-5 0-20-16,0 0 9 0,1 0-9 0,-1 0 0 15,-8 3 0-15,4 1 0 0,0 4 0 0,-4 4 0 16,4-5 8-16,-4 1-8 0,-1 4 0 0,10-1 0 16,-10 1 9-16,10-1-9 0,-1 1 0 0,1 0 9 15,4-1-9-15,-1 1 10 0,10-1-10 0,-5 1 10 16,5-4-10-16,8 3 0 0,1-3 0 0,3 0 0 15,6-1 0-15,3-3 0 0,5 4 0 0,0-4 0 16,9-1 0-16,-1 1 8 0,5 4-8 0,5-4 0 16,-1 0 0-16,-3-1 8 0,-6 5-8 0,-3-4 0 0,3 4 0 15,-3-1 0-15,-10-3 0 0,1 4 0 0,-5-1 0 0,-4 1 0 16,-1 0 0-16,-3 0 8 0,-5 3 15 0,0 1 2 16,-5-1 1-16,1 1 0 0,-5 0-9 0,-4-1-1 15,4 1-1-15,1-5 0 0,-1 5 7 0,-4 0 2 16,-9-5 0-16,0 5 0 0,-5-1-10 0,-3 1-2 15,3 0 0-15,-3-1 0 0,3 1-12 0,1 3 0 16,-5-7 0-16,5 0 0 16,0-1-24-16,-5-3-7 0,5 4-1 0,-5-8-1 15,5 0-145-15,-1 0-29 0,1 0-5 0</inkml:trace>
        </inkml:traceGroup>
        <inkml:traceGroup>
          <inkml:annotationXML>
            <emma:emma xmlns:emma="http://www.w3.org/2003/04/emma" version="1.0">
              <emma:interpretation id="{C7D8E88C-0F61-46B5-AE54-B85253C709E8}" emma:medium="tactile" emma:mode="ink">
                <msink:context xmlns:msink="http://schemas.microsoft.com/ink/2010/main" type="inkWord" rotatedBoundingBox="16403,17452 17631,17438 17651,19120 16423,19134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2958.334">14750 1596 766 0,'0'0'34'0,"0"0"7"0,0 0-33 0,0 0-8 0,0 0 0 0,0 0 0 16,0 0 93-16,4-8 17 0,-4 8 3 0,5-8 1 15,-1-4-38-15,1 4-8 0,-5 8-2 0,8-3 0 16,-3-5-10-16,-1-4-1 0,1 4-1 0,-1 0 0 15,-4 1 0-15,0 7 0 0,0-8 0 0,0 0 0 16,-4 0-17-16,4 8-3 0,-5-8-1 0,5 8 0 16,-4-7 3-16,4 7 1 0,-9 0 0 0,0 0 0 15,-4 0-21-15,0 7-5 0,-5 1-1 0,1 0 0 16,4 12 0-16,-5-5 0 0,-4 1 0 0,5 3 0 16,-1 9-2-16,1-5-8 0,-5 0 12 0,8 5-4 15,-3-1-8-15,-1-4 0 0,5 5 0 0,4-9 0 0,1 1 0 16,3-1 0-16,1-7 0 0,8-4 0 0,-4-8-10 0,0 0 10 15,0 0-13-15,18 0 5 0,-1-4 8 0,5-4-12 16,0-4 12-16,0-7-12 0,4-1 4 0,1-3 0 16,4-1 0-16,-1-3 0 0,5 0 8 0,0 0 0 15,1-1-9-15,-6 1 9 0,1 4 0 0,-5 3 0 16,1 1-9-16,-10 7 9 0,1 4 0 0,-5 0 11 16,0 8-2-16,-13 0 0 0,0 0 3 0,0 16 0 15,-9-1 0-15,5 9 0 0,-9 3 0 0,4 0 0 16,0 1 0-16,0 3 0 0,1 0-12 0,-1 4 0 15,4-7 0-15,-3-1 8 0,8 0-8 0,0-7 0 16,0-1 0-16,4-3 0 0,0-1-9 0,1-3 9 16,-1-4-12-16,1 0 12 0,8-5-12 0,0-3 12 0,0 4-12 15,0-8 12-15,5 1 0 0,4-1 0 0,-5 0 0 0,5 0 0 16,5-8 0-16,-1-3 0 0,0-5 0 0,5 1 0 16,-5-1 0-16,5-3 0 0,-9-5 0 0,4 1 0 15,1-8 0-15,-6 0 0 0,10 0 0 0,-5-12 0 16,1 4 0-16,4-8 0 0,-5-7 0 0,5-1 0 15,-1 1 0-15,-3-1 11 0,-5 1-11 0,-5-1 10 16,1 5 2-16,4-1 0 0,-9 8 0 0,0 1 0 16,-4 3 2-16,4 8 1 0,-4 7 0 0,-1 5 0 15,-3 11-4-15,-1 1-1 0,-4 3 0 0,0 8 0 16,0 0-10-16,-13 19 10 0,0 9-10 0,0 3 10 16,-5 8-10-16,1 8 12 0,-1-1-12 0,-4 9 12 15,0 0 2-15,-4-1 1 0,-1 9 0 0,6-5 0 16,3-3-3-16,-4-5 0 0,5-3 0 0,3 0 0 0,1-8-2 15,4 0-1-15,1 0 0 0,-1-4 0 0,4-4-1 16,1-3-8-16,-5-1 12 0,5-4-4 0,4 1-8 0,-4-1-9 16,4-3 9-16,4-5-13 15,-4 5-27-15,4-9-6 0,-4-11-1 0,5 12-653 16,3-4-132-16</inkml:trace>
          <inkml:trace contextRef="#ctx1" brushRef="#br0" timeOffset="98200.818">14570 2465 0,'0'0'16,"0"0"-16,-74-58 16,74 19-1</inkml:trace>
          <inkml:trace contextRef="#ctx0" brushRef="#br0" timeOffset="33294.2154">15070 1280 518 0,'-4'-8'46'0,"4"8"-37"0,4-8-9 0,1-4 0 16,-5 5 200-16,0 7 37 0,0 0 8 0,13-4 2 15,4-4-115-15,1 0-22 0,0 0-5 0,8 0-1 16,0 1-45-16,9 3-10 0,0-8-1 0,5 8-1 16,8 0-34-16,0-4-13 0,1 5 11 0,3-5-591 15,1 0-119-15</inkml:trace>
        </inkml:traceGroup>
        <inkml:traceGroup>
          <inkml:annotationXML>
            <emma:emma xmlns:emma="http://www.w3.org/2003/04/emma" version="1.0">
              <emma:interpretation id="{D6650902-C231-48E1-A8BD-59D99A3BB65E}" emma:medium="tactile" emma:mode="ink">
                <msink:context xmlns:msink="http://schemas.microsoft.com/ink/2010/main" type="inkWord" rotatedBoundingBox="18877,17830 19586,17821 19595,18590 18886,1859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4663.7264">17654 1287 691 0,'0'0'30'0,"0"0"7"0,5-11-29 0,-5 11-8 0,0 0 0 0,-9-8 0 16,0 0 186-16,5 0 36 0,8 1 7 0,-4 7 2 16,-8-8-95-16,3 0-20 0,-4 0-3 0,5-4-1 15,0 1-16-15,-1-1-3 0,-12 4-1 0,4 0 0 16,-9 5-65-16,0-1-14 0,4-4-2 0,-8 8-1 0,-1 4-10 0,-3 0 0 15,-1 0 0-15,0 3 0 0,1 1 0 0,3 0 0 16,-3 0 0-16,3 0 8 0,1 3-8 0,0-3 0 16,8 0 0-16,-4 4 0 0,9-1 0 0,0 1 0 15,0 0 0-15,4-5 0 0,0 5 0 0,5-4 0 16,-1 4 0-16,5-1 0 0,0 1 0 0,5 0 0 16,3 7 0-16,1-3 0 0,0 3 0 0,4-3 0 15,5 3 0-15,4 1 0 0,-5 3 0 0,5-3-9 16,0 3 9-16,4-3 0 0,1-1 0 0,3 5 0 15,-3-1 0-15,3 0 0 0,1 1 0 0,-5-5 0 16,1 5 0-16,-5-1 0 0,0-3 0 0,-5-5 0 16,-8 1 0-16,0-4 0 0,8-1 0 0,-12-3 0 15,-5-8 0-15,-5 12 0 0,1-1 22 0,-5-3-2 0,0 0 0 0,-8 4 0 16,-5-5 16-16,-4 1 4 0,4 0 0 16,-9 0 0-16,0 4-19 0,-4-5-3 0,0-3-1 15,0 0 0-15,-5 0-17 0,5-4 0 0,-4 4 0 0,4-4 0 31,0-4-32-31,0 4-9 0,4 0-3 0,5 0 0 16,4-8-139-16,4 4-28 0,5-3-5 0</inkml:trace>
        </inkml:traceGroup>
        <inkml:traceGroup>
          <inkml:annotationXML>
            <emma:emma xmlns:emma="http://www.w3.org/2003/04/emma" version="1.0">
              <emma:interpretation id="{FF4ECA4A-BA14-471E-9A38-A19063C28F15}" emma:medium="tactile" emma:mode="ink">
                <msink:context xmlns:msink="http://schemas.microsoft.com/ink/2010/main" type="inkWord" rotatedBoundingBox="20618,18047 20710,18045 20711,18104 20619,18105"/>
              </emma:interpretation>
              <emma:one-of disjunction-type="recognition" id="oneOf15">
                <emma:interpretation id="interp19" emma:lang="" emma:confidence="0">
                  <emma:literal>of</emma:literal>
                </emma:interpretation>
                <emma:interpretation id="interp20" emma:lang="" emma:confidence="0">
                  <emma:literal>9</emma:literal>
                </emma:interpretation>
                <emma:interpretation id="interp21" emma:lang="" emma:confidence="0">
                  <emma:literal>D</emma:literal>
                </emma:interpretation>
                <emma:interpretation id="interp22" emma:lang="" emma:confidence="0">
                  <emma:literal>n</emma:literal>
                </emma:interpretation>
                <emma:interpretation id="interp23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6035.1335">18764 1412 1450 0,'0'0'64'0,"0"0"14"0,0 0-62 0,5-8-16 0,-5 8 0 0,4-11 0 16,5 3 96-16,-9 8 16 0,0 0 3 0,0 0 1 15,-9-8-52-15,9 8-9 0,0 0-3 0,0 0 0 16,-9 4-43-16,5-4-9 0,4 0 0 0,0 0 0 16,0 0-12-16,0 0 1 0,-9 4 0 0,9-4 0 15,0 0 11-15,0 0 0 0,0 0 0 0,-8 8-8 16,3 0 8-16,5-8 0 0,0 0 0 0,0 0 0 15,0 0 10-15,0 0-2 0,-4 0-8 0,4 0 12 16,0 0 2-16,0 0 0 0,-5 0 0 0,-3 3 0 16,-1-3-6-16,9 0 0 0,0 0-8 0,0 0 12 15,-9 0-12-15,5 0 0 0,4 0 0 0,0 0 0 0,0 0 0 16,0 0 0-16,0 0 0 0,0 0 0 0,0 0 0 0,0 0 0 16,0 0 0-16,0 0 0 0,0 0 0 0,0 0 0 15,0 0 0-15,0 0 0 0,0 0 0 0,0 0 0 16,0 0 0-16,0 0 0 0,0 0 0 0,0 0 0 15,0 0 0-15,0 0 0 0,0 0 0 0,0 0 0 16,0 0 0-16,0 0 0 0,0 0 0 0,0 0 0 16,0 0 0-16,0 0 0 0,8 0 0 0,-8 0 0 15,0 0 0-15,0 0 0 0,0 0 0 0,0 0 0 16,0 0 0-16,0 0 0 0,14 0 0 0,-14 0 0 16,0 0 0-16,0 0 0 0,0 0 0 0,0 0 0 0,0 0 0 0,0 0 0 15,0 0 9-15,0 0-9 0,4 12 8 16,-4 0-8-16,0-12 9 0,0 0-9 0,0 0 10 0,0 0-10 15,0 0 10-15,0 0-10 0,0 0 10 0,0 0-10 16,0 0 10-16,0 0-10 0,-9 4 10 0,9-4-10 16,0 0 10-16,0 0-10 0,-9 4 10 0,1-4-10 15,3 0 17-15,5 0-2 0,0 0-1 0,0 0 0 16,0 0-14-16,0 0 9 0,-4-4-9 0,4 4 8 16,0-12-8-16,0 4 10 0,0 8-10 0,0 0 10 15,0 0-10-15,0 0 0 0,0 0 0 0,0 0 0 16,0 0 0-16,0 0 0 0,0 0 0 0,0 0 0 15,0 0 0-15,0 0 0 0,0 0 0 0,0 0 0 16,9 0-8-16,-9 0-1 0,0 0 0 0,0 0 0 16,13 4-37-16,-13-4-7 0,0 0-2 0,0 8-889 15</inkml:trace>
        </inkml:traceGroup>
        <inkml:traceGroup>
          <inkml:annotationXML>
            <emma:emma xmlns:emma="http://www.w3.org/2003/04/emma" version="1.0">
              <emma:interpretation id="{CBE6ACEA-2506-4D51-A7F5-D0FD186172C8}" emma:medium="tactile" emma:mode="ink">
                <msink:context xmlns:msink="http://schemas.microsoft.com/ink/2010/main" type="inkWord" rotatedBoundingBox="20561,18393 20640,18392 20642,18579 20563,18580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6360.7519">18642 1771 403 0,'0'0'36'0,"0"0"-36"0,0 0 0 0,0 0 0 16,0 0 238-16,0 0 41 0,0 0 8 0,4 12 1 15,9-8-119-15,-8 7-24 0,-1-3-5 0,0 4 0 16,-4-12-54-16,0 0-10 0,5 8-3 0,-5-8 0 15,0 0-41-15,0 0-9 0,0 0-2 0,0 0 0 16,0 0-9-16,0 0-1 0,0 0-1 0,0 0 0 16,0 0-10-16,0 0 12 0,0 0-12 0,-5 4 12 15,5-4-12-15,0 0 10 0,0 0-10 0,-8-4 10 16,-6 0 1-16,10 0 0 0,-5-4 0 0,9 0 0 16,0 0 0-16,0-3 0 0,-4 3 0 0,8-4 0 15,5 1-11-15,-5-1 10 0,-4 8-10 0,9-4 10 16,0 4-10-16,-9 4 0 0,0 0 0 0,9 0 0 15,4 0 0-15,-4 4 0 0,-9-4 0 0,4 8 0 16,0 4 0-16,1-1 0 0,-5 1 0 0,0 4 0 16,0-1 12-16,0 1-4 0,-5-4 0 0,5 3 0 0,-8 1-8 0,8-5 0 15,0-11 9-15,0 12-9 0,-5 0 0 16,1-4 0-16,4-8-10 0,0 0 10 16,0 0-107-16,0 0-14 0,-5 7-3 0</inkml:trace>
        </inkml:traceGroup>
      </inkml:traceGroup>
    </inkml:traceGroup>
  </inkml:traceGroup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A4D2D5D-CEE4-47C7-B24B-D8043B98459B}" emma:medium="tactile" emma:mode="ink">
          <msink:context xmlns:msink="http://schemas.microsoft.com/ink/2010/main" type="inkDrawing" rotatedBoundingBox="26122,8577 27640,7166 29018,8649 27501,10060" hotPoints="28564,8708 27555,9717 26546,8708 27555,7699" semanticType="container" shapeName="Circle">
            <msink:sourceLink direction="with" ref="{EEB99FA8-E7B8-4145-B800-E373C12AF82A}"/>
          </msink:context>
        </emma:interpretation>
      </emma:emma>
    </inkml:annotationXML>
    <inkml:trace contextRef="#ctx0" brushRef="#br0">7309-1489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</inkml:traceGroup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447EFDE-219A-4292-A933-AD786B7D75E1}" emma:medium="tactile" emma:mode="ink">
          <msink:context xmlns:msink="http://schemas.microsoft.com/ink/2010/main" type="inkDrawing" rotatedBoundingBox="13372,4204 19894,3908 19901,4075 13380,4371" semanticType="underline" shapeName="Other">
            <msink:sourceLink direction="with" ref="{DA3FB73C-04E9-4C43-9E24-6EDADDB3ED54}"/>
          </msink:context>
        </emma:interpretation>
      </emma:emma>
    </inkml:annotationXML>
    <inkml:trace contextRef="#ctx0" brushRef="#br0">-2915-4087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5.4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E51271-8874-4C4A-B0AE-8291A491DB6B}" emma:medium="tactile" emma:mode="ink">
          <msink:context xmlns:msink="http://schemas.microsoft.com/ink/2010/main" type="inkDrawing" rotatedBoundingBox="19616,5350 19735,3499 21597,3618 21479,5470" hotPoints="21604,4580 20676,5508 19748,4580 20676,3652" semanticType="container" shapeName="Circle">
            <msink:destinationLink direction="with" ref="{DBC9995E-1D3E-4262-A71F-1625B95A68D6}"/>
          </msink:context>
        </emma:interpretation>
      </emma:emma>
    </inkml:annotationXML>
    <inkml:trace contextRef="#ctx0" brushRef="#br0">4403-4701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  </inkml:traceGroup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A1E65D-32DE-45F5-96E9-5B060D4F5154}" emma:medium="tactile" emma:mode="ink">
          <msink:context xmlns:msink="http://schemas.microsoft.com/ink/2010/main" type="inkDrawing" rotatedBoundingBox="11636,2948 13662,4195 12613,5899 10587,4652" hotPoints="13116,4337 12008,5445 10900,4337 12008,3229" semanticType="container" shapeName="Circle">
            <msink:sourceLink direction="with" ref="{16F748FA-CC6E-4A63-8279-296FA736FCFE}"/>
            <msink:destinationLink direction="with" ref="{55F06488-EE41-4EA9-AE0C-1A34CD44ECB3}"/>
          </msink:context>
        </emma:interpretation>
      </emma:emma>
    </inkml:annotationXML>
    <inkml:trace contextRef="#ctx0" brushRef="#br0">1184-9727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  </inkml:traceGroup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7:47.6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C0363E8-1E29-4245-967A-9533B9792B67}" emma:medium="tactile" emma:mode="ink">
          <msink:context xmlns:msink="http://schemas.microsoft.com/ink/2010/main" type="inkDrawing" rotatedBoundingBox="12658,3634 20220,3372 20228,3607 12666,3869" semanticType="strikethrough" shapeName="Other">
            <msink:sourceLink direction="with" ref="{0C8B3413-0A5C-4813-B047-571633CA4BC1}"/>
          </msink:context>
        </emma:interpretation>
      </emma:emma>
    </inkml:annotationXML>
    <inkml:trace contextRef="#ctx0" brushRef="#br0">0 387 288 0,'22'0'12'0,"-14"-4"4"0,6 0-16 0,-6 0 0 0,1 0 0 0,0 0 0 15,0 0 75-15,-1 0 12 0,-8 4 2 0,9-4 1 16,4 1-39-16,-4-1-8 0,0-4-2 0,0 8 0 15,-9 0 10-15,9-4 1 0,-9 4 1 0,0 0 0 16,0 0-33-16,0 0-8 0,0 0 0 0,0 0-1 16,8-4-11-16,-8 4 0 0,0 0 0 0,0 0 0 15,0 0 0-15,0 0 8 0,0 0 0 0,0 0 0 16,0 0-8-16,0 0 12 0,-8 4-12 0,8-4 12 16,0 0 1-16,0 0 1 0,0 0 0 0,0 0 0 15,0 0 14-15,0 0 4 0,0 0 0 0,0 0 0 16,0 0-20-16,0 0-3 0,0-8-1 0,0 4 0 0,4-4-8 15,5 1 0-15,-5-1 0 0,-4 8 8 0,0 0 16 0,0 0 4 16,0 0 0-16,0 0 0 0,0 0-28 0,0 0 0 16,0 0 0-16,13 0 0 0,0 0 0 0,-4 0 0 15,-9 0 0-15,9 4 0 0,8 0 0 0,-3 0 0 16,-6-4 0-16,6 0 0 0,-1-4 12 0,0 4-4 16,4-4 0-16,1 0 0 0,4 0 13 0,-4 0 3 15,3 4 0-15,1-4 0 0,0 4 11 0,5-4 2 16,-5 4 1-16,4-4 0 0,0 4-50 0,5 0-11 15,4 0-1-15,5 0-1 0,-5 0 38 0,8 0 8 16,-7 0 2-16,7 0 0 0,1 0-23 0,0 4 0 0,0-4 0 16,-4 4 0-16,-1 0 0 0,-4 0 0 0,0-4 0 15,0 0 0-15,0 0 11 0,1 4-3 0,-1-4 0 0,4 0 0 16,9 0-8-16,1 0 0 0,3 0 0 0,-3 0 8 16,-1 0-8-16,0 0 12 0,0 0-12 0,5-4 12 15,0 4-12-15,-10-4 0 0,6 0 0 0,-5 0 0 16,-5 0 0-16,5 0 0 0,-5-3 0 0,1-1 0 15,-1 4 15-15,-3-4 1 0,-1 0 0 0,4 4 0 16,5 1 8-16,0-1 3 0,0 0 0 0,-9 4 0 16,0 0-27-16,0 0 0 0,0-4 8 0,-4 8-8 15,0-4 0-15,-1 4 0 0,1-4 0 0,4 4 0 16,0-4 0-16,0 0 12 0,0 0-12 0,0 0 12 16,-4 0-12-16,4 0 0 0,5 0-12 0,-1-4 12 15,5 4-9-15,-4-4 9 0,-1 4 0 0,-4-4 0 16,5 4 0-16,-1 0 0 0,-4-8 0 0,5 4 0 0,-5 0 0 15,0 4 0-15,4-4 0 0,-3 4 0 0,3 0 0 0,0-4 0 16,-3 4 0-16,-1-3 0 0,4-1 0 0,5 0 9 16,0 0 1-16,-5 4 0 0,1-4-10 0,-5 4-11 15,-4 0 3-15,4-8 0 0,-9 4 8 0,0 0 11 16,1-3-3-16,-1 3 0 0,0 0-8 0,1-4 0 16,-5 4-12-16,4 4 12 0,9-8 0 0,-4 8 0 15,0-8 0-15,-5 5 0 0,5 3 0 0,-1-4 0 16,5 0 0-16,0 0 0 0,-4 0 0 0,4 4 0 15,5-4 0-15,-5 0 12 0,-4 4-12 0,4 0-11 16,-5 0 3-16,-3-4 0 0,-1 0 8 0,0 0 0 16,5 1 0-16,0 3 0 0,-5 0 0 0,5 0 0 0,-9 0 0 15,8 0-8-15,1-4 8 0,-5 0 11 0,-8 0-3 0,8 0 0 16,1 0-8-16,-1 4-11 0,-4 0 3 0,4 0 0 16,-4 0 8-16,5-4 0 0,-6 4 0 0,1 0 0 15,5 0 0-15,-5-4 0 0,0 8 0 0,0-4 0 16,-1 0 0-16,1 0 0 0,-4 0 0 0,4-4 0 15,0 4 0-15,-5 0 0 0,5-4 0 0,-4 4 0 16,4-4 11-16,0 4-3 0,-5-3 0 0,5 3 0 16,0 0-8-16,0 0-14 0,0 0 3 0,-4-4 1 15,-5 4 10-15,4 0 14 0,5 0-3 0,0 0-1 16,-9 0-10-16,9 0 0 0,-4-8 0 0,-1 4 0 16,1 4 0-16,4-4 0 0,-5-4 0 0,5 8 0 15,-4-4 0-15,4 0-11 0,0 4 3 0,0 0 0 16,-5 0 8-16,1 0 11 0,4 0-3 0,0 0 0 15,-5 0-8-15,1 0-11 0,4 0 3 0,-5 0 0 0,1 0 8 16,-5 0 11-16,4 0-3 0,5 4 0 0,-8-4-8 16,-1 0-11-16,4 4 3 0,1-4 0 0,4 0 8 0,-5 0 0 15,-3 0 0-15,3 0 0 0,5-4 0 0,-4 4 0 16,-1 0 0-16,-4 0-8 0,5 4 8 0,-5-4 0 16,5 4 0-16,-5 0 0 0,0 0 0 0,4-4 0 15,1 0 0-15,-1 12 0 0,-3-12 0 0,-1 7 0 16,-4-7 0-16,4 4 0 0,0 0 0 0,0 4 0 15,0 0 0-15,-4-4 0 0,-9-4 0 0,13 4 14 16,0 0-3-16,-4 3-1 0,4-3-10 0,0 4-14 16,1-4 3-16,-1 0 1 0,0-4 10 0,0 4 14 15,0-4-3-15,0 4-1 0,-13-4-10 0,18 0-11 16,-1-4 3-16,-3 4 0 0,-1 4 16 0,4-4 3 0,-3 0 1 16,3 0 0-16,-8 0-12 0,8 0 0 0,-3 0 0 0,3 0 0 15,-8 4 0-15,8-4 0 0,5 3 0 0,0 1 0 16,0 0 0-16,-4-4 0 0,-1 0 0 0,5 0 0 15,0 0 0-15,0 4 0 0,-22-4 0 0,9 0 0 16,8 0 0-16,1 0 0 0,0 0 0 0,-5 4 0 16,-4-4 24-16,4 0-1 0,4 0 0 0,-4 4 0 15,-4-4-15-15,9 4-8 0,-1 0 10 0,1 4-10 16,-9-8 0-16,4 0-10 0,4 0 0 0,-4 3 0 16,5 1 18-16,0 0 4 0,-10-4 1 0,5 0 0 15,5 0-13-15,-5 0 0 0,-8 0 0 0,3 0 0 16,1 0 9-16,4 0-1 0,-4 0 0 0,0 0 0 15,-9 0 9-15,13 4 2 0,0-4 0 0,0 0 0 16,0 0-11-16,-4-4-8 0,9 4 9 0,-5 0-9 16,5 4 8-16,-1 4-8 0,-4-16 0 0,5 8 0 0,8 0 9 15,-8-4-9-15,-1 4 8 0,-4-4-8 0,9 4 0 0,-4 0 8 16,-18 0-8-16,0 0 0 16,0 0-27-16,9 0-10 0,-1 0-3 0,-8 0 0 15</inkml:trace>
  </inkml:traceGroup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0.9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0D3F81-FD8C-460C-8071-003394B4347D}" emma:medium="tactile" emma:mode="ink">
          <msink:context xmlns:msink="http://schemas.microsoft.com/ink/2010/main" type="inkDrawing" rotatedBoundingBox="16869,9945 21665,4292 27064,8871 22268,14525" hotPoints="27156,9405 20165,13324 20267,5311" semanticType="enclosure" shapeName="EquilateralTriangle">
            <msink:sourceLink direction="with" ref="{CA31C389-B644-4A3C-A62D-07CB26057249}"/>
            <msink:sourceLink direction="with" ref="{B093F872-74DF-4502-9095-0A263C473B48}"/>
            <msink:destinationLink direction="from" ref="{72229AD7-3FAD-491A-AA40-A90F5F085F2B}"/>
          </msink:context>
        </emma:interpretation>
      </emma:emma>
    </inkml:annotationXML>
    <inkml:trace contextRef="#ctx0" brushRef="#br0">14999 522 730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0,-5 0 24 0,5 4 5 16,5-4 1-16,-1 0 0 0,1 3-14 0,-5 1-12 15,0 0 3-15,-5-4 0 0,-4 0 9 0,5-4 14 16,0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  <inkml:trace contextRef="#ctx0" brushRef="#br0" timeOffset="-50977.4491">15499 82 576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  <inkml:trace contextRef="#ctx0" brushRef="#br0" timeOffset="6.48721E6">20961 4153 806 0,'0'0'17'0,"0"0"4"0,9-4 1 0,-5-4 2 0,10 0-24 0,-1 1 0 15,0-1 0-15,4 0 0 0,1 0 56 0,0 0 6 16,-5 1 2-16,0-1 0 0,4 0 0 0,-3 4 0 15,-6-4 0-15,6 4 0 16,-6 1-103-16,-8 3-20 0,0 0-4 0,0 0-1 0,0 0 103 0,0 0 20 16,0 0 4-16,0 0 1 0,0 0 0 0,0 0 0 15,0 0 0-15,0 0 0 0,0 0-52 0,0 0-12 16,0 0 0-16,0 0 0 0,0 0 0 0,0 0 0 16,0 0 0-16,0 0 0 0,0 0 0 0,0 0 0 15,0 0 0-15,0 0 0 0,0 3 0 0,0-3 0 16,0 0 0-16,0 0 0 0,-4 8 0 0,4-8 0 15,-4 4 0-15,4-4 0 0,0 0 54 0,0 0 8 0,0 0 2 16,0 0 0-16,-9 8-52 0,9 0-12 0,0-8 0 0,0 0 0 16,0 0 0-16,0 0 0 0,-5 8 0 0,5-8 0 15,0 0 0-15,0 0 0 0,0 0 0 0,-8 3 0 16,3 5 54-16,5-8 8 0,0 0 2 0,0 0 0 16,-4 4-52-16,4-4-12 0,0 0 0 0,-9 8 0 15,0-4 0-15,1 0 0 0,8-4 0 0,-5 4 0 16,5-4 0-16,-13 7 0 0,4-3 0 0,0 0 0 15,5 0 0-15,-5 4 0 0,0-8 0 0,1 8 0 16,8-8 0-16,-9 4 0 0,-4 3 0 0,4 1 0 16,-4 0 0-16,0 0 0 0,0 0 0 0,-1-1 0 15,1 1 54-15,0 0 8 0,0 4 2 0,0-1 0 16,0-3-103-16,-1 0-20 0,1 0-4 16,0 4-1-16,-5-1 103 0,5-3 20 0,-4 8 4 0,-5-5 1 0,4 5-52 0,1-4-12 15,-5-1 0-15,0-3 0 0,0 4 0 16,0-4 0-16,-4 3 0 0,4 1-10 0,-5 4 26 0,5-5 6 15,1 1 1-15,-1-4 0 0,0 4-23 0,4-1 0 16,5 1 0-16,-5 4 0 0,1-5 0 0,4 5 0 16,-5-4 0-16,-4-1 8 0,5 5-8 0,-1-4 0 15,1-1 0-15,3 5 0 0,1-8-12 0,-4 3-8 16,-5 1 0-16,9 0-1 0,-5 3 21 0,1-7 0 16,3 4 0-16,-3 0 0 0,-1-1 0 0,-4 1 0 15,0 0 0-15,0-1 0 0,0 1 47 0,1 0 13 16,-1-1 4-16,0 1 0 0,0 0-52 0,0 0-12 0,-5 3 0 15,6-3 0-15,-1 0 0 0,4-1 0 0,1 1 0 16,3 4 0-16,1-5 0 0,-4 1 0 0,3 4 0 16,1-1 0-16,0-3 0 0,0 0 0 0,0 7 0 0,0-7 0 15,0 3 0-15,-5-3 0 0,0 4-12 16,1-1 12-16,-1 1 0 0,-4 3 0 0,5-3 0 0,-1 0 9 16,-4-1-9-16,0 1 0 0,5-1 0 0,-5 1 0 15,4 0 8-15,1-1-8 0,-1-3 8 0,-4 3-8 16,0-3 10-16,5 0-10 0,-1 3 12 0,1-3-12 15,-5 4 20-15,4-5-2 0,1 1-1 0,-1 4 0 16,-4-5-17-16,5 5 0 0,-5-4 0 0,4-1 0 16,5 1 0-16,-5 4 0 0,-3-5 0 0,-1 1 0 15,-5 4 0-15,1 3 0 0,0-3 0 0,-5 3 0 16,5-3 0-16,-1 3 0 0,5-3 0 0,-4 4 0 16,0 3 0-16,4-4 0 0,0-3 0 0,4 0 0 0,-8-1 8 15,4 5-8-15,0-5 0 0,0 1 0 0,-4 0 0 0,4-1 0 16,-9 1 8-16,5 3-8 0,-5-3 10 0,5-1-2 15,-5 1 0-15,0 0 0 0,1-1-8 0,-1 1-9 16,0 3 9-16,1 1-13 0,-6-1 13 0,6 1 0 16,-1-1 0-16,5 5 0 0,-1-5 0 0,-3 5 8 15,3-5-8-15,-3 1 0 0,-1-1 8 0,0 8-8 16,-8-7 0-16,4 3 0 0,-5 1 0 0,5 3 0 16,-13-4 8-16,4 5-8 0,4-9 0 0,-3 5 8 15,-1-5-8-15,4 4 0 0,1-3 8 0,-1-1-8 16,5 1 0-16,-4-1 0 0,8-3 0 0,0 4 0 15,1-5 0-15,3-3 0 0,-4 3 13 0,5 1-4 16,-5-4-1-16,1 3 0 0,-1 1-8 0,0 3 0 0,1-3 9 16,-1 0-9-16,0 3 0 0,5 1 0 0,-9 3 0 0,0-3 0 15,0 3 0-15,-1 4 0 0,6-3 0 16,-5-1 0-16,0 4 0 0,4-3 0 0,-4 3 0 0,4-4 0 16,-4 1 0-16,4-1 0 0,1-3 0 0,3-1 8 15,-4-3-8-15,5 3 0 0,0-3 0 0,4 0 0 16,0-1 0-16,4 1-8 0,-8-5 0 0,9 5 0 15,-1 4 8-15,0-5 0 0,1 5 0 0,-9-1-8 16,4 1 16-16,-5-1 3 0,5 1 1 0,-4-1 0 16,4 1-12-16,0-1 0 0,5-3 0 0,-5 3 0 15,4-3 0-15,-4-4 0 0,5 7 0 0,4-7 0 16,-5-1 0-16,5 1 0 0,0 0 0 0,-1-4 0 16,6 3 0-16,-1-3 8 0,-4 0-8 0,4 0 0 15,0 0 0-15,0-1 0 0,1 1 0 0,-6 0 0 0,6 0 0 16,-1 0 0-16,-4 3 0 0,4-3 0 0,-4 0 0 0,0 4 0 15,0-5 8-15,-5 9-8 0,0-4 0 0,1-1 0 16,-1 1 0-16,-4-4 0 0,5 4 15 0,-5-1 1 16,0 1 0-16,0 0 0 0,-4-1-16 0,4 1 0 15,0 0 0-15,0-1 0 0,-4-3 0 0,4 8-20 16,4-8 4-16,-4 3 0 0,0 1 16 0,5 0 0 16,-1-5 0-16,5 1 0 0,-5 0 0 0,5 0 0 15,0 0 0-15,0-1 0 0,4 1 0 0,-4 0 0 16,4 0 0-16,0 4 0 0,-4-5 0 0,5 1 0 15,-6-4 0-15,1 4 0 0,0 4 0 0,4-5 0 16,-4 1 0-16,-4 4 0 0,3-4 0 0,-3 3 0 0,-1-3 0 16,1 0 0-16,-1 0 0 0,1 0-8 0,-1-1 8 15,1 1 0-15,-1 4 0 0,5-8 0 0,-5 4-8 0,1-1 8 16,-1 1-13-16,1-4 1 0,17-4 0 0,-9 8 0 16,-9 0 12-16,5-1 0 0,0 1 0 0,4 0 0 15,-4 0 0-15,4 0 16 0,-8-4-3 0,4-1-1 16,8 9-12-16,-8-8 0 0,0 4 0 0,4 0 0 15,0-4 0-15,9-4 0 0,-8 3 0 0,-1 1 0 16,0 0 0-16,9-4 0 0,0 0 8 0,0 0-8 16,-9 4 0-16,9-4 0 0,0 0 0 0,0 0 0 15,0 0 0-15,0 0 0 0,0 0 0 0,0 0 0 16,0 0 0-16,0 0 0 0,0 0 0 0,0 0 0 16,0 0 0-16,0 0 8 0,0 0-8 0,0 0 0 15,0 0 0-15,0 0-10 0,0 0 2 0,0 0 0 16,0 0-19-16,0 0-3 0,0 0-1 0,0 0 0 15,0 0-79-15,0 0-16 0,0 0-3 0,0 0-858 16</inkml:trace>
  </inkml:traceGroup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5.4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44467CD-0835-42F9-A942-12CA5DA23AAF}" emma:medium="tactile" emma:mode="ink">
          <msink:context xmlns:msink="http://schemas.microsoft.com/ink/2010/main" type="inkDrawing" rotatedBoundingBox="19616,5350 19735,3499 21597,3618 21479,5470" semanticType="enclosure" shapeName="Other">
            <msink:sourceLink direction="with" ref="{E3713ADC-4F87-4D69-9432-5EBDFB02D84D}"/>
          </msink:context>
        </emma:interpretation>
      </emma:emma>
    </inkml:annotationXML>
    <inkml:trace contextRef="#ctx0" brushRef="#br0">4403-4701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  </inkml:traceGroup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29.5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B10AA8-F7E7-4DBC-88E3-FF3B93C4C5B2}" emma:medium="tactile" emma:mode="ink">
          <msink:context xmlns:msink="http://schemas.microsoft.com/ink/2010/main" type="inkDrawing" rotatedBoundingBox="13389,14067 18938,13798 18943,13886 13393,14156" semanticType="strikethrough" shapeName="Other">
            <msink:sourceLink direction="with" ref="{81ECF826-2FDB-4572-B216-BCC6ACF83EBE}"/>
            <msink:sourceLink direction="with" ref="{AB88B9A6-0FAC-4D55-8810-28B33BE308C8}"/>
            <msink:sourceLink direction="with" ref="{0E4EFE08-3FA8-45DF-9A95-30F8CCF02175}"/>
          </msink:context>
        </emma:interpretation>
      </emma:emma>
    </inkml:annotationXML>
    <inkml:trace contextRef="#ctx0" brushRef="#br0">2635 5341 288 0,'0'0'25'0,"0"0"-25"16,0 0 0-16,0 0 0 0,0 0 15 0,0 0-3 15,0 0 0-15,0 0 0 16,0 0-12-16,0 0 0 0,0 0 0 0,0 0 0 0,-5 0 0 0,5 0 8 16,0 0-8-16,0 0 0 0,0 0 52 0,0 0 5 15,0 0 1-15,0 0 0 0,0 0 14 0,0 0 4 16,0 0 0-16,0 0 0 0,0 0-14 0,0 0-2 15,-9 4-1-15,5 4 0 16,-5 0-71-16,9-8-13 0,0 0-3 0,0 0-1 0,0 0 29 0,-4 4 0 16,-5-4 0-16,9 0 0 0,0 0 27 0,0 0-2 0,0 0 0 15,0 0 0-15,0 0-25 0,0 0 0 0,0 0 0 0,0 0 0 16,0 0 72-16,0 0 10 0,0 0 2 0,0 0 0 16,0 0-49-16,0 0-10 0,0 0-1 15,0 0-1-15,0 0-23 0,0 0 8 0,0 0-8 0,0 0 0 16,-4 0 0-16,4 0 8 0,0 0-8 0,0 0 0 15,0 0 8-15,-9 0-8 0,9 0 8 0,0 0-8 16,0 0 14-16,0 0-2 0,-9-8 0 0,9 8 0 16,-13-4 10-16,13 4 2 0,0 0 0 0,-9 0 0 15,9 0-2-15,-9 0 0 0,-4 0 0 0,0 0 0 16,4 0-11-16,9 0-3 0,-8 0 0 0,-6 0 0 16,6 4-8-16,-1-4 10 0,-4 4-10 15,8 0 10-15,-8-4-10 0,9 0 12 0,-5 0-12 0,0 0 12 0,0 0-12 16,-4 0 0-16,13 0 0 0,-13 4 0 0,4-1 17 15,-4-3 2-15,13 0 0 0,-9 4 0 0,-8 0-31 0,4 0-5 16,-1 0-2-16,1 0 0 0,0 0 31 0,-4 4 5 16,3-8 2-16,1 7 0 0,0-7-19 0,0 4 0 15,-5 0 8-15,5-4-8 0,0 0 0 0,-4 4 0 16,3-4 0-16,-3 4 0 0,-1 0 0 0,5-4 0 16,4 4 0-16,-8 0 0 0,4 0 0 0,-5 0 0 15,1-4 0-15,-1 0 0 0,-4-4-13 0,5 4-7 16,3-4 0-16,1 4-1 0,0 0 37 0,0 0 7 15,0 0 1-15,4 0 1 0,0 0-25 0,-4 4 0 16,4-8 0-16,-4 4 0 0,0 0 0 0,0 0 0 16,0 0 0-16,-5 0 0 0,0 0 8 0,-3 4-8 15,3 0 8-15,5-1-8 0,0 1 0 0,0 0 8 0,-5 4-8 0,0-4 0 16,5 0 0-16,-4-4 0 0,-1 0 0 0,1 0 0 16,-5 4 0-16,0-4 0 15,4 0 0-15,-4 4 0 0,0-4 0 0,-4 0 0 0,0 0 0 0,-1 0 0 16,1 4 0-16,0-1 0 0,-1 1 0 0,-3-4 0 15,3 0 0-15,5 0 0 0,0 0 0 0,1 4 0 16,-1-4 0-16,0 0 0 0,0 0 0 0,4 0 0 16,1 0 0-16,-1 0 0 0,-4 0 0 0,5-4 0 15,-1 4 0-15,0 4 0 0,1-4 0 0,4 0 0 16,-5-4 0-16,5 4 0 0,0 0 0 0,0 0 0 16,0 0 0-16,-1 0 0 0,-3 0 0 0,4 0 0 15,4 0 0-15,-4 0 0 0,-5 0 0 0,1 0 0 0,-5 4 0 16,4-4 0-16,-8 0 0 0,0 0 0 0,4 4 0 0,-9-4 0 15,5 0 0-15,-5 0 0 0,5 0 0 0,-5 4 0 16,0-4 0-16,0 0 8 0,-4 0 4 0,5 4 1 16,3-4 0-16,-3 4 0 0,-1 4 0 0,5-4 0 15,-1-4 0-15,-4 3 0 0,10-3-13 0,-6 0 11 16,-3 0-11-16,3 0 10 16,1 0 8-16,-5 0 2 0,0 0 0 0,1 0 0 0,-1 0-20 0,0 0 0 15,5 4 0-15,4-4 0 0,0-4 0 0,0 1 0 16,-4-1 0-16,0 4 0 0,-1-4 0 0,1 4 0 15,4 0 0-15,0-4 0 0,-4 0-9 0,4 4-6 16,0 0-1-16,0 0 0 0,0 0 16 0,0 4 8 16,0-4 0-16,-4 0-8 0,4 0 20 0,0 4-2 0,0-4-1 15,0 0 0-15,0 4-17 0,0-4 0 0,-4 4 0 16,-1-4 0-16,6 0 0 0,-6 0 0 0,5 0 0 16,0 0 0-16,-4 0 0 0,8 3 0 0,-3-3 0 0,3 0 0 15,0 4 0-15,1-4 0 0,-1 4 0 0,1-4-9 16,4 4 9-16,-5 0 0 0,1 0 0 0,3-4 0 15,-3 4 0-15,-1-4 0 0,1 0 0 0,-1 0 8 16,1 4-8-16,-5-4 0 0,4 0 0 0,1 0 0 16,-1 0 0-16,0 4 0 0,-3-4 0 0,7 0 0 15,-3 4 0-15,-1-4 0 0,-4-4 0 0,5 4 0 16,-5 0 0-16,4 0 0 0,1 0 0 0,-5 0 0 16,4 0 0-16,1 0 0 0,-5 4 0 0,4-4 0 15,1 0 0-15,4 0 0 0,-1 0 0 0,6 0 0 0,-6 0 0 16,6 0 0-16,-5 0 0 0,4 0 0 0,-4-4 0 0,4 0 0 15,0 4 0-15,-4 0 0 0,0 0 0 0,4 0 0 16,-4 0 0-16,4 0 0 0,-4 0 0 0,0 0 0 16,0 0 0-16,-1 4 0 0,1 0 0 0,4-1 0 15,-4-3 0-15,0 0 8 0,4 4-8 0,-4 0 0 16,0-4 0-16,4 4 8 0,-4-4-8 0,4 4 0 16,0-4 0-16,-4 0 0 0,0 0 0 0,4 0 0 15,-4 4 0-15,4-4 0 0,-4 0 0 0,5 0 0 16,-6 0 0-16,6 0 0 0,-6 4 0 0,6 0 0 15,-6-4 0-15,1 0 0 0,0 4 0 0,0-4 0 16,0 4 0-16,0-4 0 0,0 0 0 0,-1 0 0 16,-3 0 0-16,-1 3 0 0,1 1 0 0,-5-4 0 0,4 4 0 15,9-4 0-15,9 0 0 0,-13 4 0 0,0 0 0 0,0-4 0 16,-5 4 0-16,1 0 0 0,-1-4 0 0,1 4 0 16,-1 0 0-16,-4-4 0 0,5 4 0 15,-1-4 0-15,-4 3 0 0,5 1 0 0,-1 0 0 0,1-4 0 16,-5 4 0-16,9 0 0 0,-5-4 0 0,0 0 0 15,1 0 0-15,-1 4 0 0,5-4 0 0,-4 0 0 16,-1 0 0-16,5 0 0 0,-5 0 0 0,5 0 0 16,0 0 0-16,0 0 0 0,-5 0 0 0,5 0 0 15,0 4 0-15,0-4 0 0,-9-4 0 0,9 4 0 16,0 4 0-16,-1-4 0 0,-3 0 0 0,4 0 0 16,0 0 0-16,-1 0 0 0,1 0 0 0,4 0 0 15,-4 0 0-15,4 0 0 0,1 0 0 0,8 0 0 16,-5 0 0-16,5 0 0 0,0 0 0 0,0 0 0 0,0 0 0 15,-8 4 0-15,-1-4 0 0,0 0 0 0,9 0 0 0,0 0 0 16,-4 0 0-16,4 0 0 0,-14 0 0 0,10 4 0 16,4-4 0-16,-13 0 0 0,4 0 0 0,9 0 0 15,0 0 12-15,0 0-4 0,0 0 0 0,0 0 0 16,-9-4 0-16,9 4 0 0,0 0-8 0,0 0 0 16,0 0 0-16,0 0 0 0,0 0 0 0,0 0 0 15,0 0 0-15,0 0 0 0,0 0 0 0,0 0 0 16,0 0-8-16,-13 8 8 15,0-5-52-15,13-3-4 0,0 0-2 0</inkml:trace>
  </inkml:traceGroup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2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F748FA-CC6E-4A63-8279-296FA736FCFE}" emma:medium="tactile" emma:mode="ink">
          <msink:context xmlns:msink="http://schemas.microsoft.com/ink/2010/main" type="writingRegion" rotatedBoundingBox="11217,4015 12766,4015 12766,5208 11217,5208">
            <msink:destinationLink direction="with" ref="{8BA1E65D-32DE-45F5-96E9-5B060D4F5154}"/>
          </msink:context>
        </emma:interpretation>
      </emma:emma>
    </inkml:annotationXML>
    <inkml:traceGroup>
      <inkml:annotationXML>
        <emma:emma xmlns:emma="http://www.w3.org/2003/04/emma" version="1.0">
          <emma:interpretation id="{B90F62DB-4E12-4A25-A937-7803178BEE11}" emma:medium="tactile" emma:mode="ink">
            <msink:context xmlns:msink="http://schemas.microsoft.com/ink/2010/main" type="paragraph" rotatedBoundingBox="11217,4015 12766,4015 12766,5208 11217,52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1D259B-55B9-4B30-B0F4-8B996C75A005}" emma:medium="tactile" emma:mode="ink">
              <msink:context xmlns:msink="http://schemas.microsoft.com/ink/2010/main" type="line" rotatedBoundingBox="11217,4015 12766,4015 12766,5208 11217,5208"/>
            </emma:interpretation>
          </emma:emma>
        </inkml:annotationXML>
        <inkml:traceGroup>
          <inkml:annotationXML>
            <emma:emma xmlns:emma="http://www.w3.org/2003/04/emma" version="1.0">
              <emma:interpretation id="{EACCBE6D-2E0F-4659-9888-70934690C246}" emma:medium="tactile" emma:mode="ink">
                <msink:context xmlns:msink="http://schemas.microsoft.com/ink/2010/main" type="inkWord" rotatedBoundingBox="11217,4015 12261,4015 12261,5013 11217,501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39-8408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      </inkml:traceGroup>
        <inkml:traceGroup>
          <inkml:annotationXML>
            <emma:emma xmlns:emma="http://www.w3.org/2003/04/emma" version="1.0">
              <emma:interpretation id="{FC1ABC61-C8F0-474A-9EE9-D6483F4D008C}" emma:medium="tactile" emma:mode="ink">
                <msink:context xmlns:msink="http://schemas.microsoft.com/ink/2010/main" type="inkWord" rotatedBoundingBox="12704,4611 12766,4611 12766,5208 12704,5208"/>
              </emma:interpretation>
              <emma:one-of disjunction-type="recognition" id="oneOf1"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|</emma:literal>
                </emma:interpretation>
                <emma:interpretation id="interp4" emma:lang="" emma:confidence="0">
                  <emma:literal>1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81.1505">1584-8514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      </inkml:traceGroup>
      </inkml:traceGroup>
    </inkml:traceGroup>
  </inkml:traceGroup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41:40.7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5B65715-511B-4925-85A3-91B5A7C24F30}" emma:medium="tactile" emma:mode="ink">
          <msink:context xmlns:msink="http://schemas.microsoft.com/ink/2010/main" type="writingRegion" rotatedBoundingBox="12502,5511 12250,12500 11424,12470 11676,5481"/>
        </emma:interpretation>
      </emma:emma>
    </inkml:annotationXML>
    <inkml:traceGroup>
      <inkml:annotationXML>
        <emma:emma xmlns:emma="http://www.w3.org/2003/04/emma" version="1.0">
          <emma:interpretation id="{4E428CE9-AD06-4695-AF4F-99EDDCE75106}" emma:medium="tactile" emma:mode="ink">
            <msink:context xmlns:msink="http://schemas.microsoft.com/ink/2010/main" type="paragraph" rotatedBoundingBox="12502,5511 12250,12500 11424,12470 11676,54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CEED3E-5295-4056-A390-0820FE5F73F3}" emma:medium="tactile" emma:mode="ink">
              <msink:context xmlns:msink="http://schemas.microsoft.com/ink/2010/main" type="line" rotatedBoundingBox="12502,5511 12250,12500 11424,12470 11676,5481"/>
            </emma:interpretation>
          </emma:emma>
        </inkml:annotationXML>
        <inkml:traceGroup>
          <inkml:annotationXML>
            <emma:emma xmlns:emma="http://www.w3.org/2003/04/emma" version="1.0">
              <emma:interpretation id="{6ADB9662-DB51-4690-8EC1-4C2B64A45C50}" emma:medium="tactile" emma:mode="ink">
                <msink:context xmlns:msink="http://schemas.microsoft.com/ink/2010/main" type="inkWord" rotatedBoundingBox="12502,5511 12250,12500 11424,12470 11676,5481">
                  <msink:destinationLink direction="with" ref="{4D9CBFB6-7BCD-4FBC-92C4-5AFC1BD30705}"/>
                  <msink:destinationLink direction="with" ref="{43924607-F890-4902-870B-1A114DDB9740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3308 2454 345 0,'13'-15'31'0,"-13"11"-31"0,0-8 0 0,5 4 0 0,-1 1 133 0,0-5 21 15,1 0 4-15,-1 1 1 0,-4-1-59 0,5-4-12 16,-5 1-3-16,0 3 0 0,-5 4-21 0,5 8-4 15,0 0 0-15,0 0-1 0,0 0-9 0,0 0-2 16,0 0 0-16,0 0 0 0,0 0-15 0,0 8-3 16,-9 0-1-16,5 3 0 0,4 5-1 0,-4-4-1 15,-5 3 0-15,4 1 0 0,1 3 1 0,0 1 1 16,-1-4 0-16,1 3 0 0,-5 1-7 0,5-1-2 16,-5 1 0-16,0-1 0 0,0 1-10 0,1-1-2 15,-1-7-8-15,5 3 12 0,-5 1 0 0,0 0-1 16,-4-1 0-16,0 5 0 0,4-5-2 0,0 5 0 15,-4-5 0-15,0 5 0 0,0-1-9 0,4 1 0 16,-9-1 0-16,10 5 8 0,-6-9-8 0,6 1 0 16,3 3 0-16,-4-7 0 0,1-4 0 0,3-4 0 15,5-4 0-15,0 0 0 0,0 0 0 0,0 0 0 0,0 0 0 16,0 0 0-16,5-8 0 0,-1-8 0 0,0 5 0 0,5-5 0 16,-4-3 0-16,3 3 0 0,-3-3 0 0,4 3 0 15,-1-4 0-15,-3 5 0 0,-1-1 0 0,5 1 0 16,-5-1 0-16,1 4-11 0,-1-3 11 0,0 3-8 15,-4 4-2-15,0 0 0 0,0 8 0 0,0-7 0 16,5-1 10-16,-5 0-10 0,0 0 10 0,4 0-10 16,-4 1-6-16,5-1 0 0,-1-4-1 0,-4 0 0 15,9 1 6-15,-5-5 2 0,-4 1 0 0,9 3 0 16,-5-4 9-16,1 1-13 0,-1 3 5 0,0 4 8 16,1 4-16-16,-5 4 4 0,0 0 0 0,0 0 1 15,0 0-3-15,0 8-1 0,-9 4 0 0,5 3 0 0,4 5 15 0,-9-1 0 16,0 5 0-16,0-1 0 0,-4 1 0 0,4-5 0 15,-4 4 0-15,0-3 10 0,0 3-1 0,0-3 0 16,0-5 0-16,-1 1 0 0,6-4 3 0,-1-4 1 16,0-5 0-16,0 1 0 0,5 0-3 0,4-4-1 15,0 0 0-15,0 0 0 0,0 0-9 0,0 0 12 16,0 0-12-16,0 0 12 0,0 0-12 0,0 0 0 16,0 0 0-16,-4 8 0 0,4-8 0 0,0 0 0 15,0 0 0-15,0 0 0 0,0 0 0 0,0 0 0 16,0 0 0-16,0 0 0 0,0 0 0 0,4-8 0 15,0-3 0-15,1-1 0 0,3 0 0 0,-3-3 0 16,8-1 0-16,-4 0 0 0,4-3 0 0,-4 3 0 16,4-3 0-16,-4 3 0 0,4-3 0 0,-4 3 0 15,4-3 0-15,-4-1 0 0,-1 4 0 0,1 1 0 0,-5 3 0 16,5 0 0-16,0 5 0 0,-5-1 0 0,5-4 0 16,0 8 0-16,-9 4 0 0,4-8 0 0,1 5 0 0,4-5 0 15,-9 8 0-15,0 0-11 0,0 0 11 0,8-4-8 16,1 0 8-16,-9 4-10 0,0 0 10 0,4-4-10 15,5 0 10-15,0 0 0 0,-5-4 0 0,-4 8 0 16,0 0 0-16,5-7 0 0,-1 3 0 0,-4 4 0 16,5-8 0-16,-5 8 0 0,0 0 0 0,0 0 0 15,4-8 0-15,-4 0 0 0,4 4 0 0,-4 4 0 16,0 0 0-16,0 0 0 0,0 0 0 0,0 0 0 16,9 0 0-16,-9 0 0 0,0 0 0 0,0 0-8 0,0 0 8 15,0 0 0-15,0 0 0 0,0 0 0 16,0 0 0-16,0 0 0 0,9 0 0 0,-5 0 0 0,-4 0 0 0,0 0 0 15,0 0 0-15,5 8 0 0,-1-8 0 0,-4 0 0 16,0 0 0-16,0 0 0 0,9 4 0 0,-5-4 0 16,-4 0 0-16,0 0 8 0,9 0-8 0,0 4 0 15,-5-4 0-15,5 4 8 0,0-4-8 0,-1 0 11 16,1 0-11-16,-9 0 12 0,0 0 8 0,5 0 3 16,3 4 0-16,6 0 0 0,-10 0-23 0,0 3 0 15,5 5 0-15,-5-4 0 0,10 4 0 0,-6-1 0 16,-3 1 0-16,4 0 0 0,-1-1 0 0,-3-3 11 15,4 4-11-15,-5-4 12 0,5 0-12 0,-1-1 12 16,-8-7-12-16,9 8 12 0,0-4-12 0,-5 0 0 16,10-4 9-16,-6 4-9 0,1 0 8 0,0-4-8 15,0 4 8-15,-1 0-8 0,-8-4 9 0,14 3-9 16,-6 5 12-16,1 0-12 0,4 0 12 0,-4 0-12 16,0 3 12-16,-5 1-12 0,5-4 15 0,0 4-4 15,-5-1-1-15,5 1 0 0,0 0-2 0,-5-5 0 0,5 5 0 0,-5 0 0 16,5-4 6-16,-5 3 1 0,-4-11 0 0,9 12 0 15,0-4-15-15,-9-8 0 0,9 8 0 0,0-1 0 16,-1 1 0-16,-8-8 0 0,9 8 8 0,0 0-8 16,-5 4 12-16,5-5-4 0,-9-7-8 0,9 8 12 15,-5 4-4-15,-4-12-8 0,5 8 11 0,3 3-11 16,-8-11 11-16,0 0-11 0,0 0 10 0,0 0-10 16,0 0 8-16,0 0-8 0,0 8 0 0,0-8 9 15,0 0-9-15,0 0 10 0,0 0-10 0,0 0 10 16,0 0-2-16,0 0-8 0,0 0 12 0,0 0-4 0,0 0-8 0,0 0 0 15,0 0 9-15,0 0-9 0,0 0 0 0,0 0 0 16,0 0 0-16,0 0 8 0,0 8-8 0,0-8 0 16,0 0 0-16,0 0 0 15,-8 8-25-15,8-8-3 0,-5 4-1 0,5-4 0 16,-9 0-115-16,5-4-24 0</inkml:trace>
          <inkml:trace contextRef="#ctx0" brushRef="#br0" timeOffset="-1770.5214">3457-299 489 0,'0'0'21'0,"0"0"6"16,0 0-27-16,0 0 0 0,0 0 0 0,0 0 0 0,0 0 42 0,-4-8 3 15,4 8 1-15,0 0 0 0,0 0 2 0,0 0 1 16,0 0 0-16,0 0 0 0,0 0-19 0,0 0-4 16,-9-7-1-16,9 7 0 0,0 0-5 0,0 0-2 15,0 0 0-15,0 0 0 0,0 0-4 0,-4-4-1 16,-5 8 0-16,0-4 0 0,9 0 3 0,0 0 0 16,0 0 0-16,-4 7 0 0,-1-3 0 0,1 0 0 15,4 4 0-15,-4 4 0 0,-1-1 11 0,5 9 2 16,0-1 1-16,0 5 0 0,0 3-3 0,0 4-1 15,-4 0 0-15,4 8 0 0,4 0-10 0,-4 4-1 16,0 8-1-16,0 0 0 0,0-4 5 0,0 3 1 16,0 5 0-16,0-1 0 0,0-3-5 0,0 0-1 15,0-4 0-15,0-1 0 0,-4-3-2 0,4 0 0 16,0-4 0-16,4 0 0 0,-4-4-12 0,-4 0 0 16,4-3 0-16,0-1 0 0,4-4 0 0,1-3 0 15,-10-5 0-15,5-3 0 0,5-5 8 0,-1 1-8 16,-4-4 11-16,0-8-11 0,0 0 8 0,0 0-8 15,4-4 0-15,1-4 0 0,-1-4 10 0,1-3-10 0,-5-5 8 16,4 1-8-16,-4 3 0 0,9-7 8 0,-5-1-8 0,0-3 0 16,1 0 0-16,-1 0 8 0,5-5-8 0,-5 1 0 15,1 0 0-15,4-4 8 0,-5 0-8 0,0 0 0 16,1-4 0-16,-1 0 0 0,-4-4 0 0,5 8 0 16,-5 0 0-16,0-4 0 0,4 3 0 0,0 1 0 15,-8 0 0-15,4 4 8 0,-4 0-8 0,4 0 0 16,-5 3 0-16,5 1 0 0,0 0 0 0,0 7 0 15,5-7 0-15,-5 7 0 0,0-7 0 0,0 4 0 0,0-1-9 16,4 5 9-16,0-1 0 0,-4 5 0 0,0-1 0 0,5 4 0 16,-5 5 0-16,4-1 0 0,-4 0 0 0,0 8 0 15,0 0 0-15,0 0 0 0,0 0 0 0,0 8 0 16,0-8 0-16,0 19 0 0,0 1 0 0,0 7 0 16,0-7 0-16,0 7 0 0,4 4 0 0,-4 4 0 15,0-4 0-15,0 8 0 0,0 8 0 0,0 0 0 16,0 8 0-16,0-1 0 0,0 5 0 0,5-1 0 15,-10 5 0-15,5 3 0 0,-4 0 0 0,0 1 0 16,4-1 0-16,-5 8 0 0,1 0 9 0,0 0-9 16,-5 0 8-16,4 4-8 0,10-4 12 0,-5-4-4 15,-5 1 0-15,5 3 0 0,5-8 0 0,-1-4-8 16,-4-3 12-16,-4-1-4 0,-1-3-8 0,1-4 8 16,0-1-8-16,-1-3 8 0,1-4-8 0,-5-4 0 15,5 0 0-15,-5-8 8 0,0 1 10 0,0-5 2 16,1-8 0-16,3-3 0 0,1-4-31 0,4-8-5 0,0-4-2 0,0 0 0 15,0 0 18-15,0-8 0 0,0-4-8 0,0-4 8 16,4-3 0-16,-4-8-10 0,0-5 10 0,0 1-8 16,0 0 8-16,0-8 0 0,0-4 0 0,0 0-8 15,0-4 8-15,0 1 0 0,5-5-9 0,-5 0 9 16,0-3-9-16,0-1 9 0,0-3-12 0,-5-9 12 16,5 1-24-16,-4-4 1 0,-1-8 1 0,5 4 0 15,0 7-2-15,0 5 0 0,0 0 0 0,0 7 0 16,0 4 13-16,0 8 3 0,5 1 0 0,-5-1 0 15,0 8 8-15,0-1 0 0,9 9 0 0,-1 4 0 16,-3-1 0-16,-1 5 8 0,0 3-8 0,1 1 11 0,-5 15 5 16,0 0 2-16,0 0 0 0,0 0 0 0,13 4-18 0,-13-4 0 15,4 11 0-15,5 5 0 0,-4 7 12 0,-5 8-2 16,0 1 0-16,-5 3 0 0,1 8-10 0,-1 7 0 16,-3 9 0-16,3 7 0 0,-4 8 0 0,5 0 8 15,-5 12-8-15,5 4 8 0,-5-4 13 0,0-1 3 16,5 1 0-16,0 8 0 0,-1-8-4 0,1-5-1 15,-1 1 0-15,1 0 0 0,4-8 1 0,-4-3 1 16,-5-9 0-16,5 4 0 0,4-3-9 0,0-5-1 16,-5-7-1-16,1-4 0 0,-1-1 1 0,1-3 0 15,4-4 0-15,-4-4 0 0,-1-7-3 0,1-5 0 16,-1 1 0-16,5-9 0 0,-4-3-8 0,4-4 0 16,0-8 9-16,0 0-9 0,0 0 0 0,-4-16 8 15,-1-7-8-15,5-9 0 0,0-3 17 0,5-8-1 16,-5-15 0-16,4-4 0 0,5-5-32 0,-5-7-8 15,5-4 0-15,-5-8-1 0,5 1 2 0,4-1 1 0,0 0 0 16,1 0 0-16,3 12 6 0,-4 4 0 0,0 4 1 0,5 3 0 16,-5 9 5-16,0 3 1 0,-4 4 0 0,4 8 0 15,-8 0 9-15,3 4 0 0,-3 4 0 0,-1 7 0 16,1 9 0-16,-1-1 0 0,0 5 0 0,-4 3-8 16,5 0 8-16,-5 4 0 0,0 4 0 0,0 0 0 15,-5-8 0-15,5 8 0 0,0 0 0 0,5 12 0 16,-5 7 0-16,0 13 0 0,-5 7 0 0,5 11 0 15,-4 9 8-15,-5 7-8 0,5 16 10 0,-5 8-10 16,0-1 24-16,1 5 0 0,3 0-1 0,-4 3 0 0,1 1-4 16,-1-13-1-16,0 1 0 0,0 4 0 0,-4-4 5 15,4-8 1-15,1-4 0 0,3-4 0 0,-4-4-4 0,1-3-1 16,3-9 0-16,1 5 0 0,-1-5-4 0,-3-7-1 16,-1-4 0-16,5 0 0 0,-1-4-14 0,1-4 9 15,-5-4-9-15,5-7 8 0,-1-5-8 0,1-7 0 16,-1 0-12-16,1-9 12 0,0-6-19 0,-1-1 4 15,1-8 1-15,4-4 0 0,-5-3 0 0,5-5 0 16,0-3 0-16,5-12 0 0,-1-4 14 0,-4-4 0 16,5-7-10-16,-1-5 10 0,5-3-16 0,-5-4 0 15,1-1 1-15,3-7 0 0,1 8 7 0,4 0 8 16,0-1-13-16,1 5 5 0,-1 0 8 0,-4 7-12 16,4 4 12-16,-5 1-12 0,6-1 12 0,-1 4 0 15,0 8 0-15,0 4 0 0,0 8 0 0,-8 3 0 16,-1 13 0-16,5 3 0 0,-9 8 0 0,0 0-8 15,0 11 8-15,-5 9 0 0,5 7 0 0,-4 8 0 0,0 4 0 16,-5 12 0-16,0 8 0 0,0 3 12 0,-4 8-4 16,4 12 0-16,-4 0 13 0,4 4 3 0,5 3 1 0,-9 13 0 15,0-1-1-15,8 1 0 0,-3-5 0 0,3 8 0 16,1-7 8-16,-5-12 0 0,5-4 1 0,-1-1 0 16,5-3-12-16,-4-11-2 0,0-9-1 0,4 1 0 15,-5-5-7-15,5-3-2 0,-4-8 0 0,-1-4 0 16,5-8-9-16,-4-4 10 0,0-7-10 0,-1-4 10 15,1-9-10-15,4-7 0 0,0 0 9 0,-5-15-9 16,1-9 0-16,-5-15-10 0,9 0 1 0,0-15 0 16,0-9-15-16,0-3-4 0,5-8 0 15,-5-8 0-15,8 0-8 0,1-4-3 0,-4 1 0 16,8-1 0-16,0 8 16 0,0 4 3 0,5 11 1 0,-5-3 0 0,0 11 19 16,0 1 0-16,5 7 0 0,-5 0 0 0,0 4 0 0,0 4-20 15,-8 4 4-15,3 0 0 0,1 8 16 0,0 3 0 16,-5 5 0-16,1-4 0 0,-1-1 9 0,5 1 6 15,-5 3 1-15,1 1 0 0,-1 3-26 0,0 8-5 16,1 1-1-16,-5 7 0 0,0 0 16 0,0 0 0 16,0 0 0-16,0 0 0 0,0 15 0 0,0 9 0 15,0 3 0-15,-5 16 10 0,-3 11 0 0,-1 9 0 16,0 3 0-16,0 16 0 0,-4 4 14 0,4 3 4 16,-4 9 0-16,0 3 0 0,4-7 0 0,-4-1 1 15,-5 1 0-15,5 4 0 0,0-9-5 0,4-7 0 16,-4 0-1-16,4-4 0 0,1-8-8 0,-1-7-2 15,5-1 0-15,-1 0 0 0,-8-3-13 0,9-1 9 16,-1 1-9-16,1-1 8 0,4-3-8 0,-5 4 0 0,1-9 0 16,4 1 0-16,0-8 0 0,0-8 0 0,-4-4 0 0,4-4 8 15,0-7-8-15,0-8 0 0,0-1 0 0,0-11 0 16,0 0 0-16,0 0 0 0,0-11-10 0,0-9 10 16,-5-11-17-16,5-12 2 0,0-12 1 0,-4-11 0 15,-1-4-6-15,1-12 0 0,-5-4-1 0,9-11 0 16,-4-1-2-16,4-3 0 0,4-4 0 0,5-5 0 15,-5 9 10-15,10 3 1 0,-6 1 1 0,6 3 0 16,8 12 11-16,-5 5 0 0,1 6 0 0,4 9-8 16,-5 7 8-16,1 9 0 0,-1 7 0 0,-4 3-8 0,-4 9 8 15,-4 0 0-15,3 7 0 0,1 1 0 0,0-1 0 16,0 5 8-16,-1 3-8 0,-3 4 0 0,4-3 0 16,-9 7 0-16,-5-4 0 0,5 8 0 0,0 0 0 0,0 0 0 15,0 0 0-15,0 0 8 0,0 0-8 0,0 0 0 16,0 12 0-16,-4 3 0 0,4 9 0 0,-5 7 0 15,1 0 0-15,0 16 0 0,-1 3 0 0,1 13 0 16,-1 3 0-16,1 16 0 0,-5 8 12 0,-4 7 2 16,4 5 0-16,-4 11 0 0,0-8-6 0,0 0 0 15,0 1-8-15,4-1 12 0,0-12 26 0,0 1 5 16,1 0 1-16,-1-1 0 0,4-15-28 0,-3-4-4 16,-1-3-2-16,5-5 0 0,-5-8-10 0,0 1 8 15,9-5-8-15,-9 1 8 0,5-8-8 0,-1 0 0 16,5-4 9-16,0 3-9 0,0 5 0 0,-4-12 9 15,4-8-9-15,-4 8 0 0,8 0 10 0,-4-8-10 0,0-11 8 16,0-5-8-16,-4 1 0 0,4-4 0 0,0-12 8 16,0 0-8-16,0 0 0 0,-5-20 0 0,5-23-10 15,-4-3 10-15,-1-5-17 0,5-11 2 0,0-9 1 0,0-11 0 16,0-3 2-16,-4-9 0 0,8-7 0 0,5-12 0 16,0 11 3-16,4 1 1 0,-4-5 0 0,4 1 0 15,-4 8 8-15,8 3 0 0,-3 0 0 0,3 1-8 16,1 19 8-16,-5 0 0 0,4 3-9 0,1 5 9 15,-5 8-14-15,0 3 2 0,-8 12 0 0,8 0 0 16,-4 8 12-16,-1 8 0 0,1 4-10 0,0 3 10 16,-5 8 0-16,1 1 0 0,-1-5 0 0,0 8 0 0,-4 8 0 15,0 0 0-15,0 0 0 0,0 0 0 16,0 0 0-16,0 12 0 0,-4 7 0 0,-5 13 0 0,5 3 0 16,-5 19 0-16,5 9 0 0,-5 7 0 0,5 12 0 0,-5 4 8 15,0 7-8-15,5 12 8 0,-5-3 12 0,0 7 1 16,-4 4 1-16,-5 8 0 0,5-12-9 0,0-3-1 15,0-1-1-15,0-4 0 0,0-11-3 0,4-12 0 16,-4-4 0-16,0 8 0 0,4 8 3 0,0-16 0 16,5-16 0-16,-1-3 0 0,-4-1-11 0,1-3 0 15,3-8 9-15,1 12-9 0,-1 11 0 0,1-15 0 16,-5-28 0-16,9 0 8 0,-4 5-8 0,0-5 0 16,-1-7 0-16,5-16-8 0,0 0 8 0,-4 15-12 15,-1 13 12-15,1-13-12 0,4-15 3 0,-4-19 0 16,-1-9 0-16,5-11 0 0,0-4-1 0,0-15 0 15,0-8 0-15,0-1 0 0,5 13 10 0,-5-9 0 16,8-7 0-16,-3-4-8 0,4 8 8 0,-1 0 0 0,1-1 0 16,4 1 0-16,0 4 0 0,1-1 0 0,-1 1 0 15,4-1 0-15,1 9 13 0,-1 3 8 0,-3 4 2 16,3 8 0-16,-4 4-39 0,0 8-7 0,-4 11-1 0,0 1-1 16,-5 7 25-16,5 4 0 0,0 8 0 0,-5 4 0 15,-4 3 0-15,0 13 0 0,-4-1 0 0,4 16-8 16,-4 8 8-16,4 8 0 0,-5 7 0 0,-4 8 8 15,5 4-8-15,-9 4 0 0,0 12 0 0,-1 0 0 16,6-16 12-16,-1-8 2 0,-4 8 0 0,4 0 0 16,0 0 6-16,-4 0 2 0,4 0 0 0,-4 8 0 15,4 12-22-15,-4-20-16 0,9-19 2 0,-5-1 1 16,5 1 31-16,-1-8 6 0,-4 3 2 0,5-11 0 0,4-15 10 16,0-1 1-16,0-7 1 0,0-1 0 15,4-3-82-15,-4-4-16 0,0-8-3 0,0 0-1 0,0 8 51 16,0-8 13-16,0-16 0 0,0-7 0 0,-4 3 0 0,4-15 0 15,4-20 0-15,-4 5 0 0,0-1-22 0,0-7-2 16,9-24-1-16,-4-8 0 0,-1 8 11 0,5 8 2 16,-5 4 1-16,5-4 0 0,4-4 11 0,-4 11 0 15,0 5-9-15,4 11 9 0,-4 5 0 0,4 10 0 16,-4 9-9-16,-5 8 9 0,0 3 0 0,1 8 0 16,-1 0 0-16,-4 8 0 0,0 0 9 0,0 20-9 15,4-4 8-15,1 19-8 0,-5 4 8 0,0 4-8 16,0-8 0-16,-5 7 8 0,5 1-8 0,0 16 0 15,-8 15 0-15,-1 0 0 0,0-15 16 0,0 7-3 16,-4 12 0-16,0 15 0 0,0-3 5 0,0-16 1 16,4-4 0-16,-4-3 0 0,0-5-4 0,-1 1-1 0,1-9 0 15,5 1 0-15,-1-5-14 0,-4 9 8 0,4-8-8 0,0-12 0 16,5-4 8-16,-5-16-8 0,5-7 0 0,4-12 9 16,0 0-9-16,0 0 0 0,-9-4-10 0,0-12 10 15,9-11-16-15,-4-12 2 0,4 0 1 0,0-8 0 16,0 4 1-16,0-11 1 0,4-5 0 0,-4-7 0 15,4 8 11-15,1-9-13 0,4-11 5 0,-1-4 8 16,1 8-11-16,4 0 11 0,-4 8-8 0,4 0 8 16,0 7-13-16,0 1 2 0,1 11 1 0,-6 8 0 15,6 8-1-15,-6 3 0 0,1 9 0 0,-4 7 0 16,3 4 11-16,-8 8 0 0,0 0 0 0,5 20-8 16,-1 15 8-16,0 8 0 0,1 0 0 0,-1 3 0 0,-8 17 0 15,4 3 14-15,-5 4-3 0,1-3-1 0,0-5 7 0,-5 4 2 16,5 1 0-16,-1-5 0 15,-4 4 3-15,-4 1 1 0,4-1 0 0,-4 0 0 0,4-3-5 0,-4 11-1 16,5-12 0-16,-6-7 0 0,6-12-9 0,3-8-8 16,-4-8 12-16,5-4-12 0,0 1 0 0,-1-9 0 15,1-3 0-15,0-8 0 0,-1-4 0 0,1-8 0 16,-1-7 0-16,5-9-12 0,-4-11-10 0,0-8-2 16,-1-11 0-16,5-9 0 0,0-3 3 0,0-8 0 15,0 0 0-15,5-4 0 0,-1 4 6 0,0-4 2 16,1-4 0-16,4 0 0 0,-5 8 13 0,0 0-9 15,5 7 9-15,0 5-8 0,-5 7 8 0,1 20 0 16,-1 4 0-16,5 4-8 0,-5 7 8 0,1 1 0 16,-5 19 0-16,0 0 0 0,0 0 0 0,4 11 0 15,0 13 0-15,1 7 0 0,-5 16 0 0,4 11 0 16,-4 5 0-16,-4 7 0 0,-1 4 0 0,1 0 0 0,0 0 0 16,-5 4 0-16,0-8 8 0,0-3-8 0,0-13 8 0,5 9-8 15,-9 3 16-15,4-4 0 0,5-11-1 0,-5-4 0 16,5 4-5-16,-1-8-1 0,1-1 0 0,-1-6 0 15,1-5-9-15,4 0 0 0,-4-4 9 0,-1 1-9 16,1 3 0-16,-1-8 0 0,5-7 0 0,-4-1 0 16,4-7 0-16,0-8 0 0,0 0 0 0,0 0 0 15,0 0 0-15,-9-8 0 0,5-3 0 0,4-5 0 16,-4 0 0-16,4 1 0 16,0-1 0-16,-5-3 0 0,1-5 0 0,4-3 0 0,-5 0 0 0,5-8-8 15,-4 0 8-15,4-20-10 0,-4-7 10 0,4-1-10 0,0 9 2 16,4-5 0-16,0 4 0 0,5 1 0 0,-4 7 8 0,-1 4 0 15,0 0 0-15,5 4-8 0,0-4 8 0,-5 0 0 16,1 4 0-16,3 0 0 0,-3 8 0 0,4 4 0 16,-5 4 0-16,5 7 0 0,-5 0 0 0,1 9-8 15,-5-1 8-15,0 8 0 0,0 11 0 0,4 1-10 16,-4 4 10-16,0 7 0 0,0 12-8 0,4 12 8 16,-4-12 0-16,5 20 0 0,-10 7 0 0,1 4 0 15,4-7 0-15,-4 3 0 0,4-7 0 0,-5 0 0 16,1 3 0-16,4-3 0 0,0-16 0 0,-5-4 9 15,5-4-9-15,-4-4 12 0,4-3-12 0,0-5 10 16,0-3-10-16,0-8 10 16,0-8-10-16,0 0 0 0,-4 7 0 0,4-7 8 0,-5 8-8 0,5-8 0 15,0 0 0-15,0 0 0 0,-4-8 0 0,4-7 0 16,-5-13 0-16,5-3 0 0,-4 0 0 0,4-8 0 0,-4-8 0 0,4-7 0 16,0-1 0-16,0-7-9 0,-5-5 9 0,5-11 0 15,0 4-17-15,0-4 3 0,-4-8 1 0,4 1 0 16,4 7-5-16,-4 7-1 0,5 1 0 0,-1 8 0 15,0 11-6-15,1 8-2 16,4 4 0-16,-1 8 0 0,-3 8-27 0,-1 7-6 16,1 4 0-16,-1 5-1 0,5-1-126 0,-9 8-25 15</inkml:trace>
        </inkml:traceGroup>
      </inkml:traceGroup>
    </inkml:traceGroup>
  </inkml:traceGroup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9.9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A629C9-8BCB-442E-85F3-4A8990B9FA0F}" emma:medium="tactile" emma:mode="ink">
          <msink:context xmlns:msink="http://schemas.microsoft.com/ink/2010/main" type="writingRegion" rotatedBoundingBox="11721,7907 12551,7907 12551,8831 11721,8831"/>
        </emma:interpretation>
      </emma:emma>
    </inkml:annotationXML>
    <inkml:traceGroup>
      <inkml:annotationXML>
        <emma:emma xmlns:emma="http://www.w3.org/2003/04/emma" version="1.0">
          <emma:interpretation id="{68AE5A24-D804-4F28-9C72-ACA81E6B449B}" emma:medium="tactile" emma:mode="ink">
            <msink:context xmlns:msink="http://schemas.microsoft.com/ink/2010/main" type="paragraph" rotatedBoundingBox="11721,7907 12551,7907 12551,8831 11721,88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1757DB-CB57-4A6E-8D46-23A8C6743A94}" emma:medium="tactile" emma:mode="ink">
              <msink:context xmlns:msink="http://schemas.microsoft.com/ink/2010/main" type="line" rotatedBoundingBox="11721,7907 12551,7907 12551,8831 11721,8831"/>
            </emma:interpretation>
          </emma:emma>
        </inkml:annotationXML>
        <inkml:traceGroup>
          <inkml:annotationXML>
            <emma:emma xmlns:emma="http://www.w3.org/2003/04/emma" version="1.0">
              <emma:interpretation id="{DA5D17F6-3EC5-4E63-87AE-947FCDD242C8}" emma:medium="tactile" emma:mode="ink">
                <msink:context xmlns:msink="http://schemas.microsoft.com/ink/2010/main" type="inkWord" rotatedBoundingBox="11721,7907 12551,7907 12551,8831 11721,8831"/>
              </emma:interpretation>
              <emma:one-of disjunction-type="recognition" id="oneOf0">
                <emma:interpretation id="interp0" emma:lang="" emma:confidence="0">
                  <emma:literal>nut</emma:literal>
                </emma:interpretation>
                <emma:interpretation id="interp1" emma:lang="" emma:confidence="0">
                  <emma:literal>n it</emma:literal>
                </emma:interpretation>
                <emma:interpretation id="interp2" emma:lang="" emma:confidence="0">
                  <emma:literal>n if</emma:literal>
                </emma:interpretation>
                <emma:interpretation id="interp3" emma:lang="" emma:confidence="0">
                  <emma:literal>nit</emma:literal>
                </emma:interpretation>
                <emma:interpretation id="interp4" emma:lang="" emma:confidence="0">
                  <emma:literal>n 4</emma:literal>
                </emma:interpretation>
              </emma:one-of>
            </emma:emma>
          </inkml:annotationXML>
          <inkml:trace contextRef="#ctx0" brushRef="#br0">-234 3080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      </inkml:traceGroup>
      </inkml:traceGroup>
    </inkml:traceGroup>
  </inkml:traceGroup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42:15.8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0CD7277-346B-42A5-B4AB-F7752127E362}" emma:medium="tactile" emma:mode="ink">
          <msink:context xmlns:msink="http://schemas.microsoft.com/ink/2010/main" type="writingRegion" rotatedBoundingBox="6026,9048 13014,13712 11643,15767 4655,11103">
            <msink:destinationLink direction="with" ref="{2CDA8D0A-D278-4151-914E-0012F495BDB7}"/>
          </msink:context>
        </emma:interpretation>
      </emma:emma>
    </inkml:annotationXML>
    <inkml:traceGroup>
      <inkml:annotationXML>
        <emma:emma xmlns:emma="http://www.w3.org/2003/04/emma" version="1.0">
          <emma:interpretation id="{B3EBAA59-D6E8-41AC-B5B4-F578FF4E6FBD}" emma:medium="tactile" emma:mode="ink">
            <msink:context xmlns:msink="http://schemas.microsoft.com/ink/2010/main" type="paragraph" rotatedBoundingBox="6026,9048 13014,13712 11643,15767 4655,111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A58EA3-6C32-41FA-B5A9-F6321996438B}" emma:medium="tactile" emma:mode="ink">
              <msink:context xmlns:msink="http://schemas.microsoft.com/ink/2010/main" type="line" rotatedBoundingBox="6026,9048 13014,13712 11643,15767 4655,11103"/>
            </emma:interpretation>
          </emma:emma>
        </inkml:annotationXML>
        <inkml:traceGroup>
          <inkml:annotationXML>
            <emma:emma xmlns:emma="http://www.w3.org/2003/04/emma" version="1.0">
              <emma:interpretation id="{BAAAF55F-D51E-4325-81B3-66D5AA66D27D}" emma:medium="tactile" emma:mode="ink">
                <msink:context xmlns:msink="http://schemas.microsoft.com/ink/2010/main" type="inkWord" rotatedBoundingBox="6026,9048 13014,13712 11643,15767 4655,1110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699 1355 691 0,'0'0'30'0,"0"0"7"0,9-4-29 0,-9 4-8 16,-9-8 0-16,-4 4 0 0,-5-4 119 0,18 8 22 16,0 0 5-16,0 0 1 0,0 0-73 0,0 0-14 15,0 0-4-15,0 0 0 0,9 0-12 0,-9 0-4 16,0 0 0-16,0 0 0 0,-9-3-40 0,9 3-11 16,13-4-1-16,-4 0 0 0,-9 4 20 0,0 0 3 15,13-4 1-15,5 4 0 0,-1 0-2 0,-3 0 0 16,-14 0 0-16,0 0 0 0,0 0 0 0,13 4 0 15,0 4 0-15,0-5 0 0,-13-3 8 0,13 12 2 0,5 0 0 0,-5-4 0 16,-4 3 9-16,4 5 3 0,9-4 0 0,-5 3 0 16,1 1-1-16,-5-1 0 0,5 1 0 15,3 4 0-15,6-1-7 0,-1 1 0 0,-8-1-1 0,8 1 0 16,-4-5-6-16,0 5-1 0,-5-1 0 0,5 1 0 16,0-1-8-16,5 1-8 0,3-5 12 0,-12 5-12 15,-5-1 0-15,5 1 0 0,8-1 0 0,-4-3 0 16,-9 3 0-16,9-3 0 0,0 3 8 0,0 1-8 15,-5-4 0-15,1 3 0 0,-1 1 0 0,1-5 0 16,4 1 8-16,-9-1-8 0,-4-3 0 0,0 0 0 16,-1-1 8-16,1-3-8 0,-9-8 9 0,0 0-9 15,0 0 12-15,0 0-3 0,9 8-1 0,-9-8 0 16,-9 8 5-16,9-8 1 0,0 0 0 0,0 0 0 16,-4 0-3-16,-9-4-1 0,0 4 0 0,4-8 0 15,9 8-10-15,-9-8 0 0,-9-3 0 0,5-1 0 0,9 0 0 16,-9-3-14-16,-9-5 3 0,0 5 1 0,9-5-5 0,0-3-1 15,-1 3 0-15,-3-3 0 0,-5-1-1 0,0 1-1 16,9 0 0-16,-9-1 0 0,-9 5 5 0,5-5 1 16,4 5 0-16,0-5 0 0,0 5 0 0,-4-5 1 15,-1 1 0-15,5 0 0 0,5 3 0 0,-5-3 0 16,-4 3 0-16,-1 1 0 0,10 3 11 0,-1 1 0 16,-8 3-9-16,0 4 9 0,-5 0 0 0,13-3 0 15,5 3-9-15,-4 4 9 0,-5-8 0 0,8 8 0 16,10-4 0-16,4 8 0 0,-9-7 0 0,9 7 0 15,0 0 0-15,0 0 0 0,0 0 0 0,0 0 0 16,0 0 0-16,0 0 0 0,13-4 0 0,-13 4 0 16,0 0 0-16,0 0 0 0,14 11 11 0,3-3-1 15,-8 0 0-15,4 4 0 0,0-4 15 0,0 7 3 0,9 1 1 0,-4 3 0 16,-1 1-3-16,1-1-1 0,4 5 0 0,4-1 0 16,1 0-6-16,3 1-2 0,1-1 0 0,9 1 0 15,3-5-4-15,1 5-1 0,-13-9 0 0,4 5 0 16,13-1-12-16,1 1 0 0,-6 3 0 0,-3-3 0 15,4 3 0-15,0-4 0 0,0 5 0 0,-1 3 0 16,-7 0 0-16,3-3 0 0,5 3 0 0,-5 0 0 16,-4 5 0-16,-4-1 8 0,9 0-8 0,-5 0 0 15,0-3 0-15,-4-5 0 0,-5 0 0 0,5 1 0 16,-1-1 0-16,-3 1 0 0,-10-9 0 0,-4 1 0 16,5-1 0-16,-1-3 0 0,-8 0 0 0,4-1 0 15,-13-11 0-15,9 8 0 0,0 0 0 0,-9-8 0 16,0 0-11-16,0 0 11 0,0 0-10 0,0 0 10 0,0 0 0 0,-9-8 0 15,5 4 0-15,-5-7 0 0,5 3 0 0,-5-4 0 16,-9 0 0-16,5 1 0 0,4-1 0 0,-8 4 0 16,-5-3 0-16,0-1 0 0,-4 4 8 0,4-4-8 15,0 1 0-15,-5-1 0 0,-3 0-12 0,-1 1-10 16,9-5-2-16,-9-4 0 0,-4 1 5 0,5-1 1 16,3 1 0-16,1-1 0 0,-5-3 5 0,0 4 1 15,-4-5 0-15,5 1 0 0,8-5 12 0,-5 5-12 16,-16-4 12-16,7-1-12 0,6 1 12 0,-1 0 0 15,0-4 0-15,-4 3 0 0,-9-3 0 0,9 4 0 16,5-4 8-16,-1-1-8 0,-9 1 0 0,5 4 0 16,9 0 8-16,0-1-8 0,-1 1 0 0,1 4 0 0,0-1 0 0,8 5 0 15,5-5 0-15,0 5 0 0,-9-1 0 0,9 1 0 16,4 3 0-16,0 1 0 0,-4 3 0 0,4 0 0 16,5 4 0-16,-5-3 0 0,9 7 0 0,-9 0 0 15,0-4 8-15,9 8-8 0,0 0 9 0,0 0-9 16,0 0 0-16,0 0 8 0,0 0-8 0,0 0 0 15,14 8 0-15,-10 0 0 0,5 3 8 0,4 1-8 16,4 0 18-16,1 0 1 0,-5 3 0 0,5 1 0 16,-1-1-1-16,5 9 0 0,0-5 0 0,4 9 0 15,-8-5-8-15,8 0-2 0,5 5 0 0,-5 3 0 16,-4-4-8-16,9 4 10 0,0 1-10 0,8-1 10 16,-4 0-10-16,0 0 10 0,9 0-10 0,0 4 10 15,4 1-10-15,-4-1 0 0,-9 0 0 0,9 0 8 0,5 0-8 16,-10 0 0-16,0 0 0 0,1 0 0 0,-1 0 0 0,5 4 0 15,0-4 0-15,0 1 0 0,-4-1 0 0,3-4 0 16,6 4 0-16,-1-8 0 0,-4 0 0 0,0 1 0 16,0-9 0-16,-5 5 0 0,1-1 0 0,-5-3 8 15,0-5-8-15,0 5 0 0,-4-5 0 0,-1 5 0 16,-3-5 0-16,-1-3 0 0,0 4 0 0,-4-5 0 16,0 5 0-16,-9-4 0 0,-4-1 8 0,4 1-8 15,-4-4 0-15,-5 0 8 0,5-1-8 0,0 1 0 16,-9-8 0-16,0 0 8 0,0 0-8 0,0 0 10 15,0 0-10-15,0 0 10 0,0 0-10 0,0 0 0 16,0 0 9-16,-9 0-9 0,-4 0 0 0,-5-4 0 16,5 0 0-16,-4-3 0 0,-5-1-8 0,0-4 0 0,0-3 0 15,0 3 0-15,0-8-3 0,-4 5 0 0,-1-1 0 16,1-3 0-16,0-5-3 0,-5 5-1 0,0-5 0 0,1 1 0 16,-5 0 3-16,-1-5 1 0,-3 1 0 0,-1 0 0 15,10-1 11-15,-1-3-8 0,-13 0 8 0,9 0-8 16,4 0 18-16,1-4 4 0,-10-1 1 0,-4 1 0 15,9 0-30-15,0 0-5 0,0 0-2 0,0 0 0 16,-5 0 22-16,5 4 0 0,9-1 0 0,-9-3 0 16,0 4-9-16,-5 4 9 0,5-4 0 0,4-1 0 15,10 1-9-15,-6 4 9 0,-3 0 0 0,12-1-9 16,5 1 9-16,0 4 0 0,-14-1 0 0,10 5 0 16,4-5 0-16,4 5 8 0,-4 3-8 0,0 1 8 15,-5-1-8-15,5 4 9 0,13 5-9 0,-9-1 10 0,0 0-10 16,0 4 0-16,9 4 0 0,0 0 8 15,0 0-8-15,0 0 0 0,0 0 0 0,0 0 0 16,14 12 8-16,-6-1 7 0,-3 5 1 0,4 0 0 0,8 3-16 16,1 1 0-16,-10-5 0 0,6 5-10 0,-1 3 21 0,4-3 4 15,10 3 1-15,-5-3 0 0,0 7-2 0,4-4 0 16,13 5 0-16,1-1 0 0,-9 0-5 0,4 4-1 16,0 1 0-16,9 3 0 0,-1 4 0 0,1 0 0 15,0 0 0-15,4 4 0 0,5-1-8 0,0 5 10 16,-5-4-10-16,5 0 10 0,4 4-10 0,0-4 0 15,-5 0 0-15,1-1 0 0,0-3 0 0,-1-3 0 16,5 3 0-16,0-4 0 0,0 0 19 0,0 0-2 16,1 4 0-16,-1-4 0 0,0 4-17 0,-5-4 0 15,1 0 0-15,-5 0 0 0,0 4 0 0,-4-4 0 0,0 0 0 0,0 1-9 16,0-5 9-16,0 4 0 0,4 0 0 16,-4-4 0-16,-5 0 0 0,1 1 0 0,-5-5 0 0,0 0 0 15,0 0 0-15,-4 1 9 0,0-5-9 0,-5 1 10 16,0-5-10-16,-4 1 0 0,0-1 0 0,0-3 0 15,-4-1 0-15,-1 1 0 0,1-4 0 0,-5-1 0 16,0-3 0-16,-4 0 0 0,-9-8 0 0,9 8 0 16,-9-8 0-16,0 0 8 0,0 0-8 0,0 0 0 15,0 0 8-15,0 0-8 0,0 0 0 0,0 0 8 16,0 0-8-16,0 0 0 0,-5 0 9 0,-8 0-9 16,4-4 0-16,0 0-8 0,-4-4 0 0,-4 0 0 15,-1 0-6-15,1-3-1 0,-5-1 0 0,0-4 0 16,0 1-6-16,-4-1-2 0,4 1 0 0,-9-1 0 15,0 0-10-15,0-7-3 0,-4 7 0 16,0-7 0-16,0 4 4 0,0-5 1 0,0 1 0 16,4 3 0-16,-4-7 13 0,0 4 2 0,0-5 1 0,0 1 0 0,0 0 15 0,0-1 0 15,0-3 0-15,-5 4 0 0,5 0 0 0,-5 3 8 16,1-3 0-16,4 0-8 0,4 3 15 0,-4-3-4 16,0 3-1-16,0-3 0 0,0 4-2 0,0-1-8 15,4 1 12-15,0 3-4 0,5 1 0 0,0 3-8 16,8-3 12-16,-4 7-4 0,5-3 0 0,-1-1 0 15,5 4 0-15,4 1 0 0,0-1-8 0,5 0 0 16,-5 0 0-16,5 1 0 0,4-1 0 0,0 4-12 16,0-3 4-16,0 3 8 0,0-4-16 0,4 8 5 15,1-4 1-15,-5 8 0 0,4-4 10 0,-4 4-8 0,0 0 8 0,13 4-8 16,0 0 17-16,-4 8 4 0,9 4 1 0,-1 3 0 16,-4-3 11-16,5 7 3 0,-1 8 0 0,5-3 0 15,5-1-8-15,-1 8 0 0,0 0-1 0,1 0 0 16,-1 0-9-16,0 0-2 0,5-3 0 0,0 3 0 15,8 4-8-15,1-4 0 0,-1 0 0 0,5 0 0 16,0-4 0-16,0 4 0 0,-9-4 0 0,9 1 8 16,0-1-8-16,-1 0 0 0,6 0 9 0,-5 4-9 15,-1-3 8-15,6 3-8 0,3 0 8 0,-3 4-8 16,-5 0 0-16,4 4 0 0,-4-4 0 0,4 0 8 16,-4 4-8-16,0-8 0 0,4 0 0 0,0-4 0 15,0 0 0-15,1-4 0 0,-5-3 0 0,-5-1 0 16,1-3 0-16,-5-1 8 0,0 1-8 0,0-5 0 15,0-3 0-15,-4 0 0 0,-5 3 0 0,0-3 0 16,-8 0 0-16,4-4 0 0,-5-1 0 0,1 1 8 0,-5 0-8 16,0 0 9-16,0-4-9 0,1 3 10 0,-10-3-2 0,-4-4 0 15,0 0 0-15,0 0 0 0,0 0 1 0,4 8 0 16,-4-8 0-16,0 0 0 0,0 0 0 0,-4 4 0 16,-5 4 0-16,0-4 0 0,-4-4-9 0,0 0 0 15,0-4 0-15,-5 4 0 0,1-8-22 0,-5 0 3 16,-4 0 1-16,-1 1 0 0,1-5-2 0,-5 0 0 15,5-3 0-15,-5-1 0 0,-8-3 2 0,4-1 0 16,-5 1 0-16,1-1 0 0,-1 1 8 0,1-5 2 16,-5 5 0-16,4-5 0 0,-4-3 8 0,1 4 0 15,-1-5 0-15,-5-3 0 0,6 4 0 0,-1-4 0 0,9-1 0 16,-5 1 0-16,1 0 0 0,-1 0 0 0,5 0 0 16,4 7 8-16,5 1 5 0,0 3 2 0,8 1 0 0,-4 3 0 15,5 4-1-15,3 1 0 0,1 7 0 0,4-4 0 16,9 8-6-16,0 0-8 0,0 0 11 0,0 0-11 15,0 0 0-15,0 0 0 0,5 8 0 0,4 4 0 16,4-1 0-16,0 5 0 0,5-1-10 0,3 5 10 16,1 3 0-16,0-3 0 0,9-1 0 0,-5 1 0 15,5 7 0-15,0-3 0 0,8-5 8 0,-8 4-8 16,8-3 17-16,-3 3 2 0,-1 5 0 0,0-5 0 16,0 4-19-16,4-3-14 0,1 3 2 0,-1 0 1 15,1 5 11-15,4-1 0 0,0 0 0 0,-1 4 0 16,1 0 12-16,-4 4-3 0,8 0 0 0,-4 4 0 15,0 0-9-15,0 0 0 0,0 4 0 0,-1-1 0 0,6-3 0 16,-5 0 0-16,-1 0-12 0,6-4 12 0,-5-4 0 0,-1 0 0 16,1 0 0-16,-4-3 0 0,4-1 0 0,-5-4 12 15,5 4 0-15,-5-7 0 0,-3-1-12 0,-1 0 0 16,-5-3-12-16,-3-1 12 0,3-3 0 0,-8 0 12 16,0-5 0-16,0 5 0 0,-4 0-12 0,-5-5 8 15,5 1-8-15,-5-4 8 0,4 0-8 0,-4-5 0 16,-4 1 0-16,0 0 8 0,-9-4-8 0,0 0 0 15,9 0 0-15,-9 0 0 0,0 0 0 0,0 0 0 16,0 0 0-16,0 0 0 0,0-11 0 0,0 3 0 16,-5 0-12-16,1-4 12 0,0 1-14 0,-10-5 5 15,1 4 1-15,0-3 0 0,0-1-4 0,-5 0 0 16,1-3 0-16,-1 3 0 0,-4-7-2 0,0 3-1 0,0 1 0 16,-4-1 0-16,0 1 1 0,-5-4 0 0,5-1 0 15,-1 1 0-15,5-5 5 0,-4 5 1 0,4 0 0 0,0 3 0 16,-4-3 8-16,8 3 0 0,-8 1 0 0,9 3 0 15,-1 1 0-15,-4-5 0 0,5 4 8 0,-1 1-8 16,0 3 8-16,5 0-8 0,-4 1 10 0,4-1-10 16,4 4 14-16,0 4-3 0,-4-3-1 0,8-1 0 15,1 4 2-15,4 4 0 0,0 0 0 0,0 0 0 16,0 0-12-16,0 0 0 0,13 0 0 0,0 4 0 16,5-4 0-16,-1 8 0 0,5-1 0 0,0 1 0 15,5 0 0-15,-1 8 0 0,-4-5 0 0,4 9 0 16,1-5 0-16,3 9 18 0,1-5-2 0,0 5 0 15,4-1-16-15,-4 0 0 0,-1 5 0 0,5-5 0 16,-4 1-9-16,4 3-6 0,0 0-1 0,-4-3 0 16,0 3 16-16,-1 0 0 0,-3-3 0 0,3 3 0 0,6 0 0 15,-6 0 0-15,1-3 0 0,-5-1 0 0,1-3 8 0,-1 3 5 16,0-7 1-16,1 3 0 0,-1-7-14 0,-4 4 0 16,-5-5 0-16,5 1 0 0,-4 0 0 0,-5-5 0 15,-4 1 0-15,0-4 0 0,4 0 0 0,-13-4-8 16,0 0-1-16,0 0 0 0,0 0 9 0,0 0 11 15,0 0-3-15,0 0 0 0,-9-8 3 0,5 0 0 16,-10 1 0-16,1-1 0 0,-4-4-11 0,-1 0 0 16,-4 1 0-16,5-1 0 0,-1-4-12 0,1 1 12 15,-1-1-12-15,-8 1 12 16,4-1-33-16,-5-3 1 0,5 3 0 0,-4 0 0 0,0-3 16 0,-5-1 4 16,5 5 1-16,-1-1 0 0,6 1 11 0,-6-1 0 0,1-4-9 0,4 5 9 15,-4 3 0-15,-5-3 0 0,5-1 0 16,-1 4 0-16,1-3 0 0,4 3 0 0,-4 0 9 15,4 1-9-15,0-1 0 0,4 4 0 0,1-4 0 0,-1 5 0 16,1 3 8-16,3-4-8 0,10 4 10 0,4 4-10 16,-9-4 0-16,9 4 0 0,0 0 0 0,0 0 0 15,0 0 0-15,0 0 0 0,0 0-11 0,13 8 11 16,5 4 0-16,0-1 0 0,3 5 0 0,1 3 0 16,5 1 10-16,3-1 3 0,1 5 1 0,4-1 0 15,-4 4-1-15,4 9 0 0,-4-5 0 0,4 0 0 16,0 4-13-16,0-4 8 0,5 4-8 0,-1 0 0 15,5 1 16-15,0-5-4 0,0 0 0 0,0-4 0 16,4 1-12-16,-4-1-16 0,0-4 3 0,-1 5 1 16,-3-9 12-16,-1 4 0 0,1-7 0 0,-5 0 0 0,4 3 0 15,-3-7 0-15,-6 3 0 0,5-3 0 0,-4 0 0 16,0 0 0-16,0-1 0 0,-1-3 0 0,-8 4 0 0,0-4 0 16,0-1 8-16,-4 1-8 0,-1-4 9 0,-4 0-1 15,0 0-8-15,-13-4 12 0,0 0-4 0,0 0 0 16,0 0-8-16,0 0 12 0,0 0-12 0,-4-4 0 15,-5-4 0-15,1 0 0 0,-10 1 0 0,0-1-10 16,-4-4 2-16,1 0 0 0,-6 1-8 0,1-1-2 16,-5-4 0-16,0 5 0 0,1-9 8 0,-1 5 2 15,0-5 0-15,1 4 0 0,-1-7 8 0,0 4-10 16,-4-5 10-16,0 1-10 0,4-1 10 0,1 1 0 16,-6 0 0-16,6-1 0 0,3 5 0 0,1 3 9 0,0 0-1 15,4 5-8-15,4-5 25 0,1 8-1 0,12-3-1 16,-3 3 0-16,3 4-23 0,5 4 8 0,0 0-8 0,0 0 0 15,0 0 0-15,0 0 0 0,13 4 0 0,9 4 0 16,0 3 0-16,5 1 0 0,-5 0 0 0,8-1 0 16,-3 5-13-16,8 4-1 0,-5-9 0 0,5 9 0 15,-4-5 14-15,4 1 0 0,-4 0 0 0,4-5 0 16,-4 5 0-16,-1-1 0 0,1 1 0 0,0-4 0 16,0 3 10-16,-1-3 5 0,-3 4 1 0,3-1 0 15,-8 1-16-15,5-1 0 0,-1-3 0 0,-4 4 0 16,-5-1-8-16,1-3-5 0,-5 0-1 0,0-1 0 15,-4 1 14-15,4-4 0 0,-13-8 0 0,9 8-9 16,-9-8-8-16,9 8-2 0,-9-8 0 0,0 0 0 16,0 0-114-16,0 0-23 0,0 0-5 15</inkml:trace>
          <inkml:trace contextRef="#ctx0" brushRef="#br0" timeOffset="-6.68337E6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        <inkml:trace contextRef="#ctx0" brushRef="#br0" timeOffset="1569.6908">3928 3211 1162 0,'-13'0'52'0,"4"0"10"0,-4 0-50 0,4 0-12 0,-4-4 0 0,0 4 0 16,0-8 0-16,-1 5 0 0,1 3 0 0,0-4 0 16,0 0 19-16,0 4 7 0,0-4 2 0,4 0 0 15,-4 0-3-15,4 0 0 0,4 0 0 0,-3-4 0 16,-1 5-1-16,5-1-1 0,4 4 0 0,0 0 0 16,0 0-7-16,0-4-2 0,0 4 0 0,0 0 0 15,0 0-3-15,0 0-1 0,0 0 0 0,0 0 0 16,8-12-10-16,-8 12 12 0,5-4-12 0,-5 4 12 15,8-4-12-15,-8 4 0 0,0 0 0 0,0 0 0 16,0 0 0-16,0 0 0 0,0 0-9 0,0 0 9 16,0 0 0-16,0 0 0 0,0 0 11 0,0 0-11 15,0 0 43-15,0 0 1 0,0 0 1 0,0 0 0 16,0 0-1-16,5 4 0 0,-5-4 0 0,0 0 0 0,0 0-12 16,0 0-2-16,13 4-1 0,-13-4 0 0,9 12 4 0,0-4 1 15,-1 3 0-15,1-3 0 0,0 4-9 0,0-1-1 16,4 1-1-16,4 0 0 0,1 0-11 0,-1 3-3 15,1-3 0-15,0 3 0 0,-1 1-9 0,1 4 0 16,-5-1 0-16,9 1 8 0,-5-5-8 0,1 5 12 16,-14 7-12-16,1-4 12 0,-5 1-12 0,4-1 0 15,-4 1 9-15,4-1-9 0,-4 4 11 0,0-3-3 16,5-5 0-16,-10 5 0 0,5-1-8 0,0-4 8 16,0 1-8-16,0-1 8 0,0 1 3 0,-4-1 0 15,4-3 0-15,0-4 0 0,0 3-11 0,0-7 0 16,-4 0 9-16,4-8-9 0,-5 8 8 0,5-8-8 0,-4 8 8 0,-5-5-8 15,0 1 0-15,1 0 9 0,8-4-9 0,-9 4 0 16,-4-4 8-16,-1 0-8 0,10 0 0 0,-5-4 0 16,-4 0 0-16,4 0 0 0,-4 1 0 0,4 3 0 15,1-8 0-15,-1 8 0 0,0-4 0 0,0 0 0 16,1 4 0-16,-1 0 0 0,0 0 0 0,0 0 0 16,0 0 10-16,1 4-2 0,-5 0 0 0,-1-4 0 15,6 4 2-15,-6 3 0 0,1-3 0 0,0 0 0 16,0 4-10-16,0 0 0 0,0-4 0 0,-5 4 0 15,5-5 0-15,-5 5 0 0,1-4 0 0,-1 4 0 16,-4 0 0-16,5 0 0 0,-5-5 0 0,-4 5 0 16,8 0 0-16,-8-4-14 0,4 4 3 0,-5 0 1 15,1-5-14-15,4 5-2 16,-4 0-1-16,-1 0 0 0,1-4-5 0,4 4 0 0,5-1-1 0,3 5 0 16,-3-4-1-16,4 0 0 0,8 3 0 0,-3 1 0 15,3 0-35-15,5 3-7 0,5-3-2 0,-1 4-486 16,5-5-96-16</inkml:trace>
          <inkml:trace contextRef="#ctx0" brushRef="#br0" timeOffset="-6.61816E6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          <inkml:trace contextRef="#ctx0" brushRef="#br0" timeOffset="-6.61693E6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        <inkml:trace contextRef="#ctx0" brushRef="#br0" timeOffset="2610.0708">3941 2985 691 0,'0'0'61'0,"-9"-4"-49"0,1-4-12 0,-1 4 0 15,0-3 97-15,0-1 17 0,5 8 3 0,-5-8 1 16,0 4-93-16,9 4-25 0,0 0 8 0,0 0-8 16,-4-8 0-16,4 8 0 0,0 0 8 0,0 0-8 0,0 0 0 0,0 0 0 15,0 0 8-15,4-8-8 16,-4 8 0-16,0 0 0 0,0 0 0 0,0 0 0 0,0 0 41 16,0 0 5-16,0 0 1 0,0 0 0 0,0 0 21 0,5 8 5 15,-1 4 1-15,-4-4 0 0,0 7-22 0,0 1-4 16,0-4 0-16,0 3-1 0,0 1-15 0,0-1-4 15,0 1 0-15,4 0 0 0,1 3 2 0,-1-3 0 16,1 3 0-16,3-3 0 0,1 3-2 0,0-3-1 16,0 3 0-16,-1 1 0 0,6-4-11 0,-6 3-3 15,1 1 0-15,0 3 0 0,0-4-1 0,-1 1 0 16,6 3 0-16,-10 1 0 0,0-5-4 0,-4 5 0 16,5 3-8-16,-1-4 12 0,1 1-2 0,-5-1-1 15,0 1 0-15,0-1 0 0,0-4 6 0,-5 1 1 16,5-1 0-16,-4 1 0 0,-1-4-8 0,1-1 0 15,-5 1-8-15,0-5 12 0,1 1-2 0,-1-4-1 0,9-8 0 0,-9 8 0 16,0 0-9-16,1-5 10 0,8-3-10 0,-9 4 10 16,-9 0-10-16,5-4 0 0,4 0 9 0,1 0-9 15,-6-4 8-15,1 4-8 0,0 0 8 0,0-4-8 16,0 4 8-16,0 0-8 0,-1-3 8 0,-3 3-8 16,4 0 13-16,-5 0-1 0,5 0-1 0,-5 0 0 15,1 0 0-15,-5 3 0 0,4 1 0 0,1 0 0 16,-5-4 0-16,0 8 0 0,0-4 0 0,-4 0 0 15,-1 4-3-15,1-4 0 0,-5-1 0 0,1 5 0 16,-1-4-8-16,0 4-11 0,1 0 3 0,3-4 0 16,1 3-4-16,4 1 0 0,0-4 0 0,0 8 0 15,5-4-7-15,-1-1-1 0,5 1-1 0,0 0 0 16,0 0-25-16,4 0-5 0,4 3-1 16,5-3 0-16,0-8-128 0,0 8-27 0</inkml:trace>
          <inkml:trace contextRef="#ctx0" brushRef="#br0" timeOffset="6419.2613">3866 3648 172 0,'0'0'8'16,"-8"-4"1"-16,-1 0-9 0,-4-4 0 0,4 1 0 0,-4-1 0 15,0 0 324-15,4 4 64 0,-4-4 12 0,4 0 2 16,0 5-295-16,0-5-59 0,-4 0-12 0,9 4-3 16,-9 0-19-16,8 0-4 0,-8-4-1 0,9 5 0 0,-1-1-21 15,1-4-4-15,-5 4 0 0,0 0-1 0,5 0-5 16,0 0-1-16,-1-4 0 0,5 8 0 0,-8 0 23 0,-1 0 0 15,4 0 0-15,5 0 0 0,-4 4 20 0,4-4 9 16,0 0 2-16,0 0 0 0,0 0-1 0,4 12 0 16,1 4 0-16,4-5 0 0,-1 5 14 0,5 0 2 15,1-1 1-15,3 9 0 0,1-1 1 0,8 0 1 16,-4 1 0-16,4-5 0 0,1 5-20 0,3-1-4 16,5 0-1-16,-4-7 0 0,0 4-4 0,0-1-2 15,-1-3 0-15,1 3 0 0,-5 1-10 0,5-5-8 16,-5 5 12-16,-4-1-12 0,0-3 10 0,5-1-10 15,-6 1 8-15,1-4-8 0,-4-1 0 0,4 1 0 16,-5-4 0-16,1 0 0 0,0 0 0 0,-1-1 0 16,-4-3 0-16,0 4 0 0,1-8 0 0,-6 4 0 0,1 0 0 0,-9-4 0 15,0 0 0-15,0 0 0 0,0 0 0 0,0 0 0 16,0 0 0-16,0 0 0 0,-4-8 11 0,-1-4-11 16,-3 5 9-16,-1-9-9 0,0 0 8 0,-4-3-8 15,0 3 0-15,0-3 0 0,-5-5 0 0,0 5 0 16,1-5 0-16,-5 1 0 0,4 0 0 0,-8-1 0 15,4 1 0-15,-4-1-9 0,-1 5 9 0,1-4 0 16,4 3-12-16,-4 4 12 0,0-3-12 0,4-1 12 16,-9 5-15-16,5-1 4 0,-1 1 1 0,5 3 0 15,-4 0 10-15,4 4 0 0,0-3-9 0,5 3 9 16,-1 0 0-16,1 0 0 0,-1 1 0 0,9 3 0 16,0-4 0-16,-4 4 0 0,9 4-9 0,-5-4 9 15,9 4 0-15,0 0 0 0,0 0 0 0,0 0 0 0,0 0-8 16,4 12 8-16,5-1 0 0,0 1 0 0,4 8 0 0,0-1 11 15,5 1 0-15,4-1 0 0,4 8-1 0,0-3 0 16,10-1 0-16,-6 1 0 0,1-1-2 0,0 0 0 16,8 1 0-16,-4-1 0 0,5-3 12 0,-5 3 3 15,0-3 0-15,0-1 0 0,5 1-32 0,-5-1-7 16,0 1 0-16,4-1-1 0,-4 1 25 0,0-1 4 16,1 1 2-16,-6-1 0 0,1 1-14 0,-5-1-16 15,5 1 3-15,-5-1 1 0,-4 1 12 0,5-5 0 16,-1 1 0-16,-4 3 0 0,-5 1 16 0,5-1-3 15,-9-3-1-15,5 3 0 0,-5-7-12 0,-4 4 0 16,0-5 0-16,0 5 0 0,-1-8 9 0,-3 3-1 0,-5-11 0 16,0 0 0-16,0 0-8 0,4 8 0 15,-4-8 0-15,0 0 0 0,0 0 0 0,0 0 0 0,0 0 0 0,0 0 0 16,0 0 0-16,-13 0 8 0,4 0-8 16,-4 0 8-16,0-4-8 0,0-3 0 0,-5-1 0 0,1-4-11 15,3 0 2-15,-3 5 0 0,4-9 0 0,0 4 0 16,-5 1 9-16,0-5 0 0,5 4 0 0,0 1 0 15,-9-5-14-15,0 0-4 0,9 1-1 0,-4 3 0 16,-1-3 19-16,5-1 0 0,0 4 0 0,-1 4 0 16,6 1 0-16,-1 3 9 0,0 0-1 0,9 4 0 15,0 0 1-15,0 0 0 0,0 0 0 0,0 0 0 16,0 0-9-16,13 8 0 0,5 3 0 0,-5 1 0 16,5 0 0-16,8-1 0 0,0 1 0 0,5 0 0 15,-9 3 0-15,4-3 13 0,5 4-3 0,0-1-1 16,4 1-9-16,-5 3 0 0,1 1 0 0,4-5 8 15,-4 1-8-15,0 0 0 0,-5-1 0 0,0 1 0 0,5 3 0 16,-5-3-16-16,1 0 4 0,-5-1 1 0,4-3 11 16,-4 3 0-16,0-3 0 0,4 4 0 0,-4-5 10 0,0 1-2 15,0-4-8-15,-5 4 12 0,-3-5-12 0,3 5-10 16,-4-4 2-16,-4 0 0 0,0-4 8 0,-9-4 8 16,0 0-8-16,0 0 11 0,0 0-2 0,0 0 0 15,0 0 0-15,0 0 0 0,0 0 3 0,0 0 0 16,0 0 0-16,-9 0 0 0,-4-4-12 0,4 0 0 15,-4 0 9-15,0 0-9 0,-5 0 0 0,1 0 0 0,-1-4-10 0,5 5 10 16,-4-5-16-16,-1 0 3 16,0 0 1-16,-4 0 0 0,5-3 1 0,-1 3 1 0,1 0 0 15,-5 4 0-15,4-4 10 0,-4 1-10 0,0 3 10 16,1 0-10-16,-1 0 10 0,0 4 0 0,4 0 0 0,-4 0 0 16,5 0 8-16,-1 0 4 0,5 0 1 15,0 4 0-15,0-4-13 0,13 0 0 0,0 0 0 0,0 0-10 16,0 0 10-16,0 0 0 0,0 0 0 0,8 8 0 15,1 3 0-15,4 1 8 0,0 0-8 0,1-5 0 16,3 5 0-16,1 0 0 0,4 0 0 0,0-1-8 16,-5-3 8-16,5 4 0 0,0 3 0 0,-4-3 0 15,-1 0 0-15,5-1 0 0,-4 1 0 0,4 0 0 16,-5 0 0-16,1-1 0 0,-1-3 0 0,5 4 0 16,-4-1 0-16,-1 1 0 0,-4 0 0 0,5 0 0 15,4-5 0-15,-5 5 0 0,1-4 0 0,-5-4 0 16,-4 4 0-16,0-5 0 0,-1 5 0 0,1-4 0 0,4 4 0 15,-4-4 0-15,0 0 0 0,0-4 8 0,-9 0-8 0,8 4 0 16,-8-4 0-16,9 4 0 0,-9-4 0 0,0 0 8 16,0 0-8-16,0 0 0 0,0 0 0 0,0 0 8 15,0 0-8-15,0 0 0 0,0 0 0 0,9 3 9 16,-9-3-9-16,9 4 0 0,-9-4 11 0,0 0-11 16,0 0 10-16,9 4-10 0,-1 0 0 0,6 0 8 15,-14-4-8-15,8 0 0 0,5 4 0 0,-13-4 0 16,9 0 0-16,0 4 0 0,4-4 0 0,-4 4 11 15,-9-4-11-15,9 0 10 0,-9 0-10 0,13 0 0 16,0 4 0-16,-13-4 0 0,13 4 0 0,-13-4 0 16,9 0 0-16,4 0 0 0,-4 7-12 0,0-3 3 15,-9-4 0-15,13 4 0 0,0 0 1 0,-4 4 0 16,0-4 0-16,-1 4 0 0,-8-8 8 0,13 3 0 16,-4 1 0-16,4 4 0 0,-4 0 0 0,0-4 0 0,4 4 0 15,-4-1 0-15,0 1 0 0,-1 0 0 0,6-4 0 0,-6 4 0 16,-8-8 0-16,9 8 0 0,4-5 0 0,-4 1 0 15,-9-4 0-15,9 8 0 0,4-4 0 0,-13-4 0 16,0 0 0-16,0 0 0 0,9 0 0 0,-9 0 0 16,0 0 9-16,0 0-9 0,0 0 12 0,0 0-12 15,0 0 15-15,0 0-4 0,0 0-1 0,0 0 0 16,0 0-1-16,-9-4 0 0,0-4 0 0,0 4 0 16,-4 1-9-16,0-1 0 0,-4-4 9 0,3 4-9 15,-3 0 0-15,4-4 0 0,-5 0 0 0,5 5 8 16,0-5-8-16,-5 0 0 0,1 4 0 0,4-4 0 15,-5 0 0-15,1 1 0 0,3-1 0 0,-3 0 0 0,4-4 0 16,-1 1 0-16,-3 3 0 0,-1 4 0 16,5-4 0-16,-4 0-12 0,-1 1 12 0,1-1-12 15,3-4 12-15,-3 0 0 0,4 5 8 0,0-5-8 0,-5 4 0 16,-4-4 0-16,5 5 0 0,3-5 0 0,-3 0 0 0,-1 0 8 16,1 1-8-16,4 3 0 0,-5-8 0 0,0 5 0 15,1 3 0-15,4 0 0 0,0-4 0 0,-1 1 0 16,1 3 0-16,4-4 0 0,1 4 0 0,-1 4 0 15,9 4 0-15,0 0 0 0,0 0 0 0,0 0 0 16,0 0 0-16,0 0 0 0,0 0 0 0,13 4 0 16,0 4-9-16,0 0 9 0,5 4 0 0,0-1-9 15,-1 1 9-15,5 0 0 0,0-1 0 0,0 5-8 16,0 0 8-16,0-1 0 0,-5-3-9 0,1 0 9 16,-1 3-13-16,1 1 5 0,4-4 8 0,-5-1-12 0,5-3 12 15,-4 4-12-15,-1-4 12 0,1 3 0 0,0-3 0 0,-1 0-8 16,-4 0 8-16,5-4 0 0,-9-1 0 0,4-3 0 15,-13 0 0-15,0 0 0 0,0 0 0 0,9 4 0 16,-9-4 0-16,0 0 9 0,13 0-9 0,-13 0 0 16,0 0 13-16,0 0-4 0,0 0-1 0,0 0 0 15,0 0-8-15,0 0 12 0,0 0-12 0,0-7 12 16,0-5-12-16,-5 0 10 0,-3 0-10 0,-1 5 10 16,-4-9-10-16,-1 4 0 0,-3-3 0 0,-5 3 0 15,4 0 0-15,-4-3-11 0,1-1 11 0,3 1-8 16,-8-1 8-16,4-4-10 0,9 1 10 0,-5-1-10 15,-4 1 10-15,5 3-13 0,3 1 5 0,1 3 8 16,-4-4-11-16,8 9 11 0,4-1-8 0,1 0 8 16,4 8 0-16,0 0 0 0,0 0 0 0,0 0 0 0,0 0-9 15,4-4 9-15,5 4-10 0,4 0 10 0,1 8-11 0,-6 0 11 16,1 3-12-16,4 1 12 0,0 4 0 0,5-1 0 16,0 1 0-16,-1 0 0 0,1 3 0 0,4-3 0 15,-5 3 0-15,-4 1 0 0,5-5 0 0,-1 1 0 16,-3-1 0-16,3 1 0 0,-4-4 0 0,0 3 0 15,-4-3 0-15,0 0 0 0,4-4 0 0,-4-1 0 16,0 5 0-16,-1-4 0 0,-3 0 0 0,-5-8 0 16,0 0 0-16,9 7 9 0,-9-7-9 0,0 0 0 15,0 0 9-15,0 0-9 0,0 0 0 0,0 0 0 16,0 0 0-16,0 0 8 0,0 0-8 0,0 0 11 16,0 0-11-16,0 0 12 0,-9-7-12 0,0-1 0 15,-4 0 9-15,0 0-9 0,0-3 0 0,-5-1 8 0,0 0-8 0,1 0 0 16,4 1 0-16,0-9 0 0,-1 5 0 0,-3-1 0 15,4-3 0-15,4-1 0 0,-4 4 0 0,8 1-12 16,-3-1 12-16,3 5-8 0,1-5 8 0,4 8-8 16,0-4 8-16,0 5 0 0,0-1-9 0,0 8 9 15,4-4 0-15,-4 4 0 0,13-4 0 0,-4 4 0 16,4 4 0-16,1 0 8 0,-1 4 0 0,4-1 0 16,-4 5-8-16,5-4 0 0,-1 4 0 0,1 3 0 15,0-3 8-15,-1 4-8 0,1-5 0 0,4 5 8 16,-9-1-8-16,4-3 0 0,1 0 0 0,-5 3 0 15,5-3 0-15,-5 0 0 0,0-8 0 0,-4 4 0 16,-1-1 0-16,1 1 0 0,0 0 0 0,0 0 0 16,-5 0 0-16,-4-8 0 0,0 0 0 0,9 7 0 0,-9-7 0 15,0 0 0-15,4 8 9 0,-4-8-1 0,0 0-8 16,0 0 0-16,0 0 0 0,0 0 0 0,0 0 9 0,-8 8-9 16,-1-4 12-16,0-4-12 0,9 0 8 0,-9 0-8 15,0-4 0-15,1 4 0 0,-1-4 8 0,0-4-8 16,0 8 0-16,1-8 0 0,-6 5 0 0,6-5 0 15,-1 8 0-15,-4-8 0 0,4 0 0 0,0 4 0 16,-4-4 0-16,0 5 0 0,4-5 0 0,-4 0 0 16,0 0 0-16,0 4 0 0,-5 0 0 0,0 0 0 15,1-3-10-15,-1 3 10 0,1-4-9 0,-1 4 9 16,1-4 0-16,-1 0 0 0,1 1 0 0,-1-1 16 16,9-4-2-16,-4 0 0 0,-4 1 2 0,-1 3 1 15,5 0 0-15,-5-4 0 0,1 5-17 0,-1-1 0 0,5 0 0 16,0 4 0-16,0-4-9 0,0 1-6 0,-5-1-1 0,5 0 0 15,0 0 16-15,-5 0 0 0,5 4 0 0,0-3 0 16,-5-1 0-16,5 0 0 0,-4 0 0 0,3-3 0 16,-3 3 12-16,4-4 6 0,-5 4 1 0,1-3 0 15,-1-1-19-15,1 0 0 0,-5 0 0 0,4 1 0 16,-4-5 0-16,0 4 0 0,-4 1 0 0,4-5 0 16,-4 4 0-16,4-3 0 0,0-1 0 0,9 5 0 15,-1-5 0-15,1 0 0 0,-9-3 0 0,0 3 0 16,5 1 0-16,-1-5 0 0,-4 5 0 0,5-5 0 15,-5 5 0-15,4-1 0 0,5 0 0 0,-4 5 0 16,-1-5 0-16,-4 0 0 0,9 5 0 0,-5-1-9 16,1-4 9-16,4 5 0 0,-5-1 0 0,5 0 0 15,-5 1 0-15,5-1 0 0,0 0 8 0,-4 1-8 0,3 3 0 16,1-4 0-16,0 0 0 0,4 5 0 16,-4-5-17-16,4 0-8 15,1-3-2-15,-1 3 0 0,0 0 13 0,0 0 2 0,0 1 1 0,1-1 0 0,-5 0 11 0,4 5-10 16,-4-5 10-16,4 4-10 0,-4-4 10 0,4 5 0 15,-4-5 0-15,0 4 0 0,-1-4 0 0,6 5 0 16,-6-1 0-16,6 0 0 0,-1-4 0 0,5 4 0 16,-10-3 0-16,1-1 8 0,0 0-8 0,4 1 0 15,0 3 0-15,1-4 0 0,-10 4 0 0,5 1 0 16,4-1 12-16,0 0-4 0,-4 0-8 0,5 0 0 16,-6 4 8-16,1-3-8 0,4-1 0 0,1 0 0 0,-1 4 0 15,0-8 0-15,0 5 0 0,1-1 0 0,-1 4 0 0,0-4-8 16,-4 0 8-16,8 1 0 0,-3-1-9 15,-1 0 9-15,0 0 0 0,5 0 0 0,-5 4 0 0,5-3 0 16,-1-1 0-16,-4 0 0 0,5 0 0 0,4 0 0 16,-9 1 0-16,5 3 0 0,-1-4 0 0,1 4 0 15,0 0-9-15,-1-4 9 0,-3 4 0 0,3-3 0 16,1 3-9-16,4 4 9 0,-5-8 0 0,1 4-9 16,4 4 9-16,0 0 0 0,-4-4-9 0,-5 0 9 15,4 0 0-15,5 4 0 0,0 0 0 0,-8 0 0 16,3 0 0-16,5 0 0 0,0 0 0 0,0 0 0 15,0 0-10-15,0 0 10 0,0 0 0 0,0 0-9 16,5 12 9-16,-1-4 0 0,0 4 0 0,5-1 0 16,-4 1 0-16,3 4 0 0,6-1 0 0,-1-3-8 15,-5 7 8-15,6-7 0 0,3 4 0 0,-4-5 8 0,5 5-8 16,-1-4 0-16,1-1 0 0,0 1 8 0,3-4-8 16,-3 4 11-16,4-1-11 0,0 1 12 0,4 4-1 0,-4-1 0 15,-4 5 0-15,4-1 0 0,-5 1 4 0,5 3 1 16,0 0 0-16,0 1 0 0,0-5 0 0,4 5 0 15,1-1 0-15,-1 1 0 0,-4-5-16 0,4 4 0 16,-4 1 0-16,4-5 0 0,1 1 0 0,-5-5-18 16,0 1 4-16,0 0 1 0,0-1 13 0,-5 1 0 15,1-1 0-15,-1 1 0 0,1 0 0 0,-5 3 0 16,0-3 0-16,5 3 0 0,-5 1 8 0,-4-1 4 16,4 1 0-16,0 3 1 0,-4-3-5 0,-1-1 0 0,6 1-8 15,-6-1 12-15,1 1-12 0,0-1 0 16,0 1 8-16,-1-5-8 0,6 5 0 0,-1-9 8 0,0 5-8 0,4-4 0 15,1 3 0-15,0-3 0 0,-5 0 0 0,0-5 0 16,4 5 0-16,-3-4 0 0,3 4 0 0,5-5 0 16,-9 1 0-16,5 0-12 0,4 4 12 0,-5-1-13 15,1 1-10-15,-1 0-1 0,1 3-1 0,-1 5 0 32,5-1-95-32,0 1-20 0,-4 7-3 0</inkml:trace>
          <inkml:trace contextRef="#ctx0" brushRef="#br0" timeOffset="-6.76868E6">6389 5294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        <inkml:trace contextRef="#ctx0" brushRef="#br0" timeOffset="-6.7681E6">7310 5528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        </inkml:traceGroup>
      </inkml:traceGroup>
    </inkml:traceGroup>
  </inkml:traceGroup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41:50.6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4E9BD50-2933-4077-8F73-084F7550F716}" emma:medium="tactile" emma:mode="ink">
          <msink:context xmlns:msink="http://schemas.microsoft.com/ink/2010/main" type="inkDrawing" rotatedBoundingBox="12964,3562 20413,3387 20419,3674 12971,3850" semanticType="scratchOut" shapeName="Other">
            <msink:sourceLink direction="with" ref="{0C8B3413-0A5C-4813-B047-571633CA4BC1}"/>
          </msink:context>
        </emma:interpretation>
      </emma:emma>
    </inkml:annotationXML>
    <inkml:trace contextRef="#ctx0" brushRef="#br0">6928 227 288 0,'0'0'25'0,"0"0"-25"0,0 0 0 0,0 0 0 15,0 0 136-15,0 0 21 0,-4-12 5 0,4 12 1 16,0 0-134-16,0-7-29 0,-5-1 0 0,-4 4 0 15,9 4-13-15,-8 0 1 0,-6-4 0 0,1 0 0 0,-9 0-4 0,5 0 0 16,4 0 0-16,-5 4 0 16,-8-4 16-16,4 1 0 0,4-1 0 0,-4 0 0 0,-4 0 10 0,0 0 5 15,-1-4 1-15,1 4 0 0,0 0 20 0,-9 0 4 16,0 1 0-16,-5-1 1 0,1 4 10 0,-1-4 1 0,1 0 1 0,-1 4 0 16,1-8 4-16,-1 4 1 15,1 0 0-15,-5-4 0 0,0 5-24 0,0-1-5 16,-4 0-1-16,0 0 0 0,4 0-14 0,-5 0-3 15,6 4-1-15,-1 0 0 0,4 4 6 0,1-4 2 16,-1 0 0-16,5 0 0 0,4 4-18 0,-8 0 0 16,4-4 0-16,-5 0 0 0,-4 4 0 0,9-4-9 15,-4 4 9-15,4-1-8 0,4 1 8 0,-4-4 0 16,0 4 8-16,0-4-8 0,-5 4 0 0,5 0-18 16,4-4 3-16,-4 4 1 0,0-4 24 0,5 0 5 15,-1-4 1-15,-4 4 0 0,4 4-26 0,0-4-5 0,-4 0-1 0,0 0 0 16,0 4 16-16,-4 0 0 0,3-4 0 0,-3 4 0 15,4 0 0-15,-5-1 0 0,1-3 0 0,4 4 0 16,-5 0 0-16,5 8 0 0,-4-12 0 0,4 4 0 16,4 4 0-16,-4-4 0 0,0 3 0 0,0-3-9 15,0-4 9-15,-1 4 0 0,1 0 0 0,0 0 0 16,0 0 0-16,4 0 0 0,5-4 0 0,-9 4 0 16,4 0 17-16,1-4-1 0,3 3 0 0,1 1 0 15,-5 0-16-15,9-4-19 0,-4 0 4 0,4 4 1 16,4 0 22-16,1 0 5 0,-5-4 1 0,4 0 0 15,1 0-14-15,-1 0 0 0,1 0 0 0,-1 0 0 16,-4 0 0-16,5 4 0 0,-5-4 0 0,0 0 0 16,0-4-20-16,0 4-6 15,-9 0-2-15,1 0 0 0,-1-4 20 0,0 4 8 0,0-4-8 0,1 4 8 0,-5 0 0 16,0 0 0-16,-1 0 0 0,-3 0 0 0,4 0 0 0,0 4 0 16,-5-4 0-16,1 0 0 0,4 0 0 0,-9 0 0 15,4 0 0-15,-8 0 8 0,4 0-8 0,-4 0 0 16,4 0 0-16,0 0 8 0,5 0-8 0,-1-4 0 15,5 0 0-15,0 4 0 0,0 0 0 0,0-4 0 16,4 0 0-16,-4 1 0 0,0-1 8 0,0 0 0 16,0 4 0-16,-9-4 0 0,4 0-8 0,1 4 0 15,-5 0 0-15,0 0 8 0,0 0-8 0,5 0 0 16,-1 4 0-16,1-4 8 0,-5 0-8 0,4 0 0 16,1 0 0-16,4 4 0 0,-5 0-13 0,1-4 2 15,4-8 1-15,-5 8 0 0,5 0 2 0,-4-4 0 0,-5 0 0 0,4-4 0 16,5 4 8-16,-9 0 0 0,-4 1 0 0,0 3-8 15,0 0 8-15,-1-4 0 0,-3 4 0 0,-1 0 0 16,5 0 0-16,-9 0 0 0,4 0 0 0,0 0 0 16,5-4 0-16,-4 4 0 0,3 0 0 0,5-4 0 15,1 4 0-15,3 0 0 0,1 0 0 0,4 4 0 16,4 0 0-16,0 0 0 0,0-4 0 0,5 0 0 16,0 3 0-16,8 1 0 0,-4-4 0 0,5 0 0 15,-5 4 0-15,4 0 0 0,1-4 0 0,-1 4 0 16,1-4 9-16,-1 4-9 0,5 0 12 0,-5-4-12 15,5 0 0-15,-4 0 0 0,3 0 0 0,6 0 0 16,-5 0 0-16,-1 0-9 0,-3 4 9 0,8-4 0 16,0-4 0-16,9 4 0 0,-9 0 0 0,9 0 0 15,0 0 0-15,0 0-12 0,0 0 4 0,0 0 0 0,0 0 8 0,0 0 0 16,0 0 0-16,0 0 0 0,9 8 0 16,0-4 0-16,4-4 0 0,0 3 0 0,1 1 0 0,-1 4 0 15,0-8 0-15,4 4 0 0,-3 0 0 0,3 0 0 16,5 0 0-16,-4 0 0 0,-1-4 0 0,1 0 0 15,4 4 0-15,0-1 0 0,-1-3 0 0,6 4 0 16,-1-4 8-16,0 0-8 0,5 4 0 0,4-4 0 16,0 0 0-16,5-4 0 0,-1 4 0 0,5-4 8 15,0 1-8-15,0-1 0 0,0 8 9 0,0-8-9 16,-5 0 12-16,9 0-12 0,1 0 12 0,-5 0-12 16,4-8 12-16,0 8-12 0,0 1 18 0,1-5-3 15,-10 4-1-15,5 0 0 0,4 4-2 0,0-4 0 16,1 4 0-16,-5-4 0 0,-1 0-4 0,1 0-8 15,0 0 11-15,4 1-11 0,-8 3 0 0,4-4 0 0,4 4 0 0,-8 0 0 16,-1 0 0-16,1 0 0 0,3 0 10 0,1 0-10 16,0 0 0-16,4-4 0 0,-4 4 0 0,0-4 0 15,-4 4 0-15,4 0 0 0,-5 0 0 0,5 0 0 16,-5-4 0-16,1 4 0 0,-1-12 0 0,1 8 0 16,-5 0 0-16,4 1 0 0,1-5 0 0,4 4 0 15,0 4 0-15,0-4 15 0,-1 0-4 0,-3 0-1 16,-1-4-10-16,1 4 0 0,-1 1 0 0,1-5 0 15,-1 4 0-15,1 0 0 0,-1 0 0 0,-4-4 0 16,5 4 0-16,-5-3 0 0,0 3 0 0,0 0 8 16,-4-4-8-16,4 4 0 0,0 0 0 0,0 0 8 15,-4 4-8-15,0 0 0 0,-5 0 0 0,-4 0 8 16,0 0 3-16,0 0 0 0,0 0 0 0,0 4 0 16,0 0-3-16,-5-4-8 0,1 0 12 0,-1 0-4 0,10 0-8 15,-6 0 10-15,1 0-10 0,5 0 10 0,-5 0-10 16,8-4 0-16,1 4 0 0,0-4-11 0,-9 4 11 15,8 0 0-15,1 0 0 0,0 0 0 0,0-4 13 0,-1 4 5 16,-3 0 1-16,-1-4 0 0,0 4-27 0,-4-3-6 16,0 3-1-16,0-4 0 0,-4 4 34 0,-1 0 6 15,-4 0 2-15,5 0 0 0,-1 0-12 0,-3 4-3 16,3-4 0-16,-4 0 0 0,0 3-12 0,5-3 0 16,4 0 0-16,-5 4 0 0,5-4 0 0,-4 4 0 15,4-4 8-15,4 0-8 0,1 0 0 0,-1 0 0 16,0-4 0-16,-4 4 0 0,0 0 0 0,0 4 0 0,0-4 0 15,0-4 0-15,4 4 0 0,1-4 0 0,-6 1 0 16,1-1 0-16,0 4 0 0,0 0 0 0,0-8-8 0,-4 8 8 16,4-4 0-16,-5 4 0 0,1 0 0 0,4 4 0 15,-5-4 0-15,1 0 0 0,-1 0 0 0,5-4 0 16,0 8 0-16,0 4 9 0,0-16-9 0,0 8 8 16,4 8-8-16,1-8 0 0,-5 4 0 0,0-1 0 15,4-6 0-15,-9 3 0 0,5 0 0 0,5 3 0 16,-5-3 0-16,0 0 0 0,4 0 0 0,0-3 0 15,1 3 0-15,-1 0 0 0,-4 0 0 0,0 0-11 16,0 3 11-16,-5-3 0 0,5 0 0 0,-4 0 0 16,4 4 0-16,-5-4 0 0,1-4 0 0,-1 8 0 15,1 0 0-15,4-4 0 0,-5 4 0 0,1-4 0 16,4 0 0-16,-5 0 0 0,10-4 0 0,-10 4 0 16,1 0 0-16,8 0 0 0,0 4 0 0,1-4 0 0,-5 0 0 15,-5-4 0-15,5 4 0 0,-4 0 0 0,4 0 0 0,0 4 8 16,-5-4-8-16,1 4 0 0,4-4 0 0,0 4 0 15,0-4 0-15,-1 4 0 0,-3-4 0 0,4-4 0 16,-5 4 0-16,1 0 0 0,0 0 0 0,-1 0 0 16,1-4 0-16,-1 4-8 0,1 0 8 0,-1 0 0 15,1 0 0-15,-1 0 0 0,-3 0 9 0,8 0-9 16,-5 0 12-16,1 0-12 0,-1 0 9 0,5 4-9 16,0-4 0-16,0 0 9 0,0-4-9 0,0 4 0 15,0-4 0-15,9 4 8 0,-5 0-8 0,-4-4 0 16,-9 4 9-16,4 0-9 0,5-4 8 0,-8 4-8 15,-14 0 8-15,13 0-8 0,4-4 0 0,-4 4 0 16,1 0 0-16,-6 0 0 0,1 0 20 0,4 4 0 0,0-4 0 16,1 4 0-16,-6-4-20 0,6 0-18 0,-1 4 3 0,4 0 1 15,-4 0 14-15,1 0 0 0,-1-4 0 16,0 4 0-16,4-4 0 0,-3 4 0 0,-1 0 0 0,-4-1 0 16,4-3 0-16,0 0 0 0,-13 0 0 0,9 0 0 15,-9 0 0-15,8 0 0 0,6-3 0 0,-14 3 0 16,0 0 8-16,0 0 5 0,13 3 1 0,0-3 0 15,-13 0-22-15,9 0-5 0,4 0-1 0,-4 4 0 16,4 0 22-16,-13-4 5 0,0 0 1 0,13 0 0 16,0 0-14-16,0 4 0 0,-4 0 0 0,0 0 0 15,4-4 0-15,-4-4 0 0,4 4 0 0,-13 0 0 16,0 0-8-16,13 0-5 0,5 0-1 0,-5 0 0 16,-13 0 14-16,9-4 0 0,8 0 0 0,-8 4 0 0,4-4 0 15,-13 4 0-15,0 0 0 0,9 0 0 0,4 0 9 16,-4-4-9-16,-9 4 0 0,0 0 9 0,13 0-9 0,-13 0 0 15,0 0 0-15,4 0 0 0,9 4 8 0,1 0 0 16,-1-8 0-16,0 4 0 0,-4 0-8 0,4 0-14 16,4 4 3-16,1-4 1 0,-9 0 10 0,4 0-12 15,-4 4 12-15,0 4-12 16,4 0-83-16,-9 0-17 0,-4-8-3 0,-13 27-1 16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5D97039-7347-4D1D-AFEE-40476AA8446F}" emma:medium="tactile" emma:mode="ink">
          <msink:context xmlns:msink="http://schemas.microsoft.com/ink/2010/main" type="inkDrawing" rotatedBoundingBox="13097,12309 13622,14948 11071,15455 10546,12816" hotPoints="13331,13874 12001,15203 10672,13874 12001,12545" semanticType="container" shapeName="Circle">
            <msink:sourceLink direction="with" ref="{E5331570-8B4C-403E-A4D8-E371774EE51D}"/>
            <msink:destinationLink direction="with" ref="{92AEC0DE-25A6-4087-ABA2-DB987408C5D5}"/>
            <msink:destinationLink direction="with" ref="{DBC9995E-1D3E-4262-A71F-1625B95A68D6}"/>
            <msink:destinationLink direction="with" ref="{68CFF2F2-C624-4D2C-81CD-344E3405BB90}"/>
          </msink:context>
        </emma:interpretation>
      </emma:emma>
    </inkml:annotationXML>
    <inkml:trace contextRef="#ctx0" brushRef="#br0">1918 144 403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1 0 16,0-1-1-16,0-4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  </inkml:traceGroup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6:42.3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DACF118-03EC-4DEB-AE1F-DF768EC6737A}" emma:medium="tactile" emma:mode="ink">
          <msink:context xmlns:msink="http://schemas.microsoft.com/ink/2010/main" type="writingRegion" rotatedBoundingBox="1516,233 29846,-82 29865,1616 1535,1932"/>
        </emma:interpretation>
      </emma:emma>
    </inkml:annotationXML>
    <inkml:traceGroup>
      <inkml:annotationXML>
        <emma:emma xmlns:emma="http://www.w3.org/2003/04/emma" version="1.0">
          <emma:interpretation id="{DD7E03B7-9C40-43B8-8F7A-00016B9D3B75}" emma:medium="tactile" emma:mode="ink">
            <msink:context xmlns:msink="http://schemas.microsoft.com/ink/2010/main" type="paragraph" rotatedBoundingBox="1516,233 29846,-82 29865,1616 1535,19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B3D200-E22C-4256-8111-049011D6B41C}" emma:medium="tactile" emma:mode="ink">
              <msink:context xmlns:msink="http://schemas.microsoft.com/ink/2010/main" type="line" rotatedBoundingBox="1516,233 29846,-82 29865,1616 1535,1932"/>
            </emma:interpretation>
          </emma:emma>
        </inkml:annotationXML>
        <inkml:traceGroup>
          <inkml:annotationXML>
            <emma:emma xmlns:emma="http://www.w3.org/2003/04/emma" version="1.0">
              <emma:interpretation id="{38884626-99B2-4459-BCE5-CBBA8CDD0B87}" emma:medium="tactile" emma:mode="ink">
                <msink:context xmlns:msink="http://schemas.microsoft.com/ink/2010/main" type="inkWord" rotatedBoundingBox="1517,330 3854,304 3871,1850 1534,1876"/>
              </emma:interpretation>
              <emma:one-of disjunction-type="recognition" id="oneOf0">
                <emma:interpretation id="interp0" emma:lang="" emma:confidence="1">
                  <emma:literal>The</emma:literal>
                </emma:interpretation>
                <emma:interpretation id="interp1" emma:lang="" emma:confidence="0">
                  <emma:literal>the</emma:literal>
                </emma:interpretation>
                <emma:interpretation id="interp2" emma:lang="" emma:confidence="0">
                  <emma:literal>Tho</emma:literal>
                </emma:interpretation>
                <emma:interpretation id="interp3" emma:lang="" emma:confidence="0">
                  <emma:literal>Thx</emma:literal>
                </emma:interpretation>
                <emma:interpretation id="interp4" emma:lang="" emma:confidence="0">
                  <emma:literal>Th</emma:literal>
                </emma:interpretation>
              </emma:one-of>
            </emma:emma>
          </inkml:annotationXML>
          <inkml:trace contextRef="#ctx0" brushRef="#br0">-4178 448 172 0,'-5'4'16'0,"-3"4"-16"15,3-1 0-15,-8 1 0 0,4-8 155 0,5 8 28 0,4-8 5 0,0 0 2 16,-5 4-62-16,5-4-12 0,0 0-2 0,0 0-1 15,0 0-20-15,9-4-4 0,13 0-1 0,-9 0 0 16,5-7-3-16,4 3-1 0,4 0 0 0,0 0 0 16,1-4-18-16,8 5-4 0,-4-5-1 0,-1 0 0 15,1 4-15-15,0-7-3 0,4-1-1 0,4 8 0 16,-4-3-26-16,5 3-6 0,-5 0-1 0,4 4 0 16,-3-4-9-16,3 5 8 0,1-5-8 0,3 0 8 15,-12 4-8-15,4 0 0 0,-4-4 0 0,0 4 0 16,-5 1 0-16,5-1 0 0,-5-8 0 0,-4 4 0 15,0-4 0-15,0 5 0 0,4-1-11 0,0-4 11 16,-8 12-46-16,8-12-4 16,-12 5-1-16,7-1-594 0,-12 0-119 0</inkml:trace>
          <inkml:trace contextRef="#ctx0" brushRef="#br0" timeOffset="383.3039">-3586 428 954 0,'0'0'20'0,"4"-15"5"0,1 3 1 0,4 0 2 0,-5 1-28 0,5 3 0 0,-5-4 0 0,-4 12 0 16,0 0 96-16,0 0 15 0,13-8 2 0,-13 8 1 16,0 0-78-16,0 0-16 0,0 8-4 0,-4 8 0 15,-1 3 24-15,1 1 5 0,0 3 1 0,-9 5 0 16,4 7 10-16,-9 0 1 0,-4 8 1 0,0 0 0 16,0 7 11-16,-4 1 3 0,0 11 0 0,-1-3 0 15,-8-9-13-15,9 9-3 0,4-4 0 0,-9-5 0 16,5 5-28-16,9-16-7 0,-10 0-1 0,10-4 0 15,-1-4-7-15,9-7-1 0,-4-5-1 0,4 1 0 16,1-9-11-16,3 1 0 0,5 0 0 0,0-12 0 16,0 0-73-16,0 0-20 0,0 0-4 0,0 0-859 15</inkml:trace>
          <inkml:trace contextRef="#ctx0" brushRef="#br0" timeOffset="1425.2396">-2766-203 172 0,'0'0'16'0,"0"0"-16"0,0 0 0 0,0 0 0 15,0-4 236-15,0 4 44 0,0 0 8 0,0 0 3 16,0 0-142-16,0 0-28 0,0 0-5 0,0 0-2 16,0 0-48-16,0 0-10 0,0 0-1 0,0 0-1 15,0 0-26-15,0 0-4 0,0 8-2 0,0 3 0 16,-4 9 8-16,4-1 2 0,-4 1 0 0,-1-1 0 15,5 12 0-15,0 5 1 0,-17 3 0 0,4 7 0 16,4-3-3-16,-9 12-1 0,1-4 0 0,-5 7 0 16,0 1-11-16,0 3-2 0,-4-4-1 0,4-3 0 0,4 4 2 15,1-9 1-15,-5-3 0 0,4-4 0 0,5-4 5 16,0 4 1-16,-5-12 0 0,1 0 0 0,3-4-12 0,1-3-3 16,9-5 0-16,0-3 0 0,-5 0-1 0,4-9 0 15,5-7 0-15,0 0 0 0,0 0-8 0,0 0 12 16,0 0-12-16,0-7 12 0,5-9-12 0,-1 4 0 15,1 1 0-15,3-5 0 0,1 0 0 0,-5 5-20 16,5-1 3-16,-4 0 1 0,-1 12 16 0,5-11 0 16,4 3 0-16,-13 8 0 0,0 0-20 0,0 0 0 15,4 0 0-15,1-12 0 0,-5 12 8 0,0 0 2 16,13 0 0-16,-9-4 0 0,-4 4 10 0,0 0 0 16,9-4 0-16,-5 4 0 0,10 0 0 0,-14 0 0 15,0 0 0-15,4-8 0 0,14 5 0 0,-10-1 0 16,1 0 0-16,4 4 0 0,0 0 0 0,-4 0 0 15,-9 0 0-15,13 0 0 0,0 0 0 0,-4 4 0 16,9-4 8-16,-9 0-8 0,-9 0 0 0,13 4 0 0,-13-4 0 0,13-4 0 16,-4 4 0-16,4 0 0 0,-13 0 0 0,0 0 0 15,17-4 0-15,1 4 0 0,-1 0 0 0,-17 0 8 16,14 0-8-16,3 0 0 0,-17 0 0 0,18 0 0 16,-5 0 0-16,0 4 0 0,0 0 0 0,0-1 0 15,1 5 0-15,3-8 0 0,-4 8 0 0,0-4-8 16,5 4 8-16,-5-8 0 0,5 8 0 0,-5-5 0 15,0 5 0-15,0-8 0 0,5 0 0 0,-5 0 0 16,9 0 0-16,-5 0 0 0,5 0 0 0,-9-8 0 16,9 5 0-16,0 3 0 0,0-8 0 0,0 0 0 15,0 0 0-15,4 4 0 0,-8-4 0 0,4 1 0 0,0 3 0 16,-5-4 0-16,1 4 0 0,0 0 0 0,-1-4 0 0,1 4 0 16,-14 1 0-16,5-1 8 0,0 0-8 0,-9 4 0 15,8-8 0-15,1 4 0 0,-9 4 0 0,5-8 0 16,3 0 0-16,-3-3 8 0,3 3-8 0,-8 0 0 15,9-4 0-15,-9 1 0 0,5 3 0 0,-1-11 8 16,-4 3-8-16,0 0 0 0,0 1 0 0,4-1 9 16,-8 1-9-16,4-1 0 0,0 4 9 0,-4-3-9 15,-1 11 0-15,5-8 9 0,-9 4-9 0,1 0 10 16,-5 5-10-16,8-1 10 0,-4 0 2 0,-4 8 0 16,4 0 0-16,1-1 0 0,-10 5-12 0,5 0 0 15,0 8 0-15,-5-1 0 0,5 5 0 0,-9-1 10 16,9 1-2-16,-5-5-8 0,5 9 0 0,4 3 0 15,-8-8 0-15,4 1 0 0,4-1 0 0,0 1 8 16,5-1-8-16,4 9 10 0,4-9-2 0,-4 1-8 0,5 7 12 16,3-4-4-16,1 1-8 0,9-5 12 0,4 1-12 15,4-1 12-15,9 1-12 0,-4-5 8 0,4 1-8 0,9-8 8 16,-5 0-8-16,5-8 0 0,4-4 0 0,5 0-769 16,-5-4-147-16</inkml:trace>
        </inkml:traceGroup>
        <inkml:traceGroup>
          <inkml:annotationXML>
            <emma:emma xmlns:emma="http://www.w3.org/2003/04/emma" version="1.0">
              <emma:interpretation id="{E224F6FF-57F4-4A75-AAB4-527D1699EFA8}" emma:medium="tactile" emma:mode="ink">
                <msink:context xmlns:msink="http://schemas.microsoft.com/ink/2010/main" type="inkWord" rotatedBoundingBox="5744,528 11255,467 11264,1248 5753,1309"/>
              </emma:interpretation>
              <emma:one-of disjunction-type="recognition" id="oneOf1">
                <emma:interpretation id="interp5" emma:lang="" emma:confidence="0">
                  <emma:literal>corresponding</emma:literal>
                </emma:interpretation>
                <emma:interpretation id="interp6" emma:lang="" emma:confidence="0">
                  <emma:literal>Corresponding</emma:literal>
                </emma:interpretation>
                <emma:interpretation id="interp7" emma:lang="" emma:confidence="0">
                  <emma:literal>correspondingly</emma:literal>
                </emma:interpretation>
                <emma:interpretation id="interp8" emma:lang="" emma:confidence="0">
                  <emma:literal>Correspondingly</emma:literal>
                </emma:interpretation>
                <emma:interpretation id="interp9" emma:lang="" emma:confidence="0">
                  <emma:literal>(orrresponding</emma:literal>
                </emma:interpretation>
              </emma:one-of>
            </emma:emma>
          </inkml:annotationXML>
          <inkml:trace contextRef="#ctx0" brushRef="#br0" timeOffset="2456.4967">486 140 1105 0,'0'0'48'0,"5"-8"12"0,-5 0-48 0,0-3-12 0,4 3 0 0,0-4 0 16,1 0 68-16,-5 1 11 0,0 3 2 0,0-4 1 0,4 4-22 0,-8-3-5 16,-1-1-1-16,5 8 0 15,-8-4-30-15,8 8-7 0,-9-4-1 0,-4 4 0 16,0 0-6-16,-1 0-2 0,-3 0 0 0,-5 8 0 0,4-4 29 0,-4 8 6 15,1 3 1-15,-6 5 0 0,5-1-5 0,-4 1-1 16,0 3 0-16,-1 8 0 0,5 1 0 0,-4 7 0 16,0 0 0-16,4-4 0 0,0 8-17 0,0 3-3 15,4-7-1-15,-4-7 0 0,9 3-5 0,0 4-2 16,9-16 0-16,-1 4 0 0,10 1-10 0,-1-9 0 16,9-3 0-16,-4 3 0 0,4-3-8 0,5-1 8 15,-1-3 0-15,5 0 0 16,5-4-141-16,12-1-24 0,-4-3-5 0,0-4-1 0</inkml:trace>
          <inkml:trace contextRef="#ctx0" brushRef="#br0" timeOffset="2782.8046">947 358 1630 0,'0'0'72'0,"0"0"16"0,0 0-71 0,0 0-17 0,-9 4 0 0,0-4 0 15,9 0 54-15,-9 8 7 0,-4 0 2 0,0 3 0 16,-4-7-36-16,3 12-7 0,6-8-2 0,-1 11 0 15,-4 1-4-15,4-1-1 0,0 5 0 0,0-1 0 16,1 0-13-16,-1-3 0 0,5 3 0 0,-5-3 0 0,9-1 0 0,0 1 0 16,-5-5 0-16,10 1 0 15,-5-4 0-15,0-12 0 0,9 7 0 0,-9-7 9 16,0 0-9-16,13 4 10 0,4-8-10 0,5 4 10 16,-4-11-1-16,4 3 0 0,0-4 0 0,-1-3 0 15,6-5-9-15,-10 1 8 0,-4-5-8 0,1 1 8 0,3 0-8 16,-4-5 8-16,-4-3-8 0,-4 4 8 0,-5-1-8 0,0 9 8 15,0-1-8-15,0 5 8 0,-9 3-8 0,4 4 0 16,-3 4 0-16,-10 8 0 0,-8 0 0 0,4 8 0 16,4 7 0-16,-4 1 0 0,-4-1 0 0,4 5 0 15,-4-1 0-15,-1 1 0 16,10-1-24-16,-1-3-8 0,1-1 0 0,8-3-856 16</inkml:trace>
          <inkml:trace contextRef="#ctx0" brushRef="#br0" timeOffset="3199.3161">1521 171 1382 0,'0'0'123'0,"9"-8"-99"0,-9 0-24 0,0 8 0 16,9-3 111-16,-9 3 17 0,9 3 3 0,-1 1 1 15,1 8-77-15,-4 4-15 0,-1 3-4 0,-4 1 0 16,0 3-11-16,0 0-2 0,0 5-1 0,0 3 0 16,-4 0 6-16,4 4 2 0,0-4 0 0,0-3 0 15,0-1-1-15,-5 4 0 0,5-11 0 0,-4-1 0 16,4 1-6-16,0-12-2 0,0 3 0 0,0 1 0 16,0-12 11-16,0 0 1 0,0 0 1 0,0 0 0 15,0 0-10-15,0 0-3 0,0 0 0 0,9-8 0 16,-5 0 2-16,0-3 0 0,1-1 0 0,4 0 0 15,-1-7-1-15,1-1 0 0,4 5 0 0,-4-5 0 0,4-3-22 0,0 3 0 16,0 1 0-16,1-1 0 0,-1 5 0 0,0 3 0 16,-9-8 0-16,5 9 8 15,4 3-48-15,-4 0-8 0,-9 8-3 0,13-8 0 16,-8 4-158-16,8 1-32 0,-13 3-7 0,26-4 0 16</inkml:trace>
          <inkml:trace contextRef="#ctx0" brushRef="#br0" timeOffset="3522.8788">2206 265 172 0,'0'0'8'0,"0"0"1"0,0 0-9 0,8 0 0 0,-8 0 0 0,9 0 0 16,0 0 289-16,0 4 56 0,-5-1 11 0,5 9 3 15,-9-12-239-15,4 12-48 0,5 0-10 0,0 3-2 16,-5 1-7-16,-4-1-1 0,9 5-1 0,0-1 0 15,-1 1 10-15,-3-1 3 0,-5 1 0 0,0-5 0 16,4 5-16-16,1-4-4 0,-1-1 0 0,-4 1 0 16,4-8-20-16,-4 3-5 0,5-3-1 0,-5 4 0 15,0-12-4-15,0 4-1 0,0-4 0 0,0 0 0 16,0 0-13-16,0 0 0 0,0 0 0 0,0 0 0 16,0 0 28-16,0 0 5 0,0 0 2 0,9-4 0 15,-1-4-14-15,-3 0-2 0,3-4-1 0,1 1 0 16,0-9 6-16,0 5 0 0,4-5 1 0,-4 1 0 0,-5-5-4 0,5 5-1 15,0-5 0-15,4 5 0 0,0-1-20 0,0-3 0 16,5 0 0-16,-1-1 8 16,-4 5-32-16,5-1-7 0,-1 1-1 0,1-1 0 15,0 1-78-15,-5-1-16 0,4 1-3 0,1 11-898 16</inkml:trace>
          <inkml:trace contextRef="#ctx0" brushRef="#br0" timeOffset="5486.0601">1438 350 403 0,'0'0'17'0,"0"0"5"0,0 0-22 0,0 0 0 0,0 0 0 0,0 0 0 15,0 0 180-15,0 0 32 16,4 8 7-16,-4 4 1 0,0 0-136 0,0 3-26 15,0-3-6-15,0 0 0 0,5 3-10 0,-5 5-2 0,4-1 0 16,1-7 0-16,-5 4-6 0,4 3-2 0,-4-3 0 0,0-1 0 16,0 5-8-16,0-9-3 0,0 1 0 0,0-4 0 15,0 0 11-15,0 0 1 0,0-8 1 0,-4 7 0 16,4-7-12-16,0 12-2 0,-5-8-1 0,5-4 0 16,0 0-10-16,0 0-1 0,0 0-8 0,0 0 12 15,0 0 0-15,0 0-1 0,0 0 0 0,0 0 0 16,0 0 9-16,0 0 1 0,0 0 1 0,0 0 0 15,0 0-14-15,0 0-8 0,0 0 10 0,0 0-10 16,0 0 12-16,0 0-3 0,0 0-1 0,0 0 0 0,0 0-8 0,0 0 0 16,0 0 0-16,0 0 8 0,0 0-8 0,0 0 0 15,0 0 0-15,0 0 0 0,0 0 0 0,0 0 0 16,0 0 9-16,0 0-9 0,0 0 8 0,0 0-8 16,0 0 8-16,0 0-8 15,0 0 0-15,0 0 8 0,0 0-8 0,0 0 0 0,0 0 8 0,0 0-8 16,0 0 10-16,0 0-10 0,0 0 0 0,0 0 0 15,0 0 0-15,0 0 0 0,0 0 0 0,0 0 0 16,0 0 0-16,0 0 0 0,0 0 0 0,0 0 0 16,5 15 0-16,-5-11 0 0,0-4 0 0,0 0 0 15,0 0 0-15,4 8 0 0,-4 0 0 0,4 0 0 16,-4-8 0-16,0 0 0 0,5 11 0 0,-5-11 0 16,0 0 0-16,0 8 0 0,0-8 0 0,4 8 0 0,-4-8 0 15,9 8 0-15,-9-8 0 0,0 0 0 0,4 12 0 16,1-1 0-16,-1-3 0 0,5 4 0 0,-9-12 0 15,0 0 0-15,0 0 0 0,4 8 8 0,-4-8-8 0,0 0 0 16,0 0 0-16,0 0 9 0,0 0-9 0,0 0 8 16,0 0 11-16,0 0 1 0,0 0 1 0,0 0 0 15,0 0-21-15,0 0 0 0,0 0 0 0,5-8 8 16,-5 8-8-16,0-12 0 0,4 0 0 0,-4 5 0 16,0-5 15-16,-4 4-2 0,4 0 0 0,-5 0 0 15,5 8-13-15,5-11 0 0,-5 3 0 0,4-4 0 16,-4 4 0-16,0 1 0 0,0-1 0 0,4 4 0 15,1-8 0-15,-1 5 0 0,1-5 0 0,-1 0 0 16,0 4 0-16,1 1 0 0,-1-1 0 0,0-4 0 16,1 4 0-16,-1-3 0 0,5 3 0 0,-5-8 0 0,-4 1 0 0,9 7 0 15,0-8 0-15,0 4 0 0,-5-3 0 0,0-1 0 16,5 1 0-16,4 3 0 0,-4-8 0 0,0 9 0 16,-5 3 0-16,5-4 0 0,0 4 0 0,0-3 0 15,-5 3 0-15,5 0 0 0,4 4 0 0,-9 0 0 16,10 0 0-16,-1 1 0 0,0-1-16 0,4 0-5 15,-3 0-2-15,3 4 0 16,1 4-128-16,-5-4-25 0,4 4-6 0,-4 7-1 0</inkml:trace>
          <inkml:trace contextRef="#ctx0" brushRef="#br0" timeOffset="6531.7738">2903 456 864 0,'0'0'76'0,"0"0"-60"16,0 0-16-16,0 0 0 0,0 0 69 0,0 0 11 15,0 0 3-15,0 0 0 0,0 0-13 0,13 4-2 16,-4-4-1-16,8 0 0 0,-3 0-11 0,3 0-3 16,5-4 0-16,-4 0 0 0,-1-4-34 0,5 0-7 15,-4 0-2-15,-1-3 0 0,1 3-10 0,-1-8 12 16,1 1-12-16,-1 7 12 0,1-8-4 0,-1 1 0 15,-8 7 0-15,4-12 0 0,1 5 20 0,-6 3 3 16,1-7 1-16,-5-1 0 0,1 5-20 0,4-5-3 0,-5 4-1 0,-4 1 0 16,0-1-8-16,0 1 0 0,0 7 0 15,0-12 0-15,-4 9 0 0,-5 3 0 0,0 0 0 0,0 4 0 16,-8 0 0-16,4 4 0 0,-9 4 0 0,4 0 0 16,-4 4 0-16,0 11-11 0,-4-7 3 0,0 8 0 15,-1 3 19-15,1 0 4 0,0 5 1 0,4 3 0 16,0 0 25-16,4 4 6 0,1 0 1 0,4 0 0 15,-5 0-29-15,9-7-6 0,9-1-1 0,-4 4 0 16,4-11 0-16,0 3-1 0,4-3 0 0,1-5 0 16,3 1-11-16,1-4 10 0,4-1-10 0,1-3 10 15,3-4-22-15,5 0-4 0,0 0 0 0,0-4-604 16,0-4-121-16</inkml:trace>
          <inkml:trace contextRef="#ctx0" brushRef="#br0" timeOffset="6881.0172">3934-36 1652 0,'0'0'36'0,"0"0"8"0,0 0 2 0,-9 12 0 0,-4-12-37 0,0 8-9 16,-9 4 0-16,4 3 0 0,-8 1 44 0,8 3 6 15,-4 1 2-15,-4 3 0 0,-5-3 0 0,5 11 0 0,0-16 0 0,-1 9 0 16,-3-5-36-16,8-3-6 0,4 0-2 0,5-1 0 16,4-3 7-16,5 0 1 0,-5-5 0 0,9 5 0 15,5 0-7-15,-1-4-1 0,0 3 0 0,5 1 0 16,4-4-8-16,-4 3 0 0,0-3 0 0,-5 4 0 16,1-4 26-16,3 3 3 0,-3 1 1 0,-1 0 0 15,-8 3-13-15,4 1-2 0,-5 4-1 0,1-5 0 16,-5 1 5-16,0-8 1 0,1 7 0 0,-1 1 0 15,0-12 9-15,0 11 3 0,-4-11 0 0,4 12 0 16,1-16-32-16,-6 8 0 0,6-5 0 0,-6 5 0 16,1-4-138-16,-4 4-34 0,-23-4-6 15,10 8-2-15</inkml:trace>
          <inkml:trace contextRef="#ctx0" brushRef="#br0" timeOffset="7840.1137">4241 132 576 0,'0'0'51'0,"9"-4"-41"16,-5-4-10-16,0 1 0 0,1 3 171 0,-1-4 32 15,-4 8 6-15,0 0 2 0,0 0-118 0,0 0-23 0,0 0-5 0,0 0-1 16,0 0-22-16,0 0-5 0,0 0-1 0,-4 19 0 16,-5 1-7-16,5-1-1 0,-5 9-1 15,0 11 0-15,-4 0-2 0,4-4 0 0,0 8 0 16,-4 3 0-16,0-7 19 0,0 0 3 0,0 0 1 0,4-3 0 16,-4-1-20-16,4-4-3 0,-4 0-1 0,0-12 0 15,4 5 7-15,-4-9 1 0,4 1 0 0,5-4 0 16,4-12-7-16,0 0-1 0,-9 4 0 0,9-4 0 15,0 0 13-15,-9 0 3 0,5 0 0 0,-1-4 0 16,1-4-23-16,-1 4-4 0,1-4-1 0,0 0 0 16,4-11-12-16,-5 3 0 0,1-3 0 0,4-4 0 15,0-1 0-15,0 1 0 0,4-8 0 0,1 3 0 16,3-3 0-16,1 0 0 0,4-4 0 0,1 7-10 16,3-11-24-16,-4 0-5 15,5 4-1-15,4-4 0 0,0 8 16 0,4-4 4 0,0 8 0 0,5 3 0 0,0-7 4 0,-5 12 2 16,-4 3 0-16,0 4 0 0,4-3-4 0,0 7-1 15,1 0 0-15,-10 4 0 0,5 0 19 0,-4 8-8 16,-5 0 8-16,-4 4 0 0,0-4-13 0,-5 8 4 16,0-1 1-16,-8 5 0 0,0 3 8 0,-5 5 0 15,-4-1 8-15,-1 4-8 0,-3 5 0 0,-5-9 8 16,0 0-8-16,-4 9 0 0,-1-13 0 0,1 8 0 16,-5 1-10-16,5-5 10 0,0 4-26 0,4-15 2 15,0 4 0-15,4-5 0 16,1 1-141-16,-1-4-28 0,-12 8-6 0,30-16-1 0</inkml:trace>
          <inkml:trace contextRef="#ctx0" brushRef="#br0" timeOffset="8187.9099">4868 206 1094 0,'0'0'97'0,"0"0"-77"0,0 0-20 0,0 0 0 16,0 0 73-16,0 0 11 16,0 0 3-16,-4 8 0 0,-5 4-19 0,-4-5-3 0,-1 5-1 0,1 8 0 15,-4-1-16-15,-1-3-3 0,-4 3-1 0,0 12 0 16,5-3-19-16,-1 3-4 0,5-12-1 0,4 5 0 16,1-1-12-16,3-3-8 0,5-9 8 0,0 5-8 0,0-4 11 0,5-1-3 15,-5-11 0-15,8 8 0 0,1-8 20 0,0 0 3 16,0 0 1-16,4-8 0 0,0 5-32 0,0-5 0 15,0 0 0-15,5-4 0 0,-1-7 0 0,-3 3 0 16,3-3 0-16,-4-5 0 0,0-3 9 0,1 7-9 16,-1 1 8-16,-5-8-8 0,-3 7 8 0,-1 1-8 15,-4 3 0-15,0 4 8 0,0 1 5 0,0 3 1 16,0 8 0-16,-4-8 0 0,-5 4-1 0,5-4 0 16,-5 8 0-16,0 8 0 15,-4-8-82-15,-5 8-17 0,-3-4-3 0</inkml:trace>
          <inkml:trace contextRef="#ctx0" brushRef="#br0" timeOffset="8587.8721">5105 335 1666 0,'17'-4'36'0,"-8"4"8"0,0 0 2 0,0-8 2 16,4 8-39-16,0 0-9 0,0 8 0 0,-4-4 0 15,4 11 56-15,0-7 8 0,-4 12 3 0,0-5 0 16,0 5-8-16,-5-5-2 0,5 5 0 0,-9-1 0 16,0-3-33-16,0 0-6 0,0-1-2 0,0-15 0 0,0 8 7 0,0-8 1 15,0 0 0-15,0 0 0 0,0 0-16 0,0 0-8 16,0 0 10-16,0 0-10 0,0 0 18 0,0 0-2 15,4-8-1-15,0-3 0 0,10 3-15 0,-1-12 0 16,0-7 0-16,4 7 0 0,1 1 0 0,4-1 0 16,-5 1 8-16,5 3-8 0,-4 5 0 0,0 3 0 15,-5 4 0-15,0-8 0 0,0 12 0 0,-4 0 0 16,-5 12 8-16,5-8-8 0,-5 11 8 0,-4-3-8 16,-4 8 0-16,4-5 9 15,-4 5-9-15,4-1 0 0,-5 1 9 0,5 3-9 0,0-3 0 0,-4 3 8 16,4-3-8-16,0 3 0 15,4 0-100-15,-4-3-25 0</inkml:trace>
        </inkml:traceGroup>
        <inkml:traceGroup>
          <inkml:annotationXML>
            <emma:emma xmlns:emma="http://www.w3.org/2003/04/emma" version="1.0">
              <emma:interpretation id="{CBC45F9C-8FB0-454E-99F1-E98EA9E4FB0A}" emma:medium="tactile" emma:mode="ink">
                <msink:context xmlns:msink="http://schemas.microsoft.com/ink/2010/main" type="inkWord" rotatedBoundingBox="11952,417 14697,386 14711,1603 11966,1634"/>
              </emma:interpretation>
            </emma:emma>
          </inkml:annotationXML>
          <inkml:trace contextRef="#ctx0" brushRef="#br0" timeOffset="9158.5273">6723 311 1796 0,'0'0'40'0,"0"0"8"0,5-7 1 0,-5-1 1 0,-5 0-40 0,1 4-10 0,-5-8 0 0,0 5 0 16,1 7 28-16,-1-12 3 0,-9 12 1 0,5 0 0 15,-4 0 0-15,-1 0 0 0,-8 0 0 0,4 12 0 0,-5-12-20 0,1 7-3 16,0 5-1-16,-1-4 0 0,-3 11 4 0,3 1 0 15,-8-1 0-15,9 1 0 0,4-1-4 0,0 1 0 16,5 3 0-16,-1 5 0 0,1-5-8 0,8-3 0 16,0 11 9-16,5-12-9 0,-1-7 0 0,5 7 8 15,-4 1-8-15,-1-1 0 0,1 1 0 0,4-5 0 16,0 5 0-16,0-1-12 0,0-7-3 0,4 0-1 16,-4-12 0-16,5 12 0 0,4-9 2 0,-1 1 0 15,6-4 0-15,-1-4 0 0,4-3 14 0,1-5 0 16,-1 0 0-16,5-3 0 0,-4-9 0 0,4 1 13 15,0 0-1-15,0-13 0 0,0 5 16 0,-5-4 2 16,1 0 1-16,-1-4 0 0,9-4-6 0,-4 0-1 16,0 0 0-16,-4 0 0 0,8-3-9 0,1-13-3 15,-6 5 0-15,6 7 0 0,-10 4-12 0,1 8 0 0,-5 4 0 16,0 11 0-16,-4 1 19 0,-5 3 1 0,1 4 0 16,-5 12 0-16,0 0 9 0,0 0 3 0,0 0 0 0,-5 8 0 15,-3 12-32-15,-1-13 0 0,0 17 0 0,0 3 0 16,0-7 0-16,-4 11 0 0,9 4 0 0,-5-4 0 15,-4 0 0-15,0 0 0 0,4 5 0 0,5-1 0 16,-5 4 0-16,9-8 0 0,-4 8 0 0,4 0 0 16,0-4-20-1,0 0-9-15,4 0-3 0,-4 0 0 0,0-4-134 0,4-3-27 16,1 19-6-16,-1-16-1 0</inkml:trace>
          <inkml:trace contextRef="#ctx0" brushRef="#br0" timeOffset="9358.7091">7105 413 2300 0,'0'0'51'0,"0"0"10"0,0 0 3 0,0 0 0 0,-5 15-52 0,-3 1-12 16,3 4 0-16,1-1 0 0,-5 1 44 0,0-1 7 15,5 1 1-15,0-1 0 0,4-3-36 0,-5 3-6 16,1-7-2-16,4 3 0 0,0 1-8 0,0-4 0 15,0-12 0-15,4 11 8 16,1-3-108-16,-1 0-21 0,-4-8-5 0,9 8-1 0</inkml:trace>
          <inkml:trace contextRef="#ctx0" brushRef="#br0" timeOffset="9509.4854">7219 15 1958 0,'4'-4'43'0,"1"-4"9"0,4 4 1 0,-4 1 3 0,4 3-45 0,0 0-11 0,0 0 0 0,-4 0 0 15</inkml:trace>
          <inkml:trace contextRef="#ctx0" brushRef="#br0" timeOffset="9887.4747">7672 257 1854 0,'0'0'40'0,"0"0"9"0,0 0 2 0,13 8 1 0,-4 3-41 0,-1 1-11 15,-8 4 0-15,5 3 0 0,-1 1 37 0,-4 7 6 16,-4-4 1-16,-5 1 0 0,0-1-5 0,1 1-1 15,3 7 0-15,1-12 0 0,-5 1-1 0,0-1 0 16,5-11 0-16,-1 4 0 0,5-4-16 0,0-8-3 16,0 0-1-16,0 0 0 0,0 0 19 0,0 0 3 15,0 0 1-15,-4-8 0 0,8-4-16 0,5-7-4 16,-4-1 0-16,3-3 0 0,1-1-20 0,4-7 0 0,0-4 0 16,1 15 8-1,3-11-8-15,1 12 0 0,4-9 0 0,0 9 0 0,4-1 0 0,-9 13 0 0,1-9 0 0,4 12 0 16,-5-8 0-16,-3 9 9 0,-1 6-9 0,-4 9 10 15,-1-4-10-15,-3 8 0 0,4-1 0 0,-9 1 0 16,4 3 17-16,-4 5 2 0,-4 3 0 0,4-8 0 16,-5 5-170-16,1-1-33 15,4-3-8-15,-5-1-792 0</inkml:trace>
          <inkml:trace contextRef="#ctx0" brushRef="#br0" timeOffset="10440.3279">8676 179 2188 0,'5'-12'48'0,"-1"0"11"0,1 5 1 0,-5-1 1 0,0-4-49 0,0 4-12 16,0 1 0-16,0 7 0 0,-5-8 54 0,1 4 8 16,-5-4 2-16,-4 4 0 0,-5 4-64 0,-4 0 0 15,-4 0 0-15,0 12-10 0,-1-8 1 0,-3 11 0 16,-5-7 0-16,-5 12 0 0,-4-1 9 0,9 5-10 15,0-1 10-15,9 8-10 0,-1-4 10 0,10 1 0 16,-1-5 0-16,10 4-8 0,3-3 8 0,5-1 0 16,0-3 0-16,9-5 0 0,0-3 0 0,4-4 0 15,4 0 0-15,1-4 0 0,13-4 0 0,-1-8 0 16,1-4 0-16,4 0 0 0,-8-3 12 0,3-1-3 16,1 4 0-16,0-15 0 0,-5 0 13 0,0 0 2 15,5 3 1-15,-5-7 0 0,5 4-5 0,-5-1 0 0,-4 5-1 16,5 0 0-16,-10 11 10 0,1-8 3 0,-1 9 0 0,-8 3 0 15,0 8-41-15,-9 0-8 0,9 0-2 0,-5 12 0 16,0 3 19-16,-4 9 0 0,0 3 0 0,0 4 0 16,-8 4 16-16,3 4 1 0,-4 8 0 0,1-4 0 15,-6 0-17-15,1 0-17 0,0-4 3 0,-4 4 1 16,-1-4 13-16,5 0 0 0,-5-1 0 0,-4 1 0 0,-8-3 23 0,3 3 7 16,1-4 2-16,0 0 0 15,8-8-20-15,-13 4-4 0,-4 0-8 0,-4 5 12 16,-5-13-12-16,5 0 11 0,-1 1-11 0,5-5 10 0,0-3-2 15,9-8 0-15,-5 3 0 0,9-11 0 0,0 0 4 16,0 0 0-16,9-7 0 0,-5-1 0 0,10-4 24 16,3 0 6-16,1-3 1 0,13-1 0 0,-5-3-29 0,18-5-6 15,4 1 0-15,9-4-8 0,9-5 0 0,4 1 0 16,5 8 0-16,8-16-9 16,1 8-29-16,4-1-6 0,-9 5 0 0,4-4-1 15,1 7-143-15,-5-11-29 0,65-23-6 0,-38 11-1 0</inkml:trace>
        </inkml:traceGroup>
        <inkml:traceGroup>
          <inkml:annotationXML>
            <emma:emma xmlns:emma="http://www.w3.org/2003/04/emma" version="1.0">
              <emma:interpretation id="{1A359C46-1E94-447E-9B84-E8EB21523AE3}" emma:medium="tactile" emma:mode="ink">
                <msink:context xmlns:msink="http://schemas.microsoft.com/ink/2010/main" type="inkWord" rotatedBoundingBox="16538,65 21324,12 21339,1324 16553,1377"/>
              </emma:interpretation>
              <emma:one-of disjunction-type="recognition" id="oneOf2">
                <emma:interpretation id="interp10" emma:lang="" emma:confidence="1">
                  <emma:literal>residual</emma:literal>
                </emma:interpretation>
                <emma:interpretation id="interp11" emma:lang="" emma:confidence="0">
                  <emma:literal>residval</emma:literal>
                </emma:interpretation>
                <emma:interpretation id="interp12" emma:lang="" emma:confidence="0">
                  <emma:literal>residua'</emma:literal>
                </emma:interpretation>
                <emma:interpretation id="interp13" emma:lang="" emma:confidence="0">
                  <emma:literal>vesidval</emma:literal>
                </emma:interpretation>
                <emma:interpretation id="interp14" emma:lang="" emma:confidence="0">
                  <emma:literal>resided</emma:literal>
                </emma:interpretation>
              </emma:one-of>
            </emma:emma>
          </inkml:annotationXML>
          <inkml:trace contextRef="#ctx0" brushRef="#br0" timeOffset="11838.7407">10809 191 1389 0,'0'-24'61'0,"4"16"14"0,5-3-60 0,0 3-15 16,-1-4 0-16,1 4 0 0,-4-3 73 0,3 7 12 15,-3 0 3-15,-5 4 0 0,0 0-35 0,0 0-6 16,8-8-2-16,-8 8 0 0,0 0-24 0,0 0-5 16,0 0 0-16,5 8-1 0,-1 11-3 0,-4-7-1 15,-4 11 0-15,4 1 0 0,4 7 9 0,-4 4 1 16,0 8 1-16,-4 8 0 0,4-1-2 0,0-3 0 16,-5 4 0-16,1-4 0 0,0-4 3 0,-1 0 0 15,1-5 0-15,4 1 0 0,-4-15 1 0,4 3 1 16,-5-3 0-16,1-9 0 0,4 1 11 0,-5-12 3 15,5-4 0-15,0 0 0 0,0 0 12 0,0 0 2 16,-8-4 1-16,-1 4 0 0,4-16-17 0,1 1-3 0,0-5-1 16,-1 4 0-16,1-3-13 0,4-1-4 0,0 1 0 15,0-8 0-15,0 3-16 0,4-7 0 0,5 8 8 0,4-8-8 16,0-5 0-16,1 5 0 0,3-8 0 0,9 4 0 16,5 4-9-16,0 4-3 0,0-1 0 0,-1 1 0 15,1 4-14 1,4-9-3-16,-4 13-1 0,-1-8 0 0,1 7-130 15,0 5-25-15,-9 3-6 0,4 4-794 0</inkml:trace>
          <inkml:trace contextRef="#ctx0" brushRef="#br0" timeOffset="12228.3007">11344 506 1209 0,'0'0'108'0,"0"0"-87"16,0 0-21-16,4 12 0 0,5-4 0 0,0 0 9 16,0 0-9-16,4 3 0 0,0-11 93 0,0 0 12 15,5 0 3-15,-1-11 0 16,1 7-30-16,-1 0-6 0,1-12 0 0,4 1-1 0,-5-1-39 0,1-4-8 16,4 1-2-16,0-12 0 0,-5 7 7 0,1 1 2 15,-1-4 0-15,-3-1 0 0,-1 1 1 0,0 4 0 16,0-5 0-16,-4 1 0 0,0 4-8 0,-1-5-2 15,-3 9 0-15,4 3 0 0,-9 1-12 0,4 7-2 16,-8-4-8-16,4 8 12 0,-9 0-12 0,9 4 0 0,-5 0 0 16,-8 0 0-16,0 8 0 0,-9 4 0 0,0-4 0 15,0 11 0-15,0 1 0 0,-4 3-8 0,0 4 8 0,4 1-13 16,0 3 13-16,-5 0 0 0,10 0 0 16,-5 4 0-16,4-7 0 0,1 3 8 0,4-8-8 0,0 5 10 15,8 3-2-15,1-8 0 0,-1 1 0 0,10-5 0 16,-1 1-8-16,9-5 0 0,5 9 0 0,8-13 0 15,9 5-11-15,5-5-4 0,8-7-1 0,5 0-990 16</inkml:trace>
          <inkml:trace contextRef="#ctx0" brushRef="#br0" timeOffset="12973.7075">12520 3 1216 0,'0'-15'54'0,"0"15"11"0,-9-8-52 0,0 4-13 0,0-8 0 0,-4 8 0 16,-9 1 101-16,5-5 18 0,8 4 3 0,-9 4 1 15,-4 4-68-15,-8 4-14 0,3-5-2 0,-8 13-1 16,5-8-13-16,-1 7-2 0,0-3-1 0,-4 8 0 0,4-5 1 0,1 5 0 16,3 3 0-16,1 1 0 0,4 3-23 15,5-12 0-15,-1 17 0 0,9-13 0 0,0 1 29 0,9 3 2 16,0 0 0-16,9 1 0 15,4-1-50-15,1 1-9 0,3 3-3 0,1-8 0 0,4 1 50 0,-5-1 9 16,-4-3 3-16,5 0 0 0,-1-1-15 0,-3 5-4 16,-6-12 0-16,1 7 0 0,-5 1 23 0,-4-5 4 15,0 5 1-15,0 0 0 0,-8-5-7 0,3 5-1 16,-3 0 0-16,-1-9 0 0,0 5-32 0,0 0 0 16,5-5 0-16,-5 1 0 0,5 4 32 0,-5-12 0 15,0 4 0-15,5 0 0 16,-5 7-172-16,-4-7-36 0,-9 4-6 0,0-4-2 0</inkml:trace>
          <inkml:trace contextRef="#ctx0" brushRef="#br0" timeOffset="13068.7549">12752 230 2055 0,'0'0'45'0,"0"0"10"0,0 0 1 0,0 0 2 16,9 7-46-16,-5 1-12 0,-4 12 0 0,5 3 0 16,-5 4 47-16,0 8 7 0,0 4 2 0,0 0 0 15,-5-7 6-15,1 3 2 0,0 4 0 0,-1-8 0 16,1 0-42-16,-5 0-8 0,5-7-2 0,-1 3 0 0,-4-8-4 0,9-7 0 16,-4 0-8-16,4 0 12 15,0-5-117-15,0-7-24 0,0 0-5 0,0 0-867 16</inkml:trace>
          <inkml:trace contextRef="#ctx0" brushRef="#br0" timeOffset="13190.8904">13051 128 1728 0,'0'0'153'0,"4"-8"-122"16,0 1-31-16,-4 7 0 0,0 0 100 0,0 0 13 15,0 0 3-15,0 0-698 16,0 0-140-16</inkml:trace>
          <inkml:trace contextRef="#ctx0" brushRef="#br0" timeOffset="14721.9437">13766 495 460 0,'13'-20'41'0,"-13"20"-33"16,0-11-8-16,-5-1 0 0,10 4 161 0,-5-4 31 15,-9 8 5-15,0-7 2 0,-4 3-102 0,0-4-20 16,0 4-4-16,0-3-1 0,-9 3-30 0,4-4-6 16,1 4-2-16,-5-3 0 0,0 7-10 0,0 0-1 15,0-8-1-15,-4 12 0 0,4 0 17 0,0 4 3 16,-5 4 1-16,5-8 0 0,0 8-17 0,1 7-3 16,-6 1-1-16,10 7 0 0,-5 5 2 0,0 3 0 0,0 0 0 15,0 4 0-15,0 0-24 0,0 0 0 0,4 4 0 16,5 0 0-16,-4-8 26 0,4-3 1 0,4-1 0 0,9-4 0 15,-5-3-27-15,5-4 0 0,0-1 0 0,0-15 0 16,0 0 15-16,14 4-3 0,-1-4 0 0,9 0 0 16,0-8 10-16,0-3 2 0,0-5 0 0,4-4 0 15,-4-3 2-15,4 0 1 0,0-1 0 0,-4-11 0 16,0 4-8-16,5-8-2 0,-1-4 0 0,0 0 0 16,-4-11-7-16,5 3-2 0,3-4 0 0,5 1 0 15,-4-1-8-15,0-3 8 0,-1 3-8 0,10 4 8 16,-5-7-8-16,0 11-17 0,-13-4 4 0,4 8 1 15,-4 4-25-15,-4 8-5 0,-9-4-1 0,-1 12 0 16,1 7 35-16,0 4 8 0,-5 1 0 0,-4 11 0 0,-13 11 15 0,9-7 5 16,-1 20 0-16,-3-5 1 0,-10 9-21 0,5 7 0 15,4 0 0-15,5 12 0 0,-5-8-20 0,0 7 2 16,0 1 0-16,5 4 0 0,4-4 36 0,-4-1 7 16,-9 5 2-16,4 0 0 0,4 3-27 0,1-11 0 15,-5 4 0-15,-4-4 0 0,9-8 0 0,-1 0 0 16,5-11 0-16,-4 3 0 15,0-8-147-15,4-3-34 0,8 7-7 0,-8-23-2 0</inkml:trace>
          <inkml:trace contextRef="#ctx0" brushRef="#br0" timeOffset="14999.3027">14121 300 1864 0,'-18'-16'83'0,"18"16"17"0,0-12-80 0,0 9-20 0,0 3 0 0,0 0 0 15,0 0 64-15,0 0 10 0,0 0 2 0,0 15 0 16,-8 1-44-16,8 3-8 0,0 1-1 0,-5 11-1 16,-3-4-6-16,8 4 0 0,0 1-1 0,4 3 0 15,-8-12-31-15,8 4-5 0,0 1-2 0,5-13 0 16,0 5 59-16,0-8 12 0,-5-1 3 0,0 1 0 0,10-8-6 0,-6 0-1 16,1-4 0-16,4-4 0 15,-4-4-19-15,9 0-4 0,-5 0-1 0,4-7 0 0,-4-1 10 0,9-3 2 16,0-1 0-16,0-7 0 15,-4 4-21-15,4-5-11 0,0 1 12 0,4 0-12 0,0 3 0 16,-8-3 0-16,-1 7-12 0,1 1 3 16,4-8-179-16,-13 7-35 0,-5 1-7 0</inkml:trace>
          <inkml:trace contextRef="#ctx0" brushRef="#br0" timeOffset="15757.9984">14972 444 1796 0,'0'-16'80'0,"0"5"16"0,0 3-77 0,0-8-19 0,0 5 0 16,0-1 0-16,-9 0 55 0,5 4 7 0,0 1 2 0,4 7 0 15,-14-4-36-15,1 0-6 0,5 0-2 0,-6 4 0 16,1 4-7-16,-4 4-1 0,-5 3-1 0,0 5 0 16,4 3 17-16,-4 5 3 0,-4-5 1 0,8 9 0 15,10-9-32-15,-1 5 0 0,-4-5 0 0,4 1 0 16,5-9 0-16,-1 9 0 0,5-20 0 0,0 0 0 16,0 0 13-16,0 0-3 0,13 0-1 0,0 0 0 15,1 0-9-15,-1-12 0 0,4 4 0 0,5-7 0 16,-9-1 0-16,5-3 0 0,4 3 0 0,0-4 0 15,9 1 0-15,-9-1 0 0,-9 5 0 0,4 3 0 0,-4 8 0 16,-4 4 0-16,4 0 0 0,-13 0 0 0,-8 16-10 0,3 3 10 16,10-3-13-16,-10 11 5 0,-4-7 8 0,9-1 0 15,0 1 0-15,9-1 0 0,-4 1 0 0,3-12 0 16,-3 3 0-16,8-7 0 0,9 0 0 0,-5-4 0 16,-3-4 0-16,7 0 0 0,10-7 0 0,-5 3 0 15,-4-12 0-15,0 1 0 0,-4-12-19 0,8 7 2 16,1-7 0-16,-1 0 0 0,0 3 65 0,1-11 12 15,-1-3 4-15,0-1 0 0,1 4-52 0,-10 0-12 16,5-8 0-16,-4 8 0 0,-1-12 0 0,1 4 0 16,-5 1 0-16,0-9 0 0,0 8 0 0,-4-4 0 15,0 1 0-15,-5 3 0 0,5 8 0 0,-9 0 0 16,4 8 0-16,-4 3 0 0,0 9 0 0,0-1 0 16,-4 5 0-16,-5 3 0 0,0 4 8 0,1 4 0 0,-1 4-8 15,-4 4 12-15,-1 4-12 0,-3 0-8 0,4 4 8 0,0-1-13 16,-1 5 13-16,1 3 0 0,0 5 0 0,0 11 0 15,9-8 0-15,-10 8 0 0,1 4 0 0,4 4 0 16,1-4 0-16,-6 0 0 0,6 0 11 0,-1 8-3 16,5-8-8-16,-1 0-8 0,5 8 8 0,5-8-12 15,-1 4 48-15,0 0 8 0,9 0 3 0,5-1 0 16,4 1-31-16,-4-4-5 0,3-4-2 0,1 4 0 16,-4-7-26-16,4 3-6 0,0-16-1 0,-5 5-738 15,5-5-148-15</inkml:trace>
        </inkml:traceGroup>
        <inkml:traceGroup>
          <inkml:annotationXML>
            <emma:emma xmlns:emma="http://www.w3.org/2003/04/emma" version="1.0">
              <emma:interpretation id="{59357149-8386-4954-9FA9-281920F1219E}" emma:medium="tactile" emma:mode="ink">
                <msink:context xmlns:msink="http://schemas.microsoft.com/ink/2010/main" type="inkWord" rotatedBoundingBox="23053,68 26984,24 27000,1427 23069,1471"/>
              </emma:interpretation>
              <emma:one-of disjunction-type="recognition" id="oneOf3">
                <emma:interpretation id="interp15" emma:lang="" emma:confidence="0">
                  <emma:literal>graph</emma:literal>
                </emma:interpretation>
                <emma:interpretation id="interp16" emma:lang="" emma:confidence="0">
                  <emma:literal>graphs</emma:literal>
                </emma:interpretation>
                <emma:interpretation id="interp17" emma:lang="" emma:confidence="0">
                  <emma:literal>'graph</emma:literal>
                </emma:interpretation>
                <emma:interpretation id="interp18" emma:lang="" emma:confidence="0">
                  <emma:literal>"graph</emma:literal>
                </emma:interpretation>
                <emma:interpretation id="interp19" emma:lang="" emma:confidence="0">
                  <emma:literal>grapy</emma:literal>
                </emma:interpretation>
              </emma:one-of>
            </emma:emma>
          </inkml:annotationXML>
          <inkml:trace contextRef="#ctx0" brushRef="#br0" timeOffset="-6.51093E6">17315 729 1936 0,'0'0'43'0,"0"0"9"0,0 0 1 0,0 0 1 0,0 0-43 0,0 0-11 0,0 0 0 0,0 0 0 16,0 0 52-16,0 0 9 0,0 0 2 0,0 0 0 15,0 0-39-15,0 0-7 0,0 0-1 0,0 0-1 16,0 0-15-16,0 0 0 0,0 0-12 0,0 0 12 31,0 0-60-31,0 0-4 0,0 0-2 0,0 0-545 0,0 0-109 16</inkml:trace>
          <inkml:trace contextRef="#ctx0" brushRef="#br0" timeOffset="16949.5996">17951 175 799 0,'0'0'35'0,"9"-4"8"0,0-4-35 0,-1 0-8 0,1 1 0 0,0-1 0 16,4-4 105-16,0 4 19 0,-4-3 4 0,0 3 1 15,0-4-51-15,-9 4-10 0,4-11-3 0,0 7 0 16,-4 4-1-16,0 1 0 0,0-1 0 0,-4 0 0 16,0 0-25-16,-5 4-6 0,0-4-1 0,-4 5 0 0,0-5-4 0,0 4-2 15,-5 0 0-15,-4 4 0 16,0 0-16-16,-4 4-10 0,-5-4 12 0,-8 12-12 0,4-5 0 16,-9 5 0-16,0 0 0 0,0 3 0 0,0 5 0 0,0-1 0 15,-4 1 0-15,8 7 0 0,1 0 15 0,8 5-4 16,1-9-1-16,3 4 0 0,10 1-10 0,4-5 0 15,4-3 0-15,9 3 0 0,0-4 0 0,0-7 0 16,9-4 0-16,-1 4 0 0,5-5 0 0,5-7 10 16,0 0-10-16,-1-7 10 0,5-1 8 0,4 4 2 15,1-16 0-15,-1 5 0 0,5-1 7 0,4-3 1 16,4-5 1-16,-4 1 0 0,5 0-13 0,-1-1-4 16,1-7 0-16,4 8 0 0,0-1-12 0,-1 1-16 15,-7 3 3-15,-1 1 1 0,0 3 25 0,-9 1 6 16,-4 3 1-16,-4 4 0 0,-1 4-32 0,-8 0-7 15,-9 4-1-15,13 4 0 0,-4-4 20 0,0 8 0 16,-5 4 0-16,5 3 0 0,-9 1 0 0,4 3 0 0,1 1 0 0,-5 7 0 16,4-3 21-16,-8 3 8 0,-1 4 2 0,5 4 0 15,-4 4-31-15,-5-8 0 0,-4 12 0 0,4-4 0 16,0 4 0-16,-8-4 0 0,-10 4 0 0,-3 0 0 16,-1-4 12-16,0 0-3 0,-8 4-1 0,-1-8 0 15,5 0 8-15,-4 0 2 0,-1-4 0 0,5-3 0 16,4-5 10-16,5-4 3 0,-5-3 0 0,5 4 0 15,9-13-19-15,-1 5-4 0,0-12-8 0,1 0 12 16,4 0 6-16,0-12 1 0,4 5 0 0,0-1 0 0,0-4 11 16,5-4 2-16,4-3 1 0,0-1 0 15,4-3-20-15,1-4-4 0,3-1-1 0,6 1 0 0,3-8-8 0,5 0 0 16,4 0 0-16,5-8 0 16,0 4-32-16,4-4-8 0,-4 0-1 0,8 0-1 15,1 4-30-15,-5 4-7 0,0 0-1 0,-5 4-640 16,6 8-129-16</inkml:trace>
          <inkml:trace contextRef="#ctx0" brushRef="#br0" timeOffset="17414.9967">18535 89 1796 0,'0'0'80'0,"0"0"16"0,0 0-77 0,0 0-19 0,0 0 0 0,13 12 0 15,-4 7 45-15,-5 1 6 16,5 3 1-16,0 5 0 0,-1-1-2 0,1 0 0 0,-9 12 0 0,0-8 0 16,4 4-10-16,-8-3-1 0,4-1-1 0,-4-4 0 15,-5 0-7-15,0 1-2 0,5-9 0 0,-9 1 0 16,8-12 31-16,-4 3 7 0,1-3 1 0,8-8 0 16,0 0-50-16,0 0-10 0,-9 4-8 0,9-4 12 15,0 0 20-15,-5-8 4 0,5 4 0 0,0-7 1 16,0-5-13-16,0 4-2 0,5-7-1 0,-1-1 0 15,5-3-21-15,4-1 0 0,5 5 0 0,4-16 0 16,4 4 8-16,0-1-8 0,1 5 8 0,-1-4-8 16,5 4-93-16,-5 7-23 0,5 1-5 15,-5-5-663-15,5 9-133 0</inkml:trace>
          <inkml:trace contextRef="#ctx0" brushRef="#br0" timeOffset="17665.7613">19719 187 1897 0,'0'0'41'0,"0"0"9"0,0 0 2 0,-4-8 2 0,-1 0-43 0,1 0-11 15,-5 0 0-15,5 1 0 0,-9 3 16 0,4 0 0 16,-4-8 1-16,-5 8 0 0,1 0-17 0,-1 4 0 0,-4 4 0 0,0 0 0 15,-8 8 30-15,3-4 2 0,1 11 1 0,-5 1 0 16,0-1-5-16,1 1 0 0,12-1-1 16,-4 1 0-16,5-1-7 0,-1-3 0 0,9 3-1 0,1 1 0 15,8-5-27-15,-5 1-6 0,5-4-1 0,0-5 0 16,0 1 15-16,0-8 0 0,0 0 0 0,18 0 0 16,-5 0 0-16,5-8 0 0,-1 1 0 0,1-5 0 15,-1 0 32-15,1 4 10 0,-1-11 2 0,1-4 0 16,-5-1-20-16,0 5-3 0,0-13-1 0,5 5 0 15,-5 8-20-15,0-9 0 0,-4 9 0 0,4 3 0 16,-4 12 0-16,-5-7 0 0,-4 11 0 0,0 0 0 16,0 0 0-16,0 0 0 0,0 0 0 0,-4 11 0 15,-5 9 0-15,5-5 0 0,-5 5 0 0,5 11 0 16,-1-7-94-16,5 3-14 0,-4 0-2 16,4 4-1-16</inkml:trace>
          <inkml:trace contextRef="#ctx0" brushRef="#br0" timeOffset="18157.8712">20022-16 1958 0,'0'0'43'0,"0"0"9"0,0 0 1 0,0 0 3 0,0 0-45 0,0 12-11 16,4-1 0-16,-4 5 0 0,-4 3 53 0,0 5 9 15,-1-1 2-15,-4 8 0 0,-4-7 0 0,4 7 0 0,-4 0 0 0,4-4 0 16,1 12 0-16,-1-3 0 0,0-1 0 0,0 4 0 16,1 0-52-16,3 0-12 0,-4-4 0 0,5-4 0 15,-9 0 0-15,9-4 0 0,-5-3 0 0,0-1 0 16,-9-3 24-16,5-5 1 0,9-3 1 0,-9-4 0 16,4 3 10-16,9-11 1 0,0 0 1 0,-9 0 0 15,9 0-30-15,-13 0-8 0,0 0 0 0,13 0 0 16,-5-7 0-16,5-5 0 0,0 0 0 0,0-3 0 15,5 3 0-15,-1-7 0 0,5-9 0 0,4 9 0 16,0-12 0-16,5 3 0 0,-5-7 0 0,5 0 0 16,-1 0 0-16,9 4 0 0,1-8 0 0,3 0 0 15,1 4 0-15,0-4 0 0,0 0 0 0,4 7 0 16,4-3-50 0,-4 8-11-16,5-4-3 0,8 11 0 0,-4-3 52 0,0 7 12 0,-5 9 0 0,-4-9 0 0,-4 12 0 15,0-4 0-15,-14 4 0 0,5 4 0 0,-9 4 0 0,1 4 0 16,-1-4 0-16,-9 4 0 0,-8 3-23 0,-1 1-1 15,1 4-1-15,-5 3 0 0,-13 5 40 0,0-1 8 16,-8 4 1-16,-1 1 1 0,-4-1-25 0,4 4 0 16,0-7 0-16,1 11 0 0,-1-12 0 0,0 8 0 15,1-7 0-15,-1 3 0 16,0-8-148-16,5 5-36 0,-1-9-6 0,1-3-2 0</inkml:trace>
          <inkml:trace contextRef="#ctx0" brushRef="#br0" timeOffset="18604.2628">20978-414 1864 0,'27'-23'83'0,"-14"11"17"0,0 4-80 0,9-4-20 0,4 5 0 0,1 7 0 15,-5-12 78-15,-1 12 12 0,1-4 2 0,0 0 1 16,0 8-31-16,-9 0-6 0,-13 8-2 0,5-5 0 16,-5 13-36-16,0 11-7 0,-13-4-2 0,-9 12 0 15,0 4 2-15,-9 4 0 0,5 8 0 0,-5 3 0 0,0-3 5 0,5-4 2 16,0 7 0-16,-1-3 0 0,1 3 12 0,4 1 2 16,0-13 1-16,5 9 0 0,-1-4-33 0,0-1-16 15,1-11 2-15,4-7 0 0,0 3 14 0,4-16 0 16,-4 1 12-16,8-1-12 0,-3-11 13 0,3 4-4 15,5-12-1-15,0 0 0 0,0 0-8 0,0-12 0 16,0 4 0-16,0-11 0 0,5-1 0 0,3 1 0 16,5-12 0-16,1-1 0 0,-1 1 20 0,4 0 3 15,5-8 0-15,5 8 0 0,-1 7-37 0,0-3-7 16,5 4-2-16,-5 3 0 0,1 8 23 0,-1 5 0 16,-9 7 0-16,1 0 0 0,-5 0 0 0,0 7 0 15,1 5 0-15,-1-4 0 0,-9 8 0 0,5-1 0 16,-5 5 0-16,5 3 0 0,0 0 10 0,0 5 6 15,-5 3 2-15,5 0 0 16,-1 0-154-16,1 1-32 0,0-1-5 0</inkml:trace>
          <inkml:trace contextRef="#ctx0" brushRef="#br0" timeOffset="19670.9315">19412 226 172 0,'0'0'16'0,"0"0"-16"15,0 0 0-15,0 0 0 0,9-12 188 0,-5 4 34 16,5 8 7-16,-9 0 2 0,4-12-143 0,-4 12-28 16,0 0-5-16,0 0-2 0,0 0-26 0,0 0-6 15,0 0-1-15,0 0 0 0,0 0 0 0,0 0 0 16,0 0 0-16,0 0 0 0,0 0 11 0,0 0 1 16,0 0 1-16,0 0 0 0,-8-7-17 0,8 7-4 15,-5 0-1-15,-4-8 0 0,1 8 25 0,-1 0 6 16,0 0 1-16,0 0 0 0,-8 8-18 0,4-8-3 15,0 7-1-15,-5-3 0 0,5 4-21 0,0-8 0 16,-5 8 0-16,1-4-8 16,-1 4 16-16,-4-4 3 0,4 3 1 0,-3 1 0 0,3-4 11 0,0 4 2 15,1 4 1-15,-1 7 0 0,1-3 7 0,4 3 2 0,-1 1 0 0,1 7 0 16,0-8-35-16,4 5 0 0,1-5 0 0,3 1-9 16,-4 3 35-16,5-3 7 0,4-9 2 0,0 5 0 15,0 0-15-15,0-1-4 0,9-11 0 0,-5 4 0 16,5 0 0-16,-5-4 0 0,-4-4 0 0,9 4 0 15,4-1 0-15,0-3-1 0,5 4 0 0,4-4 0 16,0-4-15-16,0 4 8 0,0-3-8 0,4-1 0 16,-4 0 8-16,-4-4-8 0,4 4 0 0,-1-4 0 15,-3 0 0-15,-5 5 0 0,0-5 0 0,1-8 0 16,-1 1-12-16,-5 7-9 0,1-8-2 0,4 1 0 16,-4 3 43-16,0-8 8 0,-5 5 1 0,1-9 1 15,-1 5 3-15,5-5 1 0,0 5 0 0,-1-4 0 16,-3-1-34-16,4 5-16 0,-5 7 2 0,5 4 0 0,-5-11 14 0,1 11 0 15,-5 8 0-15,0 0 0 0,8-4-8 0,-8 4 8 16,0 0 0-16,9 12-9 0,-5-5 9 0,1 5-8 16,-1 0 8-16,1 3-8 0,-1 1 24 0,0 4 4 15,5 3 2-15,-4-4 0 0,3 1-34 0,1 3-6 16,0-3-2-16,4-1 0 16,0 1-64-16,5 3-14 0,-5-3-2 0</inkml:trace>
        </inkml:traceGroup>
        <inkml:traceGroup>
          <inkml:annotationXML>
            <emma:emma xmlns:emma="http://www.w3.org/2003/04/emma" version="1.0">
              <emma:interpretation id="{C928F5BD-C863-41A0-A1EB-1F3A438B10C9}" emma:medium="tactile" emma:mode="ink">
                <msink:context xmlns:msink="http://schemas.microsoft.com/ink/2010/main" type="inkWord" rotatedBoundingBox="28042,75 29847,54 29865,1616 28060,1636"/>
              </emma:interpretation>
              <emma:one-of disjunction-type="recognition" id="oneOf4">
                <emma:interpretation id="interp20" emma:lang="" emma:confidence="0">
                  <emma:literal>of</emma:literal>
                </emma:interpretation>
                <emma:interpretation id="interp21" emma:lang="" emma:confidence="0">
                  <emma:literal>GF</emma:literal>
                </emma:interpretation>
                <emma:interpretation id="interp22" emma:lang="" emma:confidence="0">
                  <emma:literal>GA</emma:literal>
                </emma:interpretation>
                <emma:interpretation id="interp23" emma:lang="" emma:confidence="0">
                  <emma:literal>at</emma:literal>
                </emma:interpretation>
                <emma:interpretation id="interp24" emma:lang="" emma:confidence="0">
                  <emma:literal>Gf</emma:literal>
                </emma:interpretation>
              </emma:one-of>
            </emma:emma>
          </inkml:annotationXML>
          <inkml:trace contextRef="#ctx0" brushRef="#br0" timeOffset="27496.7975">23304 163 748 0,'0'0'67'0,"4"-8"-54"16,-4 8-13-16,0-7 0 0,0 7 80 0,0 0 14 15,0 0 2-15,-4-8 1 0,-1 0-25 0,5 8-6 16,0 0-1-16,0-8 0 0,0 8-35 0,-9-4-7 15,1-3-2-15,3 3 0 0,5 4 3 0,-4-8 0 16,-5 0 0-16,5 4 0 0,-5-4 4 0,5 1 2 16,-5-1 0-16,4 4 0 0,-3-4 17 0,-1 4 3 15,0-4 1-15,0 1 0 0,5 3-31 0,-5-4-5 16,0 4-2-16,-4 0 0 0,4 0 5 0,-4 0 1 16,-4 4 0-16,4-4 0 0,-5 4-2 0,0 0 0 15,-3 0 0-15,3 4 0 0,-4-4-17 0,0 4 0 16,-4-4 8-16,4 4-8 0,-4 0 0 0,-1 0 0 15,5 4 0-15,-4 3 0 0,0-7 16 0,-5 12 0 0,0-12 0 0,-4 11 0 16,0-7-16-16,0 8 0 0,-5-1 0 16,5 5 0-16,0 3 10 0,0 1-2 0,4-5 0 0,1 5 0 15,3 11 3-15,5-4 0 0,-4 8 0 0,9 0 0 16,3 4 0-16,1-4 0 0,4 4 0 0,5 0 0 16,-5-1 17-16,9 1 4 0,0-4 1 0,5 8 0 15,-1-8-25-15,5 4-8 0,-5 4 0 0,9-12 0 16,1 0 18-16,7 0-3 0,-3-4-1 0,4-3 0 15,9-1-2-15,-5-8 0 0,-4 1 0 0,4-1 0 16,14-11-2-16,-5 4-1 0,4-12 0 0,1 0 0 16,-1 0-9-16,1 0 12 0,-5-8-12 0,0-4 12 0,0 5-12 15,-4-5 0-15,0 0 9 0,-1 4-9 0,5-11 0 16,-8 7 0-16,-5-3 0 0,-5-1 0 0,1 0 0 0,-5 1 0 16,-4 3 0-16,-1-4 0 0,-8 1 0 0,5 7 0 15,-10-8 0-15,-3 1 0 0,-1 3 0 0,-4-3-8 16,4-1 8-16,-9 4-12 0,1 1 2 0,4 3 0 15,-5-4 0-15,1 4 0 0,3 0 10 0,-3 5-10 16,4-5 10-16,0 0-10 0,-1 4 10 0,6 4 0 16,-1-4 0-16,0 4 0 0,0 0 0 0,5 0 0 15,-5 0 0-15,9 0 0 0,0 0 0 0,-4 8 0 16,-1 0 0-16,5-8 0 0,-4 4 0 0,4-4 0 16,0 0 0-16,0 0 0 0,0 0 0 0,0 0 11 15,0 0-3-15,9 15 0 0,-9-15 7 0,8 0 1 16,6 4 0-16,-1-4 0 0,4 4-8 0,5-4-8 0,0 0 11 15,5-4-11-15,3 0 0 0,5 4 0 0,0 0 0 0,1-8 0 32,-1 5-108-32,4-5-24 0,-4 0-6 0,5 0-810 0</inkml:trace>
          <inkml:trace contextRef="#ctx0" brushRef="#br0" timeOffset="29067.2349">23813-82 460 0,'0'0'41'0,"0"0"-33"0,0 0-8 0,0 0 0 16,0 0 119-16,0 0 21 0,0 0 5 0,0 0 1 16,0 0-55-16,0 0-11 0,0 0-3 0,0 0 0 15,0 0-10-15,0 0-3 0,0 0 0 0,0 0 0 16,8 0-2-16,5 0-1 0,-4 0 0 0,-9 0 0 15,5-8-4-15,-5 8-1 0,0 0 0 0,13-8 0 16,4 4-20-16,1-8-5 0,8 5-1 0,-4 3 0 16,-9 0-17-16,5-8-3 0,-1 4-1 0,1 0 0 15,-1 5-9-15,-3-5 0 0,-6-4 0 0,1 4 0 16,0 0 0-16,-5 1 0 0,5-9 0 0,-4 8 0 0,-1-3 0 16,-4 3 0-16,4-4 0 0,1 0 0 0,-10 8 0 15,5-11 0-15,0-1 0 0,-4 8 0 0,4-11 0 16,-4 7 0-16,-1 4 0 0,1-3 0 0,-1-5 0 0,1 4 0 15,0 1 0-15,-5-1 0 0,4 8 0 0,1-8 0 16,0 5 0-16,-1-1 0 0,1 0 0 0,4 8 0 16,-5-4 0-16,1 4 0 0,4 0 0 0,-9-8-11 15,5 8 3-15,-5 0 0 0,5 0 8 0,-5 8 0 16,5-8 0-16,4 0 0 0,-9 4 0 0,0 4 0 16,0 4 0-16,1 3 0 0,3-11 0 0,1 12 0 15,-1 3 0-15,1 1 0 0,0 7 0 0,-5-4 11 16,0 5-3-16,0 7 0 0,5-8 4 0,-5 8 0 15,-4 0 0-15,0-4 0 0,8 5 6 0,-8-9 2 16,4 8 0-16,1-4 0 0,-1 4 3 0,5 0 1 16,-5-3 0-16,4 3 0 0,-3-4-4 0,3 4-1 0,5 0 0 15,0 0 0-15,0 0-6 0,-4 0-1 0,-1 0 0 16,1-3 0-16,4-1-12 0,-9-4 11 0,-4 0-11 16,4 1 10-16,-4-5-21 0,-4-3-4 0,-1-5-1 0,1 1 0 31,-5-1-160-31,4 1-32 0</inkml:trace>
          <inkml:trace contextRef="#ctx0" brushRef="#br0" timeOffset="29432.844">23466 233 1220 0,'-9'12'54'0,"9"-12"11"0,-4-8-52 0,-5 4-13 16,5 8 0-16,-5-4 0 0,4 8 96 0,5-8 16 15,-8 0 3-15,8 0 1 0,0 0-39 0,0 0-7 16,0 0-2-16,0 0 0 0,0 0-12 0,0 0-4 15,8 0 0-15,6 4 0 0,-1-4-16 0,4 4-4 16,1-8-1-16,-1 4 0 0,5 0 14 0,0-4 3 0,5 4 1 0,-1-8 0 16,0 4-17-16,1 1-3 0,3-1-1 0,-3 4 0 15,3-12-17-15,1 8-11 0,-5 0 12 0,5 4-12 32,0-12-24-32,-5 9-12 0,5-1-3 0,4 4 0 15,-4-8-115-15,-1 4-23 0,10 4-5 0</inkml:trace>
        </inkml:traceGroup>
      </inkml:traceGroup>
    </inkml:traceGroup>
  </inkml:traceGroup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1.8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EB99FA8-E7B8-4145-B800-E373C12AF82A}" emma:medium="tactile" emma:mode="ink">
          <msink:context xmlns:msink="http://schemas.microsoft.com/ink/2010/main" type="writingRegion" rotatedBoundingBox="28127,7843 27485,9420 26968,9209 27609,7633">
            <msink:destinationLink direction="with" ref="{3A4D2D5D-CEE4-47C7-B24B-D8043B98459B}"/>
          </msink:context>
        </emma:interpretation>
      </emma:emma>
    </inkml:annotationXML>
    <inkml:traceGroup>
      <inkml:annotationXML>
        <emma:emma xmlns:emma="http://www.w3.org/2003/04/emma" version="1.0">
          <emma:interpretation id="{41297B94-1339-4FEC-A196-46E3636F4273}" emma:medium="tactile" emma:mode="ink">
            <msink:context xmlns:msink="http://schemas.microsoft.com/ink/2010/main" type="paragraph" rotatedBoundingBox="28127,7843 27485,9420 26968,9209 27609,76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E2B71E-8617-4472-AEA0-A0310D53C4DB}" emma:medium="tactile" emma:mode="ink">
              <msink:context xmlns:msink="http://schemas.microsoft.com/ink/2010/main" type="line" rotatedBoundingBox="28127,7843 27485,9420 26968,9209 27609,7633"/>
            </emma:interpretation>
          </emma:emma>
        </inkml:annotationXML>
        <inkml:traceGroup>
          <inkml:annotationXML>
            <emma:emma xmlns:emma="http://www.w3.org/2003/04/emma" version="1.0">
              <emma:interpretation id="{DFB1C760-E714-4B2D-BEB8-48DC4CFFB150}" emma:medium="tactile" emma:mode="ink">
                <msink:context xmlns:msink="http://schemas.microsoft.com/ink/2010/main" type="inkWord" rotatedBoundingBox="28127,7843 27485,9420 26968,9209 27609,7633"/>
              </emma:interpretation>
              <emma:one-of disjunction-type="recognition" id="oneOf0">
                <emma:interpretation id="interp0" emma:lang="" emma:confidence="0">
                  <emma:literal>'find</emma:literal>
                </emma:interpretation>
                <emma:interpretation id="interp1" emma:lang="" emma:confidence="0">
                  <emma:literal>'fund</emma:literal>
                </emma:interpretation>
                <emma:interpretation id="interp2" emma:lang="" emma:confidence="0">
                  <emma:literal>'fine</emma:literal>
                </emma:interpretation>
                <emma:interpretation id="interp3" emma:lang="" emma:confidence="0">
                  <emma:literal>'for</emma:literal>
                </emma:interpretation>
                <emma:interpretation id="interp4" emma:lang="" emma:confidence="0">
                  <emma:literal>'fond</emma:literal>
                </emma:interpretation>
              </emma:one-of>
            </emma:emma>
          </inkml:annotationXML>
          <inkml:trace contextRef="#ctx0" brushRef="#br0">7489-1528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        <inkml:trace contextRef="#ctx0" brushRef="#br0" timeOffset="1802.7335">6990-1095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        <inkml:trace contextRef="#ctx0" brushRef="#br0" timeOffset="3127.3035">6997-1103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        <inkml:trace contextRef="#ctx0" brushRef="#br0" timeOffset="1233.476">6598-807 691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        <inkml:trace contextRef="#ctx0" brushRef="#br0" timeOffset="5179.7901">6699-319 230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        <inkml:trace contextRef="#ctx0" brushRef="#br0" timeOffset="6822.8035">6734-117 460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      </inkml:traceGroup>
      </inkml:traceGroup>
    </inkml:traceGroup>
  </inkml:traceGroup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7.2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3FB73C-04E9-4C43-9E24-6EDADDB3ED54}" emma:medium="tactile" emma:mode="ink">
          <msink:context xmlns:msink="http://schemas.microsoft.com/ink/2010/main" type="writingRegion" rotatedBoundingBox="17562,1279 27362,7418 23900,12944 14100,6805">
            <msink:destinationLink direction="with" ref="{8447EFDE-219A-4292-A933-AD786B7D75E1}"/>
          </msink:context>
        </emma:interpretation>
      </emma:emma>
    </inkml:annotationXML>
    <inkml:traceGroup>
      <inkml:annotationXML>
        <emma:emma xmlns:emma="http://www.w3.org/2003/04/emma" version="1.0">
          <emma:interpretation id="{4D85E8D0-A745-4EFD-984F-D61D4E3C536F}" emma:medium="tactile" emma:mode="ink">
            <msink:context xmlns:msink="http://schemas.microsoft.com/ink/2010/main" type="paragraph" rotatedBoundingBox="17562,1279 27362,7418 26219,9243 16419,31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71BEAD-75F7-4C12-ABD0-C8BD08103510}" emma:medium="tactile" emma:mode="ink">
              <msink:context xmlns:msink="http://schemas.microsoft.com/ink/2010/main" type="line" rotatedBoundingBox="17562,1279 27362,7418 26219,9243 16419,3103"/>
            </emma:interpretation>
          </emma:emma>
        </inkml:annotationXML>
        <inkml:traceGroup>
          <inkml:annotationXML>
            <emma:emma xmlns:emma="http://www.w3.org/2003/04/emma" version="1.0">
              <emma:interpretation id="{E3713ADC-4F87-4D69-9432-5EBDFB02D84D}" emma:medium="tactile" emma:mode="ink">
                <msink:context xmlns:msink="http://schemas.microsoft.com/ink/2010/main" type="inkWord" rotatedBoundingBox="17387,1559 21423,4087 20482,5590 16446,3061">
                  <msink:destinationLink direction="with" ref="{B44467CD-0835-42F9-A942-12CA5DA23AAF}"/>
                  <msink:destinationLink direction="with" ref="{43924607-F890-4902-870B-1A114DDB9740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-1259-741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        <inkml:trace contextRef="#ctx0" brushRef="#br0" timeOffset="657.4496">-623-487 403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          <inkml:trace contextRef="#ctx0" brushRef="#br0" timeOffset="6.8E6">-2983-1821 759 0,'22'-8'33'0,"-9"8"8"0,9 0-33 0,0-7-8 16,0 3 0-16,4 0 0 0,1 0 74 0,-1 4 13 16,0-4 2-16,5 0 1 0,0 0-38 0,-1 4-7 15,1-4-1-15,0 0-1 0,8 4-24 0,1 0-5 16,-1-4-1-16,10 4 0 0,-6 0 1 0,10-3 0 16,0-1 0-16,-1 4 0 0,1-8-14 0,0 4 0 15,-5-4 0-15,9 0 0 0,0 4 0 0,-4 1-13 16,-5 3 2-16,0-4 1 0,0 0 10 0,-4 4 0 0,0 0 0 15,-13 0 0-15,-5 0 0 0,5 4 14 0,4-4-3 0,-9 4-1 16,-4-4-10-16,5 3 0 0,-1 1 0 0,0 0 0 16,-4-4 0-16,0-4-14 15,0 4 3-15,-4 0 1 0,8 4 10 0,-9-4 0 0,-3 0 0 0,-1 0 0 16,0 0 0-16,0 0 0 0,-4-4 0 0,-9 4 8 16,0 0 0-16,0 0 0 0,13-4 0 0,-13 4 0 15,0 0 18-15,0 0 4 0,0 0 1 0,0 0 0 16,-13-3-15-16,0-1-4 0,0 0 0 0,-1 0 0 15,1 4-12-15,0 0 0 0,-9 4 8 0,0 0-8 16,5-4 0-16,-5 0-13 0,-9 0 2 0,0 4 1 16,5-1-5-16,-5 1-1 0,1 4 0 0,-10-4 0 15,-4 0 0-15,0-4-1 0,0 8 0 0,5 0 0 16,-9-5 5-16,8 5 2 0,-4 0 0 0,5-4 0 16,-9 0-12-16,-1 0-2 0,5 0-1 0,-4 7 0 0,-4-11 10 15,-1 4 3-15,0 0 0 0,1-4 0 0,-10 4 12 16,10 0-9-16,-1-4 9 0,0-4-8 0,9 0 19 0,-4 4 4 15,0 0 1-15,0 0 0 0,8 0 19 0,-4-4 4 16,0 0 1-16,9 4 0 0,9 0-15 0,8-7-2 16,-4 3-1-16,5 4 0 0,-1 0-3 0,5 4-1 15,0-8 0-15,0 4 0 0,4 0-2 0,9 0 0 16,0 0 0-16,0 0 0 0,0 0-30 0,4 11-6 16,10-11-2-16,-1 4 0 0,-4 0 8 0,4 4 2 15,9 0 0-15,0 0 0 0,4-1 33 0,5 1 7 16,-5 0 2-16,9 0 0 0,0 0-11 0,0-5-3 15,0 5 0-15,0-4 0 0,5 0-16 0,4 0 10 16,4-4-10-16,5 0 8 0,-5 0 2 0,9-4 0 16,0-4 0-16,4 8 0 0,-4 0 0 0,5 0 0 0,-5 0 0 15,-4 0 0-15,-1 0-10 0,5-4 0 0,5 0 0 16,-5 4 0-16,-9 0 0 0,5 0 0 0,4 0 0 0,0 0 0 16,-5 0 8-16,1 0-8 0,-9 8 12 0,4-8-4 15,0 0-8-15,-4-4 0 0,-4 0-12 0,-5 4 12 16,9 0 0-16,-5 0 0 0,1 4 0 0,-10-4 0 15,-8 0-8-15,9 0 8 0,9 0 0 0,-10 0 0 32,-3 0-27-32,-1 0-1 0,5 0 0 0,-1 0-697 0</inkml:trace>
          <inkml:trace contextRef="#ctx0" brushRef="#br0" timeOffset="6.80126E6">-1294-1739 1152 0,'5'-4'102'0,"-1"0"-82"16,-4-4-20-16,0 1 0 0,0 7 84 0,0 0 12 16,4-8 2-16,-4 8 1 0,-4-4-52 0,4-4-11 15,0 8-1-15,-4-4-1 0,-5-4-34 0,0 5 0 16,5 3 0-16,-5-4 0 16,-4 4-30-16,-1-4-13 0,-7 4-2 0,3 0-1 15,0 4-27-15,-12 0-6 0,-10-1-1 0,5-3 0 16,9 4 32-16,-5-4 5 0,-22 4 2 0,1 0 0 0,4 0 52 0,-5 0 10 15,5 0 3-15,-1 0 0 0,6-4 36 0,-1 4 7 16,0-4 1-16,4 4 1 0,5-1-1 0,0 1 0 16,9-4 0-16,-1 4 0 0,6-4-13 0,3 4-3 15,5-4-1-15,4 0 0 0,9 0-51 0,0 0 0 16,0 0 0-16,0 0 0 0,13 0-12 0,5 0 0 16,4 0 0-16,4-4 0 0,0 4 0 0,5-4 1 0,4 0 0 15,0 4 0-15,-4 0-5 0,4 0-2 0,9 0 0 0,-5 0 0 16,1 0 3-16,-1 4 1 0,-4 0 0 0,5 0 0 15,4 0 14-15,0 0-9 0,-9-8 9 0,0 4-8 16,4 0 8-16,-4 4 0 0,-4-4 0 0,0 0 0 16,-9 0 0-16,4-8 0 0,0 0 0 0,-8 4 0 15,-5 4 0-15,5 0-12 0,-1-3 12 0,-4-1-12 16,-4 4 12-16,-9 0 8 0,0 0-8 0,0 0 11 16,0 0 15-16,0 0 3 0,-4-4 1 0,4 4 0 15,0 0-10-15,-13 0-3 0,-5 4 0 0,1 0 0 16,-5-4-17-16,0 0 0 0,-5 3 8 0,-3-3-8 15,-1 4 15-15,5 0-1 0,4 0 0 0,-9 0 0 16,-4 4-33-16,4-4-6 16,14 0-2-16,-1 0 0 0,-4-1-9 0,0-3-1 15,5 0-1-15</inkml:trace>
          <inkml:trace contextRef="#ctx0" brushRef="#br0" timeOffset="6.80211E6">-1329-1641 1796 0,'0'0'80'0,"0"0"16"0,0 0-77 16,0 0-19-16,0 0 0 0,0 0 0 0,0 0 14 0,13 3-1 15,-13-3 0-15,13 0 0 0,5-3-13 0,-1 3 0 16,-3 0 8-16,-1 0-8 0,9 0-9 0,-9 0-5 15,0 0-1-15,0-4 0 16,5 4-31-16,-5 0-6 0,0 4-2 0,-9-4-690 0</inkml:trace>
          <inkml:trace contextRef="#ctx0" brushRef="#br0" timeOffset="6.49401E6">-4549-2371 990 0,'0'0'21'0,"0"0"5"0,0-4 1 0,4-3 1 0,-4 7-28 0,5-4 0 15,3 4 0-15,1-8 0 0,-5 4 64 0,5-4 6 16,9 8 2-16,4 0 0 0,0 0-23 0,0 0-4 16,4 8-1-16,0-4 0 0,5 4-22 0,8 0-5 15,-3 3-1-15,3 5 0 0,-4 3-16 0,0 1 0 16,-4 3 0-16,-5 5-9 0,-4-9 9 0,-4-3 0 15,-1 3 0-15,-4-3-8 0,-4-1 22 0,0 1 5 0,-9-4 1 0,4-1 0 16,-4 9 16-16,-4-12 3 0,-9 3 1 0,0 1 0 16,-5-4-9-16,-8 3-2 0,-5 1 0 0,-4 0 0 15,-4-4-9-15,3 3-3 0,-3 1 0 0,4-4 0 16,-9 0-17-16,4-1 0 0,1-3-11 0,4 8 11 16,4-12 0-16,5 0 0 0,4 0 8 0,0-8-8 15,0 4 9-15,5-3-9 0,3-5 8 0,6 0-8 16,-6 4 0-16,6-3 0 0,3-1 0 0,1-4 0 15,4-3 0-15,4 3 0 0,1 1 0 0,-1-1 0 16,9 1 0-16,5-1 0 0,-5-4 0 0,9 5 0 16,-5-1-21-16,10-3 3 0,3-1 1 0,1 1 0 15,-5 3-2-15,1 1 0 0,8-1 0 0,0-4 0 16,4 5 9-16,-3-1 2 0,3 5 0 0,-8 3 0 16,4-12 8-16,-4 9-12 0,-1-9 12 0,1 8-12 15,-9-7 12-15,0 3 8 0,-5-3-8 0,-3-1 11 16,3 1-11-16,-4-1 0 0,-4 5 0 0,-5-5 0 0,1 1 0 0,-1-1 0 15,-4 5 0-15,-4-1 0 0,-1-4 0 0,1 13 0 16,0-13 0-16,-5 8 0 0,5 1 0 0,-5-1 0 16,0 0 0-16,0 5 0 0,-8-1 0 0,3 8 0 15,1-4 0-15,0 0 0 0,-13 4 0 0,8 0 0 16,-8 0 0-16,4 4 0 0,-4 0 0 0,-1 4 0 16,1-1 0-16,0 1 0 0,-1 0 0 0,5 8 0 15,1-5 0-15,-1 13 0 0,0-13 9 0,4 5 0 16,1 3 0-16,-1 5 0 0,9-5-9 0,-4 5 0 15,4-1 0-15,5 4 8 0,0-11-8 0,12 7 0 0,-3-3 0 16,3-1 0 0,10 5-29-16,4-1-8 0,4 1-2 0,9-1 0 15</inkml:trace>
        </inkml:traceGroup>
        <inkml:traceGroup>
          <inkml:annotationXML>
            <emma:emma xmlns:emma="http://www.w3.org/2003/04/emma" version="1.0">
              <emma:interpretation id="{CA31C389-B644-4A3C-A62D-07CB26057249}" emma:medium="tactile" emma:mode="ink">
                <msink:context xmlns:msink="http://schemas.microsoft.com/ink/2010/main" type="inkWord" rotatedBoundingBox="21920,4009 27362,7418 26219,9243 20777,5833">
                  <msink:destinationLink direction="with" ref="{E90D3F81-FD8C-460C-8071-003394B4347D}"/>
                </msink:context>
              </emma:interpretation>
            </emma:emma>
          </inkml:annotationXML>
          <inkml:trace contextRef="#ctx0" brushRef="#br0" timeOffset="6.74723E6">75 71 345 0,'0'0'31'0,"0"0"-31"15,0 0 0-15,0 0 0 0,0 0 200 0,0 0 35 16,0 0 6-16,0 0 2 0,0 0-135 0,0 0-28 15,0 0-4-15,0 0-2 0,0 0-50 0,4-4-9 16,-4 4-3-16,9-4 0 0,-4 0-12 0,-5 4 0 16,4-4 0-16,-4 4 0 0,9-4 0 0,4 4 0 15,-4-8-8-15,-1 4 8 0,1 0 0 0,0 4 0 16,0-3 0-16,-1 3 0 0,1-4 0 0,0 0 0 16,-9 4 0-16,9-4-10 0,0 4 18 0,-1-4 3 15,-8 4 1-15,9 0 0 0,4 0 20 0,-4 4 5 0,-9-4 1 0,9 0 0 16,4 4 6-16,0 0 0 0,-4-4 1 0,4 4 0 15,0-1-16-15,-4 5-3 0,0 0-1 0,4 0 0 16,0 0-5-16,5-1-2 0,-5 1 0 0,9 4 0 16,0-4 0-16,0 3 0 0,0 1 0 0,0 0 0 15,4 0-9-15,0-1-1 0,0 1-8 0,1 4 12 16,-5-1-12-16,4 5 0 0,-4-1 8 0,4-3-8 16,-4 3 0-16,5 1 11 0,-1 3-11 0,5 1 10 15,-9-5-10-15,8 4 10 0,1 1-10 0,0-1 10 16,-5 1-10-16,0-5 0 0,1 5 9 0,3-5-9 15,-3 4 0-15,3-3 8 0,-3-1-8 0,-1 5 0 16,0-5 0-16,-4 5 0 0,0-5 0 0,0 1 0 16,0-1 0-16,-4 1 0 0,-1-5 0 0,1 5 0 0,-1-1 8 0,1 1-8 15,-5-5 8-15,0 1-8 0,0-4 0 0,1 3 9 16,-1 5-9-16,0-1 0 0,0-11 11 0,0 4-11 16,0-4 10-16,-4-1-10 0,4 1 16 0,-4 4-4 15,0-4 0-15,4 0 0 0,0-1-3 0,-4 1-1 16,0 0 0-16,-9-8 0 0,8 4-8 0,1 0 10 15,0-4-10-15,-9 0 10 0,0 0-10 0,0 0 0 16,0 0 0-16,0 0 8 0,0 0-8 0,0 0 0 16,9 8 0-16,-9-8 0 0,0 0 8 0,0 0-8 15,0 0 0-15,0 0 8 0,0 0 0 0,0 0 0 16,0 0 0-16,0 0 0 0,0 0-8 0,-9-8 8 16,-4 0-8-16,0 0 8 0,0-4-8 0,-1 1 0 15,-3-1 0-15,4-4 0 0,-5 5-9 0,1-1 9 0,-1-4-12 0,-4 1 12 16,0-1-11-16,0-3 11 0,0-1-10 0,0 1 10 15,-4 3-14-15,0 1 3 0,-5-5 1 0,0 1 0 16,-4-1-2-16,4 4 0 0,1-3 0 0,-1-1 0 16,-8 1 3-16,-1-4 0 0,1-1 0 0,-1 1 0 15,1-1 20-15,-1-3 4 0,1 0 1 0,-1-1 0 16,1 1-16-16,-1-4 0 0,-4 0 0 0,0 3 0 16,5 5 0-16,-1 0 0 0,1-5 0 0,-1 1 0 15,1-4-12-15,0 4-6 0,-1 3-1 0,5 1 0 16,4-1-4-16,1 1-1 0,3 7 0 0,1 1 0 15,4-1 7-15,4 4 1 0,-4 1 0 0,5 7 0 16,4-4 16-16,-5 4 0 0,5 4 0 0,-5-4 0 16,10 4 0-16,-1 0 0 0,0 0 0 0,0 0 0 15,9 0 0-15,0 0 0 0,0 0 0 0,-4 8-10 16,4-8 1-16,0 0 0 0,0 0 0 0,4 12 0 0,1-4 9 0,-1 3-8 16,1 1 8-16,3 4-8 0,1-5 8 0,4 1 0 15,0 4 8-15,1-1-8 0,3 5 17 0,5 3-1 16,-4 4 0-16,4-3 0 0,4 3 0 0,0-4-1 15,5 1 0-15,-5 3 0 0,5 0-15 0,0 1 0 16,-1-1 8-16,5 0-8 0,-4 1 0 0,0-1 0 16,0-4 0-16,-1 1 0 0,1 3-16 0,0-4 3 15,-1 1 1-15,-3-1 0 0,-1-3-1 0,0 3 0 16,1 1 0-16,-1-1 0 0,-4 4 13 0,4 1 0 16,-4-5 0-16,5 4 0 0,-5 1 0 0,4-1 10 15,-4 4-2-15,8 0 0 0,-3 0 2 0,-1-3 0 0,-4-1 0 16,-4 0 0-16,4-3 2 0,-1-1 0 0,6-3 0 15,-1-1 0-15,-4-3-4 0,4-1-8 0,1 1 12 0,-5-4-4 16,4-5-8-16,-4 5 0 0,0-4 9 0,-5 4-9 16,1-8 0-16,-1 3 8 0,-3 1-8 0,-1-4 0 15,0 0 0-15,0-4 0 0,-13 0 0 0,0 0 8 16,0 0-8-16,0 0 0 0,0 0 0 0,0 0 0 16,0 0 0-16,0 0 0 0,5-4 0 0,-5 4 8 15,0-8-8-15,0 0 0 0,0-7 0 0,-5 3-8 16,1-3-2-16,-1-5 0 0,-3 1 0 0,-6-1 0 15,6-3-3-15,-6-1-1 0,-3 1 0 0,-1-1 0 16,1-3 4-16,-9 4 1 0,4 3 0 0,-5-3 0 16,-3 3 9-16,3 5 0 0,-3-5 8 0,-6 5-8 0,10-5 8 15,-5 1-8-15,1 3 10 0,-1-3-10 0,0 3 8 16,-4-4-8-16,0 5 0 0,4-1 0 0,1 1 0 0,-5-1 0 16,-1 0 0-16,6 5 0 0,-5-9 0 0,0 1 0 15,-1-1 0-15,1 5 0 0,-4-1 0 0,4 0 0 16,0-3 0-16,4-1 0 0,0 1 0 0,1-1 0 15,3 1 12-15,1-1-3 0,0 1 7 0,8 3 2 16,-4-3 0-16,9 3 0 0,-5 1 6 0,5 3 2 16,4-4 0-16,1 5 0 0,3 3-10 0,5 8-3 15,0 0 0-15,0 0 0 0,0 0-13 0,0 0 0 16,0-4 0-16,0 4 0 0,9 4 0 0,4 4 0 16,0-4 0-16,9 3 0 0,-4 5 0 0,4 0-8 15,0-4 8-15,-5 7 0 0,5 5 0 0,5-5 0 16,-1 1 0-16,0 3 0 0,5-3 0 0,0 7 0 0,-1-3 0 15,5 3 0-15,-4-7 0 0,0 3 0 0,4 1 0 0,-4-1 0 16,-1 1 0-16,5 3 0 0,-4 1-8 0,0-1 8 16,4-3 0-16,0 7 0 0,-4 0 0 0,-1 0 0 15,1 9 0-15,0-9 0 0,-5 0 0 0,5 4 0 16,4 1 8-16,-4-5-8 0,-1 4 0 0,6-4 9 16,-6 1-9-16,1-5 8 0,0 0-8 0,-5-3 8 15,5 3-8-15,-1-3 0 0,-3-5 0 0,3 5 0 16,-8-4 0-16,5-1 0 0,-1-3 0 0,-4 3 0 15,0-3 0-15,0 4 0 0,0-5 0 0,0 5 0 16,-9-4 0-16,0 3 0 0,0 1 0 0,-4-4 0 16,0-1 0-16,4 1 0 0,-9-4 0 0,9 0 0 15,-4-1 0-15,-4 1 8 0,-5-8-8 0,0 0 0 16,4 8 0-16,-4-8 0 0,0 0 8 0,0 0-8 0,0 0 0 16,0 0 8-16,0 0-8 0,0 0 8 0,-9-4-8 0,0-4 8 15,1 1-8-15,-1-5 8 0,0 0-8 0,-4 4-11 16,4-3 3-16,0-1 0 0,1-4 8 0,-1 1-12 15,-4-1 12-15,0 4-12 0,-1-7 12 0,1 7 0 16,-4-3-9-16,4 3 9 0,-1-8 0 0,-3 5-9 16,-1-1 9-16,1-3 0 0,-1 3-8 0,1 1 8 15,3-1 0-15,-7 0 0 0,3-3-8 0,0-1 8 16,-8 5 0-16,9-5 0 0,-5 5 0 0,0-5-8 16,0-3 8-16,0 7 0 0,4 1 0 0,-4-1 0 15,0-4 0-15,0 1 0 0,1 3 0 0,3-3 0 16,0-1 0-16,5 5 0 0,0-1 0 0,4 4 11 0,9 5-2 15,-4-1 0-15,0 0 10 0,4 8 1 0,0 0 1 16,0 0 0-16,0 0-4 0,0 0-1 0,0 0 0 0,0 0 0 16,0 0-4-16,8 0 0 0,1 0-1 0,4 4 0 15,5-4-20-15,-1 4-4 0,1 0-1 0,4 4 0 16,-5-1 14-16,5 5-9 0,0 0 9 0,0 3-8 16,0 1 8-16,0 0 0 0,4-1 0 0,-4 5 0 15,5 3 0-15,-1 0 0 0,0 1 0 0,1 3 0 16,3-3 0-16,1-1 0 0,0 0 0 0,4-3 0 15,0 3 11-15,0 1 4 0,0-1 1 0,5-3 0 16,-1-1-27-16,1 1-5 0,-1-1 0 0,1 1-1 16,-1-1 17-16,1-3 0 0,-5-1 0 0,0 5 0 15,0 3 0-15,-4-3 0 0,-1-1 0 0,1-3 0 16,0 7 0-16,-1-3 0 0,1-1 0 0,0-3 0 16,0 3 12-16,-1 1 4 0,-12-5 0 0,4 1 0 0,8 0-16 0,-8 3 8 15,-4 1-8-15,-1-5 0 0,1-3 0 0,-5 0 0 16,0-1 0-16,1 1 0 0,-6 0 0 15,5-5 0-15,-4 1-13 0,-9-8 4 0,9 8 9 0,-9-8 0 16,0 0 0-16,9 8 0 0,-9-8-10 0,0 0 10 16,0 0-12-16,0 0 12 0,0 0 0 0,0 0 0 15,0-12 0-15,-9 4 0 0,5-3-8 0,-10 3 8 16,1-8 0-16,-4 5 0 0,-1-5 0 0,1 4 20 16,-5-3-2-16,0 3-1 0,0 0-17 0,0 1 0 15,0-5 0-15,0 0 0 0,-9-3-20 0,5 3 3 16,0-3 0-16,-5 7 0 0,5-4 17 0,-1 1-12 15,-3 3 12-15,3-3-10 0,1-9 10 0,0 5-12 0,-5-1 12 16,5-3-12-16,-5 3 12 0,5-3 0 0,-10-1-9 0,6 1 9 16,-5-8 0-16,8 7 0 0,-3-3 0 0,-1 4 0 15,-4-1 0-15,0-3 0 0,0 4 0 0,4 3 0 16,0 1 0-16,5 3 0 0,0 4 0 0,4-3 0 16,4-1 12-16,-4 4-4 0,5 1 0 0,3 3 0 15,1 8-8-15,4 0 12 0,1-4-12 0,3 0 12 16,-3 0-12-16,8 4 0 0,0 0 0 0,0 0 8 15,0 0-8-15,0 0 0 0,0 0 0 0,0 0-11 16,0 0 11-16,0 0-12 0,8 8 12 0,5 0-12 16,1 4 12-16,3-5 0 0,-4 5 0 0,9 0 0 15,-4-4 0-15,8 7 0 0,0-3 10 0,1 3-10 16,4-3 11-16,4 8-11 0,-5-5 12 0,1 5-12 16,9-5 9-16,-1 5-9 0,5-5 0 0,-5 5 9 0,1 3-9 15,-1 1 0-15,5-5 0 0,0 5 0 0,0-1 0 16,0 0 0-16,4 5 0 0,-4-5 0 0,0 4 8 0,0-3 0 15,0 3 0-15,4-3 0 0,0 7-8 0,0-4 0 16,-8 4 9-16,4-3-9 0,-5-1 0 0,1-8-13 16,-1 9 1-16,1-5 1 0,-5 0 11 0,4 1 0 15,1-5 0-15,-1 1 0 0,-4-1 0 0,0 5 0 16,9-1 0-16,-4-3 0 0,-5-1 0 0,0 1 9 16,0-5-9-16,0 1 0 0,-4-1 8 0,-5 5-8 15,5-8 0-15,-9-1 0 0,4 5 0 0,-4-8 0 16,0 3 0-16,-4-3 0 0,-1 4 0 0,1 0 0 15,-1-5 8-15,-4 1-8 0,-4 4 0 0,0-4 0 16,0 3 0-16,-1-7 0 0,-8-4 0 0,0 0 0 0,0 0 0 0,0 0 0 16,0 0 0-16,0 0 0 0,0 0 0 15,0 0 0-15,0 0 0 0,-8-8 0 0,-5 1 0 0,-1-5 0 16,-3 4-10-16,-5-4 10 0,0 5-10 0,-4-5 10 16,-5 4-9-16,0-4 9 0,1 5-8 0,-6-5 8 15,-3 0-16-15,-1-3 3 0,1 3 0 0,4 0 0 16,-9 1 0-16,4-5 0 0,1 0 0 0,4 5 0 15,0-5 13-15,0 0 0 0,0-3 0 0,0 3 0 16,4 1 0-16,-4-5 0 0,4 5 0 0,-4-5 10 16,4 5 1-16,0-5 0 0,1 1 0 0,-1 3 0 15,0-3 10-15,5 3 3 0,13 0 0 0,0 5 0 16,-5 3-24-16,1-4 0 0,3 0 0 0,6 5-8 16,8 7 8-16,0 0 8 0,0 0-8 0,0 0 11 15,0 0-11-15,0 0 12 0,4 7-12 0,0 1 12 16,1 4-12-16,4 0-16 0,-1-1 4 0,6 9 1 0,7-5 11 15,1 5 0-15,5-8 10 0,-1 7-10 0,0 5 0 16,5-1 0-16,0-4 0 0,4 1 0 0,0-1 0 0,0-3 0 16,5 3-8-16,-1-3 8 0,5 0-8 0,4-1 8 15,0 1 0-15,5 3 0 0,0 1 0 0,-1-1 0 16,-3 5 0-16,-1-1 0 0,0-3 0 0,0 7 19 16,1 0-3-16,-5 1 0 0,-1-1-16 0,1 0 0 15,0 4 0-15,0 1 0 0,-4-1 9 0,-1-4-9 16,5 4 0-16,0 0 9 0,0-3-9 0,0-1 0 15,-1 4 0-15,-3-3 0 0,4-1 0 0,-5-4 0 16,1 1 0-16,-1-1 0 0,-4 0 0 0,5 1 0 0,-5-1 0 16,0 1 0-16,0-5 0 0,5 1 0 0,-5-1 0 0,-5-3 0 15,-8-1 0-15,5 1 0 0,-5 0 0 0,0-1 0 16,-5 1 0-16,1-1 0 0,-1-3 0 0,1 4 0 16,-5-9 0-16,0 5 0 0,5 4 0 0,-10-8 0 15,6-1 0-15,-6 1 0 0,-8-8 0 0,9 8 0 16,-9-8 0-16,0 0 0 0,0 0 0 0,0 0-11 15,0 0-6-15,0 0-2 0,0 0 0 0,0 0 0 16,-4-8 19-16,-1 0 14 0,1-3-2 0,0 3-1 16,-5 0-11-16,4 0 0 0,-3 0 0 0,-6 1 0 15,6-5 0-15,-6 4 0 0,-3-7 0 0,4 3 0 16,0 4-32 0,-5-4 0-16,5 1 1 0,-9 3 0 0,4-8 19 0,-4 5 3 0,-4 3 1 0,4-4 0 15,-4-4 8-15,0 5-13 0,4-5 5 0,-5 4 8 16,5-3-8-16,0 3 8 0,1-3 0 0,-1 3 0 0,4-4 0 15,-4 1 0-15,5-1 0 0,-5-3 0 0,4-1 0 16,1 4 0-16,3-3-9 0,-3-1 9 0,4 5 0 0,-1-5-8 16,6-3 8-16,-5 3 0 0,-5 9 0 0,9-1 0 15,-4 0 0-15,9 5 0 0,-5-5 11 0,0 0 2 16,5 8 1-16,4 4 0 0,0 0-2 0,0 0-1 16,0 0 0-16,0 0 0 0,0 0-11 0,13 0 0 15,0 0 0-15,0 4 0 0,5 4 0 0,4-4 0 16,-5 0 0-16,5 7 0 0,5 1 0 0,3 4 0 15,1 3 12-15,0-3-4 0,4 3-8 0,0 1 12 16,9-1-12-16,0 5 12 0,-1-5-12 0,1 1 0 16,0 3 0-16,4 1 8 0,1-5-8 0,-1 4 0 0,-4 1 0 15,4-1 0-15,0 1 0 0,1 3 0 0,-1-4 0 0,0 1 0 16,0-1 0-16,1 1 0 0,-1-1 9 0,0 0-9 16,0-3 13-16,1-5-1 0,-5 5-1 0,-5-4 0 15,1 7-22-15,-5-4-4 0,-9-3-1 0,5 0 0 16,-5-1 16-16,-4 1 0 0,0-1 9 0,-9 5-9 15,5-8 0-15,-5 3 0 0,0-3 0 0,-4 4 0 16,4-1 0-16,-4 1 0 0,-5-5 0 0,5 1 9 16,-5 0-9-16,1 0 0 0,-1-9 0 0,5 5 8 15,-9 0-8-15,9 0 0 0,-9-8 0 0,0 0 0 16,0 0 0-16,0 0 0 0,0 0 0 0,0 0 0 16,0 0 0-16,0 0-9 0,0 0 9 0,0 0 0 15,0 0 0-15,0 0 0 0,0 0 0 0,0 0 0 16,0 0 10-16,0 0-1 0,0 0 0 0,0 0 0 15,0 0-9-15,0 0 0 0,0 0 0 0,0 0 0 0,-9 0-14 16,4 4-2-16,5-4 0 0,0 0 0 0,0 0-3 0,-4 8-1 16,4-8 0-16,0 0 0 0,0 0 6 0,0 0 1 15,-9 3 0-15,9-3 0 0,0 0 13 0,0 0 0 16,0 0 0-16,0 0 0 0,0 0 0 0,0 0 0 16,0 0 8-16,0 0-8 0,0 0 11 0,0 0-11 15,0 0 10-15,0 0-10 0,0 0 8 0,0 0-8 16,0 0 0-16,0 0 9 0,0 0-9 0,0 0 0 15,0 0 0-15,0 0 8 0,0 0-8 0,0 0 0 16,0 0 0-16,0 0 0 0,0 0 0 0,-9-3 0 16,1-5 0-16,3 0 0 0,5 8 0 0,0 0 0 0,-9-4 9 15,9 4-9-15,-8-4 8 0,-1 0-8 0,0 4 10 0,5-4-10 16,-9 0 8-16,4 1-8 0,0-1 0 0,-4 0 9 16,0 0-9-16,0 4 0 0,4-8 0 0,-4 4 0 15,-1 0 0-15,-3-4 0 0,4 1 0 0,0-1 0 16,-5-4 0-16,0 0 0 0,5 1 0 0,-9-1 0 15,5-4 0-15,-1 5 0 0,1-5 0 0,-5 1 0 16,4-1-10-16,-4 0 10 0,5 1-13 0,-1-1 5 16,1 4 34-16,-5-3 7 0,0 3 2 0,0 0 0 15,-4-3-35-15,4-1-11 0,0 1 0 0,-5 3 0 16,1-4 11-16,0 5-8 0,-1-1 8 0,1-4-8 16,4 5 8-16,-4-5-13 0,-5 4 5 0,5 1 8 15,-5-5-12-15,0 0 12 0,1 1-12 0,-1 3 12 16,0-3-17-16,0-1 4 0,-4 0 1 0,0 1 0 15,0 3 12-15,0 0 0 0,0 1 0 0,0-5 0 0,0 4 0 16,0-3 8-16,4-1-8 0,0 1 10 0,1 3-1 0,-1 0 0 16,-4-7 0-16,0 3 0 0,4 0 2 0,0 1 0 15,-4-1 0-15,0 1 0 0,4-1 1 0,1 4 1 16,-1-3 0-16,0-1 0 0,0 1-5 0,-4-1-8 16,9 4 11-16,-5 1-11 0,5-5 0 0,-5 0-14 15,5 1 1-15,0-5 0 0,4 9 5 0,-5-5 8 16,5 0-13-16,-4 1 5 0,0-1 8 0,4-3-10 15,0 7 10-15,0-4-10 0,4 5 10 0,-3-5 0 16,3 0 0-16,0 1 0 0,1-1 0 0,-1 1 0 16,1 3 0-16,4-4 0 0,-5 1 0 0,5-1 8 15,-5 1-8-15,5-1 11 0,0 4 1 0,-4 1 0 0,-1-1 0 0,0 4 0 16,1-4-12-16,-5 5 0 0,4-5 9 16,1 0-9-16,-5 4 0 0,0 1 9 0,4-5-9 0,-4 4 0 15,5 0 0-15,4 0 0 0,0 1 0 0,-1-1 0 16,-3-4 0-16,-1 0 0 0,5 5 0 0,-4-5 0 15,-1 4 0-15,5 0-9 0,-5 1 9 0,1-1-8 16,4-4 8-16,-5 0 0 0,1 5 0 0,-1-5-8 16,0-4 8-16,1 9 0 0,-5-5 10 0,4 4-10 15,-4-4 0-15,5 1 0 0,-5-1 0 0,0 4 0 16,0-4 0-16,0 1 12 0,0-1 0 0,0-4 0 16,0 5-12-16,0-5 9 0,-4 1-9 0,4 3 8 15,0-4-8-15,-4 5 8 0,4-5-8 0,-4 4 8 16,4 1-8-16,0-1 0 0,4-4 0 0,1 5 8 15,-1-5-8-15,-4 4 0 0,5-3 0 0,-1-1 0 16,1 0 0-16,3-3 0 0,-3 3 0 0,-1 1 0 0,1-5 0 16,-5 5 0-16,4-1 0 0,-4-3 0 0,5-1 11 0,-5-3 0 15,-4 3 0-15,-1 1 0 0,1-1-11 0,0 1 0 16,8-1 9-16,-4 1-9 0,-4-1 0 0,-5 1 0 16,5 3 0-16,-1 0 0 0,1 1-11 0,0-5 11 15,-1-3-13-15,5 0 5 0,1 3 8 0,-1-3-8 16,4 3 8-16,-4-3-8 0,5 3 8 0,-1-3 0 15,-4 3 0-15,0-3 0 0,5 3 0 0,-5 1 11 16,0-4-3-16,-5 7 0 0,1-4 1 0,4 1 0 16,-9-1 0-16,1 1 0 0,3-1-9 0,1 9 0 15,4-5 0-15,0 1-11 0,-9-1 11 0,1 0 0 0,3 5 8 16,1-5-8-16,0 4 0 0,-5 1-16 0,5-5 2 16,4 4 1-16,-4 1 3 0,4-5 1 0,-5 0 0 0,5 1 0 15,0 3 9-15,0-3 0 0,1-1 0 16,-1 0 0-16,-5 1 0 0,5-1 9 0,0 4-1 0,0-3-8 15,0-1 10-15,1 1-10 0,-6 3 8 0,5-4-8 16,5 9 9-16,-10-9-9 0,1 4 10 0,4 4-10 16,0 1 9-16,5-1-9 0,-5 0 8 0,0 0-8 15,4 0 0-15,-4 1 0 0,5-1-12 0,-1-4 12 16,5 8-14-16,4 0 5 0,-4-3 1 0,0 3 0 16,4 0 8-16,0 0-10 0,1 0 10 0,3 0-10 15,1 0 10-15,4 4 0 0,-5-4 0 0,5 4 0 16,0 0 0-16,0 0-8 0,-4-4 8 0,4 4 0 15,0 0 0-15,0 0-10 0,0 0 10 0,0 0 0 16,0 0-10-16,0 0 10 0,0 0-8 0,0 0 8 0,0 0 0 0,0 0-10 16,0 0 10-16,4 12 0 0,5 0 0 0,4-4 0 15,-4 3 0-15,0 1 0 0,4 0 0 0,-4-5 0 16,4 5 12-16,0 0-3 0,0 0-9 0,5-1 0 16,-5 5 0-16,5-4 0 0,-5-1 0 0,0 5 0 15,0-1 0-15,0 5 0 0,0-4 0 0,1 3 0 16,-1-7 0-16,0 3 0 0,4 5 0 0,1-1 0 15,-5 1 0-15,5-1 0 0,-1 1 0 0,5-5 0 16,-4 5 0-16,-1-4-11 0,5-1 11 0,-4 1 0 16,4-1 8-16,-5 1-8 0,5 0 0 0,0-1 0 15,-4 1 0-15,4-1-8 0,0-3 8 0,0 0 0 0,-1 3 0 16,-3 1 0-16,4-4 0 0,0 3 0 0,-5-3 0 16,5 4 0-16,-4-5 0 0,-1 1 0 0,1 4 0 0,0-5 0 15,-5-3 0-15,0 8 0 0,-4-1 0 0,4-3 0 16,0 0 0-16,5-1 0 0,-5 5 0 0,4 0 0 15,1-5 0-15,-1 1 0 0,-3 0 8 0,3-1-8 16,1 1 0-16,-5 0 0 0,4-1 0 0,-4 1 0 16,1 0 0-16,-1-4 0 0,0-4 0 0,0-1 0 15,-4 5 0-15,0 0-8 0,-5 0 0 0,5-4 0 16,-5 7 8-16,-4-11 11 0,9 8-3 0,-9-8 0 16,0 0-8-16,0 0 0 0,0 0 0 0,0 12-11 15,0-12 11-15,0 0 0 0,0 0 8 0,0 0-8 16,0 0 8-16,0 0-8 0,-4 4 8 0,-5-4-8 15,0-4 0-15,0 0 0 0,-4-8 0 0,0 8-8 16,0 4 8-16,0-3 0 0,-5-9 0 0,1 0 0 16,-5-3-8-16,0 3 0 0,-5-8 0 0,5 1 0 0,5 7 8 15,-5-3 0-15,-4-5-9 0,-5 4 9 0,0 1 0 16,5-1 0-16,-5-3 12 0,0-1-4 0,1 1-8 0,3-1 12 16,1 1-12-16,-5-1 12 0,1-3-12 0,-1 3 10 15,0 1-10-15,1-5 10 0,-1 5-10 0,0-4 0 16,-4-1 0-16,4 5 0 0,5-5 9 0,-5 1-9 15,5 3 10-15,0-3-10 0,-1 0 8 0,5-1-8 16,0 5 0-16,0 3 9 0,1-3-9 0,-1-1 0 16,4 1 0-16,5-1 8 0,0 4-8 0,4 1 0 15,-4 3 0-15,4 0 0 0,5 1-8 0,-1 7 8 16,-4-4-10-16,1 0 10 0,8 8-8 0,0 0 8 0,-5-8 0 16,5 8-9-16,0 0 9 0,0 0-8 15,0 0 8-15,0 0-8 0,0 0 8 0,0 0 0 0,0 0 0 16,0 0-8-16,0 0 8 0,0 0 0 0,0 0-9 0,0 0 9 15,0 0 0-15,0 0-9 0,0 0 9 0,0 0 0 16,0 0 0-16,0 0-8 0,9 8 8 0,-5 4 0 16,10 0 0-16,-1-1 0 0,0 1 0 0,0 0 0 15,5-1 0-15,-1-3 0 0,-4 4 0 0,5-4 0 16,-1 7 0-16,1-7 0 0,-5 0 0 0,5-4 0 16,-1 4 0-16,1 3 0 0,-1 1 0 0,1-4 0 15,-1 0 0-15,1-4 0 0,0 3 0 0,-1 1 9 16,5 0-9-16,-4-4 0 0,-1 0 0 0,1-4 0 15,-1 0 0-15,1 0 0 0,-9-4-14 0,4 4 5 16,0-4 9-16,-13 4 0 0,4-8 0 0,1 0 0 0,-5 8 0 16,0-11 11-16,0-1-3 0,0-4 0 0,-5 5 4 0,1 3 0 15,-5-4 0-15,0-3 0 0,-4 3-12 0,0-4 0 16,0 1 0-16,-5-1 0 0,-4 4 0 16,5 1 0-16,-1-1 0 0,1 0 8 0,-1 1-8 0,-4 3 0 15,5-4 0-15,-1 8 0 0,5-4 0 0,0 4-17 16,0 1 4-16,0-1 1 15,4 4-27-15,0 4-5 0,9-4 0 0,-13 7-677 16,8 1-135-16</inkml:trace>
          <inkml:trace contextRef="#ctx0" brushRef="#br0" timeOffset="120944.421">2462 667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        <inkml:trace contextRef="#ctx0" brushRef="#br0" timeOffset="122275.7641">3308 617 403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        <inkml:trace contextRef="#ctx0" brushRef="#br0" timeOffset="6.74924E6">2870 1705 1256 0,'0'0'56'0,"0"0"11"0,0 0-54 0,0 0-13 0,-5-4 0 0,5 4 0 16,0 0 31-16,0 0 3 0,0 0 1 0,0 0 0 15,0 0-19-15,0 0-4 0,0-8-1 0,0 8 0 16,0 0-47-16,0 0-10 0,0 0-2 0,0 0 0 16,0 0-23-16,0 0-5 0,0 0 0 0,0 0-1 15,0 0 40-15,0 0 8 0,0 0 1 0,0 0 1 0,-4-4 27 16,4 4 16-16,0 0-3 0,0 0 0 0,-5-12 26 0,5 12 5 15,-4-4 0-15,4 4 1 0,-4-7-6 0,4 7-2 16,-5-8 0-16,5 0 0 0,-4-4-29 0,4 5-8 16,0-1 0-16,0 8 0 0,0 0 40 0,0 0 3 15,0 0 1-15,4-12 0 0,1 0-21 0,-5 12-4 16,4-7-1-16,-4 7 0 0,4-8-18 0,5-4 0 16,-4 4 0-16,-1 0 0 0,-4 8 0 0,0 0 0 15,9-7 0-15,-9 7-9 0,0 0 9 0,4-8 0 16,1 0 0-16,-5 8 0 0,0 0 0 0,0 0 8 15,0 0-8-15,0 0 11 0,0 0-11 0,0 0 0 0,0 0 0 16,0 0 0-16,0-12 0 0,0 5 0 0,0 7 0 0,0 0 8 16,0 0-8-16,0 0-11 0,0 0 3 0,0 0 0 15,0 0 8-15,0 0 0 0,0 0 8 0,0 0-8 16,0 0 30-16,0 0 2 0,4-8 0 0,-4 8 0 16,0 0-8-16,0 0-2 0,0 0 0 0,0 0 0 15,0 0-8-15,0 0-2 0,0 0 0 0,0 0 0 16,4 8 0-16,1-1-1 0,4 5 0 0,-5 0 0 15,-4-1-11-15,4 5 0 0,1-4 0 0,-1-1 8 16,0 1-8-16,1 0 12 0,-1 3-12 0,1 1 12 16,3 0-12-16,-3 3 12 0,-1-3-12 0,1 3 12 15,-5 1 4-15,4-1 2 0,0 5 0 0,-4-5 0 16,0 1 6-16,0-1 2 0,-4-3 0 0,4-1 0 0,-4 5-15 16,-5-5-3-16,4 1-8 0,5 0 12 0,-8-5-12 15,3 5 0-15,-4-4 8 0,1-5-8 0,-1 1 0 16,0 0 0-16,0-4 8 0,-4 4-8 0,4-4 8 0,1 3 0 15,-6 1-8-15,1 0 12 0,0 0 20 0,4-4 4 16,-4 7 1-16,0-3 0 0,0 4-3 0,0 0-1 16,-5-5 0-16,5 5 0 0,-5 4-17 0,5-1-4 15,-4 5-1-15,-1-1 0 0,1-7-11 0,-1 4 0 16,-4-1 0-16,0 1-11 0,0-5 11 0,0-3-8 16,-4 4 8-16,0-4-8 0,-1 0-7 0,1 3-1 15,4-3 0-15,-4 0 0 0,0-4 16 0,-1 0 0 16,1-4 0-16,0 0 0 0,4 0-11 0,0 0 1 15,4 4 0-15,5-8 0 16,-5 0-34-16,10-4-6 0,-1 8-2 0,9 0-857 0</inkml:trace>
          <inkml:trace contextRef="#ctx0" brushRef="#br0" timeOffset="45002.1519">3054 1478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        <inkml:trace contextRef="#ctx0" brushRef="#br0" timeOffset="6.75086E6">3058 2184 979 0,'0'0'87'0,"0"0"-70"16,0 0-17-16,0 0 0 0,0 0 115 0,13-8 19 16,-4 1 4-16,4-1 1 0,-4 4-105 0,0-4-21 15,4 4-4-15,5-4-1 0,-5 5-8 0,4-1 0 16,-3 4 0-16,3-4 0 0,5 0 0 0,-9 4 0 16,0 4 0-16,-4-4-11 0,4 0-10 0,0 4-3 15,-13-4 0-15,14 0 0 0,-14 0 13 0,8 4 3 16,6-1 0-16,-1 1 0 0,-13-4 8 0,8 8 0 0,1 0 0 0,4-4 0 15,-4 4 19-15,0-4 5 0,0-1 2 0,4 1 0 16,0 4 14-16,0 0 4 0,0 0 0 0,5 0 0 16,-1-1-8-16,1-3 0 0,0-4-1 15,4 4 0-15,-1-4-7 0,6 4-2 0,-1 0 0 0,-4 0 0 16,0-4-7-16,0 8-2 0,0-1 0 0,-5 1 0 16,1-4-5-16,-1-4 0 0,-3 8-1 0,-1 0 0 15,4-4-11-15,-8 3 0 0,0 1 0 0,0 4 0 16,-1 4 0-16,1-5-11 0,0-3 3 0,0 0 0 15,-5 0-3-15,-4-8 0 0,0 0 0 0,9 7 0 16,-9-7 11-16,13 4-13 0,-8 4 5 0,-5-8 8 16,0 0 0-16,0 0 0 0,0 0 0 0,0 0 0 15,8-12 0-15,1 5 13 0,0-1 0 0,-9 8 0 16,0 0 17-16,0 0 3 0,0 0 1 0,0 0 0 16,0-12-3-16,-5 0-1 0,5 12 0 0,-4-7 0 15,0 3-14-15,-1-4-2 0,-3 0-1 0,-1 4 0 16,0 4-13-16,-4 0-8 0,0-4 8 0,-1 0-13 0,1 1-3 0,-4-1 0 15,4 0 0-15,4-4 0 0,-9 4-1 0,-4-4-1 16,0 0 0-16,0 1 0 0,1-5 18 0,-1 0-10 16,0 1 10-16,0-1-8 0,-5 4 16 0,5-4 4 15,5 1 1-15,-5-1 0 0,0-4 6 0,4 5 1 16,-3-5 0-16,3 4 0 0,0 1-3 0,5 3 0 16,0 0 0-16,0 4 0 0,0-4-3 0,0 1-1 15,4 3 0-15,9 4 0 0,0 0 6 0,0 0 1 16,0 0 0-16,0 0 0 0,0 0-12 0,0 0-8 15,4 11 9-15,-4-3-9 0,9 8 0 0,4-1 0 0,0-7 0 16,1 8 0-16,-1-5 0 0,4 5 0 0,5 0 0 16,-4-1 0-16,4-3 0 0,0 4 0 0,4-1 0 15,0-3 0-15,1 3 10 0,-1 1-10 0,5 0 10 16,-5-5-10-16,0 1 8 0,1 0-8 0,-6-1 0 0,6-3 9 16,-10 4-9-16,5 0 0 0,0-5 0 0,-4 5 0 15,-1 0 0-15,-3-4 0 0,3-1 0 0,1 1 0 16,-5 4 0-16,4 0 0 0,1-5-14 0,-1 5 5 31,-3-4-28-31,-1 0-6 0,4 0-1 0,-4 3-623 0,-4-3-125 0</inkml:trace>
        </inkml:traceGroup>
      </inkml:traceGroup>
    </inkml:traceGroup>
    <inkml:traceGroup>
      <inkml:annotationXML>
        <emma:emma xmlns:emma="http://www.w3.org/2003/04/emma" version="1.0">
          <emma:interpretation id="{DCB06F22-F499-4838-9AD4-4665B8D27F5A}" emma:medium="tactile" emma:mode="ink">
            <msink:context xmlns:msink="http://schemas.microsoft.com/ink/2010/main" type="paragraph" rotatedBoundingBox="17419,3868 16713,5993 16058,5775 16765,36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0887B07-E217-447D-9C11-242AFB953C55}" emma:medium="tactile" emma:mode="ink">
              <msink:context xmlns:msink="http://schemas.microsoft.com/ink/2010/main" type="line" rotatedBoundingBox="17419,3868 16713,5993 16058,5775 16765,3651">
                <msink:destinationLink direction="with" ref="{620E8C59-4C8E-4F69-BB51-8C61598CCF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8D2AF68-FAF5-4E7E-89DB-2EF2C18F1319}" emma:medium="tactile" emma:mode="ink">
                <msink:context xmlns:msink="http://schemas.microsoft.com/ink/2010/main" type="inkWord" rotatedBoundingBox="16872,5121 16595,5953 16547,5937 16824,5105"/>
              </emma:interpretation>
            </emma:emma>
          </inkml:annotationXML>
          <inkml:trace contextRef="#ctx0" brushRef="#br0" timeOffset="6.49752E6">-4343 4 914 0,'0'0'40'0,"0"0"9"0,0 0-39 0,0-8-10 15,0 8 0-15,0-7 0 0,0-5 56 0,0 4 8 16,0 8 3-16,0 0 0 0,0 0-33 0,0 0-6 16,4-4-2-16,-4 4 0 0,0 0 0 0,0 0 0 15,0 0 0-15,0 0 0 0,0 0 11 0,0 0 3 16,0 0 0-16,0 12 0 0,0 0 14 0,-4 7 3 15,-9 8 1-15,0 9 0 0,-5 3 4 0,1 0 1 16,-1 0 0-16,-8 7 0 0,4-3-10 0,4 0-1 16,1 0-1-16,-1 0 0 0,1 0-28 0,3-4-6 15,1-4-1-15,0 4 0 0,9 0-16 0,-5 0 8 16,-4 0-8-16,4 0 0 16,0 0-143-16,0-4-35 0</inkml:trace>
        </inkml:traceGroup>
        <inkml:traceGroup>
          <inkml:annotationXML>
            <emma:emma xmlns:emma="http://www.w3.org/2003/04/emma" version="1.0">
              <emma:interpretation id="{FB8AFC36-E8CD-4874-A5A9-34B3F191DF3C}" emma:medium="tactile" emma:mode="ink">
                <msink:context xmlns:msink="http://schemas.microsoft.com/ink/2010/main" type="inkWord" rotatedBoundingBox="17419,3868 16839,5613 16184,5395 16765,3651"/>
              </emma:interpretation>
            </emma:emma>
          </inkml:annotationXML>
          <inkml:trace contextRef="#ctx0" brushRef="#br0" timeOffset="6.49723E6">-4760-62 986 0,'0'0'21'0,"0"0"5"0,9-8 1 0,0 4 1 0,0 4-28 0,4-4 0 0,-9 0 0 0,-4 4 0 15,13 0 42-15,-13 0 2 0,0 0 1 0,9 8 0 16,-9-8-29-16,0 0-7 0,0 0-1 0,0 12 0 16,0 0 6-16,-4-1 1 0,-1-3 0 0,1 4 0 15,-5 0 17-15,-4-1 4 0,0-7 1 0,-5 4 0 16,5 4 6-16,-5 3 1 0,1-7 0 0,-1 4 0 15,1-1-16-15,-1 1-4 0,1 0 0 0,4 0 0 16,4-1-8-16,0 5-1 0,0-4-1 0,0 3 0 16,5-3-14-16,0 3 0 0,-1 1 8 0,5-8-8 15,-4 0 8-15,4-8-8 0,0 0 11 0,0 0-11 0,0 11 9 16,4 1-9-16,5-4 0 0,0 0 9 0,4-1 21 0,0 1 4 16,5 0 1-16,4 0 0 0,-5 0-11 0,1-1-1 15,8 1-1-15,0 0 0 0,-4-4-6 0,5 0-2 16,3-4 0-16,-3 0 0 0,-1 0-6 0,5 0-8 15,8 0 11-15,-4-4-11 0,0-4 0 0,-4 4 0 16,0-4 0-16,-5 5 0 16,0-1-41-16,-4 0-9 0,-4 0-2 0,4 0-500 15,-5 0-100-15</inkml:trace>
          <inkml:trace contextRef="#ctx0" brushRef="#br0" timeOffset="6.49597E6">-4023-1232 172 0,'0'0'8'0,"0"0"1"0,9-4-9 0,-5-4 0 15,1 4 0-15,-1 1 0 0,1-5 134 0,-5 8 25 16,4-8 5-16,-4 0 0 0,0 8-91 0,4-8-18 16,-4 1-4-16,0 3-1 0,0-4-5 0,0-4-1 0,0 8 0 0,0 4 0 15,0 0-25-15,0 0-6 0,0 0-1 16,0 0 0-16,0 0 0 0,-4-8 0 16,4 8 0-16,0 0 0 0,0 0-12 0,0 0 9 0,0 0-9 0,0 0 8 15,-4-3 7-15,4 3 1 0,0 0 0 0,0 0 0 16,0 0 12-16,0 0 4 0,-5-4 0 0,5 4 0 15,0 0-7-15,0-8-1 0,0 8 0 0,0 0 0 16,0 0-8-16,0 0-1 0,0-4-1 0,0 0 0 16,0-4 0-16,0 8 0 0,0 0 0 0,0 0 0 15,0 0-14-15,0 0 0 0,0 0 0 0,0 0 0 16,0 0 8-16,0 0-8 0,0 0 11 0,0 0-11 16,0 0 0-16,0 0 0 0,0 0 0 0,-9 4 0 15,1 0 0-15,-1 4 0 0,-4 0 0 0,4 3 0 16,-4 1 10-16,-5 0-10 0,1 3 8 0,-5 1-8 15,4 3 12-15,-4 1-4 0,-4-1 0 0,0 5 0 16,-5 3-8-16,5-7 0 0,-1-5 0 0,1 1 0 16,4 7 13-16,0 1 1 0,-9-9 0 0,5 5 0 0,4-5 2 15,0 1 1-15,0-4 0 0,0-1 0 0,5 1-5 0,-1 0-2 16,1-1 0-16,3 1 0 0,1 0-10 0,0 0 0 16,4-5 0-16,1 5 0 0,-1-4 0 0,9-8 0 15,-9 8 0-15,0-1 0 0,0 5 0 0,9-12 0 16,0 0 0-16,0 0 0 0,0 0 8 0,0 0-8 15,0 0 8-15,0 0-8 0,0 0 15 0,0 0-3 16,0 0 0-16,0 0 0 0,0 0-12 0,0 0 8 16,14 0-8-16,-6-4 0 0,1 4 13 0,4-4-3 15,1 0-1-15,-1 4 0 0,4 0-9 0,1 4 8 16,-1 0-8-16,5 0 8 0,5 0-8 0,-1 4 8 16,-4 0-8-16,0-1 8 0,4 1-8 0,0 0 0 0,5 8 0 15,0-5 0-15,0 1 0 0,-1 0 0 0,1 3-12 16,0 5-552-16,-1-5-111 0</inkml:trace>
        </inkml:traceGroup>
      </inkml:traceGroup>
    </inkml:traceGroup>
    <inkml:traceGroup>
      <inkml:annotationXML>
        <emma:emma xmlns:emma="http://www.w3.org/2003/04/emma" version="1.0">
          <emma:interpretation id="{7BF61F01-4529-4921-859D-B6E186A4EEA7}" emma:medium="tactile" emma:mode="ink">
            <msink:context xmlns:msink="http://schemas.microsoft.com/ink/2010/main" type="paragraph" rotatedBoundingBox="18811,6790 15868,8060 15574,7380 18517,611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9EC2560-46A7-4B4B-A902-1BA951CED70E}" emma:medium="tactile" emma:mode="ink">
              <msink:context xmlns:msink="http://schemas.microsoft.com/ink/2010/main" type="line" rotatedBoundingBox="18811,6790 15868,8060 15574,7380 18517,6110">
                <msink:destinationLink direction="with" ref="{620E8C59-4C8E-4F69-BB51-8C61598CCF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2F10525-6F13-4EA3-99B1-502A266F7575}" emma:medium="tactile" emma:mode="ink">
                <msink:context xmlns:msink="http://schemas.microsoft.com/ink/2010/main" type="inkWord" rotatedBoundingBox="16469,7496 15757,7803 15574,7380 16286,7073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°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I</emma:literal>
                </emma:interpretation>
                <emma:interpretation id="interp5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6.50734E6">-5282 2231 518 0,'4'-12'23'0,"1"5"5"0,-1-9-28 0,-4 0 0 15,5 1 0-15,-5-1 0 0,8 1 152 0,-3 3 24 16,4-4 6-16,-5 1 1 0,5 7-103 0,0-4-20 0,-5-3-4 0,0 7 0 15,-4 8-32-15,0 0-5 0,9 0-2 0,-9 0 0 16,0 0-17-16,0 0 0 0,4 11 0 0,-4 5 0 16,0 7 0-16,-8 9 0 0,-5-5 12 0,-1 8-12 15,1 0 24-15,-4 0-1 0,-1 0-1 0,-4-3 0 16,5-5 8-16,-5 0 2 0,4 0 0 0,-4-3 0 16,5-5 8-16,-1-3 1 0,5 3 1 0,0-3 0 15,4-8-10-15,0 4-1 0,0-5-1 0,5 1 0 16,0 0-18-16,-1-4-4 0,5 4-8 0,0-8 12 15,0 0-3-15,0 0-1 0,0 0 0 0,13 4 0 16,1-4-8-16,3 0 0 0,5-8 0 0,4 0 0 16,5-4 0-16,0 1 0 0,4-5 0 0,0 0 0 15,5 1 0-15,-1-1 0 0,0 8 0 0,1 1 0 0,4-5 0 16,0 0 0-16,-5 0 0 0,-4 1 0 0,-4 3 0 16,0-4 0-16,-1 8 0 0,-8 0 0 15,0-7-49-15,-4 7-12 0,-1-4-3 16,-3 4 0-16,-1 4-51 0,-4 0-10 0,-9 0-3 0,0 0-512 15</inkml:trace>
        </inkml:traceGroup>
        <inkml:traceGroup>
          <inkml:annotationXML>
            <emma:emma xmlns:emma="http://www.w3.org/2003/04/emma" version="1.0">
              <emma:interpretation id="{B97FF9D6-1328-4071-80BF-6F763B425F04}" emma:medium="tactile" emma:mode="ink">
                <msink:context xmlns:msink="http://schemas.microsoft.com/ink/2010/main" type="inkWord" rotatedBoundingBox="18811,6790 16008,8000 15746,7395 18550,6185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6.50778E6">-4848 2013 1036 0,'0'-8'23'0,"0"0"5"0,0 8 0 0,5-12 1 0,-5 5-29 0,0 7 0 15,0 0 0-15,0 0 0 0,0 0 72 0,0 0 9 16,0 0 2-16,0 0 0 0,0 0-31 0,0 0-5 16,0 0-2-16,-5 11 0 0,1 5-11 0,-5-1-2 15,-4 5-1-15,4 7 0 0,-4 4 17 0,0 1 3 16,-5-5 1-16,1 8 0 0,-1 4 9 0,5-4 3 15,-4 0 0-15,8 4 0 0,-4-8-36 0,4 5-6 16,-4 3-2-16,4-8 0 0,0 4 4 0,0-4 1 16,-4 0 0-16,0 0 0 0,0-3-25 0,0 3 0 15,4-4 0-15,-9 4 0 16,5 5-148-16,-4-1-36 0,4-8-6 0,4 0-2 0</inkml:trace>
          <inkml:trace contextRef="#ctx0" brushRef="#br0" timeOffset="6.50564E6">-2606 1139 889 0,'0'0'19'0,"0"0"4"0,0 0 1 0,0 0 2 0,0 0-26 0,0 0 0 15,0 0 0-15,0 0 0 0,0 0 57 0,0 0 7 16,0 0 0-16,0 0 1 0,0 0-41 0,0 0-9 15,0 0-2-15,-8 4 0 0,-1 4-13 0,0 0 9 16,-4-1-9-16,0 5 8 0,0-4-8 0,-5 0 12 16,-4 0-12-16,4 3 12 0,-8 1-12 0,0 0 8 15,0-5-8-15,-5 5 8 0,-4 0-8 0,4 3 8 16,9-7-8-16,-4 4 8 0,4 0 0 0,-9-1 0 0,5 5 0 16,-5-8 0-16,5 3 12 0,4-3 3 15,0 4 0-15,4 0 0 0,-4-1-3 0,5 1-1 0,4-4 0 16,0 0 0-16,4-1-9 0,0-3-2 0,5 0 0 15,4-4 0-15,0 0 0 0,0 0 0 0,0 0 0 0,0 0 0 16,0 0 15-16,0 0 2 0,8-4 1 0,6-3 0 16,3 7-14-16,1-8-4 0,-1 0 0 0,1 0 0 15,4-4 24-15,0 1 4 0,4 3 0 0,-4-4 1 16,0 4-29-16,0-3-8 0,4-5 0 0,0 4 0 16,1 5 0-16,3 3 0 0,-8-4 0 0,5 0 0 15,-1 0 0-15,0 1 0 0,-4-1 0 0,5 4 0 0,-6 0 0 16,6-4 0-16,-10 4 0 0,5-4 0 0,-4 8 0 15,-1-3 0-15,-3-1 0 0,3 4 0 0,-4-4 0 16,-8 4 0-16,-5 0 0 0,0 0 0 0,8-4 0 0,-8 4 0 16,0 0 0-16,0 0 0 0,0 0 0 0,0 0 0 15,0 0 0-15,0 0 0 0,0 0 0 0,0 0 0 16,0 12 0-16,0-1 0 0,0 1 0 0,-4 4 0 16,0-1 0-16,-1 1 0 0,1-1 52 0,-1 1 10 15,5 0 2-15,-4 3 0 0,-5 1-52 0,5-5-12 16,0 1 0-16,-5 3 0 0,0 1 0 0,0 3 0 15,0 1 0-15,-4-5 0 0,5 4 0 0,-10 1 0 16,5-1 0-16,0 5 0 0,-1-5 0 0,-3 4 0 16,4-3 0-16,-5 3-868 0</inkml:trace>
        </inkml:traceGroup>
      </inkml:traceGroup>
    </inkml:traceGroup>
  </inkml:traceGroup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18.3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24DE1C-ED10-47D7-90CE-8D01FD67D309}" emma:medium="tactile" emma:mode="ink">
          <msink:context xmlns:msink="http://schemas.microsoft.com/ink/2010/main" type="writingRegion" rotatedBoundingBox="4820,8527 5505,8527 5505,9447 4820,9447">
            <msink:destinationLink direction="with" ref="{741B3463-86F7-4FF8-A82D-26B012931E92}"/>
          </msink:context>
        </emma:interpretation>
      </emma:emma>
    </inkml:annotationXML>
    <inkml:traceGroup>
      <inkml:annotationXML>
        <emma:emma xmlns:emma="http://www.w3.org/2003/04/emma" version="1.0">
          <emma:interpretation id="{14C23DA7-0612-43C4-A93B-50DD6A594B0D}" emma:medium="tactile" emma:mode="ink">
            <msink:context xmlns:msink="http://schemas.microsoft.com/ink/2010/main" type="paragraph" rotatedBoundingBox="4820,8527 5505,8527 5505,9447 4820,9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CA35BE-95C9-4743-8A6D-1F3744B734C3}" emma:medium="tactile" emma:mode="ink">
              <msink:context xmlns:msink="http://schemas.microsoft.com/ink/2010/main" type="line" rotatedBoundingBox="4820,8527 5505,8527 5505,9447 4820,9447"/>
            </emma:interpretation>
          </emma:emma>
        </inkml:annotationXML>
        <inkml:traceGroup>
          <inkml:annotationXML>
            <emma:emma xmlns:emma="http://www.w3.org/2003/04/emma" version="1.0">
              <emma:interpretation id="{4E3E4A53-7B83-4D1B-BC60-2EA51FB62621}" emma:medium="tactile" emma:mode="ink">
                <msink:context xmlns:msink="http://schemas.microsoft.com/ink/2010/main" type="inkWord" rotatedBoundingBox="4820,8527 5505,8527 5505,9447 4820,9447"/>
              </emma:interpretation>
              <emma:one-of disjunction-type="recognition" id="oneOf0">
                <emma:interpretation id="interp0" emma:lang="" emma:confidence="1">
                  <emma:literal>s</emma:literal>
                </emma:interpretation>
                <emma:interpretation id="interp1" emma:lang="" emma:confidence="0">
                  <emma:literal>S</emma:literal>
                </emma:interpretation>
                <emma:interpretation id="interp2" emma:lang="" emma:confidence="0">
                  <emma:literal>5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,</emma:literal>
                </emma:interpretation>
              </emma:one-of>
            </emma:emma>
          </inkml:annotationXML>
          <inkml:trace contextRef="#ctx0" brushRef="#br0">-5712-4587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        </inkml:traceGroup>
      </inkml:traceGroup>
    </inkml:traceGroup>
  </inkml:traceGroup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41:47.83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8B3413-0A5C-4813-B047-571633CA4BC1}" emma:medium="tactile" emma:mode="ink">
          <msink:context xmlns:msink="http://schemas.microsoft.com/ink/2010/main" type="writingRegion" rotatedBoundingBox="20213,4022 12715,3996 12718,3169 20216,3195">
            <msink:destinationLink direction="with" ref="{7C0363E8-1E29-4245-967A-9533B9792B67}"/>
            <msink:destinationLink direction="with" ref="{34E9BD50-2933-4077-8F73-084F7550F716}"/>
            <msink:destinationLink direction="with" ref="{B5FBE499-5199-4793-B21B-A2D49ED6DE4A}"/>
            <msink:destinationLink direction="with" ref="{1DA520C2-D734-4161-8631-5A24A3F97AFE}"/>
          </msink:context>
        </emma:interpretation>
      </emma:emma>
    </inkml:annotationXML>
    <inkml:traceGroup>
      <inkml:annotationXML>
        <emma:emma xmlns:emma="http://www.w3.org/2003/04/emma" version="1.0">
          <emma:interpretation id="{8ECB114A-F989-4B33-907E-4BE84EDBCFBD}" emma:medium="tactile" emma:mode="ink">
            <msink:context xmlns:msink="http://schemas.microsoft.com/ink/2010/main" type="paragraph" rotatedBoundingBox="20213,4022 12715,3996 12718,3169 20216,31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719FB3-DA83-40ED-ABB0-DA82B222DEEC}" emma:medium="tactile" emma:mode="ink">
              <msink:context xmlns:msink="http://schemas.microsoft.com/ink/2010/main" type="line" rotatedBoundingBox="20213,4022 12715,3996 12718,3169 20216,3195"/>
            </emma:interpretation>
          </emma:emma>
        </inkml:annotationXML>
        <inkml:traceGroup>
          <inkml:annotationXML>
            <emma:emma xmlns:emma="http://www.w3.org/2003/04/emma" version="1.0">
              <emma:interpretation id="{A3CAEA65-6931-4340-9A80-1B19DD6125DE}" emma:medium="tactile" emma:mode="ink">
                <msink:context xmlns:msink="http://schemas.microsoft.com/ink/2010/main" type="inkWord" rotatedBoundingBox="20213,4022 12715,3996 12718,3169 20216,319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11258-12947 579 0,'0'0'25'0,"0"0"7"0,-9 0-32 0,0 4 0 16,-4-4 0-16,0 4 0 0,0-4 27 0,0 0-1 15,-1 0 0-15,1 4 0 0,-4 0-10 0,4 0-1 0,4-4-1 16,-4 4 0-16,8-4-5 0,5 0-1 15,0 0 0-15,0 0 0 0,0 0-8 0,0 0 0 16,0 0 0-16,0 0 0 0,0 0 14 0,0 0-2 0,5-8-1 0,3 0 0 16,-3 4 12-16,4 0 2 0,-9 4 1 0,13-4 0 15,-4 0 5-15,4 0 1 0,-5 1 0 0,6 3 0 16,-6 0-8-16,6 3-2 0,3-3 0 0,-4 4 0 16,0 0 5-16,1 0 1 0,3-4 0 0,5 4 0 15,0-4-8-15,4 0-2 0,1-4 0 0,8 4 0 16,-5 0-6-16,6 0-2 0,-6 0 0 0,10 0 0 15,-1 0 1-15,1 0 0 0,-1 0 0 0,5 4 0 16,-9-4 9-16,9 4 3 0,-4-4 0 0,3-4 0 16,-3 4-12-16,13-4-3 0,-1 0 0 0,1 0 0 15,-5 0 0-15,0 1 0 0,5-5 0 0,-5 4 0 16,5 0 0-16,0 4 0 0,-10-4 0 0,1 4 0 16,0-8-8-16,-4 4 0 0,-1 4 0 0,1 0 8 0,-5-4-8 15,4 1 0-15,-8 3 0 0,4-4 8 16,-9 0 7-16,-8 0 1 0,4 0 0 0,-5 4 0 0,-3-4-16 15,-1 4-13-15,-4-4 2 0,4 4 1 0,-5 0 10 0,1-4 11 16,-9 4-3-16,0 0 0 0,0 0-8 0,0 0 0 16,0 0 0-16,-13-4 8 0,9 4-8 0,-9-4 0 15,-5 1 0-15,-4 6 0 0,-4-3 0 0,-5 4 0 16,5-4 0-16,-5 0-11 0,-4 0 11 0,0-4 0 16,4 1 0-16,-4 3-8 0,-5-4 8 0,1-4 0 15,-5 4 8-15,5 4-8 0,-5-12 16 0,4 8-2 16,1-3 0-16,-5-1 0 0,-4 4-6 0,-1-4-8 15,6 8 11-15,-6-4-11 0,1 0 10 0,0 4-10 16,-1 0 8-16,1-4-8 0,4 4 10 0,-4 0-10 0,-5 0 12 16,5-4-12-16,4 4 8 0,0 8-8 0,1-4 0 0,7 0 0 15,1 0 0-15,5 4 0 0,3-4 0 0,5 0 0 16,5-4 0-16,4 3 0 0,0-3 0 0,4 4 0 16,9-4 0-16,0 0 0 0,0 0 0 0,0 0 0 15,0 0 0-15,0 0-9 0,4 0 9 0,9 0-12 16,-4 0 12-16,13 0 0 0,0-4 0 0,9 1-8 15,-5 3 8-15,9 0 8 0,5 0-8 0,3 0 11 16,1 0-11-16,9 0 0 0,-5 0 0 0,5 0 8 16,-1 0-8-16,10 3 0 0,4-6 0 0,0 3 8 15,-1 0-8-15,1 0 8 0,9 0-8 0,-1 0 8 16,-3 0-8-16,-1 0 0 0,0 0 0 0,4-4-11 16,-3 0 11-16,-1 0 0 0,4 4 8 0,-3 0-8 15,3 4 0-15,-4 0 8 0,-4-4-8 0,4 4 0 16,-8-4 0-16,4 7 0 0,-9-3-10 0,0 8 10 0,0-4 0 15,0 0 0-15,-5 3 8 0,6-3-8 0,-10 4 0 0,0-1 0 16,-8 1 0-16,-1 0 0 0,0 0 0 0,-3-9 8 16,-6 1-8-16,1 0 0 0,-5 4 0 0,-4-8 9 15,5 4-9-15,-10-8 8 0,1 0-8 0,-1 0 0 16,-8 0 0-16,-5-3 8 0,1 3-8 0,-10-4 0 16,5 0 0-16,-8 0 0 0,-6 0 0 0,1 1-11 15,-9-1 11-15,-4 0-8 0,-5-4 8 0,1 5 0 16,-5-1 0-16,-1 0 0 0,-7 8 0 0,-1-8 0 15,-5 4 12-15,-3-4-4 0,4 5 10 0,-5 3 2 16,0 0 1-16,1 0 0 0,-1 3-8 0,-4 1-1 16,4 0-1-16,-4-4 0 0,-9 4-11 0,5-4 8 0,-5 8-8 15,5-8 8-15,-5 4-8 0,5 0 0 0,-5 0 0 0,0 0-11 32,4-4-13-32,-12 0-4 0,-1 0 0 0,1 0 0 15,4 0 0-15,-9 0-1 0,-5-4 0 0,5 4 0 0,0 0 15 0,5 4 3 0,-5-4 1 0,0 0 0 16,0-4 10-16,4 0 0 0,1 8 0 0,8 0 0 15,9-4 0-15,0 3 0 0,4 1 0 0,9-4 0 16,0 0 0-16,5 0 14 0,8 4-3 0,5-4-1 16,-1 0 6-16,6 4 2 0,3-4 0 0,9 0 0 15,9 0-18-15,0 0 0 0,0 0-8 0,9 4 8 16,4-4 0-16,9-4 13 0,0 0-1 0,9 0 0 16,4 4-12-16,9-4 0 0,4 1-12 0,9-5 12 15,4 0 0-15,10 0 0 0,3 0 8 0,1 1-8 16,-1-1 0-16,10 0-13 0,8-4 1 0,0 8 0 15,-4-3 12-15,8 3 13 0,-4 0-2 0,5 0-1 0,-5 0-10 16,-4 0 0-16,4 0 0 0,4 4 8 0,5 0-8 0,5 0-17 16,-5 4 4-16,-1-8 1 0,6 4 12 0,-5 0 16 15,8-4-3-15,-3 4-1 0,-5 4-12 0,4-8 0 16,-4 4 0-16,0-4 0 0,4 0 0 0,-4 1 0 16,-5 3 11-16,-3-4-11 0,-10 4 20 0,5-4-2 15,4 0-1-15,-5-4 0 0,1 0-17 0,-4 4 0 16,-5 0 0-16,-5-3 0 0,-4-1 0 0,-8 0 0 15,-1 0 0-15,-4 0 0 0,-4-3 0 0,0 3 0 16,-14 0 0-16,0 0 0 0,-8 4-8 0,-4-7 8 16,-6 3 0-16,-7 0-9 0,-1 4 9 0,-4-4 0 0,-9 8 0 15,0 0 0-15,0-7 8 0,-9-5-8 0,-4 8 8 0,-5 0-8 16,-4 8 0-16,-9 0 0 0,-4-4 0 0,-4 4 0 16,-1 0-9-16,-4 4 0 0,1-5 0 0,-6 1 0 15,-8 4 9-15,-4 0 0 0,-1-8 0 0,-8 8-8 16,-4 0 8-16,-1-1 0 0,5 1 0 0,0 4 0 15,0 3 0-15,-9-7 17 0,-9 0-2 0,0 8-1 16,-4-9-25-16,4 9-5 0,-4-4 0 0,-4-1-1 16,-1-3 17-16,-4 0-10 0,0 4 10 0,9-4-8 15,9-1 8-15,-1 1 0 0,1-4 0 0,4 0-8 16,4 4 8-16,1-4 0 0,-1 0 0 0,14-1 0 16,4 1 0-16,9 0 0 0,4 0 0 0,4 4 0 15,9-8 0-15,1 0 0 0,3 0 0 0,6 0 0 16,3 0 0-16,5 0 0 0,0 4 0 0,13-4 0 15,0 0 0-15,0 0 0 0,0 0 0 0,13-4 0 0,0-8 0 16,5 8 0-16,8-7-12 0,-4 3 4 0,8 0 8 0,6 4 0 16,3-4 0-16,14 1 0 0,4 3 0 0,0 0 12 15,0 0-2-15,9-4-1 0,-1 8 8 0,6-8 2 16,-6 4 0-16,10-3 0 0,8 7-19 0,5-4 0 16,0 4-11-16,0-4 11 0,-1 4 0 0,1 0 0 15,0 0 0-15,4 0 0 0,4 0 0 0,-3 4 0 16,-10 0 0-16,5-4 0 0,-1 0 0 0,6 0 0 15,-1 0 0-15,4 0 0 0,-4 7 0 0,-4-3 9 16,0-4-9-16,0 0 12 0,8-4-4 0,1 4 0 16,-10 4 0-16,1 0 0 0,-4 0-8 0,-6 0 0 15,-3 0 0-15,4 0 0 0,0-4 0 0,-4 4 0 0,-1 0 0 16,1-4 0-16,-1 3 0 0,-8 1 0 0,-4-4 0 0,-5 0 0 16,-5 4 0-16,1-4 0 0,0-4 0 0,-5 0 0 15,0 4 0-15,-4-3 0 0,0-1 0 0,-9 0 0 16,0 0 0-16,-4 0 0 0,-5 0 0 0,-4 0 0 15,-4 0 0-15,-1 0 8 0,-8 4-8 0,0-4 0 16,-9 4 8-16,0 0-8 0,0 0 0 0,-5-3 8 16,-4-1-8-16,-4 0 0 0,-4 4 0 0,-5 4 0 15,-9-4 0-15,0 0 0 0,-4 4-11 0,0-1 11 16,-4 5-9-16,-1-8 9 0,1 4-10 0,-10 0 10 16,6 4-11-16,-10-4 11 0,-4-4-12 0,-4 4 12 15,-1 3-25-15,1-3 1 0,-5 0 1 0,0 4 0 16,-4-8 23-16,4 4 0 0,-4-4 0 0,0 0 0 15,-5 0 0-15,0-4 0 0,5 4 0 0,0 0 0 0,0 0 10 16,4 0 0-16,5 0 0 0,4-4 0 0,0 4 4 0,0-4 1 16,8 4 0-16,1 0 0 0,4 0-7 0,5 0 0 15,-1 4-8-15,5-4 12 0,9 4-4 0,4 0-8 16,9 0 11-16,4 0-11 0,-4 0 11 0,13-4-11 16,0 0 10-16,0 0-10 0,0 0 0 0,13 7 0 15,4 1 0-15,5-4 0 0,9 4 0 0,0-4 0 16,8-4 0-16,5 0 0 0,-4 0 11 0,4 0-11 15,-5 0 12-15,9-4-12 0,5 4 0 0,4 0 0 16,4-8 0-16,1 4 0 0,-1 4 0 0,5 0 0 16,-5 0 0-16,1 0 0 0,-5 4 0 0,4-8 0 0,1 0 0 15,4 0 0-15,4 4 8 0,0-3-8 16,-4 3 0-16,4-4 0 0,-4 0 12 0,4 0-12 0,-4-4 12 16,0 4-12-16,4 0 11 0,-4-4-11 0,-1 5 10 15,6-1-10-15,-1 0 8 0,-4 4-8 0,-5 0 0 0,0 0 0 16,-8 0 0-16,4 0 8 0,-4 0-8 0,-5 0 0 15,5 0 0-15,-1 0 0 0,1 0 0 0,-14 0 0 16,-12 4 0-16,8-4 0 0,4 4 0 0,-4-1 0 16,-8 1 0-16,-5 0-10 0,0-4 10 0,0 4-12 15,-5 0 12-15,-8-4 0 0,-9 0 0 0,0 0 0 16,0 0-13-16,0 0 2 0,0 0 1 0,-13 4 0 16,0 0 10-16,-1 0 0 0,-3-4 0 0,-5 4-8 15,-9 0 8-15,1-1 0 0,-1 1 0 0,0 0 0 16,-8 8 0-16,-5-12 0 0,4 4 0 0,1 0 0 15,-5 4 0-15,4-5 8 0,-3 1-8 0,-1 0 0 16,4 0 0-16,-4 0 0 0,-4-4 0 0,0 4 0 0,-5 0 0 16,5-4 8-16,4 4-8 0,0 0 0 0,0 0 0 15,0-1 0-15,9 1 0 0,0 0 0 0,0-4 0 0,9 0 0 16,-1 0 0-16,6 0 0 0,3 4 0 0,5 0 0 16,4-4 0-16,9 0 0 0,0 0 0 0,0 0 8 15,0 0-8-15,0 0 0 0,0 0 0 0,13-4 0 16,5 0 0-16,8-4 8 0,-4 8-8 0,9-3 0 15,8-5 0-15,5 4 0 0,9-4 0 0,-1 8 8 16,1-8-8-16,8 4 8 0,-4 0-8 0,5 1 12 16,-1 3-4-16,1 0 0 0,4-4-8 0,-1 0 0 15,1 0 0-15,9 0 8 0,-5 8 8 0,-4-4 1 16,-9 0 1-16,-5 0 0 0,5 4-27 0,-4-4-6 0,-5 0-1 16,1 0 0-16,-5 0 26 0,-1-4 5 0,1 4 1 15,-9 0 0-15,-4 0-28 0,-5 0-4 0,1 0-2 0,-1 0 0 16,-13 0 29-16,5-4 5 0,-5 4 2 0,0 0 0 15,0 0-27-15,-13 0-6 0,0 0-1 0,0 0 0 16,0 0 16-16,0 0 0 0,-17 4 0 0,-1-4 0 16,1 4 0-16,-5 0 0 0,-5 0 0 0,1-1 0 15,-5 1 15-15,5 4-1 0,0-4 0 0,-1 0 0 16,1 0-14-16,0 0 0 0,8 4 0 0,1-5 0 16,-1 1 0-16,0-4 0 0,1 8 0 0,4-4 0 15,4-4 0-15,-4 8 0 0,-5-4 0 0,5 0 0 16,4-4 0-16,-4 0 0 0,-4 0 0 0,-1 0 0 15,-4 0 0-15,0 0 0 0,9-4-8 0,-9 0 8 16,0 4 0-16,5 0-12 0,-1 0 12 0,1-4-10 0,-10 4 10 16,5-4 0-16,-4 4 0 0,8 0 0 0,1 0 0 0,4 0 12 15,-5 0-2-15,9 0-1 0,9 0-9 0,0 0 0 16,-8 0 0-16,8 0 0 0,0 0 0 0,0 0 0 16,13 4 0-16,0 0 0 0,4 0 0 0,14 4-16 15,4-5 4-15,-4 1 1 0,-9-4-11 0,4 0-2 16,9 4-1-16,0 0 0 15,1-4-25-15,-1 0-5 0,-5 0-1 0,5-4 0 16,1 4 23-16,-6 0 4 0,-3-4 1 0,3-3 0 0,1 3 4 0,-5-4 2 16,-4 0 0-16,-4 0 0 0,-1 4 22 0,1-3 18 15,-5-1-3-15,-4 0-1 0,0 0 10 0,-5 0 1 16,9 1 1-16,-4 3 0 0,-9 4 8 0,0-8 2 0,0 8 0 16,0 0 0-16,0 0-14 0,-4-4-2 15,-5 4-1-15,0 0 0 0,-4 0-19 0,0 0 8 0,-9 0-8 0,-5 4 0 16,5 0 0-16,-8 0 0 0,-1-4 0 0,-4 0 0 15,0 4 8-15,0-1-8 0,0 1 0 0,-5-4 0 16,-4 4 0-16,0-4 0 0,9 0 0 0,0 4 0 16,-9 0 8-16,5-4-8 0,-1 0 0 0,5 0 0 15,0 0 0-15,4 4 0 0,5 0 0 0,0-4 0 16,4 0 0-16,4 0 0 0,5 0 0 0,0 0 0 16,4 4 0-16,0-4 0 0,1 0-8 0,8 0 8 15,0 0 0-15,0 0 0 0,0 0 0 0,0 0-9 16,0 0-7-16,0 0 0 0,0 0-1 0,13 11 0 15,-4 5-38-15,-1-4-7 16,6-1-2-16</inkml:trace>
          <inkml:trace contextRef="#ctx0" brushRef="#br0" timeOffset="-238118.8195">13952-13274 403 0,'0'0'36'0,"0"0"-36"16,0 0 0-16,0 0 0 0,-5 7 106 0,5-7 14 16,0 0 4-16,-9 4 0 0,5 8-71 0,4-12-13 0,0 0-4 0,-9 4 0 15,5 4-4-15,4-8 0 0,0 0-1 0,-4 7 0 16,4-7 4-16,0 0 1 0,0 0 0 0,0 0 0 15,0 0-4-15,0 0-1 0,0 12 0 0,0-12 0 16,0 0-5-16,8 12-1 0,-8-12 0 16,9 8 0-16,4-1-7 0,0 1-2 0,1-4 0 0,-1 0 0 15,0-4 5-15,4 4 1 0,-3 0 0 0,-1 0 0 16,4 0-22-16,1-4-15 0,-5 0 3 0,5 4 0 16,-1-1 12-16,1 5 0 0,4-4 0 0,0 0 0 15,-1-4 12-15,1 4-2 0,0 0 0 0,-4 0 0 16,4 4-10-16,0-1 0 0,-5-3 0 0,1 4 0 15,-1-8 0-15,-3 8-17 0,3-4 4 0,-4 0 1 16,-4 0 12-16,4-1 0 0,-4-3 0 0,-9 0 0 16,0 0 0-16,13 4 0 0,-13-4 0 0,9 4 0 15,-9-4 13-15,0 0-1 0,0 0 0 0,0 0 0 16,0 0-12-16,0 0-16 0,0 0 3 0,0 0 1 0,0 0 12 16,0 0 16-16,0 0-3 0,0 0-1 0,-4 12-12 15,-5-12 0-15,4 4-12 0,-8 4 12 0,-4-1 0 16,-1 1 0-16,1 0 0 0,-1 0 0 0,0 4 0 0,1-5 0 15,-1-3 0-15,-4 4 0 0,-4 4 8 0,4-4-8 16,0-1 0-16,0 5 0 0,0-4 17 0,0 4-2 16,0-1-1-16,1 1 0 0,3 0 2 0,0-5 0 15,5 5 0-15,-4 0 0 0,-1-4-16 0,5 3 0 16,0-3 8-16,-5 4-8 0,5 0 0 0,0-1 9 16,-5-3-9-16,1 0 8 0,-1 4 0 0,1-9 0 15,-1 1 0-15,-4 4 0 0,5 4 9 0,-1-4 2 16,-8-1 0-16,8 5 0 0,1-4-19 0,-1 0-12 0,5 0 1 15,0-5 1-15,0 9 10 0,4-4 14 0,5-4-3 0,4-4-538 16,0 0-107 0</inkml:trace>
          <inkml:trace contextRef="#ctx0" brushRef="#br0" timeOffset="60472.6243">13649-13115 806 0,'0'0'72'0,"-9"-3"-58"0,0-1-14 0,9 4 0 15,0 0 61-15,-8 0 10 0,8 0 1 0,0 0 1 16,0 0-25-16,0 0-6 0,0-8-1 0,0 0 0 16,4 0-22-16,0-3-5 0,5-1-1 0,-4 0 0 15,3 0-24-15,1 5-5 0,0-5 0 0,0 8-1 16,-1 0-6-16,-8 4-1 0,0 0 0 0,0 0 0 15,0 0 7-15,0 0 1 0,0 0 0 0,0 0 0 0,0 0 16 16,0 0 0-16,0 0 0 0,0 0 0 0,0 0 12 0,-8 0-3 16,-1 4-1-16,0 0 0 0,5-4 8 0,-5 0 2 15,5-4 0-15,4 4 0 0,0 0 30 0,0 0 7 16,0 0 1-16,0 0 0 0,0 0-20 0,0 0-3 16,4-8-1-16,0 0 0 0,-4 8-4 0,0 0-2 15,0 0 0-15,5-3 0 0,-5 3-8 0,0 0-2 16,0 0 0-16,8-8 0 0,-3 0-8 0,-5 8-8 15,0 0 12-15,0 0-12 0,0 0 8 0,0 0-8 16,0 0 0-16,0 0 0 0,13 4 0 0,-4 0 0 16,-9-4 0-16,0 0 0 0,13 0 0 0,-13 0 0 15,9 8 0-15,-9-8 0 0,8-4 15 0,-8 4-4 16,0 0-1-16,14 4 0 0,-14-4 10 0,13 3 1 0,-13-3 1 16,9 0 0-16,-9 0-6 0,13 8-2 0,-4-4 0 15,-9-4 0-15,8 8-14 0,1 4 11 0,0-5-11 0,4 1 10 16,-9 0 1-16,10 4 0 0,-10-4 0 0,9-1 0 15,-4-3 0-15,0 4 0 0,-1 0 0 0,6-4 0 16,-6-4-2-16,1 0 0 0,0 0 0 0,-9 0 0 16,0 0-9-16,0 0 12 0,0 0-12 0,0 0 12 15,0 0-4-15,0 0-8 0,0 0 12 0,0 0-4 16,0 0 8-16,0 0 2 0,0 0 0 0,0 0 0 16,0 0-4-16,0 0-1 0,0-8 0 0,0 4 0 15,-4-4-3-15,-1 4-1 0,1-3 0 0,4-5 0 16,0 0-9-16,-5 0 10 0,1-3-10 0,0 3 10 15,-1 0-10-15,1 1 0 0,-1 3 0 0,1-8 8 16,-5 5 0-16,0-1 0 0,1 0 0 0,-1 4 0 0,0 1-8 16,-4 3 10-16,0 0-10 0,-5 0 10 0,5-4-10 15,0 0 0-15,-5 1 0 0,10 3 0 0,-6-4 0 0,6 4 0 16,-5 0 0-16,4-4 0 0,4 0 0 0,1 1 0 16,0-1 0-16,4 0 0 0,0 0-9 0,0 0 9 15,0 1 0-15,4-1 0 0,0-4 0 0,1 4-8 16,-1 4 8-16,1 1 0 0,-1-9 0 0,-4 12 0 15,9-4 0-15,-9 4 0 0,8-4 0 0,-8 4 0 16,0 0 0-16,9 0 0 0,-9 0 0 0,0 0 0 16,9 0 0-16,0 0 0 0,-9 0 0 0,13 0 0 15,-13 0 0-15,13 4 0 0,-4 0 0 0,0-4 0 16,-9 0 0-16,13 12 0 0,0-9 0 0,-4 5 0 16,-9-8 0-16,13 4 0 0,-13-4 0 0,9 4 0 0,-9-4 0 0,8 4 0 15,-8-4 10-15,9 12-10 0,-9-12 10 16,9 4-10-16,-9-4 8 0,9 11-8 0,-5 1 0 0,1-4 0 15,-5-8 8-15,4 11-8 0,-4 1 0 0,4 0 9 16,-4 7-9-16,0-11 0 0,0 8 0 0,5-1 0 16,-1-3 0-16,1 0 0 0,-5-1 0 0,4 1 0 15,-4 0 0-15,4 0 0 0,1-9 0 0,-1 9 0 16,0 0 0-16,1-4 8 0,-5-8-8 0,4 11 0 16,1 1 0-16,-1 4 0 0,0-5 0 0,1-3 0 15,-5-8 0-15,4 8 8 0,-4-8-8 0,5 12 0 16,-5-12 8-16,8 7-8 0,-8-7 0 0,5 12 8 15,-1 0-8-15,0 0 0 0,-4-12 9 0,5 7-9 16,-1 9 0-16,-4-16 8 0,0 0-8 0,5 8 0 16,-5 3 0-16,0-11 8 0,0 0-8 0,4 12 0 0,-4-12 0 15,0 0 0-15,0 8 0 0,0-8 8 0,0 0-8 0,0 0 0 16,0 0 8-16,0 0-8 0,-9 12 8 0,9-12-8 16,-4 7 10-16,-9-3-10 0,4 4 8 0,0-4-8 15,9-4 0-15,-9 4 0 0,1 0 8 0,-1 4-8 16,-4-4 0-16,4 3 9 0,0-7-9 0,-4 8 0 15,0 0 0-15,0-4 8 0,-1 0-8 0,1 4 0 16,-4-5 0-16,4 5 0 0,-1 0 0 0,-3 0 0 16,-1 0 0-16,1-1 0 0,-1 1 0 0,1 0 0 15,-1 0 0-15,1 0 0 0,-1 3 0 0,-4-3 8 16,9-4-8-16,-5 4 0 0,1 0 0 0,-1 3 0 16,5 1 0-16,0-4 0 0,4 4 0 0,-4-9-12 0,4 9 0 15,5-4 1 1,4-8-109-16,0 0-21 0,0 0-5 0</inkml:trace>
          <inkml:trace contextRef="#ctx0" brushRef="#br0" timeOffset="62076.7308">13982-13013 172 0,'0'0'16'0,"0"0"-16"0,0 0 0 0,0 0 0 0,-4 0 152 0,-5 4 27 16,0-4 5-16,5 4 2 0,4-4-97 0,0 0-19 15,-9 4-4-15,0 3-1 0,5 1-40 0,4-8-8 16,-9 8-1-16,5 0-1 0,-5 0-15 0,0-1-18 15,1 5 4-15,-1-4 1 16,-4 0-11-16,-1-1-3 0,1 5 0 0,-4 0 0 0,-5 0 27 16,-4 3 0-16,-1-7 0 0,5 4 0 0,-8 7 48 0,3-3 4 15,-3-1 2-15,-1 5 0 0,9-5 24 0,-4-3 5 16,4 0 1-16,0 0 0 0,4 3-29 0,1-7-6 16,-1 4-1-16,5-8 0 0,4-1-31 0,-4 1-6 15,4 0-2-15,9-4 0 0,0 0-9 0,0 0 12 16,0 0-12-16,0 0 12 0,0 0-12 0,0 0 0 0,9-8-12 15,4 1 12-15,0-5-10 0,0 0 10 0,1 4 0 16,3 1-9-16,5-1 9 0,4 0 0 0,1 4 0 0,-1-4 0 16,5 1 0-16,-5 7 0 0,0-12 0 0,1 8 0 15,-5 0 0-15,4 0 0 0,-4 4 0 0,0-8 0 16,-5 4 0-16,-3 1 0 0,3-1 0 0,-4-4 0 16,0 8 0-16,-13 0 0 0,9-8 0 0,0 4 0 15,0-4 0-15,-9 8 9 0,0 0-9 0,4-7 0 16,-4 3 27-16,0 4-2 0,-4-8 0 0,-1 8 0 15,-8-4 3-15,4 0 0 0,-4 0 0 0,0 8 0 16,0 0-14-16,-5 0-2 0,1 0-1 0,-1 0 0 16,1 3-11-16,-5 5 0 0,4-4 0 0,-4 4 8 15,5-1-8-15,-1-3 0 0,-8 4 9 0,8 0-9 0,1-5 19 16,-1 5-1-16,-4 0 0 0,5-8 0 0,8 3-30 16,0-3-5-16,9-4-2 0,0 0 0 0,0 0-2 0,0 0-1 15,0 0 0-15,0 0 0 0,0 0-2 16,0 0 0-16,0 0 0 0,0 0 0 0,0-11 24 0,0-5 0 15,0 4 0-15,13 5 0 0,5-9-20 0,-1 4 0 16,1 4 0-16,4-3 0 0,-4-1 20 0,3 4 0 16,-3 4 10-16,0-3-10 0,-1 3 19 0,1 4-3 15,-5-4-1-15,0 4 0 0,0 0-4 0,0 4-1 16,0-4 0-16,-4 0 0 0,0 4-10 0,-9-4 0 16,0 0 0-16,0 0 8 0,0 0-8 0,0 0 0 15,0 0-12-15,0 0 12 0,0 0-9 0,0 0 9 16,0 0 0-16,0 0 0 0,-9 7 0 0,0 1 0 0,-4-4 0 15,0 4 0-15,0-4 8 0,0 0 3 0,0 0 0 16,-1-1 0-16,-3 5 1 0,4-4 1 0,0 4 0 0,-1-4 0 16,6 0-13-16,-1 4 0 0,0-8 0 0,9 0 0 15,0 0 0-15,-4 3-8 0,4-3 8 0,0 0-13 32,0 0-17-32,0 0-3 0,-9 8-1 0,9-8 0 15,0 0-30-15,0 0-5 0,0 0-2 0,0 0-636 0</inkml:trace>
          <inkml:trace contextRef="#ctx0" brushRef="#br0" timeOffset="63622.8611">13754-13337 903 0,'0'0'40'0,"0"0"8"0,0 0-38 0,0 0-10 0,0 0 0 0,0-8 0 16,0 8 30-16,5-7 4 0,-1-1 1 0,0 0 0 16,5 4-11-16,-4-4-3 0,-1 0 0 0,-4 8 0 15,0 0-21-15,9 0 0 0,-9 0 0 0,4-3-8 16,-4 3 19-16,9-4 4 0,-9 4 1 0,0 0 0 16,9 0 12-16,-9 0 2 0,8-4 1 0,-8 4 0 15,0 0-7-15,0 0 0 0,0 0-1 0,0 0 0 16,0 0-4-16,0 0-1 0,0 0 0 0,14 0 0 15,-14 0-2-15,0 0 0 0,8-4 0 0,-8 4 0 16,0 0-3-16,0 0-1 0,0 0 0 0,0 0 0 16,0 0 7-16,0 0 1 0,9-4 0 0,-9 4 0 15,0 0-12-15,0 0-8 0,0 0 12 0,0 0-12 16,0 0 15-16,0 0-4 0,0 0-1 0,0 0 0 16,0 0-10-16,0 0 0 0,0 0 0 0,0 0 8 15,0 0-8-15,0 0 8 0,0 0-8 0,-4-8 8 0,-1 4-8 16,1 0 0-16,0-3 0 0,4 7-11 0,0 0 11 0,-9-4 0 15,4 0 0-15,5 4 0 0,0 0 0 0,-8 0 0 16,-1-4 0-16,0 0 0 0,5 4 0 0,-5 0 0 16,5 0 0-16,-5 0 0 0,0 0 0 0,9 0 0 15,-4 0 0-15,4 0 0 0,0 0 0 0,0 0 0 16,-9 4 0-16,9-4 0 0,0 0 0 0,0 0 0 16,0 0 0-16,-5 4 0 0,-3-4 0 0,8 0 8 15,-5-4-8-15,5 4 0 0,0 0 0 0,-9-4 0 16,5 4 0-16,4 0 0 0,0 0 0 0,-4-8 0 15,-1 0 8-15,5 8-8 0,0 0 0 0,0 0 0 16,0 0 0-16,0 0 0 0,0 0 0 0,0 0 0 0,0 0 0 0,0 0 0 16,0 0 13-16,5 16-1 0,-1-4-1 0,0 3 0 15,5-3-3-15,0 0 0 0,0 3 0 0,4 1 0 16,-4-4-8-16,0 3 0 0,4 1 0 0,0-5 8 16,-4 1-8-16,-1 0 0 0,1-4 0 0,0-1 0 15,0 5 0-15,-1-4 0 0,6-8 0 0,-14 0 8 16,8 4-8-16,1 0 0 0,4-4 0 0,-4 4 0 0,4 3 0 0,-4-3 0 15,-9-4 0-15,9 8 8 16,0 0-8-16,-1 4 0 0,-8-12 0 0,9 4 0 16,-4-1 0-16,-5-3 0 0,0 0 0 0,0 0 0 15,0 0 0-15,4 8 8 0,-4-8-8 0,0 0 8 16,0 0 3-16,0 0 0 0,0 0 0 0,0 0 0 16,0 0 5-16,0 0 0 0,0 0 1 0,0 0 0 15,-9-4-6-15,9 4-2 0,-9-4 0 0,5-3 0 0,-5-1-1 16,5 0-8-16,-5 0 12 0,9 8-4 0,-4-4-8 0,-5 4 8 15,9 0-8-15,-9-4 8 0,-4 1-8 0,9-1 0 16,-5 0 0-16,9 4 0 0,-9 0 0 0,0 0 0 16,0-8 0-16,1 4 0 0,3 0 0 0,-3 0 0 15,-1-4 0-15,0 5 0 0,0-5 0 0,0 4 0 16,1-4 0-16,-1 0 0 0,0 0 0 0,0 5 0 16,1-9 0-16,-1 4 0 0,-4 4 0 0,4-4 0 15,0-3 0-15,0-1 0 0,1 0 0 0,-1 1 0 16,4 3 0-16,5-4 0 0,-4 4 0 0,4 0 0 0,-4 1 0 15,-1-1 0-15,5 0 0 0,0 8 0 0,0 0-9 0,0 0 9 16,0 0 0-16,0 0 0 0,0 0 0 16,0 0 0-16,0 0 0 0,0 0-10 0,0 0 10 0,0 0-8 15,0 0-10-15,0 0-2 0,0 0 0 0,0 0 0 32,0 0-4-32,0 0-2 0,0 0 0 0,0 0 0 0,0 0 10 0,0 0 1 0,0 0 1 0,0 0 0 15,0 0 1-15,0 0 0 0,0 0 0 0,0 0 0 16,5 12-4-16,-5-12-1 0,0 0 0 0,0 0 0 31,8 8-16-31,-8-8-3 0,0 0-1 0</inkml:trace>
          <inkml:trace contextRef="#ctx0" brushRef="#br0" timeOffset="65157.364">12828-13196 781 0,'0'0'34'0,"0"0"8"0,0 0-34 0,0 0-8 16,0 0 0-16,0 0 0 0,0 0 16 0,0 0 0 16,0-12 1-16,0 12 0 0,0 0-17 0,0 0 0 15,0-12 8-15,0 12-8 0,0 0 0 0,0 0 0 16,0 0 0-16,0 0 0 0,0-12-14 0,0 12 0 15,0 0 0-15,0 0 0 0,0 0-6 0,0 0 0 16,-8 0-1-16,-5 0 0 0,-1 0 21 0,1 4-9 16,0 0 9-16,-4 0 0 0,-1 0 0 0,-4 4 20 15,0 0-2-15,0-1-1 0,0-7 18 0,-4 8 3 0,4-4 1 16,-4 4 0-16,-5-4-1 0,0 0 0 0,-4 0 0 0,0 0 0 16,0-4-1-16,4 0 0 0,0 0 0 15,1 0 0-15,-5-4 6 0,0 0 1 0,-5 0 0 0,5 4 0 16,-9-4-21-16,5 0-4 0,4-4-1 0,-1 4 0 15,-3 0 2-15,4 1 0 0,4-1 0 0,-4-4 0 16,0 8 3-16,0 8 1 0,0-16 0 0,4 4 0 16,0 4-24-16,1 0 0 0,-1-4 0 0,5 4 0 31,4 0-20-31,-5 0-8 0,1 0-1 0,0 4-1 0,4 0 30 0,-5 4 10 0,5-8 0 0,1 0 0 16,-1 0-10-16,0 4-17 0,4-4 4 0,1 3 1 15,-5 1 12-15,4 0 16 0,1 0-3 0,3 0-1 16,6-4-12-16,-1 0 0 0,-4 0 0 0,4 0-10 15,9 0 10-15,-9 0 0 0,9 0 0 0,0 0 0 16,0 0 0-16,0 0 0 0,-4 12 0 0,4-12-8 0,0 0 8 0,0 0 0 16,9 8 0-16,-5 3-8 0,5-3 8 0,-1 0 0 15,6 0 0-15,-6-4-8 0,6-1 0 0,3 1 0 16,-4 0 0-16,9-8 0 0,0 4 8 0,0 0-12 16,-4 0 12-16,4 0-12 0,4 0-10 0,-4 0-2 15,-5 0-1-15,5 0 0 0,5-4 9 0,-5 4 3 16,4 0 0-16,-4 4 0 0,-5-4 1 0,5 4 1 15,-9-4 0-15,5 0 0 0,4 0 11 0,-9 4 0 16,0-8 0-16,-13 4 0 0,9 0 0 0,-9 0 11 16,13-4-3-16,-13 4 0 0,0 0 13 0,0 0 3 15,0 0 0-15,0 0 0 0,0-7 13 0,0 3 3 0,-4 0 1 16,-5 4 0-16,5-8-10 0,-10 4-3 0,1 0 0 0,0 0 0 16,-4 4-11-16,-1-4-2 0,1 4-1 0,-5 0 0 15,-5 0-6-15,5 0-8 0,-4 0 11 0,0 4-11 16,-5 0 0-16,0 0 0 0,1-4 0 0,-1 0 0 15,0 0 0-15,0 0 0 0,-4 4 0 0,5 0 0 16,-5 0 0-16,-1 0 10 0,6-4-10 0,-10 4 12 16,5-4 7-16,-4 0 1 0,8 0 1 0,-4 0 0 15,4 0-11-15,5 0-2 0,8 0-8 0,1 0 12 16,-5 3-12-16,4 1 0 0,1 0 0 0,-1 0 0 16,5-4 0-16,4 4 0 0,0 4 0 0,9-8 0 15,0 0 0-15,0 0 0 0,0 0 0 0,5 8 0 16,4 3-13-16,-1 5 4 0,14-12 1 0,-9 0 0 15,5 0-11-15,0 0-1 0,8-4-1 0,0 0 0 16,5 0 1-16,4 0 0 0,-4 0 0 0,4 0 0 0,0 0 8 0,0 0 1 16,-4 0 1-16,-1 0 0 0,6-4-2 15,-6 0 0-15,-3 0 0 0,3 4 0 0,5 0 12 0,0-4-8 16,1 4 8-16,-6 0-8 0,1 0 8 0,0 0 0 16,-1 0 0-16,1 0 0 0,-5-8 0 0,1 4 0 15,-1 0 0-15,-4 0 0 0,0 1 0 0,-5 3 0 16,1-4 0-16,-5 0 0 0,0 0 0 0,-13 4 0 15,0 0 0-15,0 0 0 0,0 0 12 0,0 0-1 16,0-8-1-16,-8 0 0 0,-1 0 8 0,0 1 2 16,-9 3 0-16,1-4 0 0,-5 4-4 0,-4 4 0 0,-1-4 0 0,-3 4 0 15,-5 4-16-15,-1-4 10 16,1 4-10-16,5 0 8 0,-10 0 1 0,9 0 0 0,-8-4 0 0,8 4 0 16,1-4 3-16,-1 0 0 0,-4 0 0 0,4 3 0 15,0-3-3-15,1 0 0 0,-5 4 0 0,4-4 0 16,0 0 4-16,5 0 1 0,-5 0 0 0,9-4 0 15,0 8-5-15,5 0-1 0,8-4 0 0,9 0 0 16,-13 4-8-16,13-4 0 0,0 0 0 0,0 0 0 31,0 0-50-31,0 0-2 0,8 8-1 0,1 0-720 0</inkml:trace>
        </inkml:traceGroup>
      </inkml:traceGroup>
    </inkml:traceGroup>
  </inkml:traceGroup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7:24.8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F06488-EE41-4EA9-AE0C-1A34CD44ECB3}" emma:medium="tactile" emma:mode="ink">
          <msink:context xmlns:msink="http://schemas.microsoft.com/ink/2010/main" type="inkDrawing" rotatedBoundingBox="5774,7911 11063,4847 11123,4950 5833,8013" semanticType="connector" shapeName="Other">
            <msink:sourceLink direction="with" ref="{741B3463-86F7-4FF8-A82D-26B012931E92}"/>
            <msink:sourceLink direction="with" ref="{8BA1E65D-32DE-45F5-96E9-5B060D4F5154}"/>
          </msink:context>
        </emma:interpretation>
      </emma:emma>
    </inkml:annotationXML>
    <inkml:trace contextRef="#ctx0" brushRef="#br0">3 2991 172 0,'-9'-8'16'0,"9"8"-16"0,0 0 0 0,0 0 0 0,0 0 164 0,5-4 31 16,-5 4 5-16,4-8 2 0,5 1-94 0,0-1-20 15,-5 4-3-15,1-8-1 0,8 4-24 0,-9 4-6 16,9-3-1-16,-8 3 0 0,-5 4-20 0,8-4-4 16,6 0-1-16,-6 0 0 0,-3 0-28 0,-5 4 0 15,9-4 0-15,-1 0 0 0,6 0 0 0,-10-3 0 16,-4 7 0-16,13 0 0 0,0-4 0 0,-4 4 0 15,4-4 0-15,0 0 0 0,5 0 0 0,-5-4 0 16,0 4 0-16,5 4 0 0,-5 4 20 0,0-4-1 16,0-8-1-16,0 5 0 0,1-5 2 0,3-4 0 15,14 4 0-15,-5-3 0 0,0-1 10 0,-4 0 2 0,9 0 1 16,-5 1 0-16,5-1-4 0,-5 0-1 0,-4-3 0 0,5 3 0 16,3-4-15-16,-3 5-3 0,-5-9-1 15,8 5 0-15,-3-1 2 0,3 0 0 0,-3 5 0 0,-1-5 0 16,0-3-11-16,1 3 12 0,8 0-12 0,0-3 12 15,4 3-12-15,-3-3 8 0,3 3-8 0,0-3 8 16,1-5-8-16,-1 5 0 0,1-5 0 0,-5 5 0 16,5-4 0-16,-5-1 0 0,-5 5 0 0,1-5 0 15,4 1 0-15,-4 3 0 0,4-7 0 0,-4 4 0 16,8-1 0-16,-4 1 0 0,0-1 0 0,5 1 0 16,-1 0 0-16,1-1 0 0,-5 1 0 0,-4-1 0 15,-1 9 0-15,-3-1 0 0,3-3 0 0,-8-1 0 16,9 1 0-16,-9-1 0 0,0 1 0 0,0-1 0 0,9 1 0 0,-5-1 0 15,0 1 0-15,5-1 0 0,4 1 0 0,-4-5 0 16,-1 5 0-16,-3-1 0 0,8-3 0 0,-4 4 0 16,-1-1 0-16,1 1 0 0,0 3 27 0,-1-4 3 15,-3 9 1-15,-1-5 0 0,0 4 1 0,-4-7 1 16,5 7 0-16,-5-3 0 16,4 3-77-16,-4 0-16 0,0-3-4 0,0-1 0 0,4 4 103 0,0 1 20 15,-4-1 4-15,0-4 1 0,5 1-52 0,3-1-12 16,-3 1 0-16,3-1 0 0,-3 0 0 0,-5-3 0 15,-5-1 0-15,5 5 0 0,0-1 0 0,0 4 0 16,0-3 0-16,0 7 0 0,0-8 0 0,-5 5 0 0,1-1 0 16,-1 4 0-16,1 0 0 0,-1 1 0 0,1-1 0 15,0 0 0-15,-1-4 0 0,-4 1 0 0,5-1 0 0,-5 0 0 16,5 4 0-16,-5-3 0 0,9-5 0 0,-5 1 0 16,1 7 0-16,4-4 0 0,0-4 0 0,4 5 0 15,0-1 0-15,5 0 0 0,-5-3 0 0,5-1 0 16,-5 4 0-16,1-3 0 0,-5-1 0 0,4 5 0 15,5-5 0-15,-1 0 0 0,-3 1 0 0,3 3 0 16,1-4 0-16,-5 5 0 0,1-1 0 0,-1-4 0 16,0 5 0-16,-4 3 0 0,0-4 0 0,0 4 0 15,0-7 0-15,-4 3 0 0,4-3 0 0,0 3 0 16,-1 0 0-16,1-3 0 0,0 3 0 0,0-4 0 16,5-3 0-16,-1 3 0 0,-4 4 0 0,0 1 0 15,-9-5 0-15,9 4 0 0,0-3 0 0,4-1 0 16,-4-3 0-16,4 3 0 0,1-3 0 0,3 3 0 0,1-3 0 15,0-1 0-15,-5 1 0 0,5 3 0 0,0 4 0 0,-5 1 0 16,0-5 0-16,1 4 0 0,-1 1 0 0,0-1 0 16,-4 0 0-16,0 0 0 0,0 1 0 0,-4-1 0 15,3 8 0-15,-3-4 0 0,0 1 0 0,-1-1 0 16,1 4 0-16,-5 0 0 0,-4-4 0 0,4 4 0 16,4 0 0-16,-3 0 0 0,-1-3 0 0,4 3 0 15,-4-4 0-15,5 0 0 0,-1 0 0 0,1 4 0 16,0-7 0-16,-1 3 0 0,1 0 0 0,-1 0 0 15,1 1 0-15,-1-1 0 0,-4 0 0 0,5 0 0 16,-9 0 0-16,4 1 0 0,0 3 0 0,-4-4 0 16,4 4 0-16,0 0 0 0,-4-4 0 0,4 1 0 15,-4-1 0-15,0 4 0 0,4 0 0 0,-13 4 0 0,9-8 0 0,-9 8 0 16,0 0 0-16,0 0 0 0,0 0 0 0,0 0 0 31,0 0-48-31,0 0-13 0,0 0-3 0,0 0 0 16,0 0-51-16,0 0-10 0,0 12-3 0,-5-4 0 0</inkml:trace>
  </inkml:traceGroup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4.2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636152-5D4C-4269-ACC5-FA8062870F2D}" emma:medium="tactile" emma:mode="ink">
          <msink:context xmlns:msink="http://schemas.microsoft.com/ink/2010/main" type="writingRegion" rotatedBoundingBox="12776,9424 13057,8324 13636,8472 13354,9572"/>
        </emma:interpretation>
      </emma:emma>
    </inkml:annotationXML>
    <inkml:traceGroup>
      <inkml:annotationXML>
        <emma:emma xmlns:emma="http://www.w3.org/2003/04/emma" version="1.0">
          <emma:interpretation id="{42FA277A-CC5C-4734-9B3E-E2CDA755F0CE}" emma:medium="tactile" emma:mode="ink">
            <msink:context xmlns:msink="http://schemas.microsoft.com/ink/2010/main" type="paragraph" rotatedBoundingBox="12776,9424 13057,8324 13636,8472 13354,9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376837-A980-4E83-8372-ED184CA564FD}" emma:medium="tactile" emma:mode="ink">
              <msink:context xmlns:msink="http://schemas.microsoft.com/ink/2010/main" type="line" rotatedBoundingBox="12776,9424 13057,8324 13636,8472 13354,9572"/>
            </emma:interpretation>
          </emma:emma>
        </inkml:annotationXML>
        <inkml:traceGroup>
          <inkml:annotationXML>
            <emma:emma xmlns:emma="http://www.w3.org/2003/04/emma" version="1.0">
              <emma:interpretation id="{7C1D0E46-1016-4945-9E69-296173B52FA7}" emma:medium="tactile" emma:mode="ink">
                <msink:context xmlns:msink="http://schemas.microsoft.com/ink/2010/main" type="inkWord" rotatedBoundingBox="12776,9424 13057,8324 13636,8472 13354,9572"/>
              </emma:interpretation>
            </emma:emma>
          </inkml:annotationXML>
          <inkml:trace contextRef="#ctx0" brushRef="#br0">823 3533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        <inkml:trace contextRef="#ctx0" brushRef="#br0" timeOffset="404.351">1205 3599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        <inkml:trace contextRef="#ctx0" brushRef="#br0" timeOffset="558.2646">1134 3630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        <inkml:trace contextRef="#ctx0" brushRef="#br0" timeOffset="1418.6156">1292 3541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      </inkml:traceGroup>
      </inkml:traceGroup>
    </inkml:traceGroup>
  </inkml:traceGroup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42:54.91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5FBE499-5199-4793-B21B-A2D49ED6DE4A}" emma:medium="tactile" emma:mode="ink">
          <msink:context xmlns:msink="http://schemas.microsoft.com/ink/2010/main" type="inkDrawing" rotatedBoundingBox="16831,3338 19020,3275 19022,3352 16833,3416" semanticType="underline" shapeName="Other">
            <msink:sourceLink direction="with" ref="{0C8B3413-0A5C-4813-B047-571633CA4BC1}"/>
          </msink:context>
        </emma:interpretation>
      </emma:emma>
    </inkml:annotationXML>
    <inkml:trace contextRef="#ctx0" brushRef="#br0">-1 101 518 0,'-4'0'23'0,"4"-3"5"0,0 3-28 0,0 0 0 0,0 0 0 0,0 0 0 16,8-4 28-16,6 0 1 0,-14 4 0 0,0 0 0 0,0 0-5 0,0 0 0 16,0 0-1-16,0 0 0 0,0 0-10 0,0 0-1 15,8-4-1-15,-8 4 0 0,0 0-11 16,0 0 0-16,0 0-10 0,0 0 10 0,0 0 0 16,0 0 0-16,0 0 0 0,14 4 10 0,-1-4-10 0,-13 0 0 15,0 0 0-15,13 4 0 0,0 0 8 0,0-8 0 16,-4 0 0-16,4 4 0 0,-13 0 40 0,13-4 7 15,0 0 1-15,-4 0 1 0,4 4 11 0,1-4 3 16,-14 4 0-16,13 0 0 0,0-4-32 0,0 4-7 16,0 0 0-16,0 4-1 0,1-4-15 0,-1 4-4 15,0-4 0-15,4 0 0 0,1 0-12 0,-1-4 8 16,-3 4-8-16,3 0 0 0,1 0 8 0,-1 0-8 16,1 0 0-16,-5 4 0 0,9 0 0 0,-5-4 0 15,1 0 0-15,0 0 0 0,-1 0 0 0,1 0 0 16,-1 0 0-16,1 0 0 0,-1 4 12 0,-4 0-3 0,1 0-1 15,-1-4 0-15,0 0-8 0,5 0 8 0,-5 0-8 0,4 0 8 16,1 0-8-16,-1 0 0 0,5-4 0 0,0-4 0 16,0 4 21-16,0 0 9 0,0-4 2 0,0 4 0 15,4 1-32-15,-8-1 0 0,8 0 0 0,-8-4 0 16,4 4 9-16,-5 0-9 0,1 0 8 0,4 0-8 16,-5 4 0-16,1 0 0 0,-1 0 0 0,-4 0 0 15,5 0 0-15,0-7 0 0,-5 7 0 0,0 0 0 16,0 7 0-16,0-7 0 0,5-7 0 0,-1 7 0 15,1 0 0-15,-1 0 0 0,5 0 12 0,-8-4-4 16,-6 0-8-16,5 0 0 0,1 4 0 0,3-4 0 16,1 4 0-16,-1 0 0 0,-4 0 0 0,1 0 8 15,3 0-8-15,-4 0 0 0,0-4 0 0,1 4 0 16,-1 4 0-16,0-4 0 0,-4 4 0 0,-1 0 8 0,6 0-8 0,-14-4 0 16,4 4 0-16,9 3 0 0,-4 1 0 0,0-4 0 15,-9-4 0-15,13 4-11 0,0 0 11 0,-4 0 0 16,0 0 0-16,-1 0 0 0,-8-4 0 0,18 3 0 15,-5 5 0-15,0-8 0 0,0 0 0 0,5 0 0 16,-5 0 0-16,5-4 0 0,-5 4 0 0,4 0 0 16,-3 0 0-16,3 0-8 0,-4-4 8 0,5 1 0 15,-1-1 0-15,1 0 0 0,-5 4 0 0,5-4 0 16,-1 0 0-16,1 0 0 0,-1 0 0 0,1 4 8 16,-5 0-8-16,5 0 0 0,-5 0 0 0,4-4 0 15,-8 0 0-15,4 4 0 0,-4 4 0 0,9-4 0 0,-5 4 0 16,0-4 0-16,0 0 0 0,0 0 0 15,-4-4 0-15,4 4 0 0,-4 4 0 0,-9-4 0 0,13 0 0 0,-13 0 0 16,0 0 0-16,9 4-12 0,-9-4 2 0,0 0 0 16,0 0 10-16,13 0 0 0,-13 0 0 0,0 0 0 15,9 0-16-15,-9 0-2 0,0 0 0 0,0 0 0 16,0 0 5-16,0 0 1 0,0 0 0 0,0 0 0 31,13 0-16-31,-13 0-4 0,0 0 0 0,0 0-580 0</inkml:trace>
  </inkml:traceGroup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42:55.48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A520C2-D734-4161-8631-5A24A3F97AFE}" emma:medium="tactile" emma:mode="ink">
          <msink:context xmlns:msink="http://schemas.microsoft.com/ink/2010/main" type="inkDrawing" rotatedBoundingBox="17498,3258 19063,3199 19066,3254 17501,3312" semanticType="underline" shapeName="Other">
            <msink:sourceLink direction="with" ref="{0C8B3413-0A5C-4813-B047-571633CA4BC1}"/>
          </msink:context>
        </emma:interpretation>
      </emma:emma>
    </inkml:annotationXML>
    <inkml:trace contextRef="#ctx0" brushRef="#br0">0 70 604 0,'26'0'27'0,"-17"0"5"0,-1 0-32 0,10 0 0 0,-1 0 0 0,10-4 0 16,-5 4 41-16,0 0 2 0,4 0 0 0,5 0 0 0,-5-3-7 15,0-1-2-15,5 0 0 0,-5 0 0 16,5 0-7-16,0 0-2 0,0 4 0 0,-5 0 0 15,5-4 5-15,4 4 1 0,0-4 0 0,-5 4 0 16,6 0 3-16,-6 0 1 0,1-4 0 0,4 4 0 16,0-4 1-16,0 4 1 0,5-7 0 0,-5 7 0 0,0 0-15 0,0 0-3 15,0-4-1-15,0 0 0 0,0 0-18 0,-4 4 0 16,0-4 0-16,-1 4 0 0,6-4 0 0,-1 4 0 16,-5 0 0-16,-3 0 0 0,3 0 0 0,-3 0 0 15,3 0 0-15,-3 0 0 0,-5 4 0 0,0 0 0 16,0-4 0-16,-5 4 0 0,1 0 0 0,-1 0 0 15,1 0 0-15,-1-1 0 0,-3-3 0 0,-1 0 0 16,0 4 0-16,-4 4 0 16,-9-8-22-16,0 0-8 0,13 0-2 0,-13 0-365 15,0 0-74-15</inkml:trace>
  </inkml:traceGroup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42:56.0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94E127-3D11-4C7C-91F3-183F59E3C3B4}" emma:medium="tactile" emma:mode="ink">
          <msink:context xmlns:msink="http://schemas.microsoft.com/ink/2010/main" type="inkDrawing" rotatedBoundingBox="17729,3392 19531,3428 19530,3484 17728,3449" semanticType="strikethrough" shapeName="Other">
            <msink:sourceLink direction="with" ref="{852C9BF9-F178-465E-A41E-8D660362B4A9}"/>
          </msink:context>
        </emma:interpretation>
      </emma:emma>
    </inkml:annotationXML>
    <inkml:trace contextRef="#ctx0" brushRef="#br0">0 51 1134 0,'8'-4'50'0,"-3"4"10"0,4 0-48 0,-5-8-12 16,5 5 0-16,0-5 0 0,4 0 48 0,4 4 6 15,1 0 2-15,-1 4 0 0,1-4-46 0,-1 0-10 16,5 0 0-16,0 4 0 0,-4 0 0 0,8 0 0 16,1 0 0-16,-1 4 0 0,0-4 0 0,0 4 0 15,5 0-12-15,-4 0 12 0,-1-4 0 0,0 4 0 16,5 0 8-16,4-4-8 0,0 4 0 0,0-4 0 16,-4 0 0-16,4 0 0 0,0 0 0 0,0 0 0 15,0 0 0-15,-4 0 0 0,0 0 0 0,-1 4 0 0,5 0 0 16,5-1 0-16,4-3 27 0,-9 4-1 0,4-4 0 0,-3 0 0 15,3 4 10-15,-4-4 1 0,5 0 1 16,-5 0 0-16,4 0-21 0,1 0-4 0,-1 0-1 0,-4 0 0 16,5 0-12-16,-5 0 0 0,0 0 0 0,0 0-10 15,9 4 0-15,-5-4 0 0,-8 0 0 0,9 0 0 16,3-4-43-16,-7 4-9 16,-10-4-2-16,-4 0 0 0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5331570-8B4C-403E-A4D8-E371774EE51D}" emma:medium="tactile" emma:mode="ink">
          <msink:context xmlns:msink="http://schemas.microsoft.com/ink/2010/main" type="writingRegion" rotatedBoundingBox="11108,13822 11858,12900 13015,13842 12265,14763">
            <msink:destinationLink direction="with" ref="{B5D97039-7347-4D1D-AFEE-40476AA8446F}"/>
          </msink:context>
        </emma:interpretation>
      </emma:emma>
    </inkml:annotationXML>
    <inkml:traceGroup>
      <inkml:annotationXML>
        <emma:emma xmlns:emma="http://www.w3.org/2003/04/emma" version="1.0">
          <emma:interpretation id="{CB907858-A069-4457-B6B6-96E45849B4D2}" emma:medium="tactile" emma:mode="ink">
            <msink:context xmlns:msink="http://schemas.microsoft.com/ink/2010/main" type="paragraph" rotatedBoundingBox="11108,13822 11858,12900 12396,13339 11646,142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E09CCF-8CA7-47F9-8742-ABE59A4B0947}" emma:medium="tactile" emma:mode="ink">
              <msink:context xmlns:msink="http://schemas.microsoft.com/ink/2010/main" type="line" rotatedBoundingBox="11108,13822 11858,12900 12396,13339 11646,14260"/>
            </emma:interpretation>
          </emma:emma>
        </inkml:annotationXML>
        <inkml:traceGroup>
          <inkml:annotationXML>
            <emma:emma xmlns:emma="http://www.w3.org/2003/04/emma" version="1.0">
              <emma:interpretation id="{E677D394-3FCD-4B2A-82D1-36D6FB70316F}" emma:medium="tactile" emma:mode="ink">
                <msink:context xmlns:msink="http://schemas.microsoft.com/ink/2010/main" type="inkWord" rotatedBoundingBox="11108,13822 11858,12900 12396,13339 11646,14260"/>
              </emma:interpretation>
            </emma:emma>
          </inkml:annotationXML>
          <inkml:trace contextRef="#ctx0" brushRef="#br0">26 698 806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      </inkml:traceGroup>
      </inkml:traceGroup>
    </inkml:traceGroup>
    <inkml:traceGroup>
      <inkml:annotationXML>
        <emma:emma xmlns:emma="http://www.w3.org/2003/04/emma" version="1.0">
          <emma:interpretation id="{967851F0-A12B-453A-9F22-CAD96CFC0111}" emma:medium="tactile" emma:mode="ink">
            <msink:context xmlns:msink="http://schemas.microsoft.com/ink/2010/main" type="paragraph" rotatedBoundingBox="12122,14522 12130,13982 12539,13988 12531,145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5A309E-AF1E-4527-ABDA-69E77A02113C}" emma:medium="tactile" emma:mode="ink">
              <msink:context xmlns:msink="http://schemas.microsoft.com/ink/2010/main" type="line" rotatedBoundingBox="12122,14522 12130,13982 12539,13988 12531,14528"/>
            </emma:interpretation>
          </emma:emma>
        </inkml:annotationXML>
        <inkml:traceGroup>
          <inkml:annotationXML>
            <emma:emma xmlns:emma="http://www.w3.org/2003/04/emma" version="1.0">
              <emma:interpretation id="{8F9412BA-CD66-4B2E-A268-9190B10BECAA}" emma:medium="tactile" emma:mode="ink">
                <msink:context xmlns:msink="http://schemas.microsoft.com/ink/2010/main" type="inkWord" rotatedBoundingBox="12122,14522 12130,13982 12539,13988 12531,14528"/>
              </emma:interpretation>
            </emma:emma>
          </inkml:annotationXML>
          <inkml:trace contextRef="#ctx0" brushRef="#br0" timeOffset="582.1202">947 932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        </inkml:traceGroup>
      </inkml:traceGroup>
    </inkml:traceGroup>
  </inkml:traceGroup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1.7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20E8C59-4C8E-4F69-BB51-8C61598CCF1B}" emma:medium="tactile" emma:mode="ink">
          <msink:context xmlns:msink="http://schemas.microsoft.com/ink/2010/main" type="inkDrawing" rotatedBoundingBox="21135,9527 21254,8709 21852,8795 21733,9614" semanticType="verticalRange" shapeName="Other">
            <msink:sourceLink direction="with" ref="{50887B07-E217-447D-9C11-242AFB953C55}"/>
            <msink:sourceLink direction="with" ref="{09EC2560-46A7-4B4B-A902-1BA951CED70E}"/>
            <msink:sourceLink direction="with" ref="{80170CF3-8FB4-4033-B9C0-531F2280FD42}"/>
          </msink:context>
        </emma:interpretation>
      </emma:emma>
    </inkml:annotationXML>
    <inkml:trace contextRef="#ctx0" brushRef="#br0">618-631 288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  </inkml:traceGroup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1B3463-86F7-4FF8-A82D-26B012931E92}" emma:medium="tactile" emma:mode="ink">
          <msink:context xmlns:msink="http://schemas.microsoft.com/ink/2010/main" type="inkDrawing" rotatedBoundingBox="3629,8961 5271,7165 6775,8541 5133,10337" hotPoints="6284,8685 5181,9787 4078,8685 5181,7582" semanticType="container" shapeName="Circle">
            <msink:sourceLink direction="with" ref="{7A24DE1C-ED10-47D7-90CE-8D01FD67D309}"/>
            <msink:destinationLink direction="with" ref="{55F06488-EE41-4EA9-AE0C-1A34CD44ECB3}"/>
            <msink:destinationLink direction="with" ref="{8867DB81-A741-4638-AF3B-3B6CE15CABD7}"/>
          </msink:context>
        </emma:interpretation>
      </emma:emma>
    </inkml:annotationXML>
    <inkml:trace contextRef="#ctx0" brushRef="#br0">-1686 4141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  </inkml:traceGroup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DA8D0A-D278-4151-914E-0012F495BDB7}" emma:medium="tactile" emma:mode="ink">
          <msink:context xmlns:msink="http://schemas.microsoft.com/ink/2010/main" type="inkDrawing" rotatedBoundingBox="5524,9613 10870,13430 10809,13516 5463,9699" semanticType="strikethrough" shapeName="Other">
            <msink:sourceLink direction="with" ref="{94AC5D9D-B728-4679-8610-3B6A2B52E348}"/>
            <msink:sourceLink direction="with" ref="{10CD7277-346B-42A5-B4AB-F7752127E362}"/>
            <msink:destinationLink direction="with" ref="{8867DB81-A741-4638-AF3B-3B6CE15CABD7}"/>
          </msink:context>
        </emma:interpretation>
      </emma:emma>
    </inkml:annotationXML>
    <inkml:trace contextRef="#ctx0" brushRef="#br0">-326 4754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16,5 3 0-16,-4-3-11 0,-4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0-15,0-4 0 0,1 4 0 0,-1-5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  </inkml:traceGroup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09.6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89658E-B177-4073-A3B1-B4BDFAA30186}" emma:medium="tactile" emma:mode="ink">
          <msink:context xmlns:msink="http://schemas.microsoft.com/ink/2010/main" type="writingRegion" rotatedBoundingBox="16228,8486 20851,7982 20998,9334 16376,9838"/>
        </emma:interpretation>
      </emma:emma>
    </inkml:annotationXML>
    <inkml:traceGroup>
      <inkml:annotationXML>
        <emma:emma xmlns:emma="http://www.w3.org/2003/04/emma" version="1.0">
          <emma:interpretation id="{61514619-E5B8-429E-B0F8-ACD46D851953}" emma:medium="tactile" emma:mode="ink">
            <msink:context xmlns:msink="http://schemas.microsoft.com/ink/2010/main" type="paragraph" rotatedBoundingBox="16228,8486 20851,7982 20998,9334 16376,98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5AB50D-E1A0-4400-BE35-F244DC0BE792}" emma:medium="tactile" emma:mode="ink">
              <msink:context xmlns:msink="http://schemas.microsoft.com/ink/2010/main" type="line" rotatedBoundingBox="16228,8486 20851,7982 20998,9334 16376,9838"/>
            </emma:interpretation>
          </emma:emma>
        </inkml:annotationXML>
        <inkml:traceGroup>
          <inkml:annotationXML>
            <emma:emma xmlns:emma="http://www.w3.org/2003/04/emma" version="1.0">
              <emma:interpretation id="{AF127EED-5417-4618-80A3-9720D12B30E8}" emma:medium="tactile" emma:mode="ink">
                <msink:context xmlns:msink="http://schemas.microsoft.com/ink/2010/main" type="inkWord" rotatedBoundingBox="16228,8486 17922,8301 18069,9653 16376,983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9266-7117 633 0,'0'0'28'0,"4"-3"6"0,5-1-34 0,-5-4 0 0,1-4 0 0,-1 8 0 16,-4 4 137-16,0 0 21 0,5-8 4 0,-5 8 1 15,4-3-78-15,-4 3-15 0,0 0-3 0,9-8-1 16,-5 4-35-16,-4 4-7 0,9-8-2 0,-5 4 0 16,-4 4 0-16,5-8 0 0,-1 4 0 0,-4 4 0 15,0 0 7-15,0 0 2 0,9-7 0 0,-9 7 0 16,0 0-7-16,0 0 0 0,0 0-1 0,0 0 0 15,0 0-13-15,0 0-2 0,0 0-8 0,0 0 12 0,0 0-12 16,-9 4 9-16,-4-1-9 0,0 1 8 16,-9 4-8-16,4-4 0 0,-4 4 0 0,0 0 0 0,0 3 0 0,-4-3 0 15,4 0 9-15,0 4-9 0,-4-5 11 0,8-3-3 16,5 4 0-16,0 0 0 0,-5-4-8 0,5 0 0 16,0 0 0-16,0 3-11 0,13-7 11 15,-13 4 0-15,4 0 0 0,9-4 0 0,0 0 0 0,0 0-8 16,0 0 8-16,0 0 0 0,0 0 0 0,0 0-8 15,0 0 8-15,0 0 0 0,0 0 0 0,4 12 0 16,-4-12 0-16,5 8 8 0,-1 3 6 0,1-3 2 16,-5-8 0-16,8 8 0 0,-3 0 8 0,-1 3 1 15,-4-11 1-15,5 12 0 0,3 0-7 0,-8-4-2 16,0 3 0-16,0 5 0 0,5-4-1 0,-1-1 0 16,-4 5 0-16,0-4 0 0,4 3 13 0,-4 1 3 0,0 3 0 0,0-3 0 15,0 3-32-15,0 1 0 0,0-4 0 16,0 3 0-16,-4 1 12 0,4-1-3 0,-4 1-1 15,4-5 0 1,0 1-28-16,-5-5-5 0,1 5-2 0,0-4 0 0,-1-4 73 0,1-1 14 0,-1-3 4 0,5-4 0 16,-8 8-52-16,8-8-12 0,-5 4 0 0,5-4 0 15,0 0 0-15,0 0 0 0,0 0 0 0,0 0 0 16,0 0 0-16,0 0 0 0,0 0 0 0,0 0 0 16,0 0 0-16,5-4 0 0,3-4 0 0,-3-3 0 15,8 3-13-15,-4-4-6 0,-1 4-1 0,1-3 0 16,4 3 10-16,5 0 2 0,-9 0 0 0,4 0 0 15,-4 1 8-15,4 3-10 0,-4 0 10 0,-1 0-10 16,1 0 10-16,0 4-8 0,0 0 8 0,-1-4-8 0,-8 4-1 0,14 4 0 16,-1-4 0-16,4 0 0 0,-3-4 9 0,3 4 0 15,-4 4 0-15,5-4-8 0,-1 0 8 0,5 0 0 16,-4 0 0-16,-1 4 0 0,5 4 0 0,-4-1 0 16,-1 1 0-16,1 0 0 0,-9 4 0 0,4 3 0 15,4-3 0-15,-8 0 0 0,-4 3 0 0,-1 1 8 16,5 3 0-16,-5 1 0 0,-4-1 16 0,-4 5 4 15,-1-5 1-15,1 9 0 0,-5-9 0 0,5 5 0 16,-5-5 0-16,-4 1 0 0,4-1-12 0,0-3-2 16,-4-1-1-16,0 1 0 0,-5-4-4 0,-3-1-1 0,3 1 0 15,-4-4 0-15,-4 0-9 0,-5-1 0 0,-4 1 9 16,-5-4-9-16,-8 4-10 0,0 0-6 0,-5-1-2 16,1 1 0-1,-1-4-42-15,0 0-9 0,5 0-2 0,0 0 0 16,8 0-112-16,5 0-22 0</inkml:trace>
          <inkml:trace contextRef="#ctx0" brushRef="#br0" timeOffset="-6.42311E6">7879-7214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      </inkml:traceGroup>
        <inkml:traceGroup>
          <inkml:annotationXML>
            <emma:emma xmlns:emma="http://www.w3.org/2003/04/emma" version="1.0">
              <emma:interpretation id="{B093F872-74DF-4502-9095-0A263C473B48}" emma:medium="tactile" emma:mode="ink">
                <msink:context xmlns:msink="http://schemas.microsoft.com/ink/2010/main" type="inkWord" rotatedBoundingBox="19910,8420 20887,8313 20970,9073 19992,9179">
                  <msink:destinationLink direction="with" ref="{E90D3F81-FD8C-460C-8071-003394B4347D}"/>
                </msink:context>
              </emma:interpretation>
            </emma:emma>
          </inkml:annotationXML>
          <inkml:trace contextRef="#ctx0" brushRef="#br0" timeOffset="-6.41588E6">11740-7339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        </inkml:traceGroup>
      </inkml:traceGroup>
    </inkml:traceGroup>
  </inkml:traceGroup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9:22.03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2229AD7-3FAD-491A-AA40-A90F5F085F2B}" emma:medium="tactile" emma:mode="ink">
          <msink:context xmlns:msink="http://schemas.microsoft.com/ink/2010/main" type="inkDrawing" rotatedBoundingBox="24568,10341 24755,11237 23693,11459 23505,10563" semanticType="callout" shapeName="Other">
            <msink:sourceLink direction="to" ref="{5408005B-6C33-4BCD-BDC4-3052310743DA}"/>
            <msink:sourceLink direction="from" ref="{E90D3F81-FD8C-460C-8071-003394B4347D}"/>
          </msink:context>
        </emma:interpretation>
      </emma:emma>
    </inkml:annotationXML>
    <inkml:trace contextRef="#ctx0" brushRef="#br0">3417 1100 345 0,'0'0'31'0,"0"0"-31"0,9-4 0 0,-9 4 0 0,0 0 40 0,0 0 3 16,4-8 0-16,1 1 0 0,-1-1 21 0,5 4 4 15,-5-4 0-15,-4 8 1 0,9-8 12 0,-4 4 3 16,3 1 0-16,-3-1 0 0,-5 4-5 0,0 0-1 16,0 0 0-16,0 0 0 0,0 0-26 0,0 0-6 15,0 0-1-15,0 0 0 0,0 0-10 0,0 0-3 16,0 7 0-16,-5 5 0 0,5 0-12 0,-4-4-4 16,0 3 0-16,-1 1 0 0,-4 0-6 0,1 7-2 15,-1-3 0-15,0-1 0 0,-4 9-8 0,0-1 0 16,0-3 0-16,4 3 0 0,0 4 12 0,-4 5-4 15,-5-1 0-15,5 0 0 0,0-4 14 0,0 4 2 16,-5 1 1-16,5-5 0 0,-4 4 1 0,3-4 0 0,-3 1 0 0,4-5 0 16,-5 1-6-16,5-1-2 0,-9 0 0 15,9-3 0-15,-5 3-5 0,1-3-1 0,-1-5 0 0,1 1 0 16,4 0-1-16,-1-9-1 0,6 5 0 0,-1-4 0 16,0-4-10-16,5 0 0 0,4-4 0 0,0 0 0 15,0 0 0-15,0 0 0 0,0 0 9 0,0 0-9 16,0 0 0-16,0 0 0 0,0 0 0 0,0 0 8 15,13-4-8-15,-13 4 8 0,0 0-8 0,13-4 8 16,0 0-8-16,-13 4 9 0,0 0-9 0,0 0 10 16,13-4-10-16,-13 4 0 0,0 0 0 0,0 0 8 15,0 0-8-15,0 0 0 0,9-4 0 0,-9 4 0 0,0 0 0 16,0 0 0-16,0 0 0 0,0 0 0 0,0 0 0 0,0 0 8 16,0 0-8-16,13-8 0 0,-4 4 0 15,-9 4 0-15,9-3 0 0,-9 3 0 0,0 0 0 0,13-4 0 16,-13 4 0-16,0 0 0 0,0 0 0 0,0 0 8 15,9-4-8-15,-9 4 0 0,0 0 8 0,0 0-8 16,0 0 8-16,0 0-8 0,0 0 8 0,13 0-8 16,-13 0 8-16,9 4-8 0,-9-4 0 0,8 4 8 15,-8-4-8-15,0 0 0 0,14 3 0 0,-14-3 0 16,8 0 0-16,6 0 0 0,-6 0 8 0,-8 0-8 16,0 0 0-16,9 0 8 0,0 0 10 0,4-3 2 15,-13 3 0-15,0 0 0 0,9 0-20 0,-9 0 0 16,9 0 8-16,-9 0-8 0,0 0-8 0,0 0-6 15,0 0-1-15,0 0 0 0,0 0 15 0,0 0 0 0,4 0 0 0,-4 0 0 16,0 0 0-16,0 0 0 0,0 0 0 0,0 0 10 16,13 0-10-16,-13 0 0 0,0 0 9 0,9 0-9 15,4 3 9-15,-4-3-9 0,-9 0 12 0,9 0-12 16,4 0 0-16,0 0 0 0,0 0 0 0,5 4 0 16,-10-4 0-16,10 0 0 0,-5 4 0 0,5 0 0 15,-1-4 13-15,1 0-1 0,-1 4 0 0,1 0 0 16,-1 0-4-16,5 0 0 0,-4 0-8 0,-1 0 12 15,1-1-3-15,8 1-1 0,-4 4 0 0,0-4 0 16,9 0-8-16,-5 0 10 0,5 0-10 0,0-4 10 16,4 0-2-16,0 0-8 0,0-4 12 0,-4 4-4 15,4 0-8-15,0-4 0 0,-4 4 0 0,-5-4 0 16,-4 4-18-16,4 0 1 0,-8-4 0 0,-1 4 0 16,-8 4-42-16,-9-4-8 0,0 0-1 0,0 0-892 15</inkml:trace>
  </inkml:traceGroup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7:25.92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52024E-6752-43BC-A7F1-4A4E72E7CCEB}" emma:medium="tactile" emma:mode="ink">
          <msink:context xmlns:msink="http://schemas.microsoft.com/ink/2010/main" type="writingRegion" rotatedBoundingBox="8574,4828 10232,7793 8959,8505 7301,5540"/>
        </emma:interpretation>
      </emma:emma>
    </inkml:annotationXML>
    <inkml:traceGroup>
      <inkml:annotationXML>
        <emma:emma xmlns:emma="http://www.w3.org/2003/04/emma" version="1.0">
          <emma:interpretation id="{9A25DA04-28D5-492C-AE82-D82A59A44222}" emma:medium="tactile" emma:mode="ink">
            <msink:context xmlns:msink="http://schemas.microsoft.com/ink/2010/main" type="paragraph" rotatedBoundingBox="8574,4828 10232,7793 8959,8505 7301,55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42E9DD-ABA7-45F9-8164-B129FC2A4F41}" emma:medium="tactile" emma:mode="ink">
              <msink:context xmlns:msink="http://schemas.microsoft.com/ink/2010/main" type="line" rotatedBoundingBox="8574,4828 10232,7793 8959,8505 7301,5540"/>
            </emma:interpretation>
          </emma:emma>
        </inkml:annotationXML>
        <inkml:traceGroup>
          <inkml:annotationXML>
            <emma:emma xmlns:emma="http://www.w3.org/2003/04/emma" version="1.0">
              <emma:interpretation id="{CD4DF4F4-177E-4B31-8498-AEC9EA4716C6}" emma:medium="tactile" emma:mode="ink">
                <msink:context xmlns:msink="http://schemas.microsoft.com/ink/2010/main" type="inkWord" rotatedBoundingBox="8574,4828 10232,7793 8959,8505 7301,55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167 21 1036 0,'-13'-4'23'0,"13"4"5"0,-5-4 0 0,-4 4 1 0,9 0-29 0,0 0 0 0,0 0 0 0,0 0 0 15,0 0 57-15,0 0 6 0,0 0 1 0,0 0 0 16,0 0 0-16,9-4 0 0,0 4 0 0,4-4 0 15,0 0 0-15,-4 4 0 0,4-3 0 0,0 3 0 0,1 3-52 0,-1-3-12 16,0 4 0-16,-4 0 0 0,4 8 0 0,4-4 0 16,5 0 0-16,5-5 0 0,-5 5 0 0,4 0 0 15,-4 4 0-15,4-4 0 0,-4-8 0 0,0 3 0 16,0 1 0-16,0 0 0 0,-4 0 54 0,-1 0 8 16,-4-4 2-16,0 0 0 0,1 0-52 0,-1 0-12 15,-13 0 0-15,0 0 0 0,8 4 0 0,-8-4 0 16,9 4 0-16,-4 4 0 0,-1 7 0 0,-4-3 0 15,0 0 0-15,-4-1 0 0,4 1 54 0,-9 0 8 16,0 3 2-16,0 1 0 0,-4 3-52 0,-4 5-12 16,-5-5 0-16,-5 9 0 0,1-5 0 0,-5 4 0 15,1 1 0-15,-1-1 0 0,-9-4 0 0,5-3 0 16,5 7 0-16,-1-3 0 0,-4-1 0 0,0 0 0 0,0 5 0 16,4-5 0-16,0 0 0 0,0 5 0 0,1-5 0 15,3 4-646-15,1 1-132 0</inkml:trace>
          <inkml:trace contextRef="#ctx0" brushRef="#br0" timeOffset="3797.2029">342 895 1036 0,'0'0'23'0,"0"0"5"0,0 0 0 0,0 0 1 0,9-8-29 0,4 4 0 15,-4 0 0-15,0 0 0 0,0 0 57 0,-1 0 6 16,-8 4 1-16,9 0 0 0,0-4 0 0,-9 4 0 15,9 4 0-15,-9-4 0 0,0 0-52 0,4 4-12 16,5 4 0-16,-5 0 0 0,-4 3 54 0,0 1 8 16,0 8 2-16,-4-1 0 0,-5 5-52 0,5 3-12 15,-10 0 0-15,6 4 0 0,-5-3 54 0,-1 3 8 0,-3-4 2 0,-1 4 0 16,5-3-52-16,-4-1-12 0,8-4 0 0,-4 5 0 16,-1-9 0-16,1 4 0 0,5-7 0 0,-6 0 0 15,6-1 0-15,-1-7 0 0,0 4 0 0,0-4 0 16,9-8 0-16,0 0 0 0,0 0 0 0,0 0 0 15,-4 11 0-15,4-11 0 0,0 0 0 0,0 0 0 16,0 0 0-16,0 0 0 0,9 8 0 0,-1-4 0 16,10-8 54-16,-5 0 8 0,-4-4 2 0,8-3 0 15,5 3-52-15,9-8-12 0,4 5 0 0,0-5 0 16,5-4 0-16,-5 1 0 0,9 3 0 0,0-3 0 16,-5-1 0-16,5 9 0 0,-4-5 0 0,8 0 0 15,0 1 0-15,-8 7 0 0,-1-4 0 0,-4 5-646 16,9 3-132-16</inkml:trace>
          <inkml:trace contextRef="#ctx0" brushRef="#br0" timeOffset="4315.1967">737 1858 1267 0,'0'0'56'0,"5"-12"12"0,3 4-55 0,1-3-13 16,4-1 0-16,-4 4 0 0,0 0 54 0,-9 8 8 15,0 0 2-15,0 0 0 0,0 0-52 0,4 8-12 16,1 4 0-16,-5-1 0 0,0 5 0 0,-9 7 0 16,0 1 0-16,-4-1 0 0,4 5 54 0,-4-5 8 15,-5 4 2-15,5 1 0 0,0-1-52 0,4-4-12 16,-4-3 0-16,0-1 0 0,4 1 54 0,5-1 8 15,-5-3 2-15,5-1 0 0,-1-3 0 0,1 0 0 16,4-12 0-16,0 0 0 0,0 0-52 0,0 0-12 0,0 0 0 16,0 0 0-16,13 4 27 0,0-4 2 15,0-4 1-15,5 0 0 0,-1 0-18 0,1-8-3 0,4 1-1 0,4-9 0 16,1 8 0-16,-1-3-8 0,9-1 12 0,0 1-4 16,9-1-8-16,-5 4-9 0,-3 1 9 0,3-1-13 31,-4 4-11-31,0-4-1 0,0 5-1 0,-4-5 0 15,-5 8-129-15,1-8-25 0</inkml:trace>
          <inkml:trace contextRef="#ctx0" brushRef="#br0" timeOffset="4571.3825">1167 1710 1497 0,'0'0'32'0,"0"0"8"0,0 0 0 0,0 11 4 0,0-3-36 0,0 4-8 15,0-1 0-15,0 9 0 0,-4-1 53 0,-1 9 9 16,-3-5 2-16,-1 8 0 0,-4 1 0 0,4-1 0 15,-4 4 0-15,-5-4 0 0,9 4-29 0,-4-4-6 16,0 4-1-16,4-3 0 0,5 3-7 0,-5-4-1 16,0-4-1-16,5 1 0 0,0-1-19 0,-1-4 0 0,-4 1 0 0,5-5-630 15,4 1-125-15</inkml:trace>
          <inkml:trace contextRef="#ctx0" brushRef="#br0" timeOffset="6572.5275">-961-396 1267 0,'0'0'28'0,"0"0"5"0,0 0 2 0,5-8 1 0,3 0-36 0,-8 8 0 15,5-8 0-15,-1 4 0 0,1-7 0 0,3 3 0 16,-3 0 0-16,-5 8 0 0,0 0 0 0,0 0 0 16,0 0 0-16,0 0 0 0,0 0 58 0,0 0 5 15,9 8 1-15,-1 7 0 0,-3-3-52 0,-1 8-12 16,0-1 0-16,1 5 0 0,-5 3 54 0,4 4 8 16,-4 4 2-16,5 4 0 0,-1 0-52 0,-4 0-12 15,0 0 0-15,-4-4 0 0,8 0 54 0,-4 0 8 16,0-3 2-16,0-1 0 0,-4 0-52 0,4-4-12 0,0 5 0 15,4-9 0-15,-8-4 0 0,4-3 0 0,0-8 0 0,0 4 0 16,-5-1 0-16,5 1 0 0,0-4 0 0,-4 0 0 31,4-1-151-31,0 5-33 0,-18-4-6 0,1 0-2 0</inkml:trace>
          <inkml:trace contextRef="#ctx0" brushRef="#br0" timeOffset="7317.7278">-592-447 1036 0,'0'0'23'0,"4"-12"5"0,1 1 0 0,8-1 1 0,-4-4-29 0,-1 8 0 16,-3-3 0-16,3-1 0 0,10-4 57 0,-5 5 6 0,-4 3 1 0,4-4 0 15,5 4 0-15,4 1 0 16,0-1 0-16,-5 4 0 0,5-4 0 0,0 0 0 0,4 1 0 0,-4 3 0 15,0 0-52-15,0 4-12 0,-4-8 0 0,4 4 0 16,-5 4 0-16,-4 8 0 0,0-4 0 0,1 0 0 16,-1 0 0-16,-4 3 0 0,-9-7 0 0,13 12 0 15,-5 4 0-15,1-1 0 0,-4 5 0 0,-1-1 0 16,-4 9 0-16,0-5 0 0,-9 0 0 0,0 5 0 16,-4 3 54-16,0 4 8 0,0-4 2 0,-9 0 0 15,0 4-52-15,5-3-12 0,-10 3 0 0,10-4 0 16,-5-8 0-16,0 5 0 0,4-9 0 0,1 5 0 15,8-9 0-15,-4 1 0 0,0-5 0 0,8 1 0 16,1 0 54-16,-1-4 8 0,5-8 2 0,0 0 0 16,0 0-52-16,0 0-12 0,0 0 0 0,0 0 0 15,18 7 54-15,0-7 8 0,-5 0 2 0,9 0 0 16,-5 0-52-16,5 0-12 0,4-3 0 0,1-5 0 0,-1 8 0 16,5-8 0-16,0 0 0 0,4 0 0 0,4 1 0 15,1-1 0-15,3 0 0 0,-3 0 0 16,-1 8-202-16,-3-4-43 0</inkml:trace>
          <inkml:trace contextRef="#ctx0" brushRef="#br0" timeOffset="17411.386">320 157 115 0,'0'0'10'0,"0"0"-10"16,0 0 0-16,14-3 0 0,-14 3 36 0,8-4 6 15,1 4 1-15,4-4 0 0,-13 4 3 0,9-8 1 16,0 4 0-16,-5 0 0 0,5-4-10 0,-9 8-1 16,0 0-1-16,4-4 0 0,5-3 9 0,-5-1 1 15,-4 0 1-15,0 0 0 0,0 8 4 0,0-8 1 16,5 1 0-16,-5 7 0 0,0 0-14 0,0 0-2 0,0 0-1 15,0 0 0-15,0 0-12 0,0 0-2 0,0 0-1 0,0 0 0 16,0 0 21-16,0 0 4 0,-9-4 0 0,-4 4 1 16,-5 4-36-16,1 0-9 0,-1-1 0 0,1 5 0 15,4-8 16-15,-5 4 0 0,0 0 1 0,1 0 0 16,-5 0 7-16,4 0 2 0,1-4 0 0,4 4 0 16,0-4-13-16,-1 0-2 0,1 0-1 0,0 4 0 15,4-4-10-15,-4 7 0 0,-4-3 0 0,3 4 0 16,-3-4-16-16,4 4-6 0,-5 3-1 0,5-3 0 15,0 4-20-15,4 0-4 16,-4-1-1-16,0 1-515 0</inkml:trace>
        </inkml:traceGroup>
      </inkml:traceGroup>
    </inkml:traceGroup>
  </inkml:traceGroup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2:37:07.4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C0346C7-1893-4F44-BED7-BEA54915CF66}" emma:medium="tactile" emma:mode="ink">
          <msink:context xmlns:msink="http://schemas.microsoft.com/ink/2010/main" type="inkDrawing" rotatedBoundingBox="33588,14930 33603,14930 33603,14945 33588,14945" shapeName="Other"/>
        </emma:interpretation>
      </emma:emma>
    </inkml:annotationXML>
    <inkml:trace contextRef="#ctx0" brushRef="#br0">25056-998 0,'0'0'16,"0"0"0,0 0-1,0 0 1,0 0 0,0 0-1,0 0 1</inkml:trace>
  </inkml:traceGroup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49:48.0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635337-0F31-4AD0-8F4B-4035274120B6}" emma:medium="tactile" emma:mode="ink">
          <msink:context xmlns:msink="http://schemas.microsoft.com/ink/2010/main" type="inkDrawing" rotatedBoundingBox="32565,15554 32580,15554 32580,15569 32565,15569" shapeName="Other"/>
        </emma:interpretation>
      </emma:emma>
    </inkml:annotationXML>
    <inkml:trace contextRef="#ctx0" brushRef="#br0">24033-374 0,'0'0'15,"0"0"1</inkml:trace>
  </inkml:traceGroup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7:28.53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867DB81-A741-4638-AF3B-3B6CE15CABD7}" emma:medium="tactile" emma:mode="ink">
          <msink:context xmlns:msink="http://schemas.microsoft.com/ink/2010/main" type="inkDrawing" rotatedBoundingBox="6036,8666 11716,5167 11816,5329 6136,8829" semanticType="connector" shapeName="Other">
            <msink:sourceLink direction="with" ref="{741B3463-86F7-4FF8-A82D-26B012931E92}"/>
            <msink:sourceLink direction="with" ref="{2CDA8D0A-D278-4151-914E-0012F495BDB7}"/>
          </msink:context>
        </emma:interpretation>
      </emma:emma>
    </inkml:annotationXML>
    <inkml:trace contextRef="#ctx0" brushRef="#br0">5852 300 576 0,'0'0'12'16,"0"0"4"-16,0 0 0 0,0 0 0 0,8 0-16 0,1-4 0 0,-9 4 0 0,9-4 0 0,-9 4 0 0,13-4 0 15,-4-4 0-15,-9 8 0 0,9-3 0 0,-9 3 0 16,8-4 0-16,-8 4 0 0,13-4 0 0,-4 0 0 15,0-4 0-15,-9 8 0 0,0 0 54 0,0 0 8 16,0 0 2-16,0 0 0 0,0 0 0 0,0 0 0 16,0 0 0-16,0 0 0 0,0 0 0 0,0 0 0 15,0 0 0-15,0 0 0 0,0 0-52 0,0 0-12 16,0 0 0-16,0 0 0 0,-9 8 0 0,5-4 0 16,-5 0 0-16,9-4 0 0,-4 4 0 0,-5 3 0 15,0-3 0-15,5 0 0 0,-9 4 54 0,8 0 8 16,-8 0 2-16,4-1 0 0,1 1-52 0,-10 4-12 15,0 0 0-15,1 3 0 0,-1-3 54 0,1 0 8 0,-5 3 2 16,4 1 0-16,-4 3-52 0,-4 1-12 0,-5 3 0 0,1-3 0 16,-1 7 0-16,0-4 0 0,-4 1 0 0,0-1 0 15,4 4 0-15,-4-3 0 0,-4 3 0 0,-1-3 0 16,-4 3 0-16,-8 0 0 0,-5 0 0 0,0 5 0 16,0-1 0-16,-5 4 0 0,5 0 0 0,0 8 0 15,4-4 0-15,-8 0 0 0,-5 4 0 0,0 0 0 16,1-4 0-16,3 0 0 0,10-4 0 0,3 4 0 15,5-8 0-15,1 0 0 0,-1 0 0 0,9 1 0 16,-5-5 54-16,5-4 8 0,0 5 2 0,0-1 0 16,0-4-52-16,0 1-12 0,-5-1 0 0,1 4 0 15,-5 1 0-15,-5-1 0 0,1 4 0 0,0 0 0 16,4-3 0-16,0 3 0 0,0 0 0 0,-4 0 0 16,4 1 0-16,5-5 0 0,-5 0 0 0,9 0 0 15,-5 1 0-15,5-1 0 0,-4 0 0 0,-1-3 0 0,5-1 0 0,-4 4 0 16,3-3 0-16,-3 3 0 0,0 0 18 0,-5 1 1 15,0-1 0-15,0 0 0 0,0 1-19 0,-4-1 0 16,4 0 0-16,-4 0-9 0,-1 1-5 0,6-1-1 16,-6 0 0-16,1-3 0 0,0 3 15 0,-5-4 0 15,9 5 0-15,-4-1 0 0,4-4 19 0,-4 5 6 16,-5-1 2-16,14 0 0 0,4-3-27 0,-1 3-11 16,-3-7 1-16,4 3 0 0,-5 0 10 0,5 5 0 15,-9-5 0-15,1 4-8 0,-1 1 8 0,0-5 0 16,-4 4 0-16,4-3 0 0,-5-9-8 0,6 1 8 0,-1 0-8 15,4-1 8-15,-4 1-14 0,9 3 2 0,-9 1 1 16,9-5 0-16,-4 5 11 0,-1-1 0 0,5-3 0 0,0 0 0 16,0-5 0-16,0 9 0 0,0-9 0 0,8 9 0 15,1-8 0-15,0 3 0 0,-9 5 0 0,0-1 0 16,-5 1 0-16,9-1-8 0,5 1 8 0,4-1 0 16,0 1 0-16,0 3 0 0,0-3 0 0,0-5 0 15,0 5 0-15,1-1 0 0,7-3 0 0,-3-4 0 16,-1-1 0-16,1 1 0 0,4-4 0 0,4 0 0 15,-4-1 0-15,-1-3 0 0,1 0 0 0,5 0 0 16,-1 4 0-16,0-4 0 0,-9 0 0 0,5 3 0 16,0-3 0-16,4-4 0 0,-8 8 0 0,4-4 0 15,-1 4 0-15,1 0 0 0,0-4 0 0,0 3 0 16,-5 1 0-16,1 0 0 0,4 0 0 0,4 0 0 16,-4-1 0-16,0 1 0 0,-1-4 0 0,10 0 0 0,4-4 0 15,0 0 0-15,-13 4 0 0,13-4 0 0,0 0 0 16,0 0 0-16,-9 4 0 0,9-4 0 0,0 0 20 15,0 0 0-15,0 0 0 0,-9-4 0 0,-8 0-20 0,4 4 0 16,13 0 0-16,0 0 0 0,-13-4 0 0,4 0 0 16,9 4 0-16,0 0 0 0,0 0 0 0,0 0 0 15,-5-4 0-15,5 4 0 0,0 0 0 0,0 0 0 16,-8 4 0-16,8-4 0 16,0 0-117-16,0 0-22 0,0 0-4 0,8 4-610 0</inkml:trace>
  </inkml:traceGroup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01.50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3924607-F890-4902-870B-1A114DDB9740}" emma:medium="tactile" emma:mode="ink">
          <msink:context xmlns:msink="http://schemas.microsoft.com/ink/2010/main" type="inkDrawing" rotatedBoundingBox="12172,12541 19751,4736 20401,5367 12822,13171" semanticType="callout" shapeName="Other">
            <msink:sourceLink direction="with" ref="{E3713ADC-4F87-4D69-9432-5EBDFB02D84D}"/>
            <msink:sourceLink direction="with" ref="{6ADB9662-DB51-4690-8EC1-4C2B64A45C50}"/>
          </msink:context>
        </emma:interpretation>
      </emma:emma>
    </inkml:annotationXML>
    <inkml:trace contextRef="#ctx0" brushRef="#br0">6404 7597 288 0,'0'0'12'0,"-4"-4"4"0,0 0-16 0,4 4 0 16,0 0 0-16,0 0 0 0,-5-4 92 0,5 4 16 15,0 0 4-15,0 0 0 0,0 0-83 0,0 0-16 16,0 0-3-16,0 0-1 0,0 0-9 0,9-8 0 15,0 4 0-15,-5-4 0 0,5 4 0 0,0 1 0 16,-1-5 0-16,1 4 0 0,0 0 0 0,0 0 0 16,0-4 0-16,-1 4 0 0,5-3 13 0,-4 3 1 15,0-4 0-15,4 0 0 0,0 0 18 0,0 0 4 16,1-3 1-16,-1-1 0 0,0 0 8 0,5-3 2 16,-5 3 0-16,4-4 0 0,1-3-3 0,-1-1-1 15,1 1 0-15,-1-1 0 0,5-7 8 0,-4 4 1 16,4 3 1-16,-5-3 0 0,5-1-10 0,-4 1-3 15,4 4 0-15,4-5 0 0,0 1-25 0,-4-5-6 0,-4 5-1 16,4 0 0-16,0-1-8 0,4-3 12 0,5 0-12 0,-5-1 12 16,5-3-12-16,0 0 8 0,4 0-8 0,0 0 8 15,0-5 0-15,0 1 0 0,0-4 0 0,0 0 0 16,0-4 14-16,5 1 2 0,4-5 1 0,4 4 0 16,-4 0-3-16,4 0-1 0,0 4 0 0,1 0 0 15,-6 4-21-15,-3 4 0 0,-1 0 0 0,-4 3-8 16,1 1 8-16,-1 0 0 0,-5-1 0 0,1 1 0 15,-5 8 0-15,1-9 0 0,-1 9 0 0,0-5 0 16,1-3 0-16,3 0 0 0,-3 3 0 0,8-3 0 16,0-4 0-16,-4 4 8 0,-5 3-8 0,0-7 0 0,5-4 8 15,4 4-8-15,0 3 8 0,0 1-8 0,0-4 0 16,-4 0 0-16,4 3 0 0,-4 1 8 0,0-4-8 0,-1 8 12 16,-3-5-4-16,3 1 0 0,-3 4-8 0,-1-1 0 15,0 1-11-15,-4-1 11 0,5 1 0 0,-1-4 0 16,-4 7 0-16,0-3 0 0,-5 3 0 0,1 1 0 15,-5-1 0-15,5-3 0 0,-1 3 8 0,5 1-8 16,0-1 0-16,0 1 0 0,4-1 26 0,5-7-2 16,-5 4 0-16,1-1 0 15,3 1-70-15,1-1-14 0,-5-3-4 0,5 0 0 0,-5 3 103 0,-4 1 20 16,5 0 4-16,-5-1 1 0,0 1-52 0,-5 3-12 16,1-3 0-16,-1 3 0 0,1 1 0 0,-1-1 0 15,1-3 0-15,-1 0 0 0,5 3 0 0,-4 1 0 16,-1-9 0-16,1 9 0 0,0-8 0 0,-5 7 0 0,4 1 0 15,1-5 0-15,4 1 0 0,-5-1 0 0,1 1 0 0,4 0 0 16,-5-1 0-16,10 1 0 0,-10-5 0 0,5 9 0 16,-4-4 0-16,-1 3 0 0,1 1 0 0,-1-1 0 15,1 1 0-15,-5 3 0 0,0-4 0 0,0 5 0 16,1-1 0-16,-1 5 0 0,0-1 0 0,-4 0 0 16,4-3 0-16,0 3 0 0,0 0 0 0,-4 0 0 15,0 1 0-15,-1-5 0 0,1 8 0 0,4 1 0 16,-4-5 0-16,0 0 0 0,0 4 0 0,-1 1 0 15,1-1 0-15,4 4 0 0,-4-8 0 0,0 4 0 16,4-3 0-16,0 3 0 0,-4-4 0 0,4 4 0 16,-4-3 0-16,9-1 0 0,-5 0 0 0,0 1 0 15,0-1 0-15,0-4 0 0,0 1 0 0,1-1 0 16,-1 4 0-16,0 1 0 0,4-5 0 0,1-3 0 0,-1 3 0 16,1 0 0-16,0 1 0 0,-1-1 0 0,5 1 0 0,-4 3 0 15,-5-4 0-15,4 5 0 0,-3-5 0 0,-1 4 0 16,-5-3 0-16,6 3 0 0,-1 0 0 0,0 1 0 15,-4-1 0-15,-1 0 0 0,6 1 0 0,-1 3 0 16,-4-4 0-16,-1-4 0 0,6 5 0 0,-6-5 0 16,5 1 0-16,1-1 0 0,3 4 0 0,-4-3 0 15,5-1 0-15,-5-3 0 0,9-1 0 0,0 1 0 16,-5-5 0-16,5 5 0 0,0-1 0 0,0 5 0 16,0-1 0-16,0-4 0 0,-4 5 0 0,-1-1 0 15,-4 1 0-15,1-1 0 0,-1 0 0 0,4 5 0 16,1-1 0-16,-5 0 0 0,0-3 0 0,5-1 0 15,-1 1 0-15,5 3 0 0,-9-4 54 0,5 1 8 16,-1 3 2-16,1-4 0 0,0 5-52 0,3-5-12 0,-3 4 0 16,4-7 0-16,-4 7 0 0,-1-3 0 0,1-5 0 0,-1 4 0 15,1 1 0-15,-1 3 0 0,1-7 0 0,-5 3 0 16,5 4 0-16,-1-3 0 0,-4-5 0 0,5 1 0 16,-1 7 0-16,1 0 0 0,-1-11 0 0,5 0 0 15,-4-5 0-15,-1 9 0 0,5-1 0 0,-4 9 0 16,4-1 0-16,0-4 0 0,-5-7 0 0,5-1 0 15,5 5 0-15,-1-4 0 0,0-5 0 0,5 5 0 16,0 3 0-16,-5-3 0 0,0 0 0 0,1-1 0 16,-5 5 0-16,0-1 0 0,-1 5 0 0,1-9 0 15,-4 1 0-15,4-1 0 0,-9 9 0 0,5-5 0 16,-1 5 54-16,1-9 8 0,-1 1 2 0,-4-4 0 16,5 7-52-16,4-3-12 0,-9-5 0 0,5-3 0 0,4 4 0 15,-1 0 0-15,1-1 0 0,5 1 0 0,-1 0 0 0,-4-4 0 16,4 3 0-16,1-3 0 0,-1 4 0 0,5 3 0 15,-1 1 0-15,-3 0 0 0,-1-1 0 0,5 5-18 16,-9-5 4-16,4 5 1 0,-4-1 13 0,0 1 0 16,0-1 0-16,-5 1-9 0,1-1 9 0,4 1 0 15,-5-1 0-15,-3-3 0 0,3 3 0 0,5-3 0 16,0-4 0-16,0 3 0 0,4-7 0 0,1 8 0 16,3-5 0-16,1 1 0 0,-5 0 12 0,5-4 2 15,0 3 0-15,-1 5 0 0,-3-1-14 0,-1 1 0 16,0 4 0-16,-4-5 0 0,0 5 0 0,-4-1 0 15,4 1 0-15,-9-1 0 0,0 8 0 0,0-3 0 16,-4-1 0-16,4 1 0 0,0-1 0 0,-8 0 0 0,4-3 0 16,-1-1 0-16,1 5 0 0,4-1-13 15,-8-3 2-15,3 3 1 0,6-3 10 0,-6-1 0 0,5-3 0 0,1 3 0 16,-6 1 0-16,6-1 0 0,-1-3 0 16,4 3 0-16,-4 1 0 0,1 3 0 0,-6 5 0 0,1-1-8 15,9-8 16-15,-5 5 3 0,-4-1 1 0,4 4 0 16,0 5-12-16,0-1 0 0,0-4 0 0,-4 0 0 15,-5 5 0-15,5-1 0 0,9 0 0 0,-9-4 0 16,-5 5 0-16,5-5 0 0,8-4 0 0,1 5 0 16,-5 3 0-16,-4 0 0 0,-5 0 0 0,5-4 0 15,13 5 0-15,-9-5 0 0,-4-4 0 0,4 5 0 16,5 3 0-16,-1 0 0 0,-8-4 0 0,-5 1 0 16,5 7 0-16,0-4 0 0,4 0 0 0,-9 0 0 15,-4 1 0-15,5-1 0 0,3 4 0 0,1 0 0 0,-9 4 0 0,0 0 0 16,5-8 0-16,3 4 0 0,1-4 0 15,0 1 0-15,-5 3 0 0,5-4 0 0,4 4 0 0,-4 0 0 16,-9 4 0-16,0 0 0 0,9-8 0 0,4 5 0 16,-13 3 0-16,0 0 0 15,0 0-49-15,4 0-12 0,10-4-3 0,-14 4-614 16,0 0-123-16</inkml:trace>
    <inkml:trace contextRef="#ctx0" brushRef="#br0" timeOffset="-6.4163E6">14503 382 172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0,0-1 0 0,-4 5 8 16,-9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0,-8 8 0 0,3-8 0 15,5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08:54.1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15A7DC5-B1D3-40DC-8D60-BF46778FC214}" emma:medium="tactile" emma:mode="ink">
          <msink:context xmlns:msink="http://schemas.microsoft.com/ink/2010/main" type="writingRegion" rotatedBoundingBox="13998,2141 22578,2141 22578,4800 13998,4800"/>
        </emma:interpretation>
      </emma:emma>
    </inkml:annotationXML>
    <inkml:traceGroup>
      <inkml:annotationXML>
        <emma:emma xmlns:emma="http://www.w3.org/2003/04/emma" version="1.0">
          <emma:interpretation id="{853D164E-AE4A-43D0-A81B-C8D8DA63D9CA}" emma:medium="tactile" emma:mode="ink">
            <msink:context xmlns:msink="http://schemas.microsoft.com/ink/2010/main" type="paragraph" rotatedBoundingBox="13998,2141 22578,2141 22578,4800 13998,48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8D5911-9A69-462D-80A8-604095A07C85}" emma:medium="tactile" emma:mode="ink">
              <msink:context xmlns:msink="http://schemas.microsoft.com/ink/2010/main" type="line" rotatedBoundingBox="13998,2141 22578,2141 22578,4800 13998,4800"/>
            </emma:interpretation>
          </emma:emma>
        </inkml:annotationXML>
        <inkml:traceGroup>
          <inkml:annotationXML>
            <emma:emma xmlns:emma="http://www.w3.org/2003/04/emma" version="1.0">
              <emma:interpretation id="{DAE5CE6C-0B75-47FA-B15A-24BFB1406505}" emma:medium="tactile" emma:mode="ink">
                <msink:context xmlns:msink="http://schemas.microsoft.com/ink/2010/main" type="inkWord" rotatedBoundingBox="13998,2141 20027,2141 20027,4448 13998,4448">
                  <msink:destinationLink direction="with" ref="{909E2C3D-D9BD-4F40-8763-360EFB037383}"/>
                  <msink:destinationLink direction="with" ref="{D6248877-34DF-49E4-8DBE-064EBF7889E5}"/>
                  <msink:destinationLink direction="with" ref="{3212D4A8-6B03-4244-99A7-FAD7DBC26A8B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0 312 748 0,'0'0'67'0,"0"0"-54"0,17 5-13 0,-5-5 0 0,10 5 117 0,1-10 21 16,5 5 4-16,0-5 1 0,1 5-43 0,5 0-8 15,-6 0-1-15,11-5-1 0,7-1-21 0,-7 1-4 16,1 5-1-16,5-5 0 0,0 0-4 0,6-5-2 16,-6 10 0-16,6-5 0 0,6-5-22 0,-1 10-4 15,7-5 0-15,5 0-1 16,-1 0 2-16,7-5 1 0,-1 5 0 0,7 0 0 15,-7-5-6-15,1 0 0 0,-12 5-1 0,-6-5 0 16,1 0-15-16,-12 5-4 0,6-5 0 0,-6 0 0 16,-5 0-8-16,0 0 0 0,-1 5 0 0,-5-16 8 15,0 11-8-15,-6 0-11 0,1 0 3 0,-7 0 0 16,1 0-21-16,-6 0-4 0,-12 0-1 16,7 0 0-16,-12 0-94 0,0 0-18 0,-6 0-4 0</inkml:trace>
          <inkml:trace contextRef="#ctx0" brushRef="#br0" timeOffset="1489.6506">2410 709 979 0,'0'0'87'0,"0"0"-70"0,0 0-17 0,0 0 0 0,0 0 148 0,0 0 27 16,0 0 5-16,0 0 0 0,0 0-112 0,0 0-24 16,0 0-4-16,16 0 0 0,-16 0-19 0,12 10-3 15,-12-10-1-15,11 10 0 0,-11-10-17 0,6 15 8 16,-1 0-8-16,1 5 0 0,-6 0 0 0,0 5 0 15,-6 5 0-15,1 6-9 0,5 4 20 0,-6 0 4 16,6 5 1-16,-6 1 0 16,6-1 18-16,0 5 4 0,0 0 1 0,0 1 0 0,6 9-12 0,-6-5-3 15,6 1 0-15,-1-6 0 0,-5 5 4 0,6 0 1 16,-6-4 0-16,0-1 0 0,6-5-2 0,-1 0-1 16,-5 1 0-16,6-11 0 0,0 5-8 0,5-5-2 15,0 5 0-15,1-4 0 0,5 4 12 0,-6-5 3 16,12 0 0-16,-1 0 0 0,-5-4-17 0,6-6-3 15,5 0-1-15,0-5 0 0,1-5 6 0,4 0 2 16,1-5 0-16,0-5 0 0,-5 0-10 0,5-5-8 0,0 0 9 0,-1 0-9 16,7 0 30-16,-6-5 0 0,0 0 0 0,-6 0 0 15,6 0-5-15,0-5-1 0,-11 0 0 0,5-5 0 16,0 0-16-16,0-5-8 0,1 0 8 0,-7-10-8 16,7-1 0-16,-1-4 0 0,0 0 0 0,0-5 0 15,1 0 0-15,-1-6 0 0,-5 1 0 0,11 0 0 16,-12 0 11-16,7-6-3 0,-7 1-8 0,-5-5 12 15,0-1-12-15,0-4 0 0,-6 0 0 0,-11-1 0 16,6 1 0-16,-6 0-16 0,6 5 3 0,-12-1 1 16,0 6-9-16,6 5-2 0,-5-1 0 0,-1 11 0 15,0-5-9-15,6 5-1 0,0 5-1 0,0 0 0 16,0 4-18-16,6 6-4 0,0 0-1 0,-6 5 0 16,5 10-128-16,-5 5-26 0</inkml:trace>
          <inkml:trace contextRef="#ctx0" brushRef="#br0" timeOffset="2735.9847">4779 367 691 0,'0'0'61'0,"0"0"-49"0,0 0-12 0,0 0 0 16,0 0 202-16,0 0 38 0,0 0 7 0,0 0 1 15,0 0-128-15,17 5-25 0,-6 5-6 0,6-5-1 16,-5 5-28-16,5-5-7 0,-17-5-1 0,11 10 0 15,6-5-21-15,-6 5-5 0,1 5-1 0,-7-5 0 16,7 5-4-16,-7 5-1 0,1 1 0 0,5 4 0 16,-5 10 12-16,5 5 1 0,-5 0 1 0,5 6 0 0,-5 4-9 15,5 5-1-15,-5 5-1 0,5 6 0 0,-5-1-9 0,5 1-2 16,-5-1 0-16,5 5 0 0,0-4 8 0,1-1 2 16,-7-5 0-16,7 1 0 0,-7-6 13 0,7 0 2 15,-12-5 1-15,5-4 0 0,1 4-38 0,-6-5-13 16,0 0 0-16,0 1 0 15,0-6 13-15,0 0 16 0,0-5-3 0,0-10-1 0,-6-4-12 0,6 4 0 16,0-5 0-16,6 0 0 0,-1-10-14 0,-5 5-9 16,6-5-1-16,-6 5-1 0,6-5 25 0,-6-10 0 15,0 10 0-15,5 0-8 0,1 5 8 0,-6-15 0 16,0 0 0-16,0 0 0 0,0 16 21 0,0-6 3 16,0-10 1-16,6 10 0 0,-6-10-25 0,0 0 0 15,0 0 0-15,0 0 0 0,0 0 0 0,0 0 0 16,0 0 0-16,0 0 0 0,0 0 0 0,0 0 0 15,0 0 0-15,0 0 0 0,0 0 10 0,0 0-10 16,5 10 12-16,-5-10-12 0,0 0 11 0,0 15-11 16,0-15 10-16,0 0-10 0,0 0 0 0,0 0 0 15,0 0 0-15,0 10 0 0,0-10 0 0,0 0 0 0,0 0 0 0,0 0 0 16,0 0 0-16,0 0 8 0,0 0-8 0,0 0 0 16,0 0 0-16,0 0 0 0,0 0 0 0,0 0-10 15,0 0 10-15,0 0 0 0,-5-15 0 0,5 5 0 16,-6 0 0-16,6 0 0 0,-6 0 0 0,1-1 0 15,-1-4 0-15,6 0 0 0,-6 5 0 0,1 0 0 16,-1-10 0-16,6 5 0 0,-5-5 0 0,-1 0 0 16,0-5 0-16,-5 0 0 0,5-1 0 0,1 1 0 15,-1-5 12-15,0 0-1 0,1-10-1 0,5 5 0 16,0-6-10-16,5 6 0 0,1-10 0 0,0 5 0 16,-1-11 0-16,7 6 0 0,-1-5 0 0,11 0 0 0,-5 4 0 15,6 1 0-15,0-5-10 0,-1 10 10 0,7-6-10 0,-1 11 10 16,-6-5-10-16,7 5 10 0,5 0 0 0,-6 4 0 15,6-4 0-15,5 0 0 0,1 0 0 0,0 5 0 16,5 0 0-16,-5-1 0 0,5 11 0 0,-6-5-9 16,1 5 9-16,0 0 0 15,-12 5-13-15,6 0 2 0,-6 0 1 0,0 10 0 16,-11 0-35-16,6 0-7 0,-1 10-2 0,-5 5 0 16,0 10-94-16,6 5-20 0,-6 0-3 0</inkml:trace>
        </inkml:traceGroup>
        <inkml:traceGroup>
          <inkml:annotationXML>
            <emma:emma xmlns:emma="http://www.w3.org/2003/04/emma" version="1.0">
              <emma:interpretation id="{31D0C104-6AAF-4F1F-A7E2-1FEF5C6AB41A}" emma:medium="tactile" emma:mode="ink">
                <msink:context xmlns:msink="http://schemas.microsoft.com/ink/2010/main" type="inkWord" rotatedBoundingBox="21017,2784 22578,2784 22578,4800 21017,4800"/>
              </emma:interpretation>
              <emma:one-of disjunction-type="recognition" id="oneOf1">
                <emma:interpretation id="interp1" emma:lang="" emma:confidence="1">
                  <emma:literal>e</emma:literal>
                </emma:interpretation>
                <emma:interpretation id="interp2" emma:lang="" emma:confidence="0">
                  <emma:literal>a</emma:literal>
                </emma:interpretation>
                <emma:interpretation id="interp3" emma:lang="" emma:confidence="0">
                  <emma:literal>@</emma:literal>
                </emma:interpretation>
                <emma:interpretation id="interp4" emma:lang="" emma:confidence="0">
                  <emma:literal>C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709.3624">7041 1196 748 0,'0'0'33'0,"-5"5"7"0,-7 0-32 0,12-5-8 0,0 0 0 0,0 0 0 16,0 0 152-16,0 0 28 0,0 0 5 0,0 0 2 16,-5 5-83-16,5-5-17 0,0 15-3 0,0-15-1 15,11 11-11-15,-5-1-3 0,-6 5 0 0,11-5 0 16,12 0-33-16,-6 0-6 0,-17-10-2 0,17 5 0 15,5 0-8-15,6-5-1 0,-5 5-1 0,0-5 0 0,-6 0 4 0,5-5 1 32,18 0 0-32,-1-5 0 0,-16 0-4 0,5 0-1 15,12 0 0-15,-6-5 0 0,-6 4-4 0,0-4-1 16,-5 0 0-16,5 0 0 0,6-5 31 0,-11 0 7 0,0 0 1 0,-1 0 0 16,6 0-31-16,-5 0-5 0,0-1-2 0,-6 1 0 15,0 0-3-15,0 0-1 0,0 0 0 0,-1 0 0 16,-10 0-10-16,5 0 0 0,6 0 0 0,-5 0 0 15,-7-1 0-15,1-4 0 0,-6 5 0 0,6 5 0 16,-1-5-9-16,1 0 9 0,-12 5-12 0,1-5 12 16,-1 5 0-16,0 5 0 0,-11-6 0 0,-5 11 0 15,5 0 0-15,-6 0 0 0,6 0 0 0,-5 5 0 16,-7-5-10-16,7 5 10 0,-1 0-8 0,0 0 8 16,-5 0-12-16,0 0 4 0,5 0 0 0,6 5 0 0,-5-5-4 15,-1 5 0-15,-5 0 0 0,11 0 0 0,11 0 12 0,-11 0 0 16,-11 6 0-16,5-6 0 0,6 0 0 0,0 0 0 15,-5 0 0-15,-1 5-8 0,1 0 8 0,5 0 0 16,5 5 0-16,-5-5 0 0,-5 5 8 0,5 0-8 16,5 0 10-16,1 5-10 0,-6 0 8 0,0 1-8 0,6-1 0 0,0 5 0 15,5 5 14-15,0 0-3 0,-11 5-1 0,12 0 0 16,5 6-10-16,0-1 10 0,-6 5-10 0,12 5 10 16,-1 6-2-16,1-1 0 0,5 5 0 0,1-4 0 15,-7 4 36-15,12 0 6 0,11 1 2 0,6 4 0 16,0 5 0-16,12 1 1 0,21 9 0 0,1 6 0 15,17 4 3-15,6 1 0 0,5 4 0 0,11-9 0 16,23-1-35-16,-17-10-6 0,-11-19-2 0,-11-16 0 16,-1-10-66-16,1-15-14 0,-12-15-2 0,6-20-1293 15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52:26.1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BB8FEBE-EFDC-48A8-BA6E-F9B24D29C7C0}" emma:medium="tactile" emma:mode="ink">
          <msink:context xmlns:msink="http://schemas.microsoft.com/ink/2010/main" type="inkDrawing" rotatedBoundingBox="8070,15589 8378,15819 8306,15915 7998,15685" shapeName="Other"/>
        </emma:interpretation>
      </emma:emma>
    </inkml:annotationXML>
    <inkml:trace contextRef="#ctx0" brushRef="#br0">0 0 0,'220'242'15,"-159"-234"1,0-75 0</inkml:trace>
  </inkml:traceGroup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D9CBFB6-7BCD-4FBC-92C4-5AFC1BD30705}" emma:medium="tactile" emma:mode="ink">
          <msink:context xmlns:msink="http://schemas.microsoft.com/ink/2010/main" type="inkDrawing" rotatedBoundingBox="11821,12628 11928,5350 12143,5353 12036,12631" semanticType="callout" shapeName="Other">
            <msink:sourceLink direction="with" ref="{157FE845-3DD2-428C-8008-B53A44202027}"/>
            <msink:sourceLink direction="with" ref="{6ADB9662-DB51-4690-8EC1-4C2B64A45C50}"/>
          </msink:context>
        </emma:interpretation>
      </emma:emma>
    </inkml:annotationXML>
    <inkml:trace contextRef="#ctx0" brushRef="#br0">6211 546 288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  </inkml:traceGroup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57FE845-3DD2-428C-8008-B53A44202027}" emma:medium="tactile" emma:mode="ink">
          <msink:context xmlns:msink="http://schemas.microsoft.com/ink/2010/main" type="inkDrawing" rotatedBoundingBox="13097,12309 13622,14948 11071,15455 10546,12816" hotPoints="13341,13866 12011,15196 10680,13866 12011,12536" semanticType="enclosure" shapeName="Circle">
            <msink:destinationLink direction="with" ref="{4D9CBFB6-7BCD-4FBC-92C4-5AFC1BD30705}"/>
          </msink:context>
        </emma:interpretation>
      </emma:emma>
    </inkml:annotationXML>
    <inkml:trace contextRef="#ctx0" brushRef="#br0">6861 7663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0 0 16,0 1-1-16,0-5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  </inkml:traceGroup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38:15.4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FC9FC27-FF02-490E-BEB6-55AD86DC7D49}" emma:medium="tactile" emma:mode="ink">
          <msink:context xmlns:msink="http://schemas.microsoft.com/ink/2010/main" type="inkDrawing" rotatedBoundingBox="13172,13452 18625,13130 18631,13234 13178,13557" semanticType="strikethrough" shapeName="Other">
            <msink:sourceLink direction="with" ref="{81ECF826-2FDB-4572-B216-BCC6ACF83EBE}"/>
            <msink:sourceLink direction="with" ref="{AB88B9A6-0FAC-4D55-8810-28B33BE308C8}"/>
            <msink:sourceLink direction="with" ref="{0E4EFE08-3FA8-45DF-9A95-30F8CCF02175}"/>
          </msink:context>
        </emma:interpretation>
      </emma:emma>
    </inkml:annotationXML>
    <inkml:trace contextRef="#ctx0" brushRef="#br0">7383 8536 536 0,'0'0'24'0,"0"0"4"0,0 0-28 0,0 0 0 0,0 0 0 0,0 0 0 16,13 0 52-16,0 0 4 0,-13 0 0 0,0 0 1 16,9 0-5-16,0 0-2 0,4-4 0 0,-5 4 0 15,-8 0-6-15,9 0 0 0,4 0-1 0,1 0 0 16,-1 0-12-16,0 0-3 0,0 0 0 0,5 0 0 15,4 0 13-15,-1 0 3 0,-3-3 0 0,8-1 0 16,1 0-16-16,3 0-4 0,1 0 0 0,4 0 0 16,0-4 13-16,5 4 3 0,-5 0 0 0,4 1 0 15,-4-1-40-15,9 0 0 0,-4-4 0 0,-1 4-12 16,1 0 12-16,-1 0 0 0,10 0 0 0,-6 4 0 16,6-4 0-16,-5 4 0 0,-9 0 0 0,0 4 0 15,4 0 0-15,-4 0 8 0,0 0-8 0,1-4 0 16,-1 8 14-16,-5-4-2 0,1-4 0 0,0 0 0 15,-1 0 4-15,1 0 0 0,0-4 0 0,0 0 0 16,4 0 2-16,0 0 1 0,0 0 0 0,4-4 0 16,1 5-5-16,-1-1-1 0,5 0 0 0,0-4 0 15,0 8-1-15,0 0 0 0,0 0 0 0,-5 0 0 0,1 0-12 16,-1 4 9-16,-4 0-9 0,0-4 8 0,0 0-8 16,1 4 0-16,3 0 0 0,-4-1 0 0,-4-3 0 0,4 4 0 15,0-4 0-15,5 4 0 0,-5-4 0 0,4 0 0 16,-4 0 0-16,5 0 0 0,-5 0 0 0,0-4 0 15,4 4 0-15,1-4 0 0,-1 1 0 0,1-5 0 16,-1 4 0-16,1-4 0 0,4 0 0 0,-5 0 8 16,1 1-8-16,-1 3 0 0,1 0 0 0,-1-4 0 15,1 8 0-15,3-4 0 0,-7 4 8 0,3-4-8 16,-4 4 8-16,-4 0-8 0,-5 0 0 0,5 0 0 16,0 0 0-16,4 0 0 0,0-4 0 0,0 4 0 0,0-7 0 0,4 7 0 15,5-4 0-15,0 0 0 0,-4 4 0 0,-1 0 0 16,5-4 0-16,-4 4 0 0,-1-4 0 0,1 4 0 15,-5 0 0-15,0 0 0 0,-5-4 0 0,-3 0 0 16,3 0 11-16,-3 4 3 0,-1-8 1 0,5 8 0 16,-5 0-1-16,5-3 0 0,-9-1 0 0,9 0 0 15,-5 4-14-15,5-4 9 0,-1 0-9 0,1 4 8 16,-5 0-8-16,1 0 0 0,-1-4 0 0,0 4 0 16,1-8 0-16,-1 8 0 0,0 0 0 0,-4-4 0 15,4 0 0-15,-4 1 0 0,5-5 0 0,-5 8 0 16,0-4 0-16,-5 0 0 0,1 0 0 0,4 0 0 15,-5 4 0-15,-4-4 0 0,5 0 0 0,-5 0 8 16,5 1-8-16,-5 3 0 0,0 0 0 0,0-4 8 16,0 4 0-16,-4 0 0 0,4-4 0 0,0 4 0 0,1 0-8 0,-1 0 12 15,0-4-12-15,4 0 12 0,-3 4-12 0,-1 0 0 16,4 0 0-16,-4 0 8 0,1 0-8 0,3 0 0 16,-8-4 0-16,4 4 0 0,-4 0 0 0,0 0 0 15,4 0 0-15,0-4 0 0,0 4 0 0,0 0 8 16,0-4-8-16,-4 4 0 0,4 0 8 0,1 0-8 15,-6-4 8-15,1 0-8 0,-9 4 0 0,13 0 0 16,-13 0 8-16,9 0-8 0,-9 0 0 0,13 0 12 16,-4 0-12-16,-9 0 12 0,0 0-2 0,0 0 0 15,13-3 0-15,-13 3 0 0,0 0-2 0,13 0-8 16,0-4 12-16,-4 4-4 0,-9 0-8 0,13 0 0 16,1-4 0-16,3 4 0 0,-4 0 0 0,-4-4 8 0,4 4-8 0,0-4 0 15,1 4 0-15,-1 0 8 0,0-4-8 0,0 4 0 16,-13 0 0-16,9 0 0 0,0-4 0 0,-1 4 0 31,1 4-40-31,-9-4-12 0,0 0-4 0,9 4-553 0,4 8-111 0</inkml:trace>
  </inkml:traceGroup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6.9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8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51:26.268"/>
    </inkml:context>
  </inkml:definitions>
  <inkml:traceGroup>
    <inkml:annotationXML>
      <emma:emma xmlns:emma="http://www.w3.org/2003/04/emma" version="1.0">
        <emma:interpretation id="{FC142E94-528A-4FAB-BBB2-4E5308C8DFA6}" emma:medium="tactile" emma:mode="ink">
          <msink:context xmlns:msink="http://schemas.microsoft.com/ink/2010/main" type="writingRegion" rotatedBoundingBox="1717,11983 29494,11670 29577,18986 1800,19299"/>
        </emma:interpretation>
      </emma:emma>
    </inkml:annotationXML>
    <inkml:traceGroup>
      <inkml:annotationXML>
        <emma:emma xmlns:emma="http://www.w3.org/2003/04/emma" version="1.0">
          <emma:interpretation id="{1D72F1E8-6D37-4070-9B83-CA76037D0BA5}" emma:medium="tactile" emma:mode="ink">
            <msink:context xmlns:msink="http://schemas.microsoft.com/ink/2010/main" type="paragraph" rotatedBoundingBox="14669,12506 25162,11358 25492,14370 14999,155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A9F2C4D-AD1F-4895-95DB-4813BC00FD93}" emma:medium="tactile" emma:mode="ink">
              <msink:context xmlns:msink="http://schemas.microsoft.com/ink/2010/main" type="inkBullet" rotatedBoundingBox="14805,13746 15257,13697 15317,14245 14865,14295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9999-2035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    </inkml:traceGroup>
      <inkml:traceGroup>
        <inkml:annotationXML>
          <emma:emma xmlns:emma="http://www.w3.org/2003/04/emma" version="1.0">
            <emma:interpretation id="{890FF4BB-0B65-41ED-918D-50D20B2A7C9C}" emma:medium="tactile" emma:mode="ink">
              <msink:context xmlns:msink="http://schemas.microsoft.com/ink/2010/main" type="line" rotatedBoundingBox="15353,12431 25162,11358 25492,14370 15683,15443"/>
            </emma:interpretation>
          </emma:emma>
        </inkml:annotationXML>
        <inkml:traceGroup>
          <inkml:annotationXML>
            <emma:emma xmlns:emma="http://www.w3.org/2003/04/emma" version="1.0">
              <emma:interpretation id="{5408005B-6C33-4BCD-BDC4-3052310743DA}" emma:medium="tactile" emma:mode="ink">
                <msink:context xmlns:msink="http://schemas.microsoft.com/ink/2010/main" type="inkWord" rotatedBoundingBox="19328,13257 20251,13157 20323,13816 19401,13917">
                  <msink:destinationLink direction="to" ref="{72229AD7-3FAD-491A-AA40-A90F5F085F2B}"/>
                </msink:context>
              </emma:interpretation>
              <emma:one-of disjunction-type="recognition" id="oneOf1">
                <emma:interpretation id="interp1" emma:lang="" emma:confidence="1">
                  <emma:literal>4</emma:literal>
                </emma:interpretation>
                <emma:interpretation id="interp2" emma:lang="" emma:confidence="0">
                  <emma:literal>x</emma:literal>
                </emma:interpretation>
                <emma:interpretation id="interp3" emma:lang="" emma:confidence="0">
                  <emma:literal>+</emma:literal>
                </emma:interpretation>
                <emma:interpretation id="interp4" emma:lang="" emma:confidence="0">
                  <emma:literal>X</emma:literal>
                </emma:interpretation>
                <emma:interpretation id="interp5" emma:lang="" emma:confidence="0">
                  <emma:literal>*</emma:literal>
                </emma:interpretation>
              </emma:one-of>
            </emma:emma>
          </inkml:annotationXML>
          <inkml:trace contextRef="#ctx0" brushRef="#br0" timeOffset="6.48018E6">8002-1318 1011 0,'5'-3'44'0,"3"-5"11"0,1-4-44 0,0 0-11 0,0 1 0 0,4 3 0 16,-4 0 95-16,4 4 17 0,-4-4 3 0,-1 4 1 0,6 1-48 15,-14 3-10-15,0 0-2 0,0 0 0 0,0 0-18 0,0 0-4 16,0 0-1-16,0 0 0 0,0 0-9 0,0 0-3 16,-5 11 0-16,-4 5 0 0,-4-1-8 0,0 1-1 15,0 0-1-15,0 3 0 0,0 1 1 0,-1 3 1 16,6-4 0-16,-5 5 0 0,-1-9 14 0,6 5 2 15,-6-4 1-15,6-1 0 0,-1 1-30 0,0-1 0 16,0-3 0-16,5 0 0 0,0-4 19 0,-1 3-3 16,1-3 0-16,-1 0 0 0,5-8-4 0,-4 8-2 15,4-8 0-15,0 11 0 0,0-11-10 0,0 0 8 16,0 8-8-16,0-8 8 0,0 0-8 0,0 8 0 16,0-8 0-16,0 12 8 0,0-12-8 0,0 0 0 15,0 0 0-15,0 0 0 0,0 0 0 0,0 0 0 0,0 0 8 16,0 0-8-16,0 0 0 0,0 0 0 15,9 7 0-15,-9-7 8 0,9 8-8 0,-9-8 0 0,13 0 0 0,0 0 0 16,0 0 17-16,0 0-1 0,0-4-1 16,1 0 0-16,-1 1 2 0,4-1 1 0,1 4 0 0,4-4 0 15,0 4-2-15,0 0-1 0,13-4 0 0,-5 0 0 16,-3 0-3-16,3 0-1 0,6 0 0 0,3 0 0 16,1 0-11-16,3 1 0 0,-3-5 0 0,-5 4 0 15,0 0 0-15,0-4 12 0,-4 0-12 0,0 1 12 16,-1-1-12-16,1 0 0 0,-5 0 0 0,-4-4 8 15,0 9-8-15,-4-5-9 0,-1 0 9 0,5 4-13 16,-9 0 1-16,1 4 1 0,3-4 0 0,1 4 0 16,-5 0-126-16,-4 0-26 0,4 0-5 15</inkml:trace>
          <inkml:trace contextRef="#ctx0" brushRef="#br0" timeOffset="6.48118E6">8380-1364 172 0,'0'0'8'0,"4"-8"1"0,-4 8-9 0,4-4 0 15,5-4 0-15,-4 0 0 0,-5 8 160 0,4-4 29 0,-4 4 7 0,9-3 0 16,-1-5-82-16,-3 0-17 0,-1 4-3 0,5-4-1 15,-5 4 2-15,1-3 0 0,4 3 0 0,-9 4 0 16,8-4-42-16,-8 4-8 0,9-8-1 0,-9 8-1 16,5-8-11-16,-5 8-3 0,0 0 0 0,0 0 0 15,0 0-9-15,0 0-1 0,0 0-1 0,0 0 0 16,0 0-4-16,0 0-1 0,0 0 0 0,0 0 0 0,0 0 3 0,0 0 0 16,0 0 0-16,0 0 0 0,0 8 5 0,0 4 2 15,0-5 0-15,-5 1 0 0,5 4-3 0,-4 4 0 16,-1 3 0-16,-3-3 0 0,-1 3 10 0,0 5 2 15,-4 3 0-15,0 4 0 0,0 4-10 0,-1 0-2 16,-3 4 0-16,-1 0 0 0,5-4-8 0,0 4-3 16,4-4 0-16,0 0 0 0,-4-3 20 0,9-1 4 15,-5 0 1-15,0 0 0 0,1 0-34 0,-6-3 0 16,10-1-12-16,0 0 3 0,-5-7 9 0,0-1 12 16,5 1-2-16,-5-1-1 0,0-7-22 0,5 4-5 15,-5-5-1-15,0-3 0 16,9 0-48-16,0-8-9 0,-9 4-3 0,9-4-590 0,0 0-119 0</inkml:trace>
        </inkml:traceGroup>
        <inkml:traceGroup>
          <inkml:annotationXML>
            <emma:emma xmlns:emma="http://www.w3.org/2003/04/emma" version="1.0">
              <emma:interpretation id="{AB88B9A6-0FAC-4D55-8810-28B33BE308C8}" emma:medium="tactile" emma:mode="ink">
                <msink:context xmlns:msink="http://schemas.microsoft.com/ink/2010/main" type="inkWord" rotatedBoundingBox="16885,12606 25003,11718 25255,14024 17138,14912">
                  <msink:destinationLink direction="with" ref="{0FC9FC27-FF02-490E-BEB6-55AD86DC7D49}"/>
                  <msink:destinationLink direction="with" ref="{0CB10AA8-F7E7-4DBC-88E3-FF3B93C4C5B2}"/>
                </msink:context>
              </emma:interpretation>
              <emma:one-of disjunction-type="recognition" id="oneOf2">
                <emma:interpretation id="interp6" emma:lang="" emma:confidence="0">
                  <emma:literal>fie</emma:literal>
                </emma:interpretation>
                <emma:interpretation id="interp7" emma:lang="" emma:confidence="0">
                  <emma:literal>Odd:</emma:literal>
                </emma:interpretation>
                <emma:interpretation id="interp8" emma:lang="" emma:confidence="0">
                  <emma:literal>Ode:</emma:literal>
                </emma:interpretation>
                <emma:interpretation id="interp9" emma:lang="" emma:confidence="0">
                  <emma:literal>Odes.</emma:literal>
                </emma:interpretation>
                <emma:interpretation id="interp10" emma:lang="" emma:confidence="0">
                  <emma:literal>Ode'.</emma:literal>
                </emma:interpretation>
              </emma:one-of>
            </emma:emma>
          </inkml:annotationXML>
          <inkml:trace contextRef="#ctx0" brushRef="#br0" timeOffset="68164.0968">16347-4122 345 0,'0'0'31'0,"0"0"-31"15,0 0 0-15,0 0 0 0,4-3 83 0,5-5 10 16,-5 4 3-16,5-4 0 0,0 0-12 0,0 0-3 16,0 1 0-16,-1-1 0 0,-8 8-1 0,9-8-1 15,0 4 0-15,0-4 0 0,-1 1-12 0,-3 3-3 16,-5 4 0-16,0 0 0 0,0 0 0 0,0 0 0 16,0 0 0-16,0 0 0 0,0 0-51 0,0 0-13 15,9 4 0-15,-9-4 0 0,0 0 0 0,0 0 0 16,8 3 0-16,-8-3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0-14 0,-8 4-4 16,0 4 0-16,0 8 0 0,-1-8-8 0,1 4-3 15,0 0 0-15,4-4 0 0,0 0-13 0,4-4-8 16,-4-4 8-16,9 8-8 0,0-4 0 0,0-3 0 16,4-1 0-16,0 4 0 0,-4-4 11 0,4-4-3 15,0 5 0-15,1-5 0 0,-1 0-8 0,0 0 0 16,0-7 0-16,1-1 0 0,3-3 0 0,-4-4-17 15,5-1 4-15,0-3 1 16,-1-4-197-16,5-4-39 0,0 0-8 0,13-19-2 0</inkml:trace>
          <inkml:trace contextRef="#ctx0" brushRef="#br0" timeOffset="67382.2804">15961-4024 1378 0,'0'0'30'0,"0"0"6"0,9-8 2 0,-5 0 2 0,-4 8-32 0,4-4-8 0,-4 4 0 0,0 0 0 16,0 0 49-16,0 0 9 0,0 0 2 0,0 0 0 15,0 0-32-15,0 0-7 0,0 0-1 0,0 0 0 16,-4 12-20-16,0-4 9 0,-1 4-9 0,1-5 0 16,4 5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8 0 0,1-1 0 15,-5-7 0-15,0 0 0 0,0 0 0 0,4 4 0 16,5-4 13-16,0 0-1 0,0 0 0 0,-1 0 0 0,5 0-3 15,1-4-1-15,-1 4 0 0,4-4 0 0,1 4-8 0,-1-3 8 16,1-5-8-16,4 8 8 0,0-4 0 0,0 0 0 16,0 0 0-16,0-4 0 0,4 8 4 0,5-8 0 15,4 5 0-15,0-5 0 0,4 4 5 0,-4 0 2 16,5-4 0-16,-1 4 0 0,1-4-19 0,-9 5 0 16,4-5 0-16,-5 4 0 15,-3 0-31-15,-1 0-9 0,-4-4-3 0,0 0 0 16,-9 5-58-16,0-5-12 0,-4 0-3 0,-5 0-803 0</inkml:trace>
          <inkml:trace contextRef="#ctx0" brushRef="#br0" timeOffset="6.46304E6">8669-2889 705 0,'0'0'31'0,"0"0"7"0,0 0-30 0,0 0-8 16,0 0 0-16,-4-8 0 0,4 0 46 0,-5 0 8 15,5 8 2-15,0 0 0 0,0-7-4 0,0 7-1 16,-4-8 0-16,4 8 0 0,0 0-1 0,0 0 0 16,0 0 0-16,0 0 0 0,0 0-20 0,0 0-4 15,0 0-1-15,0 0 0 0,0 0-11 0,0 0-2 16,0 0-1-16,0 0 0 0,0 0 7 0,0 0 2 15,0 0 0-15,0 0 0 0,0 0 4 0,0 0 2 16,0 0 0-16,0 0 0 0,0 0-10 0,13 4-1 16,0-4-1-16,1 7 0 0,-1-3-3 0,4 0-1 15,1 0 0-15,-1 0 0 0,5 0-10 0,0 0 8 16,0 4-8-16,0-4 8 0,4-1-8 0,-4 5 0 16,-9-4 0-16,9 4 8 0,0 0 3 0,0 3 0 0,-4-3 0 15,-1 0 0-15,1 0 9 0,-1 0 1 0,-3-1 1 16,-1 1 0-16,0 4-10 0,-4-4-3 0,4 0 0 0,-4-5 0 15,-1 5-9-15,-8-8 8 0,0 0-8 0,0 0 8 16,9 8-8-16,-9-8 0 0,0 0 0 0,0 0 0 16,0 0 0-16,0 0 0 0,0 0 0 0,0 0 0 15,0 0 0-15,0 0 12 0,0 0-12 0,0 0 12 16,0 0-12-16,0 0 0 0,0 0 0 0,0 0 8 16,0 0-8-16,0 0 0 0,-4-4 0 0,-5 0 0 15,0 4 0-15,-4 0 0 0,4 0 0 0,-8 0 0 16,4-4 0-16,-1 4 0 0,1 0 0 0,-4 0 0 0,4 0 0 15,-1 4 0-15,1-8-11 0,-4 8 11 0,-1-4 0 0,1 4-8 16,-1-8 8-16,-4 4 0 0,5 4-9 0,-1-4 9 16,-4 4-10-16,5-4 10 0,-1-4-11 0,0 4 11 15,1-4-12-15,4 4 12 0,0-8 0 0,-1 5 0 16,1-1 0-16,0 0 0 0,4-4 0 0,-4 0 0 16,4 0 8-16,1 4-8 0,3-3 0 0,1-1 0 15,-1 4 0-15,-3 0 0 0,8-4 0 0,0 8 0 16,-5-8 0-16,5 5 0 0,-4-1 0 0,4 4 0 15,0 0 0-15,0 0 0 0,0-8 9 0,0 8-9 16,0 0 8-16,0 0-8 0,0 0 0 0,0 0 0 16,0 0 0-16,9-4 0 0,-9 4 0 0,13 0 0 15,-4 0 0-15,-9 0 0 0,8 4 0 0,6 0 0 16,-1 0-9-16,0 0 9 0,0-1 0 0,0 1 0 16,-4 4 0-16,4-4 0 0,0 4-8 0,0 0 8 15,1-1 0-15,-6-3 0 0,6 4 0 0,-1-4 0 0,0 0 0 16,-4 0 0-16,-1 4 0 0,1-4 0 0,0-1 0 0,0 1 0 15,-9-4 0-15,9 4 0 0,4-4 0 0,-5 4 0 16,1 4 0-16,0-8 0 0,4 4 0 0,0-4 0 16,1 0 0-16,-10 0-10 0,-4 0 10 0,0 0-12 15,13 0 12-15,-4 4 0 0,-9-4 0 0,0 0 0 16,0 0 0-16,0 0 0 0,0 0 0 0,0 0 0 16,0 0 0-16,0 0-8 0,0 0 8 0,0 0 0 15,0 0 0-15,0 0 0 0,0 0 0 0,0 0 0 16,0 0 0-16,0 0 0 0,0 0 0 0,-9 11 0 15,5-3 0-15,-9 4 0 0,-1-4 0 0,-3 0-8 0,-1-5 8 16,1 1 11-16,-1 8-3 0,-4 0 0 0,0-1 12 0,0-3 1 16,5 4 1-16,-5 0 0 0,4-5-3 0,1 5-1 15,-1 4 0-15,1-1 0 0,-1-3 2 0,1 4 0 16,3-5 0-16,-3 1 0 0,4 4-20 0,-5-5 0 16,5 1 0-16,0-4 0 0,4 0 0 0,-4-1 0 15,9 1 0-15,-1 0 0 16,1-4-28-16,4-4-10 0,-5 4-2 0,5-4 0 15,0 0-28-15,0 0-7 0,0 0-1 0,0 0 0 16,14 0-88-16,3 0-17 0,9-4-4 0,1 0-1 0</inkml:trace>
          <inkml:trace contextRef="#ctx0" brushRef="#br0" timeOffset="6.46495E6">6835-3373 939 0,'0'0'41'0,"0"-8"10"0,5 1-41 0,-5-5-10 0,0 0 0 0,0 4 0 15,4-3 90-15,-4 3 16 0,0 0 3 0,4 0 1 16,1 1-53-16,-1-1-10 0,1-4-3 0,-1 4 0 15,-4 8-9-15,4-4-3 0,-4 4 0 0,0 0 0 16,9-7-8-16,0 7-1 0,0-4-1 0,0 8 0 0,-9-4 5 16,4 3 1-16,5 5 0 0,-5 0 0 15,0 4 3-15,1-1 1 0,-5 5 0 0,0 0 0 0,4 7 8 0,1-3 3 16,-5 3 0-16,0 0 0 0,-5-3 9 0,5 3 3 16,-4 5 0-16,-1-1 0 0,1 0-44 0,4 0-11 15,0 5 0-15,0-5 0 0,0 4 8 0,0-4-8 16,4-3 12-16,-4-1-4 0,5-3-8 0,-1-1 0 15,-4 1 0-15,0-9 0 0,5 5 0 0,-5-4 0 16,0-1 0-16,4 1 0 16,0 0-31-16,-4-4-1 0,0-1-1 0,0 1 0 15,0 0-55-15,0 4-10 0,0-12-2 0,0 7-758 0</inkml:trace>
          <inkml:trace contextRef="#ctx0" brushRef="#br0" timeOffset="6.46553E6">7463-3291 172 0,'0'-15'8'0,"0"11"1"0,4-8-9 0,-4 4 0 0,4-7 0 0,-4 3 0 15,0 0 164-15,0 0 30 0,0 1 6 0,0 3 2 16,0-4-109-16,0 1-21 0,0 3-5 0,0 0-1 0,0 0-12 0,0 8-2 15,0 0-1-15,0 0 0 16,-4-8-15-16,4 8-4 0,0 0 0 0,0 0 0 16,-4-4-1-16,4 4-1 0,-9-3 0 0,0 6 0 0,5 1 6 0,-5 0 2 15,5 4 0-15,-5 0 0 0,-4 4-2 0,4-1 0 16,0 5 0-16,-4-1 0 0,4 5-9 0,0-1-3 16,1 5 0-16,-1-1 0 0,4 1-10 0,-3-1-2 15,3-3-1-15,-3 3 0 0,8 0 1 0,-5 5 1 16,1-9 0-16,-1 1 0 0,5 3-4 0,0-4-1 15,0 1 0-15,0-4 0 0,5-1 3 0,-1 1 0 16,1-1 0-16,-1-7 0 0,5 4-2 0,-1-4 0 16,1-1 0-16,4 1 0 0,-4-4 1 0,4 4 0 15,-4-4 0-15,4 0 0 0,5 0 0 0,-5-4 0 16,0 0 0-16,5 0 0 0,-1-4 14 0,-4 0 2 16,5 4 1-16,-1-4 0 0,-3-4-27 0,3 4-9 15,-4-4 0-15,5 1 0 0,-5-1 9 0,-4-4 12 16,0 4-2-16,-1 1-1 0,1-5 0 0,0 0 0 15,-5 0 0-15,1-3 0 0,3-5-1 0,-8 5 0 16,0-5 0-16,0 1 0 0,0-5 2 0,5 5 0 16,-10-1 0-16,5 1 0 0,5-4-10 0,-5 3 0 0,0 4 0 0,-5-3 0 15,1 3 0-15,0-3 0 0,-1-1 0 16,5 9 0-16,-4-1 0 0,0 4 0 0,-1 0 0 0,-4 1 0 16,1 7 0-16,-1-4 0 0,0 4 0 0,-4 0 0 15,0 4-17-15,0 3-3 0,-1 1 0 0,-3 4 0 16,4 0-41-1,-5 3-9-15,5-3-2 0,0 3 0 0,0 1-116 0,0 4-24 16,-9 15-5-16,8-8-1 0</inkml:trace>
          <inkml:trace contextRef="#ctx0" brushRef="#br0" timeOffset="6.47414E6">6546-2156 759 0,'0'0'16'0,"9"-4"4"0,-1 0 1 0,5-4 1 0,-4 1-22 0,4 3 0 0,1-8 0 0,3 8 0 16,-4 0 26-16,0-4 1 0,1 4 0 0,-6 1 0 15,1-1 13-15,0 4 2 0,0-4 1 0,-1 4 0 16,-8 0 16-16,5-4 3 0,4 4 1 15,-9 0 0-15,0 0-3 0,0 0-1 0,0 0 0 0,0 0 0 16,0 0-25-16,0 0-5 0,0 0-1 0,0 0 0 0,0 0-8 0,0 0-1 16,0 0-1-16,0 0 0 15,-9 8-18-15,0 3 10 0,-4 1-10 0,0 4 8 16,0-5-8-16,-9 9 8 0,0-5-8 0,4 5 8 16,1-8 11-16,-5 7 1 0,0 1 1 0,-5-5 0 15,5 5-1-15,-4-1 0 0,0-3 0 0,-9 7 0 16,4-3-8-16,9-1-3 0,9 1 0 0,4-5 0 15,0-3-9-15,1 0 0 0,-1-4 0 0,9-8 8 16,0 0-8-16,0 0 0 0,0 0 0 0,0 0 0 0,0 0 12 0,0 0-4 16,0 11 0-16,0-11 0 0,0 0 8 0,9 8 2 15,-1 0 0-15,6 0 0 0,-1-1 7 0,4 1 2 16,1 0 0-16,4 4 0 0,4-4-1 0,5-1 0 16,-5 5 0-16,0-4 0 0,1 0-10 0,3 3-1 15,-3-3-1-15,-1 4 0 0,0 0-25 0,1-1-5 16,-5 1 0-16,4 0-932 0</inkml:trace>
        </inkml:traceGroup>
        <inkml:traceGroup>
          <inkml:annotationXML>
            <emma:emma xmlns:emma="http://www.w3.org/2003/04/emma" version="1.0">
              <emma:interpretation id="{81ECF826-2FDB-4572-B216-BCC6ACF83EBE}" emma:medium="tactile" emma:mode="ink">
                <msink:context xmlns:msink="http://schemas.microsoft.com/ink/2010/main" type="inkWord" rotatedBoundingBox="15353,12431 25162,11358 25492,14370 15683,15443">
                  <msink:destinationLink direction="with" ref="{0FC9FC27-FF02-490E-BEB6-55AD86DC7D49}"/>
                  <msink:destinationLink direction="with" ref="{0CB10AA8-F7E7-4DBC-88E3-FF3B93C4C5B2}"/>
                </msink:context>
              </emma:interpretation>
            </emma:emma>
          </inkml:annotationXML>
          <inkml:trace contextRef="#ctx0" brushRef="#br0" timeOffset="-48870.7173">11617-2394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0,0 0-12 16,-5 0 1-16,5 0-671 0,-4 4-134 16</inkml:trace>
          <inkml:trace contextRef="#ctx0" brushRef="#br0" timeOffset="6.45947E6">9722-2753 691 0,'0'0'61'0,"0"0"-49"0,0 0-12 0,9-4 0 16,0 0 56-16,-1 4 9 0,-8 0 2 0,9-3 0 16,4-1-31-16,1 4-7 0,-6-4-1 0,1 4 0 15,4-4-28-15,-4 4 0 0,4 0 0 0,0-4 0 16,1 4 0-16,3 0 0 0,-4 0 0 0,5 0 0 15,-5-4 0-15,4 4 0 0,1 0 0 0,-5-4 0 16,0-4 0-16,5 4 9 0,-1 1-9 0,-3-1 8 0,3 0 3 16,1 0 0-16,-1 0 0 0,-4-4 0 15,5 8-11-15,-5-4 0 0,5 0 0 0,-1 4 8 16,-4-4-8-16,5 4 0 0,-9 0 0 0,0 0-324 16,-1 0-63-16</inkml:trace>
          <inkml:trace contextRef="#ctx0" brushRef="#br0" timeOffset="-48865.5877">11771-2347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        <inkml:trace contextRef="#ctx0" brushRef="#br0" timeOffset="-54161.2947">12017-3030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        <inkml:trace contextRef="#ctx0" brushRef="#br0" timeOffset="6.46385E6">8981-2764 882 0,'0'0'19'0,"0"0"4"0,0 0 1 0,0 0 1 0,0 0-25 0,0 0 0 0,0 0 0 0,0 0 0 15,0 0 29-15,0 0 1 0,0 0 0 0,0 0 0 16,0 0 19-16,0 0 4 0,0 0 1 0,0 0 0 0,0 0-5 16,0 0-1-16,0 0 0 0,-9 3 0 0,5 1 7 0,-5 0 1 15,9-4 0-15,-9 8 0 0,-4 4-20 0,4-1-3 16,0-3-1-16,-4 8 0 0,0-4 2 0,0 3 0 16,-5 1 0-16,1-1 0 0,4 1-3 0,-5 0-1 15,-4 7 0-15,4-4 0 0,1-3-13 0,-5 4-2 16,4-9-1-16,1 1 0 0,-1 4-5 0,1-5-1 15,-1 1 0-15,1 4 0 0,-5-9 4 0,4 5 0 16,1 0 0-16,-1-4 0 0,-4-1-12 0,5 5 0 16,3-4 0-16,1 0 0 0,0-4 0 0,4 3 0 15,1-3 0-15,8 0 0 16,0-4-51-16,0 0-12 0,0 0-2 0,0 0-1 16,8 4-99-16,6-4-20 0,12-8-4 0,-9 0-1 0</inkml:trace>
          <inkml:trace contextRef="#ctx0" brushRef="#br0" timeOffset="6.46149E6">8643-2956 586 0,'0'0'26'0,"0"0"6"0,0 0-32 0,0 0 0 16,-5-7 0-16,5 7 0 0,-4-8 20 0,4 8-3 15,0 0 0-15,0 0 0 0,0 0-17 0,0 0 0 16,-4-4 8-16,-1-4-8 0,5 8 0 0,0 0 0 16,-4-4 0-16,4 4 0 0,0 0 0 0,0 0 0 15,0 0 8-15,0 0-8 0,-9-4 25 0,9 4 2 16,0 0 0-16,0 0 0 0,-4-7 5 0,4 7 2 15,0 0 0-15,-9-4 0 0,5 0 7 0,4 4 2 16,0 0 0-16,0 0 0 0,-5-4 0 0,5 4 0 16,0 0 0-16,0 0 0 0,0 0 4 0,0 0 1 15,0 0 0-15,0 0 0 0,0 0-20 0,9-8-3 0,0 4-1 16,-5-4 0-16,5 4 5 0,-9 4 1 0,9 0 0 0,4 0 0 16,-4 4-22-16,-1 0-8 0,1 4 0 0,4 0 0 15,1 0 9-15,3 3-9 0,-4 1 8 0,5 0-8 16,-5-1 10-16,0 1-10 0,9 0 12 0,-4-4-12 15,4 3 13-15,-5 1-4 0,9-8-1 0,1 4 0 16,-10-4 4-16,5 0 0 0,-4-1 0 0,8 1 0 16,-4-4 16-16,4 4 4 0,-4-4 1 0,-4 0 0 15,4-4-16-15,-5 4-3 0,-4 0-1 0,1 4 0 16,-1 0 3-16,-4 0 0 0,-9-4 0 0,4 8 0 16,-4-8-6-16,4 8-1 0,1 3 0 0,-5 1 0 15,-5 4 15-15,1-5 2 0,-9 5 1 0,4 0 0 0,-4-1-15 16,-9 1-4-16,4 3 0 0,-4-7 0 15,0 4 7-15,1-5 1 0,-1 1 0 0,0 4 0 0,0-5-2 0,0 5 0 16,-5-4 0-16,10-5 0 0,-5 1-4 0,4-4-1 16,1 4 0-16,-1 0 0 0,1-4-9 0,4 3 0 15,-1-3 9-15,1 4-9 0,5-8 0 0,8 0 0 16,-9 8 0-16,0-4 0 0,5 4-22 0,-5-1-2 16,4-3-1-16,5-4 0 15,-4 8-106-15,4-8-21 0</inkml:trace>
        </inkml:traceGroup>
        <inkml:traceGroup>
          <inkml:annotationXML>
            <emma:emma xmlns:emma="http://www.w3.org/2003/04/emma" version="1.0">
              <emma:interpretation id="{0E4EFE08-3FA8-45DF-9A95-30F8CCF02175}" emma:medium="tactile" emma:mode="ink">
                <msink:context xmlns:msink="http://schemas.microsoft.com/ink/2010/main" type="inkWord" rotatedBoundingBox="18455,13869 18831,13827 18835,13865 18460,13906">
                  <msink:destinationLink direction="with" ref="{0FC9FC27-FF02-490E-BEB6-55AD86DC7D49}"/>
                  <msink:destinationLink direction="with" ref="{0CB10AA8-F7E7-4DBC-88E3-FF3B93C4C5B2}"/>
                </msink:context>
              </emma:interpretation>
            </emma:emma>
          </inkml:annotationXML>
          <inkml:trace contextRef="#ctx0" brushRef="#br0" timeOffset="-51659.0518">10819-2468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      </inkml:traceGroup>
      </inkml:traceGroup>
    </inkml:traceGroup>
    <inkml:traceGroup>
      <inkml:annotationXML>
        <emma:emma xmlns:emma="http://www.w3.org/2003/04/emma" version="1.0">
          <emma:interpretation id="{E2154698-E499-4273-B5A0-E1F251DA45C0}" emma:medium="tactile" emma:mode="ink">
            <msink:context xmlns:msink="http://schemas.microsoft.com/ink/2010/main" type="paragraph" rotatedBoundingBox="1756,15360 29532,15047 29553,16891 1776,17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E6761D-2198-4D42-B4D2-05CBE771203B}" emma:medium="tactile" emma:mode="ink">
              <msink:context xmlns:msink="http://schemas.microsoft.com/ink/2010/main" type="line" rotatedBoundingBox="1756,15360 29532,15047 29553,16891 1776,17205"/>
            </emma:interpretation>
          </emma:emma>
        </inkml:annotationXML>
        <inkml:traceGroup>
          <inkml:annotationXML>
            <emma:emma xmlns:emma="http://www.w3.org/2003/04/emma" version="1.0">
              <emma:interpretation id="{537F6267-80A6-464C-ACF2-66DCF1F80C42}" emma:medium="tactile" emma:mode="ink">
                <msink:context xmlns:msink="http://schemas.microsoft.com/ink/2010/main" type="inkWord" rotatedBoundingBox="1759,15658 3150,15643 3162,16729 1771,16745"/>
              </emma:interpretation>
              <emma:one-of disjunction-type="recognition" id="oneOf3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.88868E6">-6770-42 230 0,'0'0'20'0,"0"-8"-20"0,5 0 0 0,-1-4 0 15,-4 12 167-15,0-7 29 0,9-1 5 0,-9-4 2 16,4 4-71-16,-4 8-13 0,0 0-3 0,0 0-1 0,5-4-29 0,-5 4-6 15,0 0 0-15,0 0-1 0,0 0-33 0,0 0-6 16,0 0-2-16,4 12 0 0,5 8-14 0,0-1-4 16,-5 4 0-16,5 9 0 0,-9-1 4 15,9 8 0-15,-5 0 0 0,0 8 0 0,1-8-5 16,4 7-1-16,-9-3 0 0,4 0 0 0,0-4-4 0,-4 0-1 16,0 0 0-16,5-8 0 0,-5 1 7 0,4-1 0 15,0 0 1-15,-4-4 0 0,0-7-6 0,5 3-2 16,-5-3 0-16,0-1 0 0,0 1 5 0,0-1 1 15,0 1 0-15,0-1 0 0,0-3-19 0,0-1 0 16,4-3 0-16,-4 0 0 0,0-12 0 0,5 8 0 16,-5-8 0-16,0 0 0 0,0 0 0 0,0 0 12 15,0 0-4-15,0 0-8 0,8 0 18 0,1-8-3 16,-4 0-1-16,-1-4 0 0,0-3 2 0,5-5 0 16,-9-3 0-16,4-1 0 0,1 1 9 0,-1-4 3 0,9-4 0 15,-4-8 0-15,0 7-28 0,0-3 0 0,13-4 0 0,-14 4 0 16,1 0 0-16,4 0 0 0,1-4 0 0,3 0 0 15,1 8 0-15,-1-4 0 0,5 3 0 0,-13 1 0 16,13 0 0-16,-13 4-19 0,4 3 3 0,0 1 1 16,-4 7 15-16,4-3 0 0,4 7 0 0,-8-3 0 15,0 3 0-15,0 4 0 0,0 0 0 0,-9 8-9 16,8-4 18-16,-8 4 4 0,13 4 1 0,5 4 0 16,-9 0-25-16,0 7-5 0,-5 5 0 0,0 7-1 15,1 4 2-15,-5 5 1 0,0 3 0 0,-5 0 0 16,1 0 14-16,0 0 16 0,-5-4-3 0,4 0-1 15,1 0-12-15,4 0 0 0,-13-8 8 0,8-3-8 16,5-1 0-16,-4-7 0 0,4-1 0 0,-4-7 0 0,4-8 16 16,4 8 1-16,-4-8 0 0,0 0 0 0,0 0-17 0,13 0 0 15,-4-4 0-15,0 0 0 0,0-4 0 0,-1-3 0 16,1-1 8-16,4 0-8 0,0-3 9 0,1-1-1 16,-6 0-8-16,6-3 12 0,-6-5-12 0,1 5 0 15,4-8 0-15,-4-1 0 0,4 1 11 0,-4-4-11 16,4 0 12-16,-4-4-12 0,4-1 9 0,5-3-9 15,-5 0 0-15,0 0 9 0,4-3-9 0,1 3-12 16,0 0 2-16,4 0 1 16,4 0-32-16,-9 3-7 0,1 5 0 0,4 0-668 15,-5 4-132-15</inkml:trace>
          <inkml:trace contextRef="#ctx0" brushRef="#br0" timeOffset="6.88989E6">-5747 375 1105 0,'0'0'24'0,"0"0"4"0,0 0 2 0,0 0 2 0,0 0-32 0,0 0 0 0,0 0 0 0,0 0 0 16,0 0 64-16,13-4 7 0,0-4 1 0,0 4 0 15,0-3-16-15,5-1-4 0,-9 0 0 0,8-4 0 16,1 1-8-16,-1-5-3 0,1 4 0 0,-1-3 0 15,-4-5-3-15,5 1-1 16,4 3 0-16,-9-3 0 0,5-5-15 0,-1 5-3 0,1-5-1 0,-5 5 0 16,4-5-7-16,-3 5-2 0,-6-1 0 0,6 5 0 15,-6-1-9-15,1 1 0 0,-9 7-10 0,0-4 10 16,0 0 18-16,0 5 10 0,-9-1 1 0,1 0 1 16,3 4-22-16,-8 0-8 0,0 4 0 0,0 4 0 15,0 4 0-15,-14 4-8 0,1-5-1 0,4 5 0 16,-4 4 9-16,4-1 12 0,-5 5-2 0,1-1-1 15,0 1 8-15,4 3 2 0,-5 4 0 0,6 1 0 16,3 3 8-16,0-4 1 0,5 1 1 0,5-1 0 16,-6 0-1-16,6 0 0 0,-1 1 0 0,4-1 0 0,5 0-7 15,-4-3-1-15,4-1-1 0,0 1 0 0,4-5-5 16,1 4-1-16,-1-3 0 0,1-4 0 0,8 3 6 0,0-3 1 0,4-5 0 0,5 1 0 31,9-4-48-31,4-4-10 0,5-4-2 0,8-4-672 16,9-4-136-16</inkml:trace>
        </inkml:traceGroup>
        <inkml:traceGroup>
          <inkml:annotationXML>
            <emma:emma xmlns:emma="http://www.w3.org/2003/04/emma" version="1.0">
              <emma:interpretation id="{A14E6207-C708-4F92-B274-6E0F21606630}" emma:medium="tactile" emma:mode="ink">
                <msink:context xmlns:msink="http://schemas.microsoft.com/ink/2010/main" type="inkWord" rotatedBoundingBox="4838,15820 6697,15799 6707,16750 4849,16771"/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.89092E6">-3045-38 691 0,'0'-4'61'0,"-4"-4"-49"16,-1 4-12-16,10-4 0 0,8 4 103 0,-13 4 17 15,-9-4 4-15,5-3 1 0,4 7-31 0,0 0-6 16,-13-4-2-16,4-4 0 0,0 8-14 0,0-8-4 16,-8 4 0-16,-1 0 0 0,-4-4-22 0,0 8-5 15,5 0-1-15,-1 0 0 0,1 4-19 0,-1 0-4 16,5-4-1-16,0 8 0 0,-5 0-4 0,1 0-2 16,-1-1 0-16,1 9 0 0,-5 0 10 0,0 3 1 15,0 5 1-15,4 3 0 0,-8 4 8 0,4 4 2 16,-4 4 0-16,4-4 0 0,-5 4-4 0,5 4-1 15,1-4 0-15,-1 0 0 0,4 4-7 0,-4-4-2 0,9 0 0 16,0 0 0-16,4 0-6 0,5-4 0 0,4-4-1 0,0-3 0 16,0-5-11-16,8 0 0 0,1 1 0 15,4-5 8-15,5-3-8 0,4-1 0 0,0-7 0 0,4 0 0 32,5-8-40-32,8 0-3 0,1-8-1 0,-1 0 0 15,1-7-180-15,4-1-36 0</inkml:trace>
          <inkml:trace contextRef="#ctx0" brushRef="#br0" timeOffset="6.8913E6">-2646 422 172 0,'-4'0'16'0,"4"0"-16"16,0 0 0-16,0 0 0 0,0 0 125 0,0 0 23 16,0 0 4-16,4-8 0 0,5-4-59 0,-4 4-12 15,-10 1-2-15,10-1-1 0,3 0 0 0,-3 0 0 16,-5 0 0-16,0 1 0 0,0-1-11 0,4 0-3 16,5 0 0-16,-13-3 0 0,-5-1-7 0,4 4-1 15,10 0-1-15,-10 0 0 0,1 1-5 0,0 3-1 0,-1 0 0 0,5 4 0 16,0 0-11-16,-9-4-2 15,-4 4-1-15,4 0 0 0,9 0-27 0,-8 4-8 16,-10 0 0-16,1 4 0 0,3-1 12 0,-3 1-2 0,-1 0 0 0,-4 4 0 16,-4-1-10-16,4 1 0 0,5 0 0 0,-1 7 0 15,-13-3 0-15,9 3 18 0,9 5-2 0,-4-5 0 16,-1 5 0-16,5-1-1 0,0 4 0 0,8 5 0 16,10-9-15-16,-5 0 9 0,-5-3-9 0,10-1 8 15,4-3-8-15,-1 0 0 0,-3-5 0 0,-1 5 0 16,-4-16 0-16,13 4 8 0,0 0-8 0,-13-4 0 15,0 0 0-15,18-8 0 0,4 0 0 0,-5-8 0 16,-3 1 9-16,3-5-9 0,1-3 10 0,-1-4-10 16,5-1 9-16,-4-7-9 0,-1 0 8 0,1 0-8 15,4 0 8-15,-9-4-8 0,0 0 0 0,0 4 8 16,5 4 1-16,-5 7 0 0,-9-3 0 0,5 11 0 16,-9 1-9-16,5 7 0 0,3 4 0 0,-8 4 0 0,0 0 0 0,-4 12 0 15,8 3 0-15,1 5 0 0,-5 3 0 16,0 5 0-16,0-1 0 0,4 0 0 0,1 4 9 0,-1 1-9 15,-4-5 10-15,0 0-10 0,4 8 0 0,1-7 0 16,-10-1 0-16,5 0 0 16,5-3-136-16,-1-1-29 0,0-4-7 0</inkml:trace>
          <inkml:trace contextRef="#ctx0" brushRef="#br0" timeOffset="6.89188E6">-2229 402 1094 0,'-17'-11'97'0,"12"3"-77"0,5 0-20 0,0-4 0 16,13 4 113-16,-8 1 19 0,-10-1 4 0,10 0 1 15,8 0-28-15,-9 4-5 0,1-3-2 0,-5 7 0 16,0 0-54-16,9-4-12 0,4-4-1 0,-13 8-1 16,0 0-19-16,13 8-4 0,4-1-1 0,-3 1 0 15,-10 4-10-15,5 4 8 0,-1-1-8 0,6 5 8 16,-6 3 0-16,-3 0-8 0,-1-3 12 0,1 7-4 15,-1 1 6-15,-8-5 1 0,-1 4 0 0,1-3 0 16,-1-1 2-16,-3-3 1 0,-1-9 0 0,0 1 0 16,-4 0 5-16,9-5 1 0,4-7 0 0,-9 4 0 15,0-4-4-15,0-4-1 0,9 4 0 0,-4-3 0 16,4-9-7-16,0 0 0 0,4-7-1 0,5-5 0 16,4 5-11-16,-4-9 0 0,0 1 9 0,8 0-9 15,10 0 0-15,-10-1 0 0,1 1 0 0,4 0 0 0,4-1 0 0,-4 5 9 16,0 7-9-16,-9 1 0 0,5 3 12 0,-1 8-4 15,5 0 0-15,-4 4-8 0,-14 8 0 0,5 8 0 16,4 3 0-16,-4 5 0 0,-5 7 8 0,0 4-8 16,-12 0 0-16,8 4 0 0,8 4 0 0,-8 0 0 15,-8 0 0-15,3 0 0 16,14-5-31-16,0 5-3 0,-9 0-1 0,0-8-1045 0</inkml:trace>
        </inkml:traceGroup>
        <inkml:traceGroup>
          <inkml:annotationXML>
            <emma:emma xmlns:emma="http://www.w3.org/2003/04/emma" version="1.0">
              <emma:interpretation id="{72FDAD74-B248-41DB-930D-BCB0D458BFCE}" emma:medium="tactile" emma:mode="ink">
                <msink:context xmlns:msink="http://schemas.microsoft.com/ink/2010/main" type="inkWord" rotatedBoundingBox="8374,15650 10482,15626 10495,16799 8387,16823"/>
              </emma:interpretation>
              <emma:one-of disjunction-type="recognition" id="oneOf5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.94431E6">-149 496 698 0,'0'0'31'0,"0"0"6"0,0 0-29 0,0 0-8 0,0 0 0 0,0 0 0 16,0 0 61-16,0 0 11 0,0 0 3 0,0 0 0 15,0 0-14-15,9-4-2 0,-1 0-1 0,1 0 0 16,0 0-21-16,-9 4-4 0,9-4-1 0,-1 0 0 15,1 1-4-15,0 3 0 0,0 0-1 0,4-4 0 16,-4 0-5-16,4 4-1 0,0-4 0 0,0 4 0 16,5-4 9-16,-1 0 2 0,-4 0 0 0,5 0 0 15,0-4-5-15,3 5-1 0,1-5 0 0,0 4 0 16,-4 0-7-16,4 0-2 0,0-4 0 0,0 4 0 0,0 0-1 0,-5 1 0 16,1-1 0-16,4 0 0 0,-5 4-16 0,-4 0 0 15,5-4 0-15,-5 4 0 0,-4 0 0 0,4 0 0 16,-4 4 0-16,-9-4 0 0,9 0 0 0,-5 0 0 15,5 0 0-15,-5 0 0 16,-4 0-31-16,0 0-9 0,0 0-3 0,0 0 0 16,0 0-84-16,0 0-17 0,0 0-3 0,0 0-1 15</inkml:trace>
          <inkml:trace contextRef="#ctx0" brushRef="#br0" timeOffset="6.94726E6">1066 753 604 0,'0'0'27'0,"0"0"5"0,0 0-32 0,0 0 0 0,0 0 0 0,0 0 0 16,0 0 60-16,0 0 4 16,0 0 2-16,0 0 0 0,0 12-20 0,0-12-4 0,0 0-1 0,0 0 0 15,0 0-3-15,0 0-1 0,0 0 0 0,0 0 0 16,0 0-8-16,0 0-1 0,0 0-1 0,0 0 0 16,13-4 5-16,-4 0 0 0,4-4 1 0,0 0 0 15,-4 1-11-15,0-1-2 0,0 0-1 0,-1 0 0 16,1-3-6-16,0-1-1 0,0 0 0 0,-1 4 0 15,1-3 0-15,0 3 0 0,0-8 0 0,0 5 0 16,-1-1-3-16,1 0-1 0,0-3 0 0,-5 3 0 16,5 0-8-16,0 1 0 0,0-1 0 0,-5 4 8 15,5 0-8-15,-5-3 0 0,1 3 0 0,-5 8 8 16,0 0 2-16,0 0 0 0,0 0 0 0,0 0 0 16,0 0 20-16,0 0 4 0,0 0 1 0,0 0 0 15,-9 4-7-15,0 0 0 0,0 7-1 0,0-3 0 16,5 4-11-16,0-1-3 0,-5 1 0 0,5 0 0 15,-1 3-1-15,1-3-1 0,-1 0 0 0,1 0 0 0,4-5 9 16,-4 5 1-16,4 0 1 0,0-1 0 0,0 1-2 16,0 0 0-16,0 3 0 0,0-3 0 0,0 0-4 0,4 3-2 15,-8-3 0-15,4 0 0 0,0-1-3 0,4 1-1 16,-4 0 0-16,0 0 0 0,0-1-2 0,0-11-8 16,0 0 12-16,0 0-4 0,0 0-8 0,0 0 10 15,0 0-10-15,9 0 10 0,0 0 2 0,4-8 0 16,0-3 0-16,4-1 0 0,1 0 5 0,0-3 2 15,-1-5 0-15,1 1 0 0,4-5-19 0,-1 1 0 16,1-4 0-16,0 3 0 0,5 1 9 0,-1 0-9 0,-8-1 0 16,3 5 9-16,1-1-9 0,0 1 0 0,5 3 9 15,-1 4-9-15,0 1 0 0,1 3 0 16,-5 0 0-16,0 0 0 0,-1 8 0 0,-3 0 0 0,4 4 0 0,-5 4 0 16,1-4 0-16,0 4 8 0,-5 3-8 0,4 1 0 15,-4 4 9-15,1-1-9 0,-6 5 12 0,6-5-12 16,-6 5 15-16,1-1-4 0,0-7-1 0,-5 4 0 15,5-1 2-15,-9-3 0 0,0-12 0 0,0 12 0 16,0-1 8-16,-9 1 3 16,0 0 0-16,-4-1 0 0,0 1 1 0,-9 0 0 0,0-1 0 0,-4-3 0 15,-5 4-6-15,5-4-1 0,-5 0 0 0,1-1 0 16,-1-3 4-16,0 4 1 0,0-8 0 0,5 4 0 16,0-4-22-16,-1 0 0 0,1-4 0 0,4 0 0 15,0 0-41-15,5-4-10 0,-1-3-1 0,9-1-1 16,5 0-116-16,0-3-23 0,4-5-5 0</inkml:trace>
          <inkml:trace contextRef="#ctx0" brushRef="#br0" timeOffset="6.94496E6">368 12 403 0,'0'0'36'0,"0"0"-36"15,0 0 0-15,0 0 0 0,0 0 112 0,0 0 15 0,0 0 3 0,0 0 1 16,0 0-79-16,0 0-16 16,0 0-4-16,0 0 0 0,0 0 16 0,0-8 4 0,0 1 0 0,0 7 0 15,0 0 4-15,0 0 2 0,0 0 0 0,0 0 0 16,0 0-6-16,0 0-2 0,0 0 0 0,0 0 0 15,0 0-34-15,0 0-6 0,0 0-2 0,0 0 0 16,0 0 7-16,0 0 1 0,-8 7 0 0,-1 9 0 16,0 0 18-16,0 3 4 0,-4 12 1 0,0-3 0 15,0 11-13-15,-5-4-2 0,5 4-1 0,-4 4 0 16,-5-4 14-16,0 4 3 0,4-4 1 0,-4 3 0 16,5 1-15-16,-1-4-3 0,1 0-1 0,3-4 0 15,6 1-10-15,-5-5-1 0,4-4-1 0,0 0 0 16,0 1-10-16,0-5 8 0,5 0-8 0,-5-3 8 15,5-1-8-15,-1-3 0 0,5-4 9 0,-4-1-9 16,0 1 0-16,-1 0 0 0,5-12 0 0,-4 8 0 16,4-8-23-16,0 0-9 0,0 0-1 15,0 0-1-15,0 0-59 0,0 0-12 0,0 0-3 0,0 0-691 16</inkml:trace>
          <inkml:trace contextRef="#ctx0" brushRef="#br0" timeOffset="6.94597E6">654-120 457 0,'0'0'20'0,"4"-4"4"0,0-8-24 0,1 4 0 0,4 0 0 0,-5 1 0 16,-4-1 57-16,4-4 7 0,5 4 0 0,-4 1 1 15,-1-1-1-15,0-4 0 0,-4 4 0 0,0 8 0 16,0-8-3-16,0 8-1 0,0-3 0 0,0 3 0 16,5-8-1-16,-5 8-1 0,0-8 0 0,0 8 0 0,0 0-7 0,0 0-2 15,0 0 0-15,0-8 0 0,0 4-20 0,4-4-4 16,0 1-1-16,1 3 0 0,-5 4-3 0,0 0-1 16,4-4 0-16,5 0 0 0,-9 4-7 0,0 0-1 15,0 0-1-15,0 0 0 0,0 0-11 0,0 0 0 16,0 0 0-16,0 0 8 0,0 0-8 0,0 0 8 15,0 0-8-15,0 0 8 0,4 12 4 0,-4-1 0 16,0-11 0-16,0 16 0 0,0 0-3 0,0 3 0 16,-4 1 0-16,4 7 0 0,-9 8 14 0,0 0 2 15,1 4 1-15,-5 8 0 0,-1 4 4 0,1-1 1 16,-4 5 0-16,-1-4 0 0,-4 3-11 0,0 1-3 16,-4-5 0-16,4 9 0 0,0-4-2 0,0-5-1 15,5-3 0-15,-5-4 0 0,0-4-14 0,8-4 11 16,-3-4-11-16,4-4 10 0,4-3-10 0,-4-5 10 15,4-3-10-15,5 0 10 0,-5-9-10 0,9 1 0 0,-9 0 9 0,9-8-9 16,0 0 21-16,0 0 0 0,-4-4 0 0,4 0 0 16,4-8-21-16,1 1 0 0,3-9 0 0,1 1 0 15,4-9-9-15,0 1-7 0,5-4 0 0,-1 0-1 16,10-8 17-16,-5 8-10 0,4-1 10 0,0 1-8 16,1 4 8-16,-1 0-13 0,-4 3 5 0,0 13 8 15,-5-1-12-15,1 4 12 0,0 4-10 0,-10 4 10 16,1 8-10-16,-4 0 10 0,3 3-10 0,-3 5 10 15,-1 4 0-15,-4-1-9 0,0 1 9 0,0 3 0 16,-4 4 0-16,8-3 0 0,-4-1 0 0,0-3 0 16,0-1 0-16,0-3 0 0,0-1 0 0,4 1 0 15,1-8 0-15,-5-8 0 0,0 0 0 0,0 0 0 16,9 0 0-16,4 0 0 0,0-4 0 0,0-4 0 16,0 0 0-16,0 0 8 0,5-3-8 0,-5-5 8 0,0 4-8 15,5-7 0-15,-1 3 0 0,-3-3 0 0,-1 3-8 0,-5 1 8 16,1 3-8-16,4 0 8 0,1 0-8 0,-6 1 8 15,1 3-8-15,0 4 8 0,-9 4 0 0,0 0 0 16,0 0 0-16,0 0-8 0,0 0 8 0,4 12 0 16,-4-1 10-16,5 1-10 0,-5 4 16 0,0-1-4 15,0-3 0-15,0 8 0 0,4-5 13 0,-4 1 3 16,0-5 0-16,0 5 0 0,0-8-28 0,4 4 0 16,-4-1 0-16,5 1 0 0,-5-12 0 0,4 12 0 15,-4-12 0-15,0 0 0 0,5 7 0 0,-5-7 0 16,0 0 0-16,8 8 0 0,-8-8 0 0,0 0 0 15,0 0 0-15,9 8 0 16,0 0-27-16,0-8-1 0,4 0 0 0</inkml:trace>
        </inkml:traceGroup>
        <inkml:traceGroup>
          <inkml:annotationXML>
            <emma:emma xmlns:emma="http://www.w3.org/2003/04/emma" version="1.0">
              <emma:interpretation id="{F348363C-53C2-40F5-A412-2C106304680C}" emma:medium="tactile" emma:mode="ink">
                <msink:context xmlns:msink="http://schemas.microsoft.com/ink/2010/main" type="inkWord" rotatedBoundingBox="12461,15828 13338,15818 13349,16712 12471,16721"/>
              </emma:interpretation>
            </emma:emma>
          </inkml:annotationXML>
          <inkml:trace contextRef="#ctx0" brushRef="#br0" timeOffset="6.94863E6">3935 363 882 0,'5'-11'39'0,"-5"11"8"0,4-8-38 0,0 0-9 15,1-4 0-15,-1 1 0 0,1 3 95 0,-1 0 17 16,-4 0 3-16,0 8 1 0,4-8-36 0,-4 8-6 15,0 0-2-15,0 0 0 0,0 0-28 0,0 0-7 16,0 0-1-16,0 0 0 0,0 0 4 0,0 16 0 16,0-4 0-16,5 7 0 0,-5 5 8 0,0-1 3 15,0 0 0-15,-5 5 0 0,5-1-20 0,-4 0-4 0,4 4-1 0,0-3 0 16,0-1-7-16,0 0-2 0,0-7 0 16,0 3 0-16,0 1-17 0,4-5 8 0,-4-3-8 0,0-1 0 15,5-3-9-15,-1 0-9 16,-4-12-2-16</inkml:trace>
          <inkml:trace contextRef="#ctx0" brushRef="#br0" timeOffset="6.94878E6">4111-54 1429 0,'0'0'63'0,"-5"-12"13"16,-3 1-60-16,-1-1-16 0,0 4 0 0,5 4 0 0,4 4 48 15,0 0 6-15,0 0 2 0,0 0 0 16,0 0-136-16,0 0-26 0</inkml:trace>
          <inkml:trace contextRef="#ctx0" brushRef="#br0" timeOffset="6.94918E6">4356 258 1364 0,'0'0'60'0,"0"0"13"0,9-4-58 0,-4 4-15 16,3 0 0-16,1 4 0 0,0 0 64 0,4 4 9 0,0 7 3 15,-4 1 0-15,4 3-20 0,0 5-3 0,1-5-1 16,-6 12 0-16,1 1-11 0,0-1-2 0,0 0-1 0,-1 0 0 16,-3-3-9-16,-1 3-1 15,1-8-1-15,-1 1 0 0,-4-1-4 0,0-4-1 0,0-3 0 0,0 0 0 16,-4-5-6-16,-1 1-2 0,5-12 0 0,0 0 0 15,0 0-3-15,0 0-1 0,0 0 0 0,0 0 0 16,-4-8-2-16,-1-4 0 0,1-3 0 0,4-1 0 16,4-3-8-16,1-5 0 0,-1-3 9 0,9 0-9 15,1 0 0-15,-1-1 0 0,4 1 0 0,-4 4 0 16,5 7 9-16,0 0-9 0,-5 9 12 0,4-1-12 16,-4 4 16-16,5 4-3 0,-9 0-1 0,4 8 0 15,0-1 1-15,-4 9 0 0,-5-4 0 0,5 3 0 16,-5 9-3-16,1-5-1 0,-1 5 0 0,-4-1 0 15,0 0 0-15,0 1 0 0,5-5 0 0,-1 5 0 16,0 3-9-16,-4-8-9 0,9 5 9 0,-5-1-13 16,14-3-147-16,-5-5-30 0</inkml:trace>
        </inkml:traceGroup>
        <inkml:traceGroup>
          <inkml:annotationXML>
            <emma:emma xmlns:emma="http://www.w3.org/2003/04/emma" version="1.0">
              <emma:interpretation id="{24B999EC-592D-4E9C-8B31-816FC2502E5E}" emma:medium="tactile" emma:mode="ink">
                <msink:context xmlns:msink="http://schemas.microsoft.com/ink/2010/main" type="inkWord" rotatedBoundingBox="13997,16163 15093,16151 15101,16826 14004,16839"/>
              </emma:interpretation>
              <emma:one-of disjunction-type="recognition" id="oneOf6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.95044E6">6195 363 172 0,'0'-8'16'0,"-5"5"-16"0,1-5 0 0,-5 4 0 16,9 4 344-16,0 0 65 0,0 0 14 0,0 0 2 16,0 0-276-16,0 0-55 0,9 12-11 0,0-1-3 15,4 5-40-15,-4 3-9 0,-1 5-2 0,1 3 0 16,4 0-7-16,-4 1-2 0,4-1 0 0,-8 0 0 15,-1 1-4-15,1-1 0 0,-1-4-1 0,0 1 0 0,1-1 0 0,-5-4 0 16,4 1 0-16,-8-8 0 0,-1-1 4 16,1 1 1-16,0-4 0 0,4-8 0 0,0 0 4 0,0 0 2 15,0 0 0-15,0 0 0 0,0 0-14 0,0 0-2 16,0 0-1-16,0 0 0 0,0 0 0 0,0 0 0 16,0 0 0-16,0 0 0 0,0 0 4 0,0-8 1 15,0-4 0-15,-5 1 0 0,5-1 0 0,0 0 0 16,0-3 0-16,0 3 0 0,0-7-14 0,5 3 9 15,-1 0-9-15,0-3 8 0,1-1-8 0,-1 1 0 16,5-1 0-16,4-3-11 16,5 3-20-16,8-3-4 0,-4 0-1 0,9-1 0 15,-1-3-126-15,1 4-26 0,8-5-4 0,5 5-716 0</inkml:trace>
          <inkml:trace contextRef="#ctx0" brushRef="#br0" timeOffset="6.9501E6">5905 301 576 0,'0'0'51'16,"0"0"-41"-16,0 0-10 0,0 0 0 16,5-8 129-16,-1 4 24 0,-4 4 5 0,0 0 1 15,4-12-62-15,1 5-12 0,-5-1-2 0,0 0-1 0,-5 0-9 0,1 4-1 16,-5 0-1-16,0 1 0 0,-4-1-26 0,-4 4-5 16,-1 4 0-16,-4-1-1 0,0 5-6 0,-4 0-1 15,4 8 0-15,-4-1 0 0,4 5-4 0,-5-1-2 16,1 5 0-16,0 3 0 0,-1 4 2 0,6 4 0 15,-1 4 0-15,0-4 0 0,4 4-28 0,5-4 8 16,0 1-8-16,4 3 0 0,0-8 0 0,9 4 8 16,-4-8-8-16,8 4 0 0,1-7 0 0,3-5 8 15,6 5-8-15,3-9 0 0,5 1-9 0,0-8-7 16,0-1-2-16,0 1 0 16,9-8-154-16,-1 0-32 0</inkml:trace>
        </inkml:traceGroup>
        <inkml:traceGroup>
          <inkml:annotationXML>
            <emma:emma xmlns:emma="http://www.w3.org/2003/04/emma" version="1.0">
              <emma:interpretation id="{EB7265AC-DF1D-46F7-AA7E-95CD75E92E3C}" emma:medium="tactile" emma:mode="ink">
                <msink:context xmlns:msink="http://schemas.microsoft.com/ink/2010/main" type="inkWord" rotatedBoundingBox="15645,16040 18076,16012 18084,16718 15653,16746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.95202E6">8823 145 979 0,'0'0'87'0,"-9"-4"-70"0,5-4-17 0,-5 0 0 15,4-3 92-15,-3 7 14 0,-1 0 3 0,0 0 1 16,-4 0-39-16,4 0-8 0,-4 4-2 0,4 4 0 16,-4 0-47-16,0 0-14 0,0 4 0 0,0-1 8 15,-1 1 3-15,6 4 1 0,-6-4 0 0,6 7 0 16,-1-3 5-16,5 4 2 0,4 3 0 0,0 1 0 16,4-1 1-16,0 5 0 0,1-5 0 0,3 4 0 15,1-3-20-15,0 3-19 0,4 1 4 0,-4-1 1 16,4 1 30-16,0 3 5 0,-4 0 2 0,-5 0 0 15,5 1 26-15,-4-5 6 0,-5 1 1 0,0-1 0 16,-9 0-13-16,0 5-3 0,0-9 0 0,1 1 0 16,-10-1-10-16,5-3-2 0,0-1-1 0,-5-3 0 0,1-4-17 0,3 0-10 15,-3 3 12-15,-1-7-12 0,5 0-10 16,-4-4-9-16,3-4-1 0,6 0-1 16,-1-4-142-16,9 1-28 0</inkml:trace>
          <inkml:trace contextRef="#ctx0" brushRef="#br0" timeOffset="6.95226E6">9297 488 1414 0,'0'0'31'0,"4"8"6"0,0 0 2 0,1-4 1 0,-1 7-32 15,5-3-8-15,-5 4 0 0,5-1 0 0,0 1 67 0,0 0 11 0,-1-4 2 0,1-4 1 16,0-1-25-16,0-3-6 0,-1 0-1 0,1-3 0 16,4-5 6-16,-4 0 1 0,4 0 0 0,-4-7 0 15,4 7-28-15,0-4-4 0,1-4-2 0,-6 1 0 16,1-1-14-16,0 5-8 0,-5-5 10 0,5 0-10 16,-5 1 8-16,1-1-8 0,-5-3 0 0,4 7 0 15,-4-4 0-15,5 1 0 0,-5 3 0 0,-5 0 0 16,5 5 0-16,-4-1 0 0,-1 0 0 0,5 8 0 15,-8-4 0-15,3 0 0 0,-3 4 0 0,-6 4 0 16,1 0 0-16,0 4 0 0,-9 0 0 0,0 3 0 16,0 5 0-16,0-1 0 0,0 5 0 0,0-1 0 15,0 5 12-15,1-1-3 0,3 1-1 0,0 3 0 16,5 0-8-16,-4 1 10 0,8-9-10 0,-4 1 10 0,8-1-10 16,5-3 10-16,0 3-10 0,0-3 10 0,9-1-10 0,0 1 0 15,4-4 9-15,5-1-9 0,4 1 0 0,0-4 0 16,8 0-10-16,5-5-658 15,14-3-132-15</inkml:trace>
          <inkml:trace contextRef="#ctx0" brushRef="#br0" timeOffset="6.95099E6">7278 465 1508 0,'0'0'33'0,"0"0"7"0,0 0 2 0,0 0 0 0,0 0-34 0,0 0-8 15,0 0 0-15,0 0 0 0,5 7 44 0,4 1 8 16,-9-8 0-16,8 8 1 0,6-8-9 0,-6 4-1 15,1-4-1-15,4-4 0 0,-4 4-10 0,4-8-3 16,-4 4 0-16,4-3 0 0,0-1 2 0,-4 4 0 16,4-8 0-16,0 0 0 0,1 1-13 0,-6 3-2 15,5-4-1-15,-4 1 0 0,0-5-15 0,0 4 0 16,-5 1 0-16,1-1 0 0,-1-4 0 0,-4 1 0 16,-4 3 0-16,4 0 9 0,-5 4-9 0,-4 1 8 15,5-1-8-15,-9 4 8 0,0 0-8 0,0 4 8 16,-5 0-8-16,-8 4 8 0,8 4 16 0,-8 3 4 0,-1 1 0 15,1 8 0-15,4-5-28 0,-4 9 0 0,4 3 0 16,0-4 0-16,0 5 0 0,5 3 15 0,3 0-4 0,1 4-1 16,0-8-10-16,4 1 8 0,5 3-8 0,-1-4 8 15,5 1-8-15,5-5 0 0,-1 0 0 0,5 1-11 16,0-5 2-16,8 1 0 0,1-1 0 0,4-7 0 31,0-4-163-31,8-4-33 0,28-4-7 0,-15-4-576 0</inkml:trace>
          <inkml:trace contextRef="#ctx0" brushRef="#br0" timeOffset="6.95135E6">8002 441 633 0,'0'-8'56'0,"0"-3"-44"16,-4 3-12-16,4-4 0 0,0 12 224 0,-4-8 42 16,4-3 9-16,0 11 1 0,-5-8-147 0,5 8-29 15,-4-8-7-15,4 8-1 0,-5-4-48 0,5 4-9 16,-8-4-3-16,-1 4 0 0,0 4-18 0,-4 8-4 15,0-4-1-15,-5 7 0 0,1 5-9 0,-1-1 0 16,-4 5 9-16,5 3-9 0,-1 4 12 0,5-3-1 16,-5-1-1-16,10-4 0 0,-1 1-10 0,4-5 0 15,1-3 0-15,4-1 0 0,0 1 0 0,4-4 0 16,-4-12 0-16,0 0 0 0,0 0 0 0,0 0 12 16,14-4-12-16,-1 0 12 0,4-4-12 0,-4-4 0 0,1-3 0 15,-1-1 0-15,4-7 22 0,-4-1-1 0,1-3 0 16,-1 0 0-16,0-1-21 0,-4 1-18 0,4 0 3 0,-4 3 1 15,-1 5 27-15,-3-1 6 0,4 9 1 0,-5-1 0 16,0 4 9-16,-4 8 3 0,0 0 0 0,0 0 0 16,0 0-21-16,-4 16-11 0,0-1 12 0,-1 1-12 15,1 7 0-15,-1 1 0 0,5 3 0 0,0 0 0 16,0 5 0-16,5-1-19 0,4-8 3 0,-1 5-691 16,6 3-137-16</inkml:trace>
        </inkml:traceGroup>
        <inkml:traceGroup>
          <inkml:annotationXML>
            <emma:emma xmlns:emma="http://www.w3.org/2003/04/emma" version="1.0">
              <emma:interpretation id="{081435D8-2DB4-4FB4-AEA7-4DE530FAEFE9}" emma:medium="tactile" emma:mode="ink">
                <msink:context xmlns:msink="http://schemas.microsoft.com/ink/2010/main" type="inkWord" rotatedBoundingBox="19700,15158 21371,15139 21387,16535 19716,16554"/>
              </emma:interpretation>
              <emma:one-of disjunction-type="recognition" id="oneOf8">
                <emma:interpretation id="interp16" emma:lang="" emma:confidence="0">
                  <emma:literal>*</emma:literal>
                </emma:interpretation>
                <emma:interpretation id="interp17" emma:lang="" emma:confidence="0">
                  <emma:literal>+</emma:literal>
                </emma:interpretation>
                <emma:interpretation id="interp18" emma:lang="" emma:confidence="0">
                  <emma:literal>x</emma:literal>
                </emma:interpretation>
                <emma:interpretation id="interp19" emma:lang="" emma:confidence="0">
                  <emma:literal>t</emma:literal>
                </emma:interpretation>
                <emma:interpretation id="interp2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6.95307E6">11179 168 939 0,'0'0'41'0,"0"0"10"0,0 0-41 0,0 0-10 0,0 0 0 0,0 0 0 16,0 0 100-16,0 0 17 0,8-4 4 0,6 0 1 0,-6 1-37 0,6-1-7 15,8 4-2-15,-1 0 0 0,-3 0-9 0,8-4-3 16,9 4 0-16,-4 0 0 0,4 0-19 0,0 0-4 15,0 0-1-15,5-4 0 0,4 4-22 0,-14 0-5 16,-12-4-1-16,8 4 0 0,5 0-26 0,-9 0-6 16,-4 0 0-16,-5 0-1 15,-4 0-131-15,-5 0-25 0</inkml:trace>
          <inkml:trace contextRef="#ctx0" brushRef="#br0" timeOffset="6.95335E6">11639-452 1267 0,'14'-8'112'0,"-6"1"-89"0,-3-5-23 0,-1 4 0 16,5 4 92-16,0-4 13 0,-1 4 3 0,-8 4 1 15,0 0-29-15,0 12-5 0,5 0-2 0,-10 3 0 16,1 5-22-16,-5 3-5 0,0 9-1 0,5-1 0 0,-9 8-10 0,0 4-3 15,-5 7 0-15,1 1 0 16,3 8-7-16,-3-1-1 0,-9 1-1 0,-1-1 0 16,10-3-8-16,-5-1-2 0,4-3 0 0,1 0 0 15,-1-12-13-15,1 4 11 0,3-8-11 0,1 0 10 16,-4-4-10-16,4 0 0 0,4 0 0 0,-4 1 0 16,4-9-99-16,-4 0-15 0,0-7-3 0,4 0-805 15</inkml:trace>
          <inkml:trace contextRef="#ctx0" brushRef="#br0" timeOffset="6.95405E6">12276-596 1522 0,'13'-35'33'0,"-9"19"7"0,-4 1 2 0,9-1 2 0,4 0-36 0,-9 1-8 0,1-1 0 16,-1 1 0-16,1 3 79 0,-1 0 13 0,0 0 4 0,-4 12 0 15,-4-7-28-15,4 7-4 0,0 0-2 0,0 0 0 16,0 0-31-16,0 0-7 0,0 0 0 0,4 11-1 16,-8 5 0-16,0 3 0 0,-5-3 0 0,9 7 0 15,4 1-9-15,-8 7-2 0,-9 0 0 0,4 4 0 16,4 0-12-16,-3 4 11 0,-1 4-11 0,-4 4 10 15,0 4 1-15,-1 0 0 0,-3 7 0 0,-1 1 0 16,-4 3 0-16,5 0 0 0,-1 1 0 0,5-1 0 16,-4-3 11-16,-1-9 2 0,0-3 1 0,1 0 0 15,8-4-25-15,-8-4 0 0,-5-4 0 0,9-4 0 16,-1-4 0-16,-3 1 0 0,-5-13 0 0,4-3 0 16,10 0 0-16,-6-4 0 0,1-5 0 0,0-3 0 15,4-7 0-15,1-1 0 0,8 8 0 0,0-16 0 0,0 1 0 0,4-5 0 16,5-3 0-16,8 3 0 15,1-3 0-15,4-1 0 0,0 5 0 0,0-1 0 0,4 5-8 0,-4 3-8 16,-5 4 0-16,1 4-1 0,4 4 17 16,-9 4 0-16,-4 4-8 0,4 0 8 0,0 4 0 0,0 3 0 15,0 1 0-15,-4-1 0 0,-4 1 0 0,8 0 0 16,9-1 0-16,0 1 0 0,-5-4 0 0,1-5 0 16,4-3 0-16,4 0 0 0,9-4-10 0,5 0 10 15,-5-4-8-15,4-4 8 0,1 1-12 0,-1-1 4 16,1-4 0-16,-10 0 0 0,1-3 8 0,0-1 0 15,-1-3 0-15,-3-5 8 0,-5 1-8 0,0 0 0 16,-5-1 0-16,1-3 0 0,-5 0 0 0,-4 3 0 0,-1 1 0 0,1 7 0 16,-9 1 0-16,0 3 8 0,-9 0-8 0,1 8 0 15,-10 4 0-15,1 4 9 0,-5 0-9 0,-5 8 0 16,-3-1 12-16,-1 9-12 0,-4-1 12 0,0 5-12 16,0 3 8-16,4 0-8 0,0 5 0 0,5-5 0 15,-5 4 0-15,9-4 0 0,9 1 0 0,4-5 0 16,-4 4 18-16,13-3-3 0,5-1-1 0,8-3 0 15,0-1-30-15,9 1-7 0,0-5-1 0,4-3 0 32,9 4-79-32,5-5-16 0,4-3-3 0,4-4-821 0</inkml:trace>
        </inkml:traceGroup>
        <inkml:traceGroup>
          <inkml:annotationXML>
            <emma:emma xmlns:emma="http://www.w3.org/2003/04/emma" version="1.0">
              <emma:interpretation id="{CD8C5257-3DF9-4388-86D8-C658038E2E14}" emma:medium="tactile" emma:mode="ink">
                <msink:context xmlns:msink="http://schemas.microsoft.com/ink/2010/main" type="inkWord" rotatedBoundingBox="23182,15680 24322,15667 24332,16502 23192,16515"/>
              </emma:interpretation>
            </emma:emma>
          </inkml:annotationXML>
          <inkml:trace contextRef="#ctx0" brushRef="#br0" timeOffset="6.95512E6">15140-50 345 0,'9'-12'31'0,"-4"4"-31"0,-1-7 0 0,0 3 0 0,1-4 147 0,-1 5 23 16,1-9 5-16,-1 5 1 0,-4-1-40 0,0 0-7 16,-4 5-1-16,-1-5-1 0,1 4-23 0,-5 9-4 15,5-5 0-15,-5 4-1 0,-4 0-46 0,-1 4-9 16,-7-4-1-16,3 8-1 0,0 4-16 0,1 0-3 15,-9 3-1-15,-1 9 0 0,-3-1-22 0,-1 9 9 16,0-1-9-16,0 8 0 0,5 4 28 0,-5 0-2 16,9 8 0-16,-4-4 0 0,0 3-2 0,8-3 0 15,1 0 0-15,4-4 0 0,-1-4-3 0,6-3-1 16,3-1 0-16,1 0 0 0,4-4-20 0,4 4 0 16,1-3 0-16,-1-1 0 0,9-7 0 0,-4 3-18 0,8 0 3 15,-3-7-654-15,12 0-131 0</inkml:trace>
          <inkml:trace contextRef="#ctx0" brushRef="#br0" timeOffset="6.95545E6">15505 71 518 0,'0'0'46'0,"0"-8"-37"0,0 0-9 0,-5 0 0 15,5 1 266-15,0-1 51 0,-4 0 11 0,4 8 1 16,0 0-165-16,0 0-34 0,0 0-6 0,0 0-2 15,-5 0-78-15,-3 4-16 0,-1 8-4 0,0-5 0 16,5 9-24-16,-5 3 0 0,0 1 0 0,0 3 0 0,1 1 8 0,3-1-8 16,1 1 8-16,-1-1-8 15,1-4 20-15,4 5-2 0,0-5 0 0,4 1 0 0,1-1-4 0,4 1-1 16,-1-1 0-16,1-3 0 0,4-4-1 0,0-1-1 16,5-7 0-16,0 4 0 0,3-4-1 0,-3-4 0 15,8 0 0-15,-4 0 0 0,5-8-10 0,-1 0 12 16,-4-3-12-16,-5-1 12 0,1-4-4 0,-5 5 0 0,5-5 0 0,-1-3 0 15,-8-1-8-15,0-3 0 16,4-5 0-16,-9 1 0 0,1 0 0 0,-1 3 0 16,-4-3 0-16,0 4 0 0,0-1-20 0,0 5-4 15,0-1 0-15,0 9 0 16,0-5-108-16,-4 8-23 0,4 8-4 0</inkml:trace>
        </inkml:traceGroup>
        <inkml:traceGroup>
          <inkml:annotationXML>
            <emma:emma xmlns:emma="http://www.w3.org/2003/04/emma" version="1.0">
              <emma:interpretation id="{5EB74C69-9DC2-4B52-9829-E4CB85F041B6}" emma:medium="tactile" emma:mode="ink">
                <msink:context xmlns:msink="http://schemas.microsoft.com/ink/2010/main" type="inkWord" rotatedBoundingBox="24829,15508 28401,15468 28414,16637 24842,16677"/>
              </emma:interpretation>
              <emma:one-of disjunction-type="recognition" id="oneOf9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.95752E6">17571 266 230 0,'0'0'20'0,"0"0"-20"15,9-4 0-15,0 4 0 0,4 0 215 0,0 0 38 16,0 4 8-16,5-4 2 0,-1 0-147 0,1 0-28 16,-1 0-7-16,1 0-1 0,4 4-27 0,4-8-5 15,0 4-2-15,1-4 0 0,-1-4-32 0,-4 4-6 16,0 0-8-16,4-4 11 0,-4 1 1 0,-4-5 0 16,-1 0 0-16,5 1 0 0,-9-1 16 0,5 0 3 15,-9 0 1-15,4-3 0 0,-4-1-3 0,-1 1 0 16,-3-5 0-16,-1 5 0 0,5-1-14 0,-9 0-3 15,4 1-1-15,-4 3 0 0,-4 0-11 0,4 12 0 16,-5-7 0-16,-3 3 0 0,-5 0 0 0,-5 4 0 0,0-4 0 16,1 4 0-16,-5 4 0 0,4 0 0 0,-8 3 0 15,0 5 8-15,4 0 8 0,-4 7 2 0,-1 1 0 16,5 7 0-16,5-3-2 0,-1 3 0 0,9 0 0 0,-4 4 0 16,0-3-16-16,4 3 10 0,9-4-10 0,-4 0 8 15,4 1-8-15,0-5 0 0,0 4 0 0,4-7 0 31,1 3-24-31,3-3-3 0,6-1-1 0,3-7-875 0</inkml:trace>
          <inkml:trace contextRef="#ctx0" brushRef="#br0" timeOffset="6.95789E6">18405 106 1440 0,'0'0'128'0,"0"0"-103"16,0 0-25-16,0 0 0 0,4 8 95 0,5 3 13 15,-1-3 4-15,1 4 0 0,-9-4-40 0,5 7-8 16,3 1-2-16,-3-1 0 0,-5 1-33 0,0 0-6 16,0-5-2-16,4 1 0 0,1 0-13 0,-5-1-8 15,-5-3 8-15,1 4-8 0,4-12 9 0,0 0-9 16,0 0 12-16,0 0-12 0,0 0 15 0,0 0-4 16,0 0-1-16,0 0 0 0,0 0-2 0,0 0 0 15,0-12 0-15,4 4 0 0,-4-7 11 0,5 3 1 16,-1-3 1-16,0-1 0 0,5-4-10 0,0 5-3 0,0-1 0 0,4-3 0 15,0 3-8-15,0 1 0 0,0 3 0 0,0 0 8 16,-4 4 5-16,4 1 1 0,-13 7 0 0,0 0 0 16,0 0 1-16,14 3 0 0,-6 5 0 0,1 4 0 15,-4 0-7-15,3-1-8 0,-3 5 11 0,-1 0-11 16,5-1 8-16,-5 5-8 0,1-5 0 0,3 1 0 16,-3-1 8-16,4 1-8 0,-5 0 0 0,5 3 0 15,4-3-11-15,-4-5-5 0,-1 5-2 0,6-4 0 31,-1-1-150-31,-4 1-29 0</inkml:trace>
          <inkml:trace contextRef="#ctx0" brushRef="#br0" timeOffset="6.95923E6">19528-284 403 0,'0'0'17'0,"4"-12"5"0,0 4-22 0,1-3 0 0,-1-1 0 0,1 4 0 15,-5-4 150-15,4 5 26 0,0-5 4 0,1 4 2 16,-5-4-78-16,0 5-16 0,0-5-4 0,0 4 0 16,4-4-12-16,-4 1-2 0,-4 3-1 0,4 0 0 15,0 8-17-15,0 0-3 0,-5-4-1 0,5 4 0 16,0 0-8-16,0 0-3 0,0 0 0 0,0 0 0 16,0 0-5-16,0 0-2 0,0 12 0 0,-4 7 0 15,4 1-2-15,-4-1-1 0,-1 9 0 0,1-1 0 16,-5 4 15-16,5 8 3 0,-5 0 1 0,0 4 0 0,0 4-10 0,-4 0-3 15,4 7 0-15,-8-3 0 0,4 4-1 0,-5-5 0 16,1-3 0-16,-1 0 0 0,1-4-12 0,-1-4-2 16,-4 0-1-16,4-4 0 0,1 4-7 0,-1-4-2 15,-4-4 0-15,1 4 0 0,-6-3-8 0,5-1 0 16,-4-4 0-16,8 0 0 16,10 1-95-16,-1-5-11 0,0-4-2 0,0-3-939 0</inkml:trace>
          <inkml:trace contextRef="#ctx0" brushRef="#br0" timeOffset="6.95887E6">19124 8 576 0,'0'0'51'0,"0"0"-41"0,0 0-10 0,0 0 0 16,0 0 148-16,0 0 28 0,0 0 6 0,0 0 1 0,0 0-65 0,0 0-13 15,13 0-2-15,0 0-1 0,1 0-16 0,3 0-3 16,5 0-1-16,0-4 0 0,4 4-26 0,5 0-4 15,4 0-2-15,0 0 0 0,5 0-13 0,4 0-2 16,-1-3-1-16,1 3 0 0,0 0-13 0,4 0-2 16,-8-4-1-16,-1 0 0 0,1 4-18 0,-9-4 10 15,-1 0-10-15,-3 0 8 0,-5 4-20 0,-5-4-4 16,-4 0 0-16,-13 4-1 16,0 0-117-16,0 0-23 0,0 0-5 0,0 0-1 15,-8 0 43-15,-1 0 8 0,-9 0 1 0,5-4 1 0</inkml:trace>
          <inkml:trace contextRef="#ctx0" brushRef="#br0" timeOffset="6.95604E6">16303 59 1324 0,'4'-19'59'0,"-4"7"12"0,5 0-57 0,-1-3-14 15,-4 3 0-15,5 4 0 0,3-4 121 0,-3 5 22 16,-5 7 4-16,0 0 1 0,0 0-68 0,9-4-14 16,-9 4-2-16,0 0-1 0,0 0-41 0,0 0-8 15,0 0-2-15,8 4 0 0,-3 7-12 0,-5 1 0 16,0 4 8-16,0 3-8 0,-5 4 0 0,1 5 0 15,0-1 0-15,4 0 0 0,-5 1 0 0,5-5 0 16,-4 4 0-16,4 1 0 0,-5-9 10 0,5 1-10 16,0-1 10-16,0 1-10 0,-4-5 10 0,4-3-10 15,0-4 10-15,0 3-10 0,0-11 15 0,0 0-3 16,0 0-1-16,0 0 0 0,0 0 5 0,0 0 2 16,0 0 0-16,0 0 0 0,0 0 5 0,0 0 1 0,-4-11 0 15,-1-5 0-15,5 4 8 0,0-3 3 0,0 3 0 0,0-3 0 16,0-1-15-16,5 4-2 0,-1-3-1 0,5-1 0 15,-5 0-9-15,5 5-8 16,0-5 12-16,-1 1-12 0,1-1 0 0,0 4 0 0,4-3 0 0,0 7 0 16,0-8-12-16,5 5-4 0,0-5 0 0,-1 4 0 31,5 1-84-31,0-1-18 0,0 4-3 0,0-4-1 16,0 8-91-16,0 1-19 0</inkml:trace>
          <inkml:trace contextRef="#ctx0" brushRef="#br0" timeOffset="6.95654E6">16900 16 1170 0,'0'0'52'0,"4"-8"10"0,5 1-50 0,-5-5-12 0,-4 12 0 0,0 0 0 16,5-8 118-16,3 4 21 0,-3-4 4 0,-5 8 1 15,0 0-60-15,0 0-11 0,13 0-2 0,-13 0-1 0,0 0-28 16,13 4-6-16,-4 4 0 0,4 8-1 16,-4 3-8-16,-5 1-2 0,1 3 0 0,-5 4 0 15,0 5 7-15,0-1 2 0,-5 0 0 0,-4 0 0 16,5 0-11-16,-5-3-3 0,5-5 0 0,-5 0 0 15,5 1 15-15,-1-9 2 0,1 1 1 0,0-4 0 16,-1-1-27-16,1-3-11 0,4-8 8 0,0 0-8 0,0 0 20 0,0 0-2 16,0 0 0-16,0 0 0 15,0 0 3-15,0 0 1 0,4-8 0 0,1-3 0 0,3-1-2 16,1-4 0-16,0 1 0 0,4-5 0 0,0-3-20 0,5 0 0 16,-1-5 0-16,5 1 0 0,-4 4 0 0,4-5 0 15,0 5 0-15,4-4 0 16,0 3-21-16,-4 5-9 0,0-1-2 0,5 8 0 15,-6 5-25-15,6-1-6 0,-5 8-1 0,0 0 0 16,0 0-107-16,0 4-21 0,13 7-5 0,-9 1-1 0</inkml:trace>
          <inkml:trace contextRef="#ctx0" brushRef="#br0" timeOffset="6.59117E6">17290 8 2242 0,'9'-15'49'0,"-9"15"11"0,0 0 1 0,4-12 3 0,5 4-52 16,0 4-12-16,-9 4 0 0,9 0 0 0,-1-4 30 0,1 4 3 15,4 4 1-15,1 4-719 16,-1 0-144-16</inkml:trace>
        </inkml:traceGroup>
        <inkml:traceGroup>
          <inkml:annotationXML>
            <emma:emma xmlns:emma="http://www.w3.org/2003/04/emma" version="1.0">
              <emma:interpretation id="{1526C5AB-00F3-44F7-802F-0BBAE18A5847}" emma:medium="tactile" emma:mode="ink">
                <msink:context xmlns:msink="http://schemas.microsoft.com/ink/2010/main" type="inkWord" rotatedBoundingBox="29509,16654 29550,16654 29553,16891 29512,16892"/>
              </emma:interpretation>
            </emma:emma>
          </inkml:annotationXML>
          <inkml:trace contextRef="#ctx0" brushRef="#br0" timeOffset="6.59369E6">21019 726 1882 0,'0'0'84'0,"0"0"16"0,0 0-80 0,0 0-20 0,0 0 0 0,0 0 0 16,0 0 92-16,0 0 15 0,0 0 2 0,0 0 1 15,-4 12-62-15,0 3-13 0,-1 1-3 0,1 3 0 16,-5 1-18-16,9-1-4 0,-4 1-1 0,4-1 0 15,-5-3 7-15,5-1 0 0,-4 1 1 0,4 0 0 16,4-5-17-16,-4 5 0 0,5-8 0 0,-5-8 0 31,0 0-184-31,0 0-40 0,0 0-8 0,0 0-1 0</inkml:trace>
        </inkml:traceGroup>
      </inkml:traceGroup>
    </inkml:traceGroup>
    <inkml:traceGroup>
      <inkml:annotationXML>
        <emma:emma xmlns:emma="http://www.w3.org/2003/04/emma" version="1.0">
          <emma:interpretation id="{FD3B01A7-CDDD-46E6-9D27-7733AB747A71}" emma:medium="tactile" emma:mode="ink">
            <msink:context xmlns:msink="http://schemas.microsoft.com/ink/2010/main" type="paragraph" rotatedBoundingBox="2211,17383 17686,17039 17732,19106 2257,194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2230CA-B22F-4178-95E2-7618F3AB6398}" emma:medium="tactile" emma:mode="ink">
              <msink:context xmlns:msink="http://schemas.microsoft.com/ink/2010/main" type="line" rotatedBoundingBox="2211,17383 17686,17039 17732,19106 2257,19450"/>
            </emma:interpretation>
          </emma:emma>
        </inkml:annotationXML>
        <inkml:traceGroup>
          <inkml:annotationXML>
            <emma:emma xmlns:emma="http://www.w3.org/2003/04/emma" version="1.0">
              <emma:interpretation id="{C351FECD-EF3C-4E8D-9774-C4FE14D24DBA}" emma:medium="tactile" emma:mode="ink">
                <msink:context xmlns:msink="http://schemas.microsoft.com/ink/2010/main" type="inkWord" rotatedBoundingBox="2211,17383 4777,17326 4804,18574 2239,18631"/>
              </emma:interpretation>
              <emma:one-of disjunction-type="recognition" id="oneOf10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.96125E6">-5317 1670 1450 0,'-9'-20'64'0,"4"8"14"15,1 1-62-15,0-1-16 0,-1-4 0 0,5 1 0 16,0-5 79-16,5 5 13 0,3-5 2 0,-3 1 1 15,4-1-51-15,4 5-11 0,-5-1-1 0,1 4-1 16,4 1 1-16,-4 7 1 0,-9 4 0 0,0 0 0 0,13 4-16 16,-4 3-3-16,-4 9-1 0,3 0 0 15,-8 7 5-15,0 8 1 0,-8 0 0 0,-1 8 0 0,-4 4 21 0,4 8 4 16,-4 4 0-16,-1 3 1 0,6 5-32 16,-10 3-13-16,5 0 11 0,4 0-11 0,-4 1 8 0,4-5-8 15,1 1 0-15,3-5 9 0,5-3-9 0,-9-1 0 16,5 1 0-16,0-8 0 15,4-5-43-15,0 1-7 0,-5-4-2 0,1-7 0 0</inkml:trace>
          <inkml:trace contextRef="#ctx0" brushRef="#br0" timeOffset="6.9615E6">-4751 2040 1267 0,'-5'-15'112'0,"5"15"-89"0,0 0-23 0,0 0 0 16,0 0 124-16,0 0 20 0,-9 3 4 0,1 5 0 16,-1 4-83-16,9 0-17 0,-18 3-3 0,14 9-1 15,-5-1-15-15,5 0-3 0,-1 5-1 0,-3-1 0 16,3 4-10-16,-4-3-3 0,9 3 0 0,-4 0 0 16,-5-8 2-16,9 1 0 0,5-5 0 0,-1 1 0 15,0-5-6-15,5-3 0 0,-4 0-8 0,8-4 12 16,-5-1-12-16,6-7 0 0,-1 0 0 0,0-4 0 15,0-3 11-15,0-1-11 0,5-8 12 0,-5 1-12 16,0-5 20-16,0 1-2 0,0-5-1 0,-4 1 0 16,-4-1 2-16,-1 1 0 0,5-4 0 0,-5 3 0 0,-8 1-8 15,-1 0-2-15,1 3 0 0,0 4 0 0,-1-3-1 16,1 7-8-16,-5 1 12 0,0 3-4 0,1 4-8 0,-1 4 12 16,-4 0-12-16,-1 8 12 0,1 7-12 0,0-3-14 15,-4 7 3-15,-1 1 1 16,0 7-150-16,5 1-29 0</inkml:trace>
          <inkml:trace contextRef="#ctx0" brushRef="#br0" timeOffset="6.96194E6">-4440 2134 1875 0,'0'0'83'0,"-9"-4"17"0,9 4-80 0,0 0-20 0,-4 4 0 0,4-4 0 16,-13 8 32-16,8 3 3 0,5 1 0 0,-4 4 0 16,4-5-16-16,4 9-3 0,5-1-1 0,0 1 0 15,-9-1-3-15,9-3 0 0,-5 3 0 0,5 1 0 16,4-5-12-16,-4 1 9 0,4-8-9 0,4 4 8 16,-8-5-8-16,4 1 0 0,-4-8 0 0,4-4 0 15,0 0 0-15,5 0-9 0,-14-3 9 0,5-1-10 16,4-4 10-16,1-3-12 0,-1 3 12 0,-5-8-12 15,6 5 12-15,-1-5 0 0,0 9 0 0,-4-9 0 16,-1 8 0-16,1 5 8 0,-4-1-8 0,-5 8 11 16,0 0 14-16,0 0 3 0,0 0 1 0,8 11 0 0,1 5-10 0,4 0-3 15,-4 3 0-15,0 1 0 0,0 3-4 0,-5 0-2 16,5-7 0-16,0 4 0 0,4-9 1 0,-9-3 0 16,9 0 0-16,-4 0 0 0,-9-8 9 0,13 0 1 15,0-4 1-15,5-4 0 0,-9 0 5 0,8-4 1 16,-8 1 0-16,9-1 0 0,-1-4-8 0,1 5-2 15,-1-5 0-15,1 4 0 0,-5 1-18 0,5-1 0 16,-5-4 0-16,0 1 0 0,0 3 0 0,5-3-22 16,-10 3 3-16,10-4 1 15,-1 1-150-15,1-1-29 0</inkml:trace>
          <inkml:trace contextRef="#ctx0" brushRef="#br0" timeOffset="6.96085E6">-6296 2379 1551 0,'0'0'34'0,"0"0"7"0,0 0 2 0,-4-3 1 0,4 3-36 0,0 0-8 15,0 0 0-15,0 0 0 0,4-12 55 0,5 4 9 16,4 0 1-16,0 4 1 0,5-3-32 0,4 3-6 16,-5-4-2-16,5 4 0 0,5 0-14 0,-5 0-4 15,4 0 0-15,0 0 0 16,5 0-32-16,0 1-6 0,-1-1-2 0,5 0 0 16,-4-4-153-16,0 0-31 0,30-11-7 0,-12 3-1 0</inkml:trace>
          <inkml:trace contextRef="#ctx0" brushRef="#br0" timeOffset="6.96063E6">-6164 2028 1785 0,'0'0'159'0,"0"0"-127"16,0 0-32-16,0 0 0 0,9-11 15 0,-1 3-3 15,6 8-1-15,-1-4 0 0,4-4-11 0,5 0-17 16,-13 1 4-16,8-1 1 0,1 0 12 0,4-4 13 15,-4 1-2-15,-5-5-1 0,0 0-10 0,0 1-11 16,0-1 3-16,0 1 0 0,-8-1 8 0,-1 0 11 16,1 1-3-16,-5-5 0 0,0 5-8 0,-5-1 0 15,5 4 0-15,-4 1 8 0,-1-5 0 0,5 4-8 16,-8 1 12-16,-1-1-4 0,0 0 4 0,5 5 1 0,-5-1 0 0,0 0 0 16,5 0 2-16,-5 4 0 0,0 0 0 0,5 4 0 15,4 0 3-15,-9 0 1 0,9 0 0 0,-9 0 0 16,0 8-19-16,1 0 0 0,3 0 8 0,1 3-8 15,-1 5 0-15,1 4 0 0,4 3 0 0,0 4 0 16,0 4 8-16,0 1 0 0,0 3 1 0,4 8 0 16,1 0-9-16,-1 3 0 0,1-3 0 0,-5 4 0 15,4 0 14-15,-4-4-2 0,0 0-1 0,-4 0 0 16,-1-1-11-16,1 1 8 0,-5-4-8 0,5 0 8 16,-5 0-8-16,5-15 0 0,-1-5 0 0,-4 5 0 15,1-1-88 1,-1 0-20-16,0 5-4 0,-4-1-715 0</inkml:trace>
        </inkml:traceGroup>
        <inkml:traceGroup>
          <inkml:annotationXML>
            <emma:emma xmlns:emma="http://www.w3.org/2003/04/emma" version="1.0">
              <emma:interpretation id="{E12F8A03-473C-45F6-94A0-29AE27724615}" emma:medium="tactile" emma:mode="ink">
                <msink:context xmlns:msink="http://schemas.microsoft.com/ink/2010/main" type="inkWord" rotatedBoundingBox="6510,17293 7808,17264 7837,18573 6539,18602"/>
              </emma:interpretation>
              <emma:one-of disjunction-type="recognition" id="oneOf11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.96292E6">-1974 1486 1267 0,'4'-15'112'0,"-4"-1"-89"0,-4 1-23 0,-1-1 0 16,1 0 90-16,-1 1 14 0,1 3 2 0,4 4 1 16,-9 0-19-16,9 8-4 0,0 0-1 0,0 0 0 15,0 0-51-15,0 0-11 0,0 0-1 0,0 0-1 16,9 8-19-16,0 8 0 0,-9 7 0 0,9 5 0 15,4 3 0-15,-4 8 0 0,-5 0 12 0,0 0-12 16,5 8 18-16,-4-1-3 0,-1 1-1 0,-8 4 0 16,4 0 1-16,0-1 0 0,0 1 0 0,-5 0 0 15,-8-5-3-15,9-3 0 0,-5-4 0 0,4-4 0 16,-3-7 0-16,-1-1 0 0,4-7 0 0,1-1 0 16,0-7-1-16,4-1-1 0,-5-3 0 0,5-8 0 0,0 0-2 0,0 0 0 15,0 0 0-15,5-11 0 0,-1-1-8 0,0-8 10 16,5 1-10-16,0-8 10 0,0-5-10 0,4-3 0 15,9-4 0-15,0 8 0 0,-5 0 0 0,5 4 0 16,13-1 0-16,-4 5 0 0,0 3-10 0,0 5 10 0,-1-1 0 0,1 8-9 16,4 1 9-16,-4 7 0 15,-9 3 0-15,0 1 0 0,-5 4 0 0,1 0-12 16,-9 8 12-16,-5-1-12 0,0-3 12 0,-8 3 0 16,0 1 8-16,-10 0-8 0,-8 7 0 0,5-3 8 15,-5-1-8-15,-4 4 0 0,-9-3 0 0,-1 3 0 16,6-7 0-16,-1 3 0 15,0 1-31-15,1-1-10 0,-10 1-3 0,9-4-607 0,5 3-121 16</inkml:trace>
          <inkml:trace contextRef="#ctx0" brushRef="#br0" timeOffset="6.9633E6">-1382 1986 1587 0,'0'0'70'0,"0"0"15"15,0-8-68-15,4 0-17 0,1 0 0 0,-5 8 0 0,4-4 72 0,-4 4 12 16,0 0 1-16,0 0 1 0,13 4-42 0,-8 4-8 16,-5-8-1-16,13 12-1 0,-4 3-34 0,-5 5 0 15,0-5 0-15,1 1 0 0,-1 0 8 0,1-1-8 16,-1-3 0-16,0 0 0 0,-4-12 0 0,9 7 0 15,0-3 0-15,0 0 0 0,-9-4 16 0,13-4-4 16,0 0-1-16,0-3 0 0,5-5-2 0,4-4 0 16,0 1 0-16,-5-1 0 0,5 0-9 0,0-3 0 15,-4 3 0-15,3 5 0 0,1-9 0 0,5 8 8 16,-10-3-8-16,1 3 8 0,4 0 26 0,-5 5 5 16,1-1 1-16,4 4 0 0,-5 4-32 0,5 0-8 15,0 4 0-15,-4 4 0 0,-1-1 0 0,1 5 0 16,-1 8 0-16,1-1 0 0,-5 1 0 0,0 7 0 0,-4 0 0 0,0 8 0 15,-5 0 0-15,1 1-10 0,-10-5 10 0,1 8-13 16,-1-8 25-16,-3 4 4 0,-10 4 2 0,1-4 0 16,-5-4 3-16,-5 4 1 0,1 1 0 0,-5-1 0 15,-4-8 7-15,0-4 2 0,0 5 0 0,4-5 0 16,1-4-31-16,3-3 0 0,1-8 0 0,0 4 0 16,4-5 14-16,0-3-3 0,4-8-1 0,5 0 0 15,0-3 8-15,4-5 2 0,0-4 0 0,0-3 0 16,14-5-20-16,-1-3 0 0,9 0 0 0,5-4 0 15,4-4-13-15,0 7-10 0,9-3-1 0,-1 0-1 32,5 4-91-32,5-1-17 0,4 5-4 0,-5 3-523 0,1 5-105 0</inkml:trace>
        </inkml:traceGroup>
        <inkml:traceGroup>
          <inkml:annotationXML>
            <emma:emma xmlns:emma="http://www.w3.org/2003/04/emma" version="1.0">
              <emma:interpretation id="{77713F2F-6449-428E-805E-517341084794}" emma:medium="tactile" emma:mode="ink">
                <msink:context xmlns:msink="http://schemas.microsoft.com/ink/2010/main" type="inkWord" rotatedBoundingBox="9739,17576 10583,17557 10606,18573 9761,18592"/>
              </emma:interpretation>
              <emma:one-of disjunction-type="recognition" id="oneOf12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.96502E6">1417 1845 115 0,'0'0'10'0,"0"0"-10"15,0 0 0-15,0 0 0 0,4-8 217 0,-4 8 42 16,0 0 8-16,0 0 1 0,5-7-152 0,-5 7-32 16,0 0-5-16,9-4-2 0,-1-4-9 0,-8 8-3 0,0 0 0 0,0 0 0 15,0 0-9-15,0 0-3 0,0 0 0 0,0 0 0 16,-4 12-28-16,0 3-5 0,-1-3-2 0,-4 3 0 16,1 5 10-16,-6-1 3 0,1 1 0 0,0-1 0 15,-4 5-9-15,3-1-2 0,-3 1 0 0,4-1 0 16,4 0-10-16,-4-3-2 0,0 3-8 0,4-7 12 15,0 0-12-15,0-5 8 0,5 5-8 0,-5-4 0 16,5-1 9-16,-1-3-9 0,1-4 8 0,0 4-8 16,4-8 0-16,0 8 8 0,0-8-8 0,0 0 0 15,0 0 0-15,0 0 0 0,4 11 0 0,-4-11 0 16,0 0 0-16,0 0 0 0,4 8 8 0,5 0-8 16,0-4 0-16,0 4 8 0,4-8-8 0,-4 3 8 15,4 1 0-15,0-4 0 0,5 0 0 0,-1 0 0 16,1-4 5-16,-1 4 1 0,1-3 0 0,4-5 0 15,4 0 1-15,0 0 0 0,5 0 0 0,0 1 0 0,-9-1-4 16,8 0-1-16,-3 4 0 0,-1-4 0 0,0 4-10 0,1-3 0 16,-1 3 0-16,-4 0 0 0,4 0 0 0,-4-4 0 15,0 4 0-15,4 0 0 0,1 0 0 0,-5 0 0 16,0 1 0-16,0-5 0 0,-1 4 0 0,1 0 0 16,-4-4 0-16,-5 4 0 0,5 4 0 0,-5-4 0 15,-4 0-14-15,4 1 5 16,-9-1-17-16,5 4-3 0,-9 0-1 0,0 0 0 15,0 0-12-15,0 0-2 0,0 0-1 0,0 0-864 0</inkml:trace>
          <inkml:trace contextRef="#ctx0" brushRef="#br0" timeOffset="6.96549E6">1983 1732 806 0,'0'0'36'0,"0"-12"7"15,0 1-35-15,0-5-8 0,0 4 0 0,0 5 0 0,0-5 96 0,-4 4 18 16,4 0 3-16,0 0 1 0,-5 1-49 0,5 7-9 16,0 0-3-16,0 0 0 0,0 0-23 0,0 0-5 15,0 0-1-15,0 0 0 0,0 0-17 0,0 7-11 16,-9 1 12-16,9 0-12 0,0 4 28 0,0 3-2 16,0 5 0-16,0-1 0 0,0 5 18 0,0 7 3 15,0 0 1-15,0 8 0 0,-4 0 12 0,-5 0 2 16,0 8 1-16,1 0 0 0,-10 3-2 0,1-3 0 15,-1 0 0-15,-4-4 0 0,-4 4-19 0,4-8-4 16,-4 4-1-16,4-8 0 0,0 0-18 0,0 4-4 16,4-4-1-16,1-4 0 0,-1 0-4 0,5-3-1 0,-5-9 0 15,10 1 0-15,-1-5-9 0,0-3-16 0,0 3 4 16,5-7 1 0,4-8-42-16,0 0-9 0,0 0-2 0,0 0 0 15,0 0-144-15,0 0-30 0,22-11-6 0,9-9 0 0</inkml:trace>
        </inkml:traceGroup>
        <inkml:traceGroup>
          <inkml:annotationXML>
            <emma:emma xmlns:emma="http://www.w3.org/2003/04/emma" version="1.0">
              <emma:interpretation id="{1AE438A1-61FA-410A-856A-A899C18DB4E4}" emma:medium="tactile" emma:mode="ink">
                <msink:context xmlns:msink="http://schemas.microsoft.com/ink/2010/main" type="inkWord" rotatedBoundingBox="12706,17296 16708,17207 16750,19128 12749,19217"/>
              </emma:interpretation>
              <emma:one-of disjunction-type="recognition" id="oneOf13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.97132E6">5910 1962 518 0,'8'-23'46'0,"-8"11"-37"16,5-4-9-16,-1 1 0 0,1-5 184 0,-1 5 34 15,0-1 7-15,1 4 2 0,-1 1-83 0,-4 3-16 16,0 0-3-16,0 8-1 0,0 0-32 0,0 0-6 0,0 0-2 0,0 0 0 16,-4 8-33-16,-1 4-7 0,1 3-2 0,0 9 0 15,-5-5-7-15,9 8-2 0,-5 1 0 0,-3 3 0 16,3-4-3-16,5 4-1 0,-9-3 0 0,5-5 0 15,4 4-16-15,0-7-3 0,-4-1-1 0,4-3 0 16,4 4-9-16,-4-9 10 0,0-3-10 0,0 4 10 16,0-4-28-16,0-8-6 0,0 0 0 0,0 0-1 31,9 3-168-31,0-6-34 0</inkml:trace>
          <inkml:trace contextRef="#ctx0" brushRef="#br0" timeOffset="6.97158E6">6120 1541 1771 0,'-9'-12'78'0,"9"12"17"0,-4-4-76 0,0-3-19 15,-5 7 0-15,4-4 0 0,-3 0 95 0,3 4 15 16,-3 0 3-16,8 0 1 0,-5 4-82 0,1 0-16 16,4-4-3-16,0 11-1 15,0 1-162-15,9-4-33 0</inkml:trace>
          <inkml:trace contextRef="#ctx0" brushRef="#br0" timeOffset="6.97179E6">6524 1728 864 0,'0'0'76'0,"0"-8"-60"0,-5 1-16 0,5-5 0 16,5 4 144-16,-1-4 27 0,1 5 5 0,-5 7 0 16,4-8-35-16,5 4-7 0,-9 4-2 0,4-8 0 15,5 4-38-15,4 0-8 0,0 0-2 0,0 4 0 16,9 0-20-16,0-4-5 0,0 4-1 0,0 0 0 16,13 0-37-16,-4 0-7 0,4 0-2 0,0 0 0 15,5 4 10-15,-1-4 2 0,5 8 0 0,4-4 0 16,-4-4-24-16,4 0 0 0,-4 4 0 0,0 0-8 15,-9-8-3-15,5 4 0 0,-5-4 0 0,-4 0 0 16,-1 0-146-16,-3 0-30 0,-6-3-5 0,1-1-753 16</inkml:trace>
          <inkml:trace contextRef="#ctx0" brushRef="#br0" timeOffset="6.97208E6">7116 1369 1317 0,'9'-23'58'0,"-5"15"13"0,-4 0-57 0,5-3-14 0,-5 3 0 16,0 8 0-16,0 0 109 0,0 0 19 0,4-8 4 0,-4 8 1 15,0 0-28-15,0 0-5 0,0 0-2 0,-4 16 0 16,-1 3-49-16,-4 8-9 0,1 9-3 0,-1 3 0 15,-4 3-10-15,4 5-3 0,-4 4 0 0,4 0 0 16,-4-1 12-16,0 9 3 0,-5-5 0 0,9 1 0 16,5-4-30-16,0-4-9 0,-10-1 0 0,6-3 0 15,3-4 0-15,-3 0 0 0,-1 0 0 0,4-4-740 16,-3-3-153-16</inkml:trace>
          <inkml:trace contextRef="#ctx0" brushRef="#br0" timeOffset="6.96773E6">4194 2067 1292 0,'-4'-19'57'0,"4"11"12"0,0 0-55 0,0-3-14 16,0 3 0-16,4 0 0 0,-4 8 73 0,0-8 12 16,0 0 3-16,0 8 0 0,0 0-52 0,0 0-9 15,0 0-3-15,9-3 0 0,-5-1-24 0,-4 4 0 16,0 0 0-16,13-4 0 0,-4-4 9 0,-4 4-9 16,3 0 10-16,-8 4-10 0,9-8 24 0,0 4-2 0,0 4 0 0,0 0 0 15,-1-3-12-15,-8 3-2 0,0 0-8 0,9-4 12 16,4-4 1-16,0 4 0 0,-4 0 0 0,4 0 0 15,-4 4-1-15,4-4-1 0,-8-4 0 0,3 8 0 16,-8 0 0-16,0 0 0 0,9 0 0 0,-9 0 0 16,0 0 9-16,0 0 1 0,0 0 1 0,0 0 0 15,0 0-22-15,0 0 9 0,0 0-9 0,0 0 0 16,0 0 8-16,0 0-8 0,0 0 0 0,13-3 0 16,-13 3 0-16,0 0 0 0,14 0 0 0,-6-4 0 15,1 4 10-15,-9 0-10 0,13 0 8 0,-13 0-8 16,0 0 0-16,9-4 0 0,0 4 0 0,-9 0 0 15,0 0 0-15,0 0 0 0,0 0 0 0,0 0 0 16,9-4 0-16,-9 4 0 0,0 0 0 0,0 0 0 16,0 0 0-16,0 0 0 0,0 0 0 0,0 0 0 0,0 0 0 15,0 0 0-15,0 0 0 0,0 0 0 0,13 4 0 16,-13-4 0-16,0 0 0 0,0 0 0 0,0 0 0 0,0 0 0 16,0 0 8-16,0 0-8 0,0 0 9 0,0 0 0 15,0 0 0-15,0 0 0 0,0 0-9 0,8 4 0 16,-8-4 9-16,0 0-9 0,0 0 0 0,0 0 8 15,0 0-8-15,0 0 0 0,0 0 0 0,0 0 0 16,0 0 0-16,0 0 8 0,0 0-8 0,0 0 0 16,0 0 0-16,0 0 0 0,0 0 0 0,0 0 0 15,0 0 0-15,0 0 8 0,0 0-8 0,0 0 8 16,0 0-8-16,0 0 8 0,0 0-8 0,0 0 0 16,0 0 8-16,0 0-8 0,0 0 10 0,0 0-2 15,0 0-8-15,0 0 12 0,0 0-12 0,0 0 11 16,0 0-11-16,0 0 10 0,0 0-10 0,0 0 10 0,0 0-10 0,0 0 10 15,0 0-10-15,0 0 10 0,0 0-10 0,0 0 10 16,0 0-10-16,0 0 0 0,0 0 9 0,0 0-9 16,0 0 0-16,0 0 0 0,0 0 0 0,0 0 0 15,0 0 0-15,0 0 0 0,0 0 0 0,0 0 0 16,0 0 0-16,0 0 0 0,0 0 0 0,0 0 0 16,0 0 0-16,0 0 8 0,0 0-8 0,0 0 0 15,0 0 8-15,0 0-8 0,0 0 8 0,0 0-8 16,0 0 0-16,0 0 0 0,0 0 0 0,0 0-8 15,0 0 8-15,0 0 0 0,0 0 8 0,0 0-8 16,0 0 0-16,0 0 0 0,0 0 0 0,0 0 0 16,-8-8 0-16,-1 8 0 0,9 0 0 0,-4 0 0 15,4 0 0-15,-9 0 0 0,4 0 0 0,5 0 0 16,0 0 0-16,0 0 0 0,0 0 0 0,0 0 0 0,0 0 0 0,0 0 0 16,0 0 0-16,0 0 0 0,0 0 0 0,0 0 0 15,0 0-10-15,0 0 10 0,0 0 0 0,0 0 0 16,0 0 0-16,0 0 0 0,0 0 8 0,0 0-8 15,0 0 0-15,0 0 0 0,0 0 0 0,0 0 0 16,0 0 0-16,0 0 0 0,0 0 0 0,0 0 0 16,0 0-10-16,0 0 10 0,0 0 0 0,0 0 0 15,0 0 0-15,0 0 8 0,0 0-8 0,0 0 0 16,0 0 0-16,0 0 0 16,-8 0-20-16,8 0-4 0,0 0-2 0,0 0 0 15,-9 8-162-15,9-8-32 0</inkml:trace>
          <inkml:trace contextRef="#ctx0" brushRef="#br0" timeOffset="6.96944E6">4471 1635 633 0,'0'0'56'0,"0"0"-44"15,0-12-12-15,4 4 0 0,0 0 105 0,1 0 19 16,-5 8 4-16,0-7 1 0,4-1-15 0,-4 8-3 16,0 0-1-16,0 0 0 0,0 0-41 0,0 0-8 15,0 0-1-15,0 0-1 0,0 0-14 0,0 0-2 16,0 0-1-16,0 8 0 0,4 3-2 0,-4 1 0 15,0 4 0-15,0-1 0 0,-8 5-8 0,3 3-1 16,1 4-1-16,0 1 0 0,-1 3 7 0,1 4 2 16,-1 0 0-16,-3 0 0 0,3-4-24 0,1 5-5 0,-1-1-1 15,1-4 0-15,0 0 6 0,4 0 1 0,-5-3 0 0,5-1 0 16,5 0-5-16,-5-3-1 0,0-5 0 16,4 1 0-16,-4-5-2 0,4 1 0 0,1-5 0 0,-1-3 0 15,-4-8 12-15,0 0 3 0,13 4 0 0,-4-4 0 16,4 0-23-16,0 0 0 0,5-8 0 0,-5-3 0 15,9-5 0-15,-4 0 0 0,-1-3 0 0,1-8-12 16,-5-5 12-16,9 1 0 0,-5 0 0 0,1-4 8 16,0-8-8-16,-1 0 0 0,-4-4 0 0,0 4 8 15,1 4-8-15,-6-3 0 0,1 3 0 0,-4 0 0 16,-1 7-8-16,0 1 8 0,-4 4-8 0,0 0 8 16,5-1 0-16,-5 9-8 0,-5-1 8 0,5 5 0 15,9-1 0-15,-9 4 0 0,-4 1 0 0,4 3 0 0,4 0 0 16,-4 8-10-16,0 0 10 0,0 0 0 0,0 0-9 15,0 0 9-15,0-8 0 0,0 8-9 0,0 0 9 16,0 0-10-16,0 0 10 0,9 0-10 0,0 0 10 0,-9 0 0 16,0 0 0-16,0 0 0 0,8 4 0 0,-8-4 0 15,0 0 0-15,0 0 0 0,0 0 0 0,0 0 0 16,5 8 0-16,-5-8 0 0,0 0 0 0,0 0 0 16,4 8 0-16,-4-8 0 0,5 11 0 0,-5-11 0 15,0 0 0-15,0 0 0 0,0 8 0 0,0-8 0 16,-5 12 0-16,1 0 0 0,4-1 0 0,0 1 0 15,-5 0 0-15,1 3 0 0,4 1 0 0,-4 3 8 16,4 5-8-16,-9-1 0 0,4 5 0 0,1-1 0 0,0 0 0 0,-1 8 8 16,1-4-8-16,-5 1 0 0,5-1 8 15,-1-4-8-15,1 4 8 0,-5-3-8 0,0-5 10 16,-4 0-10-16,9 5 13 0,-5-9-3 0,0 1-1 0,1-1 0 16,-6 1 0-16,6-5 0 0,-1 1 0 0,-4-4 0 15,4 3-9-15,-4-3 0 0,4 0 9 0,-9-1-9 16,5 1 0-16,0 0 0 0,4-4 0 0,-8 3 8 15,-1-3-8-15,5 4 0 0,0-4 0 0,0-1 0 16,-5-3 0-16,5 4 0 0,0 0 0 0,-5-4 0 16,5 0 0-16,-4 0 0 0,3-4 0 0,6 0 0 15,-6-4 0-15,10 0 0 0,-9 0 0 0,9 0 0 16,-5 0 0-16,4-4 0 0,1-7 0 0,0 3 0 16,-1-4 0-16,5 1 0 0,0-9 0 0,0 5 0 0,0-5 0 0,0 1 0 15,0-8 0-15,5 4 0 0,-1-1 0 16,0 1 0-16,1-4 0 0,-1 3-8 0,1 1 8 15,3 0 9-15,-3 3-1 0,3 1-8 0,1 0 0 0,-4 3 0 16,3 1-12-16,1-1 3 0,0 5 9 0,0-1 0 16,4-4 0-16,0 5 0 0,-4-5 0 0,4 5 0 15,-4-1-9-15,4 1 9 0,-4-1 0 0,-5 4 0 16,0-3 0-16,5 3 0 0,-4-4-12 0,-5 5 12 16,0-1-10-16,0 0 10 0,0 4-8 0,0 1 8 15,-5 3 0-15,5 4-9 0,0 0 9 0,0 0-12 16,0 0 12-16,0 0-12 0,0 0 1 0,0 0 0 15,0 0 0-15,0 0 0 0,0 0 11 0,0 0 0 16,0 0-9-16,0 0 9 0,0 0 0 0,0 0 0 16,0 0 0-16,-4 8 0 0,4-8 0 0,0 0 0 0,-5 11 0 0,5-11 0 15,0 8 0-15,0-8 0 0,-4 8 0 0,4-8 0 16,-4 4 0-16,4-4 0 0,-5 8 0 0,5-8 0 16,0 0 0-16,-8 7 0 0,8-7 0 0,0 0 0 15,0 0 0-15,0 0-9 0,-5 8 9 0,5-8 0 16,0 0-17-16,0 0 3 0,-4 12 1 0,-1-4 0 15,5 3 1-15,-4-3 1 0,4-8 0 0,-4 12 0 16,-1-4-6-16,5 3-2 0,-4-3 0 0,-5 4 0 31,5-4-54-31,-1 3-11 0,1 1-3 0,0 0 0 0</inkml:trace>
          <inkml:trace contextRef="#ctx0" brushRef="#br0" timeOffset="6.971E6">5080 1787 1231 0,'0'0'27'0,"0"0"5"0,0-4 2 0,5-8 1 0,-5 4-35 15,4-3 0-15,1-1 0 0,-1 4 0 0,5-4 81 0,-1 5 10 16,1-5 1-16,0 4 1 0,4 4-23 0,0-4-5 16,-4 8-1-16,4 0 0 0,-4 4 0 0,4 4 0 15,-4 4 0-15,0 7 0 0,-5 1-36 0,9 7-7 16,-4 0-1-16,-5 5-1 0,5-1 0 0,-4 0 0 15,-1 0 0-15,-4 4 0 0,4-4 5 0,-4 1 0 16,-4-5 1-16,4 0 0 0,0 1-25 0,0-9 0 16,-4-3 8-16,-1-5-8 0,5 1 12 0,0-12 0 15,0 0 0-15,0 0 0 0,0 0-12 0,-9 0 12 16,1 0-12-16,3-8 12 0,-3-3-12 0,3-1 8 0,5-4-8 16,0-3 8-16,0-5-8 0,5 1 12 0,3-8-12 15,1 3 12-15,4-11-12 0,0 0 0 0,1 0 0 16,3 4 0-16,5 4 0 0,0 4 0 0,0 3 0 0,0 5 0 15,0 3 0-15,-5 9 0 0,1-5 0 0,-1 8 0 16,-3 0 0-16,-1 12 0 0,0 0 0 0,0 3 0 16,0 9 0-16,-4-1 0 0,-5 1 0 0,1 7 8 15,-1 4 3-15,-4-3 0 0,0-5 0 0,0 0 0 16,5 9-11-16,-10-9 12 0,5 0-12 0,0-3 12 16,-4 3-12-16,4 1 0 0,0-5-10 0,-5-3 10 15,5-1-140 1,5 5-23-16,-5-4-4 0</inkml:trace>
          <inkml:trace contextRef="#ctx0" brushRef="#br0" timeOffset="6.97268E6">8182 1564 345 0,'0'0'31'0,"0"0"-31"0,0-11 0 0,0 3 0 16,-4 0 192-16,4 8 33 0,0 0 7 0,-9 0 0 15,-4-4-104-15,0 4-20 0,-5 4-5 0,1-4-1 16,-1 8-24-16,-4 0-5 0,0-4-1 0,-4-1 0 16,-5 5-9-16,-4 4-3 0,0-4 0 0,-5 3 0 15,5 1-25-15,0 0-6 0,0 0-1 0,4 3 0 16,10 1-16-16,3-1-3 0,9 5-1 0,0-1 0 15,1 1-8-15,8-1 0 0,4 9 0 0,5-5 0 16,4 0 0-16,5 1 0 0,3-1 0 0,6 1 0 16,-1-9 0-16,5 1 0 0,-5-1 0 0,5-3 0 0,-5 8 11 0,-4-1 0 15,0-3 0-15,-4 3 0 0,4-3 10 0,-9 3 3 16,-5-3 0-16,6 3 0 0,-10-7 15 0,-4 4 3 16,0-1 1-16,-4 5 0 0,-5-5 0 0,0 1 0 15,-4-4 0-15,-5 3 0 0,-4 1-21 0,-4-4-4 16,0-1-1-16,-5-3 0 0,-4 4-17 0,0 0 0 15,-5-5-8-15,1 1 8 16,-5 0-64-16,9-4-6 0,-5 0-2 0,5 0 0 16,9-4-54-16,0 0-11 0,4 0-3 0</inkml:trace>
          <inkml:trace contextRef="#ctx1" brushRef="#br0">7967 3206 0,'0'0'16,"0"0"-16,-74-58 16,74 19-1</inkml:trace>
        </inkml:traceGroup>
        <inkml:traceGroup>
          <inkml:annotationXML>
            <emma:emma xmlns:emma="http://www.w3.org/2003/04/emma" version="1.0">
              <emma:interpretation id="{C91174B1-DB4A-4343-B955-1F5E561B1F60}" emma:medium="tactile" emma:mode="ink">
                <msink:context xmlns:msink="http://schemas.microsoft.com/ink/2010/main" type="inkWord" rotatedBoundingBox="17697,18206 17711,18205 17712,18220 17697,18221"/>
              </emma:interpretation>
              <emma:one-of disjunction-type="recognition" id="oneOf14"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,</emma:literal>
                </emma:interpretation>
                <emma:interpretation id="interp28" emma:lang="" emma:confidence="0">
                  <emma:literal>\</emma:literal>
                </emma:interpretation>
                <emma:interpretation id="interp29" emma:lang="" emma:confidence="0">
                  <emma:literal>`</emma:literal>
                </emma:interpretation>
                <emma:interpretation id="interp30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6.97442E6">9165 2278 1364 0,'0'0'60'0,"0"0"13"0,0 0-58 0,0 0-15 0,0 0 0 0,0 0 0 16,0 0 97-16,0 0 17 0,0 0 3 0,0 0 1 16,0 0-26-16,0 0-4 0,0 0-2 0,0 0 0 15,0 0-33-15,0 0-6 0,0 0-2 0,0 0 0 16,0 0-27-16,0 0-6 0,0 0 0 0,0 0-1 15,0 0-11-15,0 0 0 0,0 0 0 0,0 0 0 16,0 0 0-16,0 0-17 0,0 0 4 0,0 0-662 16,0 0-132-16</inkml:trace>
        </inkml:traceGroup>
      </inkml:traceGroup>
    </inkml:traceGroup>
  </inkml:traceGroup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8:11.4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9925D7C-58F6-4F77-8256-B0827ECCE5CD}" emma:medium="tactile" emma:mode="ink">
          <msink:context xmlns:msink="http://schemas.microsoft.com/ink/2010/main" type="inkDrawing" rotatedBoundingBox="23067,1250 23082,1250 23082,1265 23067,1265" shapeName="Other"/>
        </emma:interpretation>
      </emma:emma>
    </inkml:annotationXML>
    <inkml:trace contextRef="#ctx0" brushRef="#br0">22093 761 1936 0,'0'0'43'0,"0"0"9"0,0 0 1 0,0 0 1 0,0 0-43 0,0 0-11 0,0 0 0 0,0 0 0 16,0 0 52-16,0 0 9 0,0 0 2 0,0 0 0 15,0 0-39-15,0 0-7 0,0 0-1 0,0 0-1 16,0 0-15-16,0 0 0 0,0 0-12 0,0 0 12 31,0 0-60-31,0 0-4 0,0 0-2 0,0 0-545 0,0 0-109 16</inkml:trace>
  </inkml:traceGroup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0BAD07A-2DA6-4BD1-B761-D9FED0A990FA}" emma:medium="tactile" emma:mode="ink">
          <msink:context xmlns:msink="http://schemas.microsoft.com/ink/2010/main" type="inkDrawing" rotatedBoundingBox="3629,8961 5271,7165 6775,8541 5133,10337" hotPoints="6284,8685 5181,9787 4078,8685 5181,7582" semanticType="container" shapeName="Circle">
            <msink:sourceLink direction="with" ref="{B3D55C5A-5BE4-4181-8A3A-2F46B9C6C2DE}"/>
            <msink:destinationLink direction="with" ref="{B1D95265-2308-43E6-A7B2-658C0BD0E959}"/>
            <msink:destinationLink direction="with" ref="{0CB68C53-7809-45E3-89F5-59FC07534F60}"/>
          </msink:context>
        </emma:interpretation>
      </emma:emma>
    </inkml:annotationXML>
    <inkml:trace contextRef="#ctx0" brushRef="#br0">101 1393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  </inkml:traceGroup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15A1A8D-C667-4DE7-80DE-0D04F6766AAC}" emma:medium="tactile" emma:mode="ink">
          <msink:context xmlns:msink="http://schemas.microsoft.com/ink/2010/main" type="inkDrawing" rotatedBoundingBox="11636,2948 13662,4195 12613,5899 10587,4652" hotPoints="13116,4337 12008,5445 10900,4337 12008,3229" semanticType="container" shapeName="Circle">
            <msink:sourceLink direction="with" ref="{E11BE115-B16C-4FDF-AF8A-B6E0BFFBD11C}"/>
            <msink:destinationLink direction="with" ref="{48F96431-FDDA-4E97-BB06-A6323F52AC34}"/>
            <msink:destinationLink direction="with" ref="{B1D95265-2308-43E6-A7B2-658C0BD0E959}"/>
            <msink:destinationLink direction="with" ref="{A8A23DA9-2EC6-4162-BB0A-2B6A2B872FF2}"/>
          </msink:context>
        </emma:interpretation>
      </emma:emma>
    </inkml:annotationXML>
    <inkml:trace contextRef="#ctx0" brushRef="#br0">1427 70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  </inkml:traceGroup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0.01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9D3D70-2C6D-491C-BAD7-EA91E4837858}" emma:medium="tactile" emma:mode="ink">
          <msink:context xmlns:msink="http://schemas.microsoft.com/ink/2010/main" type="inkDrawing" rotatedBoundingBox="21477,4743 26812,8248 26373,8915 21038,5411" semanticType="connector" shapeName="Other">
            <msink:sourceLink direction="with" ref="{3C1CC95F-4E54-443C-8C9C-CAFCAE85F926}"/>
            <msink:sourceLink direction="with" ref="{57FA8626-9AED-481C-8ED2-C42477407B50}"/>
          </msink:context>
        </emma:interpretation>
      </emma:emma>
    </inkml:annotationXML>
    <inkml:trace contextRef="#ctx0" brushRef="#br0">0 0 576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  <inkml:trace contextRef="#ctx0" brushRef="#br0" timeOffset="2218.5004">2966 1602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</inkml:traceGroup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FA8626-9AED-481C-8ED2-C42477407B50}" emma:medium="tactile" emma:mode="ink">
          <msink:context xmlns:msink="http://schemas.microsoft.com/ink/2010/main" type="inkDrawing" rotatedBoundingBox="26180,8985 27227,7292 28957,8363 27910,10056" hotPoints="28564,8706 27555,9715 26546,8706 27555,7697" semanticType="enclosure" shapeName="Circle">
            <msink:destinationLink direction="with" ref="{559D3D70-2C6D-491C-BAD7-EA91E4837858}"/>
            <msink:destinationLink direction="with" ref="{13FE056D-D3CA-41EB-B680-019D668832B2}"/>
            <msink:destinationLink direction="with" ref="{8C50AE34-3B14-4CCA-BA1E-07BA2CD38B2E}"/>
          </msink:context>
        </emma:interpretation>
      </emma:emma>
    </inkml:annotationXML>
    <inkml:trace contextRef="#ctx0" brushRef="#br0">7309-1489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  <inkml:trace contextRef="#ctx0" brushRef="#br0" timeOffset="1220.082">7489-1528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  <inkml:trace contextRef="#ctx0" brushRef="#br0" timeOffset="8042.8855">6734-117 460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</inkml:traceGroup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49:48.0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EA11A13-78AE-42FC-9688-1D0D92293FF4}" emma:medium="tactile" emma:mode="ink">
          <msink:context xmlns:msink="http://schemas.microsoft.com/ink/2010/main" type="inkDrawing"/>
        </emma:interpretation>
      </emma:emma>
    </inkml:annotationXML>
    <inkml:trace contextRef="#ctx0" brushRef="#br0">13461 3000 0,'0'0'15,"0"0"1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7:51.3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5808B4-2310-4A0E-B650-A48790D77713}" emma:medium="tactile" emma:mode="ink">
          <msink:context xmlns:msink="http://schemas.microsoft.com/ink/2010/main" type="inkDrawing"/>
        </emma:interpretation>
      </emma:emma>
    </inkml:annotationXML>
    <inkml:trace contextRef="#ctx0" brushRef="#br0">231 484 1105 0,'0'0'24'0,"0"-16"4"0,5 8 2 0,-1-11 2 0,0 7-32 16,-4-3 0-16,9 3 0 0,-9 4 0 0,0 8 68 0,0 0 8 16,0 0 0-16,0 0 1 0,0 0-30 0,0 0-7 15,0 0 0-15,0 0-1 0,0 0-25 0,0 8-5 16,-9 11-1-16,1 1 0 0,3 3 4 0,-4 12 0 16,1 4 0-16,-6 8 0 0,6 8-12 0,-1 3 0 15,-4 1 0-15,4 7 0 0,-4 8 16 0,4 0 8 16,0 0 2-16,1-3 0 0,-6-5 11 0,10 0 3 15,-14-15 0-15,10 3 0 0,3-7 12 0,-8-4 2 16,4-4 1-16,1-4 0 0,-1-7-19 0,4 3-4 16,-3-12-1-16,-1-3 0 0,9-8-3 0,-5 3 0 15,1-7 0-15,4-4 0 0,-4-4-6 0,4-7-2 16,0 3 0-16,0-12 0 0,0-7-7 0,4 0-1 16,5-8-1-16,-5-4 0 0,9-4-11 0,-4-4 0 15,-4-4 9-15,8-3-9 0,4-5 0 0,-8 1 8 0,4-5-8 16,0-3 0-16,1 7 0 0,-1-3 0 0,0 4 0 15,4 3 0-15,-3 0-12 0,-1-3 4 0,4 3 0 0,1 1 0 16,-1 3 0-16,1 0 0 0,-1 8 0 0,1-7 0 16,4 11 8-16,-9 4-8 0,5-4 8 0,-5 0-8 15,0 7 8-15,-4 1 0 0,8 8 0 0,-8-8 0 16,4 11 0-16,-4-3 0 0,4 7 0 0,-13 1 0 16,9 7 0-16,0-4 0 0,-9 4 0 0,0 8 0 15,0 0 0-15,0 0 0 0,0 0 0 0,13 16 0 16,-9 3 0-16,9 9-12 0,1-5 4 0,-1 8 0 15,-9 8 8-15,5 0 0 0,0 4 0 0,-1 0 0 16,1 8 0-16,4-1 14 0,-4 1-2 0,4 0 0 0,-13 3 0 16,9-3 0-16,-5-4 0 0,5 7 0 0,0-7 8 0,-9 4 2 15,4-4 0-15,1 3 0 0,-5 5 3 0,4-12 1 16,-4 0 0-16,5 0 0 0,-1 0-16 0,-4-4-10 16,0-4 12-16,0-4-12 0,0 0 12 0,0-4-12 15,0-7 12-15,9-4-12 0,-9-1 0 0,0 1-22 16,0-8 3-16,0-8 1 15,0 0-196-15,0 0-39 0</inkml:trace>
    <inkml:trace contextRef="#ctx0" brushRef="#br0" timeOffset="252.9908">231 952 1681 0,'-17'8'36'0,"8"-8"8"0,0 3 2 0,0 1 2 0,1-4-38 0,-1 4-10 0,9-4 0 0,-5 8 0 16,5-8 28-16,0 0 3 0,0 0 1 0,14 8 0 15,-10-8-32-15,13 4 0 0,5-8 0 0,-8 0 0 16,12 0-32-16,0-4 0 0,5-3 0 0,4-5-477 15,0 0-95-15</inkml:trace>
    <inkml:trace contextRef="#ctx0" brushRef="#br0" timeOffset="759.9339">1052 765 1195 0,'0'0'52'0,"0"0"12"0,0 0-51 0,0 0-13 16,0 0 0-16,4-8 0 0,0 0 95 0,1 0 16 0,4 0 3 0,-9 8 1 15,4-4-26-15,-4 4-5 0,0 0 0 0,17 0-1 16,1 4-34-16,0 8-6 0,-1 4-2 0,5 7 0 15,-4 0-15-15,-1 5-3 0,1 11-1 0,-5-12 0 16,4 4 22-16,-12 4 4 0,-1-3 0 0,1-1 1 16,-1 4-1-16,0-4-1 0,-4 0 0 0,-4-3 0 15,0-1-17-15,-1-4-3 0,1 1-1 0,-1-5 0 16,-3 1-5-16,8-13-1 0,-9 5 0 0,9-8 0 16,0-4 0-16,0 0 0 0,0 0 0 0,0 0 0 15,-5-4-9-15,5-4-3 0,0-3 0 0,0-9 0 16,5 1-8-16,-1-13 0 0,1 1 0 0,3 0 0 15,1-8 0-15,4 0 0 0,9 0 0 0,-9-12 0 0,5 12 0 16,4-4 0-16,0 12-12 0,-5-8 12 0,1 8-9 16,0 4 9-16,-1 11 0 0,-4 4 0 0,0 1-14 15,1 7 4-15,-6 8 1 0,5 7 0 0,-4-3 9 16,-4 8-13-16,3 7 5 0,1 5 8 0,0 3-9 0,0-4 9 16,0 8 0-16,-1-4 0 0,1 1 0 0,4-1 0 15,-8 0 0-15,3 0 0 0,6 0 0 0,-1 1 0 16,-4-1 0-16,4 0 0 15,4-4-147-15,-4 4-22 0,9 24-5 0,-4-24-1 0</inkml:trace>
    <inkml:trace contextRef="#ctx0" brushRef="#br0" timeOffset="1513.8208">2855 297 288 0,'0'-8'25'0,"0"-4"-25"0,0 0 0 0,-5 5 0 15,5-9 200-15,-4 4 34 0,4 1 7 0,0-5 2 16,4 4-74-16,-4 1-14 0,0 3-3 0,9-4-1 15,-4 8-50-15,-5 4-9 0,0 0-3 0,0 0 0 16,8 0-47-16,5 4-10 0,-4 12-1 0,0 3-1 16,0 5 0-16,0 15 0 0,-5 0 0 0,5 4 0 15,-9 7 3-15,4 9 1 0,-4-1 0 0,0 1 0 16,-9 3-2-16,1 0 0 0,-1-7 0 0,0 0 0 0,0-1-7 16,-4-3-1-16,4-4-1 0,1 0 0 0,-1-5-11 0,0 1-1 15,0-15-1-15,5 3 0 0,-5-4-10 0,5-3 8 16,-1-1-8-16,1-11 8 15,0-1-46-15,4-3-10 0,-5 0-1 0,5-8-695 16,-4 4-140-16</inkml:trace>
    <inkml:trace contextRef="#ctx0" brushRef="#br0" timeOffset="1872.9504">2666 297 961 0,'-13'-8'20'0,"13"8"5"0,-4-8 1 0,-5 4 2 0,9-8-28 0,-5 5 0 0,5-5 0 0,5 4 0 16,-1-4 89-16,-4 12 12 0,9-7 3 0,4-1 0 16,0 0-58-16,0 0-11 0,-4 0-3 0,9 5 0 15,-1-1 36-15,5-4 6 0,0 0 2 0,5 0 0 16,-1 4 6-16,9-3 2 0,0-1 0 0,9 4 0 15,-5-12-17-15,1 5-3 0,8-1-1 0,-4-8 0 16,9 9-40-16,-5-5-8 0,-4 0-2 0,0 5 0 16,0-1-2-16,-9 0-1 0,4 5 0 0,-4-5 0 15,-4 4-10-15,0-4 10 0,-5 8-10 0,-4 4 10 0,0 0-10 16,-5 0-12-16,-3 4 2 0,-6 8 1 16,-3-12-23-16,-1 8-5 0,0 4-1 0,-4-5 0 15,-4 5-22-15,-5 0-5 0,1 3-1 0,-1-3 0 16,-4 4-93-16,-5 3-18 0,-8 12-4 15,-1-7-503-15</inkml:trace>
    <inkml:trace contextRef="#ctx0" brushRef="#br0" timeOffset="2346.7233">2780 1162 1382 0,'0'0'30'0,"0"0"6"0,0 0 2 0,0 0 2 0,0 0-32 0,0 0-8 16,0 0 0-16,0 0 0 0,0 0 81 0,18 0 15 16,-5 0 4-16,4-7 0 0,5 3-14 0,5 0-2 15,-1 0-1-15,5 4 0 0,4-8-28 0,-4 4-6 16,-1 4-1-16,1-4 0 0,4 4-29 0,0 4-7 16,0 0 0-16,0 4-1 15,-8-4-155-15,-1 4-32 0</inkml:trace>
    <inkml:trace contextRef="#ctx0" brushRef="#br0" timeOffset="2109.9863">2947 550 1508 0,'0'0'33'0,"0"0"7"0,-4-4 2 0,4 4 0 0,0 0-34 0,-5-8-8 16,5 1 0-16,0 7 0 0,0 0 82 0,0 0 14 15,5-4 4-15,3-8 0 0,1 8-45 0,0 0-9 16,8-7-2-16,1-1 0 0,4 4-19 0,4 0-4 16,1 0-1-16,3 1 0 0,5-1-20 0,0 4 0 0,5 4 0 0,4-12 0 15,-9 12 0-15,4-4 0 0,-8 0 0 0,4 4-8 16,-4 0 0-16,0-7 0 0,-5 3 0 0,-4 0 0 31,0 0-42-31,-5 4-8 0,1 0-2 0,-1 0 0 0,-3 0-14 16,-1 0-3-16,-4 0-1 0,4 0 0 0</inkml:trace>
    <inkml:trace contextRef="#ctx0" brushRef="#br0" timeOffset="2930.7348">4167 671 1116 0,'0'0'49'0,"0"0"11"0,8-8-48 15,1-3-12-15,0-1 0 0,0 0 0 0,-1 0 81 0,6 1 15 16,-6-5 2-16,6 1 1 0,-10-5 8 0,5 4 1 16,-1 5 1-16,1-9 0 0,-4 1-24 0,-1 3-5 15,0 4 0-15,1 1-1 0,-5 11-38 0,0 0-7 16,0 0-2-16,0 0 0 0,0 0-21 0,0 0-11 15,0 0 10-15,0 0-10 0,0 0 0 0,-13 4 0 16,-1 3 0-16,-3 1 0 0,-1 0 0 0,-4 4 0 16,5-1 0-16,-5 5 0 0,0 0 0 0,-4 3 0 15,4 5-9-15,-5-5 9 0,6 8 0 0,-6 5 0 16,5-9 0-16,-4 12 0 0,4 0 0 0,4 8 0 16,-8 4-10-16,4-8 10 0,0 8 0 0,5-1 0 15,8-3 0-15,-4 0 0 0,4-4 0 0,0 0 0 16,0-4 0-16,9-4 0 0,9-7 0 0,0-5 0 15,0-3 0-15,0-4 0 0,4-12 0 0,4 0 0 16,1-12 0-16,8 4 0 0,-4-19-8 0,9 0 8 16,-1-5 0-16,-3-7 0 0,4 0 0 0,-5-7 0 0,5-1 8 15,-5 0-8-15,5 0 21 0,-9-4-1 0,-1 1 0 0,6-1 0 16,-10 4-8-16,1 4-3 0,-5 4 0 0,-4 8 0 16,-5 4 1-16,-4 7 0 0,0 9 0 0,0-1 0 15,0 12 1-15,0 0 0 0,0 0 0 0,-9 16 0 16,5 3-1-16,0 5 0 0,-1-1 0 0,5 4 0 15,0 4-18-15,0 4-4 0,0-7-1 0,5 3 0 16,-1 4 13-16,5-4 0 0,4 8 0 0,-4-8 0 16,-5 5-9-16,5 3 1 0,4-12 0 0,-4 8 0 15,-5 0-134-15,5-4-26 16</inkml:trace>
    <inkml:trace contextRef="#ctx0" brushRef="#br0" timeOffset="3550.9375">4864 772 1267 0,'0'-19'56'0,"0"11"12"0,0-8-55 0,5 5-13 16,-1 3 0-16,0-8 0 0,5 5 228 0,0 3 42 16,0 4 9-16,-5-8 1 0,5 12-195 0,4 0-39 15,0 0-8-15,-4 4-2 0,4 4-36 0,0 11-10 16,0-11-1-16,5 16 0 0,-5-1 11 0,0 8 0 15,0 0 0-15,-4 1-8 0,0-5 34 0,0 4 7 16,-5-4 2-16,1 1 0 0,-1-1-22 0,-4-4-4 0,-4 1-1 16,4-5 0-16,-9 1-8 0,9-1 8 0,0 1-8 0,-5-12 8 15,10 3-8-15,-5-11 12 0,0 0-12 0,0 0 12 16,0 0-12-16,0 0 8 0,0-7-8 0,9-5 8 16,-1 0 0-16,1-3 0 0,0-9 0 0,0 1 0 15,4-1-8-15,0-3 0 0,4-8 0 0,1 0 8 16,4 0-8-16,0 4 0 0,4-8 0 0,1 7 0 15,3 5 0-15,-3 0 0 0,-5-1 0 0,4 9 0 16,-4 0 0-16,-5 7 0 0,1 0 0 0,-1 8 0 16,5 4 0-16,-8 8 0 0,-1 0 0 0,4 7 0 15,-4 1 0-15,1 7-11 0,-6 1 11 0,1 3-8 0,0 0 8 16,0 5-8-16,-5 3 8 0,0 0-8 16,-8-8 17-16,0 12 4 0,8-12 1 0,0 5 0 0,-4-9 2 0,-4 0 1 15,0 1 0-15,4-9 0 0,0-7 9 0,0-8 2 16,0 0 0-16,0 0 0 0,0 0-4 0,0 0 0 15,0-8 0-15,0-3 0 0,4-1-8 0,0-8-1 16,1-3-1-16,-1-8 0 0,1 4-14 0,3-12 0 16,6 0 8-16,3 3-8 0,-4 5 0 0,5-8 0 15,4 8 0-15,0 4 0 0,0-1 0 0,-5 9 0 16,-4 0 0-16,0 7-10 0,5 0 10 0,0 8 16 16,-10 0-4-16,6 4-1 0,3 4-11 0,-4 4 0 15,-4 4 0-15,4-1 0 16,-4 5-28-16,4 3-2 0,-4 1 0 0,0 3 0 0,4 1 30 0,-4 3 0 15,4 4 0-15,0-7 0 0,0 11 0 0,0-12 0 16,0 8 0-16,-4 1 0 0,4 7-25 0,-4-8 1 16,4 0 0-16,-4-4 0 15,0 8-135-15,-5-11-26 0,5-1-6 0,0 1-837 0</inkml:trace>
    <inkml:trace contextRef="#ctx0" brushRef="#br0" timeOffset="4075.0465">6400 694 2250 0,'4'-15'49'0,"0"-1"11"0,1 5 1 0,4-9 3 0,-1 8-52 0,6 1-12 15,-10 7 0-15,5-4 0 0,-9 8 32 0,0 0 4 16,13 8 1-16,-4 0 0 0,-1 7-6 0,-3 9-2 15,-1-5 0-15,1 12 0 0,-1 4-5 0,-4 4-2 16,0 4 0-16,0 0 0 0,0 4 16 0,0-4 3 16,4 4 1-16,-4-5 0 0,5 1-19 0,-5-4-4 15,0 0-1-15,4-4 0 0,-4 1-3 0,5-1-1 16,3-12 0-16,-3-3 0 0,-5-1 14 0,4 1 4 16,-4-9 0-16,4 1 0 0,-4-12-32 0,0 0 0 15,0 0 0-15,0 0 0 0,0 0 9 0,0 0-1 16,-4-8 0-16,0 0 0 0,-1-3 3 0,1-5 0 15,-5-3 0-15,5-5 0 0,4-11-1 0,0 0 0 16,-5-4 0-16,5 4 0 0,5-4-10 0,-1-8-11 16,1 0 3-16,8 0 0 0,4 5-2 0,1-1 0 15,-1 0 0-15,5 4 0 0,0 4 10 0,5 3 0 0,-1 1 0 16,0 4-8-16,1 8 0 0,-1-13 0 0,5 9 0 16,-1 3 0-16,5 1 8 0,-4 7 0 0,-9 1 0 15,4 7 0 1,-4 0-24-16,0 4-4 0,0 4 0 0,-9 3 0 0,-4 5 28 0,0 4 0 0,-5 3 0 0,1 1 0 15,-10-1 0-15,1 9 0 0,-5-1 0 0,-4 4 0 16,0-4 0-16,-9 4 0 0,0 1 0 0,0 3 0 16,-4-4 0-16,4 0 0 0,-5 0 0 0,5 1 0 15,-4-9-13-15,4 4-4 0,-4-3-1 0,4-5 0 16,4-3-149-16,-4-1-29 0,5-3-7 0,-5 0-1 16</inkml:trace>
    <inkml:trace contextRef="#ctx0" brushRef="#br0" timeOffset="4347.2096">7308-433 2026 0,'26'-31'44'0,"-17"12"10"0,4-1 2 0,0-3 1 0,0 11-45 0,-4 4-12 16,4 4 0-16,1 8 0 0,-6 12 88 0,-3-4 15 15,3 7 3-15,1 16 1 0,-4-4-43 0,-1 16-9 16,-4 4-2-16,4 11 0 0,-4 1 3 0,5-1 0 16,-5 4 0-16,0 8 0 0,0-3-7 0,0-1-1 0,0 0 0 0,4 4 0 15,1 0-30-15,3-4-6 0,1-7-2 16,0 3 0-16,-5-7-10 0,9-5 12 0,-4-3-12 0,0 3 12 31,-5-3-65-31,1 4-13 0,-5-16-2 0,0 8-1212 0</inkml:trace>
    <inkml:trace contextRef="#ctx0" brushRef="#br0" timeOffset="4708.8013">7891 733 2127 0,'0'0'47'0,"14"0"9"0,-1 0 3 0,4-4 1 0,-4 4-48 0,9-7-12 16,-4 3 0-16,13-4 0 0,-5-8 30 0,5 1 4 15,-5-1 1-15,5 5 0 0,-1-17-21 0,-3 9-4 16,-1-12-1-16,0 3 0 0,1-11 9 0,-5 4 2 16,0 4 0-16,-5-8 0 0,5 8 22 0,-9-4 5 15,5 3 1-15,-9 5 0 0,-1 8 3 0,1-1 1 16,-5 1 0-16,1-1 0 0,-10 12-28 0,5 8-4 16,0 0-2-16,-8-7 0 0,-5 3-18 0,-5 4 0 15,0 4 8-15,-4 7-8 0,1-3 0 0,-1 8 0 16,0 3 0-16,-5 1 0 0,5 3 0 0,0 12 0 15,1-8 0-15,3 12 0 0,0 0 0 0,5 4 0 16,5 4 0-16,-1 0 0 0,0 0 0 0,5 0 0 16,4-9 0-16,4 1 0 0,-4 4 0 0,9 0 10 15,0-12-10-15,8 5 8 0,-4 3-8 0,9-8 0 16,0-4 0-16,9 0 8 16,0-7-114-16,8-5-23 0,5 1-5 0,0-4-1 0</inkml:trace>
    <inkml:trace contextRef="#ctx0" brushRef="#br0" timeOffset="6829.5279">10186 460 457 0,'0'0'20'0,"9"0"4"0,-5-7-24 0,5 3 0 15,-5-4 0-15,1 8 0 0,-1-12 85 0,0 8 12 16,1 0 3-16,-1-11 0 0,1 3 3 0,-5 4 1 16,4 4 0-16,-4-11 0 0,0 3-26 0,0 0-5 15,0 1-1-15,0 3 0 0,-4 0 20 0,4 8 3 16,-5 0 1-16,1-12 0 0,-5 9-52 0,0-1-9 16,9 4-3-16,-13 4 0 0,-4-1-21 0,3 9-11 15,1-8 10-15,-4 8-10 0,-5-1 0 0,4 9 0 0,-4-8 0 16,0 15 0-16,5-8 11 0,-1 1-11 15,1 3 12-15,3 9-12 0,1-9 24 0,5 4-3 0,-1 1 0 0,4 3 0 16,5-12-21-16,0 1 0 16,0-1 0-16,9 1 0 0,-4-1 0 0,3 1 0 0,1-5 0 15,-5 1 0-15,10-4 0 0,-6 3 0 0,6 1 0 0,3-12 0 16,-4 0 8-16,0-1 1 0,5-6 0 0,0-5 0 16,-1 8-9-16,-4-12 8 0,5 0-8 0,-1-3 8 15,5-1 0-15,-9-3 0 0,5-5 0 0,-5 1 0 16,0 0-8-16,0-9 12 0,-4-3-12 0,4 0 12 15,-8-4-2-15,4 4 0 0,-5 0 0 0,5 4 0 16,-9 3-10-16,0 1 0 0,0 8 0 0,-5-1 8 16,-3 8-8-16,3 5 0 0,-8-5-12 0,0 8 12 0,-5 4-14 15,1 4 5-15,-1 8 1 0,1-5 0 16,-5 5-39-16,0 4-7 0,4 3-2 16,1 12-536-16,-5-11-108 0</inkml:trace>
    <inkml:trace contextRef="#ctx0" brushRef="#br0" timeOffset="7727.5172">10611 655 896 0,'0'0'40'0,"-8"-3"8"0,8 3-39 0,-5 0-9 16,-3-8 0-16,8 8 0 0,0 0 96 0,0 0 18 16,0 0 3-16,0-8 1 0,8 0-11 0,-3 4-3 15,8-4 0-15,0 1 0 0,5 3-44 0,4-8-10 16,-1 4-2-16,1-3 0 0,5 3-25 0,-1 0-6 16,0-4-1-16,-8 4 0 15,8 1-8-15,1 3-8 0,3-8 12 0,5 8-585 0,-4 0-117 16</inkml:trace>
    <inkml:trace contextRef="#ctx0" brushRef="#br0" timeOffset="7489.2649">10695 230 1177 0,'0'0'25'0,"0"0"6"0,9-4 1 0,-1-3 2 0,6-5-34 0,-6 0 0 16,1 1 0-16,4-1 0 0,-4 0 93 0,4 4 12 16,-4-7 3-16,4-1 0 0,-4 8-36 0,0-7-6 15,-1-1-2-15,1 8 0 0,4-11-32 0,-8 3-6 16,-1-3-2-16,5 7 0 0,-5-4-24 0,1 1 0 15,-1-1 0-15,0 5 0 0,-4-9 10 0,5 8-10 16,-5-3 12-16,0-1-12 0,0 1 8 0,0 7-8 16,4-8 0-16,-4 12 0 0,0-11 0 0,0 15 0 15,-4-4 0-15,-1-8 0 0,-3 4 0 0,-1 0 0 16,0 5 0-16,0-1 0 0,-4 4 0 0,4-4 0 16,1 4 0-16,-5 0 0 0,4 4 0 0,0 0 0 15,0-4 0-15,9 0 0 0,-9 11 0 0,5-7 0 16,4-4 0-16,0 16 0 0,0-8 0 0,4 7 0 15,1 5 0-15,-1-1 0 0,1 1 12 0,-1 7-12 16,5 0 12-16,0 4-12 0,-5 5 39 0,5-9 1 16,-5 12 0-16,0 0 0 0,1 0 24 0,-5-4 4 0,0 4 2 15,0 12 0-15,-5-8-11 0,1 3-3 0,-5-3 0 0,5 4 0 16,-5 4-28-16,0-12-7 0,5 0-1 0,0 8 0 16,4-16-20-16,-5 4 0 0,5 0 0 0,-4-4 0 31,8 0-47-31,-4-3-13 0,0 3-4 0,5 0-668 0,-1-8-135 0</inkml:trace>
    <inkml:trace contextRef="#ctx0" brushRef="#br0" timeOffset="8625.7904">12529-152 1382 0,'0'0'123'0,"0"0"-99"16,0 0-24-16,0 0 0 0,0 0 67 0,0 0 8 15,0 0 1-15,0 0 1 0,-13 4-5 0,4 0-2 16,0 8 0-16,0 3 0 0,5 9-24 0,-1-1-5 0,1 8-1 0,-5 4 0 16,1 4-3-16,-1 8-1 0,-4 4 0 0,4-4 0 15,0 3-5-15,0 9-2 0,-8 3 0 0,4 1 0 16,4-5-12-16,-4 5-2 0,-1-1-1 0,1 0 0 16,0-3-14-16,-4-5 11 0,3 1-11 0,1 0 10 31,-4-9-46-31,-1 5-8 0,5-12-3 0,-5-4 0 15,1-4-142-15,4-3-29 0,-18 7-6 0,13-20 0 0</inkml:trace>
    <inkml:trace contextRef="#ctx0" brushRef="#br0" timeOffset="8357.4338">12138 433 864 0,'0'0'76'0,"0"0"-60"0,0 0-16 0,0 0 0 15,0 0 117-15,0 0 21 0,0 0 4 0,0 0 1 16,0 0-15-16,0 0-4 0,0 0 0 0,0 0 0 16,0 0-80-16,9-8-16 0,0 4-3 0,4 4-1 15,0-11 13-15,5 3 3 16,4 0 0-16,0 0 0 0,8 4-23 0,1-11-4 0,4 11-1 0,5-8 0 16,-1 1-12-16,14 3 0 0,-5-4 0 0,0 8 0 15,-4-8-111-15,0 5-25 0,26-13-4 0,-17 5-2 0</inkml:trace>
    <inkml:trace contextRef="#ctx0" brushRef="#br0" timeOffset="9319.6224">13130-214 1594 0,'17'-39'71'0,"-4"31"14"0,1-12-68 0,-6 9-17 16,1 3 0-16,0-4 0 15,4 4-18-15,-4 8-7 0,-9 0-2 0,0 0 0 0,9-7 53 0,-9 7 10 16,8 7 3-16,-3 13 0 0,-1-8-11 0,-4 15-3 16,0-4 0-16,-4 5 0 0,-5 7 31 0,5-8 5 15,-1 8 2-15,1 0 0 0,-5 4-4 0,0 0-1 16,1 4 0-16,-6 8 0 0,1 0-3 0,0-1-1 15,0 13 0-15,-5-5 0 0,5-3-14 0,0 3-4 16,0 1 0-16,0-1 0 0,4-7-22 0,-4-4-5 16,4-1-1-16,-4-7 0 0,0 0-8 0,0-3 8 0,-1-5-8 15,1 0 8-15,0 0 2 0,0-7 0 0,0-1 0 0,0-7 0 16,4-5-10-16,0 1 12 0,0 4-12 0,5-13 12 16,-5 1-12-16,9-4 0 0,0 0 0 0,0 0 0 15,0 0 0-15,0-7 0 0,0-13-12 0,9 1 12 16,-5-1-22-16,9-3 3 0,5-1 1 0,0 5 0 15,-1-9 10-15,1 5 8 0,4 4-12 0,4-1 12 16,-4 4 0-16,-5 5 0 0,5 3 0 0,-4 4 0 16,-1-4-19-16,5 8 0 0,-9 4 0 0,5 4 0 15,-5-4 8-15,5 8 2 0,-1-5 0 0,1 5 0 16,8 0 1-16,-4-1 0 0,4-3 0 0,5 4 0 0,-5-4 8 16,5-4 0-16,0 0-9 0,0-8 9 0,-5 4 0 15,5-4 0-15,-1-8 0 0,1 4 0 0,-5-3 0 16,1 3 10-16,3-16 1 0,1 9 0 0,-5-5 15 0,1-3 3 15,-5-1 1-15,0-3 0 0,4 0-18 0,-4 0-3 16,-9 3-1-16,5-3 0 0,-1 0 2 0,-8 3 0 16,0 1 0-16,-1 3 0 0,-3 5 6 0,-5-1 2 15,-5 4 0-15,1-3 0 0,-5 11-18 0,1-4 0 16,-6 4 0-16,-3 16 0 0,4-8 0 0,-5 11 0 16,1-3 0-16,-5 8 0 0,4 3 0 0,1 8 0 15,-5-7 0-15,0-1 0 0,4 8 14 0,1-3 2 16,3-1 1-16,6 4 0 0,-1-4-4 0,0 4-1 15,5-7 0-15,4 3 0 0,4 8-12 0,0-11 0 16,10-1-12-16,-1 0 12 0,9 5 0 0,4-9 0 16,0-3 8-16,9 3-811 0,1-3-161 15</inkml:trace>
    <inkml:trace contextRef="#ctx0" brushRef="#br0" timeOffset="10530.3655">15323 187 1105 0,'-8'-7'48'0,"3"-1"12"0,1 0-48 0,-1 0-12 16,-3 4 0-16,-1-3 0 0,0-1 82 0,-4 4 14 0,9-8 4 0,-1 8 0 15,-4 0-37-15,9 4-7 0,-4 0-2 0,4 0 0 16,0 0-14-16,-9 8-2 0,5 4-1 0,-1-4 0 15,5 11-22-15,5 1-5 0,-10 7-1 0,5 4 0 16,0-4 7-16,0 9 2 0,-4 3 0 0,0 3 0 16,4 5 22-16,-5 0 5 0,-3 4 1 0,3-4 0 15,-8-5 12-15,4 1 2 0,-4 8 1 0,4-12 0 16,-4 0-10-16,4 0-3 0,5 8 0 0,0-12 0 16,-1 0-20-16,5 0-4 0,0 4 0 0,5-8-1 15,-1 4-8-15,0-15-2 0,1 7 0 0,-5-7 0 16,4-5-13-16,-4-3 9 0,0 0-9 0,0-5 8 15,0-7 2-15,0 0 0 0,0 0 0 0,0 0 0 0,0 0 3 0,0 0 1 16,-9-7 0-16,1-5 0 0,-6-4-6 0,6-3 0 16,-1-1-8-16,4 1 12 0,-3-16-12 0,3 4 0 15,5-1 8-15,-4-3-8 0,4 4 0 0,0-12 0 16,4 0 0-16,5 4 0 0,0-8 0 0,4 8 0 16,5-11 0-16,-1 3-10 0,1 0 10 0,-1 8-13 15,1-8 5-15,4 8 8 0,-5 0-24 0,10 8 2 16,-1-4 1-16,-4 4 0 0,4 4 21 0,1-5 0 15,-6 5 0-15,10-4 0 0,-5 4 0 0,5 3-17 16,-4 1 4-16,-1 3 1 0,0 5 0 0,-4-1 0 16,0 8 0-16,0-3 0 0,0 3 3 0,-5 8 1 15,-3 4 0-15,3 4 0 0,-8-1 8 0,4 13 0 16,-4-12-9-16,-5 11 9 16,1 1-28-16,-5 3 0 0,-9 0-1 0,4 1 0 0,1 3 29 0,-9-7 0 0,0 3 0 15,-5 0 0-15,1-3 20 0,-1 3 9 0,-8-3 3 0,-1 3 0 16,1-3-32-16,-5-1 0 0,-4 1 0 0,5-9 0 15,-1 1 0-15,0-4 0 0,5 0 0 0,4 0 0 16,0-5-45-16,4 5-9 16,5-8-2-16,13 0-990 0</inkml:trace>
    <inkml:trace contextRef="#ctx0" brushRef="#br0" timeOffset="10958.6499">16074 351 864 0,'0'0'76'0,"0"0"-60"16,-5-4-16-16,-4-3 0 0,5 3 207 0,4 4 38 15,-4-4 8-15,4 4 2 0,0 0-165 0,0 0-33 16,0 0-6-16,0 0-2 0,0 0-9 0,13 8-1 15,-4 3-1-15,4 1 0 0,0 7-38 0,0 1 0 16,-4 7 0-16,4 4 0 0,-4 1 9 0,4 3-9 16,-4 4 12-16,-5-8-12 0,1 4 45 0,-1 4 3 15,-8-8 0-15,-1 4 0 0,-4 0-15 0,1-3-2 0,-6-9-1 0,6 4 0 16,-5-3 13-16,-1-5 2 16,-3 1 1-16,8-5 0 0,-4-7-2 0,8 0 0 0,-3-4 0 15,-1 4 0-15,0-16-26 0,5 4-6 0,-5 0 0 0,5-8-1 16,4-3 8-16,0-9 1 0,0 5 1 0,4-1 0 15,0-7 9-15,1 0 2 0,4-5 0 0,4 1 0 16,0-4-32-16,0 4 0 0,9-12 0 0,0 0 0 16,4 4 0-16,5-8 0 0,-5 8 0 0,5 0 0 15,0 4-36 1,-1 12-12-16,5-8-4 0,1 7 0 0,-6 5-70 0,5 7-14 16,-8-7-4-16,-1 11-594 0,-4 4-119 0</inkml:trace>
    <inkml:trace contextRef="#ctx0" brushRef="#br0" timeOffset="11315.5735">16701 421 1904 0,'0'0'84'0,"0"0"18"0,0 0-82 0,9-11-20 16,0 7 0-16,-5 0 0 0,-4 4 47 0,0 0 5 15,0 0 0-15,9 8 1 0,-5 3-29 0,0-3-5 16,-4 8-2-16,0 3 0 0,-4 1-6 0,0 3-2 15,4 5 0-15,-9 3 0 0,9-8-9 0,-4 4 0 16,-5-3-10-16,4 7 10 0,1-12 0 0,0 1 0 16,-1-8 0-16,5 3 10 0,0 1-10 0,0-4 0 15,0-12 0-15,5 11 0 0,-5-11 33 0,13 8 5 16,0-8 1-16,4 0 0 0,10-8-28 0,-5 0-11 0,4-3 8 16,5-1-8-16,-5-4 12 0,5 1-4 15,-5-5 0-15,0-3 0 0,1 4-8 0,-5-5 0 0,-5 1 0 0,-4-5 0 16,1 5 0-16,-10 0 0 0,0 3 0 0,-8 1 0 15,0 3 0-15,-10 4 0 0,1 1 0 0,0 3 0 16,-4 4 28-16,-5-4 3 0,0 8 1 0,-5 0 0 16,5 8-32-16,-8-4 0 0,-1 4 0 0,-4 3 0 15,4 1-20 1,-4 0-11-16,4 7-1 0,1 1-685 0,-1-1-137 0</inkml:trace>
    <inkml:trace contextRef="#ctx0" brushRef="#br0" timeOffset="11794.8638">17425-226 172 0,'9'-31'16'0,"-5"19"-16"16,0 0 0-16,1 1 0 0,4 3 411 0,-1 8 79 15,1-8 16-15,-9 8 3 0,9 8-365 0,4 11-72 16,-9-7-16-16,10 15-2 0,-6 1-10 0,1-1-3 15,0 12 0-15,-5 0 0 0,5 4 2 0,-4 0 0 16,3 8 0-16,-3-5 0 0,-1 5-4 0,-4 4-1 16,0 3 0-16,0 1 0 0,0-9 1 0,0 5 0 15,-4-8 0-15,-1 0 0 0,-3 3-11 0,3-11-3 16,-4-4 0-16,1 4 0 0,-1-8-17 0,4 8-8 16,-3-15 0-16,3 3 8 0,1-7-8 0,-1-1 0 15,1-3 0-15,0 3 0 0,-1-11 0 0,1 4 0 16,4-12 0-16,0 0 0 0,0 0 23 0,0 0 2 15,0 0 1-15,4-12 0 0,-4 4-26 0,9-11 0 0,-5-1 0 16,10 1 0 0,3-9-16-16,1 1-8 0,-1-4-1 0,5 0-1 0,5 4 14 0,-1-12 2 15,9 3 1-15,0 5 0 16,0-8-37-16,5 8-7 0,-1 4-2 0,18-1 0 0,-9 1 44 0,-4 15 11 0,-9-3 0 0,5 11 0 16,-9 4 0-16,-5 0 0 0,-4 8 0 0,-9 3 0 15,0 9 0-15,-4-8 0 0,-9 7 0 0,-4 8 0 16,-1-7 0-16,-8-1 0 0,4 1 0 0,-8-1 0 15,-5 9 0-15,-9-9 0 0,-8 1 0 0,3-1 0 16,-3 9 13-16,0-9 5 0,3-7 1 0,-12 7 0 16,9 1-169-16,4-5-34 0,-1-3-6 15,1 0-826-15</inkml:trace>
    <inkml:trace contextRef="#ctx0" brushRef="#br0" timeOffset="12058.3686">18526-191 1670 0,'0'-12'148'0,"5"5"-118"16,12 3-30-16,-8 4 0 0,0 0 159 0,-1 4 25 16,10 3 6-16,-5 5 1 0,0 4-139 0,0 7-28 15,-8 1-6-15,8 7-1 0,0-4 38 0,0 12 7 0,-13-12 2 16,5 16 0-16,3-4 0 0,-3 4 0 0,-5 8 0 15,0-12 0-15,0 8-42 0,0-8-8 0,4 7-2 0,-8 1 0 16,-1 4-12-16,5-12-16 0,0 8 3 0,0-4 1 16,-4 0 24-16,-5 3 6 0,5-3 1 0,-5 0-884 15,5 8-177-15</inkml:trace>
    <inkml:trace contextRef="#ctx0" brushRef="#br0" timeOffset="12386.6112">19079 690 1555 0,'17'-15'68'0,"-12"11"16"0,-1-8-68 0,5 5-16 16,17-1 0-16,1 0 0 0,-10 0 172 0,14-4 30 16,0 1 6-16,8-5 2 0,-4 1-147 0,0-1-30 15,0-4-5-15,5 1-2 0,-5-1-11 0,0 1-3 16,-9-1 0-16,-4 1 0 0,0-8-3 0,-4 3-1 15,-5 5 0-15,0-5 0 0,-13 1 8 0,5 0 2 16,-5 3 0-16,0 1 0 0,-5 3 3 0,-4 8 1 16,5-7 0-16,-5 11 0 0,0-8-11 0,-4 12-3 15,-4 0 0-15,4 12 0 0,-9 7 25 0,4 1 5 16,-13-1 1-16,5 1 0 0,4 11-11 0,0 4-3 16,-9 4 0-16,5 0 0 15,0-8-41-15,0 4-8 0,-1 4-1 0,10 0-1 0,-10-15 26 0,14 7 0 16,9-8 0-16,4 4 0 15,-9-7-101-15,18-1-19 0,13 1-3 0,8-4-629 0,6-1-125 16</inkml:trace>
    <inkml:trace contextRef="#ctx0" brushRef="#br0" timeOffset="12953.3138">20220 246 1843 0,'4'-8'164'16,"0"-4"-132"-16,1 5-32 0,-5 7 0 15,0 0 76-15,0 0 9 0,0 0 2 0,13 0 0 16,-4 4-35-16,-1 11-8 0,-3-3 0 0,-1 15-1 0,1-7-13 0,-1 11-2 16,0 4-1-16,-4 4 0 0,0 0 32 0,0-4 6 15,0 0 2-15,0 4 0 16,0-4-55-16,0 0-12 0,0-3 0 0,0-9 0 0,0 4 0 16,-4 0 0-16,0-11 0 0,4 0 0 0,-5-1 0 0,5-3 0 15,0 0 0-15,-4-5 0 0,4-7 22 0,0 0 1 16,0 0 0-16,0 0 0 0,0 0-1 0,9-7 0 15,-5-5 0-15,5 0 0 0,0-7-10 0,-1-5-1 16,6 1-1-16,3-4 0 0,1-4-1 0,4-5 0 16,4-3 0-16,5 0 0 0,-1-3-9 0,1 6 0 15,0 1 0-15,4 4-11 0,-4 4 11 0,-1 0 0 16,1 7 0-16,-5 1 0 0,1 7 0 0,-10 8 0 16,5 0 0-16,-4 4 11 0,-5 8-11 0,0 4-14 15,0 3 3-15,0 1 1 0,0 7 10 0,1 4 0 16,-6 1-9-16,1 3 9 0,-9-4 0 0,5 1 0 15,-1 3 0-15,0-8 0 0,-4 4 0 0,0-7 0 0,0-1 0 16,-4-3 0-16,8 4 0 0,-4-13 0 0,-4 5 8 0,4-12-8 16,0 8 8-16,0-8-8 0,0 0 8 0,0 0-8 15,0 0 12-15,0 0-4 0,0 0 0 0,9-8 0 16,-1-8-8-16,1 1 0 0,4-9 9 0,1 1-9 16,3-4 0-16,1-4 0 0,4-5-12 0,4-3 4 15,0 8 8-15,1-4 9 0,3 12-1 0,1-5-8 0,-5 5 8 0,1 0-8 16,-5 7 0-16,0 4 0 15,-9 8 0-15,4 1-9 0,-4 3 1 0,1 3 0 16,-10 9 23-16,5 0 5 0,-1 3 0 0,-3 1 1 0,-1 7-21 0,-4 5 0 16,5 3 0-16,-1-8 8 0,0 12-8 0,-4-3 0 15,-4 3 0-15,0-4 0 0,8 4-19 16,-4-8-1-16,-4 5-1 0,8-5-843 16,5 4-168-16</inkml:trace>
    <inkml:trace contextRef="#ctx0" brushRef="#br0" timeOffset="19864.1711">22049 363 172 0,'0'-20'8'0,"0"20"1"0,0 0-9 0,-4-11 0 0,-1 3 0 0,1 0 0 16,4-4 332-16,0 5 65 0,0-1 13 0,0 0 2 16,0 4-249-16,0 4-51 0,0 0-9 0,4-12-3 15,5 9-46-15,-9 3-10 0,0 0-1 0,0 0-1 16,9-4-28-16,0 4-6 0,-9 0 0 0,0 0-8 16,13 0 0-16,-4 7 0 0,-1-3 0 0,6 8 0 15,-14-12-32-15,4 16-8 0,5 3 0 0,-5-3-584 16,-4 3-117-16</inkml:trace>
    <inkml:trace contextRef="#ctx0" brushRef="#br0" timeOffset="20102.939">22093 761 1936 0,'0'0'43'0,"0"0"9"0,0 0 1 0,0 0 1 0,0 0-43 0,0 0-11 0,0 0 0 0,0 0 0 16,0 0 52-16,0 0 9 0,0 0 2 0,0 0 0 15,0 0-39-15,0 0-7 0,0 0-1 0,0 0-1 16,0 0-15-16,0 0 0 0,0 0-12 0,0 0 12 31,0 0-60-31,0 0-4 0,0 0-2 0,0 0-545 0,0 0-109 16</inkml:trace>
  </inkml:traceGroup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8A23DA9-2EC6-4162-BB0A-2B6A2B872FF2}" emma:medium="tactile" emma:mode="ink">
          <msink:context xmlns:msink="http://schemas.microsoft.com/ink/2010/main" type="inkDrawing" rotatedBoundingBox="11821,12628 11928,5350 12143,5353 12036,12631" semanticType="connector" shapeName="Other">
            <msink:sourceLink direction="with" ref="{9BF336D8-92A5-4FA0-A90D-32F5FAD01A76}"/>
            <msink:sourceLink direction="with" ref="{A15A1A8D-C667-4DE7-80DE-0D04F6766AAC}"/>
            <msink:sourceLink direction="with" ref="{1A1A9718-F4F1-44DF-BE7E-D37EC9178647}"/>
          </msink:context>
        </emma:interpretation>
      </emma:emma>
    </inkml:annotationXML>
    <inkml:trace contextRef="#ctx0" brushRef="#br0">1268-6973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  </inkml:traceGroup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3.6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FE056D-D3CA-41EB-B680-019D668832B2}" emma:medium="tactile" emma:mode="ink">
          <msink:context xmlns:msink="http://schemas.microsoft.com/ink/2010/main" type="inkDrawing" rotatedBoundingBox="27035,9087 27413,8073 27880,8247 27502,9261" semanticType="callout" shapeName="Other">
            <msink:sourceLink direction="with" ref="{57FA8626-9AED-481C-8ED2-C42477407B50}"/>
            <msink:sourceLink direction="with" ref="{7FB1DBF6-FB4E-4218-B316-05C06C993199}"/>
          </msink:context>
        </emma:interpretation>
      </emma:emma>
    </inkml:annotationXML>
    <inkml:trace contextRef="#ctx0" brushRef="#br0">6990-1095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  <inkml:trace contextRef="#ctx0" brushRef="#br0" timeOffset="-569.2575">6598-807 691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  <inkml:trace contextRef="#ctx0" brushRef="#br0" timeOffset="1324.57">6997-1103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</inkml:traceGroup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5.4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C1CC95F-4E54-443C-8C9C-CAFCAE85F926}" emma:medium="tactile" emma:mode="ink">
          <msink:context xmlns:msink="http://schemas.microsoft.com/ink/2010/main" type="inkDrawing" rotatedBoundingBox="19616,5350 19735,3499 21597,3618 21479,5470" hotPoints="21604,4580 20676,5508 19748,4580 20676,3652" semanticType="container" shapeName="Circle">
            <msink:sourceLink direction="with" ref="{591B658F-0BD2-4D17-BB23-59366C621125}"/>
            <msink:sourceLink direction="with" ref="{243FAFE0-9A88-49A7-B04C-59744C330708}"/>
            <msink:destinationLink direction="with" ref="{559D3D70-2C6D-491C-BAD7-EA91E4837858}"/>
            <msink:destinationLink direction="with" ref="{589542FB-012C-43F6-8893-D0175E4D0ACD}"/>
            <msink:destinationLink direction="with" ref="{48F96431-FDDA-4E97-BB06-A6323F52AC34}"/>
          </msink:context>
        </emma:interpretation>
      </emma:emma>
    </inkml:annotationXML>
    <inkml:trace contextRef="#ctx0" brushRef="#br0">4403-4701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  </inkml:traceGroup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8F96431-FDDA-4E97-BB06-A6323F52AC34}" emma:medium="tactile" emma:mode="ink">
          <msink:context xmlns:msink="http://schemas.microsoft.com/ink/2010/main" type="inkDrawing" rotatedBoundingBox="13359,3899 19882,3622 19922,4568 13400,4845" semanticType="connector" shapeName="Other">
            <msink:sourceLink direction="with" ref="{A15A1A8D-C667-4DE7-80DE-0D04F6766AAC}"/>
            <msink:sourceLink direction="with" ref="{4E755276-F7A0-4008-9984-45EF377F11FA}"/>
            <msink:sourceLink direction="with" ref="{3C1CC95F-4E54-443C-8C9C-CAFCAE85F926}"/>
          </msink:context>
        </emma:interpretation>
      </emma:emma>
    </inkml:annotationXML>
    <inkml:trace contextRef="#ctx0" brushRef="#br0">12415 3882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  <inkml:trace contextRef="#ctx0" brushRef="#br0" timeOffset="1468.7745">14959 3368 536 0,'0'0'24'0,"13"-4"4"0,-4 0-28 0,0 0 0 16,0-4 0-16,-5 0 0 0,5 5 132 0,0-5 21 16,-5 0 4-16,0 0 1 0,-4 8-37 0,5-4-7 15,-1-4-2-15,-4 8 0 0,9 0-31 0,-9 0-6 16,9-4-2-16,-9 4 0 0,9 0-37 0,-1 4-8 15,5 0-2-15,-4 0 0 0,0 4-14 0,0-4-2 16,4 4-1-16,-4 0 0 0,0-1 22 0,-1 1 4 16,-3-4 1-16,8 4 0 0,-4-4-4 0,4-4 0 15,-4 4 0-15,4 0 0 0,4 0-1 0,10 3-1 16,-1 1 0-16,9 0 0 0,-4 4-22 0,8-1-8 16,-4-3 0-16,0 4 0 0,-4 4 0 0,4-1 0 0,-4-3-11 15,0 4 11-15,-1-5 0 0,1 5 0 0,-9-4 0 16,4 3 0-16,-4-7 0 0,-4 0 0 0,-5 0 0 0,-4 0 0 15,4-1 12-15,-4-3-4 0,-9-4 0 0,0 0 0 16,0 0 12-16,0 0 3 0,0 0 0 0,0 0 0 16,0 0-10-16,0 0-1 0,0 0-1 0,-5 12 0 15,1 0-11-15,-5-1 0 0,0 5 0 0,-4 4 8 16,-4-1-8-16,-5 5 0 0,-9 3 0 0,-4 0 0 16,-5 1 0-16,-3-1 8 0,-14 4-8 0,-5 1 0 15,-8-1 0-15,4 4-14 0,-4 0 2 0,4 0 0 16,5 4 12-16,4-3 0 0,4-5 0 0,9-4 0 15,5 1-97-15,4-5-14 0,4 0-2 0,9 1-1 16</inkml:trace>
  </inkml:traceGroup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6.5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C50AE34-3B14-4CCA-BA1E-07BA2CD38B2E}" emma:medium="tactile" emma:mode="ink">
          <msink:context xmlns:msink="http://schemas.microsoft.com/ink/2010/main" type="inkDrawing" rotatedBoundingBox="20628,13378 26880,9363 26964,9494 20712,13509" semanticType="callout" shapeName="Other">
            <msink:sourceLink direction="with" ref="{57FA8626-9AED-481C-8ED2-C42477407B50}"/>
            <msink:sourceLink direction="with" ref="{DDC87ED3-F434-4386-9CEA-90ED7081577E}"/>
          </msink:context>
        </emma:interpretation>
      </emma:emma>
    </inkml:annotationXML>
    <inkml:trace contextRef="#ctx0" brushRef="#br0">1524 824 288 0,'0'0'25'0,"0"0"-25"15,0 0 0-15,0 0 0 0,0 0 132 0,0 0 20 16,0 0 5-16,0 0 1 0,0 0-64 0,0 0-13 0,0 0-2 15,0 0-1-15,0 0-31 0,0 0-7 0,13 0 0 0,-4-4-1 16,-5 0-3-16,9-4 0 0,0 5 0 0,5-5 0 16,-1 4 7-16,-3-4 1 0,3 0 0 0,5-3 0 15,0 3 0-15,-9-4 0 0,5 4 0 0,-5-3 0 16,9-1-1-16,4-4 0 0,0 1 0 0,1 3 0 16,-1-8-16-16,-4 5-3 0,9-1-1 0,-1 1 0 15,-3-1-8-15,-1 0-2 0,0 5 0 0,-4-5 0 16,5 4-3-16,-10 1-1 0,5-5 0 0,-4 4 0 15,4 1-1-15,-5-1-8 0,10 0 12 0,-1-7-4 16,-4 3-8-16,4 1 0 0,5-5 9 0,4 5-9 16,-4-5 11-16,4 4-3 0,4-7 0 0,1 4 0 15,-1-1 1-15,5 1 0 0,0-5 0 0,-5-3 0 16,10 7 6-16,-5-3 1 0,-1 0 0 0,1-1 0 0,0-7 5 16,0 8 2-16,0-5 0 0,0 5 0 0,4-8-3 0,0 3-1 15,1 1 0-15,-1 0 0 0,-4 0-9 0,4-1-2 16,-4-3 0-16,4 4 0 0,-4-1-8 0,4 1 0 15,0-4 0-15,1 0 8 0,-1-4-8 0,0 3 0 16,-4 5 0-16,4-4 0 0,-4 4 0 0,5-1 0 16,-10-3 0-16,5 4 0 0,-5 3 0 0,-4-3 0 15,1 4 9-15,-1-1-1 0,4 1-8 0,-4 0 0 16,5-1 0-16,4 1 8 0,4-1-8 0,-4-3-16 16,-5 4 4-16,1-1 0 0,4 1 12 0,-1-4 0 0,1-1 0 15,0 5 0-15,0-1 14 0,-4 1-2 0,-1-12 0 16,-4 4 0-16,5 3-12 0,-1 1 0 0,-4-8 0 15,5 8 0-15,-5-1 0 0,9 1 0 0,-5 0 0 0,5-4 0 16,0 3 16-16,-5 1 1 0,5 0 0 0,-4 3 0 16,-1 1-17-16,5 3 8 0,-4-3-8 0,-1 4 0 15,1-5-8-15,-1 1-9 0,1-1-2 0,-1-3 0 16,0 0 28-16,1-1 6 0,4 1 1 0,-9 0 0 16,-4 0-16-16,-1-1 0 0,1 1 0 0,-5 4 0 15,5-1 0-15,-9 5 0 0,4-1 8 0,1 1-8 16,-1-1 0-16,-4 1 0 0,4-1 0 0,5 1 0 15,-5-1-10-15,1 1-8 0,3-5-2 0,5 5 0 16,-4 3 20-16,4 1-12 0,-4-5 12 0,0 8-10 0,-1-3 10 16,1 3 0-16,0-3 0 0,-5-1 0 0,0 0 0 0,-8 5 0 15,4-5 0-15,-5 4 0 0,5-3-10 0,-4-1 10 16,0-3-12-16,-1 3 12 0,1 4 0 0,-1-3 0 16,-4-5 0-16,5 9 0 0,-5-5 0 0,5 0 0 15,-5-3 0-15,9 3 0 0,-5 1 0 0,1-1 0 16,4 0 8-16,0 1-8 0,-5-1 0 0,1 5 0 15,4-5 0-15,0 4 0 0,-9 1 0 0,4 3 0 16,10-4 0-16,-10 0 0 0,1 5 0 0,4-1 0 16,-9-4 0-16,4 4 0 0,1 4 0 0,-5-3 0 15,0-1 0-15,-4 4 0 0,4 0 0 0,0 0 0 16,1-4 0-16,-1 4 0 0,-5-3 0 0,1 3 0 16,4 0 0-16,1-4 0 0,-6 4 0 0,6-4-10 15,-1 4 10-15,0 0-12 0,0-3 21 0,-4 3 4 16,0-8 1-16,-5 4 0 0,5 4-22 0,-5-3-5 0,0-1-1 15,1 0 0-15,-1 0 14 0,-4 8 0 0,5-4 0 0,-5 4 0 16,0-8 0-16,0 8 0 0,0 0 0 0,4-7 0 16,-4 7 0-16,0-8 0 0,0 8 0 0,9-4 0 15,0 0 0-15,-1 0 0 0,1 0 0 0,0 0 0 16,4 0 0-16,0 4 0 0,0 0 0 0,-4-3 0 16,4 3 0-16,-4 0 0 0,0-4 0 0,4 4 0 15,-13 0 0-15,4-8 0 0,5 4 0 0,0 0 0 16,-5-4 0-16,-4 8 0 0,5-8 0 0,4 5 0 15,-5-5 0-15,-4 8 0 0,4-4 0 0,5 0 0 16,0-4 0-16,-9 8 0 0,4-4 0 0,5-4 0 0,0 8 0 16,-5-3 0-16,5-1 0 0,-9 4 0 15,9-4 0-15,-9 4 0 0,0 0 0 0,0 0 0 0,4-4 0 0,-4 4 0 16,0 0 0-16,0 0 0 0,0 0 0 0,0 0 0 16,0 0 0-16,0 0 0 0,0 0 0 0,0 0 0 15,4-4 0-15,5-4 0 0,-4 4 0 0,-5 4 0 16,0 0 0-16,4-4 0 0,5-3 0 0,-5 3 0 15,1 0 0-15,3 0 0 0,-8 4 0 0,5-8 0 16,-1 4 0-16,-4 4 0 0,9-8 0 0,-5 4 0 16,1-3 0-16,-5 7 0 0,4-4 0 0,-4-4 0 15,4 0 0-15,1 0 0 0,-5-3 0 0,4 3 0 16,1 0 0-16,3 0 0 0,-3 0 0 0,-1 1 0 16,9-5 0-16,-4 4 0 0,4 0 0 0,5 1 0 15,-1-1 0-15,1 0 0 0,-5 0 0 0,0 0 0 16,9 1 0-16,-9 3 0 0,-4-4 0 0,0 8 0 15,0-4 0-15,-5 0 0 0,5 0 0 0,-9 4 0 16,0 0 0-16,0 0 0 0,0 0 0 0,0 0 15 0,0 0-2 0,0 0 0 16,0 0-13-16,0 0 0 0,0 0 8 0,0 0-8 15,-5-8 0-15,5 8 0 0,0 0 0 0,0 0 0 16,0 0 0-16,0 0 0 0,0 0 0 0,0 0 0 31,-8 0-31-31,-5 4 1 0,4 4 0 0,0 0-1009 0</inkml:trace>
  </inkml:traceGroup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8.4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96F732-6AC2-40E9-B2C9-1BA8A49DA09E}" emma:medium="tactile" emma:mode="ink">
          <msink:context xmlns:msink="http://schemas.microsoft.com/ink/2010/main" type="inkDrawing" rotatedBoundingBox="13180,13909 18906,13561 18964,14522 13238,14869" semanticType="callout" shapeName="Other">
            <msink:sourceLink direction="with" ref="{DDC87ED3-F434-4386-9CEA-90ED7081577E}"/>
            <msink:sourceLink direction="with" ref="{1A1A9718-F4F1-44DF-BE7E-D37EC9178647}"/>
          </msink:context>
        </emma:interpretation>
      </emma:emma>
    </inkml:annotationXML>
    <inkml:trace contextRef="#ctx0" brushRef="#br0">-4844 4356 1094 0,'0'0'97'0,"0"0"-77"0,-4 0-20 0,4 0 0 16,-9 0 89-16,5 4 15 0,4-4 2 0,-5 4 1 0,-4 0-14 0,9-4-2 16,0 0-1-16,0 0 0 0,0 0-30 0,0 8-5 15,-4 0-2-15,4-8 0 0,0 0-5 16,4 11 0-16,5-3-1 0,0 0 0 0,4-4-20 0,0 4-4 15,5-4-1-15,-1 3 0 0,1-3-11 0,4 4-3 16,-5 4 0-16,10-4 0 0,-10 3-8 0,1 1 0 16,8 0 0-16,-4-1 8 0,0-3-8 0,0 4 0 15,0 4 0-15,0-5 0 0,0 1 0 0,-5 4 0 16,10-9 0-16,-5 5 0 0,4 0 8 0,0-4-8 16,5-5 0-16,-5 5 8 0,1 0-8 0,-1-4 8 15,-4 0-8-15,0 0 8 0,-5-4 0 0,5 0 0 16,-4-4 0-16,-5 4 0 0,-4 0 4 0,4 0 1 15,-13 0 0-15,13 4 0 0,-13-4-2 0,0 0-1 16,0 0 0-16,4 8 0 0,1 3 8 0,-5 1 2 16,-5 0 0-16,1 3 0 0,0-3 10 0,-5 4 2 15,-9 3 1-15,1 1 0 0,-5-1-5 0,-4 1-2 0,-5-1 0 16,0 4 0-16,-8 1-3 0,4-1-1 0,-1 1 0 16,6 3 0-16,-5-4-6 0,0 1-2 0,4-1 0 0,0 4 0 15,5-7-14-15,-1 7 0 0,6-3 0 0,-1-1 0 31,4 0-32-31,0 1-7 0,-3-1-1 0,7 1 0 0,-3 3-130 16,-1-8-26-16,5 5-6 0</inkml:trace>
    <inkml:trace contextRef="#ctx0" brushRef="#br0" timeOffset="-2700.1315">-7415 4746 748 0,'0'0'33'0,"0"0"7"0,0 0-32 0,0 0-8 0,0 0 0 0,0 0 0 16,0 0 44-16,-9 4 8 0,9-4 0 0,-4 8 1 16,4-8-21-16,0 0-4 0,-4 8 0 0,4-8-1 15,0 0 23-15,0 0 5 0,0 0 1 0,0 0 0 16,0 0 24-16,0 0 6 0,0 0 1 0,0 0 0 0,0 0-14 15,0 0-2-15,0 0-1 0,0 0 0 16,8 4-22-16,-8-4-5 0,0 0-1 0,0 0 0 0,0 0-18 0,0 0-3 16,14 0-1-16,-6-4 0 0,-8 4-7 0,0 0-1 15,0 0-1-15,13-4 0 0,-4 0-11 0,0 0 10 16,-9 4-10-16,0 0 10 0,0 0-2 0,13-4 0 16,-4 0 0-16,0 1 0 0,4-1 9 0,-4 0 2 15,-1 0 0-15,-3 4 0 0,-5 0 1 0,9-4 0 16,-9 4 0-16,8 0 0 0,1-4-6 0,-9 4-1 15,0 0 0-15,0 0 0 0,9 0-5 0,0 4 0 16,-1 0-8-16,-8-4 12 0,0 0-12 0,9 4 0 16,0-4 0-16,-5 4 0 0,5 0 0 0,0-1 0 15,0 1 0-15,0-4 0 0,-1 0 0 0,1 0 0 16,4 0 0-16,0 0 0 0,1 0 0 0,-1 0 8 16,4 0-8-16,1 0 0 0,-1-4 12 0,-3 1-3 0,-1 3-1 15,4 0 0-15,-4 0-8 0,5-4 10 0,-5 4-10 0,5 0 10 16,-5 0-10-16,4 0 0 0,-3 4 9 0,3-4-9 15,-4 7 0-15,5-3 0 0,-1 0 0 0,1 4 8 16,4-4-8-16,-5 4 0 0,5-4 0 0,0-1 0 16,5 1 0-16,-5 0 0 0,8 0 0 0,-3-4 0 15,3-4 0-15,1 0-15 0,0 4 4 0,-1-4 1 16,-3 1 35-16,-1 3 7 0,0-4 2 0,1 0 0 16,-1 4-34-16,0-4 0 0,1 4-10 0,-5-4 10 15,4 4 0-15,-4 0 0 0,4 0 0 0,-4 4 12 16,0-4-12-16,-4 0 0 0,4 4 0 0,-1-4 8 0,-3 4-8 15,4 0 0-15,0-1 0 0,0-3 0 0,0 4 8 0,4-4 0 16,5 0 0-16,-5 0 0 0,-4 0-8 0,9-4 0 16,8 1 0-16,-4-1 0 0,5 0 0 0,-1 0 0 15,1 0 0-15,-1 0 0 0,1 0 0 0,-5-4 0 16,-4 1 0-16,-1 3 0 0,1-4 0 0,-5 4 0 16,1 0 0-16,-1 0 0 0,-4 0 0 0,0 0 0 15,0 0 8-15,0 4-8 0,4 0 0 0,0 0 0 16,1 0 8-16,-5 0-8 0,8 0 0 0,1 0 0 15,-5 0 0-15,5 0 0 0,4 4 0 0,0 0 0 16,5-4 0-16,-10 0 0 0,6-4 0 0,-1 4 0 16,-5-4 0-16,1 4 0 0,0-3 0 0,0-1 0 15,-10 0 0-15,6 4 0 0,-5-4 0 0,4 0 0 16,-4 4 0-16,4 0 0 0,-4-4 0 0,0 4 0 0,0 0 0 16,4-4 0-16,1 4 8 0,3-4-8 0,-3 4 0 0,3 0 8 15,1 0-8-15,4 0 0 0,0 0 0 0,1 0 0 16,-1 4 0-16,0-4 0 0,0-4 0 0,0 4 0 15,0-4 0-15,0 4 0 0,-4-4 0 0,4 1 0 16,-4-1 0-16,4 0 0 0,-5 4 0 0,1 0 0 16,-13 0 0-16,8-4 0 0,-8 0 0 0,-1 0 8 15,5 4 5-15,-4 0 1 0,4 0 0 0,-1 0 0 16,1-4-6-16,5 4-8 0,-5-4 11 0,4 4-11 16,0 0 0-16,1-4 0 0,-5 4 0 0,4-4 0 15,-4 8 8-15,4-4-8 0,-4 0 0 0,0-4 0 16,0 1 0-16,0-1 0 0,-5 0 0 0,1 0 0 0,0 0 0 15,-1 0 0-15,1 0 0 0,-1 0 0 0,-8 4 0 16,0-4 0-16,8 0 8 0,-4 4-8 0,5-3 0 0,0 3 8 16,-1-4-8-16,5 0 0 0,0 4 0 0,-4 0-12 15,3-4 0-15,6 4 0 0,-1 0 12 0,0 0 0 16,-4-4 0-16,5 4 0 0,-1 0 0 0,-4 0 16 16,0 0-3-16,0 0-1 0,-5-4-12 0,1 0 0 15,-5 4 0-15,0-4 0 0,-13 4 0 0,0 0 0 16,0 0 0-16,13 0 0 0,1-4 0 0,-1 4 8 15,-5 0-8-15,6 0 0 0,3-4 0 0,-4 1 0 16,5 3 8-16,-1-4-8 0,1 0 0 0,4 0 0 16,-4 0 0-16,-1 4 0 0,1-4 16 0,-1 0 0 15,-4 0 0-15,0 4 0 0,1 0-16 0,-6 0 0 16,10 0 0-16,-9 0 0 0,-5 0 0 0,5-4 0 16,-9 4 0-16,9-4 0 0,-1 4 0 0,-8 0 0 15,0 0 0-15,14 0 0 0,-1 0 0 0,-4-3 0 0,4-1 0 16,0 4 0-16,0-4 0 0,5 4 0 0,-5 0 0 0,4 0 0 15,-4-4 0-15,1 0 0 0,-1-4 0 0,0 4 0 16,-4 4 0-16,-1-4 0 0,-8 4 0 0,9-4 0 16,-9 4 0-16,9-3 0 0,0-1 0 0,-9 4 0 15,9-4 0-15,-1 0 0 0,6 0 0 0,-14 4 0 16,8 0 0-16,5 0-18 0,-4-8 4 0,4 8 1 16,-13 0 13-16,9-4 0 0,-9 4 0 0,13 0 0 15,-13 0 0-15,9 0 0 0,4-4 0 0,-13 4 0 16,9 0 0-16,-9 0 0 0,9 0 0 0,0 0 0 15,-1 0 0-15,-8 0 0 0,14 0 0 0,-6 0 0 16,1 0 0-16,0 0 0 0,-9 0 0 0,9 0 0 0,4 4 0 0,-4-4 0 16,-9 0 0-16,8 4 0 0,1-4 0 0,0 0 16 15,0 0-3-15,-9 0-1 0,0 0-12 0,8 0-16 16,1 0 3-16,-9 0 1 0,9 0 12 0,-9 0 0 16,4 0 0-16,10 0 0 0,-10 0 0 0,-4 0 0 15,0 0 0-15,9 0 0 0,-1 0 0 0,1 0 0 16,-9 0 0-16,0 0 0 0,0 0 0 0,5 0 16 15,3 0-3-15,-8 0-1 0,0 0-12 0,0 0-16 16,0 0 3-16,0 0 1 0,0 0 12 0,0 0 0 16,0 0 0-16,5 4 0 0,4 0 0 0,-9-4 0 15,0 0 0-15,0 0 0 0,8 4 0 0,-3 4 0 16,-1-4 0-16,5-1 0 0,0 1 0 0,-1-4 16 16,1 0-3-16,0 4-1 0,0-4-12 0,-5 0 0 15,5 0 0-15,0 0 0 0,-9 0 0 0,0 0-16 0,4 0 3 0,-4 0 1 16,0 0 12-16,0 0 16 0,0 0-3 0,0 0-1 15,0 0-20-15,0 0-5 0,0 0-1 0,0 0 0 16,0 0-2-16,0 0-1 0,0 0 0 0,13 0 0 16,0 0-3-16,5 0 0 0,-5 0 0 0,0 0 0 15,0 0 7-15,1-4 1 0,-14 4 0 0,8 0-1101 16</inkml:trace>
    <inkml:trace contextRef="#ctx0" brushRef="#br0" timeOffset="-1526.3754">-2097 4497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</inkml:traceGroup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6.5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89542FB-012C-43F6-8893-D0175E4D0ACD}" emma:medium="tactile" emma:mode="ink">
          <msink:context xmlns:msink="http://schemas.microsoft.com/ink/2010/main" type="inkDrawing" rotatedBoundingBox="11720,11741 20561,5118 23951,9644 15110,16267" semanticType="connector" shapeName="Other">
            <msink:sourceLink direction="to" ref="{591B658F-0BD2-4D17-BB23-59366C621125}"/>
            <msink:sourceLink direction="with" ref="{1A1A9718-F4F1-44DF-BE7E-D37EC9178647}"/>
            <msink:sourceLink direction="with" ref="{3C1CC95F-4E54-443C-8C9C-CAFCAE85F926}"/>
          </msink:context>
        </emma:interpretation>
      </emma:emma>
    </inkml:annotationXML>
    <inkml:trace contextRef="#ctx0" brushRef="#br0">107 256 460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  <inkml:trace contextRef="#ctx0" brushRef="#br0" timeOffset="-1365.0224">3990-3129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    <inkml:trace contextRef="#ctx0" brushRef="#br0" timeOffset="4426.3626">4486-2989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</inkml:traceGroup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4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D95265-2308-43E6-A7B2-658C0BD0E959}" emma:medium="tactile" emma:mode="ink">
          <msink:context xmlns:msink="http://schemas.microsoft.com/ink/2010/main" type="inkDrawing" rotatedBoundingBox="6069,8239 10990,4998 11116,5190 6195,8431" semanticType="connector" shapeName="Other">
            <msink:sourceLink direction="with" ref="{A15A1A8D-C667-4DE7-80DE-0D04F6766AAC}"/>
            <msink:sourceLink direction="with" ref="{20BAD07A-2DA6-4BD1-B761-D9FED0A990FA}"/>
          </msink:context>
        </emma:interpretation>
      </emma:emma>
    </inkml:annotationXML>
    <inkml:trace contextRef="#ctx0" brushRef="#br0">2075 559 633 0,'14'0'56'0,"-14"0"-44"15,0 0-12-15,0 0 0 0,0 0 30 0,0 0 4 16,0 0 1-16,0 0 0 0,0 0-3 0,0 0 0 16,0 0 0-16,0 0 0 0,0 0 27 0,4-8 5 15,-4 0 0-15,4 0 1 0,5 1 13 0,0-1 2 16,-5 0 1-16,5 4 0 0,-5-4-23 0,5 4-5 16,0 0-1-16,4 1 0 0,-13 3-24 0,0 0-4 15,18 3-2-15,-1-3 0 0,1 0-14 0,-1 4-8 16,1-4 8-16,-1 4-8 0,1-4 8 0,-5 0-8 15,5 0 10-15,-1-4-10 0,-4 4 16 0,1-4-4 16,-1 1 0-16,0-5 0 0,-4 4 18 0,-1 0 3 0,1-4 1 16,-4 0 0-16,3-3 3 0,6-1 1 0,-1 4 0 15,4 0 0-15,1-3-19 0,4-1-4 0,0 0-1 0,0 1 0 16,8-5-14-16,-3 4 11 0,-1-3-11 16,0 3 10-16,9-8-10 0,-4 9 0 0,-9-5 0 0,4 4 0 15,5-3 0-15,0 3 0 0,-5 0 0 0,-4 1 0 16,0-1 0-16,-4 0 12 0,4 1-12 0,-5-1 12 15,1-4 0-15,4 5 1 0,-5-1 0 0,5-4 0 16,4 1-2-16,-4 3-1 0,0-4 0 0,5 1 0 16,-6-1 10-16,6 5 1 0,-1-5 1 0,0 4 0 0,1-7-22 15,-1 7 0-15,-4-4 0 0,4 1 0 0,-4-1 0 16,5 5 16-16,-1-5-4 0,5 0-1 0,-1 1 1 16,1-5 0-16,0 5 0 0,0-1 0 0,-5-3 0 0,5-5 1 15,-1 5 0-15,1-5 0 0,0 5-4 0,-1-5-1 16,-3 1 0-16,3 0 0 0,6-1 10 0,-6 1 2 15,-3-1 0-15,3 5 0 0,5 3-20 0,-4 1 0 16,0-5 0-16,-5 5 0 0,5-1 15 0,0-4-4 16,-1 1-1-16,1 3 0 0,0 1-10 0,-1 3 0 15,5-7 0-15,-4 3 0 0,4-4 0 0,-4-3 0 16,0-4 0-16,4 3 0 0,0 1 0 0,4-4 0 16,-4-1 11-16,-4 1-11 0,9-4 16 0,-5 8-4 15,0-5 0-15,-4 1 0 0,-5 4-4 0,-4-5-8 16,4 5 11-16,0-1-11 0,1 1 16 0,-5 4-4 0,4-1-1 15,-4 4 0-15,4 1-11 0,-4-1 0 0,5 1 0 16,-5 3 0-16,-1-4 0 0,1 1 0 0,5-1 0 16,-1 4 0-16,-4-3 0 0,4 3 0 0,-4 0 0 0,0 1 0 15,0-5 0-15,0 1 0 0,0-1 0 0,-4 0 0 16,-1 5 8-16,5-5-8 0,-4 0 0 0,4 1 8 16,-1-5 7-16,-3 5 1 0,0-5 0 0,-5 5 0 15,9-1-16-15,-5 4 8 0,5 1-8 0,4-1 0 16,1 0 0-16,-1 1 0 0,-4-1 0 0,0 4 0 15,4-4 0-15,-8 5 0 0,4-5 0 0,0 0 0 16,0-3 0-16,-5 3 0 0,-4-8 0 0,5 5 0 0,-5 3 0 16,5 0-12-16,-5-3 1 0,4 3 0 0,1 0 11 15,-5-3 0-15,0 3 0 0,0-4 0 0,5 5 0 16,-1-1 0-16,-8 0 0 0,9 1 0 0,-1-1 0 0,1 0 0 16,-5 4 0-16,5-3 0 0,-1 3 11 0,-4-4-3 15,-4 4 0-15,4 1 0 0,5-5-8 0,-5 4 0 16,5 0 0-16,-1-3 0 0,1-1 0 0,-1 0 0 15,1 1 0-15,-5-1 0 0,4 0 0 0,1 0 0 16,0 1 0-16,-1-1 0 0,1 0 0 0,-1 1 0 16,1-1-14-16,-5 0 5 0,4 4 9 0,-3-3 0 15,3-1 0-15,-4 4 0 0,-4-7 0 0,0 7 0 16,0-4 0-16,-5 8 0 0,5-4 0 0,-5 1 11 16,-4 7-3-16,9-8 0 0,-5 0-8 0,5 4 0 15,-9 4-10-15,9-8 10 0,-5 4 0 0,9-3 0 16,-4 3-8-16,0 0 8 0,4-4 0 0,0 0 0 15,0 0 0-15,5-3 0 0,0-1 0 0,-5 0 0 0,4 1 0 16,1-1 0-16,-5 4 0 0,0-4 13 0,0-3-2 16,0 7-1-16,-4-4 14 0,0 5 4 0,0-1 0 0,4 0 0 15,-9 0-7-15,5 0-1 0,-4 1 0 0,3-1 0 16,1 0-20-16,0 4 0 0,-9 4 0 0,0 0 0 16,4-8 11-16,1 4 1 0,-5 4 0 0,8 0 0 15,1-4-12-15,0 4 0 0,-9 0 0 0,0 0 0 16,0 0 0-16,0 0 0 0,9-3 0 0,-1-1 0 15,-8 4 0-15,9-4-14 0,-9 4 2 0,5 0 0 16,-5 0 12-16,13-4 16 0,0 0-3 0,-4 0-1 16,4 0-12-16,-4 0 0 0,4-4 0 0,-4 5 0 15,4-1 0-15,0 0 0 0,-4-4 0 0,-1 4 0 0,1 4 0 0,0-8 0 16,0 4 0-16,-9 4 0 0,9-4 0 0,-1 1 0 16,1-1 0-16,4 0 0 15,-4 0-26-15,4 0-8 0,-13 4-2 0,9-4 0 16,4 0-46-16,-13 4-10 0,0 0-1 0,0 0-1066 15</inkml:trace>
  </inkml:traceGroup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A1A9718-F4F1-44DF-BE7E-D37EC9178647}" emma:medium="tactile" emma:mode="ink">
          <msink:context xmlns:msink="http://schemas.microsoft.com/ink/2010/main" type="inkDrawing" rotatedBoundingBox="13097,12309 13622,14948 11071,15455 10546,12816" hotPoints="13331,13874 12001,15203 10672,13874 12001,12545" semanticType="container" shapeName="Circle">
            <msink:sourceLink direction="with" ref="{24094D6E-42AF-43D6-81C6-0FA12E3A6EEF}"/>
            <msink:destinationLink direction="with" ref="{0CB68C53-7809-45E3-89F5-59FC07534F60}"/>
            <msink:destinationLink direction="with" ref="{A8A23DA9-2EC6-4162-BB0A-2B6A2B872FF2}"/>
            <msink:destinationLink direction="with" ref="{589542FB-012C-43F6-8893-D0175E4D0ACD}"/>
            <msink:destinationLink direction="with" ref="{DD96F732-6AC2-40E9-B2C9-1BA8A49DA09E}"/>
          </msink:context>
        </emma:interpretation>
      </emma:emma>
    </inkml:annotationXML>
    <inkml:trace contextRef="#ctx0" brushRef="#br0">1918 144 403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1 0 16,0-1-1-16,0-4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  </inkml:traceGroup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B68C53-7809-45E3-89F5-59FC07534F60}" emma:medium="tactile" emma:mode="ink">
          <msink:context xmlns:msink="http://schemas.microsoft.com/ink/2010/main" type="inkDrawing" rotatedBoundingBox="5524,9613 10870,13430 10809,13516 5463,9699" semanticType="connector" shapeName="Other">
            <msink:sourceLink direction="with" ref="{20BAD07A-2DA6-4BD1-B761-D9FED0A990FA}"/>
            <msink:sourceLink direction="with" ref="{1A1A9718-F4F1-44DF-BE7E-D37EC9178647}"/>
          </msink:context>
        </emma:interpretation>
      </emma:emma>
    </inkml:annotationXML>
    <inkml:trace contextRef="#ctx0" brushRef="#br0">-5717-3424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E47A53C-356C-4F1E-9CAF-248F1FD6EFB8}" emma:medium="tactile" emma:mode="ink">
          <msink:context xmlns:msink="http://schemas.microsoft.com/ink/2010/main" type="inkDrawing"/>
        </emma:interpretation>
      </emma:emma>
    </inkml:annotationXML>
    <inkml:trace contextRef="#ctx0" brushRef="#br0">101 1393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  </inkml:traceGroup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55:34.41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EC9165-EF90-4EA9-8D2F-ADF448169021}" emma:medium="tactile" emma:mode="ink">
          <msink:context xmlns:msink="http://schemas.microsoft.com/ink/2010/main" type="writingRegion" rotatedBoundingBox="3865,302 14649,-195 14723,1413 3940,1911"/>
        </emma:interpretation>
      </emma:emma>
    </inkml:annotationXML>
    <inkml:traceGroup>
      <inkml:annotationXML>
        <emma:emma xmlns:emma="http://www.w3.org/2003/04/emma" version="1.0">
          <emma:interpretation id="{1378020E-FF74-45FC-87A2-EC7023845C38}" emma:medium="tactile" emma:mode="ink">
            <msink:context xmlns:msink="http://schemas.microsoft.com/ink/2010/main" type="paragraph" rotatedBoundingBox="3865,302 14649,-195 14723,1413 3940,19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4A37B3-D8B3-4EF5-B177-6EC31A6A7E9C}" emma:medium="tactile" emma:mode="ink">
              <msink:context xmlns:msink="http://schemas.microsoft.com/ink/2010/main" type="line" rotatedBoundingBox="3865,302 14649,-195 14723,1413 3940,1911"/>
            </emma:interpretation>
          </emma:emma>
        </inkml:annotationXML>
        <inkml:traceGroup>
          <inkml:annotationXML>
            <emma:emma xmlns:emma="http://www.w3.org/2003/04/emma" version="1.0">
              <emma:interpretation id="{471FB407-BD34-4AD3-BEDE-C1509C1A4CD7}" emma:medium="tactile" emma:mode="ink">
                <msink:context xmlns:msink="http://schemas.microsoft.com/ink/2010/main" type="inkWord" rotatedBoundingBox="3865,302 6425,184 6499,1793 3940,191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0 210 1364 0,'0'0'30'0,"0"0"6"0,0 0 2 0,0 0 0 0,0 0-30 0,0 0-8 16,0 0 0-16,9 0 0 0,0 0 62 0,-1-8 11 16,1 4 3-16,0 0 0 0,4 0-13 0,0 4-3 15,0-8 0-15,0 8 0 0,5-3-3 0,0 3-1 16,-1-4 0-16,5 0 0 0,4 0-16 0,1-4-4 15,3 0-1-15,10 0 0 0,-5 1 2 0,9-1 1 16,-5 4 0-16,5-12 0 0,0 5-10 0,0-1-1 16,13 0-1-16,-4-3 0 0,8 7-6 0,-4 4 0 15,-4-8-1-15,-1 8 0 0,-8-3-19 0,5-1 0 16,-10 4 8-16,5 0-8 0,-9 0-12 0,-4 4-5 0,-1-4-2 16,-3 4 0-1,-5 0-81-15,-5 4-16 0,-4 4-3 0</inkml:trace>
          <inkml:trace contextRef="#ctx0" brushRef="#br0" timeOffset="337.92">952-13 1234 0,'-13'0'55'0,"13"0"11"0,0 0-53 0,0 0-13 15,0 0 0-15,0 0 0 0,0 0 86 0,0 0 14 16,0 0 4-16,0 12 0 0,-5 8-33 0,-8 7-7 16,9 0 0-16,-9 8-1 0,-9 4 1 0,4 12 1 15,1 0 0-15,-5-4 0 0,0 3-6 0,-4 5-2 16,-1-5 0-16,1 5 0 0,0-4-18 0,4-4-4 15,0 3-1-15,4-3 0 0,1-4-10 0,-1 0-1 16,0-4-1-16,1-8 0 0,4 4-22 0,-5-4 9 16,5-3-9-16,4-1 0 15,1-4-77-15,-6 1-23 0,6-5-4 0,3 1-569 16,5-5-115-16</inkml:trace>
          <inkml:trace contextRef="#ctx0" brushRef="#br0" timeOffset="1006.3615">2009-596 921 0,'0'-8'40'0,"0"8"10"0,0 0-40 0,0 0-10 15,0 0 0-15,0 0 0 0,0 8 196 0,-4 12 36 16,-5-1 8-16,0 9 2 0,1 3-153 0,-6 0-30 16,1 4-7-16,0 4 0 0,0 0 0 0,0 8 0 15,0 0 0-15,-5 3 0 0,5-3-16 0,-5 12-2 16,1 7-1-16,-1 0 0 0,1-3-1 0,-5-1 0 16,4-3 0-16,1-1 0 0,-1 1-8 0,1-13-1 15,3-3-1-15,1 4 0 0,-9-8-22 0,5-4 8 16,-5 4-8-16,0-8 0 0,9 0 12 0,0-3-3 15,-5-1 0-15,1-11 0 0,-1-1-9 0,5-7-12 16,0 0 2-16,-1-8 1 16,1-4-24-16,5 0-5 0,-1-4-1 0,0-3 0 0,5-9 19 0,4 1 3 15,4-9 1-15,9 1 0 0,0 0-7 0,5-1-1 16,-1 5 0-16,5 0 0 0,0 3 24 0,0 4 16 0,0 5-2 16,0-1-1-16,-4 4-13 0,4 4 0 0,-5 0 8 15,5 4-8-15,0 4 0 0,-4-4 0 0,3 0 0 16,1 4 0-16,-4-4 0 0,4 0 0 0,4 0 0 0,-4-4 0 15,0 4 0-15,9-7 0 0,4-1 0 0,-4-4 9 16,8-4-9-16,-4-3 10 0,-4-1-10 0,4 1 10 16,9 0-10-16,0-9 0 0,-9 1 0 0,0 0 0 15,0 3 0-15,-4-7 0 0,-5 4 0 0,-4-1 0 16,0 9 9-16,-9-1-9 0,0 1 10 0,-4-1-10 16,-5 5 18-16,1 3-2 0,-10 0-1 0,1 9 0 15,-5-5 5-15,1 8 2 0,-10 0 0 0,0 4 0 16,-8 7-6-16,-5 5-2 0,-4 3 0 0,0 1 0 15,9 7-14-15,-5 4 0 0,0-3 0 0,5 3 0 0,9 4 0 0,3-4 0 16,1 0 0-16,4 5 0 0,5-9 0 0,4 4 12 16,0 4-1-16,4-4-1 0,5-3 1 0,4 3 0 15,1 0 0-15,8-4 0 0,-1-3-3 0,6 3-8 16,3-4 12-16,6 1-4 0,3 3-8 0,1-11 0 16,-5-5 9-16,4-3-9 15,5-4-34-15,-9-8-11 0,5-8-3 0,3-3-1054 0</inkml:trace>
        </inkml:traceGroup>
        <inkml:traceGroup>
          <inkml:annotationXML>
            <emma:emma xmlns:emma="http://www.w3.org/2003/04/emma" version="1.0">
              <emma:interpretation id="{B0067237-1BA3-4200-8E47-9937113879CE}" emma:medium="tactile" emma:mode="ink">
                <msink:context xmlns:msink="http://schemas.microsoft.com/ink/2010/main" type="inkWord" rotatedBoundingBox="7980,800 10517,683 10549,1394 8013,151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926.5842">4098 254 874 0,'-5'-11'39'0,"5"11"8"0,0-16-38 0,5 1-9 16,-1 7 0-16,0-12 0 0,1-3 104 0,4 3 18 16,-1 5 4-16,10-9 1 0,-1 5-50 0,1-1-9 15,-5 5-3-15,5-1 0 0,4 1-36 0,-5 3-7 16,-4 0-2-16,1 4 0 0,3 4-9 0,1 1-3 0,-5 6 0 15,4 1 0-15,-3 8-8 0,3 4 0 0,-4 11-12 16,-4 4 12-16,0 8 0 0,0 4 0 0,-9 8 0 0,0-4 0 16,0-1 0-16,-5 5 12 0,-4-12-4 0,5 4 0 15,-5 0 19-15,5-4 3 0,-9-12 1 0,8 0 0 16,-3-3 0-16,3-5 0 0,-4 1 0 0,5-9 0 16,4-11 12-16,-4 16 2 0,4-16 1 0,0 0 0 15,0 0-12-15,0 0-2 0,0-16-1 0,4 1 0 16,5-5-10-16,0 1-1 0,-1-8-1 0,5-9 0 15,1 5-19-15,8-16 0 0,-5 8 0 0,5-11 0 16,4-1 0-16,5 8 0 0,0-7 0 0,0 3 0 16,4 8 0-16,0 4-11 0,-5 7 11 0,1 5-10 15,0 11 10-15,-5 4-13 0,0 8 5 0,-4 8 8 0,0 4-11 16,-8 7 11-16,3 1-8 0,-8 7 8 0,0 4 11 16,-1 5 7-16,-3-1 2 0,-1 0 0 0,1-8-20 0,-5 4 0 15,0-3 0-15,0-5 0 0,0 0 0 0,-5-3 8 16,5 3 1-16,-4-3 0 0,-1-9-9 0,5 5 12 15,0-4-12-15,0-5 12 0,5 5-20 0,-5-12-4 16,4 8-1-16,5 0-997 16</inkml:trace>
          <inkml:trace contextRef="#ctx0" brushRef="#br0" timeOffset="3273.0632">5247 473 1645 0,'0'0'36'0,"13"-8"7"0,-4 4 1 0,9 0 4 0,-1-4-39 0,-4 1-9 0,5-1 0 0,4 0 0 15,0-4 35-15,0 4 5 0,4-11 0 0,-8 3 1 16,4 1-25-16,-1-5-6 0,-3 1-1 0,-5-1 0 16,-8 5-1-16,3-5 0 0,1-7 0 0,-5 4 0 15,1-1 4-15,-5 5 0 0,0-9 0 0,0 9 0 16,0-1 3-16,4 1 1 0,-8 3 0 0,4 8 0 15,0 8 2-15,0 0 1 0,-9-11 0 0,0 11 0 16,1 0-8-16,-6 11-2 0,6 1 0 0,-10 8 0 16,1 7 3-16,-1-4 0 0,0 9 0 0,1-1 0 15,-1 8-4-15,5 0 0 0,0-4 0 0,0 0 0 0,8 0 0 16,-3-4 0-16,8 0 0 0,0 1 0 0,4-1-8 0,5-8 0 16,-5-3 0-16,9-1 0 0,1 1-20 0,-1 3-2 15,0-15-1-15,4 4 0 16,5-12-148-16,0 0-29 0,18-12-7 15,-10-4-1-15</inkml:trace>
          <inkml:trace contextRef="#ctx0" brushRef="#br0" timeOffset="3622.5696">5839 137 403 0,'0'0'36'0,"0"0"-36"16,0 0 0-16,0 0 0 0,0 0 265 0,0 0 47 16,0 0 8-16,0 16 3 0,0 0-201 0,0 7-40 15,5 0-8-15,-1 5-2 0,-4-1-21 0,5 0-5 16,-5 5-1-16,8-9 0 0,-3 4-17 0,-1 0-4 0,1-7-1 0,3 3 0 15,-3 1-9-15,3-13-2 0,1 1 0 0,0-4 0 16,0 0-2-16,0-4-1 0,4-4 0 0,0-4 0 16,-4-4 3-16,4-4 0 0,4-3 0 0,-3-1 0 15,3-3-12-15,-4-9 0 0,5 5 0 0,-5-1 0 16,5-7 0-16,-1 8-9 0,1 0 9 0,-5 7 0 16,0 4-10-16,-4 1 10 0,4 3-8 0,-4 8 8 15,-1 4 0-15,-3 0 0 0,-5-4 0 0,4 15 0 16,1 1 0-16,-1-1 8 0,5 5 0 0,0-8 0 15,4 7 9-15,-5-11 3 0,6 3 0 0,-1-3 0 16,0-4-20-16,4 4 0 0,-3-8 0 0,8-12 0 16,0 4 0-16,-1-3 15 0,1-5-3 0,5-3-1 15,-10-1 1-15,10 1 0 0,-5-9 0 0,-5 5 0 0,1-4 0 16,-1-1 0-16,1 1 0 0,-5 4 0 0,-4-5-12 16,-1 9-12-16,6-1 2 0,-10 1-689 15,5-1-137-15</inkml:trace>
        </inkml:traceGroup>
        <inkml:traceGroup>
          <inkml:annotationXML>
            <emma:emma xmlns:emma="http://www.w3.org/2003/04/emma" version="1.0">
              <emma:interpretation id="{65851ECC-D2AD-4428-877B-8B4778F1E0FA}" emma:medium="tactile" emma:mode="ink">
                <msink:context xmlns:msink="http://schemas.microsoft.com/ink/2010/main" type="inkWord" rotatedBoundingBox="11610,316 13777,216 13834,1443 11667,154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705.4392">7752 379 518 0,'0'0'23'0,"0"0"5"0,0-8-28 0,0 4 0 0,0 4 0 15,5-11 0-15,-1 3 288 0,5 0 52 0,0 0 10 0,-1 5 2 16,6-9-220-16,-1 4-44 0,0 0-8 0,0 0-3 15,5 1-45-15,4-5-10 0,-5 4-2 0,5-4 0 16,0 5-20-16,4 3 0 0,5-12 0 0,-5 12 0 16,5-7-56-16,4 3-13 0,-4 0-3 0,4-4-517 15,0 4-104-15</inkml:trace>
          <inkml:trace contextRef="#ctx0" brushRef="#br0" timeOffset="4573.6635">7989-77 1018 0,'0'0'45'0,"0"0"10"0,0 0-44 0,9-8-11 0,4 0 0 0,-4 1 0 16,0 3 96-16,4-12 18 0,0 4 3 0,5 1 1 15,-5 3-46-15,4-12-10 0,-4 9-2 0,5-5 0 16,-5 4-36-16,0-7-7 0,-8 3-1 0,3 1-1 16,1 3 5-16,0-4 2 0,-5 1 0 0,-4 3 0 15,5-4-12-15,-10 1-2 0,5-1-8 0,-4 5 12 16,0-9-12-16,-5 1 9 0,4 11-9 0,1-12 8 0,-5 1-8 0,-4 7 0 16,4-4 9-16,5 5-9 0,-5 3 0 15,0 0 0-15,9 8 0 0,-8 0 0 0,8 0 0 0,-14 4 0 16,6 8-9-16,-5-4 9 0,4 3 0 0,-4 9 0 15,8-1-9-15,-8 5 9 0,4 3 0 0,5 8 0 16,0-8 0-16,-1 12 0 0,5 4 11 0,0 4 5 16,0 8 2-16,5 3 0 0,-1 1 21 0,-4 7 4 15,9-8 1-15,-9 1 0 0,4-4 5 0,-4-1 2 16,0-3 0-16,0-1 0 0,0-3-22 0,0-4-4 16,-4-4-1-16,4-4 0 0,-9 4-11 0,5-4-2 15,-1-3-1-15,1-13 0 0,-5 1-22 0,0-1-4 16,5-11 0-16,-1 0-1 15,1-1-161-15,-5-3-32 0</inkml:trace>
          <inkml:trace contextRef="#ctx0" brushRef="#br0" timeOffset="4927.649">8551-510 1825 0,'0'0'40'0,"0"0"8"0,-5 4 1 0,1 8 3 0,0 3-41 0,-1-3-11 16,1 15 0-16,4-7 0 0,0 7 56 0,4 0 8 16,-4 8 3-16,5 4 0 0,-1-3-15 0,5 3-2 15,-9 7-1-15,4-3 0 0,1 8-24 0,-1 0-5 16,0-1 0-16,1-3-1 0,-5 4-11 0,4-4-8 15,-4-4 9-15,-4-1-9 0,-1 1-9 0,1 0-8 16,-5-8-2-16,-4 4-660 16,0-4-132-16</inkml:trace>
          <inkml:trace contextRef="#ctx0" brushRef="#br0" timeOffset="5237.8636">8796-65 1587 0,'0'0'70'0,"0"0"15"0,0 0-68 0,14 0-17 0,-10 7 0 0,5 5 0 16,-5-4 49-16,-4 11 7 0,0 5 0 0,0-1 1 16,-4 8-25-16,4-3-6 0,0 3-1 0,-5-4 0 15,1-3-15-15,0-1-10 0,4 0 12 0,-5-7-12 0,10 4 11 0,-5-9-11 16,4-3 10-16,5 4-10 0,0-8 11 16,-1-4-11-16,5 0 12 0,1-4-12 0,-1-8 25 0,0-4-1 15,0 5-1-15,5-9 0 0,4-7-23 0,0 4 0 16,-5-9 0-16,5 9 0 0,-4-8 8 0,-1 3 1 15,-4 9 0-15,0-8 0 0,-4 7 5 0,-4 1 1 16,-5-9 0-16,0 17 0 0,0-5 2 0,-9 12 1 16,-4-8 0-16,4 5 0 0,-4 7 4 0,-5 4 1 15,-4-1 0-15,0 1 0 0,9 8-23 0,-4-4 0 16,3 7 0-16,-3 1 0 16,4 0-53-16,0 7-9 0,-5-3-2 0,9 7-872 0</inkml:trace>
          <inkml:trace contextRef="#ctx0" brushRef="#br0" timeOffset="5788.908">9226-167 1900 0,'5'-11'169'0,"-1"3"-135"0,1 4-34 0,-5 4 0 16,8-8 69-16,-8 8 7 0,9 0 2 0,0 8 0 15,-5-4-58-15,5 11-12 0,0-7-8 0,-5 12 9 16,1-1-9-16,-5 1 8 0,8 7-8 0,-3-4 8 16,-1 5-8-16,1-5 0 0,3-3 9 0,-3 3-9 15,-1-15 0-15,5 7 9 0,-5-7-9 0,1 0 0 16,3-4 9-16,1 0-9 0,0-8 0 0,0 0 9 16,4-8 0-16,0 4 0 0,5-3 0 0,-1-5 0 0,-4 1-9 15,5-1 0-15,-1 0 0 0,1 5 8 0,-5-5-8 16,0 4 0-16,5 1 0 0,-9 3 0 0,4 0 8 0,-9 4 0 15,-4 4 0-15,13 0 0 0,-8 0 0 0,-5 0 0 16,8 4 0-16,1 4 0 0,0 0-8 0,-9-8 12 16,0 0-12-16,9 7 12 0,0 5-12 0,-1-12 0 15,-8 0 0-15,14 8 0 0,-6-4 0 0,5-4 0 16,-4 0 0-16,9-4 8 0,-5 4 29 0,0-8 6 16,0-4 1-16,5 5 0 0,-1-9-20 0,-3 4-4 15,-1 1-1-15,0-1 0 0,0-4 17 0,0 5 4 16,-4 3 1-16,-5-4 0 0,5 4-20 0,-5-3-4 15,-4 3-1-15,5-4 0 0,-1 4-16 0,-4-3 0 16,0 3 0-16,0-4 0 0,0 4-9 0,0 1-6 16,0-1-1-16,0 0-805 15,0 0-162-15</inkml:trace>
        </inkml:traceGroup>
        <inkml:traceGroup>
          <inkml:annotationXML>
            <emma:emma xmlns:emma="http://www.w3.org/2003/04/emma" version="1.0">
              <emma:interpretation id="{616A5FAC-669D-47EA-9FB9-3F42D914E9B1}" emma:medium="tactile" emma:mode="ink">
                <msink:context xmlns:msink="http://schemas.microsoft.com/ink/2010/main" type="inkWord" rotatedBoundingBox="14573,520 14682,515 14699,885 14591,891"/>
              </emma:interpretation>
              <emma:one-of disjunction-type="recognition" id="oneOf3">
                <emma:interpretation id="interp3" emma:lang="" emma:confidence="1">
                  <emma:literal>:</emma:literal>
                </emma:interpretation>
                <emma:interpretation id="interp4" emma:lang="" emma:confidence="0">
                  <emma:literal>. .</emma:literal>
                </emma:interpretation>
                <emma:interpretation id="interp5" emma:lang="" emma:confidence="0">
                  <emma:literal>. &lt;</emma:literal>
                </emma:interpretation>
                <emma:interpretation id="interp6" emma:lang="" emma:confidence="0">
                  <emma:literal>. ,</emma:literal>
                </emma:interpretation>
                <emma:interpretation id="interp7" emma:lang="" emma:confidence="0">
                  <emma:literal>. $</emma:literal>
                </emma:interpretation>
              </emma:one-of>
            </emma:emma>
          </inkml:annotationXML>
          <inkml:trace contextRef="#ctx0" brushRef="#br0" timeOffset="7598.1318">10692 79 1324 0,'0'0'118'0,"0"0"-94"16,0 0-24-16,0 0 0 0,0 0 85 0,4-12 13 15,1 4 2-15,-1-3 1 0,-4 11-39 0,4-4-8 16,9 0-2-16,-4 4-583 0,4 0-117 16</inkml:trace>
          <inkml:trace contextRef="#ctx0" brushRef="#br0" timeOffset="7460.3255">10784-284 633 0,'0'0'56'0,"0"0"-44"0,-4-4-12 0,-5 0 0 16,0 1 120-16,5 3 21 0,4 0 5 0,0 0 1 0,-9 0-51 0,9 0-9 15,0 0-3-15,0 0 0 0,0 0-46 0,0 0-10 16,0 0-1-16,0 0-1 0,0 0-16 0,4 7-10 16,-4 1 12-16,9 4-12 15,-5-4-69-15,1 3-21 0</inkml:trace>
        </inkml:traceGroup>
      </inkml:traceGroup>
    </inkml:traceGroup>
  </inkml:traceGroup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55:50.90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71B1B71-8320-4974-9D37-069AC92AC2BE}" emma:medium="tactile" emma:mode="ink">
          <msink:context xmlns:msink="http://schemas.microsoft.com/ink/2010/main" type="writingRegion" rotatedBoundingBox="9652,6990 6670,7716 6311,6240 9292,5514"/>
        </emma:interpretation>
      </emma:emma>
    </inkml:annotationXML>
    <inkml:traceGroup>
      <inkml:annotationXML>
        <emma:emma xmlns:emma="http://www.w3.org/2003/04/emma" version="1.0">
          <emma:interpretation id="{6EA886EC-92EC-4D9B-9F44-D8AC5D447D0C}" emma:medium="tactile" emma:mode="ink">
            <msink:context xmlns:msink="http://schemas.microsoft.com/ink/2010/main" type="paragraph" rotatedBoundingBox="9652,6990 6670,7716 6311,6240 9292,55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7C0ED6-1091-4624-985C-A13D62FF2A1C}" emma:medium="tactile" emma:mode="ink">
              <msink:context xmlns:msink="http://schemas.microsoft.com/ink/2010/main" type="line" rotatedBoundingBox="9652,6990 6670,7716 6311,6240 9292,5514"/>
            </emma:interpretation>
          </emma:emma>
        </inkml:annotationXML>
        <inkml:traceGroup>
          <inkml:annotationXML>
            <emma:emma xmlns:emma="http://www.w3.org/2003/04/emma" version="1.0">
              <emma:interpretation id="{55B6EA07-C5E6-4248-8900-6FD6FC4EA45A}" emma:medium="tactile" emma:mode="ink">
                <msink:context xmlns:msink="http://schemas.microsoft.com/ink/2010/main" type="inkWord" rotatedBoundingBox="9652,6990 6670,7716 6311,6240 9292,5514"/>
              </emma:interpretation>
              <emma:one-of disjunction-type="recognition" id="oneOf0">
                <emma:interpretation id="interp0" emma:lang="" emma:confidence="0">
                  <emma:literal>of</emma:literal>
                </emma:interpretation>
                <emma:interpretation id="interp1" emma:lang="" emma:confidence="0">
                  <emma:literal>. .</emma:literal>
                </emma:interpretation>
                <emma:interpretation id="interp2" emma:lang="" emma:confidence="0">
                  <emma:literal>. j</emma:literal>
                </emma:interpretation>
                <emma:interpretation id="interp3" emma:lang="" emma:confidence="0">
                  <emma:literal>If</emma:literal>
                </emma:interpretation>
                <emma:interpretation id="interp4" emma:lang="" emma:confidence="0">
                  <emma:literal>. 4</emma:literal>
                </emma:interpretation>
              </emma:one-of>
            </emma:emma>
          </inkml:annotationXML>
          <inkml:trace contextRef="#ctx0" brushRef="#br0">3426 5394 1195 0,'0'0'26'0,"0"0"6"0,0-11 0 0,0 3 2 0,0 8-34 0,0-12 0 16,0 12 0-16,9-8 0 0,-4-3 94 0,3-1 12 15,-3 4 2-15,4 0 1 0,-5 1-31 0,5 3-6 16,-9 4-2-16,13-8 0 0,-9 4 2 0,-4 4 0 16,0 0 0-16,13 0 0 0,-8 4-18 0,4 8-3 15,4-1-1-15,-9 9 0 0,-8 3-12 0,4 8-2 16,4 4-1-16,1 8 0 0,-5 0 0 0,-5 4 0 15,-4 0 0-15,1 11 0 0,-1 5 12 0,0-13 2 16,-4 5 1-16,0 0 0 0,0 3-30 0,-5-3-5 16,5-5-2-16,0 1 0 0,-1-4 2 0,1 7 0 15,0-7 0-15,4 0 0 0,-4-12-15 0,9 0 0 16,-1-4 8-16,1 1-8 16,0-9-70-16,-1-3-17 0,1-5-3 0,4 1-690 0,0-8-139 0</inkml:trace>
          <inkml:trace contextRef="#ctx0" brushRef="#br0" timeOffset="-400.099">2922 5839 576 0,'-4'-16'25'0,"8"12"6"0,-4 1-31 0,0-5 0 16,-4 0 0-16,8 4 0 0,-4-4 226 0,4 0 39 15,-8-3 8-15,4 7 2 0,0 0-150 0,0 4-29 16,0 0-7-16,0 0-1 0,0 0-14 0,0 0-3 16,0 0-1-16,0 0 0 0,9 12-27 0,-1 3-6 15,-3 9-1-15,-1 7 0 0,5 0 1 0,-9 0 0 16,0 4 0-16,0 8 0 0,0 4 1 0,0 0 0 15,-4 0 0-15,-5-1 0 0,0-3-16 0,0 0-3 16,1-4-1-16,-1 0 0 0,-4 0-18 0,8-4 8 16,1-4-8-16,-1-3 0 0,1-9-8 0,0 5-9 0,-1-5-2 15,5-3 0 1,0-16-176-16,0 0-35 0</inkml:trace>
          <inkml:trace contextRef="#ctx0" brushRef="#br0" timeOffset="-728.1993">2694 5827 1400 0,'0'-15'62'0,"0"15"13"0,0 0-60 0,0 0-15 16,0-8 0-16,0 0 0 0,0 0 43 0,0 8 5 15,0 0 2-15,0 0 0 0,0 0-21 0,0 0-4 16,-5 20-1-16,1-1 0 0,4-3 9 0,0 7 2 16,-9 1 0-16,0 3 0 0,5 4-12 0,0 0-3 15,-1 4 0-15,-4 8 0 0,-4-8 6 0,5 0 1 16,8 1 0-16,0-9 0 0,-5-4 5 0,5-3 2 15,-4-5 0-15,4-3 0 0,4 0-4 0,-4-12-1 16,0 0 0-16,0 0 0 0,9 8-1 0,4-5-1 16,-13-3 0-16,9 0 0 0,4-3-1 0,5-1 0 15,-5-4 0-15,4 0 0 0,1-4 3 0,4-3 1 0,0 3 0 16,4-7 0-16,-4-1-30 0,0 4 0 0,4 1 0 16,-4 3 0-1,-4-3-42-15,-1 7-11 0,1-4-3 0,-1 4 0 16,-3 8-114-16,-1-4-23 0,-13 4-5 0</inkml:trace>
          <inkml:trace contextRef="#ctx0" brushRef="#br0" timeOffset="-7.54502E6">4870 5426 691 0,'0'0'61'0,"0"0"-49"0,0 0-12 0,0 0 0 16,-5-8 80-16,1 4 12 0,0 0 4 0,4 4 0 16,0-8 10-16,0 8 2 0,0 0 1 0,0-8 0 15,-5 1-8-15,1 3-1 0,4-4-1 0,-9 4 0 0,5 0-19 0,4 4-4 16,0 0-1-16,-9-4 0 0,0 0-18 0,0 4-3 16,9 0-1-16,0 0 0 0,0 0-36 0,0 0-7 15,0 0-2-15,0 0 0 0,0 0-8 0,0 0 0 16,-4 8 0-16,4-8-11 0,4 8 11 0,-4-8 0 15,9 8 10-15,0-1-10 0,4-3 0 0,0 0 8 16,-4 0-8-16,4 0 0 0,5 4 12 0,4-4 0 16,0-4 0-16,0 4 0 0,4-4-12 0,0 4 0 15,1-1 0-15,3 1 0 0,-3-4 0 0,8 4 0 16,-5 0 0-16,6-4 0 0,-6 4 0 0,1 0 0 16,4 0 0-16,0-4 0 0,-4 0 8 0,-5 0-8 15,0 0 0-15,1 0 0 0,-5-4 8 0,0 4-8 16,-5 0 0-16,-8-4 9 0,0 0-9 0,-9 4 0 15,9 0 0-15,-9 0 8 0,8 0-8 0,-8 0 0 16,9 0 0-16,0 4 0 0,0-4 8 0,-9 0-8 16,4 8 8-16,5 0-8 0,-5 3 0 0,1-3 8 0,-1 0-8 15,-4 4 0-15,0 3 0 0,-4-3 8 0,-5 4-8 0,4-1 0 16,1 5 10-16,-5-5-10 0,-4 5 12 0,-4-1-12 16,-10 9 20-16,5-5-2 0,-4 0-1 0,-5 1 0 15,1 3 10-15,-6 4 1 0,1-3 1 0,5 7 0 16,-5-4-9-16,-1 0-3 0,1 4 0 0,5 0 0 15,-1 0-17-15,5 4 8 0,-5-4-8 0,9-3 0 16,0-1 0-16,0 0-12 0,5 0 0 0,3 0 0 16,1-7 0-16,4 3 0 0,1-4 0 0,-1-3 0 15,9-4-162-15,-5-5-32 0,5 1-6 16</inkml:trace>
          <inkml:trace contextRef="#ctx0" brushRef="#br0" timeOffset="-7.45972E6">4387 5075 345 0,'0'0'31'0,"5"-8"-31"0,3 4 0 0,-3 0 0 15,-5 4 98-15,9-8 14 0,-5-4 2 0,5 9 1 16,-9 3-41-16,0 0-8 0,4-8-2 0,5 4 0 15,-9 4-23-15,4-4-5 0,1-4 0 0,-5 8-1 16,0 0-15-16,0 0-2 0,0 0-1 0,0 0 0 0,0 0 18 16,0 0 3-16,0 0 1 0,0 0 0 0,0 0-11 15,0 0-3-15,0 0 0 0,0 0 0 0,0 0-4 0,0 0-1 16,-9-4 0-16,9 4 0 0,0 0 8 0,0 0 2 16,-9 0 0-16,9 0 0 0,-13 0-5 0,13 0-1 15,-9 0 0-15,0 0 0 0,9 0-4 0,-8 0 0 16,8 0-1-16,-9 4 0 0,9-4-8 0,-9 4-2 15,0 0 0-15,1 0 0 0,-1 0-9 0,0 0 12 16,-4 3-12-16,4-3 12 0,0 0-12 0,5 0 0 16,-5 0 0-16,0 4 0 0,1 0 0 0,8-8 0 15,-9 7 0-15,4 1 0 0,-3 0 0 0,8-8 0 16,0 0 0-16,-5 8 0 0,1 4 0 0,-1-5 12 16,1 1-12-16,4-8 12 0,0 0-12 0,-4 8 0 15,-5 0 0-15,5 3 0 0,-1 1 0 0,1 0 8 16,-5 0-8-16,0-1 8 0,5 5-8 0,4-4 10 0,0-12-10 0,-5 7 10 15,5 5-2-15,-4 0-8 0,4-1 12 0,-4-3-4 16,4 4 11-16,0-12 1 0,0 0 1 0,0 12 0 16,0-1-1-16,4 5 0 0,-4-4 0 0,0-5 0 15,4 5-8-15,-4-4-3 0,5 4 0 0,-5-1 0 16,0-3-1-16,4 4 0 0,-4-4 0 0,0 3 0 16,5 1-8-16,-1 0 8 0,-8 3-8 0,4-7 8 15,0 4-8-15,0-4 8 0,-5 3-8 0,5-11 8 16,0 12-8-16,0-12 0 0,0 8 0 0,0-8 0 15,0 8 8-15,0 3 0 0,0-3 0 0,0-8 0 16,0 0-8-16,0 0 0 0,0 12 0 0,9-4 0 0,-5 3 25 16,1-3 3-16,-5-8 1 0,4 12 0 0,5-4-21 15,-9-8-8-15,4 7 0 0,5 1 9 0,-5 0-9 0,1 4 0 16,-5-12 0-16,4 8 0 0,1-1 0 0,-5-7 0 16,0 12 0-16,4-4 0 0,-4-8 0 0,4 8 12 15,-4-8-12-15,0 0 12 0,5 11-12 0,-5-11 0 16,4 12 0-16,-4-12 8 0,0 0-8 0,0 0 0 15,9 8 0-15,-9-8 0 0,9 4 0 0,-9-4 0 16,0 0 9-16,9 8-9 0,-1-5 13 0,-8-3-1 16,9 4-1-16,-9-4 0 0,13 4-11 0,-13-4 10 15,9 4-10-15,-9-4 10 0,0 0-10 0,13 0 0 16,0 0 9-16,-13 0-9 0,9 0 0 0,-9 0 0 16,13 4 0-16,0-4 8 0,-13 0-8 0,9 0 0 15,0-4 0-15,4 0 0 0,0 4 0 0,-4 0 0 16,0-4 0-16,4 0-8 0,-4-3 8 0,4 3 0 15,-4 0 0-15,4 4 0 0,-9-4 0 0,5-4 0 0,-5 4 0 16,5-4 0-16,0 5 0 0,-9 3 0 0,0 0 0 0,0-8 0 16,4 0 0-16,1 0 0 0,-5 0 0 0,0 8 0 15,0 0 0-15,0-7 0 0,0-5 0 0,4 4 8 16,-4 8-8-16,0-8 8 0,0 0-8 0,0-3 8 16,5 7-8-16,-5-4 0 0,4-4 0 0,0 5 0 15,-4-1 0-15,0 8 0 0,5-8 0 0,-5 4 0 16,0-4 0-16,0 0 0 0,-5 1 0 0,5-1 0 15,0 8 0-15,0 0 0 0,-4-4 0 0,0 0 0 16,-1-4 0-16,1 0 0 0,-1 5 0 0,-3-1 0 16,3-4 0-16,-4 4 0 0,5 0 0 0,-5 0 0 0,-4 0 0 15,4 0 0-15,-4 4 0 0,0 0 0 0,-5 0 0 0,1 4 9 16,-5-4-9-16,4 4 0 0,-4 4 8 0,5-4-8 16,-5 4 0-16,4-1 0 0,5 1-10 0,0-4-9 15,0 4-1-15,0 0-1 16,4 0-148-16,0 3-30 0,-13 9-5 0,9-5-2 0</inkml:trace>
          <inkml:trace contextRef="#ctx0" brushRef="#br0" timeOffset="-7.46149E6">3742 5114 518 0,'0'0'46'15,"5"-4"-37"-15,8 0-9 0,-4 0 0 16,-1 0 81-16,1 0 15 0,0 4 2 0,-9 0 1 0,0 0-39 0,0 0-7 15,0 0-1-15,9-4-1 0,0 4-1 0,-9 0 0 16,0 0 0-16,0 0 0 0,0 0 9 0,0 0 1 16,0 0 1-16,0 0 0 0,0 0-29 0,0 0-7 15,-5 8-1-15,5-8 0 0,0 8-6 0,-4 0-2 16,4 3 0-16,0-11 0 0,0 0-4 0,0 0-2 16,0 0 0-16,0 0 0 0,0 0 0 0,0 0 0 15,0 8 0-15,0-8 0 0,0 0 9 0,0 0 1 16,0 0 1-16,0 0 0 0,0 0 3 0,4 12 0 15,-4-12 0-15,0 0 0 0,0 0-8 0,0 0 0 16,0 8-1-16,0-8 0 0,0 0-7 0,0 0-8 16,5 11 11-16,-5-11-11 0,0 0 14 0,0 0-4 15,0 0-1-15,0 0 0 0,0 0 2 0,0 0 0 0,0 0 0 16,0 0 0-16,0 0-1 0,0 0 0 0,0 0 0 0,0 0 0 16,0 0 3-16,0 0 1 0,0 0 0 0,0 0 0 15,0 0-4-15,0 0-1 0,0 0 0 0,0 0 0 16,0 0-9-16,4 8 0 0,-4-8 0 0,0 0 8 15,0 0-8-15,0 0 0 0,0 0 0 0,0 0 0 16,0 0 8-16,0 0-8 0,0 0 8 0,0 0-8 16,0 0 0-16,0 0 8 0,0 0-8 0,0 0 0 15,0 0 0-15,0 0 0 0,0 0 0 0,0 0 0 16,0 0 0-16,0 0 0 0,0 0 0 0,0 0 0 16,0 0 0-16,0 0 0 0,0 0 8 0,0 0-8 15,0 0 0-15,0 0 0 0,0 0 0 0,0 0 8 16,0 0-8-16,0 0 0 0,0 0 0 0,0 0 0 0,0 0 0 15,0 0 0-15,0 0 0 0,0 0 0 0,0 0 0 0,0 0 0 16,0 0 0-16,0 0 0 0,4 12 0 0,1-1 0 16,-1 1 0-16,0 4 0 0,-4 7 0 0,0 1 10 15,-4-1-10-15,4 4 10 0,-4 8-10 0,4-3 10 16,-5-1-10-16,5 0 10 0,0 0-10 0,-4 4 10 16,4-4-10-16,4 1 10 0,-4-5-10 0,0 0 10 15,5 4-10-15,-1-3 10 0,0-1 2 0,1 0 0 16,-1 1 0-16,1-1 0 0,-5 0 13 0,0-3 3 15,0-1 1-15,0 0 0 0,0-7 4 0,0 4 1 16,-5-1 0-16,1-3 0 0,-1-5-20 0,5-3-4 16,-4 4-1-16,4-12 0 0,-9 8 0 0,9-8 0 15,0 0 0-15,0 0 0 0,0 0-1 0,-4-4-8 16,-5 0 12-16,5-4-4 0,-1-4-8 0,5-3 12 16,-4-1-12-16,4 1 12 15,-4-1-32-15,4 0-5 0,-5 5-2 0</inkml:trace>
        </inkml:traceGroup>
      </inkml:traceGroup>
    </inkml:traceGroup>
  </inkml:traceGroup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55:46.20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227527-C57C-48D1-BB19-A9829B91DC90}" emma:medium="tactile" emma:mode="ink">
          <msink:context xmlns:msink="http://schemas.microsoft.com/ink/2010/main" type="writingRegion" rotatedBoundingBox="14245,2840 16972,2488 17109,3552 14382,3903"/>
        </emma:interpretation>
      </emma:emma>
    </inkml:annotationXML>
    <inkml:traceGroup>
      <inkml:annotationXML>
        <emma:emma xmlns:emma="http://www.w3.org/2003/04/emma" version="1.0">
          <emma:interpretation id="{A30E4E98-EFB4-4655-B824-4CC0FD460C7D}" emma:medium="tactile" emma:mode="ink">
            <msink:context xmlns:msink="http://schemas.microsoft.com/ink/2010/main" type="paragraph" rotatedBoundingBox="14245,2840 16972,2488 17109,3552 14382,39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89DC40-6555-4523-A79F-9831589FDA60}" emma:medium="tactile" emma:mode="ink">
              <msink:context xmlns:msink="http://schemas.microsoft.com/ink/2010/main" type="line" rotatedBoundingBox="14245,2840 16972,2488 17109,3552 14382,3903"/>
            </emma:interpretation>
          </emma:emma>
        </inkml:annotationXML>
        <inkml:traceGroup>
          <inkml:annotationXML>
            <emma:emma xmlns:emma="http://www.w3.org/2003/04/emma" version="1.0">
              <emma:interpretation id="{BDAA7257-E218-4881-974C-01DEB3BE96A9}" emma:medium="tactile" emma:mode="ink">
                <msink:context xmlns:msink="http://schemas.microsoft.com/ink/2010/main" type="inkWord" rotatedBoundingBox="14266,3000 14822,2928 14930,3766 14374,383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-1697 357 1285 0,'0'0'56'0,"0"0"13"0,8-7-55 0,1 3-14 16,0-4 0-16,4 4 0 0,-4-4 59 0,4 8 9 16,0 0 1-16,5 4 1 0,-1-4-4 0,5 4-1 15,-4 0 0-15,-1 4 0 0,5 3-33 0,0 5-6 16,5 3-2-16,-6 1 0 0,1-1-16 0,-4 1-8 15,-5-1 8-15,0 1-8 0,0-1 11 0,-4 5-3 16,0-1-8-16,-5-3 12 0,-4-1-12 0,5 1 0 16,-5-1 0-16,-5-3 0 0,1 3 16 0,-9 1 6 15,-5-1 2-15,1 1 0 0,-1-5-2 0,-4 5 0 16,-4-1 0-16,0-7 0 0,-1 4-22 0,1-5 0 16,4 1 0-16,0-4 0 0,-4 0 0 0,8-4 9 0,-4-4-9 0,5 0 10 15,-5-4-10-15,4 0 8 0,1-4-8 0,3 4 8 16,1-4-8-16,5-3 0 0,-1 3 0 0,0-4 0 15,5 0 0-15,4 1-11 0,4-5 3 0,-4 1 0 16,9-1-6-16,4 0-1 0,0 1 0 0,0-1 0 16,0-3-18-1,5-1-4-15,-5 1-1 0,5-5 0 0,-5 5-2 0,4-1 0 16,1-7 0-16,4 4 0 0,0-5 24 0,-5 5 4 0,5-4 0 0,5-1 1 16,-5 1 11-16,0 4 0 0,-5-5 0 0,5 1 0 15,-9 0 0-15,5-5 8 0,-1 9-8 0,1-8 0 0,-5 0 0 0,0 3 0 16,-4 5 0-16,-5 0 0 0,1-1 0 0,-1 9 0 15,-8-5 0-15,-1 8 8 0,1 1 12 16,0-5 4-16,-5 8 0 0,0 4 0 0,9 4-11 0,0 0-1 16,-4 0-1-16,-10 0 0 0,1 4 7 0,0 4 2 15,-4 4 0-15,3 0 0 0,-3 7-20 0,-1 1 0 16,1-1 8-16,-5 1-8 0,0 3 15 0,4-4-1 16,1 1 0-16,4-1 0 0,-1 1-14 0,1-1 9 15,4-3-9-15,1 0 8 0,3-5-8 0,5 1 0 16,5 0 0-16,-1 3 0 0,5-3-11 0,0 0-4 15,4-1-1-15,4 1-843 0</inkml:trace>
        </inkml:traceGroup>
        <inkml:traceGroup>
          <inkml:annotationXML>
            <emma:emma xmlns:emma="http://www.w3.org/2003/04/emma" version="1.0">
              <emma:interpretation id="{A66FF90D-031F-47F2-AA3B-0B18C8722529}" emma:medium="tactile" emma:mode="ink">
                <msink:context xmlns:msink="http://schemas.microsoft.com/ink/2010/main" type="inkWord" rotatedBoundingBox="15102,2729 16021,2611 16158,3674 15240,3793"/>
              </emma:interpretation>
              <emma:one-of disjunction-type="recognition" id="oneOf1"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/</emma:literal>
                </emma:interpretation>
                <emma:interpretation id="interp4" emma:lang="" emma:confidence="0">
                  <emma:literal>!</emma:literal>
                </emma:interpretation>
                <emma:interpretation id="interp5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1015.3705">-149-278 576 0,'5'-12'51'0,"-1"4"-41"0,0 0-10 0,1-3 0 15,-5-1 127-15,4 4 23 0,1 0 5 0,-1-3 1 16,-4 11-49-16,0 0-10 0,0 0-1 0,0 0-1 15,0 0-26-15,0 0-5 0,0 0 0 0,0 0-1 16,0 0-3-16,-9 15 0 0,5 13 0 0,-1 3 0 16,-3 0 8-16,-5 12 0 0,-5 4 1 0,-8 7 0 15,-1 1-10-15,-3 3-3 0,-10 9 0 0,-4-5 0 16,-4 0-9-16,-5 1-3 0,1-5 0 0,-1 1 0 16,9-1-20-16,0-3-4 0,9-4 0 0,0-5-1 15,4-3-19-15,5-8 0 0,0 1 0 0,-1-9 0 16,10 0 0-16,4-7 0 0,-5-5 0 0,9 1 0 15,1-8-52-15,-1 3-8 0,0-11-2 0,9 0 0 16,0 0-153-16,0 0-30 0</inkml:trace>
        </inkml:traceGroup>
        <inkml:traceGroup>
          <inkml:annotationXML>
            <emma:emma xmlns:emma="http://www.w3.org/2003/04/emma" version="1.0">
              <emma:interpretation id="{6576F0D9-6778-4BC8-A6F7-85107079C3EF}" emma:medium="tactile" emma:mode="ink">
                <msink:context xmlns:msink="http://schemas.microsoft.com/ink/2010/main" type="inkWord" rotatedBoundingBox="16055,2968 17017,2844 17101,3493 16139,3618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7.45182E6">44 1 756 0,'0'0'33'0,"0"0"7"0,0 0-32 0,0 0-8 0,0 0 0 0,0 0 0 16,0 0 85-16,0 0 15 0,0 0 4 0,0 0 0 15,0-8-41-15,0 8-8 0,0 0-2 0,0 0 0 16,0 0-26-16,0 0-6 0,0 0-1 0,0 0 0 16,0 0-4-16,0 0-2 0,0 0 0 0,0 0 0 15,0 0 32-15,0 0 6 0,0-8 2 0,0 8 0 16,0 0-10-16,0 0-3 0,0 0 0 0,0 0 0 16,0 0-30-16,0 0-11 0,0 0 0 0,0 0 9 15,0 0 2-15,0 0 0 0,0 0 0 0,0 0 0 16,0 0 3-16,0 0 1 0,0 0 0 0,0 12 0 15,5-5-7-15,-5 5-8 0,0-4 11 0,0 4-11 0,0-1 9 0,4 1-9 16,-4 0 0-16,0 4 9 0,-4-1 3 0,4 1 1 16,0 0 0-16,0 3 0 0,0 1 9 0,0 3 2 15,-5 4 0-15,5 1 0 0,0-1-4 0,-4 1 0 16,0 7 0-16,-1-8 0 0,5 5 12 0,-4-9 1 16,-1 4 1-16,5-3 0 0,0 3-26 0,0-7-8 15,0 3 0-15,0-3 0 0,0-5 16 0,-4 1-3 16,4 0-1-16,0-5 0 0,0-11-1 0,0 0-1 15,0 0 0-15,0 12 0 0,0-12-10 0,0 0 12 16,0 0-12-16,0 0 12 0,0 0-12 0,0 0 0 16,0 0 0-16,0 0 8 15,-4 12-30-15,4-12-6 0,-5 4-2 0,5-4 0 16,-9 0-181-16,9 0-36 0</inkml:trace>
          <inkml:trace contextRef="#ctx0" brushRef="#br0" timeOffset="-7.45125E6">334 169 403 0,'0'0'36'0,"0"-8"-36"16,9 0 0-16,-5-4 0 0,0 5 121 0,5-5 18 15,-4 0 3-15,3 4 1 0,1-3-14 0,0 7-2 16,4-8-1-16,0 4 0 0,0-4-51 0,5 1-11 15,-5 3-1-15,5 0-1 0,-1 4-32 0,1-4-6 16,-1 0-2-16,5 4 0 0,0-3-4 0,0 3-1 16,0 0 0-16,0 4 0 0,-13 0 5 0,13 4 1 15,-5-4 0-15,1 4 0 0,-1 0-5 0,-3-1-1 0,-6 9 0 16,5-4 0-16,1 4-6 0,-6-1-2 0,-3 1 0 16,-1 4 0-16,-4 3 12 0,-4-3 3 0,-5 4 0 15,0-1 0-15,-8 5 9 0,-1-5 3 0,5 1 0 16,0-1 0-16,-9 1-10 0,-4 3-2 0,8-3 0 0,-4-1 0 15,0 5-8-15,0-1-3 0,0-3 0 0,5-4 0 16,4-1 3-16,-5 5 0 0,5-5 0 0,0 1 0 16,4-4-7-16,5 3-1 0,-1-3 0 0,1-4 0 15,-5 0-8-15,9-8 12 0,4 8-12 0,-4-8 12 16,5 4 7-16,-5-4 1 0,9 4 1 0,-1-1 0 16,1-3 1-16,4 0 0 0,0 0 0 0,9-3 0 15,5-5-9-15,8 4-1 0,4-4-1 0,1 4 0 16,4 4-11-16,4-4 0 0,-4 4-10 0,8 4 10 15,-3-4-163-15,3 4-26 0</inkml:trace>
        </inkml:traceGroup>
      </inkml:traceGroup>
    </inkml:traceGroup>
  </inkml:traceGroup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18.3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D55C5A-5BE4-4181-8A3A-2F46B9C6C2DE}" emma:medium="tactile" emma:mode="ink">
          <msink:context xmlns:msink="http://schemas.microsoft.com/ink/2010/main" type="writingRegion" rotatedBoundingBox="4820,8527 5505,8527 5505,9447 4820,9447">
            <msink:destinationLink direction="with" ref="{20BAD07A-2DA6-4BD1-B761-D9FED0A990FA}"/>
          </msink:context>
        </emma:interpretation>
      </emma:emma>
    </inkml:annotationXML>
    <inkml:traceGroup>
      <inkml:annotationXML>
        <emma:emma xmlns:emma="http://www.w3.org/2003/04/emma" version="1.0">
          <emma:interpretation id="{28423932-4139-4547-8214-CBB535C63FA7}" emma:medium="tactile" emma:mode="ink">
            <msink:context xmlns:msink="http://schemas.microsoft.com/ink/2010/main" type="paragraph" rotatedBoundingBox="4820,8527 5505,8527 5505,9447 4820,9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B2BDC5-A8A1-4F11-A8B4-725D0137329E}" emma:medium="tactile" emma:mode="ink">
              <msink:context xmlns:msink="http://schemas.microsoft.com/ink/2010/main" type="line" rotatedBoundingBox="4820,8527 5505,8527 5505,9447 4820,9447"/>
            </emma:interpretation>
          </emma:emma>
        </inkml:annotationXML>
        <inkml:traceGroup>
          <inkml:annotationXML>
            <emma:emma xmlns:emma="http://www.w3.org/2003/04/emma" version="1.0">
              <emma:interpretation id="{3C01AFB4-6BE3-4A31-A07A-ED85246E32F9}" emma:medium="tactile" emma:mode="ink">
                <msink:context xmlns:msink="http://schemas.microsoft.com/ink/2010/main" type="inkWord" rotatedBoundingBox="4820,8527 5505,8527 5505,9447 4820,9447"/>
              </emma:interpretation>
              <emma:one-of disjunction-type="recognition" id="oneOf0">
                <emma:interpretation id="interp0" emma:lang="" emma:confidence="1">
                  <emma:literal>s</emma:literal>
                </emma:interpretation>
                <emma:interpretation id="interp1" emma:lang="" emma:confidence="0">
                  <emma:literal>S</emma:literal>
                </emma:interpretation>
                <emma:interpretation id="interp2" emma:lang="" emma:confidence="0">
                  <emma:literal>5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,</emma:literal>
                </emma:interpretation>
              </emma:one-of>
            </emma:emma>
          </inkml:annotationXML>
          <inkml:trace contextRef="#ctx0" brushRef="#br0">651 9 460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        </inkml:traceGroup>
      </inkml:traceGroup>
    </inkml:traceGroup>
  </inkml:traceGroup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55:53.9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D8AC05-F2EA-490B-864E-70133F29CE3C}" emma:medium="tactile" emma:mode="ink">
          <msink:context xmlns:msink="http://schemas.microsoft.com/ink/2010/main" type="writingRegion" rotatedBoundingBox="5514,10879 9222,11428 8987,13014 5279,12466"/>
        </emma:interpretation>
      </emma:emma>
    </inkml:annotationXML>
    <inkml:traceGroup>
      <inkml:annotationXML>
        <emma:emma xmlns:emma="http://www.w3.org/2003/04/emma" version="1.0">
          <emma:interpretation id="{D42E0517-D193-4EE1-AB02-B07CB19E965D}" emma:medium="tactile" emma:mode="ink">
            <msink:context xmlns:msink="http://schemas.microsoft.com/ink/2010/main" type="paragraph" rotatedBoundingBox="5514,10879 9222,11428 8987,13014 5279,124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298BD6-72E3-4100-96E1-8B7D06E5898D}" emma:medium="tactile" emma:mode="ink">
              <msink:context xmlns:msink="http://schemas.microsoft.com/ink/2010/main" type="line" rotatedBoundingBox="5514,10879 9222,11428 8987,13014 5279,12466"/>
            </emma:interpretation>
          </emma:emma>
        </inkml:annotationXML>
        <inkml:traceGroup>
          <inkml:annotationXML>
            <emma:emma xmlns:emma="http://www.w3.org/2003/04/emma" version="1.0">
              <emma:interpretation id="{DEA487AC-7893-4BD3-883D-071DD3F42176}" emma:medium="tactile" emma:mode="ink">
                <msink:context xmlns:msink="http://schemas.microsoft.com/ink/2010/main" type="inkWord" rotatedBoundingBox="5493,11021 5795,11065 5726,11538 5423,1149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874 2525 1094 0,'-4'0'97'0,"4"-4"-77"0,0 4-20 0,0 0 0 0,0 0 28 0,0 0 1 16,0 0 1-16,-4 4 0 0,4 4 3 0,-9-1 1 16,4 1 0-16,-3 4 0 0,-1 0 9 0,-4 3 1 15,0-3 1-15,4 7 0 0,-4-3-15 0,-1 0-3 16,-3 3-1-16,4 4 0 0,0-3 2 0,-1-1 0 16,-3 1 0-16,4-4 0 0,4 3 9 0,5 1 3 15,-5-5 0-15,0 1 0 0,-4-1-12 0,0 1-3 16,8-4 0-16,1 3 0 0,0-3 5 0,-1 0 1 15,10-5 0-15,-5-7 0 0,0 0-19 0,0 8-4 16,0 0-8-16,0-8 12 0,8 8-2 0,1 0-1 16,0-1 0-16,4-3 0 0,-4 0-9 0,4-4 0 15,0 4 9-15,5-4-9 0,-5 0 10 0,4 0-2 16,1 0-8-16,-1 0 12 0,1-4-12 0,0 4 9 16,-1 0-9-16,1-4 8 15,-5 4-27-15,0-4-5 0,0 4-2 0,5-3-591 16,-5 3-119-16</inkml:trace>
        </inkml:traceGroup>
        <inkml:traceGroup>
          <inkml:annotationXML>
            <emma:emma xmlns:emma="http://www.w3.org/2003/04/emma" version="1.0">
              <emma:interpretation id="{1C08B4FF-8039-4054-B880-743CBD9E0C46}" emma:medium="tactile" emma:mode="ink">
                <msink:context xmlns:msink="http://schemas.microsoft.com/ink/2010/main" type="inkWord" rotatedBoundingBox="5861,10985 6564,11089 6337,12622 5634,12518"/>
              </emma:interpretation>
              <emma:one-of disjunction-type="recognition" id="oneOf1">
                <emma:interpretation id="interp1" emma:lang="" emma:confidence="0">
                  <emma:literal>"</emma:literal>
                </emma:interpretation>
                <emma:interpretation id="interp2" emma:lang="" emma:confidence="0">
                  <emma:literal>Y</emma:literal>
                </emma:interpretation>
                <emma:interpretation id="interp3" emma:lang="" emma:confidence="0">
                  <emma:literal>y</emma:literal>
                </emma:interpretation>
                <emma:interpretation id="interp4" emma:lang="" emma:confidence="0">
                  <emma:literal>H</emma:literal>
                </emma:interpretation>
                <emma:interpretation id="interp5" emma:lang="" emma:confidence="0">
                  <emma:literal>4</emma:literal>
                </emma:interpretation>
              </emma:one-of>
            </emma:emma>
          </inkml:annotationXML>
          <inkml:trace contextRef="#ctx0" brushRef="#br0" timeOffset="309.7714">1164 2474 1360 0,'0'0'60'0,"0"0"13"16,0 0-58-16,0 0-15 0,0 0 0 0,0 0 0 0,0 12 106 0,0-1 18 15,0 5 4-15,-4 4 1 0,-1 7-32 0,1 4-6 16,-5 4-2-16,5 8 0 0,-5 4-22 0,0 4-5 16,-8 3-1-16,3 1 0 0,1-1-19 0,0-3-4 15,0-4-1-15,0 4 0 0,4-9-20 0,0 1-4 16,-8 0-1-16,3-4 0 0,-3 0-12 0,4-4 0 15,0-7 0-15,-1 3 0 16,6-12-56-16,-6 5-7 0,6-9-1 0,3-3-648 16,5-4-130-16</inkml:trace>
          <inkml:trace contextRef="#ctx0" brushRef="#br0" timeOffset="1002.9974">1699 2743 882 0,'0'-19'39'0,"0"11"8"0,9-4-38 0,-5 4-9 0,-4-7 0 0,5 3 0 16,-1 4 72-16,-4 0 12 0,4 1 2 0,1-1 1 16,-5 8 13-16,0 0 2 0,0 0 1 0,0 0 0 15,0 0-27-15,0 0-4 0,0 0-2 0,0 0 0 16,0 12-4-16,0 3-1 0,-9 5 0 0,5 3 0 15,-5 8 1-15,0 8 0 0,-8 4 0 0,-1 4 0 16,-4 11-6-16,-4-3-2 0,-1 4 0 0,-3-1 0 16,-5 8-15-16,0 1-3 0,-5-5-1 0,-4 4 0 15,5-3-14-15,-1 3-2 0,1-4-1 0,-5 1 0 16,4-5-22-16,1-3 0 0,8-12 0 0,1 0-12 0,-1-4 12 16,4 0 0-16,10-12 10 0,-5 0-10 15,13-7-84-15,-4-1-24 0,-5-3-4 0,10-4-983 16</inkml:trace>
        </inkml:traceGroup>
        <inkml:traceGroup>
          <inkml:annotationXML>
            <emma:emma xmlns:emma="http://www.w3.org/2003/04/emma" version="1.0">
              <emma:interpretation id="{B7139435-3B74-4370-A5AE-9C56672F8287}" emma:medium="tactile" emma:mode="ink">
                <msink:context xmlns:msink="http://schemas.microsoft.com/ink/2010/main" type="inkWord" rotatedBoundingBox="6732,11495 7539,11614 7373,12732 6567,12613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7.435E6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        <inkml:trace contextRef="#ctx0" brushRef="#br0" timeOffset="-7.43622E6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        </inkml:traceGroup>
        <inkml:traceGroup>
          <inkml:annotationXML>
            <emma:emma xmlns:emma="http://www.w3.org/2003/04/emma" version="1.0">
              <emma:interpretation id="{04D78067-CD8E-40AA-949B-6508C4CD9CC9}" emma:medium="tactile" emma:mode="ink">
                <msink:context xmlns:msink="http://schemas.microsoft.com/ink/2010/main" type="inkWord" rotatedBoundingBox="8333,11297 9222,11428 9056,12550 8167,12419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-7.50144E6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      </inkml:traceGroup>
      </inkml:traceGroup>
    </inkml:traceGroup>
  </inkml:traceGroup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56:08.1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A6B4B5-F1E9-4596-AB59-9AE25B358A4E}" emma:medium="tactile" emma:mode="ink">
          <msink:context xmlns:msink="http://schemas.microsoft.com/ink/2010/main" type="writingRegion" rotatedBoundingBox="22932,4734 24852,5678 24418,6562 22497,5618"/>
        </emma:interpretation>
      </emma:emma>
    </inkml:annotationXML>
    <inkml:traceGroup>
      <inkml:annotationXML>
        <emma:emma xmlns:emma="http://www.w3.org/2003/04/emma" version="1.0">
          <emma:interpretation id="{13A43CBF-29F6-47D3-B4C3-A6564ED5AB97}" emma:medium="tactile" emma:mode="ink">
            <msink:context xmlns:msink="http://schemas.microsoft.com/ink/2010/main" type="paragraph" rotatedBoundingBox="22932,4734 24852,5678 24418,6562 22497,56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F6DA88-59ED-4171-8A25-406E86B55C81}" emma:medium="tactile" emma:mode="ink">
              <msink:context xmlns:msink="http://schemas.microsoft.com/ink/2010/main" type="line" rotatedBoundingBox="22932,4734 24852,5678 24418,6562 22497,5618"/>
            </emma:interpretation>
          </emma:emma>
        </inkml:annotationXML>
        <inkml:traceGroup>
          <inkml:annotationXML>
            <emma:emma xmlns:emma="http://www.w3.org/2003/04/emma" version="1.0">
              <emma:interpretation id="{3E165155-A304-4610-A310-298BBF18B088}" emma:medium="tactile" emma:mode="ink">
                <msink:context xmlns:msink="http://schemas.microsoft.com/ink/2010/main" type="inkWord" rotatedBoundingBox="22926,4746 23365,4961 22951,5803 22513,55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1540-86 918 0,'0'0'40'0,"4"-4"9"0,1 0-39 0,-1-4-10 0,1 4 0 0,3 0 0 15,1-3 98-15,0 3 18 0,0-4 3 0,-1 4 1 16,1 4-26-16,-9 0-5 0,0 0-1 0,0 0 0 16,0 0-28-16,0 0-7 0,0 0-1 0,5 4 0 15,-5-4-4-15,4 12 0 0,-8 3-1 0,-1-3 0 16,-4 4-15-16,-4 3-4 0,0 1 0 0,-4-1 0 0,-1 0-19 15,-4 1-9-15,5-1 8 0,3 1-8 0,1-1 0 0,0 1 8 16,0-4-8-16,9-5 0 0,-5-3 0 0,0 4 8 16,5-4-8-16,4 3 0 0,0-11 0 0,-5 12 0 15,5 0 8-15,-4-1-8 0,4-11 0 0,0 8 0 16,4 0 0-16,-4 0 0 0,5 0 0 0,-1-1 0 16,-4 1 0-16,4 0 0 0,1 0 0 0,-1 0 0 15,-4-8 0-15,5 11 8 0,3-3-8 0,5 0 0 16,-4-8 9-16,4 4-9 0,1 4 20 0,-1-8 0 15,9 3 0-15,-5 1 0 0,5-4-20 0,0 0 9 16,0 4-9-16,4-4 0 16,1-4-25-16,-1 4-12 0,0-7-3 0,1 3 0 15,-10 0-83-15,5 0-17 0,0 4-3 0</inkml:trace>
          <inkml:trace contextRef="#ctx0" brushRef="#br0" timeOffset="373.0005">2036-20 1324 0,'0'0'29'0,"0"0"7"0,9-8 0 0,-1 1 1 0,1-1-29 0,-4-4-8 16,-1 4 0-16,-4 8 0 0,0 0 52 0,0 0 8 15,4-4 3-15,-4 4 0 0,0 0-3 0,0 0-1 16,0 0 0-16,0 0 0 0,-4 4-21 0,-5 8-4 16,-4 4-1-16,-5 3 0 0,1 0 19 0,-5 9 3 15,0 3 1-15,-4 8 0 0,-9-4-9 0,4 8-2 16,-4 4 0-16,0 0 0 0,-5-8-19 0,5 0-4 15,4 0-1-15,-4 0 0 0,5 0-13 0,-1-4-8 16,5-4 8-16,4-4-8 0,-5-3 0 0,10-1 0 16,-1-4 0-16,5 1 0 15,0-4-160-15,0-5-26 0</inkml:trace>
        </inkml:traceGroup>
        <inkml:traceGroup>
          <inkml:annotationXML>
            <emma:emma xmlns:emma="http://www.w3.org/2003/04/emma" version="1.0">
              <emma:interpretation id="{08FC3FE2-49BB-4C17-8B40-66360BCB0CA6}" emma:medium="tactile" emma:mode="ink">
                <msink:context xmlns:msink="http://schemas.microsoft.com/ink/2010/main" type="inkWord" rotatedBoundingBox="23492,5010 23879,5200 23444,6083 23058,5894"/>
              </emma:interpretation>
              <emma:one-of disjunction-type="recognition" id="oneOf1"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/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1</emma:literal>
                </emma:interpretation>
                <emma:interpretation id="interp5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1083.0892">2589 171 1335 0,'0'0'29'0,"0"0"7"15,0 0 0-15,0 0 2 0,0 0-30 0,0 0-8 0,0 0 0 0,0 0 0 0,0 0 72 0,0 0 12 16,0 0 4-16,0 0 0 0,0 0 12 0,-5 4 4 16,-8 4 0-16,0 4 0 0,0 7-32 0,-14 8-7 15,-3 1-1-15,-1 7 0 0,-8 0 0 0,-1 0 0 16,-4 0 0-16,0 4 0 0,0-4-30 0,1 4-6 16,-1-8-2-16,0 4 0 0,9-3-9 0,-5-5-1 15,5 4-1-15,4-4 0 0,1-3-15 0,-1-1-12 16,0-3 3-16,5 3 0 15,0-3-141-15,4-5-28 0,0 5-6 0,4-5 0 0</inkml:trace>
        </inkml:traceGroup>
        <inkml:traceGroup>
          <inkml:annotationXML>
            <emma:emma xmlns:emma="http://www.w3.org/2003/04/emma" version="1.0">
              <emma:interpretation id="{7FB1DBF6-FB4E-4218-B316-05C06C993199}" emma:medium="tactile" emma:mode="ink">
                <msink:context xmlns:msink="http://schemas.microsoft.com/ink/2010/main" type="inkWord" rotatedBoundingBox="23894,5350 24795,5793 24457,6481 23556,6039">
                  <msink:destinationLink direction="with" ref="{13FE056D-D3CA-41EB-B680-019D668832B2}"/>
                  <msink:destinationLink direction="with" ref="{943FE4B3-18A1-4B15-8252-95AE67C6A88A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7.46995E6">2374 791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        <inkml:trace contextRef="#ctx0" brushRef="#br0" timeOffset="-7.46861E6">3220 741 403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      </inkml:traceGroup>
      </inkml:traceGroup>
    </inkml:traceGroup>
  </inkml:traceGroup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7.2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3FAFE0-9A88-49A7-B04C-59744C330708}" emma:medium="tactile" emma:mode="ink">
          <msink:context xmlns:msink="http://schemas.microsoft.com/ink/2010/main" type="writingRegion" rotatedBoundingBox="20290,3929 21165,4560 20739,5152 19863,4521">
            <msink:destinationLink direction="with" ref="{3C1CC95F-4E54-443C-8C9C-CAFCAE85F926}"/>
          </msink:context>
        </emma:interpretation>
      </emma:emma>
    </inkml:annotationXML>
    <inkml:traceGroup>
      <inkml:annotationXML>
        <emma:emma xmlns:emma="http://www.w3.org/2003/04/emma" version="1.0">
          <emma:interpretation id="{CF1CE484-6C35-409F-9CF8-A0BD3DA84E9E}" emma:medium="tactile" emma:mode="ink">
            <msink:context xmlns:msink="http://schemas.microsoft.com/ink/2010/main" type="paragraph" rotatedBoundingBox="20290,3929 21165,4560 20739,5152 19863,45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A62690-0F0D-48E4-98AF-A7B813983D66}" emma:medium="tactile" emma:mode="ink">
              <msink:context xmlns:msink="http://schemas.microsoft.com/ink/2010/main" type="line" rotatedBoundingBox="20290,3929 21165,4560 20739,5152 19863,4521"/>
            </emma:interpretation>
          </emma:emma>
        </inkml:annotationXML>
        <inkml:traceGroup>
          <inkml:annotationXML>
            <emma:emma xmlns:emma="http://www.w3.org/2003/04/emma" version="1.0">
              <emma:interpretation id="{8B484570-BFAF-44AA-8B24-9EDE57ACDB87}" emma:medium="tactile" emma:mode="ink">
                <msink:context xmlns:msink="http://schemas.microsoft.com/ink/2010/main" type="inkWord" rotatedBoundingBox="20290,3929 21165,4560 20739,5152 19863,4521"/>
              </emma:interpretation>
              <emma:one-of disjunction-type="recognition" id="oneOf0">
                <emma:interpretation id="interp0" emma:lang="" emma:confidence="0">
                  <emma:literal>NN</emma:literal>
                </emma:interpretation>
                <emma:interpretation id="interp1" emma:lang="" emma:confidence="1">
                  <emma:literal>N .</emma:literal>
                </emma:interpretation>
                <emma:interpretation id="interp2" emma:lang="" emma:confidence="0">
                  <emma:literal>NM</emma:literal>
                </emma:interpretation>
                <emma:interpretation id="interp3" emma:lang="" emma:confidence="0">
                  <emma:literal>NZ</emma:literal>
                </emma:interpretation>
                <emma:interpretation id="interp4" emma:lang="" emma:confidence="0">
                  <emma:literal>Nh</emma:literal>
                </emma:interpretation>
              </emma:one-of>
            </emma:emma>
          </inkml:annotationXML>
          <inkml:trace contextRef="#ctx0" brushRef="#br0">3639-4046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        <inkml:trace contextRef="#ctx0" brushRef="#br0" timeOffset="657.4496">4275-3792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        </inkml:traceGroup>
      </inkml:traceGroup>
    </inkml:traceGroup>
  </inkml:traceGroup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7.02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43FE4B3-18A1-4B15-8252-95AE67C6A88A}" emma:medium="tactile" emma:mode="ink">
          <msink:context xmlns:msink="http://schemas.microsoft.com/ink/2010/main" type="inkDrawing" rotatedBoundingBox="27348,9068 27437,9311 27349,9342 27261,9100" semanticType="callout" shapeName="Other">
            <msink:sourceLink direction="with" ref="{7FB1DBF6-FB4E-4218-B316-05C06C993199}"/>
          </msink:context>
        </emma:interpretation>
      </emma:emma>
    </inkml:annotationXML>
    <inkml:trace contextRef="#ctx0" brushRef="#br0">6699-319 230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</inkml:traceGroup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54.2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1B3D55F-21B1-48DA-81CA-960D64A6B120}" emma:medium="tactile" emma:mode="ink">
          <msink:context xmlns:msink="http://schemas.microsoft.com/ink/2010/main" type="writingRegion" rotatedBoundingBox="12084,7747 13702,8536 13213,9539 11594,8750"/>
        </emma:interpretation>
      </emma:emma>
    </inkml:annotationXML>
    <inkml:traceGroup>
      <inkml:annotationXML>
        <emma:emma xmlns:emma="http://www.w3.org/2003/04/emma" version="1.0">
          <emma:interpretation id="{539D1EDD-C6EB-46FB-87A6-EAEC10C4CAB1}" emma:medium="tactile" emma:mode="ink">
            <msink:context xmlns:msink="http://schemas.microsoft.com/ink/2010/main" type="paragraph" rotatedBoundingBox="12084,7747 13702,8536 13213,9539 11594,87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8181AA-C7D7-4C00-BDFE-3BFCDF237DCF}" emma:medium="tactile" emma:mode="ink">
              <msink:context xmlns:msink="http://schemas.microsoft.com/ink/2010/main" type="line" rotatedBoundingBox="12084,7747 13702,8536 13213,9539 11594,8750"/>
            </emma:interpretation>
          </emma:emma>
        </inkml:annotationXML>
        <inkml:traceGroup>
          <inkml:annotationXML>
            <emma:emma xmlns:emma="http://www.w3.org/2003/04/emma" version="1.0">
              <emma:interpretation id="{9A35119B-B854-439C-9D27-297D284AD8F4}" emma:medium="tactile" emma:mode="ink">
                <msink:context xmlns:msink="http://schemas.microsoft.com/ink/2010/main" type="inkWord" rotatedBoundingBox="12084,7747 13702,8536 13213,9539 11594,8750"/>
              </emma:interpretation>
              <emma:one-of disjunction-type="recognition" id="oneOf0">
                <emma:interpretation id="interp0" emma:lang="" emma:confidence="0">
                  <emma:literal>it</emma:literal>
                </emma:interpretation>
                <emma:interpretation id="interp1" emma:lang="" emma:confidence="0">
                  <emma:literal>if</emma:literal>
                </emma:interpretation>
                <emma:interpretation id="interp2" emma:lang="" emma:confidence="0">
                  <emma:literal>4</emma:literal>
                </emma:interpretation>
                <emma:interpretation id="interp3" emma:lang="" emma:confidence="0">
                  <emma:literal>4¢</emma:literal>
                </emma:interpretation>
                <emma:interpretation id="interp4" emma:lang="" emma:confidence="0">
                  <emma:literal>in</emma:literal>
                </emma:interpretation>
              </emma:one-of>
            </emma:emma>
          </inkml:annotationXML>
          <inkml:trace contextRef="#ctx0" brushRef="#br0">-8283 3494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        <inkml:trace contextRef="#ctx0" brushRef="#br0" timeOffset="404.351">-7901 3560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        <inkml:trace contextRef="#ctx0" brushRef="#br0" timeOffset="558.2646">-7972 3591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        <inkml:trace contextRef="#ctx0" brushRef="#br0" timeOffset="1418.6156">-7814 3502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        <inkml:trace contextRef="#ctx0" brushRef="#br0" timeOffset="-54284.339">-9340 3041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      </inkml:traceGroup>
      </inkml:traceGroup>
    </inkml:traceGroup>
  </inkml:traceGroup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2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11BE115-B16C-4FDF-AF8A-B6E0BFFBD11C}" emma:medium="tactile" emma:mode="ink">
          <msink:context xmlns:msink="http://schemas.microsoft.com/ink/2010/main" type="writingRegion" rotatedBoundingBox="11217,4015 12766,4015 12766,5208 11217,5208">
            <msink:destinationLink direction="with" ref="{A15A1A8D-C667-4DE7-80DE-0D04F6766AAC}"/>
          </msink:context>
        </emma:interpretation>
      </emma:emma>
    </inkml:annotationXML>
    <inkml:traceGroup>
      <inkml:annotationXML>
        <emma:emma xmlns:emma="http://www.w3.org/2003/04/emma" version="1.0">
          <emma:interpretation id="{D972CDA7-7963-439C-9C97-85EF66CBB41B}" emma:medium="tactile" emma:mode="ink">
            <msink:context xmlns:msink="http://schemas.microsoft.com/ink/2010/main" type="paragraph" rotatedBoundingBox="11217,4015 12766,4015 12766,5208 11217,52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4C6779-988E-489E-AD3A-798382B64E82}" emma:medium="tactile" emma:mode="ink">
              <msink:context xmlns:msink="http://schemas.microsoft.com/ink/2010/main" type="line" rotatedBoundingBox="11217,4015 12766,4015 12766,5208 11217,5208"/>
            </emma:interpretation>
          </emma:emma>
        </inkml:annotationXML>
        <inkml:traceGroup>
          <inkml:annotationXML>
            <emma:emma xmlns:emma="http://www.w3.org/2003/04/emma" version="1.0">
              <emma:interpretation id="{FD8B1C4E-50DC-4DD1-9ECA-AD6A6A0ED284}" emma:medium="tactile" emma:mode="ink">
                <msink:context xmlns:msink="http://schemas.microsoft.com/ink/2010/main" type="inkWord" rotatedBoundingBox="11217,4015 12766,4015 12766,5208 11217,5208"/>
              </emma:interpretation>
              <emma:one-of disjunction-type="recognition" id="oneOf0">
                <emma:interpretation id="interp0" emma:lang="" emma:confidence="0">
                  <emma:literal>NI</emma:literal>
                </emma:interpretation>
                <emma:interpretation id="interp1" emma:lang="" emma:confidence="0">
                  <emma:literal>V,</emma:literal>
                </emma:interpretation>
                <emma:interpretation id="interp2" emma:lang="" emma:confidence="0">
                  <emma:literal>N,</emma:literal>
                </emma:interpretation>
                <emma:interpretation id="interp3" emma:lang="" emma:confidence="0">
                  <emma:literal>U,</emma:literal>
                </emma:interpretation>
                <emma:interpretation id="interp4" emma:lang="" emma:confidence="0">
                  <emma:literal>v.</emma:literal>
                </emma:interpretation>
              </emma:one-of>
            </emma:emma>
          </inkml:annotationXML>
          <inkml:trace contextRef="#ctx0" brushRef="#br0">282 1389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        <inkml:trace contextRef="#ctx0" brushRef="#br0" timeOffset="381.1505">1827 1283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79F693-A9A8-4B71-AE08-F898A681452A}" emma:medium="tactile" emma:mode="ink">
          <msink:context xmlns:msink="http://schemas.microsoft.com/ink/2010/main" type="inkDrawing"/>
        </emma:interpretation>
      </emma:emma>
    </inkml:annotationXML>
    <inkml:trace contextRef="#ctx0" brushRef="#br0">1427 70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  </inkml:traceGroup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094D6E-42AF-43D6-81C6-0FA12E3A6EEF}" emma:medium="tactile" emma:mode="ink">
          <msink:context xmlns:msink="http://schemas.microsoft.com/ink/2010/main" type="writingRegion" rotatedBoundingBox="11182,13125 12533,13125 12533,14525 11182,14525">
            <msink:destinationLink direction="with" ref="{1A1A9718-F4F1-44DF-BE7E-D37EC9178647}"/>
          </msink:context>
        </emma:interpretation>
      </emma:emma>
    </inkml:annotationXML>
    <inkml:traceGroup>
      <inkml:annotationXML>
        <emma:emma xmlns:emma="http://www.w3.org/2003/04/emma" version="1.0">
          <emma:interpretation id="{37C63F95-32D3-4F8D-BD93-EB3B89556BE9}" emma:medium="tactile" emma:mode="ink">
            <msink:context xmlns:msink="http://schemas.microsoft.com/ink/2010/main" type="paragraph" rotatedBoundingBox="11182,13125 12533,13125 12533,14525 11182,14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D70DB5-631F-41A2-8D6D-D499F1390CDA}" emma:medium="tactile" emma:mode="ink">
              <msink:context xmlns:msink="http://schemas.microsoft.com/ink/2010/main" type="line" rotatedBoundingBox="11182,13125 12533,13125 12533,14525 11182,14525"/>
            </emma:interpretation>
          </emma:emma>
        </inkml:annotationXML>
        <inkml:traceGroup>
          <inkml:annotationXML>
            <emma:emma xmlns:emma="http://www.w3.org/2003/04/emma" version="1.0">
              <emma:interpretation id="{5DA8CA89-DD15-47E5-889F-A6DE05641AD6}" emma:medium="tactile" emma:mode="ink">
                <msink:context xmlns:msink="http://schemas.microsoft.com/ink/2010/main" type="inkWord" rotatedBoundingBox="11182,13125 12533,13125 12533,14525 11182,14525"/>
              </emma:interpretation>
            </emma:emma>
          </inkml:annotationXML>
          <inkml:trace contextRef="#ctx0" brushRef="#br0">26 698 806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        <inkml:trace contextRef="#ctx0" brushRef="#br0" timeOffset="582.1202">947 932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        </inkml:traceGroup>
      </inkml:traceGroup>
    </inkml:traceGroup>
  </inkml:traceGroup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56:57.3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51:26.268"/>
    </inkml:context>
  </inkml:definitions>
  <inkml:traceGroup>
    <inkml:annotationXML>
      <emma:emma xmlns:emma="http://www.w3.org/2003/04/emma" version="1.0">
        <emma:interpretation id="{2FF49FB2-97A4-4457-BBF2-39E412D12B8F}" emma:medium="tactile" emma:mode="ink">
          <msink:context xmlns:msink="http://schemas.microsoft.com/ink/2010/main" type="writingRegion" rotatedBoundingBox="4123,16483 23909,16487 23908,19135 4122,19131"/>
        </emma:interpretation>
      </emma:emma>
    </inkml:annotationXML>
    <inkml:traceGroup>
      <inkml:annotationXML>
        <emma:emma xmlns:emma="http://www.w3.org/2003/04/emma" version="1.0">
          <emma:interpretation id="{536C3A05-46AD-43AD-8C08-EC8E9E56C4D0}" emma:medium="tactile" emma:mode="ink">
            <msink:context xmlns:msink="http://schemas.microsoft.com/ink/2010/main" type="paragraph" rotatedBoundingBox="4123,16483 23909,16487 23908,19135 4122,191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57732E-42F4-4421-8690-221EBF8E7558}" emma:medium="tactile" emma:mode="ink">
              <msink:context xmlns:msink="http://schemas.microsoft.com/ink/2010/main" type="line" rotatedBoundingBox="4123,16483 23909,16487 23908,19135 4122,19131"/>
            </emma:interpretation>
          </emma:emma>
        </inkml:annotationXML>
        <inkml:traceGroup>
          <inkml:annotationXML>
            <emma:emma xmlns:emma="http://www.w3.org/2003/04/emma" version="1.0">
              <emma:interpretation id="{8235770E-84A7-4849-94EE-10B0C3DB52E3}" emma:medium="tactile" emma:mode="ink">
                <msink:context xmlns:msink="http://schemas.microsoft.com/ink/2010/main" type="inkWord" rotatedBoundingBox="4123,16684 8896,16685 8895,18140 4122,1813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2077 352 1378 0,'-9'0'30'0,"9"0"6"0,0 0 2 0,0 0 2 0,0 0-32 0,0 0-8 0,0 0 0 0,5-7 0 15,12-1 64-15,-8 4 11 0,-9 4 2 0,0 0 1 16,22-4-11-16,-5 0-3 0,-4 0 0 0,1 0 0 16,3 4-13-16,5 0-3 0,4 0-1 0,-4 0 0 15,-4 4-20-15,8-4-4 0,5-4-1 0,0 4 0 16,-9 0-22-16,4 0 0 0,5-4 0 0,4 0 0 31,4 4-32-31,-8-7-10 0,0 3-2 0,-5-4-1 16,5 0-111-16,-5 0-21 0,-8-3-5 0,4 3-1 0</inkml:trace>
          <inkml:trace contextRef="#ctx0" brushRef="#br0" timeOffset="320.524">2494-162 691 0,'-9'-28'30'0,"13"17"7"0,9-1-29 0,-4-4-8 16,-13-3 0-16,-1 3 0 16,5 1 108-16,0 3 20 0,9-4 4 0,-9 8 0 0,0 1-46 0,0 7-10 15,9-8-1-15,-9 8-1 0,-9-8 1 0,9 8 0 16,0 0 0-16,0 0 0 0,0 0-19 0,0 12-4 15,-4 3-1-15,4 5 0 0,9 3-1 0,-14 1 0 16,-4 7 0-16,1 4 0 0,3 8-7 0,-3 4-2 16,-6 3 0-16,1 9 0 0,0 3-12 0,0 5-2 0,-5-1-1 15,1 4 0-15,-1-4-14 0,1-3-4 16,4-9 0-16,-1 1 0 0,10-4-8 0,-9-5 0 0,0-3 0 16,-1 0 0-1,6 0-28-15,-5 0-7 0,-1 0-1 0,6-4-636 0,8-8-126 0</inkml:trace>
          <inkml:trace contextRef="#ctx0" brushRef="#br0" timeOffset="583.5868">2788 680 921 0,'0'0'82'0,"0"0"-66"16,-5-8-16-16,5 8 0 0,0 0 198 0,0 0 36 16,0 0 7-16,0 0 2 0,0 0-135 0,0 0-26 15,0 0-6-15,-4 16 0 0,-1-1-30 0,-3 1-6 16,8 3 0-16,-5 5-1 0,1-1-17 0,-5 1-3 16,5-1-1-16,-1 0 0 0,10-3-18 0,-10-4 10 15,-3-1-10-15,3 1 8 0,14 3-17 0,-5-7-4 16,-8 4-1-16,4-9-988 0</inkml:trace>
          <inkml:trace contextRef="#ctx0" brushRef="#br0" timeOffset="719.1991">2963 325 921 0,'0'0'82'0,"-4"-8"-66"0,-5-3-16 0,0 3 0 15,0 0 249-15,1 8 47 0,8 0 8 0,0 0 3 16,0 0-227-16,0 0-46 0,-5 8-9 0,5 3-949 15</inkml:trace>
          <inkml:trace contextRef="#ctx0" brushRef="#br0" timeOffset="1155.7395">3099 746 576 0,'0'0'51'0,"0"0"-41"0,0 0-10 0,0 0 0 0,0 0 188 0,0-8 36 15,0-3 8-15,5 3 0 0,-1-4-88 0,0 1-19 16,5 3-3-16,0 0-1 0,0 0-40 0,-1 0-8 16,6 4-1-16,-6-3-1 0,10 7-24 0,-1 0-5 15,-3 0-1-15,3 4 0 0,-4 7-33 0,0 1-8 16,1 4 0-16,-6 3 0 0,-3 4 0 0,-1 1 0 15,-4 3 0-15,-4 0 0 0,-1-3 0 0,-3-1 0 16,-1 1 0-16,-4-5 0 0,4-3 0 0,0 3 0 16,0-7 0-16,5-4 0 0,4-8 0 0,0 0 12 15,0 0-2-15,0 0 0 0,0 0-10 0,13-12-16 16,-4-7 4-16,4-5 1 0,5-3 11 0,-1-4 0 0,1-1 0 16,4-7 0-16,-5 0 0 0,5 4 0 0,4 0 0 15,-4 4 0-15,0 8 0 0,-4 3 0 0,-1 5 0 0,1 3-8 16,-5 4 8-16,-13 8 0 0,0 0 0 0,9 12 8 15,0 7 0-15,-5 5 1 0,-4 3 0 0,0 4 0 16,-4 8 3-16,4 0 1 0,-5 0 0 0,5-8 0 16,0 1-13-16,0-1 0 0,5-8 0 0,3 1 0 31,-3-5-108-31,8-3-27 0,-4-9-5 0</inkml:trace>
          <inkml:trace contextRef="#ctx0" brushRef="#br0" timeOffset="1446.1714">3985 637 748 0,'0'0'33'0,"0"0"7"0,-8-4-32 0,8 4-8 16,0 0 0-16,0 0 0 0,-9 4 276 0,9 12 54 15,-5-1 10-15,1 5 3 0,-9 7-251 0,4 4-49 16,0 0-11-16,-4 8-1 0,4-3-20 0,1-1-11 15,-1 4 12-15,0-4-12 0,5-4 8 0,-1 0-8 16,5-7 0-16,-4-5 0 0,8 1 8 0,-4-5-8 16,5-7 0-16,-5-8 0 0,8 8 15 0,10-8-4 15,0-8-1-15,-1 0 0 0,5-7 8 0,4-5 2 0,-4-3 0 0,5-5 0 16,-1-3-4-16,0 0-1 0,1 0 0 0,-1 3 0 16,0-7-15-16,1 4-8 15,-5-8 8-15,-1 12-680 0,1 0-129 16</inkml:trace>
          <inkml:trace contextRef="#ctx0" brushRef="#br0" timeOffset="-1593.7731">423 48 460 0,'0'0'20'0,"0"0"5"0,0 0-25 0,0 0 0 0,0 0 0 0,0 0 0 16,0 0 148-16,0 0 25 0,4-8 5 0,1 1 1 15,-5 7-95-15,0 0-20 0,0 0-3 0,0 0-1 16,0-8-22-16,0 8-5 0,0-8-1 0,0 8 0 0,-5-8-9 0,5 8-3 16,0 0 0-16,0 0 0 0,-8-4-3 0,3 0-1 15,-4 4 0-15,9 0 0 0,0 0-3 0,0 0-1 16,-8 0 0-16,-1 0 0 0,0 0-1 0,9 0-1 15,-9 0 0-15,0 4 0 0,1 0-2 16,-5 0 0-16,4 4 0 0,-4-4 0 0,-1 4 8 0,1-1 0 16,0 1 1-16,0 4 0 0,-5 0 7 0,-4 3 0 15,5 1 1-15,-1-1 0 0,-4 1 8 0,5 3 2 16,-1 1 0-16,1-1 0 0,8 1 8 0,-9 3 1 16,1 5 1-16,-1-1 0 0,10 4-9 0,-1 4-1 15,4-4-1-15,-12 1 0 0,12 3-14 0,-3-4-2 16,8 0-1-16,0 0 0 0,0 1-17 0,4-1 10 15,5 0-10-15,8-4 8 0,-3-3-8 0,8 7 0 0,-1-4 0 16,6-3 8-16,4-1-8 0,4-7 0 0,-5-1 0 16,5-7 0-1,5 4-32-15,4-5-3 0,-14-3 0 0,14-4 0 16,0-4-125-16,4-3-26 0,-4-5-5 0,0 4-1 0</inkml:trace>
          <inkml:trace contextRef="#ctx0" brushRef="#br0" timeOffset="-837.8775">1063 438 518 0,'-4'-8'46'0,"0"1"-37"16,-1-1-9-16,1-4 0 0,4 4 169 0,0-3 32 15,4 3 7-15,-4-4 0 0,5 4-97 0,-1 0-20 16,-4 8-4-16,0 0-1 0,0 0-43 0,0 0-9 0,0 0-2 0,0 0 0 16,-9-3-8-16,9 3-1 0,-8 3-1 0,-1 5 0 0,0 0-2 0,-4 4-1 15,4 3 0-15,-4 5 0 0,0 3 1 0,0 5 0 16,4-5 0-16,0 8 0 0,0 0 0 0,0 1 0 15,5-1 0-15,4 0 0 0,0 0-6 0,0-4-1 16,4-3 0-16,1-1 0 0,4 1-13 0,4-9 11 16,-4 1-11-16,4-4 10 0,4-5-10 0,1 1 10 15,-5-8-10-15,5 0 10 0,-1-4-10 0,1-4 12 16,4-3-12-16,-1-5 12 0,-7-3-12 0,3-5 0 16,1 1 0-16,-1-8 8 0,-4 3-8 0,-4-3 8 15,-4-4-8-15,3 4 8 0,1-4-8 0,-9 4 0 16,-4-5 0-16,-5 9 0 0,0 0 0 0,0 0 12 15,-8 7-12-15,4 4 12 16,-5 5 4-16,5 3 0 0,-5 4 1 0,5 0 0 16,-4 8-9-16,-5 4-8 0,0 4 9 0,0 3-9 0,0 9 0 0,-4-1-13 15,4 4 1-15,0-3 0 16,4 3-24-16,1 0-5 0,-1 4-1 0,5-3-576 0,9 3-115 0</inkml:trace>
          <inkml:trace contextRef="#ctx0" brushRef="#br0" timeOffset="-432.8537">1423 450 1450 0,'-9'-4'32'0,"5"-4"6"0,8 0 2 0,5 1 1 0,-9 7-33 0,0 0-8 15,0 0 0-15,0 0 0 0,13 0 62 16,1 3 10-16,-6 5 3 0,-3 4 0 15,8 4-30-15,-4 3-5 0,-1 4-2 0,-8 5 0 0,0-1-2 0,5 0-1 16,8 5 0-16,-13 3 0 0,-4 0-10 0,4-4-1 16,0 0-1-16,0-4 0 0,-5 1-9 0,5-5-2 15,-9-3 0-15,9-1 0 0,0-11 4 0,0 4 1 16,-13-8 0-16,13-4 0 0,0 0-1 0,0 0-1 16,-4 0 0-16,-1-4 0 0,1-8 5 0,4-4 0 15,4-7 1-15,-4-4 0 0,0-5-11 0,9 1-2 16,4-8-8-16,5 0 12 0,-1 4-12 0,1 0 0 15,0 0 0-15,4 8 0 0,-1 3 0 0,-3 9 0 16,-5-1 0-16,0 8 0 0,5 8 12 0,-9 0-1 16,-9 0 0-16,4 8 0 0,0 4 0 0,-4 3 0 15,0 1 0-15,-4 7 0 0,-5 1 1 0,5-1 0 0,4 1 0 16,-9 3 0-16,0 0-12 0,1-3 0 0,12-5 0 16,-4 1 0-1,4-1-38-15,-4 1-6 0,5-5-2 0,-1 1-650 0,9-8-131 0</inkml:trace>
          <inkml:trace contextRef="#ctx0" brushRef="#br0" timeOffset="1799.387">4490 914 1170 0,'0'0'52'0,"0"0"10"15,0 0-50-15,0 0-12 0,13 4 0 0,-4 0 0 0,0 0 73 0,4-4 12 16,-4-8 3-16,4 0 0 0,4-8-39 0,5 1-7 16,5-9-2-16,-6-3 0 0,-3-4-30 0,0 0-10 15,3-4 0-15,-3 3 0 0,-5 1 0 0,-4 4 0 16,4 0 0-16,-4-1 0 0,-5 5 32 0,-4 0-1 16,5 3 0-16,-5 4 0 0,-5 1 33 0,5 7 6 15,-4 0 2-15,-5 4 0 0,0 4-3 0,1 4 0 16,-10 4 0-16,5 4 0 0,-5 3-43 0,-4 5-9 15,0 7-1-15,1-3-1 0,-1 11-2 0,0-4 0 16,4 4 0-16,1 0 0 0,-1-4-13 0,5 0 8 16,8 1-8-16,1-5 0 0,4 4 8 0,4-11-8 15,10 3 0-15,3-3 0 0,9-1 0 0,5-3 0 16,0-5 0-16,13 1 0 16,4-4-116-16,9-4-30 0</inkml:trace>
        </inkml:traceGroup>
        <inkml:traceGroup>
          <inkml:annotationXML>
            <emma:emma xmlns:emma="http://www.w3.org/2003/04/emma" version="1.0">
              <emma:interpretation id="{59EC8F9B-0B58-4E08-93B5-D22EA1D102C5}" emma:medium="tactile" emma:mode="ink">
                <msink:context xmlns:msink="http://schemas.microsoft.com/ink/2010/main" type="inkWord" rotatedBoundingBox="10633,16618 13060,16619 13059,18097 10632,1809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438.6715">7636 450 1785 0,'-5'-12'159'0,"-4"-3"-127"0,1 7-32 0,3-4 0 16,-4 4 92-16,5-3 12 0,4 11 2 0,0 0 1 15,0 0-83-15,0 0-24 0,0 0 9 0,0 0-976 16</inkml:trace>
          <inkml:trace contextRef="#ctx0" brushRef="#br0" timeOffset="3655.1941">7947 450 345 0,'0'0'31'0,"9"-4"-31"0,0 0 0 0,-1 0 0 0,1 0 232 0,0-4 41 15,4 5 8-15,0-1 2 0,5 0-95 0,-1 0-20 16,5-4-3-16,0 8-1 0,5-4-64 0,-1 4-12 15,5-4-4-15,-1 0 0 0,1 0-52 0,0 1-10 16,-1 3-2-16,1 0-1 0,0-4-19 0,0 0 8 16,-1 4-8-16,-3-4 0 15,-1 4-33-15,-4-4-14 0,-5 4-2 0,1-4-613 16,-9 4-122-16</inkml:trace>
          <inkml:trace contextRef="#ctx0" brushRef="#br0" timeOffset="3945.9502">8333-45 1036 0,'0'0'46'0,"0"0"10"0,0-4-45 0,0 4-11 0,0 0 0 0,0 0 0 16,0 0 228-16,0 0 43 0,0 0 9 0,0 0 1 15,0 0-176-15,5 7-35 0,-1 9-7 0,-4 4-2 16,-4 3-21-16,-5 8-5 0,0 8-1 0,-4 0 0 15,0 8-6-15,-5 4 0 0,1 3-1 0,-5-3 0 16,-5 4-13-16,5-5-2 0,0-3-1 0,1 0 0 16,3 0-11-16,-4-4 0 0,0-1 0 0,9-3 0 15,0-7 0-15,0-1 0 0,4 0 0 0,0-4 0 0,0 1-16 0,0-9-6 16,5 1-1-16,0-1 0 16,4 1-173-16,0-5-34 0</inkml:trace>
          <inkml:trace contextRef="#ctx0" brushRef="#br0" timeOffset="4310.3473">8930-385 2109 0,'-5'-19'93'0,"5"19"20"0,0 0-90 0,0 0-23 16,0 0 0-16,0 0 0 0,0 0 45 0,0 0 5 15,9 11 1-15,-9 13 0 0,5 7-31 0,-5 4-5 0,0 8-2 0,-5 4 0 16,-4 4 23-16,-4 7 4 0,0 8 0 0,0 1 1 16,-9 3-23-16,0 4-5 0,0 4-1 0,0-4 0 15,-4-4-1-15,0-3-1 0,-1-1 0 0,1-8 0 16,4-7-2-16,-4 0 0 0,-5-8 0 0,5-4 0 16,-1 0 5-16,5-12 1 0,-4-4 0 0,8-7 0 15,1 0-14-15,4-9 0 0,0 1 0 0,8-8 0 16,-4-4 0-16,5-4 9 0,0 1-9 0,8-13 8 15,0-7 4-15,5 0 1 0,4 3 0 0,5-3 0 16,4-4-13-16,9 3-12 0,-5 5 3 0,5 3 0 16,-1 5 17-16,-3 3 3 0,3 4 1 0,-3 1 0 15,-5 7-12-15,4 7 0 0,-9 1 0 0,1 4 0 16,-5 0 0-16,0 3-17 0,1 5 4 0,-6-1 1 16,1 5-77-1,0 3-15-15,0-4-4 0,-5 1-972 0</inkml:trace>
          <inkml:trace contextRef="#ctx0" brushRef="#br0" timeOffset="2872.3561">6543 508 691 0,'-4'-15'61'0,"4"15"-49"16,0-8-12-16,0 0 0 0,0 8 153 0,0-4 28 15,4-4 6-15,-4 8 1 0,0 0-45 0,0 0-9 16,0 0-2-16,0 0 0 0,0 0-60 0,0 0-12 16,0 0-2-16,0 0-1 0,-4 12-31 0,-1 4-6 15,1 3-2-15,0 9 0 0,-1-1-3 0,5 8-1 0,-4-4 0 16,-1 8 0-16,5-4-6 0,0 4 0 0,0-4-8 0,0 0 12 15,0-3 6-15,5-1 1 0,-1-4 0 0,1-7 0 16,3-1-19-16,-3-3 0 0,4-5 0 0,-1-3 0 16,-8-8 0-16,13 0 0 0,1 0 0 0,3-8 0 15,-4-3-12-15,1-1 3 0,3-4 1 0,1-3 0 16,-5-1 8-16,4-7 0 0,1-4 0 0,-5 0 0 16,0 0 12-16,5-1-3 0,-9-3 0 0,4 8 0 15,-5 0-9-15,1 7-12 0,0 5 2 0,-5 3 1 16,-4 12 9-16,0 0 0 0,0 0 0 0,0 0 0 15,9 12 8-15,-4 7-8 0,-5 1 8 0,0 7-8 16,0 4 14-16,0 0-2 0,0 0 0 0,0 1 0 16,4-5-12-16,-4 0 11 0,0-7-11 0,4-1 10 15,5-3-10-15,-5-1 0 0,10-7 9 0,-6 0-9 0,6-4 8 0,-1-4-8 16,4-4 10-16,1-8-10 0,4-3 12 16,0-1-3-16,0-7-1 0,4-5 0 0,-8-3 9 0,3-4 2 15,1 4 0-15,-4-4 0 0,-1-4-5 0,1 0-1 16,-5 0 0-16,0 0 0 0,1 4-13 0,-6 4 0 15,1-1 0-15,0 5 0 0,-5 8-14 0,1 3-2 16,-5 4-1-16,-5 1 0 16,5 11-187-16,-9 0-36 0</inkml:trace>
          <inkml:trace contextRef="#ctx0" brushRef="#br0" timeOffset="3243.4851">7381 703 1371 0,'0'0'60'0,"0"-7"14"0,0 3-59 0,0 4-15 0,0 0 0 0,0 0 0 0,0 0 118 0,0 0 21 15,0 0 4-15,0 0 1 0,0 0-56 0,0 0-12 16,5 15-1-16,-5 1-1 16,4 7-31-16,-4-3-7 0,-4-1 0 0,4 5-1 15,0-5-23-15,-5 5-4 0,5-1 0 0,-4-4-8 0,-1 5 12 0,1-5-12 16,4 5 12-16,-4-5-12 0,-1-3 0 0,1 3 0 15,-1-3 0-15,5 0-12 16,-4-5-107-16,4-3-21 0,0-8-4 0,4 8-736 0</inkml:trace>
        </inkml:traceGroup>
        <inkml:traceGroup>
          <inkml:annotationXML>
            <emma:emma xmlns:emma="http://www.w3.org/2003/04/emma" version="1.0">
              <emma:interpretation id="{FABBCD99-FEF3-4C37-9208-D0777FDE9982}" emma:medium="tactile" emma:mode="ink">
                <msink:context xmlns:msink="http://schemas.microsoft.com/ink/2010/main" type="inkWord" rotatedBoundingBox="14648,16485 16934,16486 16933,19134 14647,1913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229.8433">11001-194 864 0,'0'-4'76'0,"0"-3"-60"15,0-1-16-15,0 8 0 0,0 0 124 0,0 0 21 16,0 0 5-16,0 0 1 0,0 0-53 0,4 12-10 16,0 7-3-16,-4 1 0 0,0 7-18 0,0 4-4 15,-4 8-1-15,-5 8 0 0,-4 0-13 0,0 7-2 16,-9 5-1-16,4-1 0 0,-8 5-18 0,0 3-4 16,-5-8-1-16,5 5 0 0,-5-5-12 0,5 1-3 15,-1-5 0-15,1-3 0 0,4 0-8 0,-4 0 0 16,4-5 0-16,0 1 0 15,0-8-34-15,4 0-9 0,1-4-1 0,4-4-1 16,0-7-136-16,4-1-27 0</inkml:trace>
          <inkml:trace contextRef="#ctx0" brushRef="#br0" timeOffset="4981.1599">10658 329 921 0,'0'0'82'0,"0"0"-66"0,0 0-16 0,0 0 0 15,0 0 121-15,0 0 21 0,5-8 4 0,4 4 1 16,-1-4-63-16,10 1-13 0,4-1-3 0,4 0 0 16,5 0-33-16,4 0-7 0,4-3-2 0,1 3 0 15,-1-4-9-15,1 4-1 0,-1 5-1 0,1-5 0 16,-5 4-28-16,0 0-6 0,0 0-1 0,-4 4 0 31,-5-4-196-31,-4 4-39 0,18-8-8 0,-14 4-1 0</inkml:trace>
          <inkml:trace contextRef="#ctx0" brushRef="#br0" timeOffset="6241.7177">11755-482 1555 0,'5'-20'68'0,"-5"13"16"16,0-5-68-16,4 4-16 0,-4 0 0 0,0 8 0 15,0 0 140-15,0 0 25 0,0 0 5 0,4 12 1 16,1 7-121-16,-10 13-24 0,5 10-5 0,-4 9-1 16,-9 4 3-16,0 3 0 0,-5 9 0 0,1 3 0 15,-5 4-5-15,0 4-1 0,0 0 0 0,-5 4 0 0,6-8-6 0,-6 0-2 16,1-4 0-16,4-4 0 0,-4-3 8 0,-1-1 2 15,5-7 0-15,-4-4 0 0,4-5-19 0,5-11-19 16,-5-3 4-16,8-5 1 0,-3-8 14 0,-1-7 0 16,5 0 0-16,9-8 0 0,4-4 0 0,0 0 0 15,-9-8 0-15,5-8 0 0,4-7 0 0,4-4 8 16,0-5-8-16,5 1 0 0,4 0 0 0,0 0 0 16,5 0 0-16,8 7 0 0,-4 1 12 0,5 7-12 15,-1 5 12-15,0 7-12 0,-4 0 0 0,5 8-16 16,-10 3 2-16,1 5 0 0,-1 0 14 0,5 7-11 15,-9 1 11-15,5 3-10 0,4 1-1 0,-5-1 0 0,5-3 0 16,-4-1 0 0,4-3-15-16,4-5-3 0,0-3-1 0,1-8 0 0,-1 0 14 0,5-4 2 0,-1-7 1 0,1-1 0 15,0-4 13-15,0 1 0 0,-5-9 0 0,-4 1-9 16,4-1 9-16,0-3 0 0,-4 0 0 0,-4 0 0 16,-5-5 0-16,0 5 0 0,-4 4 0 0,0-1 8 15,-9 5 8-15,4-1 1 0,-4 1 1 0,0 7 0 16,-4 4 5-16,-1 0 1 0,-3 1 0 0,-1 7 0 15,0 0-12-15,0 7-3 0,1 1 0 0,-6 4 0 16,6 4-9-16,-1-5 0 0,-4 5 0 0,4-1 8 16,0 1-8-16,0-4 0 0,5-1 9 0,4-11-9 15,-4 8 11-15,4-8-3 0,0 0 0 0,0 0 0 16,0 0 0-16,0 0 0 0,0 0 0 0,0 0 0 16,0 0 1-16,0 0 0 0,0 0 0 0,0 0 0 15,0 0-9-15,0 0 8 0,0 0-8 0,0 0 8 0,-5 12 0 0,5-12 0 16,-9 8 0-16,1 0 0 0,3 3-8 15,1-3 0-15,4-8 0 0,-9 8 0 0,9-8 0 16,-4 8 0-16,4-8 0 0,-5 7 0 0,5-7 0 0,0 0 0 16,0 0 0-16,0 0 0 0,0 0 0 0,0 0 0 15,0 0 0-15,0 0 0 0,0 0 9 0,0 0-9 16,0 0 10-16,0 0-10 0,0 0 0 0,0 0 0 16,0 0 0-16,0 0 0 0,0 0 0 0,-4 12 0 15,4-4 0-15,0 4 0 0,0-5 9 0,0 5-9 16,0 0 8-16,0 3-8 0,0 1 0 0,0 0 0 15,-4 3 0-15,-1 1 0 0,1-1 0 0,4 1 0 16,-5-1 0-16,5-3 0 0,0-1 0 0,0-3 0 16,0-12 0-16,0 8 0 0,5 4 0 0,4-5 0 0,-1 1 8 15,6-4-8-15,-1-4 0 0,0 0 0 0,0-4 0 0,-4 4 0 16,4-4-11-16,4-4 11 0,5 1-8 0,5-5 8 16,-5-4 0-16,4-3-10 0,5-5 10 0,-1 1 0 15,1-4 0-15,9-1-8 0,-10-3 8 0,5 0 0 16,5 0 0-16,-5 7 0 0,0 1-8 0,0 0 8 15,5 3 0-15,-5 1 0 0,4 3 0 0,-8 0 0 16,-9 9-8-16,0-1 8 0,4 4 0 0,-4 4 0 16,-4 8-9-16,-5-4 9 0,0 3 0 0,-4 5-9 15,-5 0 9-15,1 3 0 0,-5 1 0 0,-5 0 0 16,1-1 0-16,-5 1 0 0,-4 3 9 0,0-3-9 16,0 0 29-16,-1-1-1 0,-3 5 0 0,-5-5 0 15,0 1 0-15,0 3 0 0,-4-3 0 0,-1-4 0 16,1 3-13-16,0 1-3 0,4-4-1 0,-5 3 0 0,6-7-11 0,-6 0 0 15,5 0 0-15,-4-5 0 16,0 1-61-16,-1-8-18 0,1 1-3 0,0-9-1074 16</inkml:trace>
          <inkml:trace contextRef="#ctx1" brushRef="#br0">12378 2111 0,'0'0'16,"0"0"-16,-74-58 16,74 19-1</inkml:trace>
          <inkml:trace contextRef="#ctx0" brushRef="#br0" timeOffset="6362.6934">12720-170 1882 0,'0'0'84'0,"0"0"16"0,0 0-80 0,0 0-20 16,0 0 0-16,0 0-832 0</inkml:trace>
        </inkml:traceGroup>
        <inkml:traceGroup>
          <inkml:annotationXML>
            <emma:emma xmlns:emma="http://www.w3.org/2003/04/emma" version="1.0">
              <emma:interpretation id="{51461572-59AF-4A8D-99DA-56DC9FE89324}" emma:medium="tactile" emma:mode="ink">
                <msink:context xmlns:msink="http://schemas.microsoft.com/ink/2010/main" type="inkWord" rotatedBoundingBox="17960,17175 21834,17176 21833,18046 17959,1804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088.5851">13839 598 1317 0,'0'0'58'0,"0"0"13"0,0 0-57 0,0 0-14 0,0 0 0 0,0 0 0 16,0 0 85-16,0 0 15 0,0 0 2 0,0 0 1 15,0 0-31-15,9 4-5 0,0 0-2 0,8 0 0 16,5 0-29-16,0-4-5 0,4-4-2 0,5 0 0 16,-9 0-17-16,9-4-4 0,0-4-8 0,-1 1 12 15,-3-1-12-15,-1-4 9 0,0 1-9 0,-8-1 8 16,-1 1-8-16,-4-9 10 0,-4 5-10 0,0-5 10 15,-5-3 3-15,-4 4 1 0,-4-1 0 0,0 1 0 16,-5 3 9-16,0 1 1 0,-13 3 1 0,5 8 0 16,-1 5 15-16,1-1 4 0,-5 8 0 0,0 3 0 0,-5 9-12 0,1 3-3 15,-5 1 0-15,5 11 0 0,0 4-20 0,-5 0-9 16,9 0 8-16,9 1-8 0,0 3 0 0,4-4 0 16,0 0 0-16,5 0 0 0,-1 0 0 0,10 0 0 15,-5 0 0-15,9-4 0 16,4 1-43-16,0-1-1 0,4-8 0 0,5-3-666 15,0-5-134-15</inkml:trace>
          <inkml:trace contextRef="#ctx0" brushRef="#br0" timeOffset="7551.4507">15204 153 1940 0,'0'0'86'0,"-9"4"18"0,0 4-84 0,-4 8-20 15,-5-1 0-15,1 9 0 0,-10 7 80 0,1 0 11 16,-9 4 2-16,4 0 1 0,-8 4-54 0,-5 0-12 16,0 0-1-16,-4 0-1 0,-5 0 5 0,5 0 1 15,0-4 0-15,4 4 0 0,0-7-32 0,0-1 0 16,9 0 0-16,0 4 0 16,4-11-24-16,5 3-12 0,0-4-1 0,8 5-677 0,5-1-135 0</inkml:trace>
          <inkml:trace contextRef="#ctx0" brushRef="#br0" timeOffset="7343.0392">14493 645 1785 0,'0'-16'159'0,"0"-3"-127"0,4-1-32 0,1 1 0 16,-1-9 114-16,5 5 17 0,-5-4 3 0,9-1 1 15,-4 5-59-15,4 0-12 0,-4 3-3 0,4 1 0 16,0 3-37-16,1 8-8 0,-6 0-2 0,6 5 0 16,-1-1-14-16,-5 11 8 0,6 1-8 0,-6 4 0 15,6 4 0-15,-1 7 8 0,0 4-8 0,0 1 0 16,-4 3 11-16,0 4-1 0,4 0 0 0,-4 0 0 16,-1 0-10-16,5 0 0 0,1 0 0 0,3 4 8 15,-8-4-8-15,4-3 0 0,0-9 9 0,0 0-9 16,5 1-24-16,-5-5-8 15,0-3-3-15,-4-4-717 0,4-5-144 0</inkml:trace>
          <inkml:trace contextRef="#ctx0" brushRef="#br0" timeOffset="7988.282">15629 559 1209 0,'27'-19'108'0,"-19"11"-87"0,-3 0-21 0,8 0 0 15,-4 0 28-15,-1 4 2 0,-8 4 0 0,0 0 0 16,9-3-4-16,-9 3-1 0,0 0 0 0,-4-8 0 15,-5 8 43-15,0-4 8 0,0 0 1 0,-4 4 1 16,-4 0-13-16,-5 0-2 0,9 4-1 0,-5-4 0 16,-4-4 9-16,5 8 1 0,-1-4 1 0,1 4 0 0,8 0-25 15,-9 0-6-15,1-1-1 0,3 1 0 0,6 8-25 0,-10 4-6 16,1-1-1-16,-1 9 0 0,-4-1-9 0,5 0 0 16,-1 5 0-16,-4 3 0 0,0 0 0 0,9 4 0 15,0 0-11-15,4-3 11 0,-4-1 0 0,8 0 0 16,5-8 0-16,0 1 0 0,5-5-13 0,4-3 2 15,-1-4 1-15,10-5 0 0,8-3 10 0,1-8-10 16,-5-3 10-16,0-9-10 0,13 0 10 0,-5-3 0 0,1-5 0 0,0 1 0 16,-5-12 0-16,0 4 0 15,9-4 0-15,-8 0 0 0,-5 3 10 0,0 1 1 0,4 4 0 16,-4 3 0-16,-5 9 33 0,-8-1 8 16,4 8 0-16,1 1 1 0,-1 3-31 0,-13 4-6 15,0 0-2-15,4 11 0 0,5 1-14 0,-5 0 0 16,-8 7 0-16,0 1 0 0,-5 3-14 0,4 1-2 0,1-1-1 15,4 4 0 1,-9-3-174-16,9-1-34 0,0 20-7 0,-4-20-2 0</inkml:trace>
          <inkml:trace contextRef="#ctx0" brushRef="#br0" timeOffset="8526.4014">16344 407 2059 0,'0'0'91'16,"0"0"19"-16,9-8-88 0,-9 8-22 0,0 0 0 0,0 0 0 16,0 0 67-16,0 0 9 0,4 12 1 0,-4 0 1 15,-8 11-41-15,3-4-8 0,5 5-1 0,-8 3-1 0,-6 4-4 0,1 4-1 16,4 1 0-16,-4-5 0 0,5 0-22 0,-6 0 0 16,-3-4 0-16,8-3 0 0,5-5 0 0,-5-3 0 15,-4 0 0-15,4-5 0 0,9-11 0 0,0 0 0 16,0 0 0-16,0 0 0 0,0 0 20 0,0 0 0 15,9-11 0-15,-1-5 0 0,-3-7 13 0,4-5 3 16,13-7 0-16,0 0 0 0,-1 4-36 0,1-4 0 16,5 0 0-16,-1 3 0 0,5 9 0 0,-9 0-11 15,-5-1 0-15,5 13 0 0,0 3 11 0,-4 4 0 16,-5 0 0-16,0 4-8 0,0 8 8 0,0 0 0 16,0 3 0-16,-4 5 0 0,-4 3 0 0,-1 1-10 0,5-1 10 15,-5 5-10-15,-13-5 10 0,9 1 0 0,0-1 0 0,0-3 0 16,0-4 0-16,-4 3 0 0,-5-3 0 0,5-4 0 15,4-8 0-15,0 0 0 0,-9 7 0 0,9-7 0 16,0 0 17-16,0 0-1 0,0 0 0 0,-9 0 0 16,9 0-16-16,0 0 0 0,0 0 0 0,-4-7 0 15,-5-1 10-15,9-8-2 0,5 1 0 0,3-5 0 16,1 5-8-16,0-5 0 0,4-7 0 0,9 3 0 16,4-7 0-16,1 0 0 0,-10 4 0 0,9-1 0 15,5 5-8-15,-5 0-1 0,-8 7 0 0,-5 4 0 16,0 4 9-16,-4 5 0 0,-9 3 0 0,0 0 0 15,-4 11 0-15,-5 9 0 0,9-1 0 0,-4 5 0 16,-5 3 0-16,-4 4 12 0,4 0-2 0,0 1-1 16,5-1-9-16,-5 0 0 0,0 0 0 0,0-4 0 15,9 1-90 1,0-1-17-16,-8 0-3 0</inkml:trace>
          <inkml:trace contextRef="#ctx0" brushRef="#br0" timeOffset="9008.2487">17296 504 1414 0,'0'0'63'0,"0"-3"13"0,0-5-61 0,-4 0-15 0,0 4 0 16,-1 0 0-16,1 0 96 0,-1-4 17 15,1 8 3-15,-5 4 1 0,5 0-30 0,-5 0-7 0,0 8 0 0,1 0-1 16,-1 7-32-16,4 1-7 0,-3-1 0 0,3 8-1 15,1 1-4-15,-1-1-1 0,1 4 0 0,4 0 0 16,-4 8 12-16,4-4 2 0,-5-3 1 0,5-1 0 16,0 0-20-16,0 0-4 0,0-3-1 0,-4-5 0 15,4-7-4-15,0-1 0 0,-4 1-1 0,-1-5 0 16,1-7-3-16,-5 0-1 0,9-4 0 0,-4 4 0 16,-5-4 2-16,4-4 1 0,1-4 0 0,0 1 0 15,-1-1 11-15,1-4 3 0,4-7 0 0,0-5 0 16,4 5-32-16,1-9 0 0,3 1 0 0,1-4 0 15,4-8 0-15,1 4 0 0,3-4 0 0,9 0 0 16,-4 0-20-16,5 0-11 0,3 0-1 16,5 0-1-16,5 4 5 0,-5 4 0 0,5-1 1 15,-5 5 0-15,4 8 17 0,-4 3 10 0,-8 8-12 0,3 4 12 16,-8 0-28 0,0 8 0-16,0 0 1 0,-9 8 0 0,-4 0 27 0,0 7-10 0,-5 1 10 0,-4-1 0 0,-4 4 0 15,-5 5-8-15,-4-5 8 0,-5 4 0 0,-4 1 23 0,-4-1 8 16,-5-4 1-16,-4 1 1 0,0-1-33 0,0-3 0 15,-4-5 0-15,3 1 0 16,-3-4-32-16,8 3-12 0,1-3-4 0,3-4 0 16,1-4-169-16,4-4-35 0,-13-8-6 0,9-8-2 15</inkml:trace>
        </inkml:traceGroup>
        <inkml:traceGroup>
          <inkml:annotationXML>
            <emma:emma xmlns:emma="http://www.w3.org/2003/04/emma" version="1.0">
              <emma:interpretation id="{52616DF4-1ADD-4E77-AF3A-7D506679F652}" emma:medium="tactile" emma:mode="ink">
                <msink:context xmlns:msink="http://schemas.microsoft.com/ink/2010/main" type="inkWord" rotatedBoundingBox="22545,16514 24173,17159 23651,18479 22023,17834"/>
              </emma:interpretation>
              <emma:one-of disjunction-type="recognition" id="oneOf4">
                <emma:interpretation id="interp4" emma:lang="" emma:confidence="1">
                  <emma:literal>le.</emma:literal>
                </emma:interpretation>
                <emma:interpretation id="interp5" emma:lang="" emma:confidence="0">
                  <emma:literal>he.</emma:literal>
                </emma:interpretation>
                <emma:interpretation id="interp6" emma:lang="" emma:confidence="0">
                  <emma:literal>le</emma:literal>
                </emma:interpretation>
                <emma:interpretation id="interp7" emma:lang="" emma:confidence="0">
                  <emma:literal>be.</emma:literal>
                </emma:interpretation>
                <emma:interpretation id="interp8" emma:lang="" emma:confidence="0">
                  <emma:literal>Ye.</emma:literal>
                </emma:interpretation>
              </emma:one-of>
            </emma:emma>
          </inkml:annotationXML>
          <inkml:trace contextRef="#ctx0" brushRef="#br0" timeOffset="9244.9727">18472-490 1728 0,'0'0'153'0,"0"0"-122"0,0 0-31 0,0 0 0 16,5 16 124-16,-10 3 18 0,1 12 4 0,-9 4 1 16,-1 8-83-16,-3 4-16 0,-5 8-3 0,-4-1-1 15,-5 13-6-15,0-1-2 0,-4 0 0 0,0 4 0 16,0 4-16-16,4 1-4 0,-4-5-1 0,4-4 0 15,1-4-15-15,-1 1 9 0,0-5-9 0,1-3 8 16,8 0-20-16,0-9-4 0,4-3 0 0,5-8-748 16,4-3-150-16</inkml:trace>
          <inkml:trace contextRef="#ctx0" brushRef="#br0" timeOffset="9596.0135">18270 645 1864 0,'0'0'83'0,"0"0"17"0,0 0-80 0,0 0-20 15,13 0 0-15,1-4 0 0,3 0 36 0,1 4 3 16,-1-8 1-16,5 4 0 0,0-3-17 0,4-1-3 16,1 0-1-16,4-4 0 0,-5 4-19 0,0-3 0 15,-4-5 0-15,4 1 0 0,-4-5-11 0,0 1 11 16,0-1-12-16,0 1 12 0,-4-1 0 0,-5 1 0 15,4-5 10-15,-3 5-2 0,-10 3 26 0,5 0 6 0,-9 1 0 0,0 3 1 16,0 4 15-16,-9 1 4 0,5-1 0 0,-10 8 0 16,-3 4-16-16,-1 3-2 0,1 5-1 15,-5 4 0-15,-4 3-17 0,4 9-4 0,-5-5-1 0,5 4 0 16,-4-3-9-16,0-1-2 0,4 4 0 0,0-3 0 16,4-1-8-16,5 1 0 0,0-5 0 0,4 4 0 31,5-3-20-31,4 3-5 0,9-7-2 0,4 0 0 15,4-1-53-15,5 1-12 0,5-1-1 0,12-3-615 0,-4 0-124 0</inkml:trace>
          <inkml:trace contextRef="#ctx0" brushRef="#br0" timeOffset="10051.368">19788 805 2718 0,'-13'-24'120'0,"9"20"25"0,-5-3-116 0,9 7-29 0,0 0 0 0,0 0 0 16,0 0 0-16,0 0 0 0,0 0 0 0,0 0 0 16,4 7-148-16,-4-7-35 0,0 0-7 0</inkml:trace>
        </inkml:traceGroup>
      </inkml:traceGroup>
    </inkml:traceGroup>
  </inkml:traceGroup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3.8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5AA5843-6A6C-4CBB-9D1A-B8494DBDB044}" emma:medium="tactile" emma:mode="ink">
          <msink:context xmlns:msink="http://schemas.microsoft.com/ink/2010/main" type="writingRegion" rotatedBoundingBox="22025,9382 16302,11231 15833,9777 21555,7929"/>
        </emma:interpretation>
      </emma:emma>
    </inkml:annotationXML>
    <inkml:traceGroup>
      <inkml:annotationXML>
        <emma:emma xmlns:emma="http://www.w3.org/2003/04/emma" version="1.0">
          <emma:interpretation id="{C37604C2-A403-4461-9593-9A61F823CAA7}" emma:medium="tactile" emma:mode="ink">
            <msink:context xmlns:msink="http://schemas.microsoft.com/ink/2010/main" type="paragraph" rotatedBoundingBox="22025,9382 16302,11231 15833,9777 21555,79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C08536-4F86-4F66-B62F-624B007AB73D}" emma:medium="tactile" emma:mode="ink">
              <msink:context xmlns:msink="http://schemas.microsoft.com/ink/2010/main" type="line" rotatedBoundingBox="22025,9382 16302,11231 15833,9777 21555,7929"/>
            </emma:interpretation>
          </emma:emma>
        </inkml:annotationXML>
        <inkml:traceGroup>
          <inkml:annotationXML>
            <emma:emma xmlns:emma="http://www.w3.org/2003/04/emma" version="1.0">
              <emma:interpretation id="{4B61F6F5-4314-44F9-BD86-0FEF3FF39F20}" emma:medium="tactile" emma:mode="ink">
                <msink:context xmlns:msink="http://schemas.microsoft.com/ink/2010/main" type="inkWord" rotatedBoundingBox="20199,8316 21865,8783 21629,9625 19963,9157"/>
              </emma:interpretation>
              <emma:one-of disjunction-type="recognition" id="oneOf0">
                <emma:interpretation id="interp0" emma:lang="" emma:confidence="1">
                  <emma:literal>a</emma:literal>
                </emma:interpretation>
                <emma:interpretation id="interp1" emma:lang="" emma:confidence="0">
                  <emma:literal>m</emma:literal>
                </emma:interpretation>
                <emma:interpretation id="interp2" emma:lang="" emma:confidence="0">
                  <emma:literal>n</emma:literal>
                </emma:interpretation>
                <emma:interpretation id="interp3" emma:lang="" emma:confidence="0">
                  <emma:literal>M</emma:literal>
                </emma:interpretation>
                <emma:interpretation id="interp4" emma:lang="" emma:confidence="0">
                  <emma:literal>U</emma:literal>
                </emma:interpretation>
              </emma:one-of>
            </emma:emma>
          </inkml:annotationXML>
          <inkml:trace contextRef="#ctx0" brushRef="#br0">-1018 3560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          <inkml:trace contextRef="#ctx0" brushRef="#br0" timeOffset="27909.8662">-44 3736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        </inkml:traceGroup>
        <inkml:traceGroup>
          <inkml:annotationXML>
            <emma:emma xmlns:emma="http://www.w3.org/2003/04/emma" version="1.0">
              <emma:interpretation id="{A285897B-920F-4D26-A296-7FC7BC3FD985}" emma:medium="tactile" emma:mode="ink">
                <msink:context xmlns:msink="http://schemas.microsoft.com/ink/2010/main" type="inkWord" rotatedBoundingBox="18402,10392 16255,11085 15833,9777 17979,9084"/>
              </emma:interpretation>
              <emma:one-of disjunction-type="recognition" id="oneOf1">
                <emma:interpretation id="interp5" emma:lang="" emma:confidence="0">
                  <emma:literal>m</emma:literal>
                </emma:interpretation>
                <emma:interpretation id="interp6" emma:lang="" emma:confidence="0">
                  <emma:literal>m 7</emma:literal>
                </emma:interpretation>
                <emma:interpretation id="interp7" emma:lang="" emma:confidence="0">
                  <emma:literal>n 7</emma:literal>
                </emma:interpretation>
                <emma:interpretation id="interp8" emma:lang="" emma:confidence="0">
                  <emma:literal>M</emma:literal>
                </emma:interpretation>
                <emma:interpretation id="interp9" emma:lang="" emma:confidence="0">
                  <emma:literal>M 7</emma:literal>
                </emma:interpretation>
              </emma:one-of>
            </emma:emma>
          </inkml:annotationXML>
          <inkml:trace contextRef="#ctx0" brushRef="#br0" timeOffset="7.48993E6">-4813 5050 979 0,'0'0'43'0,"0"-4"9"0,0-4-41 0,5 4-11 0,-5-4 0 0,0 8 0 15,8-3 104-15,-8 3 18 0,0 0 4 0,0 0 1 16,9 0-47-16,-4 11-10 0,3-3-2 0,-3 12 0 16,-5 3-12-16,0 8-2 0,0 8-1 0,0 0 0 15,-5 8 2-15,1 4 0 0,0-1 0 0,-5 5 0 16,0 3-19-16,0 1-4 0,1-4-1 0,-1 3 0 15,0-3-8-15,5-1-2 0,-5-7 0 0,0 0 0 16,5-8-32-16,-5 0-6 0,4-8-2 0,1-4 0 16,4-3-107-16,-4-5-22 0</inkml:trace>
          <inkml:trace contextRef="#ctx0" brushRef="#br0" timeOffset="7.49042E6">-4163 4785 1270 0,'0'0'56'0,"0"0"12"0,0 0-54 16,0 0-14-16,0 0 0 0,0 0 0 0,0 0 84 0,0 0 15 16,0 0 2-16,0 0 1 0,0 0-40 0,0 0-8 15,0 11-2-15,0 5 0 0,4 3-2 0,-4 5-1 16,0 7 0-16,0 0 0 0,4 8 5 0,-4 4 1 16,0 0 0-16,0 4 0 0,0-4-3 0,5 0-1 15,-5 0 0-15,0-1 0 0,0-3-13 0,0 0-2 16,0 0-1-16,0 0 0 0,0 0-18 0,0-3-3 15,-9-1-1-15,5 0 0 0,4-4-13 0,-9-4-8 16,4 1 8-16,-3-5-13 16,-1-4-153-16,0 1-30 0</inkml:trace>
          <inkml:trace contextRef="#ctx0" brushRef="#br0" timeOffset="37654.3642">-3369 4219 403 0,'0'0'17'0,"0"0"5"0,0 0-22 0,0 0 0 15,0 0 0-15,0 0 0 0,8-4 128 0,-8 4 22 16,9-8 4-16,0 5 1 0,0-5-67 0,0 4-12 16,-5 0-4-16,-4 4 0 0,9-4-9 0,-5 4-3 15,-4 0 0-15,0 0 0 0,0 0-19 0,0 0-4 16,9-8-1-16,-9 8 0 0,0 0 6 0,0 0 1 16,0-4 0-16,0 4 0 0,0-4 8 0,-4-3 1 15,-1 3 1-15,1-4 0 0,4 4-13 0,-9-4-2 16,5 4-1-16,-1 0 0 0,-4 4-5 0,5-7-2 15,0 3 0-15,-5 4 0 0,4-8-8 0,5 8-2 16,-8 0 0-16,3-4 0 0,-3-4-3 0,8 8-1 16,-9 0 0-16,0 0 0 0,0-4-7 0,0 8-1 15,1-4-8-15,-6 0 12 0,1 4-12 0,5 0 0 16,-10 0 0-16,5 0 0 0,0 4 9 0,0-1-9 16,-5-7 8-16,0 8-8 0,5 0 0 0,-4 0 0 15,-1-4 8-15,1 7-8 0,-1-7 0 0,1 4 0 0,3 0 0 16,1 0 0-16,-4-8 0 0,3 8 0 0,-3-1 0 0,8-3 0 15,9-4 0-15,0 0 0 0,-9 12 0 0,1-4 0 16,3 3 0-16,1 1 0 0,-5 4 0 0,5-5 0 16,-1 5 0-16,1 0 0 0,0 3 0 0,4 1 0 15,-5 3 0-15,1-3 0 0,4 3 0 0,0 0 0 16,0-3 0-16,0-1 0 0,0 1 0 0,4-1 8 16,1 1-8-16,-1-8 0 0,-4-1 0 0,9 1 0 15,-5-4 8-15,-4-8 0 0,0 0 0 0,9 4 0 16,0 0-8-16,4-1 0 0,4-6 0 0,1-1 0 0,4 4 25 15,-5-8 7-15,10 0 0 0,-5 0 1 0,0-3-25 0,-1-1-8 16,1 0 0-16,-4-3 0 0,0-1 0 0,-1 0 0 16,-4 1 0-16,5-5 0 0,-5 1 0 0,0-1 0 15,0-3 0-15,0-4 0 0,1 3 0 0,-6 1 0 16,1-5 0-16,4 5 0 0,-4 4 0 0,0-5 0 16,0 5 0-16,-1 3 0 0,-3 0-9 0,4 1 9 15,-1-1-8-15,-3 5 8 0,-1 3 0 0,-4 8 0 16,9-12 0-16,-9 12 0 0,0 0 0 0,0 0 0 15,0 0 12-15,0 0-4 0,4-4-8 0,-4 4-12 16,0 0 4-16,0 0 0 0,0 0 8 0,0 0 0 16,0 0 8-16,0 8-8 0,-4 0 11 0,4-8-3 15,0 11 0-15,-4-3 0 0,-1 4-8 0,1 0 8 16,4-5-8-16,0 5 8 0,0 0-8 0,-5 0 10 16,5-1-10-16,0 1 10 0,0 0 3 0,5 3 1 0,-5 1 0 0,0-4 0 15,0 3 2-15,0 1 0 0,-5 3 0 16,5 5 0-16,0 3 0 0,0 4 0 0,0 0 0 0,-4 4 0 15,0 1 0-15,-1 3 1 0,1 0 0 0,-1 0 0 16,-3 0 4-16,-1 0 1 0,4 0 0 0,1-4 0 16,0 0 2-16,-1 0 1 0,1-4 0 0,0 0 0 15,4-3-5-15,-5 3-2 0,1-4 0 0,4 0 0 16,-5-7-4-16,5 3-1 0,-4-7 0 0,4 3 0 16,-4-3-5-16,4-4-8 0,-5-1 11 0,5-11-11 15,0 0 0-15,0 0 0 0,0 0 0 0,0 0 0 16,0 8-47-16,0-8-3 0,0 0-1 0,0 0 0 15,0 0-150-15,-4-8-31 0,4-3-5 16</inkml:trace>
          <inkml:trace contextRef="#ctx0" brushRef="#br0" timeOffset="7.48958E6">-5181 5214 1400 0,'9'-20'62'0,"-5"12"13"0,5-3-60 0,-5-5-15 16,5 4 0-16,0-3 0 0,-1-1 56 0,6 4 8 0,-1 1 1 0,-5-1 1 16,-3 8-11-16,8 0-3 0,-9 0 0 0,5 12 0 15,0-4-41-15,-5 4-11 0,1 7 0 0,-1 1 0 16,-4 4 0-16,-4 3 0 0,-1 4 0 0,-3 4 0 15,-10 1 8-15,9 3 0 0,0 0 0 0,-4 4 0 16,0-4 10-16,0 0 2 0,4 0 0 0,0-8 0 16,1 1 6-16,3-1 2 0,1-4 0 0,4-3 0 15,-4-4-7-15,4-1-1 0,0-7 0 0,0-8 0 16,0 0-9-16,0 0-3 0,0 0 0 0,0 0 0 16,4 8-8-16,5-8 0 0,-1 4 0 0,1-4 8 15,9-4 18-15,-1-8 3 0,5 4 1 0,5-3 0 16,-5-1-5-16,4-4-1 0,0 1 0 0,5 3 0 15,0-8-4-15,-1 5 0 0,-3-1-1 0,-1 1 0 16,5-5-19-16,-5 5 0 0,0-1 8 0,-4 4-8 16,0-3-20-16,0-1-7 0,0 0-1 0,0 5-1 15,-4-5-61-15,-1 4-12 0,-4 1-2 0,-4-1-814 16</inkml:trace>
        </inkml:traceGroup>
      </inkml:traceGroup>
    </inkml:traceGroup>
  </inkml:traceGroup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8.6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0BBFAA8-BC1C-47E4-998F-D46295EB7BA1}" emma:medium="tactile" emma:mode="ink">
          <msink:context xmlns:msink="http://schemas.microsoft.com/ink/2010/main" type="writingRegion" rotatedBoundingBox="14391,14437 24699,10643 25449,12679 15141,16473"/>
        </emma:interpretation>
      </emma:emma>
    </inkml:annotationXML>
    <inkml:traceGroup>
      <inkml:annotationXML>
        <emma:emma xmlns:emma="http://www.w3.org/2003/04/emma" version="1.0">
          <emma:interpretation id="{379D06A8-30B0-496F-9FD9-4FF336957968}" emma:medium="tactile" emma:mode="ink">
            <msink:context xmlns:msink="http://schemas.microsoft.com/ink/2010/main" type="paragraph" rotatedBoundingBox="14391,14437 24699,10643 25449,12679 15141,164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5AD060-BAAB-44D8-9834-451FCCEA7252}" emma:medium="tactile" emma:mode="ink">
              <msink:context xmlns:msink="http://schemas.microsoft.com/ink/2010/main" type="line" rotatedBoundingBox="14391,14437 24699,10643 25449,12679 15141,16473"/>
            </emma:interpretation>
          </emma:emma>
        </inkml:annotationXML>
        <inkml:traceGroup>
          <inkml:annotationXML>
            <emma:emma xmlns:emma="http://www.w3.org/2003/04/emma" version="1.0">
              <emma:interpretation id="{A9977330-4CF9-4734-B69B-CD12D9273C6C}" emma:medium="tactile" emma:mode="ink">
                <msink:context xmlns:msink="http://schemas.microsoft.com/ink/2010/main" type="inkWord" rotatedBoundingBox="14651,15143 17251,14186 17671,15328 15072,162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-4269 9667 1335 0,'0'0'29'0,"0"0"7"0,0 0 0 0,0 0 2 16,0 0-30-16,0 0-8 0,0 0 0 0,0 0 0 0,0 0 52 0,0 0 10 15,0 0 2-15,0 0 0 0,9-4-32 0,-9 4-7 16,0 0-1-16,9 0 0 0,-9 0 26 0,0 0 5 16,0 0 1-16,0 0 0 0,0 0-7 0,4 8-1 15,-4-8 0-15,0 12 0 0,-4-1-19 0,-1 1-4 16,1 0-1-16,-5 0 0 0,5-1-12 0,-5 5-4 15,0-1 0-15,1 1 0 0,-1 0 8 0,0-5 2 16,5 5 0-16,-1-4 0 0,1 3-18 0,-1-3 0 16,1-4 8-16,0 3-8 0,4-11 8 0,-5 8-8 15,1 4 9-15,4-4-9 0,0-8 8 0,0 11-8 16,0-3 0-16,0 4 0 0,4-4 15 0,1 0-3 16,-5-8-1-16,8 7 0 0,-3 1 5 0,-5-8 2 15,4 8 0-15,5 0 0 0,-9-8-8 0,9 4-2 16,4 0 0-16,0-1 0 0,0 1 26 0,5-4 5 15,-1 4 1-15,5-4 0 0,-4-4-28 0,4-3-12 16,4 3 10-16,0 0-10 0,1-4 10 0,4 4-10 16,-1-4 10-16,-3 4-10 0,-1 0 0 0,0-3 8 0,5 3-8 15,0-4 0-15,-5 4 0 0,-4 0 0 0,-9 0 0 0,9 0 0 16,-9 0 0-16,0 4 0 0,-4 0 0 0,0 0 0 31,0 0-52-31,-9 0-3 0,0 0-1 0,0 0 0 0,0 0-105 0,0 0-22 16,0 0-4-16</inkml:trace>
          <inkml:trace contextRef="#ctx0" brushRef="#br0" timeOffset="337.5697">-3970 9609 172 0,'0'0'16'0,"0"0"-16"15,0 0 0-15,0 0 0 0,0 0 260 0,0 0 48 16,0 0 11-16,0 0 1 0,0 0-168 0,-5-8-35 16,5 8-6-16,0 0-2 0,0 0-33 0,0 0-8 15,0 0 0-15,-4 4-1 0,-1 11-21 0,5 5-4 16,-4-1-1-16,-5 9 0 0,5-1 1 0,0 8 0 15,-1 0 0-15,-4 4 0 0,1 0 8 0,-1 0 2 0,0-4 0 16,-4 8 0-16,0-4-16 0,0 4-2 16,-1-4-1-16,1 0 0 0,0-8-18 0,0 4-4 0,-5 0-1 15,5-3 0-15,0-1-10 0,-4-4-11 0,3 0 3 0,1-3 0 32,0-9-193-32,9 1-39 0,-14 11-7 0,18-27-1 0</inkml:trace>
          <inkml:trace contextRef="#ctx0" brushRef="#br0" timeOffset="-542.3573">-4751 9648 345 0,'0'0'31'0,"4"-12"-31"0,0 4 0 0,-4 0 0 15,0-3 134-15,5 3 21 0,-1-4 4 0,1 4 1 16,-5 8-72-16,4-7-13 0,5-5-3 0,-5 4-1 16,5 4-15-16,-5-4-4 0,1 1 0 0,-1-1 0 15,1 0-20-15,3 0-5 0,-3 0-1 0,3 5 0 16,-3-1 10-16,-5 4 1 0,4 0 1 0,-4 0 0 15,0 0 12-15,0 0 2 0,0 0 1 0,0 0 0 16,0 0-23-16,0 0-5 0,0 0-1 0,0 0 0 16,0 0 15-16,0 0 2 0,0 0 1 0,0 0 0 15,0 0-24-15,0 0-5 0,0 0-1 0,0 11 0 16,0 1 0-16,-4 4 0 0,4-1 0 0,0 5 0 0,-5-1-2 0,5 5-1 16,-4 3 0-16,4 4 0 0,-9 0 20 15,5 4 4-15,4 0 1 0,-4 4 0 0,-1 0-7 0,-4-3-2 16,5-1 0-16,0 0 0 0,-1 0-8 0,1-4-1 15,-5 0-1-15,9 4 0 0,-4-3-6 0,4-5-1 16,-5-4 0-16,1 1 0 0,-1-1-8 0,5-3 0 16,-4-1 9-16,4-3-9 0,0 3 0 0,-4-3 9 15,4-8-9-15,0-8 0 0,-5 7 0 0,5-7-16 16,0 0 2-16,0 0 0 16,0 0-157-16,0 0-31 0</inkml:trace>
          <inkml:trace contextRef="#ctx0" brushRef="#br0" timeOffset="7.44947E6">-5295 10030 633 0,'8'-8'56'0,"-8"4"-44"15,5-4-12-15,-5 1 0 0,4-1 164 0,1-4 30 16,-1 8 6-16,0-4 2 0,-4 8-110 0,0 0-21 16,0 0-5-16,0 0-1 0,0 0-9 0,0 0-1 15,0 0-1-15,-4 8 0 0,-5 4-3 0,5 3-1 16,-5 1 0-16,5 4 0 0,-5 3-8 0,0 4-2 15,5 8 0-15,-5 0 0 0,-4 4 0 0,0 8-1 16,-5 4 0-16,-4 4 0 0,0-1-6 0,-4 1-1 16,0-1 0-16,-10 1 0 0,6-4-8 0,-1 3-3 15,-4 1 0-15,4-4 0 0,-4-5-11 0,0 1-2 16,4-4-8-16,1-4 12 0,3 0-28 0,5 0-5 16,0-8-2-16,5-7 0 15,4-1-165-15,0-7-34 0</inkml:trace>
          <inkml:trace contextRef="#ctx0" brushRef="#br0" timeOffset="7.44869E6">-6436 10053 1324 0,'0'0'118'0,"0"0"-94"0,0 0-24 0,0 0 0 16,0 0 0-16,0 0-10 0,0 0 1 0,0 0 0 15,0 0 42-15,0 0 9 0,0 0 2 0,0 0 0 16,0 0-4-16,0 0 0 0,0 0 0 0,-9 12 0 0,5 4-28 15,-9 3-12-15,0 1 8 0,4-1-8 0,4 1 0 0,-3-1 0 16,3 1 0-16,-4-5 0 0,1 5 0 0,3-5 12 16,1 1-4-16,-1-4 0 0,1-1 11 0,0 1 1 15,4 0 1-15,-5-1 0 0,5 1-4 0,-4-4-1 16,4 4 0-16,0-12 0 0,4 11 0 0,1-3-1 16,-1 0 0-16,0 0 0 0,5-1 4 0,-4-3 1 15,-5-4 0-15,13 8 0 0,-4-4 14 0,4 4 3 16,4 0 1-16,1-1 0 0,-1-3-25 0,10 4-5 15,-1-4 0-15,5 0-8 0,-5-4 16 0,9 4-3 16,-4-4-1-16,4-4 0 0,-4 4-12 0,-1-8 9 16,1 4-9-16,4-4 8 15,0 1-28-15,0-1-7 0,-8-4-1 0,3 4-580 0,-3-3-116 16</inkml:trace>
          <inkml:trace contextRef="#ctx0" brushRef="#br0" timeOffset="7.44902E6">-5980 9905 806 0,'0'0'72'0,"0"-8"-58"0,0 0-14 0,0-3 0 0,5 3 124 0,-5 8 23 15,0 0 4-15,0 0 1 0,0 0-57 0,0 0-11 16,0 0-3-16,0 12 0 0,4-1-23 0,-4 5-5 16,0 3-1-16,-4 5 0 0,-5 3-18 0,4 4-4 15,-8 4-1-15,5 4 0 0,-1 4 2 0,-9 4 0 16,1 4 0-16,-1 3 0 0,1-3-1 0,-1 4 0 16,0-5 0-16,-3-3 0 0,3 0-6 0,0-4-2 15,-3-4 0-15,7 4 0 0,1-8-22 0,0 0 9 16,0 0-9-16,4-4 0 0,0-7 0 0,1-1-16 15,-1-7 2-15,4-1 0 16,1-7-150-16,0-4-29 0</inkml:trace>
        </inkml:traceGroup>
        <inkml:traceGroup>
          <inkml:annotationXML>
            <emma:emma xmlns:emma="http://www.w3.org/2003/04/emma" version="1.0">
              <emma:interpretation id="{DDC87ED3-F434-4386-9CEA-90ED7081577E}" emma:medium="tactile" emma:mode="ink">
                <msink:context xmlns:msink="http://schemas.microsoft.com/ink/2010/main" type="inkWord" rotatedBoundingBox="18804,12907 20534,12270 21253,14224 19523,14860">
                  <msink:destinationLink direction="with" ref="{8C50AE34-3B14-4CCA-BA1E-07BA2CD38B2E}"/>
                  <msink:destinationLink direction="with" ref="{DD96F732-6AC2-40E9-B2C9-1BA8A49DA09E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125920.4414">-741 7869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        <inkml:trace contextRef="#ctx0" brushRef="#br0" timeOffset="-123418.1985">-1939 8431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        <inkml:trace contextRef="#ctx0" brushRef="#br0" timeOffset="-120629.864">-1141 8505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0,0 0-12 16,-5 0 1-16,5 0-671 0,-4 4-134 16</inkml:trace>
          <inkml:trace contextRef="#ctx0" brushRef="#br0" timeOffset="-120624.7344">-987 8552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      </inkml:traceGroup>
        <inkml:traceGroup>
          <inkml:annotationXML>
            <emma:emma xmlns:emma="http://www.w3.org/2003/04/emma" version="1.0">
              <emma:interpretation id="{D7092350-CC10-4FEB-BBC2-B6DCA7DB047A}" emma:medium="tactile" emma:mode="ink">
                <msink:context xmlns:msink="http://schemas.microsoft.com/ink/2010/main" type="inkWord" rotatedBoundingBox="22645,11399 24699,10643 25445,12669 23392,13425"/>
              </emma:interpretation>
            </emma:emma>
          </inkml:annotationXML>
          <inkml:trace contextRef="#ctx0" brushRef="#br0" timeOffset="-81008.1474">2260 6060 1170 0,'-18'0'52'0,"9"-4"10"0,5 4-50 0,-1-4-12 0,5 4 0 0,0 0 0 16,0 0 105-16,0 0 19 0,-4 0 3 0,4 0 1 15,0 0-33-15,0 0-7 0,0 0 0 0,0 0-1 16,0 0-46-16,0 0-9 0,9 4-1 0,4 0-1 16,0 4-20-16,5-1-10 0,-5-3 10 0,13 0-10 15,1 0 9-15,3 0-9 0,1 0 8 0,-5 0-8 16,5 0 13-16,-5 0-2 0,1-4-1 0,-1 4 0 0,0-1 2 16,-4-3 0-16,0 4 0 0,0 0 0 0,4 0-4 15,-4 0-8-15,0 4 12 0,5 0-4 0,3-4-8 0,1-1 0 16,0 1 9-16,-1 4-9 0,-3-4 17 0,-1 0-1 15,-4 0 0-15,4-4 0 0,1 0-16 0,-5 0 0 16,0 0 0-16,-5 0 0 0,1 0 13 0,-5 0-1 16,4 4 0-16,-3-4 0 0,-14 0 7 0,0 0 1 15,0 0 0-15,0 0 0 0,8-4 7 0,-8 4 1 16,0 0 1-16,0 0 0 0,0 0-21 0,0 0-8 16,0 0 0-16,-4 12 9 0,-5-1-1 0,-4 1 0 15,-5 0 0-15,-3 7 0 0,-1-3 0 0,0 3 0 16,-5 5 0-16,5-1 0 0,-8 4-8 0,3 5 12 15,-3-1-12-15,-1 0 12 0,9-4 0 0,-9 8 0 16,1-3 0-16,3-1 0 0,-3 4 1 0,3-4 1 16,1 0 0-16,0 0 0 0,-1 5 2 0,1-1 0 15,0-4 0-15,-1 0 0 0,5 4-16 0,-4-8 0 0,4 5 0 16,-4-5 0 0,4 4-74-16,4 0-18 0,1 1-3 0,4-5-653 0,-1 0-130 0</inkml:trace>
          <inkml:trace contextRef="#ctx0" brushRef="#br0" timeOffset="-4376.8663">3203 6875 1378 0,'0'0'30'0,"0"0"6"0,9-8 2 0,-5 0 2 0,-4 8-32 0,4-4-8 0,-4 4 0 0,0 0 0 16,0 0 49-16,0 0 9 0,0 0 2 0,0 0 0 15,0 0-32-15,0 0-7 0,0 0-1 0,0 0 0 16,-4 12-20-16,0-4 9 0,-1 4-9 0,1-5 0 16,4 5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8 0 0,1-1 0 15,-5-7 0-15,0 0 0 0,0 0 0 0,4 4 0 16,5-4 13-16,0 0-1 0,0 0 0 0,-1 0 0 0,5 0-3 15,1-4-1-15,-1 4 0 0,4-4 0 0,1 4-8 0,-1-3 8 16,1-5-8-16,4 8 8 0,0-4 0 0,0 0 0 16,0 0 0-16,0-4 0 0,4 8 4 0,5-8 0 15,4 5 0-15,0-5 0 0,4 4 5 0,-4 0 2 16,5-4 0-16,-1 4 0 0,1-4-19 0,-9 5 0 16,4-5 0-16,-5 4 0 15,-3 0-31-15,-1 0-9 0,-4-4-3 0,0 0 0 16,-9 5-58-16,0-5-12 0,-4 0-3 0,-5 0-803 0</inkml:trace>
          <inkml:trace contextRef="#ctx0" brushRef="#br0" timeOffset="-3595.0499">3589 6777 345 0,'0'0'31'0,"0"0"-31"15,0 0 0-15,0 0 0 0,4-3 83 0,5-5 10 16,-5 4 3-16,5-4 0 0,0 0-12 0,0 0-3 16,0 1 0-16,-1-1 0 0,-8 8-1 0,9-8-1 15,0 4 0-15,0-4 0 0,-1 1-12 0,-3 3-3 16,-5 4 0-16,0 0 0 0,0 0 0 0,0 0 0 16,0 0 0-16,0 0 0 0,0 0-51 0,0 0-13 15,9 4 0-15,-9-4 0 0,0 0 0 0,0 0 0 16,8 3 0-16,-8-3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0-14 0,-8 4-4 16,0 4 0-16,0 8 0 0,-1-8-8 0,1 4-3 15,0 0 0-15,4-4 0 0,0 0-13 0,4-4-8 16,-4-4 8-16,9 8-8 0,0-4 0 0,0-3 0 16,4-1 0-16,0 4 0 0,-4-4 11 0,4-4-3 15,0 5 0-15,1-5 0 0,-1 0-8 0,0 0 0 16,0-7 0-16,1-1 0 0,3-3 0 0,-4-4-17 15,5-1 4-15,0-3 1 16,-1-4-197-16,5-4-39 0,0 0-8 0,13-19-2 0</inkml:trace>
          <inkml:trace contextRef="#ctx0" brushRef="#br0" timeOffset="7.4516E6">2382 7382 1450 0,'0'0'32'0,"0"0"6"0,-4-4 2 0,4 4 1 0,0 0-33 0,0 0-8 0,0 8 0 0,-9 4 0 0,5-1 78 0,4 9 14 15,-5-5 2-15,-3 9 1 16,3-1-47-16,-3 4-10 0,-1 5-2 0,0 3 0 16,5 0 17-16,-5 0 3 0,4 0 1 0,-3 8 0 0,-1-4-11 0,5 0-2 15,-1 0-1-15,1 0 0 0,4-4-31 16,-5 4-12-16,1-4 8 0,0 0-8 0,-1 0 0 0,-4-4 0 16,5 1 0-16,-5-5-11 15,0-4-143-15,1 1-29 0,-1-5-5 0</inkml:trace>
          <inkml:trace contextRef="#ctx0" brushRef="#br0" timeOffset="7.45129E6">1983 7608 345 0,'5'-15'15'0,"-5"7"4"0,4-4-19 0,0 0 0 31,1 5 0-31,-5-5 0 0,4 4 243 0,0 0 45 0,-4 0 8 0,9 5 3 16,-4-9-173-16,-1 8-34 16,-4 4-8-16,0 0 0 0,0 0-42 0,0 0-8 0,0 0-2 0,0 0 0 15,0 0-17-15,9 12-4 0,-9-12-1 0,0 19 0 16,0 1 3-16,-5 3 1 0,1 4 0 0,-5 5 0 16,5-5 12-16,-5 4 2 0,5 0 1 0,-5-4 0 15,5-3-29-15,-5 3 0 0,0-3 0 0,0-5 0 16,5-3 20-16,-5-1 5 0,5 1 1 0,-5-4 0 15,9 3-4-15,-4-7-1 0,4-8 0 0,0 8 0 16,0-8-8-16,0 0-1 0,0 0-1 0,4 11 0 16,-4-11-11-16,4 8 0 0,-4-8 0 0,13 4 8 0,1 0 8 15,-1-4 0-15,0 0 1 0,0 0 0 16,5 0 3-16,-5-4 0 0,4 0 0 0,1 0 0 16,4-3-8-16,0 3-2 0,4-4 0 0,-4-4 0 0,0 4-10 15,4-3 0-15,5-1 0 0,0 0 0 0,-1 1 0 0,-3-1-12 16,-1-4 0-16,0 5 1 15,1-5-33-15,-5 4-6 0,0 1-2 0,-5-1 0 16,1 0-51-16,-1 0-10 0,-4 1-3 0,1-1-460 16,-1 0-93-16</inkml:trace>
          <inkml:trace contextRef="#ctx0" brushRef="#br0" timeOffset="7.45213E6">2891 7257 460 0,'0'0'41'15,"0"0"-33"-15,0 0-8 0,0 0 0 16,0-8 108-16,0 8 20 0,-4-4 4 0,4 4 1 0,-4-7-37 0,4 7-8 16,0-8-2-16,0 8 0 0,0 0-24 0,0 0-5 15,0-8-1-15,0 8 0 0,4-8 2 0,-4 8 0 16,4-8 0-16,-4 8 0 0,0 0 10 0,0 0 1 15,0 0 1-15,0 0 0 0,0 0-12 0,0 12-2 16,-4 4-1-16,4 3 0 0,0 5-11 0,-4 7-1 16,-5 0-1-16,0 8 0 0,5 0-6 0,-5 4 0 15,-4 0-1-15,4 0 0 0,0 7-1 0,0 1 0 16,5 0 0-16,-5-4 0 0,0-1-17 0,1-3-3 16,-1 0-1-16,4-4 0 0,-3 0-13 0,3-4 8 15,1-4-8-15,-5 1 0 0,5-1 0 0,-1-4-20 16,-3-3 4-16,-6-5-736 15,10 1-146-15</inkml:trace>
        </inkml:traceGroup>
      </inkml:traceGroup>
    </inkml:traceGroup>
  </inkml:traceGroup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2:59:49.16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C4E784-BA6F-43AA-AFC3-30C02B00FF4C}" emma:medium="tactile" emma:mode="ink">
          <msink:context xmlns:msink="http://schemas.microsoft.com/ink/2010/main" type="writingRegion" rotatedBoundingBox="1768,747 32307,-1003 33344,17084 2805,18835"/>
        </emma:interpretation>
      </emma:emma>
    </inkml:annotationXML>
    <inkml:traceGroup>
      <inkml:annotationXML>
        <emma:emma xmlns:emma="http://www.w3.org/2003/04/emma" version="1.0">
          <emma:interpretation id="{EEFC80AD-6A35-491D-8807-9352690E8BBF}" emma:medium="tactile" emma:mode="ink">
            <msink:context xmlns:msink="http://schemas.microsoft.com/ink/2010/main" type="paragraph" rotatedBoundingBox="1784,530 24614,-141 24663,1521 1833,21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434FBA-A8AF-4864-8277-60A6472C2CCD}" emma:medium="tactile" emma:mode="ink">
              <msink:context xmlns:msink="http://schemas.microsoft.com/ink/2010/main" type="line" rotatedBoundingBox="1784,530 24614,-141 24663,1521 1833,2193"/>
            </emma:interpretation>
          </emma:emma>
        </inkml:annotationXML>
        <inkml:traceGroup>
          <inkml:annotationXML>
            <emma:emma xmlns:emma="http://www.w3.org/2003/04/emma" version="1.0">
              <emma:interpretation id="{1BE647D4-FE78-401D-A808-BBB583DBCBF8}" emma:medium="tactile" emma:mode="ink">
                <msink:context xmlns:msink="http://schemas.microsoft.com/ink/2010/main" type="inkWord" rotatedBoundingBox="1791,765 5919,643 5957,1921 1829,204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1272 576 1537 0,'0'0'68'0,"-8"0"14"0,8 0-66 0,0-8-16 0,-9 4 0 0,0 0 0 15,0 4 78-15,5 4 12 0,-14 8 2 0,5-8 1 16,0 11-33-16,-5-3-8 0,5 4 0 0,-4 7-1 15,-1 4-15-15,1 1-2 0,-1-1-1 0,5 4 0 16,0 0-1-16,4-3-1 0,0 3 0 0,5-4 0 16,4 0-20-16,0 1-11 0,0-5 12 0,4 0-12 15,5-3 11-15,0-1-11 0,4 1 10 0,4-4-10 16,-3-5 8-16,8-3-8 0,-1-4 0 0,1-4 9 0,5-4-9 0,8-4 0 16,-13-3 0-16,8-5 0 15,1-7-9-15,-4-1 9 0,-1-7-12 0,0 0 12 0,-8-4-11 16,4 0 11-16,-5 3-10 0,-8-3 10 0,-5 8 0 15,1 4 0-15,-5-9 0 0,0 5 0 0,-5 11 22 0,1 1 1 16,-5 3 0-16,0 4 0 0,1 1 9 0,-10 7 3 16,5 7 0-16,-9 1 0 0,4 8-35 0,-8-1 0 15,4 9 0-15,-4 3 0 0,0 4-14 0,-1 0 0 16,5 5 0-16,0-1 0 16,0 4-149-16,9-4-29 0,-13 35-7 0,17-19-1 0</inkml:trace>
          <inkml:trace contextRef="#ctx0" brushRef="#br0" timeOffset="-378.4232">693 104 1094 0,'-4'-23'97'0,"4"23"-77"0,4-8-20 0,-4 0 0 16,0 8 48-16,0 0 5 0,5-8 2 0,-10 0 0 15,1 4 23-15,4-3 5 0,-5-5 1 0,1 4 0 16,0 8-40-16,-1-8-7 0,-4 4-1 0,1 1-1 15,-5-1-3-15,8 4-1 0,-17 0 0 0,9 0 0 16,0 0-9-16,-5 4-2 0,1-1 0 0,-5 9 0 16,0-4-7-16,0 4-1 0,-9-8-1 0,1 11 0 15,-1-3 9-15,0 7 1 0,5 1 1 0,-5 3 0 16,0 8 7-16,-4 1 2 0,5 3 0 0,-1 4 0 0,9 0 2 16,-13 0 1-16,13 8 0 0,4-9 0 0,-8 9-18 0,9 0-4 15,-1 4-1-15,5-4 0 0,13-1 1 0,-9 5 1 16,9 0 0-16,0-4 0 0,9-1 20 0,-5-3 4 15,5 0 1-15,0-4 0 0,8 0-30 0,1-12-8 16,-1 1 0-16,14 3 0 0,-9-8 9 0,9 1 1 16,-1-5 0-16,6 1 0 0,3-5-10 0,-4 1 0 15,9 0 0-15,-5-5 0 16,1-3-31-16,-1 4-8 0,1-12-1 0,-1 0-1 16,1 0-136-16,-5-12-27 0,35-7-6 0,-26-9-1 15</inkml:trace>
          <inkml:trace contextRef="#ctx0" brushRef="#br0" timeOffset="565.0357">1865 619 2127 0,'8'-12'47'0,"1"0"9"0,0 1 3 0,4 3 1 0,0-8-48 0,5 12-12 0,-9 4 0 0,4 0 0 15,-4 0 56-15,4 0 8 0,-5 4 3 0,6 12 0 16,-10-8-31-16,5 7-7 0,0 9-1 0,-1-5 0 15,-3 8-18-15,-1-3-10 0,5 3 10 0,0-4-10 16,-1 1 11-16,-3 3-11 0,4-7 12 0,-5-1-12 16,0 1 19-16,1-1-3 0,-1-7-1 0,-4-4 0 15,0 3 1-15,0-11 0 0,0 0 0 0,0 0 0 16,0 0-16-16,0 0 0 0,0 0-9 0,0 0 9 16,0 0 9-16,0 0 8 0,0 0 2 0,0 0 0 15,0-7-19-15,9-5 0 0,-5-8 0 0,5 1 0 0,4-1 0 0,0-3 0 16,1 0 0-16,-1 3 0 0,4-7 13 0,5 3-1 15,-9-3 0-15,9 4 0 0,5-5-12 0,-1 13 0 16,-4-13 0-16,4 9 0 0,1 7 0 0,-6 1 0 16,-3 3 0-16,8 8 0 0,-8 0 0 0,4 4 0 15,-5 11 0-15,-3-7 0 16,-1 12-20-16,-9 11-9 0,0-8-3 0,5 8 0 0,-9 1 52 0,0 7 9 16,-4-8 3-16,-1 0 0 0,1 4-32 0,0-8 0 15,-5 1 0-15,0-5 0 0,5 0 12 0,-5-11-3 0,5 8-1 0,-5-13 0 16,9 5 4-16,0-12 0 15,0 0 0-15,0 0 0 0,0 0 0 0,-5-12 0 16,5 5 0-16,5-13 0 0,4 1-12 0,-1-9 0 16,6 1 0-16,-1-4 0 0,4-4 0 0,5 0 0 0,-4 0 0 15,4-1 0-15,13 1 0 0,-13 4-9 0,0 8 9 16,4-5 0-16,0 5 0 0,1 4 0 0,-1 11 0 0,-4-4 0 16,0 0 0-16,-5 12 0 0,1 0-8 0,-1 4 8 15,1 4 0-15,0 4 0 0,-5-4-8 0,0 3 8 16,-4 9 0-16,-1-1 0 0,-3 1 0 0,-1 3 0 15,-4 1 0-15,0-1-10 0,5 4 10 0,-10 4-8 16,1 1-112 0,-5-1-23-16,-9 8-4 0</inkml:trace>
          <inkml:trace contextRef="#ctx0" brushRef="#br0" timeOffset="1043.3837">3405 338 2023 0,'0'0'44'0,"0"0"10"0,0 0 2 0,0 0 0 0,8 8-44 16,1 0-12-16,-9 7 0 0,9 9 0 0,0-5 60 0,-5 12 11 15,-4 0 1-15,0 1 1 0,0 7-9 0,9 0-3 16,-9 3 0-16,4-6 0 0,-4 3-1 0,0 0-1 15,13-4 0-15,-8 0 0 0,-5 0-33 0,4-12-6 0,5 1-2 0,-5-5 0 16,-4 1 6-16,0-5 2 0,-4-3 0 16,4 0 0-16,9-8-6 0,-9-4 0 15,-9 7-1-15,9-7 0 0,0 0-9 0,-9 8-2 0,0-8 0 16,1 0 0-16,-6 0-8 0,6 0 0 0,-1-8 0 0,0 4 0 16,0-3 0-16,5-5 0 0,0 0 0 0,4 1 0 15,0-5 0-15,4-7 0 0,0-1 0 0,9-3 0 16,1-8 0-16,3 0 0 0,1 0 0 0,8-4 0 0,14-4 0 0,-5 0-11 15,-22 4 3-15,13 0 0 16,9 4-22 0,-4 3-4-16,-5 1-1 0,-8 12 0 0,-5-1 20 0,5 13 4 0,8-5 1 0,-9 12 0 15,-17 0 10-15,14 12-12 0,-1-9 12 0,0 13-12 16,-9 3 12-16,1 1 0 0,-5 3 0 0,-5 5 0 16,10-1 0-16,-10 0 0 0,-12 1 0 0,4 3 0 0,-1-8 0 15,1 4 0-15,-9 1 0 0,-4-1 0 0,0-7-12 16,4 3 0-16,4 0 0 0,-4-3 0 15,-17-1-144-15,12 1-28 0,5-8-7 0,5-1-1 0</inkml:trace>
          <inkml:trace contextRef="#ctx0" brushRef="#br0" timeOffset="1273.7698">3957-75 2487 0,'0'0'55'0,"0"0"11"0,0 0 2 0,9-4 2 0,-9 4-56 0,9 4-14 16,8-1 0-16,-3 5 0 0,-10 4 38 0,9 7 5 0,0 1 1 0,0 11 0 15,-4 8-10-15,0-8-2 16,0 8 0-16,0 4 0 0,4-4-16 0,-4 4-3 0,-9 0-1 0,0 0 0 16,8-4-12-16,-3 4 9 0,-14 0-9 0,5 0 8 31,-5-1-74-31,-4 9-15 0,4 4-3 0,-4-1-700 0,-9 1-140 0</inkml:trace>
        </inkml:traceGroup>
        <inkml:traceGroup>
          <inkml:annotationXML>
            <emma:emma xmlns:emma="http://www.w3.org/2003/04/emma" version="1.0">
              <emma:interpretation id="{640FAC72-5800-4590-BFC4-1FF5FF8EDD74}" emma:medium="tactile" emma:mode="ink">
                <msink:context xmlns:msink="http://schemas.microsoft.com/ink/2010/main" type="inkWord" rotatedBoundingBox="6312,418 9833,314 9882,1956 6360,206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249.0857">5831 435 1094 0,'0'0'97'0,"0"0"-77"0,0 0-20 0,0 0 0 0,13 4 217 0,-4 8 40 16,-5-4 8-16,0 3 2 0,1 1-143 0,-5 4-29 16,0 3-6-16,0 5-1 0,-5-5-35 0,1 5-7 15,4-1-2-15,-9 4 0 0,5-3-28 0,-1-1-7 16,-8-3-1-16,5 3 0 16,-1-7-125-16,0 3-26 0,5-15-5 0,-1 8 0 0</inkml:trace>
          <inkml:trace contextRef="#ctx0" brushRef="#br0" timeOffset="2361.3644">6011 276 1191 0,'0'0'26'0,"0"0"6"0,0 0 0 0,0 0 2 0,-5 11-34 0</inkml:trace>
          <inkml:trace contextRef="#ctx0" brushRef="#br0" timeOffset="2563.658">6247 291 1094 0,'14'-4'97'0,"8"-7"-77"0,4 3-20 0,9-4 0 16,5 4 166-16,8-3 30 0,0-1 5 0,5 0 2 15,4 0-80-15,0-7-16 0,0 3-3 0,9-3-1 16,-9-1-47-16,4 1-8 0,-13 3-3 0,5 5 0 0,-14-9-7 15,1 8-2-15,-9 1 0 0,-5-1 0 16,-9 4-60-16,1-4-13 0,-9 5-3 0,-5-5-1025 16</inkml:trace>
          <inkml:trace contextRef="#ctx0" brushRef="#br0" timeOffset="2756.4111">6980-403 2149 0,'0'0'47'0,"0"0"9"0,0 12 3 0,-9 3 2 0,1 5-49 0,-1 7-12 16,-4 0 0-16,0 8 0 0,-1 1 57 0,1 10 9 16,0-7 2-16,-5 8 0 0,5 4-17 0,0 0-3 15,0 7-1-15,0 4 0 0,0-3-19 0,0-4-3 16,4-1-1-16,-4 1 0 0,-1-5-4 0,1 5 0 16,0-8-1-16,-4 11 0 15,-1-15-123-15,5 8-24 0,-9 0-4 0</inkml:trace>
          <inkml:trace contextRef="#ctx0" brushRef="#br0" timeOffset="1616.5244">4523 541 2134 0,'13'0'47'0,"-4"-4"9"0,-9 4 3 0,5 0 1 0,3-12-48 0,6 8-12 16,-1-4 0-16,-5 4 0 0,1-3 30 0,4-5 3 16,5-4 1-16,0 1 0 0,-5-5-24 0,4 1-10 15,5-1 8-15,0-3-8 0,4-4 0 0,-12 3 8 16,-1-3-8-16,0 4 0 0,4-5 12 0,-3 5-4 16,-19 3 0-16,5 5 0 0,5 7 33 0,-5-8 7 15,-9 5 0-15,0 7 1 0,-4 0-30 0,0 4-7 16,4 4 0-16,-9 7-1 0,-4-3 1 0,5 12 0 15,-1 7 0-15,5 4 0 0,-4 0-12 0,-1 5 0 16,1 3 0-16,8 0 8 0,4 3 0 0,5-3 0 16,-8 0 0-16,8 4 0 0,0 0-8 0,4-4 0 0,-4 4 0 15,4-4 0-15,1 0 0 0,4-4 0 0,4-4 0 0,-4-3 0 32,-5-9-196-32,9 1-40 0,18-1-9 0,-14-15-2 0</inkml:trace>
          <inkml:trace contextRef="#ctx0" brushRef="#br0" timeOffset="1852.9657">4997 404 2257 0,'13'-11'49'0,"9"-5"11"16,-4-4 1-16,4 1 3 0,8-1-51 0,-3 1-13 0,-10 7 0 0,5-7 0 16,0 7 64-16,0 4 9 0,-4 8 3 0,-1 0 0 0,1 0-43 15,-5 4-8-15,0 12-1 0,0-5-1 0,0 9 5 16,1-1 0-16,-6 1 1 0,1 3 0 0,4 1-13 0,0 3-4 15,-4-8 0-15,0 9 0 0,0-9-1 0,0 5-1 16,-1-5 0-16,1 1 0 0,0 3-10 0,0-3 0 16,4-5 0-16,0 1 8 0,0-5-16 0,0-3-4 15,0 0-1-15,5 0 0 16,-5-8-152-16,0 0-31 0,0-4-5 0</inkml:trace>
          <inkml:trace contextRef="#ctx0" brushRef="#br0" timeOffset="2067.065">5616 166 1897 0,'0'0'84'0,"0"0"17"0,0 0-81 0,-5 16-20 0,-3-4 0 0,-1 3 0 16,0 9 92-16,-4-1 13 0,0 8 3 0,-5 0 1 16,1 1-29-16,-5 11-5 0,0-12-2 0,0 8 0 15,-5 4-21-15,1-1-5 0,-5 5-1 0,5 0 0 16,-5-4-37-16,5 0-9 0,4 0 0 0,0-4 0 15,5-4 0-15,-1 4 0 0,1-12 0 0,3 0 0 16,6-3-196-16,-1-9-42 16,4 17-8-16,5-32-2 0</inkml:trace>
          <inkml:trace contextRef="#ctx0" brushRef="#br0" timeOffset="3246.9788">7428 170 2368 0,'0'0'52'16,"0"0"12"-16,13 12 1 0,-9 7 1 0,1-3-53 0,-1 4-13 0,0-1 0 0,1 4 0 15,-5-3 22-15,4-1 2 0,-4-3 0 0,5 0 0 0,-5 3-8 0,4-7 0 16,-4 0-1-16,0-12 0 0,0 0-15 0,4 11 0 16,-4-11 0-16,0 0 0 0,9 0 0 0,4-4 0 15,0 0 0-15,5 1 0 0,4-17 0 0,0 8-15 16,4-3 3-16,5-13 1 0,-9 9 11 0,13-4 0 16,0-1 10-16,0 5-10 0,0-1 0 0,0 8 0 15,-4-7 0-15,0 7 0 0,-9 4 0 0,0 8 0 16,-5 0 0-16,1 0 0 0,-5 12 22 0,-4 4-2 15,-1 3 0-15,1 12 0 0,-4 5 20 0,-1-1 3 16,0 0 1-16,-4 4 0 0,0 0-26 0,-4 0-5 16,4-4-1-16,-4 4 0 0,-1 0-3 0,1 0-1 15,-5-12 0-15,5 12 0 0,-5 0-8 0,-4-8 8 16,-5 0-8-16,1 5 8 0,-5-1 0 0,0-4 0 0,-5 8 0 16,-3 0 0-16,-5 0 20 0,4-4 3 0,5-4 1 0,4 0 0 15,-5 4-40-15,1-15-8 0,4 3-2 0,0-3 0 16,5-8 18-16,8-5 0 0,-4 1 8 0,4-8-8 15,-4 0 16-15,8-8-2 0,-3 1-1 0,3-9 0 0,5-4 1 16,0-7 0-16,5-4 0 0,3-4 0 16,5-8-14-16,9-4 0 0,0-4 0 0,9-3 0 0,0 3-14 0,4 0-2 15,4 1-1-15,5-1 0 16,4 8-19-16,-8 4-3 16,4 4-1-16,0 8 0 0,-5-1-113 0,-4 9-23 15</inkml:trace>
        </inkml:traceGroup>
        <inkml:traceGroup>
          <inkml:annotationXML>
            <emma:emma xmlns:emma="http://www.w3.org/2003/04/emma" version="1.0">
              <emma:interpretation id="{D4522D70-6863-46D0-B9AB-0264734F0B7B}" emma:medium="tactile" emma:mode="ink">
                <msink:context xmlns:msink="http://schemas.microsoft.com/ink/2010/main" type="inkWord" rotatedBoundingBox="11815,349 12765,321 12805,1662 11855,169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149.8963">10582 556 1785 0,'-9'-15'159'0,"1"11"-127"0,3-4-32 0,-4 0 0 16,5 0 82-16,4 1 10 0,-4-1 3 0,-1 0 0 15,1 0-22-15,4 4-4 0,0 4-1 0,0-8 0 16,4 1-28-16,5-1-7 0,-5 4-1 0,10 4 0 16,3-12-51-1,5 8-10-15,0 0-3 0,9-3 0 0,-1 3-51 16,6-4-10-16,3 8-3 0,-4-12-862 0</inkml:trace>
          <inkml:trace contextRef="#ctx0" brushRef="#br0" timeOffset="4569.4419">10214 205 1036 0,'4'-19'46'0,"-4"7"10"0,4 0-45 0,1-7-11 0,4-1 0 0,-5 5 0 16,0 3 88-16,5 0 15 0,-5 1 3 0,5-1 1 16,-4 8-43-16,-1-8-8 0,-4 5-1 0,0 7-1 15,0 0-20-15,0 0-4 0,0-8-1 0,0 8 0 16,0 0 2-16,0 0 0 0,-9 8 0 0,-4 3 0 16,0 9 2-16,-5 3 1 0,-4 16 0 0,0 0 0 15,1 4 0-15,-1 0 0 0,0 8 0 0,4-12 0 16,-4 8-12-16,9-9-2 0,0 1-1 0,4-3 0 15,5-5-6-15,-1 0-1 0,10-4 0 0,-1-3 0 16,9-5-1-16,-4 1-1 0,0-9 0 0,4 1 0 16,5-8 6-16,-1-4 2 0,1-4 0 0,4-8 0 15,-1 1 1-15,6-5 0 0,-5 0 0 0,0 5 0 16,-5-9-19-16,1 1 10 0,-1-1-10 0,-4-7 8 0,1 0-8 16,-1 3 0-16,0-3 0 0,0-12 0 0,-8 4 20 0,3 4 9 15,-3 0 2-15,-1 3 0 0,0 9-23 0,-8-1-8 16,0-3 0-16,-1 7 9 0,-3 8-9 0,-1-3 0 15,-4 3 0-15,-5 8 0 16,-4-8-27-16,0 8-7 0,0 8-2 0,0-4 0 16,0 0-140-16,5 7-29 0</inkml:trace>
          <inkml:trace contextRef="#ctx0" brushRef="#br0" timeOffset="4970.4223">10740 73 1094 0,'0'0'97'0,"0"0"-77"0,4-4-20 0,5-4 0 15,-4 4 120-15,-1-11 20 0,9 3 4 0,0 0 0 16,0-3-40-16,1 3-8 0,3 0-1 0,1-7-1 16,-1-5-46-16,1 9-10 0,-5-5-2 0,0 1 0 15,0-5-16-15,0 1-3 0,-4 3-1 0,-4-3 0 16,-1 3 13-16,-4-3 3 0,0 4 0 0,0-1 0 15,-4 1-22-15,-1-1-10 0,5 4 10 0,-4 5-10 16,-1-9 11-16,1 5-11 0,4 3 12 0,-4 0-12 16,4 4 0-16,-5 5 0 0,5 3 0 0,0 0 0 0,0 0 0 0,0 0 0 15,0 0 0-15,-4 11 0 0,0 1 0 16,-1 4 0-16,1 3 0 0,-1 4 0 0,-3 5 0 0,3-1 0 16,-4 12 0-16,5-4 0 0,0 8 0 0,-5 4 13 15,0 7-1-15,0 1 0 0,1 4 17 0,-1 3 3 16,0-4 1-16,-4 5 0 0,4-1-4 0,0-3-1 15,1-5 0-15,-1 1 0 0,0-4-16 0,5-1-3 16,-5 1-1-16,4 0 0 0,-3-1-8 0,3-7 0 16,1-4 0-16,0-4 0 0,-1-7-17 0,1-5-6 15,4-3-1-15,0-5-724 16,0-3-144-16</inkml:trace>
        </inkml:traceGroup>
        <inkml:traceGroup>
          <inkml:annotationXML>
            <emma:emma xmlns:emma="http://www.w3.org/2003/04/emma" version="1.0">
              <emma:interpretation id="{3E01873F-3E96-443D-A208-156C367C5065}" emma:medium="tactile" emma:mode="ink">
                <msink:context xmlns:msink="http://schemas.microsoft.com/ink/2010/main" type="inkWord" rotatedBoundingBox="14404,159 15705,120 15742,1394 14442,143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104.3025">13008-501 1094 0,'0'-7'97'15,"-4"-5"-77"-15,4 4-20 0,0 8 0 0,0-8 92 0,0 8 16 16,0 0 2-16,0 0 1 16,0 0-25-16,0 16-5 0,0-4-1 0,0 11 0 15,4 8-6-15,-4-3-2 0,0 11 0 0,0 7 0 0,-4 5-9 0,0-4-3 16,4 11 0-16,-5 1 0 0,1-5-24 0,-1 1-4 15,5 4-2-15,-4 3 0 0,0-4-13 0,-5-3-2 16,0-4-1-16,-4 7 0 0,0-11 2 0,-5 0 1 16,5-4 0-16,-9-4 0 15,5-4-42-15,-1-8-9 0,0 4-2 0,1-11 0 16,-1-5-135-16,5 5-27 0,0-1-6 0,0-7 0 0</inkml:trace>
          <inkml:trace contextRef="#ctx0" brushRef="#br0" timeOffset="6708.1474">13307-579 1450 0,'0'-19'64'0,"0"19"14"0,4-12-62 0,-4 12-16 0,0 0 0 0,0 0 0 15,0 0 79-15,4 20 13 0,5-1 2 0,-4 12 1 16,-5 8-24-16,4 0-5 0,0 8-1 0,-4 0 0 16,0 0-26-16,-4 4-6 0,0 3-1 0,-5 5 0 15,4-5-1-15,-3 9-1 0,-6-5 0 0,6 5 0 16,-5-1-16-16,4-11-3 0,-4 3-1 0,-1-7 0 16,1-8-10-16,0-8 0 0,4 0 0 0,-4-3 0 0,0-1 0 15,0-15 0-15,4-1 9 0,0 1-9 0,1-8 12 16,8-4-3-16,0 0 0 0,-9-4 0 0,4 0-9 0,1-4 0 15,4-3 0-15,0-1 0 0,0-8-10 0,9 5 10 16,-5-5-13-16,9 5 5 0,0-5 8 0,1 5 0 16,3-1-9-16,-8 4 9 0,8 1 0 0,1 3 0 15,-5 4 0-15,5 0 0 0,-5 4 0 0,4 0 0 16,1 4 0-16,0 0 0 0,3 4 0 0,-3-4 0 16,4 0 0-16,4 7 0 0,-4-3 0 0,5-4 0 15,-1 4 0-15,0-8 0 0,5 4-11 0,0-4 3 16,-1-4 0-16,1-4 0 15,0 4-16-15,-5-4-4 0,9-3 0 0,-4 3 0 0,-5-12 28 0,-4 5 0 16,0-1 0-16,0-3 0 0,-9 3-8 0,0 0 8 0,1-3-8 16,-6 3 8-16,1-3 0 0,-9-1 0 15,0 5 9-15,0 3-9 0,-4-4 28 0,-5 5-2 0,0 3 0 0,-8 0 0 16,-1 8-14-16,-4 0-4 0,-9 0 0 0,5 8 0 16,0 4 9-16,-1 11 2 0,1-4 0 0,0 5 0 15,-1 11 2-15,10-12 1 0,-1 9 0 0,1-1 0 16,8-4 1-16,0 4 0 0,5-7 0 0,4-1 0 15,0 4-23-15,9-7 0 0,-1-1 0 0,6 1 0 16,3 3 0-16,1-3 0 0,8-1 0 0,0-3 0 16,9 3 0-16,5-11-12 0,4 4 4 0,4-1-732 15,0-3-147-15</inkml:trace>
          <inkml:trace contextRef="#ctx0" brushRef="#br0" timeOffset="5814.9077">12609 73 288 0,'0'0'25'0,"0"0"-25"15,0 0 0-15,0 0 0 0,0 0 196 0,0 0 35 16,0 0 6-16,0 0 2 0,0 0-92 0,0 0-19 16,0 0-3-16,4-4-1 0,1-4-44 0,8 4-8 15,0-8-3-15,5 5 0 0,4-1-5 0,8 4 0 16,1-4-1-16,4-4 0 0,5 9-11 0,-1-1-1 0,5-8-1 15,-5 4 0 1,1 8-64-16,-1-12-13 0,-3 5-2 0,-1-1-1 16,-5 0-70-16,-3 0-13 0,-1 4-3 0</inkml:trace>
        </inkml:traceGroup>
        <inkml:traceGroup>
          <inkml:annotationXML>
            <emma:emma xmlns:emma="http://www.w3.org/2003/04/emma" version="1.0">
              <emma:interpretation id="{AFD02CE3-378A-4292-B2A8-54A6C1703949}" emma:medium="tactile" emma:mode="ink">
                <msink:context xmlns:msink="http://schemas.microsoft.com/ink/2010/main" type="inkWord" rotatedBoundingBox="17106,136 22502,-22 22548,1544 17152,170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530.8755">15448-126 748 0,'8'-31'67'0,"1"15"-54"0,0 4-13 0,0-11 0 0,-1 3 133 0,1 5 24 16,0-1 5-16,4 5 1 0,-4-1-15 0,0 4-4 16,4 8 0-16,0 0 0 0,-4 8-61 0,0 7-13 15,4 5-2-15,-9 7-1 0,1 8-18 0,-1 4-3 16,-8 4-1-16,4 8 0 0,-9 0-27 0,0 7-6 16,-4-3 0-16,0 3-1 0,0-7 10 0,-5 0 3 15,0-8 0-15,-4-1 0 0,5-3 4 0,-1-4 0 16,1-7 1-16,-1 3 0 0,1-12-13 0,4-3-4 15,-1-4 0-15,1-4 0 0,4 3 0 0,1-11 0 16,3 0 0-16,1-8 0 0,-5 5-3 0,9-5-1 16,-4-4 0-16,4-7 0 0,0-1-8 0,4 4 0 0,1-15 0 15,3 4 0-15,1-12 28 0,0 0 3 0,8-4 1 16,1 0 0 0,4-4-52-16,4-7-9 0,5-1-3 0,4 5 0 0,-4-1 32 0,-1 4 0 0,1 4 0 0,4 0 0 15,-8 8-19-15,-1 0 3 0,0 4 0 16,-4 7 0-16,0 9 8 0,-9 7 8 0,0-4-12 15,1 12 12-15,-6 4-12 0,6 8 12 0,-6 4-12 0,1 7 12 16,0 4-12-16,-5 8 12 0,1 4-12 0,-1 0 12 16,0 0 0-16,1 8 9 0,-5-4 1 0,4 4 0 15,-8 7-10-15,4-7 0 0,0 0 0 0,0 4 0 16,0-4 0-16,-5-5 8 0,1 5-8 0,-5 0 8 16,5-4 0-16,-1 0 0 0,-3 4 0 0,-1-8 0 15,0-4-8-15,0-4-11 0,5 0 3 0,-5 0 0 16,0-7-142-16,1-5-28 0,-6-3-6 15,10-8 0-15</inkml:trace>
          <inkml:trace contextRef="#ctx0" brushRef="#br0" timeOffset="7732.3983">15456 315 1796 0,'-8'-8'40'0,"8"8"8"0,-5-12 1 0,1 4 1 0,-1-3-40 0,5 11-10 16,0-8 0-16,0 8 0 0,0-12 74 0,0 12 13 15,9-4 2-15,0 0 1 0,4-7-36 0,5 7-7 16,4 0-2-16,0 0 0 0,13 4-23 0,0 0-5 16,4 0-1-16,1 0 0 0,-1 0-16 0,1 0 0 15,-1 0 0-15,1-4 0 16,-10 4-122-16,5-4-25 0,1 0-5 0,-6-4-733 0</inkml:trace>
          <inkml:trace contextRef="#ctx0" brushRef="#br0" timeOffset="7947.3781">16417-618 1857 0,'-4'-23'40'0,"4"23"9"0,0-4 2 0,0 4 2 0,0 0-42 0,0 0-11 0,0 0 0 0,-5 12 0 16,1 3 88-16,0 5 16 0,-1 11 4 0,1 4 0 16,-1 4-59-16,1 4-11 0,0 4-2 0,4 0-1 15,-5 3 17-15,5 5 3 0,-4-12 1 0,4 12 0 16,-4-5-16-16,-1 1-2 0,1 0-1 0,-1-5 0 15,1 5-37-15,-5 0 0 0,5-4 0 0,-5-1 0 0,0 1 0 16,5-8 0-16,-5-8-12 0,5 5 4 16,-1-9-162-16,1 4-32 0,4-12-6 0</inkml:trace>
          <inkml:trace contextRef="#ctx0" brushRef="#br0" timeOffset="8530.9082">16922-1 403 0,'4'-12'36'0,"5"4"-36"0,-5-4 0 0,9 5 0 15,-4-13 281-15,0 12 50 0,0-3 9 0,-5 3 3 16,5-4-217-16,-5 4-43 0,-4-3-9 0,5 3-2 15,-5 8-22-15,-5-12-5 0,5 4-1 0,0 8 0 16,-8-7-16-16,-6 3-3 0,6 0-1 0,-6 4 0 16,-3 0-16-16,-1 4-8 0,-4 0 0 0,5 3 8 15,-5 5-8-15,0 4 0 0,0-1 0 0,0 9 0 16,0-1 0-16,0 4 0 0,5 5 0 0,-5 3 0 16,0 0 0-16,4 4 0 0,1-4 0 0,4 0 0 15,4-4-9-15,4-4 9 0,5 1 0 0,0-9 0 16,5 1-13-16,4-9 4 0,-1-3 1 0,5-4 0 15,5-4 8-15,0-4 0 0,4-4 8 0,-1-3-8 16,6-1 0-16,-5-11 8 0,4-1-8 0,0 1 0 0,5-1 0 16,-5-7 0-16,5 4 0 0,0 0 0 0,0-1 0 15,-1 5 8-15,1-4-8 0,0 7 0 0,-1 1 8 0,1-1-8 16,-9 8 8-16,4 5-8 0,-8-1 13 0,-5 8-1 16,0 0-1-16,0 12 0 0,-4 3-11 0,-4 5 0 15,-1 7 0-15,0 4 0 0,-8 16 24 0,4-8 4 16,-9 8 0-16,0 0 0 0,-4 3-1 0,0-3 0 15,-9 0 0-15,0 7 0 0,-4-7 3 0,0 0 1 16,-5 0 0-16,-9 0 0 0,1-8-11 0,4 3-3 16,0-3 0-16,0 0 0 0,4-7-17 0,0-1 10 15,0-8-10-15,5-3 8 0,0-5 0 0,4-7 0 16,4-4 0-16,1-8 0 0,-1 0-8 0,5-7 0 0,4-1 0 16,0-15 0-16,5 3 0 0,4-7-17 0,0 0 4 15,13 0 1 1,0-8-42-16,9-4-8 0,5 0-2 0,8-4-656 0,0 4-131 0</inkml:trace>
          <inkml:trace contextRef="#ctx0" brushRef="#br0" timeOffset="8823.3963">17777 3 691 0,'-22'3'30'0,"14"1"7"16,3 8-29-16,-4 4-8 0,9 3 0 0,-4 5 0 15,-14 3 252-15,10 8 48 0,3-4 11 0,-3 8 1 16,-6-4-218-16,1 4-44 0,4 0-9 0,5-11-1 15,0 11 8-15,-1-16 3 0,1 0 0 0,8 1 0 0,1-5-38 16,3-3-13-16,-3-5 9 0,4-3-9 0,8 0 12 16,1-8-4-16,-1-4 0 0,5-4 0 0,-9 1-8 0,5-5 0 15,13-4 0-15,-9-3 0 0,-9-5 25 0,9 1 0 16,8-8 0-16,-3-4 0 0,-5 0 9 0,0-4 2 16,-1 4 0-16,1-1 0 0,0-3-4 0,-9 4 0 15,-4 4 0-15,-9 0 0 0,5 4 2 0,-10-1 0 16,5 9 0-16,-9-1 0 0,-4 9-26 0,0-1-8 15,-4 8 0-15,-14 4 0 0,-9 4 0 0,-3 8 0 16,7-5 0-16,-7 13 0 16,-14 3-135-16,8 5-30 0,5-1-7 0,14-4 0 0</inkml:trace>
          <inkml:trace contextRef="#ctx0" brushRef="#br0" timeOffset="9131.1884">18405-192 1839 0,'0'0'81'0,"0"0"18"0,0 0-79 0,0 11-20 0,8 5 0 0,-8 3 0 16,-8 1 81-16,3 7 13 0,-4 4 2 0,5 4 1 16,-5 4-54-16,1 0-11 0,-10 0-3 0,0 0 0 15,10 0-6-15,-6-7-2 0,-3-1 0 0,4-4 0 16,4-3 4-16,5-5 1 0,-5-3 0 0,4-1 0 15,1-7 21-15,4-8 4 0,0 0 1 0,0 0 0 16,0 0-28-16,0 0-4 0,4-8-2 0,14-3 0 0,0-5 13 0,-1-4 2 16,-4-3 1-16,9-4 0 0,5 3-20 0,-6 1-4 15,6-8-1-15,-1 3 0 0,9 9-9 0,-4-8 0 16,-9-1 0-16,4 5 0 16,-4 3-52-16,0 1-5 0,0-1-2 0,-13 1 0 15,4 7-136-15,-4 1-27 0</inkml:trace>
          <inkml:trace contextRef="#ctx0" brushRef="#br0" timeOffset="9320.3758">18857 26 2296 0,'0'0'51'0,"0"12"10"0,4-1 3 0,0 9 0 0,1-1-52 0,-5 5-12 0,4-5 0 0,-4 5 0 16,-4 3 44-16,4-8 5 0,0 1 2 0,0-1 0 15,-5 1-51-15,1-1-17 0,0-3 0 0,4-4 0 32,-9-1-142-32,4-3-28 0,5-8-5 0,0 0-2 0</inkml:trace>
          <inkml:trace contextRef="#ctx0" brushRef="#br0" timeOffset="9444.5794">19159-329 1324 0,'5'-8'118'0,"-5"-3"-94"15,-5 3-24-15,5 8 0 0,0 0 43 0,0 0 4 16,0 0 1-16,0 0 0 0</inkml:trace>
          <inkml:trace contextRef="#ctx0" brushRef="#br0" timeOffset="9647.8655">19401-196 921 0,'0'0'82'0,"17"-4"-66"16,-4 0-16-16,9 0 0 0,0 4 106 0,4-4 18 16,1 0 3-16,12 0 1 0,1 0-14 0,8 0-2 15,13 1-1-15,1 3 0 0,-10 0-50 0,1 0-9 16,4-8-3-16,-9 4 0 0,-4 4-9 0,-4-4-1 16,-5 0-1-16,-4-4 0 0,-1 4-10 0,-8 0-1 15,-9 1-1-15,-4 3 0 16,0-12-226-16,-13 8-44 0,-14-12-10 0,-8 1-2 0</inkml:trace>
          <inkml:trace contextRef="#ctx0" brushRef="#br0" timeOffset="9828.9106">19918-559 230 0,'0'0'20'0,"0"0"-20"0,0 0 0 0,0 0 0 16,-4 8 337-16,-1 15 63 0,5 8 13 0,-8 1 3 15,-1 7-225-15,0 0-45 0,0 7-9 0,1 5-1 16,-1-4-64-16,-4 4-12 0,-1 3-2 0,-3 1-1 15,4-5 6-15,-5 5 1 0,1 0 0 0,-1 3 0 16,1-3-52-16,-5-5-12 0,4 1 0 0,1-4 0 16,-1-8-48-16,0-4-13 15,5-8-3-15,5 4-1049 0</inkml:trace>
          <inkml:trace contextRef="#ctx0" brushRef="#br0" timeOffset="10232.3674">20361-571 1843 0,'14'-4'164'0,"-14"4"-132"16,0 0-32-16,0 0 0 0,0 0 32 0,13 8 0 16,4 4 0-16,1 3 0 0,-9 5 50 0,-1 3 10 15,5 5 1-15,-4 7 1 0,0-4-37 0,0 8-7 16,-5 4-2-16,1 8 0 0,-5-5-13 0,0 5-3 0,-9 4-1 15,0 3 0-15,5-7-10 0,-10 3-1 0,-3 5-1 0,-1-1 0 16,1-7-10-16,-1 4-1 16,1-16-8-16,-1 0 12 0,5-4-12 0,0-4-8 0,4-8 8 0,0 1-13 15,1-13 13-15,3 1 0 0,5-12 0 0,0 0 0 16,0 0 0-16,0 0 0 0,13-4 0 0,0-4 0 16,5-11 48-16,-5-1 13 0,0-7 3 0,5 4 0 15,17-8-56-15,-4 7-8 0,-1-7-8 0,-3 4 8 16,-1-4 0-16,0 7 0 0,5 5 10 0,-9 7-2 15,0-4-8-15,-9 12 0 0,5-3 0 0,-5 7 0 16,0 7 0-16,-9-7 9 0,5 8-1 0,-4 8-8 16,-1-1 0-16,0 1 0 0,1-4 0 0,-5 7 0 15,0 1-13-15,0-1-7 0,0 1 0 0,0-9-1 16,0 9-176-16,-5-4-35 0,5-1-8 0,0-7 0 16</inkml:trace>
        </inkml:traceGroup>
        <inkml:traceGroup>
          <inkml:annotationXML>
            <emma:emma xmlns:emma="http://www.w3.org/2003/04/emma" version="1.0">
              <emma:interpretation id="{7A748671-E2D6-4D57-A7DE-A630F3080310}" emma:medium="tactile" emma:mode="ink">
                <msink:context xmlns:msink="http://schemas.microsoft.com/ink/2010/main" type="inkWord" rotatedBoundingBox="23019,735 24638,687 24656,1274 23036,1322"/>
              </emma:interpretation>
              <emma:one-of disjunction-type="recognition" id="oneOf5">
                <emma:interpretation id="interp5" emma:lang="" emma:confidence="0">
                  <emma:literal>:</emma:literal>
                </emma:interpretation>
                <emma:interpretation id="interp6" emma:lang="" emma:confidence="0">
                  <emma:literal>;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"</emma:literal>
                </emma:interpretation>
                <emma:interpretation id="interp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1005.4133">22691 104 2246 0,'18'-27'100'0,"-10"19"20"15,5-4-96-15,1 4-24 0,-1 1 0 0,0 3 0 0,0 4 75 0,0-8 10 16,0 8 3-16,-13 0 0 0,0 0-52 0,9 8-9 16,-4-4-3-16,-1 3 0 15,-4 1-121-15</inkml:trace>
          <inkml:trace contextRef="#ctx0" brushRef="#br0" timeOffset="11150.9652">22704 490 1958 0,'0'0'43'0,"0"0"9"0,0 0 1 0,9 4 3 0,0 0-45 16,-9-4-11-16,13 4 0 0,-13-4 0 0,9 0 104 0,-1 4 20 0,-8-4 3 0,9 3 1 15,-9-3-103-15,9 4-25 0,-9-4 0 0,0 8-712 16,-4 0-147-16</inkml:trace>
          <inkml:trace contextRef="#ctx0" brushRef="#br0" timeOffset="10781.5537">21204-13 1728 0,'4'4'153'0,"-4"-4"-122"16,0 8-31-16,4-1 0 0,5 5 57 0,-4 8 6 15,-5-1 1-15,4-3 0 0,0 3-14 0,1 12-2 0,-5-11-1 0,4 7 0 16,-8 4-24-16,8-7-5 0,-4-1-1 0,0 1 0 15,0-5 21-15,5 1 4 0,-1-5 1 0,-4 5 0 16,4-16-18-16,-4-4-3 0,5 7-1 0,-5-7 0 16,9 4 14-16,-9-4 2 0,0 0 1 0,0 0 0 15,8-11-10-15,1 7-1 0,0-16-1 0,0 5 0 16,4-5-26-16,0 1 0 0,4-1 0 0,5-3 0 16,-4-1 32-16,4 5 0 0,4-5 1 0,5 5 0 15,-5-1-19-15,-4 1-4 0,5 3-1 0,-1 5 0 16,-9 3-9-16,1 4 0 0,-1 8 9 0,-3 0-9 15,3-4 20-15,-4 11-1 0,-4 9 0 0,0-8 0 16,-5 3-33-16,1 5-6 16,-5-5-2-16,0 5 0 0,0-1 22 0,0 1 0 0,4-5 0 0,-4 1 0 15,0 4 0-15,-4-5 0 0,4 1 0 0,0-5 0 16,-5 1 0-16,5-4 0 0,0-8 8 0,0 0-8 0,0 0 0 16,0 0 8-16,0 0-8 0,0 0 0 0,0 0 0 15,0 0 0-15,0 0 0 0,0 0 0 0,9 0 0 0,0-4 0 16,4 0 0-16,0 0 0 0,0-7 10 0,5-5 6 15,8 4 2-15,1-7 0 0,-6-9-30 0,10-3-5 16,4 4-2-16,-4-4 0 0,4 3 31 16,-9-3 5-16,1 4 2 0,-10 7 0 15,1 13-19-15,-5-9 0 0,0 12 0 0,0 4 0 0,-4 0 0 0,-9 0 8 16,9 8 1-16,-5 4 0 16,1 7-9-16,-1-3 0 0,-4 7 0 0,4 4 0 0,-4-7 0 0,-4 7 0 15,4-3 0-15,0-1 0 0,-4 0-28 0,4 5 3 16,-5-9 0-16,1 1-817 15,-1-1-163-15</inkml:trace>
        </inkml:traceGroup>
      </inkml:traceGroup>
    </inkml:traceGroup>
    <inkml:traceGroup>
      <inkml:annotationXML>
        <emma:emma xmlns:emma="http://www.w3.org/2003/04/emma" version="1.0">
          <emma:interpretation id="{41D8DA4A-E3E3-43A2-82FC-E6AC4B86165B}" emma:medium="tactile" emma:mode="ink">
            <msink:context xmlns:msink="http://schemas.microsoft.com/ink/2010/main" type="paragraph" rotatedBoundingBox="2001,2947 30800,1294 31480,13149 2681,148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6831D7-578E-409D-AF57-83BAC28FD4FF}" emma:medium="tactile" emma:mode="ink">
              <msink:context xmlns:msink="http://schemas.microsoft.com/ink/2010/main" type="line" rotatedBoundingBox="2097,2942 30800,1294 30900,3034 2196,4682"/>
            </emma:interpretation>
          </emma:emma>
        </inkml:annotationXML>
        <inkml:traceGroup>
          <inkml:annotationXML>
            <emma:emma xmlns:emma="http://www.w3.org/2003/04/emma" version="1.0">
              <emma:interpretation id="{3875AA00-D9A3-4A26-B7A0-221D2166D3E9}" emma:medium="tactile" emma:mode="ink">
                <msink:context xmlns:msink="http://schemas.microsoft.com/ink/2010/main" type="inkWord" rotatedBoundingBox="2141,3709 6672,3449 6728,4421 2197,468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6387.679">2562 3118 1882 0,'0'0'41'0,"0"0"9"0,9 12 2 0,-5 12 1 0,-4-9-42 0,5 9-11 16,-5-1 0-16,-5 8 0 0,5 0 63 0,-8 4 10 15,3 1 3-15,-8-1 0 0,4 4-19 0,-4 0-3 0,0-4-1 16,0 4 0-16,0-4-11 0,-5-4-2 0,5 0-1 15,0-3 0-15,-5-5-16 0,5-4-3 16,4 1-1-16,0-8 0 0,5-1-7 0,-5-3 0 0,9-8-1 0,0 0 0 16,0 0-11-16,-4 4 0 0,0-4 0 0,4 0 8 15,0-12 19-15,4-3 3 0,-4-5 1 0,4 1 0 16,5-9-31-16,0-7 8 0,4 0-8 0,-4-8 0 31,4-3-23-31,5-1-7 0,3 0-2 0,1 4 0 0,5-8 20 0,-5 5 3 0,8-1 1 0,1 0 0 16,0 12-1-16,-1 0 0 0,-3 0 0 0,-1 11 0 15,5 1 9-15,-9 11-12 0,0 0 12 0,-5 9-12 16,1 3 12-16,-5 0 0 0,0 11 0 0,-8-7 0 16,3 12 0-16,-8-1 0 0,0 5 8 0,-4 3-8 15,0 1 8-15,-5 3-8 0,0-4 10 0,-4 5-10 0,-5-1 0 16,1 4 8-16,-5 0-8 0,0 1 0 16,0-5-96-16,0-4-21 0,-4 8-5 0</inkml:trace>
          <inkml:trace contextRef="#ctx0" brushRef="#br0" timeOffset="16969.2516">3141 3294 979 0,'9'-27'87'0,"-5"15"-70"0,-4 0-17 0,5 1 0 16,4-5 198-16,-1 0 36 0,1 5 7 0,-4 3 2 16,-5-4-100-16,4 8-20 0,-4 4-4 0,0 0-1 15,0 0-75-15,0 0-15 0,0 0-4 0,-4 12 0 16,-5 0-24-16,4 7 0 0,-3 1 8 0,-1 7-8 16,0 0 0-16,5 1 0 0,-5-1 0 0,5 0 0 0,4 0 0 0,-5 1 0 15,10-9 0-15,-1 1 0 0,0-1 31 0,1-7 1 16,3 0 0-16,6-5 0 0,-6-7-32 0,6 0 0 15,3-3 0-15,1-1 0 0,-5-8 0 0,4 0 0 16,1-7 0-16,-1-1 0 0,1 5 0 0,0-9 0 16,-10 1 0-16,10-1 0 0,-5-7 8 0,0 4 1 15,-8 0 1-15,3-1 0 0,-3 5 3 0,-1 0 1 16,-4-1 0-16,0 9 0 0,-4-1 11 0,-1 0 3 16,5 9 0-16,-8-1 0 0,-10 0-12 0,5 0-1 15,0 8-1-15,0 8 0 0,-5 0-56 16,0 0-11-16,-3 7-3 0,-1 9-1096 0</inkml:trace>
          <inkml:trace contextRef="#ctx0" brushRef="#br0" timeOffset="17186.5883">3975 2752 2012 0,'0'0'44'0,"0"0"10"0,0 0 2 0,0 0 0 0,0 0-45 0,-9 8-11 0,0-1 0 0,1 9 0 16,8 0 56-16,-9 3 10 0,-4-3 2 0,-1 7 0 15,14 1-29-15,-8-1-6 0,-5 0-1 0,4 1 0 16,0-1 16-16,5 4 2 0,4-3 1 0,0 3 0 16,-5-7-31-16,1 3-5 0,13 0-2 0,-1-3 0 0,-8-4 22 15,0 3 4-15,0-3 1 0,5-1 0 0,-5 5-21 16,-9 3-4-16,-4-3-1 0,0 3 0 0,4-3-6 0,-13 3-8 15,-9 0 11-15,9 1-11 16,0 3-96-16,-4 0-25 0,-9-3-6 0</inkml:trace>
          <inkml:trace contextRef="#ctx0" brushRef="#br0" timeOffset="15217.7687">746 3040 345 0,'4'-15'15'0,"-4"15"4"0,0 0-19 0,5-8 0 15,-1 4 0-15,0 0 0 0,1-4 157 0,-5 8 28 16,0 0 6-16,0 0 1 0,0-7-88 0,0 7-16 16,0 0-4-16,0 0-1 0,0 0-41 0,0 0-8 15,0-8-2-15,0 8 0 0,0 0 7 0,0 0 1 16,0-8 0-16,0 8 0 0,0 0 12 0,0 0 2 16,0 0 1-16,0 0 0 0,0 0-37 0,0 0-7 15,0 0-2-15,0 0 0 0,0-4 9 0,0 4 2 16,0 0 0-16,0-8 0 0,0 1-20 0,0 7 10 15,4-4-10-15,-4 4 8 0,0 0 19 0,0 0 3 16,0 0 1-16,0 0 0 0,0 0-31 0,0 0 0 0,0 0 0 16,0 0 0-16,0 0 0 0,0 0 8 0,0 0-8 0,0 0 0 15,0 0 0-15,0 0 0 0,0 0 0 0,0 0-10 16,0 0 10-16,0 0 0 0,0 0 0 0,0 0 8 16,0 0-8-16,0 0 0 0,0 0 0 0,0 0 0 15,0 0 0-15,0 0 0 0,0 0 0 0,0 0 0 16,0 0 0-16,0 0 0 0,0 0 0 0,0 0 0 15,0 0 0-15,0 0 0 0,0 0 0 0,0 0 0 16,0 0 0-16,0 0 0 0,0 0 0 0,0 0 0 16,0 0 0-16,0 0 0 0,0 0 0 0,0 0 0 0,0 0 0 0,0 0 0 15,0 0 0-15,0 0 0 0,0 0 0 16,0 0 0-16,0 0 0 0,0 0 0 0,0 0 0 0,0 0 0 16,0 0 0-16,0 0 0 0,0 0 0 0,0 0 0 15,0 0 0-15,0 0 0 0,0 0 0 0,0 0 0 16,0 0 0-16,0 0 0 0,0 0 0 0,0 0 0 15,0 0 0-15,0 0 0 0,-4-8 11 0,4 8-3 16,0 0 0-16,0 0 0 0,0 0-8 0,0 0 0 16,0 0 9-16,0 0-9 0,0 0 0 0,0 0 0 15,0 0 0-15,-5-4 8 0,5 4-8 0,0 0 8 16,-8-4-8-16,8 4 8 0,-9 0-8 0,0 0 0 16,0 4 0-16,-4 0 0 0,-4 8 0 0,-1-5 0 15,5 5 0-15,-9-4 0 0,4 15 0 0,-8-11 0 16,4 0 0-16,-4 7 0 0,4 1 0 0,-9-1 0 15,9 1 0-15,0-1 0 0,5 5 0 0,-1-9 0 16,9-3 0-16,-4 0 0 0,9-1 0 0,8 1 0 16,9 0 0-16,-4-1 0 0,4-3 0 0,9-4-8 0,0 0 8 15,5 4 0-15,-1 0 0 0,-4-5 0 0,9 9 0 0,-1-4 0 16,1-4 0-16,-5 4 0 0,1-1 0 0,-5 9-8 16,-5-4 8-16,1-1 0 0,-5 5 0 0,-4 0 0 15,-1-1 11-15,-3 5 1 0,-10-1 0 0,5 9 0 16,-8-5 34-16,-6 4 7 0,1 1 2 0,-4-1 0 15,-5 0-17-15,-5 0-3 0,5 5-1 0,1-1 0 16,-6-4-25-16,1 0-9 0,0-3 0 0,-1-1 9 16,1 1-24-16,4 3-5 0,-9-8 0 0,9-3-1 15,5 4-133-15,4-5-26 0,-1 1-6 16,6-8-1-16</inkml:trace>
          <inkml:trace contextRef="#ctx0" brushRef="#br0" timeOffset="15547.0074">1343 3076 1674 0,'-5'11'36'0,"-4"1"8"0,-4 4 2 0,4 3 2 0,1 4-39 0,-6 5-9 16,1 3 0-16,5 0 0 0,-10 4 64 0,5 0 12 0,0 0 1 0,0 4 1 15,4-7-26-15,0 3-4 0,0 0-2 16,5-4 0-16,4-8-34 0,0-3-12 0,0-1 0 0,13-3 9 16,-13 0 8-16,9-9 2 0,0 1 0 0,4 0 0 15,0-8-3-15,9-4-1 0,-5-4 0 0,5-3 0 16,5-5 4-16,-1-3 1 0,0-9 0 0,1-3 0 16,-1 4-6-16,0-4-1 0,1-5 0 0,-1 5 0 15,-4 4 15-15,0 0 2 0,-9 3 1 0,4-3 0 16,-3 4-43-16,-6 3-8 0,1 1-1 0,0 7-1 15,0 0-111-15,-9 0-23 16,0 12-4-16,0 0 0 0</inkml:trace>
          <inkml:trace contextRef="#ctx0" brushRef="#br0" timeOffset="15980.9672">1843 3142 1875 0,'0'0'41'0,"0"0"9"0,8 4 2 0,1 4 0 0,4-8-41 0,-4 7-11 16,0 1 0-16,0 8 0 0,-5-1 50 0,5 5 8 0,-9 7 2 0,4 0 0 16,-4 1-2-16,0 3 0 15,-9 4 0-15,1 0 0 0,-1 0-23 0,0 4-5 16,0-4-1-16,1 0 0 0,-6 1 5 0,6-9 1 16,-5 4 0-16,-1-4 0 0,6 5-19 0,-6-9-3 15,6-4-1-15,8 1 0 0,-9-4-3 0,0-1-1 16,5-3 0-16,-1-4 0 0,1 3-8 0,4-3 0 0,0-8 0 15,0 0 0-15,0 0 0 0,0 0 0 0,0 0 0 0,-4-8 0 16,4-3 28-16,0-1 3 0,0-4 1 0,4-3 0 16,0-5-32-16,5-3 0 0,0 0 0 0,0-8 0 31,4-4-20-31,0-4-9 0,0 0-3 0,9-12 0 0,-4 1 10 0,4 3 2 0,4-4 0 0,5 1 0 16,-1 3 0-16,1 8 0 0,4 0 0 0,0 8 0 15,0 8 20-15,-4 4-11 0,-5 7 11 0,1 4-8 16,-5 12 8-16,-5 0 12 0,1 0-2 0,-5 8-1 15,-4 8-9-15,-5-1 0 0,-4 5 0 0,4 3 8 16,-8 8-8-16,-5 1 0 0,-4 3 0 0,-4 4 0 16,-1-4-8-16,-8 0-4 0,-1 0-1 0,-3 4 0 0,3-8 13 15,1 4-11-15,-5-7 11 0,9 3-10 16,-4-8-124-16,4 1-25 0,5-5-5 16</inkml:trace>
          <inkml:trace contextRef="#ctx0" brushRef="#br0" timeOffset="17515.3345">4379 3072 1785 0,'26'-4'159'0,"-26"4"-127"16,0 0-32-16,17-4 0 0,10-4 59 0,-5 4 5 0,0 0 2 15,0 0 0-15,4-3 4 0,0 3 1 0,-4-4 0 0,4-4 0 16,-8-3-15-16,8-5-4 0,5 4 0 0,-9 1 0 16,-9-5-24-16,5 1-6 0,8-5-1 0,-8 5 0 15,-1-4-12-15,-8 3-9 0,4 4 12 0,0 1-12 16,5-1 12-16,-14 1-4 0,-8 7 0 0,4 0-8 15,0 0 9-15,0 8-9 0,-13 0 0 0,-5 8 9 16,5 4-9-16,-5 3 0 0,-4 5 0 0,-4 7 0 16,0 4 31-16,-1 1 1 0,10 7 0 0,-1 0 0 15,1-4-20-15,4 4-3 0,4 0-1 0,4 0 0 16,5-4 4-16,0-4 0 0,5 0 0 0,4 0 0 16,8-3-12-16,5-5 0 0,0-7 0 0,9-1 0 15,4-3-77-15,9-4-18 0,4-4-3 0,-9-4-1 16</inkml:trace>
        </inkml:traceGroup>
        <inkml:traceGroup>
          <inkml:annotationXML>
            <emma:emma xmlns:emma="http://www.w3.org/2003/04/emma" version="1.0">
              <emma:interpretation id="{0DD940DE-A172-48CE-94D6-AEB1D18C2BCB}" emma:medium="tactile" emma:mode="ink">
                <msink:context xmlns:msink="http://schemas.microsoft.com/ink/2010/main" type="inkWord" rotatedBoundingBox="8794,2914 11086,2783 11161,4091 8869,422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8678.6494">7037 3173 1785 0,'0'0'159'16,"0"0"-127"-16,0-8-32 0,0-3 0 16,5-1 32-16,-1 0 1 0,9-3 0 0,0 3 0 15,9-4 23-15,5 1 5 0,3-5 1 0,5 1 0 0,5-1-30 0,-1 5-5 16,5-9-2-16,0 5 0 0,4-1-13 0,1 5-4 15,8-5 0-15,-9 4-669 16,-4 1-135-16</inkml:trace>
          <inkml:trace contextRef="#ctx0" brushRef="#br0" timeOffset="18500.3831">7436 2795 1267 0,'0'0'56'0,"0"0"12"0,-8 0-55 0,8 0-13 0,0 0 0 0,0 0 0 0,0 0 107 0,8-8 18 16,6 0 4-16,-1-4 1 0,4 1-55 0,1-9-11 15,4 5-3-15,4-5 0 0,-8-3-23 0,4 3-5 16,-5-3-1-16,1-1 0 0,-5 5-19 0,-4 3-4 15,4-15-1-15,-4 8 0 0,-1-5-8 0,-3 5 8 16,-1-4-8-16,-4 3 8 0,0-3-8 0,0 4 0 16,-4-5 0-16,-1 5 8 0,1 0-8 0,0-1 0 15,4-3 0-15,4 7 8 0,-8-3-8 0,4 0 0 16,-5 7 0-16,1 0 0 0,-1 5 0 0,5 3 0 16,0 8 0-16,0 0 0 0,0 0 0 0,-13 4 0 15,0 8 0-15,4-5 0 0,-8 13 0 0,-1 7 0 16,9 0 0-16,1 12-11 0,-1 4 11 0,5-4 0 15,4 8 0-15,4 12 0 0,-4-13 11 0,4 13 4 16,1 3 1-16,3 5 0 0,-3-9 17 0,-1 4 4 16,-4 1 1-16,5-5 0 0,-1 1-10 0,-4-5-3 15,-4-3 0-15,-1 0 0 0,1-4-15 0,-1-4-10 16,-3-4 12-16,-1 0-12 0,0-8 0 0,0 0 0 0,1-8 0 16,-1 1-12-1,-4-5-177-15,4-7-35 0</inkml:trace>
          <inkml:trace contextRef="#ctx0" brushRef="#br0" timeOffset="19010.739">8178 2764 460 0,'0'0'20'0,"-9"11"5"0,0-3-25 0,-4 4 0 15,4-1 0-15,-4 9 0 0,0-4 280 0,-4 7 52 16,3-4 9-16,-3 9 3 0,4-1-207 0,0-4-41 16,4 1-8-16,0-1-1 0,0 1-38 0,5 3-7 15,-1-8-2-15,5 1 0 0,0-1-28 0,5-3-12 16,-1-4 11-16,9-4-11 0,1-1 0 0,-1-3 8 16,4-4-8-16,10-8 0 0,-6 5 0 0,6-13 0 15,-1 4 8-15,-4-3-8 0,9-1 0 0,-9 0 0 16,-5-7 8-16,1 4-8 0,-9-1 0 0,-1-3 11 0,1-5-11 15,0 1 10-15,-5 0 6 0,-4 3 2 0,0 1 0 0,-4 3 0 16,4 1 7-16,-9 7 2 0,-4 1 0 0,0 3 0 16,0 0-7-16,-5 8 0 0,-4 4-1 0,5 0 0 15,-5 4-33-15,4 7-6 0,-4 1-2 0,0 3-687 16,0 1-138-16</inkml:trace>
          <inkml:trace contextRef="#ctx0" brushRef="#br0" timeOffset="19302.5119">8542 2744 2098 0,'0'0'46'0,"9"-4"10"0,4 0 1 0,0 4 3 0,0 0-48 0,0 4-12 15,5 4 0-15,-5 4 0 0,-4 3 37 0,0 5 6 16,4-1 1-16,-9 9 0 0,1-5-29 0,-5 4-6 15,0 1-1-15,0-1 0 0,-5 0 10 0,1-3 2 16,-1-1 0-16,1 0 0 0,0-3 19 0,-1-1 4 16,1-11 1-16,0 4 0 0,4-4-16 0,0-8-4 15,0 7 0-15,0-7 0 0,0 0 16 0,0 0 2 16,0 0 1-16,4-7 0 0,0-5-18 0,1-4-3 16,3-3-1-16,6-5 0 0,-1-3 15 0,4-8 2 15,5 0 1-15,9-4 0 0,0 0-31 0,4-8-8 0,9 4 0 16,4 4 0-16,0 4 0 0,-4 4-10 15,4 4 10-15,-4 3-13 16,0 5-211-16,-4 3-41 0,34-3-9 0,-30 7-2 0</inkml:trace>
        </inkml:traceGroup>
        <inkml:traceGroup>
          <inkml:annotationXML>
            <emma:emma xmlns:emma="http://www.w3.org/2003/04/emma" version="1.0">
              <emma:interpretation id="{2D78F247-F083-4540-8D6C-B1133016D3F5}" emma:medium="tactile" emma:mode="ink">
                <msink:context xmlns:msink="http://schemas.microsoft.com/ink/2010/main" type="inkWord" rotatedBoundingBox="12582,2565 15596,2392 15663,3571 12649,374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9987.2061">10819 2721 1587 0,'0'0'35'0,"0"0"7"0,9-16 2 0,0 8 0 0,8 0-35 0,1 1-9 0,8-5 0 0,-4 0 0 15,0 1 74-15,4-1 13 0,5-4 2 0,8 1 1 16,-4-1-27-16,5 4-6 0,-1-7-1 0,1 3 0 15,-5-3-40-15,0 3-8 0,-9-3-8 0,5-1 12 16,-9 5-12-16,4-13 0 0,-4 9 0 0,-8-5 8 0,-1 5 18 16,-5-1 3-16,1 1 1 0,0 3 0 0,-9-3-13 0,0-5-2 15,0 9-1-15,-4-1 0 0,-1 5 5 0,1-5 1 16,-9 8 0-16,0 0 0 0,-1 4 9 0,-3 4 3 16,-1 4 0-16,1 4 0 0,-10 4-20 0,1 3-3 15,0 13-1-15,-5 7 0 0,0-8-8 0,-4 12 0 16,5 0 0-16,3 4 0 0,5 0 0 0,0 0 0 15,5 4 0-15,4-1 0 0,-1-3 0 0,10 4-12 0,0-4 2 0,8 0 1 16,-4 0-13-16,9-12-2 16,4-4-1-16,9 1 0 15,4-9-41-15,5 1-8 0,0-13-2 0,8 1-588 16,1-8-117-16</inkml:trace>
          <inkml:trace contextRef="#ctx0" brushRef="#br0" timeOffset="20279.3417">12078 2362 2138 0,'0'-12'47'0,"-4"4"9"0,-1 4 3 0,-3 1 1 0,-1 3-48 0,-4 3-12 0,-5 1 0 0,1 8 0 16,-5 4 48-16,-5-1 8 0,1 9 0 0,0-1 1 15,-1 4-40-15,-3 5-8 0,-5-1-1 0,8 0-8 16,1 4 33-16,0-4 0 0,4 0 0 0,0 5 0 16,13-1-33-16,-4-12 0 0,4-3-12 0,5-1 3 15,-1 1 9-15,10-5 11 0,-1-3-3 0,0-4 0 16,5-4-8-16,4-4 0 0,5-4 0 0,8-4 0 15,-4-4-14-15,4-3-5 0,1-5-1 0,3-7 0 16,6-1 7-16,-6-3 1 0,5 4 0 0,-4-8 0 16,0 0 12-16,-5 0-9 0,0 3 9 0,1 5-8 0,-5 0 8 15,0 7 8-15,-5 13-8 0,-4-9 11 0,-4 12 12 0,-9 4 2 16,0 0 1-16,0 0 0 0,-4 8-11 0,-1 11-3 16,-3 9 0-16,-6 3 0 0,1 4-12 0,0 0-10 15,4 0 2-15,1 4 0 16,3 0-141-16,1-4-28 0,-1 0-6 0,5-3-1 0</inkml:trace>
          <inkml:trace contextRef="#ctx0" brushRef="#br0" timeOffset="20506.81">13043 2042 2318 0,'0'0'51'0,"0"0"10"0,0 0 3 0,0 0 1 0,-4 0-52 0,-9 8-13 15,-9 0 0-15,0 7 0 0,-4 5 40 0,-1 7 6 0,1 4 1 0,0 4 0 16,-5 1-5-16,5 3-1 0,-1 0 0 0,5-1 0 16,0 1-8-16,0 0-1 0,5 0-1 0,-1 0 0 15,10 0-31-15,-6-3 0 0,10-5 0 0,0 0 0 16,-1-4 0-16,10 4 0 0,-1-11 0 0,0 3 0 31,10-3-76-31,-1-5-22 0,0-3-4 0,9-4-650 0,4-8-129 0</inkml:trace>
          <inkml:trace contextRef="#ctx0" brushRef="#br0" timeOffset="20844.3849">13377 1676 2253 0,'0'-8'49'0,"0"8"11"0,0 0 1 0,0 0 3 0,0 0-51 0,9 4-13 15,-1 3 0-15,1 9 0 0,0 4 28 0,-5 7 2 16,1 4 1-16,-5 8 0 0,4 12 2 0,-8-4 1 15,4 11 0-15,-5 1 0 0,1 7-11 0,-5 4-3 16,0-8 0-16,-4 5 0 0,0-9-6 0,0 8-2 16,0-7 0-16,0 7 0 0,-5-11 16 0,5-4 4 15,0-9 0-15,0-3 0 0,-1-7-32 0,6-9 0 16,-1-3 0-16,4-13 0 0,5-7 16 0,0 0-4 16,5-7 0-16,-1-9 0 0,5-4 7 0,4-3 1 15,5-8 0-15,4-8 0 0,0 4-20 0,8-4 0 16,-3 4 0-16,8 0 0 0,0-1 29 0,-5 9 3 15,1 12 0-15,4-5 0 0,-8 4-32 0,3 9 0 0,1 3 0 16,-9 8 0-16,0 3 0 0,-5 1 0 0,5 8 0 16,0-1 0-16,-8 9 0 0,3-1 0 0,-4 1 0 0,5 3 0 31,-5 4-143-31,4 4-34 0</inkml:trace>
        </inkml:traceGroup>
        <inkml:traceGroup>
          <inkml:annotationXML>
            <emma:emma xmlns:emma="http://www.w3.org/2003/04/emma" version="1.0">
              <emma:interpretation id="{FFCFC552-4117-4D04-83D8-5A573B635416}" emma:medium="tactile" emma:mode="ink">
                <msink:context xmlns:msink="http://schemas.microsoft.com/ink/2010/main" type="inkWord" rotatedBoundingBox="17288,2070 20440,1889 20526,3379 17374,355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1975.6047">16904 2194 864 0,'13'-27'76'0,"1"4"-60"0,-1-9-16 0,0 9 0 15,-4 3 165-15,-9 5 31 0,0-1 5 0,-9 8 2 16,0 1-39-16,-4 7-8 0,0 0-2 0,-9 4 0 15,0 7-83-15,-9 5-17 0,0 7-3 0,-4 8-1 16,5 5-30-16,-5 3-7 0,4 3-1 0,0 5 0 16,5-8-12-16,-1 8 0 0,10-4 0 0,-1 0 0 15,5 0 0-15,4-4 0 0,1-4 0 0,3-4 0 0,1-8 0 16,4 1 0-16,0-9 0 0,9 1 0 16,-5-4 0-16,5-1 0 0,4-7 0 0,5-8 0 0,-1 0 28 0,5-7 4 15,0-9 0-15,4 1 0 0,-4-1-32 0,5-11 0 16,-1-4 0-16,5-4 0 0,-1 0 0 0,5-12-8 15,-4-3-1-15,0 7 0 16,4-8 9-16,4-7 12 0,1 0-2 0,4-13-1 0,0 5-9 0,-1-4-12 16,1-8 2-16,18-23 1 0,-14 11-1 0,-4 16 0 15,-5-4 0-15,-4 12 0 0,-13 16 10 0,-4 11 0 16,-5-4 0-16,-8 20 0 0,-1 7 29 0,-8 12 8 16,-5 1 2-16,-4 10 0 0,-5 5-11 0,5 4-3 15,-5 4 0-15,1 7 0 0,-5 8-25 0,0 4-12 16,0 4 0-16,0 8 1 0,4 4 11 0,-8 11 0 15,9 8 0-15,3-7 0 0,-3-1 9 0,4-7 1 16,0 7 0-16,4 4 0 0,-4-3-10 0,4-1 0 16,4-3-12-16,-3-12 12 0,3-5-19 0,1 1 4 15,0 0 1-15,-1-4 0 16,5-8-124-16,0 4-25 0,0-7-5 0,5 3 0 0</inkml:trace>
          <inkml:trace contextRef="#ctx0" brushRef="#br0" timeOffset="22600.9637">17856 2128 1994 0,'0'0'44'0,"9"-12"8"0,-5 1 3 0,-4-1 1 0,0 4-44 0,0 8-12 0,9-8 0 0,-9 8 0 0,-9-11 70 0,5 3 12 16,4 0 2-16,0 8 1 0,-13-8-60 0,0 4-12 16,-5 0-2-16,9 0-1 0,9 4 10 0,-17 0 3 15,-14 0 0-15,5 4 0 0,-1 0-32 0,-3 0-7 16,-1 4 0-16,0 4-1 0,5-1 17 0,4 1 0 15,0 4 0-15,9-5 9 0,-5 9-9 0,10-8 0 16,3 7 0-16,5-7 0 0,0-1 0 0,5 1 0 16,8 0 9-16,9-4-9 0,0-1 0 0,8-3 0 15,1 4 0-15,9-4 0 0,-1-4 0 0,-4 4-15 16,-13 0 3-16,0 4 0 0,4-1 27 0,-8 5 5 16,-9 4 2-16,-5-1 0 0,-13 5-22 0,9-1-20 15,0 5 4-15,-8-1 1 0,-19 4 24 0,5 5 5 16,0-9 1-16,0 4 0 0,-4 1 13 0,-5-1 4 15,1 0 0-15,-1 0 0 0,-4-7-21 0,4-1-11 16,0 1 12-16,5-8-12 0,0-1 0 0,4-3-11 16,0-4 0-16,9-4 0 0,-5-4-1 0,9 0 0 15,1-4 0-15,-1-3 0 16,4 3-12-16,5-4-4 0,9-3 0 0,0-1 0 16,9 0-28-16,3 1-7 0,6-1-1 0,4 5 0 15,4 3-8-15,-5 4-1 0,5-4-1 0,5 4 0 0,4-4 51 0,0 4 11 0,-14 1 1 0,10-1 1 16,-1-4 10-16,1 0 0 0,-1-4 0 0,1 1 0 15,-9-1 8-15,4 0 3 0,4 1 1 0,1-9 0 16,-10 1 7-16,10-5 1 0,-1 5 1 0,5-9 0 16,0-3 59-16,0 8 12 0,-5-16 3 0,5 4 0 15,4 0-50-15,-12 3-9 0,-1 1-3 0,-5-4 0 16,6 0-15-16,-10 8-3 0,-13-12-1 0,5 11 0 16,-5 5-22-16,-5 4-5 0,-3-1-1 0,-5 8 0 0,-9 1 62 15,0 3 13-15,1 12 3 0,-14 0 0 16,-13 3-72-16,4 9-15 0,0 7-2 0,0 5-1 15,1-5 26-15,-10 4 0 0,5 5 0 0,0 3 0 0,9 0 0 0,4 4 8 16,4-4-8-16,5 0 0 0,9 0 0 0,8-4 0 16,0-3 0-16,10 3 0 0,3-4 0 0,9 0 0 15,18 1 0-15,5-1 0 16,-1-4-80-16,9 5-15 0,9-5-2 0</inkml:trace>
          <inkml:trace contextRef="#ctx0" brushRef="#br0" timeOffset="21538.7352">15540 2479 230 0,'0'0'10'0,"9"-4"2"0,-1 4-12 0,1-4 0 15,4 0 0-15,5-4 0 0,-1 4 272 0,10 1 52 16,3-13 11-16,14 4 1 0,4-3-222 0,1-1-45 16,-1 4-9-16,5-3-1 0,-9-9-41 0,-1 5-8 15,-3 3-2-15,-5-11 0 0,-4 4-8 0,-5-5 0 16,-4 1 0-16,0 4 0 0,-9-5 28 0,0-3 3 15,-4 8 1-15,-5-1 0 0,1 5 0 0,-5-8 0 16,0 7 0-16,-5 1 0 0,1 7 22 0,-9 0 5 16,4 0 1-16,-4 9 0 0,0-5-4 0,-5 12 0 15,1 3 0-15,-5 9 0 0,-5 0-35 0,-3 7-7 16,3 8-2-16,-3 4 0 0,-1 8 16 0,5 4 4 16,-1-4 0-16,10 0 0 0,-5 0-20 0,13-8-3 15,5 0-1-15,4-4 0 0,0 8-8 0,0-8 0 16,4 0 0-16,0 1 0 15,5-1-109-15,4 4-24 0,9-8-5 0,0-3-842 0</inkml:trace>
        </inkml:traceGroup>
        <inkml:traceGroup>
          <inkml:annotationXML>
            <emma:emma xmlns:emma="http://www.w3.org/2003/04/emma" version="1.0">
              <emma:interpretation id="{FC0C1360-8D84-4710-AC51-2F821E3C6E42}" emma:medium="tactile" emma:mode="ink">
                <msink:context xmlns:msink="http://schemas.microsoft.com/ink/2010/main" type="inkWord" rotatedBoundingBox="22947,2364 24382,2282 24441,3314 23006,339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4478.6814">22050 2300 1497 0,'0'0'32'0,"-4"0"8"0,-5 0 0 0,9 0 4 0,0 0-36 0,0 0-8 15,0 0 0-15,0 0 0 0,0 0 72 0,0 0 12 16,13 7 2-16,5-7 1 0,8 0-31 0,-4 0-7 16,5-7-1-16,8 3 0 0,-5-4-20 0,10-4-4 0,-1 0 0 0,1 5-1 15,-5-5-11-15,0-4-1 0,5 5-1 0,-5-5 0 16,-9 0-10-16,-4 5 0 0,0-1 0 0,-5-4 8 15,-3 5 4-15,-6-5 1 0,1 4 0 0,0 1 0 16,-9 3-3-16,0 0-1 0,-9-4 0 0,0 5 0 16,-4-1-9-16,0 4 0 0,-9 0 0 0,0 0 0 15,-4 0 0-15,-1 4 0 0,1 0 0 0,-5 4 0 16,1 4 33-16,-1-4 5 0,0 4 1 0,1 3 0 16,3 5-11-16,-3 0-3 0,8-1 0 0,0 9 0 15,0-5-25-15,0 4 0 0,4 1 0 0,5 3 0 16,4 0 27-16,5 1 0 0,4-5 0 0,0 4 0 15,4 1-13-15,5-1-2 0,4-4-1 0,0 1 0 16,9-1 12-16,0 1 2 0,9-9 1 0,4 5 0 16,0-9-72-16,9 5-14 0,4-8-4 0,5-4-682 15,-5 7-137-15</inkml:trace>
          <inkml:trace contextRef="#ctx0" brushRef="#br0" timeOffset="23945.8171">21713 1824 1400 0,'0'-20'31'0,"0"9"6"0,0 3 2 0,0-8 0 0,-5 1-31 0,5 3-8 15,-4 0 0-15,4-3 0 0,-9 3 79 0,5-4 14 16,-1 5 3-16,-3-5 1 0,-1 0-41 0,0 1-8 0,0 3-1 0,-4 0-1 16,0 5-27-16,0 3-6 0,-5 0-1 0,-4 8 0 15,0 0 52-15,-4 3 9 0,-5 9 3 0,-4 7 0 16,0 5-20-16,4-1-3 0,5 4-1 16,-5 4 0-16,1 4-20 0,-1 0-5 15,5 0-1-15,-1 0 0 0,10 8-9 0,-5 4-1 0,13-1-1 16,0-3 0-16,9 0-15 0,5-8 9 0,8-4-9 15,9 0 8-15,0 0-8 0,4-15 0 0,5 3 0 0,4-3 0 32,0-9-34-32,4-3-9 0,1 0-1 0,4-4-694 0,-5 0-138 0</inkml:trace>
        </inkml:traceGroup>
        <inkml:traceGroup>
          <inkml:annotationXML>
            <emma:emma xmlns:emma="http://www.w3.org/2003/04/emma" version="1.0">
              <emma:interpretation id="{7A91AFC8-8F84-4EC7-BC13-63283FE3D8E8}" emma:medium="tactile" emma:mode="ink">
                <msink:context xmlns:msink="http://schemas.microsoft.com/ink/2010/main" type="inkWord" rotatedBoundingBox="26411,1956 27312,1904 27376,3024 26476,3076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5378.1573">24850 1761 1728 0,'0'0'38'0,"0"0"8"0,0 0 2 0,8-7 0 0,1 3-39 0,-9 4-9 0,0 0 0 0,0 0 0 16,-4 4 104-16,-5 11 20 0,5 1 3 0,-10 11 1 16,-8 4-87-16,5 8-17 0,-1 8-3 0,1-4-1 15,-5 4 20-15,4-8 3 0,5 0 1 0,0 8 0 16,4-16-24-16,0 0-5 0,1 0-1 0,3-7 0 15,5 3 2-15,0-15 1 0,-4 3 0 0,4-3 0 16,0-12 13-16,0 0 2 0,13 0 1 0,-4 0 0 16,4-4-33-16,5 0 0 0,-1-8 0 0,5-3 0 0,0-1 0 0,4-3 0 15,1-5 0-15,12-7 0 0,-4 0 19 0,5 4-3 16,8-5-1-16,0 1 0 0,5 0-15 0,-1 4-8 16,1 3 8-16,0-3-13 0,-5 4 1 0,-4 7 1 15,0 4 0-15,-5 8 0 0,-8-3 11 0,-5 10-13 16,-8 1 5-16,-1 8 8 0,-3-4-11 0,-1 4 11 15,-13 3-8-15,0 1 8 0,-5 3 0 0,-3 1 0 16,-6 3 0-16,-3-3 0 0,-1-1 0 0,1 5 0 16,-5-5 12-16,4 1-4 0,-12-9 4 0,3 1 2 15,5 0 0-15,-4-1 0 0,-5-3-5 0,5 0-1 16,0 0 0-16,-5-4 0 0,-4 0-8 0,-5-1-11 16,5-3 3-16,0 0-788 15,-4-3-158-15</inkml:trace>
          <inkml:trace contextRef="#ctx0" brushRef="#br0" timeOffset="25486.7407">25306 1176 2188 0,'0'0'48'0,"13"-4"11"0,0 4 1 0,5-7 1 0,-5 7-49 0,4 0-12 0,1 7 0 0,-5 1-970 16</inkml:trace>
        </inkml:traceGroup>
        <inkml:traceGroup>
          <inkml:annotationXML>
            <emma:emma xmlns:emma="http://www.w3.org/2003/04/emma" version="1.0">
              <emma:interpretation id="{79D9274A-49C0-4330-83F3-9701FC8C7830}" emma:medium="tactile" emma:mode="ink">
                <msink:context xmlns:msink="http://schemas.microsoft.com/ink/2010/main" type="inkWord" rotatedBoundingBox="29143,2426 30859,2328 30893,2914 29176,3012"/>
              </emma:interpretation>
              <emma:one-of disjunction-type="recognition" id="oneOf12">
                <emma:interpretation id="interp16" emma:lang="" emma:confidence="1">
                  <emma:literal>an</emma:literal>
                </emma:interpretation>
                <emma:interpretation id="interp17" emma:lang="" emma:confidence="1">
                  <emma:literal>a n</emma:literal>
                </emma:interpretation>
                <emma:interpretation id="interp18" emma:lang="" emma:confidence="0">
                  <emma:literal>. n</emma:literal>
                </emma:interpretation>
                <emma:interpretation id="interp19" emma:lang="" emma:confidence="0">
                  <emma:literal>A n</emma:literal>
                </emma:interpretation>
                <emma:interpretation id="interp20" emma:lang="" emma:confidence="0">
                  <emma:literal>, n</emma:literal>
                </emma:interpretation>
              </emma:one-of>
            </emma:emma>
          </inkml:annotationXML>
          <inkml:trace contextRef="#ctx0" brushRef="#br0" timeOffset="26469.5299">27846 1828 1497 0,'4'-24'32'0,"1"13"8"0,-1-1 0 0,-4 4 4 0,5 0-36 0,-10-3-8 0,5-1 0 0,-4 4 0 16,4 4 58-16,-5-4 10 0,-3 1 1 0,-10 7 1 15,-8-4-49-15,-1 4-9 0,6 4-3 0,-6 3 0 16,-4 1 12-16,1 0 3 0,-1 8 0 0,0 3 0 16,1 1 12-16,3-1 4 0,-3 8 0 0,3 8 0 15,1-7-10-15,4 3-2 0,0 0 0 0,0 4 0 16,5-7-17-16,3 3-11 0,10 0 12 0,0 0-12 16,4-4 12-16,4-3-12 0,0-9 12 0,5 5-12 15,4-8 14-15,1-1-4 0,3-3-1 0,1-8 0 16,-1 0-9-16,5-8-14 0,0-3 3 0,0-1 1 15,4-8 10-15,5 1-8 0,-5-4 8 0,1-5-8 16,-1-3 8-16,9 0 0 0,0-4 0 0,0-4 0 16,5 0 14-16,-5 0-2 0,4-4 0 0,-4 0 0 0,1 0-12 15,-6 8 0-15,-3 0 0 0,-5 11-10 0,-9 5 21 16,0 7 4-16,-9 1 1 0,-4 11 0 0,0 0 10 0,-9 7 2 16,-8 5 1-16,-1 4 0 0,1 3-21 0,-10 8-8 15,1 5 0-15,0 3 9 0,4-4 9 0,4 8 2 16,-4-8 0-16,9 8 0 15,4-4-43-15,1 4-8 0,3 0-1 0,5 0-665 16,5-4-133-16</inkml:trace>
          <inkml:trace contextRef="#ctx0" brushRef="#br0" timeOffset="26796.4032">28399 1769 1958 0,'17'-15'87'0,"-8"11"17"0,0 4-83 0,8 0-21 0,5 0 0 0,5 7 0 16,-1 1 58-16,-4 4 7 0,0 4 2 0,-5 3 0 15,1 1-56-15,0 7-11 16,-5-4 0-16,-4 5 0 0,-1-1 20 0,-3 0 8 0,3 0 3 0,-3 1 0 16,-1-13 1-16,-4 5 1 0,0-5 0 0,0-3 0 15,0 4-33-15,0-16 0 0,0 0 0 0,0 0 0 16,0 0 17-16,0 0-3 0,0 0-1 0,0 0 0 15,0 0-13-15,0 0-18 0,0-8 4 0,5 0 1 16,-5-7 61-16,8-1 13 0,1-4 3 0,9-3 0 0,-1 4-52 16,5-9-12-16,0-3 0 0,4 4 0 0,1-1 0 15,-1 1 0-15,-4 4 0 0,4 3 0 0,1 1 0 16,-5 7 0-16,0 4-12 0,-5 4 12 0,-4 4 0 0,0 4 0 16,-4 4 8-16,0 8-8 0,0-1 0 0,-5 1 0 15,1 7 0-15,-1 1 0 0,-4 3 0 0,0 4 0 16,4 0 0-16,1 1 0 0,-1-1-11 0,-4 0-8 15,0 8-1-15,0 0-752 16,-4 0-151-16</inkml:trace>
        </inkml:traceGroup>
      </inkml:traceGroup>
      <inkml:traceGroup>
        <inkml:annotationXML>
          <emma:emma xmlns:emma="http://www.w3.org/2003/04/emma" version="1.0">
            <emma:interpretation id="{753E2CD6-8D71-46E7-AE54-7A68810E6317}" emma:medium="tactile" emma:mode="ink">
              <msink:context xmlns:msink="http://schemas.microsoft.com/ink/2010/main" type="line" rotatedBoundingBox="2121,5045 29270,3488 29359,5051 2211,6608"/>
            </emma:interpretation>
          </emma:emma>
        </inkml:annotationXML>
        <inkml:traceGroup>
          <inkml:annotationXML>
            <emma:emma xmlns:emma="http://www.w3.org/2003/04/emma" version="1.0">
              <emma:interpretation id="{FF517021-F79F-4074-8AFC-97D7903226FD}" emma:medium="tactile" emma:mode="ink">
                <msink:context xmlns:msink="http://schemas.microsoft.com/ink/2010/main" type="inkWord" rotatedBoundingBox="2122,5070 7105,4784 7182,6129 2200,6415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7777.8601">478 5111 1645 0,'-13'0'72'0,"13"0"16"0,0 0-70 0,-4 8-18 0,-1 0 0 0,-8 7 0 16,4 9 63-16,1 3 9 0,-1 0 1 0,-4 9 1 15,4 3-28-15,0 0-6 0,5 3 0 0,4 1-1 16,-9-4-18-16,18 0-3 0,-9-7-1 0,8-1 0 16,-3-8-9-16,12 1-8 0,-12-5 12 0,8-3-12 15,0-5 0-15,5-3-16 0,-1-8 2 0,1 0-610 16,4-4-123-1</inkml:trace>
          <inkml:trace contextRef="#ctx0" brushRef="#br0" timeOffset="27897.4935">548 4706 1616 0,'0'0'36'0,"0"0"7"0,0 0 1 0,0 0 1 0,0 0-36 0,0 0-9 16,0 0 0-16</inkml:trace>
          <inkml:trace contextRef="#ctx0" brushRef="#br0" timeOffset="28247.0267">864 5131 864 0,'0'0'38'0,"0"0"8"0,13-4-37 0,1 4-9 15,-6 4 0-15,10 0 0 0,0 0 216 0,-5 7 40 16,9 1 9-16,-9 0 2 0,4 3-158 0,-4 1-31 16,-4 3-6-16,9 1-2 0,-9-5-27 0,-5 1-6 15,5-4-1-15,-9-4 0 0,0-8-12 0,4 11-2 16,1-3-1-16,-5-8 0 0,0 0-10 0,0 0-3 0,0 0 0 0,0 0 0 16,0 0 0-16,0 0-8 0,0 0 12 0,4-8-4 15,5-3 0-15,-9-5 0 0,4-7 0 0,5-1 0 16,0 1-8-16,8-5 12 0,-4 1-12 0,9 0 12 15,-9 7-12-15,5 1-9 0,-5 3 9 0,5 5-13 16,-5 3 33-16,0 4 8 0,-4 8 0 0,4 0 1 16,0 0-17-16,-4 3-4 0,0 9-8 0,-1 3 12 15,-3 1-4-15,-1 3-8 0,5 1 11 0,-5-1-11 16,-4 1 8-16,0 3-8 0,9-4 0 0,-9 5 0 16,0-5-109-16,0 0-26 15,0-3-5-15</inkml:trace>
          <inkml:trace contextRef="#ctx0" brushRef="#br0" timeOffset="28460.1451">1518 4873 1929 0,'9'-11'42'0,"-5"7"9"0,5-4 1 0,4 0 4 0,5 0-45 0,-5 1-11 15,4 3 0-15,5-4 0 0,5 4 96 0,3 0 16 16,1 0 4-16,13-4 1 0,-5 8-57 0,5-7-12 15,0 3-3-15,9-4 0 0,-9-4-25 0,4 4-4 16,0-3-2-16,0-1 0 0,-4 4-14 0,-4 0-12 0,-5-3 3 16,0 3 0-1,-4 0-105-15,-1 4-21 0,-3-4-4 0,-10 4-845 0</inkml:trace>
          <inkml:trace contextRef="#ctx0" brushRef="#br0" timeOffset="28679.6014">2150 4222 1764 0,'-18'-4'78'0,"18"4"16"0,-9 8-75 0,5 0-19 0,0 4 0 0,-1 7 0 15,5 8 91-15,-4 1 14 0,0 3 3 0,4 12 1 16,-5 0-25-16,5 7-4 0,-4 9-2 0,4 3 0 16,0-3-24-16,-5 3-5 0,1 0-1 0,4 1 0 0,0-1-26 15,0-3-6-15,0-1 0 0,0 5-1 0,0-5-15 16,0-3 0-16,4-1 0 0,-4-3 0 15,0-4-108-15,0-8-14 0,0-8-3 16,5-4-586-16,4-3-117 0</inkml:trace>
          <inkml:trace contextRef="#ctx0" brushRef="#br0" timeOffset="28956.7287">2453 5267 921 0,'0'0'40'0,"13"-4"10"0,9 0-40 0,-9-3-10 15,9-5 0-15,-5 4 0 0,5 0 175 0,-4-3 33 16,4-5 6-16,-5 0 2 0,1 1-113 0,4-5-23 16,-5 1-4-16,1-1 0 0,-5-7-14 0,0 0-2 15,0 3-1-15,0 1 0 0,1-4-9 0,-10 3-2 0,0-3 0 16,-4 4 0-16,9 3-11 0,-13 1-2 0,-1-1-1 16,1 4 0-16,0 9-8 0,-1-1-2 0,-4 4 0 0,-4 4 0 15,0 4-12-15,0 4-4 0,-5 7 0 0,5 9 0 16,-9-1-8-16,5 4 0 0,4 1 0 0,-1 3 8 15,6 0-8-15,-1 0 0 0,5 4 0 0,4-3 0 16,4-1-28 0,0 0 0-16,5 0-1 0,0-4 0 0,4-3-73 0,5-5-14 0,-5 1-4 15,4-5-865-15</inkml:trace>
          <inkml:trace contextRef="#ctx0" brushRef="#br0" timeOffset="30046.1007">3475 4916 230 0,'0'0'20'0,"0"0"-20"16,0 0 0-16,0 0 0 0,4-8 227 0,1-3 41 0,-1-1 8 0,0 0 1 15,1 1-114-15,-1-1-23 0,-4-4-5 0,4 1-1 16,1-1-32-16,-5 1-6 0,4 3-2 0,-4-4 0 16,5 1-38-16,-5 3-8 0,4 0-2 0,0 1 0 15,-4 11-30-15,0 0-7 0,0 0-1 0,0 0 0 16,0 0 2-16,-8 0 0 0,-6 7 0 0,1 5 0 15,-4 4-10-15,-1-1-14 0,1 5 3 0,-5 3 1 16,0 1 10-16,4 3 0 0,1 0 0 0,4 0 0 16,-1 5 0-16,6-5 0 0,3-4 0 0,1 1 0 15,4-5 0-15,0-3 0 0,0-4 0 0,4-5 0 16,1 1 0-16,-5-8 0 0,8 8 0 0,6-12 0 16,-6-4 0-16,10 0 0 0,4-3 0 0,8-5 0 15,-3-3 0-15,-1-5 0 0,0 1 0 0,1-1-12 0,3-3 12 16,1 0-10-16,-9 3 10 0,0 5-10 0,0-1 2 0,-4 5 0 15,-1-1 0-15,-4 12 0 0,-4 4 8 0,0 8 0 16,-5 4 0-16,1 7-8 0,-1 1 22 0,-4 11 5 16,-13 4 1-16,4 4 0 0,0 4-28 0,-4 0-6 15,0 4-1-15,-5 0 0 0,1 3 15 0,-9-7 0 16,-1 4 0-16,-4-8 10 0,1 0-10 0,3-8 0 16,6-4 9-16,-6-3-9 0,1-9 0 0,4 1-8 15,-4-4 0-15,8-8 0 0,-4 0-4 0,5-8 0 16,-1-4 0-16,9 0 0 0,0-4 12 0,5-7-10 15,0 3 10-15,4-3-10 0,4-1-9 0,5-3-1 16,4-1-1-16,0 1 0 0,5 4-2 0,4 3 0 16,4 0 0-16,0 5 0 0,5-1 23 0,0 4 0 15,-1 0-9-15,1 1 9 0,4 3 16 0,-4-4 6 0,4 0 2 16,0 0 0-16,0 4-8 0,0 0 0 0,5-3-1 16,-9-1 0-16,8-4-6 0,-4 0-1 0,0-3 0 0,-4-1 0 15,4 5 4-15,-4-5 0 0,-1-4 0 0,-8-3 0 16,5 0-12-16,-1-1 10 0,5-3-10 0,-5 0 10 15,-4-5 5-15,4-3 1 0,-12 4 0 0,3-4 0 16,5 4-16-16,-9 0 0 0,0 7 0 0,-4 1 0 16,0-1 0-16,-5 1 0 0,-4 7 0 0,0 1 0 15,5 3 11-15,-5 4-1 0,-5 1 0 0,5 7 0 16,0 0-10-16,-13 3 0 0,4 9 0 0,1 4 0 16,-6-1 0-16,1 9 0 0,0 3 0 0,0 8 0 15,-5 0 0-15,5 0 0 0,4 0 0 0,1-3 0 16,3 3 0-16,1-4 0 0,4-4 0 0,0 1 0 0,9-5 8 15,-1-4-8-15,1 1 0 0,4-8 8 0,5-5-8 0,-1 1 12 16,-8-4-12-16,13-4 12 0,18 0-4 0,-10-4-8 16,-8-7 12-16,0-1-4 0,9-4-8 0,0-3 0 15,4-1-10-15,0-7 10 0,0 4 0 0,4-1 0 16,1-7 0-16,-1-4 0 0,10 4 0 0,-5-4 0 16,-5 3 0-16,5 5 0 0,-5 4 38 0,1 7 4 15,-1-3 1-15,-8 7 0 0,0 8 20 0,-1 4 4 16,-3 4 1-16,-10 4 0 0,1-4-36 0,-1 7-6 15,-3 5-2-15,-1 7 0 0,0 1 7 0,-9 3 1 16,9 0 0-16,-8 1 0 0,4 3-32 0,4-4 0 16,-4 0 0-16,-1 1 0 0,1-1 0 0,0-4 0 15,0-3 0-15,4 3 0 16,0-3-96-16,0-1-26 0,0 1-5 0,0-9-1055 0</inkml:trace>
        </inkml:traceGroup>
        <inkml:traceGroup>
          <inkml:annotationXML>
            <emma:emma xmlns:emma="http://www.w3.org/2003/04/emma" version="1.0">
              <emma:interpretation id="{5270BD01-8030-4043-A016-37AAFC625A97}" emma:medium="tactile" emma:mode="ink">
                <msink:context xmlns:msink="http://schemas.microsoft.com/ink/2010/main" type="inkWord" rotatedBoundingBox="8137,5672 8202,5668 8209,5800 8144,5804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0240.1686">6322 4924 2304 0,'0'0'102'0,"0"0"21"0,0 0-99 0,0 0-24 16,0 0 0-16,0 0 0 0,0 0 131 0,0 0 21 15,9 12 4-15,-5-4 0 0,1-1-132 0,-5-7-24 16,0 0-12-16,4 8 2 16,5 4-109-16,-5-4-21 0,-4-8-5 0</inkml:trace>
          <inkml:trace contextRef="#ctx0" brushRef="#br0" timeOffset="34948.7048">6384 5053 633 0,'0'0'28'0,"0"0"6"0,0-4-34 0,0-4 0 15,4 0 0-15,-4 4 0 0,0 4 219 0,4-4 37 16,-4-3 7-16,0 7 1 0,0 0-152 0,0 0-32 16,0-4-5-16,0 4-2 0,0 0-19 0,0 0-4 15,0-8-1-15,0 8 0 0,0 0-33 0,0 0-6 16,0 0-2-16,0 0 0 0,0 0-8 0,0 0-12 16,0 0 2-16,0 0 1 15,0 0-44-15,0 0-9 0,0 0-2 0,0 0-771 0</inkml:trace>
        </inkml:traceGroup>
        <inkml:traceGroup>
          <inkml:annotationXML>
            <emma:emma xmlns:emma="http://www.w3.org/2003/04/emma" version="1.0">
              <emma:interpretation id="{323D1E06-65AF-4ECD-9996-F2EEBAA9D3B9}" emma:medium="tactile" emma:mode="ink">
                <msink:context xmlns:msink="http://schemas.microsoft.com/ink/2010/main" type="inkWord" rotatedBoundingBox="9657,4627 12497,4464 12586,6013 9746,6176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8385.8367">7884 4604 1134 0,'0'0'50'0,"0"0"10"0,9-4-48 0,-5-3-12 15,5-1 0-15,4 4 0 0,0 4 67 0,5-4 10 16,-1 0 3-16,5-4 0 0,0 0 4 0,5 5 0 15,-6-5 1-15,6-4 0 0,3 0-5 0,1-3-2 16,0 3 0-16,4 0 0 0,-4 5-30 0,4-1-5 16,4-4-2-16,-4 4 0 0,0 0-10 0,1 5-3 15,-10-1 0-15,5 4 0 16,-5-4-47-16,0 4-9 0,-8 0-3 0,4-4 0 16,-5 4-18-16,-4 0-4 0,1 0-1 0,-1 0 0 15,0-4-87-15,-4 4-18 0,8-4-3 0,-17 4-1 0</inkml:trace>
          <inkml:trace contextRef="#ctx0" brushRef="#br0" timeOffset="38641.6565">8318 4561 1414 0,'0'0'63'0,"0"0"13"0,0 0-61 0,0 0-15 0,-8 8 0 0,3 4 0 15,-4 7 71-15,5 1 11 0,-5 7 2 0,0 0 1 16,-4 5-1-16,0 3 0 0,4 4 0 0,1 0 0 16,-6 0-16-16,6 0-3 0,-6 0-1 0,6 0 0 15,-5 0-41-15,-1-4-9 0,1 4-2 0,4-4 0 16,-4-4 4-16,4 0 1 0,-4 1 0 0,5-1 0 16,-1-4-17-16,-4 0 0 0,4 1 0 0,-4-5 0 15,4 4-114-15,-4-7-17 0,8 3-3 0</inkml:trace>
          <inkml:trace contextRef="#ctx0" brushRef="#br0" timeOffset="39575.1984">9205 3817 1602 0,'0'0'71'0,"4"-8"14"0,0 0-68 16,-4 8-17-16,0 0 0 0,0 0 0 0,0 0 46 0,0 12 6 15,-4 3 0-15,0 13 1 0,-5 7-21 0,0 4-4 0,0 0 0 0,0 11-1 16,-4 9 31-16,0-1 6 0,-9 1 2 0,5 3 0 16,-5-3-18-16,4 3-3 0,-4 0-1 0,0 1 0 15,5-9-27-15,-1-3-5 0,1 0-2 0,-1 3 0 16,1-7-10-16,3-4 8 0,1-8-8 0,-4 0 8 15,3-7 1-15,-3-1 0 0,8-4 0 0,0 1 0 16,1-5-9-16,-1 1 0 0,0-9 0 0,5 1 0 16,4-12-13-16,-5 8-5 0,5-8-1 0,0 0 0 15,0 0-13-15,0 0-2 0,5-12-1 16,-1 1 0-16,5-5 12 0,4-4 3 0,0-3 0 0,5 0 0 16,-1-1 4-16,5 1 2 0,0-1 0 0,0 5 0 0,0 3 14 15,0 1 0-15,-5 3 0 0,5 8 0 0,0 0 0 16,0 4 0-16,0 0 0 0,0 8 0 0,0 0 0 15,4 0-14-15,1-1 4 0,-1 1 1 0,5 4-11 0,-1-8-1 16,1 0-1-16,4 0 0 0,-4-4 0 0,0 0 0 16,4-4 0-16,4-4 0 0,-8-4 9 0,4-3 1 15,-4-1 1-15,0-3 0 0,-1-1 11 0,1 1 0 16,-5-5 8-16,5-3-8 0,-9 3 8 0,0 1-8 16,0-4 8-16,-9-4-8 0,5 3 11 0,-10-3-3 15,5 4 0-15,-4-1 0 0,-4 5 26 0,3 7 5 16,-8-3 1-16,0 3 0 0,0 1-40 0,-4 7 0 15,0 0 0-15,-5 4 0 0,0 0 0 0,-8 4 0 16,-1 4 0-16,-4 12 8 0,0-1-8 0,-4 5 0 16,4 7 0-16,0 8 0 0,-4-3 0 0,4 7 0 15,-5 0 0-15,5 3 0 0,9-3 0 0,0 0-10 16,0 0 10-16,4-3 0 0,0-1 15 0,5 0 9 16,4-4 3-16,0-4 0 0,4-3-7 0,-4-1 0 0,5-3-1 15,8-1 0-15,-4-7 1 0,-1-1 0 0,1-3 0 0,9 0 0 16,-5-4-10-16,0-4-2 0,5 0 0 0,-5-4 0 15,9-4-8-15,0 0 0 0,0 1 9 0,4-5-9 16,0 0 0-16,5-7 0 0,-5 3 0 0,9-3 0 16,-8-1 0-16,-1-3 0 0,0-1-10 0,1 1 10 15,-5 7 0-15,0-3 0 0,-1 3 0 0,6 1 0 16,-10 3 0-16,5 4 0 0,-4 0 0 0,4 4 0 16,0 4 13-16,0 0-3 0,-5 4-1 0,10 4 0 15,-6 0 3-15,1 0 0 0,-8 7 0 0,3-3 0 0,-4 0-4 16,0 3-8-16,1 1 12 0,-1 0-4 0,-4-5-8 0,-5 1 0 15,5 4-10-15,-5-5 10 0,-4 1 22 0,0 0 10 16,-4-1 3-16,-1-3 0 0,5 0-35 0,-4 0 0 16,-5-8 0-16,5 4 0 0,4-4 0 0,0 0 0 15,-5-8 0-15,1 0 0 0,8 0 0 0,1-7 0 16,4-1 0-16,-1-3 0 0,5-5 0 0,5-3 0 16,4-4 0-16,4 3 0 0,1 5 0 0,-1 3 0 15,0 1 0-15,1 3 0 0,-5 5 0 0,-5 7-11 16,1 0 0-16,-1 8 0 0,1 0 11 0,-5 3 12 15,0 5-2-15,0 0-1 0,-4 7-9 0,0 5 0 16,0-1 0-16,-1 4 0 0,-3 1-21 0,-1-1 3 16,5 0 1-16,-5 1-1064 0</inkml:trace>
        </inkml:traceGroup>
        <inkml:traceGroup>
          <inkml:annotationXML>
            <emma:emma xmlns:emma="http://www.w3.org/2003/04/emma" version="1.0">
              <emma:interpretation id="{29E3DF67-9502-4392-995A-ADD080D2A495}" emma:medium="tactile" emma:mode="ink">
                <msink:context xmlns:msink="http://schemas.microsoft.com/ink/2010/main" type="inkWord" rotatedBoundingBox="14175,4561 15362,4493 15416,5434 14229,5502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0492.5085">12390 4269 1094 0,'0'-8'97'0,"0"0"-77"16,0-7-20-16,-5 7 0 0,5 0 168 0,0 8 31 16,0 0 5-16,0 0 2 0,0 0-94 0,0 0-18 15,0 16-4-15,5 3-1 0,3 8-45 0,-3 1-8 16,-1 7-3-16,5 0 0 0,0 0-23 0,0 0-10 16,-1 4 8-16,1-4-8 0,0 0 8 0,-5-7-8 0,9-1 0 15,-4 0 8 1,-4 1-160-16,-1-5-32 0,5 12-6 0,-5-15-2 0</inkml:trace>
          <inkml:trace contextRef="#ctx0" brushRef="#br0" timeOffset="40558.1269">12701 3879 1868 0,'-4'-12'41'0,"-5"-3"9"0,0-1 2 0,0 0 0 0,1 5-42 16,3 3-10-16,-3 4 0 0,8 4-828 15</inkml:trace>
          <inkml:trace contextRef="#ctx0" brushRef="#br0" timeOffset="41004.5481">12872 4183 1414 0,'0'0'63'0,"13"8"13"0,5 8-61 0,0-1-15 16,3 9 0-16,1-1 0 0,-4 0 87 0,0 5 14 16,-1-1 3-16,5 0 1 0,-9 0-11 0,5 1-2 15,-10 3-1-15,6-4 0 0,-10 1-31 0,0-5-7 16,1-7-1-16,-5 3 0 0,0 1-1 0,0-5-1 16,0-7 0-16,-5 0 0 0,5-8-30 0,0 0-7 15,0 0-1-15,0 0 0 0,0 0 0 0,0 0 0 0,9-12 0 16,0-4 0-16,0-3-3 0,0-4-1 0,4-5 0 15,4 1 0-15,1 0-8 0,-1-5 0 0,5-3 0 16,0 4 0-16,0 4 0 0,4 3 0 0,-4 5 0 0,-4 3 0 16,-5 5 0-16,5 7-11 0,-1 8 3 0,1 3 0 15,-5 1 8-15,-4 4 0 0,4 7 0 0,0 1 0 16,-4 7 8-16,0 1 4 0,-1-1 1 0,5 0 0 16,-4 0-3-16,0 5-1 0,0-5 0 0,0 0 0 15,-1-3-9-15,10-1 0 0,-5-3 0 0,5-1-784 16,4 1-160-16</inkml:trace>
        </inkml:traceGroup>
        <inkml:traceGroup>
          <inkml:annotationXML>
            <emma:emma xmlns:emma="http://www.w3.org/2003/04/emma" version="1.0">
              <emma:interpretation id="{DC6AE96A-B44F-4532-88FB-580EB8A84C28}" emma:medium="tactile" emma:mode="ink">
                <msink:context xmlns:msink="http://schemas.microsoft.com/ink/2010/main" type="inkWord" rotatedBoundingBox="17019,4201 20401,4007 20474,5274 17092,546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2020.6425">16816 3992 1796 0,'9'-23'80'0,"-4"15"16"0,-1 4-77 0,-4-4-19 16,-4 0 0-16,-1 4 0 0,-4 4 106 0,1 8 18 15,-6 4 3-15,-3 0 1 0,-1 7-87 0,-8-3-17 16,0 7-3-16,-5 4-1 0,-4 1-6 0,0 3-2 16,0 0 0-16,0 0 0 0,-5 1-12 0,9-5 0 15,14 0 0-15,4-4 0 0,0-3 0 0,4-4 11 16,0-5-2-16,5 1 0 0,4 0-9 0,0-12-14 16,0 0 3-16,4 7 1 0,-4-7 10 0,13 0 12 15,0 0-2-15,9-7-1 0,0-5-9 0,0 0 0 16,4-3-12-16,1-5 12 0,-1-3-14 0,5-4 5 0,0-1 1 15,-1-3 0-15,-3 0 8 0,3 0 0 0,-3-1 0 16,-1 9 0-16,-4 0 0 0,0 3 0 0,-9 8 0 16,0 1 0-16,-4 3 30 0,0 8 8 0,-9 0 2 0,0 0 0 15,4 8-32-15,-4 3-8 0,0 9 0 0,-4-1 0 16,-5 5 0-16,5 3 0 0,4 4 0 0,0 1 0 16,-5-1 0-16,1-4 0 0,-1 0 0 0,10 4 0 15,-5-7-175-15,0-1-36 16,4 1-7-16,1-5-2 0</inkml:trace>
          <inkml:trace contextRef="#ctx0" brushRef="#br0" timeOffset="42279.3611">17962 3739 1209 0,'8'-20'108'0,"-8"20"-87"15,-4-4-21-15,-5-4 0 0,9 8 171 0,-13-4 29 16,-9 8 7-16,-4 4 1 0,4 4-116 0,-9 3-22 15,-8 9-5-15,-5 3-1 0,0 4-7 0,0 4-1 16,0 8-1-16,0 4 0 0,5 0-22 0,4 0-4 16,4 0-1-16,5 3 0 0,4-3-6 0,0 0-2 15,9-8 0-15,4 4 0 0,0-8-20 0,5 4 0 16,4-4 0-16,0-8 0 0,4 0 0 0,5-7 0 16,0 3 0-16,4-7 0 0,0-4-12 0,4-1-8 15,1-7 0-15,4-4-1 16,0-4-121-16,9-3-24 0,4-5-5 0,-5-8-761 0</inkml:trace>
          <inkml:trace contextRef="#ctx0" brushRef="#br0" timeOffset="42607.4606">18264 3278 1958 0,'0'0'87'0,"0"0"17"0,0 0-83 0,-4 16-21 0,-1 3 0 0,5 9 0 16,5 3 56-16,-1 8 6 0,1 0 2 0,-1 8 0 15,5 3 11-15,0 5 2 0,-5 0 1 0,-4 3 0 16,0 5-30-16,-4-1-7 0,-1 4-1 0,-4 1 0 0,-8-1-8 0,8-8-3 16,-4 1 0-16,4-5 0 0,-4-3-29 0,4-8 0 15,-4-8 0-15,4-4 0 0,5-7 0 0,-1-5 0 16,-3-3 0-16,3-5 0 0,5-3 0 16,0-8 0-16,0 0 0 0,0 0 0 0,13-11 12 0,-4-5-3 15,13-4-1-15,-4-3 0 0,-1-4-8 0,14-1 0 16,8 1 0-16,-3 0 0 0,-10 4 0 0,0 3 12 15,5 4-2-15,0 5 0 0,-9 7 5 0,0 8 1 16,-9 0 0-16,4 7 0 0,5 1-16 0,-9 8 0 16,-4-1 0-16,0 4 0 0,4 1 0 0,-4 3 0 15,0 0 0-15,-1 5 0 16,-3 3-48-16,4-4-13 0,-1 0-3 0,1 0-1131 0</inkml:trace>
          <inkml:trace contextRef="#ctx0" brushRef="#br0" timeOffset="41674.6377">15255 4335 1069 0,'0'0'47'0,"0"0"10"0,0 0-45 0,0 0-12 16,0 0 0-16,0 0 0 0,8 8 61 0,6 0 11 16,-1 0 1-16,4-5 1 0,10 1-27 0,-1 0-6 15,13-4-1-15,1-4 0 0,8 0 20 0,0-3 4 16,5-5 1-16,0 0 0 0,-1-3-25 0,-3-1-6 16,-1 0-1-16,0-3 0 0,-8 0-17 0,-1-1-3 0,-4 1-1 15,-4-5 0-15,-5 1 24 0,-4-5 5 16,0 5 1-16,-4-4 0 0,-5-1-21 0,-4 5-4 15,-1-4-1-15,-3 3 0 0,-5 1 0 0,-5 3-1 0,5 5 0 16,-8 3 0-16,-6 0 14 0,1 5 3 0,-9 3 1 0,5 4 0 16,-10-4-14-16,-3 12-3 0,-1-1-1 15,-4 9 0-15,0 4 27 0,4 3 6 0,0 8 0 0,5 0 1 16,4 4-32-16,0 1-6 0,0-1-2 0,9 4 0 16,0-4-9-16,9 0 8 0,-1-4-8 0,5 4 8 15,5-8-8-15,3 1 0 0,1-1 0 0,4 0 8 16,5-3-8-16,-1-1-9 0,10-3 9 0,3-1-13 15,-3-3-150-15,3-1-29 16,1-7-7-16,4 0-1 0</inkml:trace>
        </inkml:traceGroup>
        <inkml:traceGroup>
          <inkml:annotationXML>
            <emma:emma xmlns:emma="http://www.w3.org/2003/04/emma" version="1.0">
              <emma:interpretation id="{5EB97453-EC27-4233-9F1F-ABB6CE5E29E0}" emma:medium="tactile" emma:mode="ink">
                <msink:context xmlns:msink="http://schemas.microsoft.com/ink/2010/main" type="inkWord" rotatedBoundingBox="22260,3890 26842,3627 26922,5016 22340,5278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3345.4412">20493 3910 1792 0,'4'-8'40'0,"1"-3"8"0,-1 3 1 0,1 0 1 0,-1 4-40 0,-4 4-10 16,9-4 0-16,-5 4 0 0,9 0 88 0,-8 4 15 15,-1 12 3-15,0 3 1 0,1 1-55 0,-1 7-12 16,-8 4-1-16,4 0-1 0,-5 8-18 0,5-3-3 15,-4-5-1-15,-5 4 0 0,5-4-3 0,-1-4-1 16,1-3 0-16,0-1 0 0,-1 0-20 0,5-3-5 16,-4-4-1-16,4-1 0 15,0-3-142-15,4-4-29 0,-4-8-6 0,0 0-1 0</inkml:trace>
          <inkml:trace contextRef="#ctx0" brushRef="#br0" timeOffset="43465.6024">20822 3563 2224 0,'0'-8'49'0,"0"-3"11"0,-4-1 1 0,4 12 1 0,0 0-50 0,0 0-12 0,0 0 0 0,0 0 0 31,0 0-79-31,0 12-18 0,-5 3-4 0</inkml:trace>
          <inkml:trace contextRef="#ctx0" brushRef="#br0" timeOffset="43887.0632">21125 3879 2188 0,'-5'-20'97'0,"5"20"20"0,5-7-93 0,4 3-24 0,4 0 0 0,4 4 0 16,10 0 44-16,-1 4 4 0,5-4 0 0,4 4 1 16,0-4-37-16,4 7-12 0,5-3 8 0,-4 4-8 15,3-8-140-15,1 4-32 0</inkml:trace>
          <inkml:trace contextRef="#ctx0" brushRef="#br0" timeOffset="43732.7128">21607 3076 2386 0,'0'0'52'0,"0"0"12"0,5 11 1 0,-1 1 3 0,5 7-55 0,-5 5-13 15,1 11 0-15,-1 0 0 0,-4 0 61 0,-4 12 10 16,-1 4 1-16,1 3 1 0,-5 5-7 0,0-5-2 15,-4 1 0-15,0 3 0 0,0 1-51 0,0-1-13 16,0 1 0-16,4-1 0 0,-4-3 20 0,4 0 2 16,-4-1 0-16,-1 5 0 0,1-12-35 0,5-1-7 15,-6-7-2-15,1 0 0 16,0-8-238-16,0 1-48 0,-22 14-10 0,13-22-2 0</inkml:trace>
          <inkml:trace contextRef="#ctx0" brushRef="#br0" timeOffset="44246.3537">22112 3949 1951 0,'0'0'43'0,"0"0"9"0,0 0 1 0,0 0 2 0,0 0-44 0,13 0-11 16,5-8 0-16,-1 4 0 0,1 1 41 0,4-1 7 16,4 0 0-16,0 0 1 0,5-4-31 0,-9-4-6 15,4 5-2-15,1-5 0 0,-1-4-2 0,-4 1-8 16,0-5 12-16,-5 5-4 0,1-5-8 0,-5 1 0 16,-4-5 0-16,0 5 0 0,-5-5 0 0,5 5 0 15,-5-1 0-15,-4 5 0 0,0-1 53 0,-9 4 9 16,5 1 2-16,-9 3 0 0,0 0-52 0,-5 4-12 15,1 8 0-15,-5 4 0 0,0 4 11 0,-5 3-1 16,-3 5 0-16,3 11 0 0,1 4-10 0,0 8-14 16,-1 0 3-16,5 7 1 0,5 5 31 0,4 0 7 15,0-5 0-15,4 5 1 0,4-4 5 0,5-5 1 16,0 1 0-16,0-4 0 16,5-4-79-16,4-4-16 0,-5-4-4 0,9-3-682 0,0-5-137 0</inkml:trace>
          <inkml:trace contextRef="#ctx0" brushRef="#br0" timeOffset="44517.4676">22827 3676 1796 0,'0'0'80'0,"0"0"16"16,0 0-77-16,9 12-19 0,-5 3 0 0,5 5 0 0,0 3 84 0,-1 1 12 16,-3 7 4-16,-1 8 0 0,1 0-22 0,-5 0-4 15,0 0-1-15,0 4 0 0,-5-4-7 0,1 0-2 16,4-4 0-16,-5 0 0 0,1-8-51 0,0-3-13 15,-1-9 0-15,1 1 0 0,4-8 13 0,0-8 0 16,0 0 0-16,0 0 0 0,0 0 31 0,0 0 5 16,4-8 2-16,1-4 0 0,3-7-24 0,1-5-5 15,0-3-1-15,9-4 0 0,-1 0-33 0,5-1-8 16,4 1 0-16,1 0-1 0,3 0 21 0,6-4 0 16,-6 0 0-16,10 3 0 15,-1 5-107-15,1 4-17 0,-1 3-3 0,1 5-649 16,-10 3-131-16</inkml:trace>
          <inkml:trace contextRef="#ctx0" brushRef="#br0" timeOffset="44843.5992">23604 3902 1497 0,'13'-15'66'0,"-9"7"14"0,0-4-64 0,1 1-16 0,4 3 0 0,-1-4 0 15,-8 4 156-15,9 0 28 0,-4 1 6 0,-5 7 1 16,0 0-101-16,0 0-20 0,0 0-4 0,0 0-1 15,-14 7-52-15,1 5-13 0,-4 4 0 0,-1 3 0 16,-4 1 11-16,5 3-1 0,-5 1 0 0,4-5 0 16,5-3-10-16,0 3 0 0,0-3 9 0,0 3-9 15,8-7 0-15,-4 4 9 0,9-9-9 0,0-7 0 16,0 0 0-16,0 0 0 0,0 0 0 0,14 4 0 16,-1-8 0-16,0 0 0 0,0-7 0 0,5-5 0 15,-1 4 0-15,1-3 0 0,-1-9 0 0,-4 9 0 16,1-5 0-16,-1 1 0 0,0-1 0 0,0 5 0 15,0 3 40-15,-4 0 8 0,0 1 2 0,0 3 0 0,-9 8-41 0,0 0-9 16,0 0 0-16,0 0 0 0,0 15 0 16,-5 1 0-16,5 4 0 0,-4-1 0 15,4 4-68-15,-5 1-14 0,1 3-2 0,-5-11-1008 16</inkml:trace>
          <inkml:trace contextRef="#ctx0" brushRef="#br0" timeOffset="45050.1364">24029 3661 1900 0,'26'-20'169'0,"-12"16"-135"0,8 0-34 0,4 0 0 16,0-3 71-16,14 7 7 0,-1-8 2 0,9 4 0 16,-4 0 17-16,5 0 4 15,-1 0 1-15,13-4 0 0,-8 4-61 0,0 1-12 0,-14-1-2 0,5-4-1 16,-9 4-26-16,-4-4 0 0,-1 0 0 0,-3-3 0 31,-1-1-148-31,-8 0-36 0,4 1-6 0,-9-5-2 0</inkml:trace>
          <inkml:trace contextRef="#ctx0" brushRef="#br0" timeOffset="45261.3858">24810 3044 1872 0,'0'0'83'0,"0"0"17"0,-4 8-80 0,4 8-20 15,0 3 0-15,-5 5 0 0,5 7 74 0,-9 0 11 16,1 8 3-16,-1 4 0 0,-4 4 13 0,0 3 3 16,-5 5 1-16,-4 4 0 0,-4-5-14 0,4 5-3 15,0-1-1-15,-4 5 0 0,-9-5-76 0,13 4-11 16,4-3-11-16,-4-1 3 0,-4 5 8 0,4-5 11 16,0-3-3-16,0 0 0 15,4-9-157-15,-4-7-32 0,1 0-7 0,3-19-903 0</inkml:trace>
          <inkml:trace contextRef="#ctx0" brushRef="#br0" timeOffset="45441.2873">25082 3824 2649 0,'0'0'58'0,"0"12"12"0,-4 0 2 0,-5 7 4 0,-4 5-61 0,4-1-15 0,5 0 0 0,-1 1 0 16,-4 3 42-16,9-3 6 0,-4 3 0 0,4 0 1 15,4 4-27-15,-4-7-6 0,0 3 0 0,9-4-1 16,0-3-115-16,0-1-22 0,-14-3-5 0,5-4-1 16</inkml:trace>
        </inkml:traceGroup>
        <inkml:traceGroup>
          <inkml:annotationXML>
            <emma:emma xmlns:emma="http://www.w3.org/2003/04/emma" version="1.0">
              <emma:interpretation id="{02E64293-8956-47E1-BD2F-445E61AFD64E}" emma:medium="tactile" emma:mode="ink">
                <msink:context xmlns:msink="http://schemas.microsoft.com/ink/2010/main" type="inkWord" rotatedBoundingBox="27316,4179 29303,4065 29342,4742 27355,4856"/>
              </emma:interpretation>
              <emma:one-of disjunction-type="recognition" id="oneOf19">
                <emma:interpretation id="interp27" emma:lang="" emma:confidence="1">
                  <emma:literal>on</emma:literal>
                </emma:interpretation>
                <emma:interpretation id="interp28" emma:lang="" emma:confidence="1">
                  <emma:literal>o n</emma:literal>
                </emma:interpretation>
                <emma:interpretation id="interp29" emma:lang="" emma:confidence="0">
                  <emma:literal>O n</emma:literal>
                </emma:interpretation>
                <emma:interpretation id="interp30" emma:lang="" emma:confidence="0">
                  <emma:literal>. n</emma:literal>
                </emma:interpretation>
                <emma:interpretation id="interp31" emma:lang="" emma:confidence="0">
                  <emma:literal>0 n</emma:literal>
                </emma:interpretation>
              </emma:one-of>
            </emma:emma>
          </inkml:annotationXML>
          <inkml:trace contextRef="#ctx0" brushRef="#br0" timeOffset="46016.8487">26065 3629 1958 0,'0'0'87'0,"0"0"17"0,0 0-83 0,0 12-21 15,0 4 0-15,-5 3 0 0,1 1 56 0,4-1 6 0,-4 5 2 0,4 3 0 16,0-4-52-16,0 5-12 0,0-1 0 0,4 0 0 16,0-7 0-16,-4-5 8 0,5 5-8 0,-1-9 0 15,5-3 0-15,0 0 0 0,-9-8 0 0,9 4 0 16,-1 0 28-16,5-4 8 0,1-4 3 0,3-4 0 15,1 0-11-15,-1-3-3 0,-4-9 0 0,5 5 0 16,0-1 31-16,-1-4 7 0,-4 1 1 0,0-1 0 16,1-3-52-16,-1 0-12 0,-5 3 0 0,1-3 0 15,-4 7 47-15,-1-3 6 0,-4 3 2 0,0 0 0 16,-4 5-26-16,-1-1-5 0,5 4 0 0,-13 0-1 16,0 5-23-16,-9 3-18 0,-4 7 3 0,-5 1 1 15,0 4-142-15,-4 0-29 0,0 7-6 16,4-7-897-16</inkml:trace>
          <inkml:trace contextRef="#ctx0" brushRef="#br0" timeOffset="46258.0467">26740 3586 2188 0,'22'-15'48'0,"-8"11"11"0,-6 0 1 0,10 0 1 0,-5 8-49 0,5 4-12 16,-1 4 0-16,1 3 0 0,-5 5 70 0,0 3 11 16,-4 4 3-16,-5 1 0 0,5-1-32 0,-9 0-7 15,0 1-1-15,0 3 0 0,-9-4-35 0,5-4-9 16,-1 1 0-16,-3-5 0 0,-1-3 0 0,4-4 0 16,-3-5 0-16,-1-3 0 0,5 4 20 0,-1-4 1 0,-4-4 1 0,9 0 0 15,0 0-2-15,9-12-1 0,4 1 0 0,0-1 0 16,1 0-1-16,3-3 0 0,5-5 0 0,9 1 0 15,0-1-10-15,8-7-8 0,0 3 9 0,19-7-9 16,-1 8 19-16,-5-4-3 0,-12 7 0 0,-1 4 0 16,-8 5-1-16,0 3-1 0,-9 4 0 0,-5 4 0 15,1 0-2-15,-1 8 0 0,-4 4 0 0,-4 3 0 16,0 9 8-16,4-1 2 0,-4 4 0 0,0 8 0 16,-5 0-45-16,-4 4-9 15,0 0-1-15,-4 12-868 0,-5-4-174 0</inkml:trace>
          <inkml:trace contextRef="#ctx0" brushRef="#br0" timeOffset="45561.812">25547 3477 2260 0,'-4'-31'100'0,"-1"23"21"0,5 8-97 0,0 0-24 15,-4-8 0-15,4 8 0 0,0 0 56 0,0 0 7 16,-9 4 1-16,-4 8-772 16,4 4-155-16</inkml:trace>
        </inkml:traceGroup>
      </inkml:traceGroup>
      <inkml:traceGroup>
        <inkml:annotationXML>
          <emma:emma xmlns:emma="http://www.w3.org/2003/04/emma" version="1.0">
            <emma:interpretation id="{4C047A5A-5631-46C0-84AE-765580FD9540}" emma:medium="tactile" emma:mode="ink">
              <msink:context xmlns:msink="http://schemas.microsoft.com/ink/2010/main" type="line" rotatedBoundingBox="2523,6646 28448,5157 28561,7130 2636,8618"/>
            </emma:interpretation>
          </emma:emma>
        </inkml:annotationXML>
        <inkml:traceGroup>
          <inkml:annotationXML>
            <emma:emma xmlns:emma="http://www.w3.org/2003/04/emma" version="1.0">
              <emma:interpretation id="{181CE9E1-03B8-41A0-AD4D-6ADBF6BB6E21}" emma:medium="tactile" emma:mode="ink">
                <msink:context xmlns:msink="http://schemas.microsoft.com/ink/2010/main" type="inkWord" rotatedBoundingBox="2569,7456 4177,7364 4221,8137 2614,8230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2940.4937">820 7069 1360 0,'-4'-23'30'0,"4"11"6"0,0-4 2 0,4 5 0 0,1-9-30 0,-5 8-8 15,0-3 0-15,0 7 0 0,0 0 97 0,0 0 19 16,0 1 3-16,-5-1 1 0,5 8-61 0,0 0-12 16,0 0-3-16,-4 8 0 0,-5 3-12 0,1 1-2 0,3 4-1 15,1 7 0-15,-1 4-20 0,5 4-9 16,0 1 8-16,0 7-8 0,0 4 8 0,0-8-8 15,0 4 8-15,9-8-8 0,-4 4 0 0,3-4 8 16,1-4-8-16,0 5 0 0,-5-9 0 0,5 0 8 0,0-7-8 16,4-4 0-16,-13-4 8 0,0-8-8 0,9 3 8 0,4-10-8 15,-4-5 15-15,4-8-3 0,-4-7 0 0,4 0 0 16,4 3 11-16,5-11 1 0,-13 0 1 0,9 0 0 16,-1-4-13-16,5 8-2 0,-9 0-1 0,0 3 0 15,1 5 8-15,-1 4 2 0,-9 7 0 0,5 0 0 16,0 4 4-16,-9 8 1 0,0 0 0 0,13 12 0 15,-13-12-12-15,17 20-3 0,-4 3 0 0,1 0 0 16,3-3-9-16,-4 3 12 0,5-3-12 0,4-1 12 16,-5-7-12-16,1 0 0 0,-1-5-10 0,5 1 10 0,-4-4 0 15,0-4 0-15,-1-4 0 0,1-4 0 0,4 1 8 0,-5-1 2 16,-4-4 0-16,5 0 0 0,-5-7 4 0,0-1 1 16,0 1 0-16,-4-1 0 0,0-3-6 0,0 0-1 15,4-5 0-15,-4 5 0 0,-5-8 3 0,0 3 0 16,1 5 0-16,8-4 0 0,-13-4-11 0,4 3-14 15,1 1 3-15,-1 4 1 16,5-1-100-16,-5 1-20 0,5-1-4 0,4 5-555 16,0 3-111-16</inkml:trace>
          <inkml:trace contextRef="#ctx0" brushRef="#br0" timeOffset="53315.9014">2023 7073 864 0,'0'0'76'0,"0"0"-60"0,13-8-16 0,-5 4 0 16,6-4 210-16,-1 4 39 0,9-3 8 0,0-5 2 15,0-4-150-15,0 1-29 0,4-5-7 0,-4 5-1 16,-5-5-51-16,1 5-10 0,4-9-3 0,-9 1 0 15,5-1 2-15,-1-3 0 0,-4-4 0 0,0 7 0 16,-4 5 6-16,0-1 0 0,-5-3 1 0,1 4 0 16,-5 3 7-16,0 4 2 0,-5 1 0 0,-3-1 0 0,-6 0-2 15,1 0-1-15,0 12 0 0,-4 0 0 0,-1 8 8 0,5 0 1 16,-18 8 1-16,9 7 0 0,-4 8-24 0,0 0-9 16,-1 8 0-16,5-3 9 0,5 6 12 0,4 1 3 15,4-4 0-15,4 0 0 0,1 0-14 0,8 0-2 16,1-4-8-16,4 1 12 0,4-1-12 0,9-4 0 15,4-4 0-15,0-7 0 0,-4 3-16 0,13-3-7 16,5-1-1-16,8-3-732 16,0-5-146-16</inkml:trace>
        </inkml:traceGroup>
        <inkml:traceGroup>
          <inkml:annotationXML>
            <emma:emma xmlns:emma="http://www.w3.org/2003/04/emma" version="1.0">
              <emma:interpretation id="{CE50FFD1-080B-44A6-9A3C-28ACD7AAC2FC}" emma:medium="tactile" emma:mode="ink">
                <msink:context xmlns:msink="http://schemas.microsoft.com/ink/2010/main" type="inkWord" rotatedBoundingBox="6370,7090 12269,6752 12319,7624 6420,7963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4750.9523">6721 6324 1958 0,'-8'-16'87'0,"-1"13"17"0,0-5-83 0,-4 4-21 0,4 4 0 0,-4 4 0 16,-5 4 57-16,1-1 7 0,-5 5 2 0,0 4 0 15,-4-1-34-15,4 9-8 0,-5 3 0 0,5 0-1 16,-4 8-4-16,4 0-1 0,-4 4 0 0,4-3 0 16,0-1 16-16,4 4 3 0,5 7 1 0,4-7 0 15,1 4-17-15,3-4-3 0,1 0-1 0,4-4 0 16,4 1-17-16,1-5 8 0,3 0-8 0,1 0 0 16,9-4-75-16,-1-3-21 0,1-5-5 15,-1 1-931-15</inkml:trace>
          <inkml:trace contextRef="#ctx0" brushRef="#br0" timeOffset="55172.7847">6932 6535 2059 0,'0'0'45'0,"0"0"10"0,0 0 1 0,0 0 2 0,0 0-46 0,0 0-12 16,13 15 0-16,-4-3 0 0,0 7 45 0,-1-3 7 15,1 4 2-15,4 3 0 0,-13-4 9 0,9 5 1 16,-5 3 1-16,5 0 0 0,-4 1-37 0,-1-5-7 15,0 1-1-15,-4-1-1 0,0-4-5 0,0 1-1 16,0-1 0-16,0-3 0 0,0-4-1 0,0-4 0 0,0-8 0 16,0 0 0-16,0 0 7 0,0 0 1 0,0 0 0 15,0 0 0-15,-8 0 8 0,3-8 1 0,1-4 1 0,4 4 0 16,0-7-13-16,4-5-2 0,1-3-1 0,3-8 0 16,6 3-14-16,8-3 0 0,-5 0 0 0,9-4-10 31,5-4-24-31,0 0-5 0,4 4-1 0,-4 0 0 0,-1 11-105 15,-3 1-22-15,3 7-4 0,-3 8-1 0</inkml:trace>
          <inkml:trace contextRef="#ctx0" brushRef="#br0" timeOffset="55330.0847">7844 6769 1652 0,'27'-12'73'0,"-10"8"15"0,1-4-70 0,4-3-18 15,0-5 0-15,8-4 0 0,-3 9 90 0,-5-9 14 16,4-7 4-16,0 4 0 0,1-1-54 0,-5 1-10 16,0-1-3-16,-5 1 0 0,1-4-13 0,-5 3-2 15,0 1-1-15,-4 3 0 0,-5 5-1 0,1 3 0 16,-5 0 0-16,-5 5 0 0,-4 3 8 0,-4 4 2 16,-4 0 0-16,-1 7 0 0,5 5-17 0,-5 4-3 15,-4-1-1-15,1 5 0 0,-6 7-1 0,10 0 0 16,-5 5 0-16,0-1 0 0,4 0-12 0,5 4 9 15,0-4-9-15,4 1 8 0,5-1-8 0,-1 0 0 16,1-4 0-16,8 1 0 0,1-5 0 0,4-4-14 16,-1 1 3-16,5-4 1 15,1-5-143-15,3-3-29 0,5 4-6 0</inkml:trace>
          <inkml:trace contextRef="#ctx0" brushRef="#br0" timeOffset="54005.0439">4651 6757 1094 0,'0'0'97'0,"-5"-12"-77"0,1 4-20 0,-1 1 0 15,1-1 128-15,4 8 21 0,-4-8 5 0,4 8 1 16,0 0-34-16,0 0-6 0,-14 0-2 0,6 8 0 16,3 4-71-16,-4 3-14 0,5 5-4 0,0 3 0 0,4-3-16 0,0 3-8 15,0 0 0-15,8 5 8 0,-3-1-8 0,4 0 8 16,4-7-8-16,0 3 8 0,5 1-8 0,-1-5 0 16,5 1 0-16,0-9 0 15,0 1-81-15,0-4-22 0</inkml:trace>
          <inkml:trace contextRef="#ctx0" brushRef="#br0" timeOffset="54152.2619">4795 6453 1728 0,'-8'-20'153'0,"3"9"-122"16,-4-1-31-16,5-8 0 0,0 5 72 0,-1-1 9 15,1 4 2-15,-1 1 0 0,1 7-38 0,4 4-7 16,0 0-2-16,0 0-658 15,0 0-132-15</inkml:trace>
          <inkml:trace contextRef="#ctx0" brushRef="#br0" timeOffset="54547.9932">5116 6667 1422 0,'0'0'63'0,"0"0"13"0,22 4-61 0,-5 0-15 0,1 0 0 0,-1 4 0 16,5-4 86-16,-4 7 14 0,4 1 4 0,-5 0 0 15,5 7-42-15,-4-3-8 0,4-1-2 0,-9 1 0 16,4 0 10-16,-8 3 2 0,4 1 0 0,0-1 0 16,-4-3-26-16,0-1-5 0,-5-3-1 0,1 0 0 0,-5-1-10 0,0-11-2 15,0 0-1-15,0 0 0 0,0 0-5 0,0 0-1 16,0 0 0-16,0 0 0 0,0 0-5 0,0 0-8 16,-5-7 11-16,1-1-11 0,0-8 10 15,8 1-10-15,0-5 8 0,5-7-8 0,4-4 0 0,0-1 0 16,5 5 0-16,-1 0 0 0,5 3 0 0,0 1-11 15,5 0 11-15,-10 7-8 0,1 4 8 0,-5 5 0 16,-4-1 8-16,0 8-8 0,12 0 8 0,-12 4-8 16,-9-4 10-16,13 11-10 0,1 5 0 0,-1 3 0 15,0 1 0-15,-9 7 0 0,5 1 0 0,-5 3 0 16,5 4 0-16,-4-4 0 16,-1 0-96-16,5 0-26 0,0-3-5 0</inkml:trace>
          <inkml:trace contextRef="#ctx0" brushRef="#br0" timeOffset="55667.7496">8696 6515 1440 0,'4'-8'128'0,"5"-3"-103"0,-5-5-25 0,1 4 0 16,-1 1 182-16,-4 11 31 0,0-8 7 0,0 8 0 16,0 0-96-16,0 0-20 0,-9 0-4 0,0 0-1 15,-4 12-71-15,0 3-15 0,0 1-2 0,-5 7-1 0,1 4-10 0,4-3 0 16,-9 3 0-16,9 0 0 0,-1 9 0 0,6-5-9 16,-1 0 9-16,9-8-13 0,-5 1 13 0,10-5 0 15,-5-7 0-15,9 4 0 0,-5-5 0 0,9-3 0 16,-4-4-10-16,4 0 10 0,5-8-24 0,-5 0-1 15,4-8 0-15,1 1 0 0,-1-9 9 0,1-3 3 16,8 3 0-16,-4-7 0 0,0 0 13 0,4-5 0 16,-4 1 12-16,5-4-12 0,3-4 8 0,-3 4-8 15,-5 0 0-15,4 8 0 0,-4 3 8 0,-9 5-8 16,0 7 0-16,-4 0 0 0,-5 8 29 0,-4 4 3 16,0 0 0-16,0 0 0 0,0 12 0 0,-4 8 0 15,0 3 0-15,-1 4 0 0,1 1-32 0,0-1 0 16,-1 0 0-16,5 4 0 15,-4 1-83-15,4-5-19 0,4 0-4 0,1-7-994 0</inkml:trace>
          <inkml:trace contextRef="#ctx0" brushRef="#br0" timeOffset="55959.6195">9608 6160 1728 0,'-13'-4'153'0,"4"4"-122"0,-4 4-31 0,0 4 0 16,0 4 71-16,0-1 8 0,-5 5 1 0,5 4 1 16,0 3-12-16,0 0-2 0,-5 1-1 0,9 3 0 15,-4 0-2-15,4 1 0 0,5 3 0 0,-1-4 0 0,5 4 0 16,0-3 0-16,0-1 0 0,5 0 0 16,-5 1 0-16,0-1 0 0,4 0 0 0,-4-3 0 0,-4-9-36 0,-1 5-8 15,-3-1-2-15,-1 1 0 0,-4-1 0 0,-5-3 0 16,1 3 0-16,-1 1 0 15,-8-5-69-15,4 1-13 0,-4-4-4 0,-1 3-803 16,5-3-161-16</inkml:trace>
          <inkml:trace contextRef="#ctx0" brushRef="#br0" timeOffset="56244.6512">9849 6546 2095 0,'18'-7'46'0,"4"-1"10"0,9 0 1 0,-1 0 2 0,5-4-47 0,1 1-12 0,-1-1 0 0,4 0 0 16,-4-3 52-16,5-1 8 0,-5-3 1 0,-4-1 1 15,4 5-34-15,-9-1-8 0,-4-4 0 0,0 5-1 16,-5-5 6-16,-3 1 2 0,-6 3 0 0,-8 1 0 16,0 3-3-16,-4 4-1 0,-5 0 0 0,0 8 0 15,-8 0-13-15,-1 4-2 0,-4 4-8 0,-4 4 12 16,0 3 3-16,-1 5 0 0,1-1 0 0,0 9 0 15,8-1 10-15,1 0 3 0,-1 8 0 0,5 4 0 16,0-4-4-16,4-3 0 0,0 3 0 0,5-4 0 16,4 0 6-16,4-4 1 0,5 1 0 0,4-1 0 15,5-4-18-15,4 1-3 0,13-5-1 0,0 1 0 16,4-8-27-16,1-1-6 0,12-3 0 0,1 4-1 16,4-8-171-16,0-4-35 0</inkml:trace>
        </inkml:traceGroup>
        <inkml:traceGroup>
          <inkml:annotationXML>
            <emma:emma xmlns:emma="http://www.w3.org/2003/04/emma" version="1.0">
              <emma:interpretation id="{894731C7-718F-47CD-9CFA-1BEE53D1E546}" emma:medium="tactile" emma:mode="ink">
                <msink:context xmlns:msink="http://schemas.microsoft.com/ink/2010/main" type="inkWord" rotatedBoundingBox="14340,5967 16161,5863 16252,7437 14430,7541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57168.6977">12583 6219 403 0,'0'0'17'0,"0"0"5"0,0 0-22 0,0 0 0 16,0 0 0-16,0 0 0 0,8-4 314 0,1 4 58 15,9-4 12-15,4 0 3 0,4 0-244 0,0 0-49 16,9-7-10-16,1-1-1 0,7-4-16 0,1 1-3 16,5 3-1-16,-6-4 0 0,1 1-36 0,0 7-7 15,-9-4-2-15,0 8 0 0,-4 1-28 0,-9-1-6 16,0 0 0-16,0 4-1 15,-5 0-129-15,-3 0-26 0,-6-4-4 0,1 8-2 0</inkml:trace>
          <inkml:trace contextRef="#ctx0" brushRef="#br0" timeOffset="57443.5956">13131 5447 1497 0,'-4'0'133'0,"4"-4"-106"0,0 4-27 0,0 4 0 16,0 7 94-16,0 5 14 0,0 0 2 0,0 11 1 15,-5 0-41-15,1 12-8 0,-5 4-2 0,0 4 0 16,1 4 3-16,-6 3 0 0,6 1 0 0,-10 11 0 16,1-4 0-16,-1 5 0 0,5-1 0 0,-5 4 0 15,-4-7-19-15,5-5-3 0,-1-3-1 0,-4-1 0 16,5-3-40-16,-5-4 0 0,4-4-16 0,1-4 5 15,-1 0 19-15,-4-8 3 0,9 0 1 0,-4-4 0 16,8-3-118-16,-4-5-23 0,-1 1-5 0,6-9-590 16,3 1-119-16</inkml:trace>
          <inkml:trace contextRef="#ctx0" brushRef="#br0" timeOffset="58182.3768">13671 5181 864 0,'13'-7'76'0,"0"-1"-60"15,0 0-16-15,5 4 0 0,-5 0 236 0,5 4 44 16,-5 8 8-16,0 8 3 0,0 3-198 0,-4 8-39 16,0 5-8-16,-9 3-2 0,0 0 7 0,-5 8 1 0,1 7 0 0,-5 1 0 15,0 4-18-15,-8-1-3 0,-1 1-1 0,-4 11 0 16,5 1 10-16,-5-1 1 0,-5-4 1 0,-3 5 0 15,-1-1-24-15,0-4-5 0,5-3-1 0,0-1 0 16,-5-11-12-16,5 0 9 0,4-4-9 0,0-4 8 16,4-8 2-16,5 0 0 0,0-8 0 0,4-3 0 15,0-4-10-15,0-1 8 0,5-3-8 0,0-4 8 16,4-8-8-16,0 0 0 0,0 0 9 0,0-12-9 16,4 0 0-16,0-3 0 0,5-1 0 0,4-3 0 15,5-1 0-15,0-3 0 0,-1-1 0 0,5 1 0 16,4 3 0-16,-4 1 0 0,9 3 0 0,0 5 0 15,-5 3-10-15,5 4 10 0,-5 4-12 0,5 0 12 0,-1 0-13 16,6 8 4-16,-6-1 1 0,1 1 0 0,0 0-7 0,-1 0-1 16,1-4 0-16,0 4 0 0,0-8 7 15,-5 3 1-15,5 1 0 0,-1-4 0 16,-3-4-17-16,-1 1-3 0,0-5-1 0,1 0 0 0,-5 0 20 16,-1-4 9-16,-3 1-8 0,0-5 8 0,-1 1 0 0,-4-1 0 15,5-4 0-15,-5 5 0 0,-4-1 8 0,-5 1 1 16,5-5 0-16,-9 5 0 0,0-1 4 0,-4 4 1 15,-1 5 0-15,-4-1 0 0,1 4-14 0,-6 0 0 16,1 4 0-16,-4 4 0 0,-5 8 0 0,4-1 0 16,-4 5 0-16,0 3-10 0,0 5 10 0,5-1 0 15,-1 8 0-15,5-3 0 0,-4-1 8 0,3 4 3 16,6-4 1-16,8 1 0 0,0-1-12 0,4 0 0 16,5 1 0-16,4-1 0 0,9-4 0 0,0 1-11 0,9-1 3 15,4-3 0-15,9-9-12 0,-1 1-3 0,6 0 0 16,8-5-692-16,4 5-138 0</inkml:trace>
        </inkml:traceGroup>
        <inkml:traceGroup>
          <inkml:annotationXML>
            <emma:emma xmlns:emma="http://www.w3.org/2003/04/emma" version="1.0">
              <emma:interpretation id="{8E8DD9B1-207C-4E25-A7BC-03A612AC9B9A}" emma:medium="tactile" emma:mode="ink">
                <msink:context xmlns:msink="http://schemas.microsoft.com/ink/2010/main" type="inkWord" rotatedBoundingBox="17831,5969 20979,5788 21073,7410 17924,7591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59156.6704">16079 6305 1900 0,'0'0'169'0,"0"0"-135"15,0 0-34-15,0 0 0 0,14 3 52 0,-6 1 3 16,5-4 1-16,5 4 0 0,4-8 1 0,4 4 1 16,1-7 0-16,8 3 0 0,0 0-7 0,0 0-2 15,4-4 0-15,1-4 0 0,4 5-39 0,-5-1-10 16,-4 0 0-16,5 0 0 15,-5 0-193-15,-4 1-41 0,-5-9-8 0</inkml:trace>
          <inkml:trace contextRef="#ctx0" brushRef="#br0" timeOffset="59096.2393">16343 6016 1094 0,'0'0'97'0,"0"0"-77"16,0 0-20-16,0 0 0 0,8 0 92 0,1-4 16 16,4 0 2-16,5-4 1 0,4 1-23 0,0-5-4 15,0-4 0-15,4 1-1 0,9-1-45 0,-9-3-9 0,1-1-1 0,-1 5-1 16,-8-5-16-16,-5 1-3 0,0-1-8 0,-4 4 12 15,-5-7 0-15,0 4-1 0,1-5 0 0,-5 5 0 16,-5-5 22-16,5 5 5 0,-4-1 1 0,4 1 0 16,-9-1 5-16,5 1 0 0,0 3 1 0,-5 1 0 15,4-1-29-15,5 8-7 0,-8-4-1 0,3 5 0 16,5 7-8-16,0 0 8 0,0 0-8 0,-9 7 8 16,1-3-8-16,-1 12 0 0,5 0 0 0,-5 7 0 15,4 8 12-15,1-4 0 0,0 9 0 0,-1 3 0 16,1 7 32-16,-1 5 6 0,1 4 2 0,0 7 0 15,-5-3 0-15,4 15 0 0,-3-4 0 0,-1 4 0 16,0-12-23-16,0 1-4 0,-8-5-1 0,4 1 0 16,0-1-13-16,4-3-3 0,-4-8-8 0,4-5 12 15,-4-3-72-15,-1 0-16 0,1-7-2 0,0-5-1 16,-4-8-156-16,3-3-31 0</inkml:trace>
          <inkml:trace contextRef="#ctx0" brushRef="#br0" timeOffset="59388.5803">17325 5146 2329 0,'0'0'51'0,"0"0"10"0,0 0 3 0,0 0 2 0,9 4-53 0,0 4-13 0,0 4 0 0,-1 3 0 15,-3 5 57-15,4 3 9 0,-5 5 2 0,0-1 0 16,1 8-16-16,-5 4-4 0,4 4 0 0,-4 4 0 16,0-4-19-16,-4 7-4 0,-5 1-1 0,0 7 0 0,-4-3 12 15,-4 7 3-15,-1-3 0 0,-4 7 0 0,0 1-31 16,0-1-8-16,-4 0 0 0,0 0 0 0,-1-3 0 0,5-5-10 16,-4 1 1-16,0-1 0 15,-5 1-175-15,9-9-34 0,0-3-7 0,0-16-2 0</inkml:trace>
          <inkml:trace contextRef="#ctx0" brushRef="#br0" timeOffset="59703.5834">17593 5872 2026 0,'0'0'44'0,"-4"11"10"0,8 5 2 0,-4 7 1 0,-4 5-45 0,4 7-12 16,4 4 0-16,-4 4 0 0,-4 0 53 0,-1-4 9 0,5 3 2 15,0-3 0-15,5-3-30 0,-5-9-6 0,0 4 0 16,4-4-1-16,5-7-15 0,0-5-4 0,-1-3 0 0,1 0 0 16,-5-4 5-16,10-4 1 0,8-1 0 0,-5-6 0 15,-12-1 1-15,12-8 0 0,14-4 0 0,-5-3 0 16,-8-5-6-16,4 1-1 0,-5-4 0 0,9-4 0 16,-4-1-8-16,-4-3 0 0,-5-4 0 0,0 4 0 15,5-4 0-15,-9 4 8 0,-5 0-8 0,-4 0 8 16,0 4-8-16,0 7 0 0,0 9 0 0,-13-1 0 15,0 4 18-15,-5 5 2 0,5 3 0 0,-9 8 0 16,-9 7-20-16,5 1-9 0,13 4 1 0,-5 7 0 16,-8 8-149-16,0 4-30 0,-31 32-5 15,8-17-2-15</inkml:trace>
          <inkml:trace contextRef="#ctx0" brushRef="#br0" timeOffset="60140.2887">18269 5911 2257 0,'0'0'49'0,"0"0"11"0,0 0 1 0,0 0 3 0,0 0-51 0,4 11-13 16,9 5 0-16,-4 4 0 0,-5 3 0 0,1 4 0 16,-5 1 0-16,8-1 0 0,6 4 23 0,-6-4 1 15,-8 1 1-15,9 3 0 0,4-12 11 0,-4 5 3 16,-4-9 0-16,-1 1 0 0,0-8-31 0,9-1-8 15,1-3 0-15,-10 0 0 0,-4-4 0 0,9-4 12 0,13-3-4 0,-5-5 0 16,-4-4 3-16,1 1 1 16,12-9 0-16,0-3 0 0,-4 4-12 0,5-1 10 0,-10 1-10 15,5-4 10-15,4 3-10 0,-4 9 0 0,-9 3 0 0,1 4 0 16,-1 0 0-16,-4 8 0 0,-1 8 0 0,-3 4 0 16,-1 3 8-16,0 1 0 0,5 3 0 0,-4 1 0 15,-5-1 20-15,4 1 3 0,9-4 1 0,-8-1 0 16,-1 1-32-16,5-1 0 0,-5-7 0 0,9 0 0 15,5 0 16-15,-9-4-4 0,4-4 0 0,0-8 0 16,9-4 32-16,0 0 7 0,-9-3 1 0,4-5 0 16,5 1-24-16,5-8-5 0,-5 7-1 0,0-7 0 15,-14-1 2-15,10-3 1 0,8 4 0 0,-4 0 0 0,-13-1-8 16,4 1-1-16,5 4-1 0,-1-1 0 16,-4 5-89-16,-4 3-18 0,-4 1-3 0,3 3-787 15,5-4-158-15</inkml:trace>
        </inkml:traceGroup>
        <inkml:traceGroup>
          <inkml:annotationXML>
            <emma:emma xmlns:emma="http://www.w3.org/2003/04/emma" version="1.0">
              <emma:interpretation id="{193436A4-C8CA-442E-8E7C-3DEF4D0170A7}" emma:medium="tactile" emma:mode="ink">
                <msink:context xmlns:msink="http://schemas.microsoft.com/ink/2010/main" type="inkWord" rotatedBoundingBox="23340,5848 24807,5763 24897,7340 23430,7424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0901.3605">21528 5150 1616 0,'0'-23'72'0,"0"11"14"0,0 4-69 0,0 1-17 16,0 7 0-16,0 0 0 0,0 0 131 0,0 0 22 15,0 15 5-15,5 9 1 0,-1 7-96 0,-4 8-19 16,5 4-4-16,-1 7-1 0,0 1 13 0,1 4 4 15,-1-1 0-15,5 9 0 0,-5-9-15 0,1 1-2 16,3-4-1-16,-3 3 0 0,4 1-38 0,-5-8 0 16,0-1 0-16,1-7-8 0,-1-7 28 0,-4-5 5 0,0-4 2 15,0-7 0-15,-4-1-27 0,4-15 8 0,0 0-8 16,0 0 0-16,0 0 12 0,0 0-4 0,0 0 0 0,0 0 0 16,-5-11-8-16,5-5 12 0,5 1-12 0,-1-5 12 15,0-7-12-15,10-1 8 0,-1-3-8 0,4 0 8 16,5 0-8-16,5-4-16 0,-1 0 4 0,9 0 1 15,5-1-20 1,-1 5-4-16,1 0-1 0,3 12 0 0,-3 3 24 0,-5 4 12 0,-4 8-12 0,-5 4 12 16,0 8 0-16,-8 0 0 0,-5 4 8 0,0 3-8 15,-4 5 0-15,-5 3 0 0,-4-3 0 0,-8 7 0 16,-1-4 0-16,-4 1 0 0,-5-5 0 0,-4 9 0 0,0-1 0 16,-8-4 0-16,-6 1 0 0,-3-1 9 15,-5-7-9-15,0-1-9 0,0 1 9 0,0-1-13 16,1 1-111-16,3-4-21 0,1 3-5 0</inkml:trace>
          <inkml:trace contextRef="#ctx0" brushRef="#br0" timeOffset="61397.4943">22419 5607 1497 0,'0'0'133'0,"13"-4"-106"0,-13 4-27 0,0 0 0 16,13 4 92-16,-4 3 14 0,-5 5 2 0,1 8 1 15,4-1-34-15,-9 4-7 0,-5 1-2 0,-4 3 0 16,-4-3-22-16,9-1-5 0,4-4-1 0,0 5 0 16,-4-5-22-16,-1-3-5 0,10-4-1 0,-5-1 0 15,0-11 4-15,0 0 1 0,0 0 0 0,13-4 0 16,4-3 15-16,5-5 3 0,0 0 1 0,4-7 0 15,5 3-34-15,-5-3-19 0,1-1 3 0,-1-3 0 16,0 3 37-16,1-7 8 0,-1 4 2 0,0-1 0 16,1 1-19-16,-1 3-4 0,-4 5-8 0,9-1 12 15,-5 4-12-15,0 5 11 0,-4 3-11 0,5 8 10 16,-10 7-10-16,1 5 0 0,-1 7 0 0,-8 8 0 0,0 5 16 16,-5 6 0-16,-4 9 1 0,-4 4 0 0,-5 3-17 0,5 1 10 15,-10-1-10-15,1 9 8 0,0-9 36 0,-4 0 8 16,-5-3 0-16,0-4 1 0,-5-4-25 0,5-1-6 15,-4-3-1-15,0-4 0 0,-5-8-9 0,5 1-3 16,-1-13 0-16,1 1 0 0,0-9 1 0,0 5 0 16,4-4 0-16,0-5 0 15,4-7-31-15,1 0-7 0,-1 0 0 0,0-3-1 0,10-5 74 0,3-4 15 16,1-7 4-16,0-5 0 0,4-3-50 0,4-4-14 16,9-1 0-16,9-3 8 0,0 0-8 0,4 0-15 15,9-4 4-15,9-4 1 16,4 4-112-16,1-4-22 0,12 1-5 0,-13 14-1071 0</inkml:trace>
        </inkml:traceGroup>
        <inkml:traceGroup>
          <inkml:annotationXML>
            <emma:emma xmlns:emma="http://www.w3.org/2003/04/emma" version="1.0">
              <emma:interpretation id="{FFE7FA04-0E6A-4FF8-8195-5220C7E72131}" emma:medium="tactile" emma:mode="ink">
                <msink:context xmlns:msink="http://schemas.microsoft.com/ink/2010/main" type="inkWord" rotatedBoundingBox="27075,5519 28464,5439 28538,6730 27149,6810"/>
              </emma:interpretation>
              <emma:one-of disjunction-type="recognition" id="oneOf25">
                <emma:interpretation id="interp37" emma:lang="" emma:confidence="0">
                  <emma:literal>-</emma:literal>
                </emma:interpretation>
                <emma:interpretation id="interp38" emma:lang="" emma:confidence="0">
                  <emma:literal>_</emma:literal>
                </emma:interpretation>
                <emma:interpretation id="interp39" emma:lang="" emma:confidence="0">
                  <emma:literal>.</emma:literal>
                </emma:interpretation>
                <emma:interpretation id="interp40" emma:lang="" emma:confidence="0">
                  <emma:literal>,</emma:literal>
                </emma:interpretation>
                <emma:interpretation id="interp41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62528.8242">26069 5217 1094 0,'0'0'97'0,"9"-8"-77"15,-5 4-20-15,5-4 0 0,0 0 224 0,4 4 40 16,0 0 9-16,5-3 2 0,8 3-166 0,5-8-33 16,8 4-6-16,1 4-2 0,8-3-50 0,5 7-10 15,4-4-8-15,4 4 9 16,-4-4-93-16,5 4-20 0,-5 0-3 0</inkml:trace>
          <inkml:trace contextRef="#ctx0" brushRef="#br0" timeOffset="62306.7777">25736 5864 403 0,'0'-8'17'0,"-5"0"5"0,-3 1-22 0,3-5 0 16,5 0 0-16,0 0 0 0,-4-7 336 0,4 3 64 0,0-3 12 0,-5 3 2 15,1 1-266-15,0 3-54 0,-5 0-10 0,5 4-3 16,-14-3-13-16,5 11-4 0,-9 0 0 0,0 8 0 16,-4 3-51-16,-5 1-13 0,-9 7 0 0,5 9 0 15,5-9 0-15,-1 5 0 0,5-1 0 0,4 4 0 16,4-3 0-16,5-5 0 0,4 1 0 0,9-5-10 15,-4-3-5-15,4 4-1 0,4-9 0 0,5-3 0 16,0 0 16-16,-1-8 0 0,10-3-10 0,0-1 10 16,-1-4 0-16,1 0 0 0,4-7 0 0,0-1 0 15,8 1 16-15,-3-5 5 0,3 1 1 0,-3 4 0 16,-1 3-22-16,-4 0-16 0,-5 5 2 0,-3 3 1 0,-1 4 13 16,0 4-9-16,-9 8 9 0,1 3-8 0,-1 1 8 0,-4 4 0 15,4 3 0-15,-4 1 0 0,0-1 0 0,0 5 0 16,9-1 0-16,-4-3 0 0,-1-5 0 0,5 1 0 15,-5-8 0-15,9 3 0 0,0-3 0 0,5 0 0 16,0-8 0-16,4 4 0 0,-1-4 16 0,6-4 0 16,3 0-1-16,1-8 0 0,-4 1-15 0,3-9 0 15,1-3 0-15,0-1-10 0,-5-3 20 0,-4 0 4 16,9-5 1-16,-5 1 0 0,5-4-7 0,-5-8 0 16,-4 4-8-16,4-11 12 0,1-5-24 0,3 0-4 15,-3 1-2-15,-1-9 0 0,0 1 28 0,-4 0 6 16,-4-5 0-16,-1-3 1 0,14 4-17 0,-5-1 0 15,1 1 0-15,-5 8 0 0,-5 7 0 0,-4 8 0 16,5 16 0-16,-9 3 0 0,-9 9 0 0,-5 7 0 16,5 8 0-16,-13 12 0 0,4 7 0 0,-8 12 0 15,-5 8 0-15,0 4 0 0,9 4 0 0,-5 8 0 0,-8-1 0 16,-1 5 0-16,6 3 16 0,-6 4-1 0,10 1 0 0,-10 7 0 16,10-12 13-16,-1 1 4 0,9-5 0 0,-4 1 0 15,5-5-32-15,3-7 0 0,1 0 0 0,4-4 0 16,4 0 24-16,1-4-2 0,-5-4 0 0,4-4 0 15,5-4-22-15,-1-3-10 0,-3-9 1 0,4 1 0 16,4-4-155-16,-4-5-30 0,-9-7-6 16</inkml:trace>
        </inkml:traceGroup>
      </inkml:traceGroup>
      <inkml:traceGroup>
        <inkml:annotationXML>
          <emma:emma xmlns:emma="http://www.w3.org/2003/04/emma" version="1.0">
            <emma:interpretation id="{AAEEE5C3-245C-4EE7-843D-EDF7A74A8409}" emma:medium="tactile" emma:mode="ink">
              <msink:context xmlns:msink="http://schemas.microsoft.com/ink/2010/main" type="line" rotatedBoundingBox="2781,9003 28020,7576 28113,9222 2874,10649"/>
            </emma:interpretation>
          </emma:emma>
        </inkml:annotationXML>
        <inkml:traceGroup>
          <inkml:annotationXML>
            <emma:emma xmlns:emma="http://www.w3.org/2003/04/emma" version="1.0">
              <emma:interpretation id="{46937A14-0B09-4700-ACD0-CAAE59BC5107}" emma:medium="tactile" emma:mode="ink">
                <msink:context xmlns:msink="http://schemas.microsoft.com/ink/2010/main" type="inkWord" rotatedBoundingBox="2781,9003 6078,8817 6159,10254 2862,10441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63380.1202">1092 8383 1785 0,'-8'-23'159'0,"8"15"-127"15,0-4-32-15,0 1 0 0,0-5 63 0,0 8 6 16,0 4 2-16,0 4 0 0,0 0 9 0,0 12 3 15,4 7 0-15,0 5 0 0,1 11-27 0,-1 4-6 16,1 8-1-16,3 11 0 0,-16 5-13 0,8 3-2 16,0 0-1-16,0 4 0 0,-5-3-11 0,1-1-2 15,-1 0-1-15,1 1 0 0,0-5-6 0,4 0-1 16,0 1 0-16,0-1 0 16,-9-7-32-16,5-4-6 0,-1-1-2 0,1-3 0 15,-5-4-151-15,5-8-30 0,-1 0-7 0</inkml:trace>
          <inkml:trace contextRef="#ctx0" brushRef="#br0" timeOffset="63710.6904">1316 9350 1440 0,'0'0'64'0,"0"0"12"0,0 0-60 0,9 8-16 0,4-4 0 0,-4-4 0 15,8 0 112-15,5-4 19 0,5 0 4 0,-10 0 1 16,10-3-48-16,3-5-8 0,-3-4-3 0,3 5 0 0,1-5-36 0,4-4-7 15,-4-3-2-15,0 4 0 0,-1-5-17 0,1 1-4 16,-9-1-1-16,0-3 0 0,0 0 2 0,-5-1 1 16,-3 5 0-16,-1 0 0 0,-9-9 2 0,9 9 0 15,-13-4 0-15,0-1 0 0,0 9 4 0,0-4 1 16,0 3 0-16,-9 4 0 0,1 1-7 0,3 3-1 16,-8 4 0-16,0 4 0 0,0 4-4 0,0 8 0 15,-14 8-8-15,5 3 12 0,-4 5-12 0,0 7 0 16,-1 8 0-16,5 0 0 0,1 8 0 0,3 0 0 15,-4-1 0-15,9 1 0 0,0 0 0 0,4 0 0 16,9-4 11-16,0 0-11 16,4-1-22-16,5-6-11 0,0-1-3 0,4-4 0 15,0-8-165-15,5-3-34 0,17 11-6 0,0-19-2 0</inkml:trace>
          <inkml:trace contextRef="#ctx0" brushRef="#br0" timeOffset="64022.4253">2229 9140 1036 0,'9'-28'92'0,"-5"17"-73"0,0-9-19 0,1 5 0 15,-1-1 180-15,-4 0 33 0,9 5 7 0,-18-1 0 0,9 4-57 0,-9 0-12 16,9 8-3-16,-8 0 0 16,-6 8-68-16,-3 0-13 0,-1 8-3 0,1 3-1 15,-1 5-51-15,5 3-12 0,-5 8 0 0,1 0 0 16,8 0 0-16,0 0 0 0,1 0 0 0,8-3 0 16,0-5 0-16,0-4-10 0,4 1 2 0,5-9 0 15,-5-3-11-15,9-4-1 0,0 0-1 0,5-8 0 16,-5-8-1-16,5 0 0 0,-1-8 0 0,5 1 0 15,0-5 13-15,0-3 9 0,-9-1-12 0,5-3 12 0,4-8-11 16,0 4 11-16,-5-4-10 0,1 0 10 0,-1 3 20 0,5 1 11 16,-4 0 1-16,-5 8 1 0,5 3-14 0,-10 5-3 15,1-1-1-15,-9 16 0 0,0 0-2 0,0 0 0 16,4 12 0-16,1 7 0 0,-5 1-13 0,0 7 0 16,-5 0 0-16,1 4-10 15,4 5-93-15,0-1-18 0,-4 0-4 0,8 0-893 0</inkml:trace>
          <inkml:trace contextRef="#ctx0" brushRef="#br0" timeOffset="64275.2555">3225 8527 2113 0,'-9'0'46'0,"5"0"10"0,-10 8 1 0,1 0 3 16,0 8-48-16,0 3-12 0,0 8 0 0,-9 5 0 15,-5 3 41-15,5 8 6 0,1 3 1 0,3 1 0 16,5 0 21-16,-5 0 5 0,10 0 1 0,-1-1 0 16,0 5-8-16,5-4-2 0,-1-8 0 0,1 0 0 15,8-8-11-15,-4 0-2 0,-4-3-1 0,4-5 0 16,0-3-31-16,4-1-5 0,-8 1-2 0,4-1 0 16,-5-3-13-16,-3-1 0 0,-1 1 0 0,-4-1 0 15,-5 1-160-15,-4 0-29 16,0-1-6-16</inkml:trace>
          <inkml:trace contextRef="#ctx0" brushRef="#br0" timeOffset="64507.6997">3641 8773 1036 0,'-4'-4'92'0,"8"-4"-73"15,10-3-19-15,-1 3 0 0,0 0 332 0,9 0 64 16,13 1 12-16,0-5 2 0,-9 8-309 0,5-4-61 16,9-4-13-16,-1 1-3 0,1-1-9 0,-5 0-3 15,-5 5 0-15,5-5 0 16,5 0-40-16,-9 0-8 0,-9 1-1 0,4-5-1 16,5 4-122-16,-9 1-24 0,-5-1-4 0,-8-4-737 0</inkml:trace>
          <inkml:trace contextRef="#ctx0" brushRef="#br0" timeOffset="64676.9688">4264 8075 1897 0,'-30'-4'84'0,"17"8"17"0,4 0-81 0,0 4-20 0,5 4 0 0,-5 7 0 15,-4 4 104-15,4 9 16 0,9 3 3 0,-4 8 1 16,-10-1-32-16,6 13-5 0,3 0-2 0,1 11 0 16,-5 0-5-16,0 8 0 0,-8-3-1 0,8 3 0 15,0-4-33-15,-4 0-6 0,0-8-2 0,0 9 0 16,4-5-38-16,-4 0 0 0,0 1 0 0,-1-5 0 15,1-4-63-15,0-3-7 16,9-8-2-16,-5 0-790 0,-9-12-158 0</inkml:trace>
        </inkml:traceGroup>
        <inkml:traceGroup>
          <inkml:annotationXML>
            <emma:emma xmlns:emma="http://www.w3.org/2003/04/emma" version="1.0">
              <emma:interpretation id="{26B9844D-9BEA-4767-97DD-6CD3D7E8C4AB}" emma:medium="tactile" emma:mode="ink">
                <msink:context xmlns:msink="http://schemas.microsoft.com/ink/2010/main" type="inkWord" rotatedBoundingBox="8781,9145 10947,9023 10988,9751 8822,9873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65821.5017">7336 8414 1375 0,'0'0'60'0,"0"-7"14"0,0 7-59 0,-5-8-15 15,1 0 0-15,4 8 0 0,-9-8 81 0,0 4 14 16,0 4 2-16,-4 8 1 0,0-4-14 0,-4 8-2 16,-5 7-1-16,-5 8 0 0,1 1-12 0,0 11-2 15,-1 8-1-15,1 7 0 0,0 1-35 0,4-1-7 16,9 1-2-16,-5-4 0 0,5-8-4 0,4-1-1 15,5-3 0-15,8 0 0 0,5-7 6 0,0-5 1 16,-1-4 0-16,6-3 0 0,-1-8-24 0,4-5 0 16,1-3 0-16,-1-4 8 0,5-4 8 0,0-3 3 0,5-1 0 15,-1-12 0-15,-4 1-10 0,4-1-1 0,-4-7-8 0,0 0 12 16,0-1-12-16,-4-3 8 0,-5 0-8 0,4-4 0 16,-4-4 8-16,-4-4-8 0,0 4 0 0,-5-4 9 15,1 0-9-15,-1 4 0 0,-4 4 9 0,-4 4-9 16,-1 4 0-16,1 3 0 0,-5 9 0 0,0 3 0 15,1 4-8-15,-1 4-4 0,-4 4 0 0,-5 8 0 16,1 4-85-16,-5 3-18 16,0 5-3-16,-5 7-571 0,1-4-115 0</inkml:trace>
          <inkml:trace contextRef="#ctx0" brushRef="#br0" timeOffset="66393.8941">7915 8422 1825 0,'0'0'80'0,"13"8"18"0,4 0-78 0,1 3-20 15,4 9 0-15,0-4 0 0,0 3 95 0,0 4 15 16,-5 5 3-16,1-1 1 0,-1-4-42 0,5 5-9 16,-9-1-2-16,-4 0 0 0,4 5-31 0,-4-5-6 15,-4-4-2-15,-1 1 0 0,-4-5-10 0,0 5-3 16,-4-9 0-16,-1 5 0 0,1-9-9 0,-5 1 8 15,5-4-8-15,-5 0 8 0,0-8-8 0,0 0 0 16,0-8 0-16,1 4 8 0,-1-8-8 0,5 1 0 16,-1-9 0-16,1 1 0 0,4-9 0 0,0 1 0 0,0-4 0 15,4 0 0-15,5 3 0 0,0 5 0 0,-1-4 0 0,6 7-11 16,-1 4 11-16,0 5 0 0,5-1 0 0,-1 8-8 16,-4 4 8-16,9 4-8 0,0 4 8 0,0 0-8 15,-4 7 8-15,4 1 0 0,4 3 0 0,-4 1-8 16,4 3 8-16,0 1 0 0,-4-1 0 0,5-3 0 15,-1-1 0-15,0-3-8 0,-4-5 8 0,5 1-8 16,-10-4-17-16,5 0-3 16,0-8-1-16,0 0 0 0,0-8 10 0,0 4 3 0,4-8 0 0,-4 1 0 15,4-9 16-15,-4 1-8 0,9-5 8 0,-5-3 0 16,1 0 0-16,-1-1-8 0,5 1 8 0,-5-4 0 0,0 0 0 16,1-1-8-16,-1-3 8 0,0 0 0 15,-4 4 0-15,-4 0 0 0,-1 7 0 0,-8 1 0 0,0 3 0 0,-5 5 0 16,-4 3 12-16,-4 0-3 0,-9 5 24 0,0 7 5 15,-5 0 1-15,-4 7 0 0,-4 5-18 0,-1 4-3 16,1 7-1-16,4 1 0 0,-4 3 17 0,0 4 3 16,4 0 1-16,4-3 0 0,1 7-24 0,8-4-5 15,0 0-1-15,5 0 0 0,-1-3-8 0,5-1 8 16,5-4-8-16,-1 5 8 0,5-9-8 0,4 1 0 16,0-5 0-16,5 5 0 0,-1-5 0 0,5 1-14 15,0-8 2-15,9 3 0 16,8 1-169-16,-4-4-34 0</inkml:trace>
        </inkml:traceGroup>
        <inkml:traceGroup>
          <inkml:annotationXML>
            <emma:emma xmlns:emma="http://www.w3.org/2003/04/emma" version="1.0">
              <emma:interpretation id="{AD9DD833-9149-44C2-BC11-96B11C8592B0}" emma:medium="tactile" emma:mode="ink">
                <msink:context xmlns:msink="http://schemas.microsoft.com/ink/2010/main" type="inkWord" rotatedBoundingBox="13136,8444 16597,8249 16661,9372 13199,9568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67172.0074">11350 8208 1094 0,'0'0'48'0,"4"-8"11"0,1-4-47 0,-5 4-12 0,0 8 0 0,0 0 0 16,0 0 179-16,8 4 33 0,-3 4 8 0,4 8 0 16,-1 3-158-16,1 8-32 0,-4-3-6 0,-1 11-2 15,0-4 4-15,1 0 1 0,3 4 0 0,-3-7 0 16,4 3 0-16,-1-4 0 0,1 1 0 0,0-9 0 15,0-3 15-15,0-1 3 0,-1-11 1 0,5 0 0 16,-4 0 13-16,4-8 2 0,1 0 1 0,3-8 0 16,1-3-10-16,4-5-3 0,-5 1 0 0,9-8 0 15,-4 3-23-15,0 1-5 0,5-5-1 0,-5-3 0 16,4 4-5-16,0-4-2 0,-4 0 0 0,4-1 0 16,-8 1-13-16,0 8 0 0,4-1 0 0,-5-3-10 15,1 4-11-15,-5-1-3 0,4 5 0 0,-4 3-800 16,-4 1-161-16</inkml:trace>
          <inkml:trace contextRef="#ctx0" brushRef="#br0" timeOffset="67388.4978">12276 8134 1998 0,'0'0'44'0,"8"11"8"0,1 5 3 0,0 7 1 0,0 1-44 0,4-1-12 16,-4 4 0-16,-5 5 0 0,0-5 64 0,5 0 10 16,-4 0 2-16,-5-3 1 0,0-1-14 0,4-3-3 0,-4-5-1 0,0 1 0 15,-4-4-30-15,4-1-5 0,0-3-2 0,0-8 0 16,0 0-2-16,0 0-1 0,0 0 0 0,0 0 0 16,0 0 3-16,0 0 1 0,4-8 0 0,0-7 0 15,5 3-4-15,0-7-1 0,-5-5 0 0,9 1 0 16,1-5-10-16,3 5-8 0,1-4 12 0,4-1-12 15,0 1 13-15,-5-4-4 0,9 8-1 0,-4-1 0 16,0 9-8-16,0-1 0 0,-4 4 0 0,-1 4 0 16,1 5 0-16,-1 3 0 0,-3 3 0 0,-6 5 0 15,6 4 8-15,-1 4-8 0,0-1 0 0,-4 5 8 16,-1-1-8-16,1 1 0 0,0 3 0 0,-5 0 0 16,1 5-68-16,4-5-16 15,-5-3-4-15,0-1 0 0,1 1-120 0,-1-5-24 0</inkml:trace>
          <inkml:trace contextRef="#ctx0" brushRef="#br0" timeOffset="67593.0579">13280 8208 2300 0,'0'0'51'0,"0"0"10"0,0 11 3 0,-4 5 0 0,4 0-52 0,-4-1-12 15,8 9 0-15,-4-5 0 0,0 4 54 0,0-3 8 16,4 3 2-16,-4 1 0 0,5-1-36 0,-5-3-6 0,4-1-2 16,0-3 0-16,1-1-20 0,4-3-8 15,-5 0 0-15,-4-12 0 16,4 8-192-16,-4-8-39 0</inkml:trace>
          <inkml:trace contextRef="#ctx0" brushRef="#br0" timeOffset="67721.0703">13434 7822 1879 0,'0'0'41'0,"0"0"9"0,0 0 2 0,0 0 0 0,0 0-41 0,0 11-11 0,-5-3 0 0,-3 4 0 16</inkml:trace>
          <inkml:trace contextRef="#ctx0" brushRef="#br0" timeOffset="67938.3627">13807 7985 2343 0,'13'-7'52'0,"4"-1"10"0,5 4 2 0,0-4 2 0,5 4-53 0,3 0-13 16,1 0 0-16,9-3 0 0,-5 3 54 0,9 0 8 15,-1 0 2-15,6 4 0 0,3 0-44 0,-3 0-8 16,3-4-1-16,1 0-1 0,-9 8-10 0,0-8 0 15,-5 4 0-15,1 0 0 16,-10 0-107-16,-3-4-17 0,-5 4-3 0,-5-4-901 0</inkml:trace>
          <inkml:trace contextRef="#ctx0" brushRef="#br0" timeOffset="68157.4663">14360 7525 1036 0,'0'0'46'0,"0"0"10"0,0 0-45 0,0 0-11 0,0 0 0 0,0 0 0 16,0 0 271-16,0 12 52 0,-5 4 10 0,1 7 3 16,-1 4-208-16,1 1-40 0,-5 3-9 0,0 4-2 15,-4 4-2-15,0 0-1 0,0 4 0 0,4 4 0 16,-4 3-18-16,4 1-3 0,-8 0-1 0,4-1 0 16,-1 5-33-16,1-4-7 0,4-5-2 0,-4 1 0 15,5 0-10-15,-1-8 0 0,0 4 0 0,0-4 0 16,0-4-55-16,5 0-16 0,0-4-3 0,4 0-1192 15</inkml:trace>
          <inkml:trace contextRef="#ctx0" brushRef="#br0" timeOffset="69894.4037">14645 8625 921 0,'0'0'82'0,"0"0"-66"16,0 0-16-16,0 0 0 0,0 0 108 0,0 0 17 15,0 0 4-15,0 0 1 0,0 0-15 0,0 0-3 16,0 0-1-16,0 0 0 0,0 0-56 0,13-4-11 16,-13 4-3-16,9 0 0 0,-1-4-41 0,-8 4-24 15,0 0 4-15,14 4-542 16,-6 0-108-16</inkml:trace>
          <inkml:trace contextRef="#ctx0" brushRef="#br0" timeOffset="71102.2245">14702 8633 345 0,'0'0'31'0,"0"0"-31"0,0 0 0 0,0 0 0 16,0 0 129-16,0 0 20 0,-5-4 4 0,5 4 1 16,5-8-68-16,-5 8-14 0,0 0-2 0,0 0-1 15,0-8-47-15,0 8-10 0,0 0-1 0,0 0-1 0,0 0-10 0,0 0 0 16,0 0 0-16,0 0 0 0,0 0 9 0,0 0 7 16,0 0 0-16,0 0 1 0,0 0 23 0,0 0 4 15,0 0 0-15,0 0 1 0,0-8 3 0,0 8 0 16,0 0 0-16,0 0 0 0,0 0 10 0,0-7 2 15,0 3 1-15,0-4 0 0,0 8-43 0,0 0-9 16,0-4-1-16,0 4-8 0,0 0 0 0,0 0 0 16,0 0-12-16,9 8-523 15,-1 0-104-15</inkml:trace>
          <inkml:trace contextRef="#ctx0" brushRef="#br0" timeOffset="68338.3932">14833 8485 2944 0,'0'0'65'0,"0"0"14"0,0 0 2 0,0 0 1 0,5-4-66 0,-5 4-16 0,0 0 0 0,0 0 0 31,0 0-37-31,0 0-11 0,0 0-3 0,0 0-791 16,-5 7-158-16</inkml:trace>
        </inkml:traceGroup>
        <inkml:traceGroup>
          <inkml:annotationXML>
            <emma:emma xmlns:emma="http://www.w3.org/2003/04/emma" version="1.0">
              <emma:interpretation id="{DD812A47-B75C-4441-9234-86502DB79EE5}" emma:medium="tactile" emma:mode="ink">
                <msink:context xmlns:msink="http://schemas.microsoft.com/ink/2010/main" type="inkWord" rotatedBoundingBox="19044,8326 20606,8238 20668,9326 19105,9415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72317.2278">18019 7701 1094 0,'0'0'48'0,"4"-8"11"0,0 0-47 0,1-4-12 16,-5-3 0-16,0 7 0 0,-5-4 91 0,1 1 16 16,0-5 3-16,-10 0 1 0,6 5-23 0,-10-1-4 15,-4 0 0-15,-4 5-1 0,-5 3-50 0,-4 0-9 16,-4 4-3-16,-5 4 0 0,0 0-5 0,0 3-2 16,-4 1 0-16,4 8 0 0,0-1 13 0,0 1 2 15,5 0 1-15,8-1 0 0,0 5-18 0,9-1-3 16,5-3-1-16,3 7 0 0,10-3-8 0,0-1-11 15,8-3 3-15,0 3 0 0,10 1 8 0,-1 3 0 16,9-3 0-16,0 3 0 0,0 0 0 0,4-3 0 16,5-1 0-16,-5 1 0 0,9-1 0 0,0 5 9 15,-4-1 0-15,0 5 0 0,-18-1 6 0,4 4 1 0,5 0 0 16,-4 12 0-16,-18-4 24 0,0-4 4 0,-5 4 2 16,5-4 0-16,-4-4 3 0,-5 1 1 0,-13-5 0 0,5 4 0 15,4-4-26-15,-5-3-4 0,-4-1-2 0,-4-3 0 16,4-1-18-16,-5-3 8 0,1-4-8 0,-5-1 0 15,1 1 0-15,3 0-14 0,1-5 1 0,0-3 0 16,-5 4-70 0,9-8-13-16,0 0-4 0,0 0-905 0</inkml:trace>
          <inkml:trace contextRef="#ctx0" brushRef="#br0" timeOffset="72675.8695">18549 8021 2026 0,'9'-4'44'0,"0"4"10"0,-9 0 2 0,0 0 1 0,0 0-45 0,4 11-12 15,1 1 0-15,-10 4 0 0,-3 3 21 0,-1 5 3 16,0-1 0-16,-9 12 0 0,1-4 12 0,-5 8 4 16,0 0 0-16,0 4 0 0,5-4-40 0,-5 4 0 15,0-8 0-15,9 0 0 0,8 0 0 0,1-7 12 0,-5-5-4 0,5-7 0 16,8-1-8-16,5-3 0 15,4 0 0-15,0-9-8 0,-13-3 18 0,18-3 4 16,12-1 1-16,5-4 0 0,-8-8-15 0,3-3 11 16,6-1-11-16,3-3 10 0,1-4-10 0,-10 3 0 15,-3-7 0-15,3 0 8 0,1 0 0 0,-9-5 0 16,-9 1 0-16,0 0 0 0,0 0-8 0,-4 4 0 0,-9 0 0 0,-4 7 0 16,-1 1 37-16,-8 7 6 0,0-3 1 0,-4 7 0 15,-10 1-20-15,1 7-3 0,4-4-1 16,-9 8 0-16,-8 0-20 0,-1 8 0 0,5-1 0 0,0 1 0 31,9 8-111-31,-5-4-26 0,-4-1-6 0</inkml:trace>
        </inkml:traceGroup>
        <inkml:traceGroup>
          <inkml:annotationXML>
            <emma:emma xmlns:emma="http://www.w3.org/2003/04/emma" version="1.0">
              <emma:interpretation id="{659DE922-9FF6-49AD-84D0-8CF65BF1A853}" emma:medium="tactile" emma:mode="ink">
                <msink:context xmlns:msink="http://schemas.microsoft.com/ink/2010/main" type="inkWord" rotatedBoundingBox="23022,8012 24387,7934 24466,9321 23100,9398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73409.6996">21406 8013 1728 0,'0'0'76'0,"0"-8"16"0,4-4-73 0,5 1-19 15,-1-1 0-15,1 0 0 0,-4 0 106 0,-1 5 18 16,-4 7 3-16,0 0 1 0,0 0-52 0,0 0-9 15,-9 19-3-15,-4 1 0 0,0 7-14 0,-5 8-3 16,-4-4-1-16,5 8 0 0,-1-4-28 0,1-4-6 16,4 1 0-16,4-1-1 0,0-4-11 0,0 0 0 15,5-7 9-15,4-1-9 16,-4 1-18-16,4-1-8 0,4-7-2 0,0-4 0 16,1 0-208-16,3 0-41 0,10-12-9 0,4-8-2 0</inkml:trace>
          <inkml:trace contextRef="#ctx0" brushRef="#br0" timeOffset="73489.3639">21647 7599 1728 0,'-5'-27'153'0,"10"11"-122"0,-5 1-31 0,4-1 0 15,1 5 81-15,-5 3 11 0,0 0 1 0,0 8 1 16,0 0-110-16,0 0-21 0,4 8-5 0,-4 0-1 16</inkml:trace>
          <inkml:trace contextRef="#ctx0" brushRef="#br0" timeOffset="74033.7771">21787 8137 1728 0,'9'-19'153'0,"0"7"-122"16,4-3-31-16,9 3 0 0,4 4 194 0,5 0 33 16,8 1 6-16,1 3 2 0,-1-4-146 0,1 4-29 15,4 0-5-15,8 4-2 0,1 0-37 0,8 8-7 16,1-4-1-16,8 4-8 15,-4-4-96-15,0 3-25 0,-5-3-6 0</inkml:trace>
          <inkml:trace contextRef="#ctx0" brushRef="#br0" timeOffset="73862.652">22064 7853 1728 0,'22'-12'76'0,"-9"4"16"0,0-3-73 0,9-1-19 16,0-4 0-16,8 1 0 0,1-1 92 0,4 1 16 15,0-9 2-15,0 5 1 0,1 3-65 0,-1-3-13 16,-5-1-2-16,1-3-1 0,-5 3-22 0,-4-3-8 15,-4-1 0-15,-1-3 9 0,-8 8 0 0,0-9 0 16,4 1 0-16,-8 0 0 0,-1 3 16 0,-4-3 3 16,4 4 1-16,-4-1 0 0,-4 1-1 0,4 7-1 15,-4-3 0-15,4-1 0 0,0 1 16 0,-5 7 3 16,1 0 1-16,-5 4 0 0,5 1-47 0,-5-1-24 16,4 8 2-16,-3 0 1 0,-5 0 21 0,4 8-9 0,-4-1 9 15,-1 5 0-15,-3 8-8 0,-1-5 8 0,-4 5 0 16,5 3 0-16,-5 8 14 0,0 8 10 0,4 0 1 0,-4 8 1 15,9 0-26-15,-4 0-17 0,4 3 2 0,4 5 1 16,-4 7 22-16,4 1 5 0,0 3 1 0,-4 8 0 16,4-4 26-16,0 1 6 0,-8-5 1 0,4 0 0 15,-5-7-35-15,1-1-12 0,-1-3 9 0,0-1-9 16,1-3 0-16,-5 0 0 0,0-4 0 0,-4-1-1254 16</inkml:trace>
        </inkml:traceGroup>
        <inkml:traceGroup>
          <inkml:annotationXML>
            <emma:emma xmlns:emma="http://www.w3.org/2003/04/emma" version="1.0">
              <emma:interpretation id="{55F3AFA5-C8A7-4D73-AE97-200E3D0DEC1A}" emma:medium="tactile" emma:mode="ink">
                <msink:context xmlns:msink="http://schemas.microsoft.com/ink/2010/main" type="inkWord" rotatedBoundingBox="27041,8138 28048,8081 28113,9222 27106,9279"/>
              </emma:interpretation>
              <emma:one-of disjunction-type="recognition" id="oneOf31">
                <emma:interpretation id="interp47" emma:lang="" emma:confidence="0">
                  <emma:literal>C</emma:literal>
                </emma:interpretation>
                <emma:interpretation id="interp48" emma:lang="" emma:confidence="0">
                  <emma:literal>c</emma:literal>
                </emma:interpretation>
                <emma:interpretation id="interp49" emma:lang="" emma:confidence="0">
                  <emma:literal>€</emma:literal>
                </emma:interpretation>
                <emma:interpretation id="interp50" emma:lang="" emma:confidence="0">
                  <emma:literal>(</emma:literal>
                </emma:interpretation>
                <emma:interpretation id="interp51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74988.4046">26210 7603 1724 0,'0'0'38'0,"4"-11"8"0,-4 3 2 0,4-4 0 0,1 0-39 0,-1-3-9 15,1-1 0-15,-1 1 0 0,-4-1 84 0,4-4 16 16,-4 5 2-16,0-1 1 0,-4 1-31 0,-5 3-7 15,0-4-1-15,1 5 0 0,-6-1-16 0,1 0-4 16,-4 4-1-16,-1 1 0 0,-4-1-25 0,5 4-5 16,-5 4-1-16,-5 4 0 0,-3 4 6 0,-10 3 1 15,5 5 0-15,-13 11 0 0,0 1 3 0,-18 11 1 16,4 0 0-16,1 3 0 0,8-6-9 0,1 6-2 16,3 1 0-16,6 0 0 0,-1 4 1 0,9-4 0 15,-5 0 0-15,9 0 0 0,9 4 3 0,0-1 1 16,9 1 0-16,13 4 0 0,9-8-1 0,4-4-1 0,0 4 0 15,9-1 0-15,9-3 9 0,4-3 3 0,0-1 0 0,9-4 0 16,4-8-15-16,9 1-4 0,9-9 0 0,4 1 0 16,1-4-20-16,-6-9-5 0,6 1-1 0,-1-4 0 31,0-4-153-31,5-3-30 0,-1-5-7 0</inkml:trace>
        </inkml:traceGroup>
      </inkml:traceGroup>
      <inkml:traceGroup>
        <inkml:annotationXML>
          <emma:emma xmlns:emma="http://www.w3.org/2003/04/emma" version="1.0">
            <emma:interpretation id="{FB30D10F-F949-49A8-9F1C-E616B04BE7F4}" emma:medium="tactile" emma:mode="ink">
              <msink:context xmlns:msink="http://schemas.microsoft.com/ink/2010/main" type="line" rotatedBoundingBox="2768,10657 29623,8993 29737,10834 2882,12498"/>
            </emma:interpretation>
          </emma:emma>
        </inkml:annotationXML>
        <inkml:traceGroup>
          <inkml:annotationXML>
            <emma:emma xmlns:emma="http://www.w3.org/2003/04/emma" version="1.0">
              <emma:interpretation id="{D74F6FE2-29E8-4816-B8E9-11C02BDE1505}" emma:medium="tactile" emma:mode="ink">
                <msink:context xmlns:msink="http://schemas.microsoft.com/ink/2010/main" type="inkWord" rotatedBoundingBox="2805,11256 3485,11214 3547,12201 2867,12243"/>
              </emma:interpretation>
              <emma:one-of disjunction-type="recognition" id="oneOf32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76248.9162">1114 10984 1843 0,'0'0'164'0,"-8"0"-132"16,-1 0-32-16,0 8 0 0,5 0 48 0,-5 11 2 16,5 5 1-16,-5 7 0 0,0 0-51 0,5 4 0 15,4 4-16-15,-5 0 4 0,5 4 12 0,-4-4 12 16,8-8-3-16,1 5 0 0,-1-5 1 0,9-4 0 15,-4-7 0-15,0-5 0 0,4 1-10 0,-4-5 0 0,4-7 9 0,-4-4-9 16,8-4 24-16,1-7 0 0,-1-5 0 0,5-3 0 16,0-5-9-16,0-3-2 0,0 0 0 0,0-5 0 15,4-7 3-15,-4 4 0 0,4 0 0 0,1-4 0 16,-5 0-16-16,4 8 0 0,0-4 0 0,5 8 0 16,-5 3 0-16,-4 5 0 0,-4 3 0 0,4 8 0 15,-5 1 0-15,1 7 0 0,-1 7 0 0,-3 5 0 16,-1 0 18-16,0 7 1 0,-4 1 0 0,0-1 0 15,-1 5 20-15,1-1 4 0,-9-3 1 0,0 3 0 16,-9-4-20-16,5 1-3 0,-5-4-1 0,-4 3 0 16,4-3 20-16,-4-1 4 0,4 1 1 0,0-4 0 15,-12-1-36-15,-1 1-9 0,0-4 0 0,-5 3 0 0,5-7 0 16,0 4-12-16,1-8 2 0,3 0 1 16,-4 0-143-16,4-4-28 15,10-4-5-15</inkml:trace>
          <inkml:trace contextRef="#ctx0" brushRef="#br0" timeOffset="76371.3064">1312 10509 1951 0,'-9'-20'86'0,"9"20"18"0,0 0-83 0,0 0-21 16,0 0 0-16,0 0 0 0,0 0 14 0,0 0-2 16,0 0 0-16,9 12 0 0</inkml:trace>
        </inkml:traceGroup>
        <inkml:traceGroup>
          <inkml:annotationXML>
            <emma:emma xmlns:emma="http://www.w3.org/2003/04/emma" version="1.0">
              <emma:interpretation id="{2C3D462B-8C68-49B3-B014-6E3D9C57A67D}" emma:medium="tactile" emma:mode="ink">
                <msink:context xmlns:msink="http://schemas.microsoft.com/ink/2010/main" type="inkWord" rotatedBoundingBox="4707,10806 6330,10706 6420,12160 4798,12261"/>
              </emma:interpretation>
              <emma:one-of disjunction-type="recognition" id="oneOf33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76736.7351">2997 10883 1818 0,'-22'0'80'0,"22"0"17"0,-9 0-77 0,0 0-20 15,0 0 0-15,5 0 0 0,4 0 84 0,0 0 12 16,0 0 4-16,0 0 0 0,0 0-44 0,0 0-8 15,9-4-1-15,8 0-1 0,10-4 1 0,-1-3 0 16,9-1 0-16,4-4 0 0,5 1-29 0,0-5-6 16,4 1 0-16,5 3-1 0,-5 1-11 0,5-1 0 15,0-4 0-15,-9 9 0 16,-18 3-47-16,5 0-5 0,8 0 0 0,-17 4-671 16,-9 4-133-16</inkml:trace>
          <inkml:trace contextRef="#ctx0" brushRef="#br0" timeOffset="76967.4604">3348 10395 1670 0,'0'0'148'0,"0"0"-118"0,0 0-30 0,0 0 0 16,0 0 100-16,0 0 15 0,0 16 2 0,0 0 1 15,-5 7-38-15,5 8-8 0,0 4-2 0,0 8 0 16,-9 8-10-16,5 0-1 0,-5 3-1 0,0 1 0 15,1-1-28-15,-6 1-6 0,-3 4 0 0,4-5-1 16,0 5-15-16,-5-5-8 0,1-3 8 0,3 4-8 16,-3-1 0-16,-1-7 0 0,5-4 0 0,-9 0-8 15,9-12-92-15,-5 0-17 0,5-7-4 0,9-1-930 16</inkml:trace>
          <inkml:trace contextRef="#ctx0" brushRef="#br0" timeOffset="77624.5248">3852 10021 633 0,'9'-12'28'0,"-9"12"6"0,9-7-34 0,-5 3 0 16,5 4 0-16,-9 0 0 0,9 8 333 0,-1 3 60 16,1 5 12-16,0 3 3 0,0 9-279 0,-1-1-55 15,-8 8-11-15,9 4-3 0,-9 0-5 0,0 4-2 16,-4 0 0-16,-1 11 0 0,1 1-17 0,0 0-3 15,-10 3-1-15,6-3 0 0,-1 3-14 0,-4 1-3 16,-5-5-1-16,5-3 0 0,9-4-2 0,-10 0 0 0,-12-1 0 0,4-3 0 16,9-8-12-16,-4-3 0 0,-5-1 0 0,0-4 0 15,4-7 0-15,5-5 0 0,9-3 0 0,-1-8 0 16,-4 0 0-16,9-4 0 0,0 0 0 0,0 0 0 16,0-8-16-16,5-8-4 0,-1-3 0 15,5-1 0-15,4-3 11 0,0-1 9 0,0-3-13 0,5 4 5 16,0 3 8-16,-1 1-8 0,-4 7 8 0,5 4-8 15,-5 4 8-15,0 8 0 0,5 0-9 0,-5 4 9 16,9 4 0-16,-5 3-9 0,-4 1 9 0,5-1 0 16,4 1-8-16,-5 4 8 0,5-9 0 0,5 1 0 15,-5 0-20-15,4-8 2 0,0-1 1 0,9-3 0 16,9 0 1-16,-9-7 0 0,-21-5 0 0,16-4 0 16,10-3 16-16,-5-1 8 0,-9 1-8 0,1-5 12 0,-1 1-12 15,-4-4 0-15,4 3 8 0,-8-3-8 0,-1 0 9 0,-4-1-1 16,1-3 0-16,-1 4 0 0,-5-4-8 0,1 7 8 15,0 1-8-15,-9 3 8 0,4 1-8 0,-4 11 8 16,-4-4-8-16,4 12 8 0,-9-3 0 0,0-1 0 16,-8 11 0-16,-1 1 0 0,1 8 0 0,-10 7 0 15,1 5 0-15,0-1 0 0,8 8-8 0,-4-4 0 16,-4 4 0-16,4 0 0 0,9-3 0 0,0-1 0 16,13 0 0-16,4-4 0 0,1 1 0 0,-1-5 15 15,-4-4-3-15,17 1 0 0,14-1-12 0,-4-3-10 16,-10-8 2-16,14 0 0 15,8-1-112-15,5-3-23 0,-9-4-4 0</inkml:trace>
        </inkml:traceGroup>
        <inkml:traceGroup>
          <inkml:annotationXML>
            <emma:emma xmlns:emma="http://www.w3.org/2003/04/emma" version="1.0">
              <emma:interpretation id="{652BBDA1-E77C-4A0A-BE43-C34FF4C549E1}" emma:medium="tactile" emma:mode="ink">
                <msink:context xmlns:msink="http://schemas.microsoft.com/ink/2010/main" type="inkWord" rotatedBoundingBox="8812,11109 11177,10962 11227,11763 8862,11909"/>
              </emma:interpretation>
              <emma:one-of disjunction-type="recognition" id="oneOf34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83026.7828">7625 10333 921 0,'0'0'82'0,"0"0"-66"16,-9-4-16-16,1 0 0 0,-1 4 76 0,-4 0 12 16,-1 4 3-16,-3 0 0 0,-1-4-28 0,-4 4-6 15,-4 0-1-15,4 8 0 0,-4-5-28 0,0 5-7 16,-5-4-1-16,4 4 0 0,-3-5 4 0,8 5 0 15,-4 0 0-15,-1-4 0 0,10-1-10 0,-5 1-2 16,9 0 0-16,-5-4 0 0,5 0-3 0,0 0-1 16,8-4 0-16,5 0 0 0,0 0-8 0,0 0 0 15,0 0 0-15,9 11 0 0,0-3 0 0,8 4 0 16,-3 3 0-16,3 5 0 0,1-1 28 0,-1 5 3 16,5 3 1-16,0 4 0 0,-4 1-32 0,4 3 0 15,-5 0 0-15,1 0 0 0,-5 0 0 0,4-4 0 16,-3 0 0-16,-6 1 0 0,-3-9 30 0,3-4 3 15,1 5 1-15,0-9 0 0,-5-3 17 0,1 0 3 16,-1-4 1-16,1 3 0 0,-5-11-3 0,0 0 0 16,0 0 0-16,-14 4 0 0,6 4-7 0,-6-8-1 15,1 0-1-15,-4 0 0 0,-5 0-22 0,4 0-4 0,-4 0-1 16,0-4 0-16,-4 0-16 0,4 0 0 0,-9 0 0 16,5 1 0-1,-5-5-33-15,1 4-11 0,3 0-1 0,-3 0-1 16,8 4-127-16,4 0-26 0,5 0-5 0,4 0 0 0</inkml:trace>
          <inkml:trace contextRef="#ctx0" brushRef="#br0" timeOffset="83469.9497">7757 10727 345 0,'0'0'15'0,"0"0"4"0,-5-8-19 0,5 0 0 31,-4 1 0-31,0-1 0 0,4 8 197 0,0-8 36 16,0 0 7-16,4-4 2 0,-4 12-106 0,0 0-22 15,0 0-4-15,0 0-1 0,0 0-33 0,0 0-8 16,0 0 0-16,0 0-1 0,0 0-15 0,4 16-4 16,1 4 0-16,-1 7 0 0,0 4-9 0,-4 4-3 0,-4 0 0 15,4 4 0-15,0-4-5 0,0 0-2 0,0-3 0 16,0-1 0-16,4-8-13 0,5 5-4 16,-4-9 0-16,3-3 0 0,1-5-2 0,0 1-1 0,4-12 0 15,0 0 0-15,5-4 34 0,-1-8 6 0,1-3 2 16,4-5 0-16,0 1-28 0,0-8-6 0,4-1-1 0,-4-3 0 15,0 0-6-15,-4 0-2 0,3-1 0 0,-3-3 0 16,0 4-8-16,-1 0 10 0,1-4-10 0,-5 8 10 16,0-1-30-1,0 1-7-15,-4 7-1 0,4 5 0 0,0 3-180 0,-8 4-36 16</inkml:trace>
          <inkml:trace contextRef="#ctx0" brushRef="#br0" timeOffset="84283.2018">8340 10657 979 0,'0'0'43'0,"0"0"9"0,0 0-41 0,13-8-11 15,1 0 0-15,3 0 0 0,1 8 183 0,4 0 34 16,-9 8 7-16,9 0 2 0,-5 4-129 0,-4-1-25 16,1 5-6-16,-1 0-1 0,0 3-28 0,0 1-5 15,-9-1-2-15,1 1 0 0,4-1 10 0,-9 1 3 16,-5-5 0-16,-4 1 0 0,5 3 9 0,-5-7 3 0,0 4 0 0,1-5 0 15,-1-3-38-15,5 4-7 16,-5-8-2-16,4 0 0 0,5-4-8 0,0 0 8 16,0 0-8-16,0 0 8 0,0 0 0 0,0 0 0 15,-4-8 0-15,4 0 0 0,4-4-8 0,5 1 8 0,-4-9-8 16,8 4 8-16,0-3-8 0,4-4 0 0,1-5 0 0,4 5 0 16,-5-1 0-16,5 1 8 0,0 0-8 15,0-1 8-15,-4 9-8 0,4 3 0 0,0 0 0 0,0 4 0 16,-5 8 0-16,1 0 0 0,-1 0 0 0,-4 12 0 15,5 0 0-15,-5 7 0 0,0 1 0 0,-4 7 0 16,0-7 0-16,0 7 13 0,-5 0-1 0,-4-3-1 16,0 3 10-16,0-8 3 0,-4 5 0 0,-1-9 0 15,1 5-24-15,-1-4 9 0,1-5-9 0,0 1 0 16,4-12 12-16,0 0-12 0,0 0 12 0,0 0-12 16,0 0 16-16,0 0-4 0,0 0-1 0,0 0 0 15,4-8-11-15,0-4 0 0,1-3 0 0,4-1 0 16,4-7 0-16,0-1 0 0,5-3 0 0,-1-4 0 15,1 0 0-15,4 3 0 0,4-3 0 0,0 0 0 0,5 4 0 0,0 7 0 16,-5 1-14-16,5 3 5 0,-5 1 9 0,-4 7 0 16,4 4 0-16,-4 4 0 0,-4 0 0 0,-1 8 8 15,-4 3-8-15,1 5 0 0,3 0 0 0,-4 3 0 16,-8 1 0-16,3 3 8 0,-3-4-8 0,4 1 0 16,-5 3 0-16,0-3 0 15,5-1-76-15,-9 1-9 0,5-1-3 0,-1 1-678 16,-4-5-136-16</inkml:trace>
        </inkml:traceGroup>
        <inkml:traceGroup>
          <inkml:annotationXML>
            <emma:emma xmlns:emma="http://www.w3.org/2003/04/emma" version="1.0">
              <emma:interpretation id="{701A3842-8FBF-4205-8D2A-2A35911E8197}" emma:medium="tactile" emma:mode="ink">
                <msink:context xmlns:msink="http://schemas.microsoft.com/ink/2010/main" type="inkWord" rotatedBoundingBox="12452,10436 13388,10378 13457,11481 12521,11539"/>
              </emma:interpretation>
              <emma:one-of disjunction-type="recognition" id="oneOf35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85366.3199">10797 10372 979 0,'0'0'43'0,"4"-4"9"0,-4-4-41 0,0 1-11 16,0-1 0-16,0 0 0 0,0 4 145 0,5-4 27 16,-5 4 6-16,0 4 1 0,0 0-88 0,0 0-18 15,0 0-3-15,0 0-1 0,0 0-24 0,0 0-5 16,0 0 0-16,0 0-1 0,-9 8-6 0,0 4-1 16,-4 0 0-16,4 7 0 0,1 1-6 0,-1-1-2 15,0 1 0-15,-4 3 0 0,9-4-12 0,-1 5-2 16,-4-5-1-16,5 1 0 0,0-1 0 0,-1 1 0 15,5-5 0-15,0 5 0 0,0-1-9 0,5 1 0 16,-1-1 9-16,0-3-9 0,1 0 0 0,4-5 0 16,-5 1 0-16,5-4 0 0,-5-4 0 0,5 4 0 15,0-5 0-15,4-3 0 0,0 0-13 0,0 0 2 16,5-3 1-16,-1-5 0 0,10 0 10 0,-10-4 0 16,5-3 0-16,-4-1 0 0,3 0 10 0,-3-7-2 15,-5 4-8-15,0-5 12 0,-4 5-4 0,4-9 0 0,5-3-8 16,-5-4 12-16,0 0 4 0,-4 0 1 0,0 4 0 15,-1-4 0-15,-3 7-17 0,-1 1 8 0,-8 0-8 0,-1 7 0 16,5 1 37-16,-4 3 1 0,-5 0 0 16,1 5 0-16,-1 7-23 0,0 0-5 0,-4 0-1 0,-5 8 0 15,1 4-9-15,-5 0-11 0,-5 3 3 0,1 5 0 32,4 3-104-32,-4-3-20 0,4 0-4 0,4 3-844 0</inkml:trace>
          <inkml:trace contextRef="#ctx0" brushRef="#br0" timeOffset="86008.4832">11267 10532 1440 0,'0'0'64'0,"8"-8"12"0,-8 0-60 0,5 1-16 16,3-1 0-16,1 4 0 0,0-4 104 0,-5 0 19 16,1 4 3-16,4-3 1 0,-5-1-40 0,5 4-8 15,4 0-2-15,-4 0 0 0,4-4-44 0,0 4-9 16,0 0-1-16,5 1-1 0,-1 3-22 0,1 0-13 16,4 0 1-16,0 0-649 15,4 0-131-15</inkml:trace>
          <inkml:trace contextRef="#ctx0" brushRef="#br0" timeOffset="85781.9726">11363 10181 1497 0,'0'0'133'0,"4"-8"-106"16,1 0-27-16,4-3 0 0,-5 3 84 0,5 0 11 15,0 0 2-15,-1-3 1 0,1-1-15 0,4-4-3 16,0 5-1-16,1-5 0 0,-1 0-24 0,-4 1-5 15,-1-5-1-15,5 5 0 0,1-5-21 0,-6 5-4 16,1-1 0-16,0-3-1 0,0-1-23 0,-5 1 9 16,-4-1-9-16,4 1 0 0,-4-1 23 0,5 1-3 15,-5-5 0-15,0 5 0 0,0 3-20 0,0-3 0 16,4 3 0-16,-4-4 8 0,-4 9-8 0,4-5 0 16,4 4 0-16,1 1 8 0,-5 3-8 0,0 8 0 15,0 0 0-15,0 0 0 0,0-8-8 0,0 8 8 16,0 0-8-16,0 0 8 0,0 0 0 0,-9 0 0 0,-4 4 9 15,8 8-9-15,-3-1 0 0,-1 5 0 0,0 4-12 0,0 7 3 16,0 4 9-16,5 4 0 0,-5 4 0 0,5 4 0 16,0 4 0-16,-1 4 11 0,1-1-3 0,-1 5 0 15,5-5 12-15,0-11 1 16,0 4 1-16,0 0 0 0,0 0 2 0,0 0 0 0,-4-4 0 0,4 4 0 16,0-4-12-16,-4 8-3 0,4-4 0 0,0-4 0 15,0-8-9-15,-5 0 0 0,5-8 0 0,-4 1 0 16,-1-5-102-1,1-3-22-15,0 3-5 0</inkml:trace>
        </inkml:traceGroup>
        <inkml:traceGroup>
          <inkml:annotationXML>
            <emma:emma xmlns:emma="http://www.w3.org/2003/04/emma" version="1.0">
              <emma:interpretation id="{6BDDDE33-61AB-43B8-93BA-B262FB7DE7A0}" emma:medium="tactile" emma:mode="ink">
                <msink:context xmlns:msink="http://schemas.microsoft.com/ink/2010/main" type="inkWord" rotatedBoundingBox="14883,9906 16872,9783 16965,11290 14976,11413"/>
              </emma:interpretation>
              <emma:one-of disjunction-type="recognition" id="oneOf36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86925.5382">13127 10111 1263 0,'0'0'56'0,"0"0"12"0,0 0-55 0,0 0-13 0,0 0 0 0,9 0 0 16,-5-4 80-16,5 4 12 0,-1-4 4 0,6 4 0 15,-1 0 16-15,4-4 3 0,1 4 1 0,8-8 0 16,1 8-42-16,3-8-8 0,5 5-2 0,0-5 0 16,1 0-26-16,-1-4-6 0,0 4 0 0,0 5-1 15,0-5-31-15,-4 4 8 0,4-4-8 0,-5 4 0 16,-3 4-25-16,-1-4-8 0,-4 4-2 15,-4 0 0-15,-1 4-206 0,-4-4-42 0,9 0-8 16,-4 0-1-16</inkml:trace>
          <inkml:trace contextRef="#ctx0" brushRef="#br0" timeOffset="87209.4213">13693 9592 979 0,'0'0'87'0,"0"0"-70"16,0 0-17-16,0 0 0 0,0 0 142 0,0 0 25 16,0 0 5-16,0 0 0 0,0 0-60 0,-5 8-12 15,1 4-2-15,-5 7-1 0,-8 5-38 0,3 3-8 16,6 4-2-16,-6 8 0 0,-3 4-5 0,4 0 0 16,-5 4-1-16,1 7 0 0,-1 1 11 0,1-5 2 15,-1 1 1-15,0 4 0 0,1-8-17 0,-1-1-4 16,1-3-1-16,-1 0 0 0,1-4-20 0,-1 0-4 15,5-4-1-15,-9 0 0 0,5 0 7 0,-1-3 2 16,0-1 0-16,5-12 0 16,-4 1-67-16,8-5-12 0,-4 1-4 0,8-8 0 15,1 0-185-15,-5-8-38 0,9 0-7 0,0 0-2 0</inkml:trace>
          <inkml:trace contextRef="#ctx0" brushRef="#br0" timeOffset="87868.6314">14145 9198 1555 0,'13'-19'138'0,"-9"11"-110"0,5-8-28 0,8 5 0 0,-3-1 80 0,3 0 10 16,5 1 2-16,4-1 1 0,-4 8-21 0,-4-4-5 16,-1 4-1-16,5 4 0 0,-4 0-10 0,-5 8-1 15,0 4-1-15,0 7 0 0,-4 1 0 0,0 11 0 16,-13 4 0-16,4 16 0 0,-9 3-26 0,-4 5-4 15,-1 3-2-15,-12 5 0 0,4-1 17 0,-8 0 3 16,-1 8 1-16,-4 4 0 0,-5-4-26 0,5 0-5 16,0-3 0-16,0-1-1 0,0-4-11 0,4-7 8 15,0-9-8-15,1 1 8 0,3-8-8 0,1-4 0 16,4 0 0-16,0-12 0 0,0 0 0 0,5-7 0 16,4-4 0-16,-1-5 0 0,6-3 0 0,-1 0 0 15,4-4 0-15,5-4 0 0,0 0 0 0,0-12 0 16,0 0 0-16,5 1-11 0,-1-9 2 0,9 1 0 0,1-1 0 0,3-3 0 15,1-5 9-15,8 5 0 16,0-4-9-16,5 3 9 0,-5 1-11 0,1 3 3 0,-5 5 0 16,4 3 0-16,-4 4 8 0,0 4 0 0,0 1 0 15,-5 6 0-15,1 5-20 0,4 0 0 0,0 4 1 16,-5 7 0-16,5 1 19 0,-4 3 0 0,4 1 0 0,0-5 0 16,-5 1 0-16,1-1 0 0,8 1 0 0,0-9 0 15,1 1 0-15,3-8 0 0,5 0 0 0,1-4 0 16,-1-4-13-16,0 0 1 0,0-8 0 0,0 1 0 15,0-1 12-15,-4-8 16 0,8 1-3 0,-4-1-1 16,-4-3 7-16,4 0 1 0,5-5 0 0,-10 1 0 16,-8-4-20-16,5 0 0 0,-1-1 0 0,0-3 0 15,1 4 0-15,-10 0 0 0,1 4 0 0,-5-1 0 16,0 5 0-16,-4 3 0 0,-5 9 0 0,-4-1 0 16,0 12 0-16,-9-8 0 0,-4 8 0 0,-4 0 0 0,4 4 8 15,-5 4-8-15,0 8 12 0,-4 3-12 0,1 4 9 0,-6 5-9 16,5 3 0-16,0 0 9 0,0 0-9 0,0-3 0 15,9-1 0-15,0 0 8 0,4-3-8 0,5-1 0 16,-5-4 0-16,5 1 0 0,8-4 0 0,1 3 0 16,3-11 0-16,1 4 0 0,4-1 0 0,5-3 0 15,4 0 0-15,4-4 0 16,0 0-33-16,5 0-3 0,0-8 0 0,4 0 0 16,-4 0-182-16,8 4-37 0</inkml:trace>
        </inkml:traceGroup>
        <inkml:traceGroup>
          <inkml:annotationXML>
            <emma:emma xmlns:emma="http://www.w3.org/2003/04/emma" version="1.0">
              <emma:interpretation id="{4F6EFDDD-F403-4178-A8D5-4524CC9A44A0}" emma:medium="tactile" emma:mode="ink">
                <msink:context xmlns:msink="http://schemas.microsoft.com/ink/2010/main" type="inkWord" rotatedBoundingBox="18492,10065 22895,9793 22977,11114 18574,11387"/>
              </emma:interpretation>
              <emma:one-of disjunction-type="recognition" id="oneOf37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97571.4273">18874 9935 1094 0,'22'-15'97'0,"-22"15"-77"0,9-12-20 0,4 4 0 0,0 4 160 0,-4-3 28 15,-9 7 5-15,0 0 2 0,9-8-106 0,-5 0-21 16,-4 8-4-16,0 0 0 0,-9-4-25 0,9 4-5 16,-4-8-1-16,-5 8 0 0,-8 0 6 0,3 4 1 15,-3 4 0-15,-1 8 0 0,-4-1-13 0,-4 9-3 16,0-1 0-16,-1 8 0 0,5 0-24 0,1 0 0 15,-6 5 0-15,5-5 0 0,9 0 0 0,0-4 0 16,0 1 0-16,4-5 0 0,0-4 0 0,5 1 0 16,8-4 0-16,-8-5 0 0,-1-7 0 0,5-4-11 15,9 4 11-15,4-4-12 0,-4-8 12 0,4-3-8 16,-4-1 8-16,9-4-8 0,4-3 8 0,0-5 0 16,-9-3 0-16,13 0 0 0,0-4 0 0,1-1 0 15,-5 1 0-15,-5 0 0 0,9 8 0 0,-4-1 0 0,-4 5 0 16,-5 3 8-16,-4 8 25 0,4 1 6 0,-4 7 1 15,-9 0 0-15,0 7-27 0,0 9-5 0,4 3 0 0,-4 9-8 16,-4-1 0-16,-1 4 0 0,-3 0 0 0,8 4-746 16,4-3-142-16</inkml:trace>
          <inkml:trace contextRef="#ctx0" brushRef="#br0" timeOffset="97813.4457">19756 9690 2170 0,'0'-16'96'0,"0"16"20"0,0-4-92 0,0 4-24 15,0 0 0-15,0 0 0 0,-9 8 60 0,-4-4 7 16,4 8 1-16,-8 3 1 0,-1 5-27 0,1 3-6 16,-5 0 0-16,0 5-1 0,0 3-15 0,0 0-4 15,0 4 0-15,0 0 0 0,4 4-16 0,1-4 0 16,-1 4 0-16,1-4 0 0,4 1 29 0,-1-5 3 15,6 0 0-15,3-4 0 16,-4 1-52-16,9-5-9 0,-4-4-3 0,4-3 0 16,0 0-51-16,4-5-10 0,5-3-3 0</inkml:trace>
          <inkml:trace contextRef="#ctx0" brushRef="#br0" timeOffset="98000.896">19936 9912 2206 0,'0'0'98'0,"0"0"20"0,-5 8-94 0,1 7-24 0,0 1 0 0,-5 3 0 16,4 9 58-16,-8-5 7 0,5 4 2 0,-6 1 0 15,6-1-32-15,-1 0-7 0,0-7 0 0,5 7-1 16,-1-7-19-16,1-1-8 0,4-3 8 0,0-1-8 31,4-3-145-31,1 0-35 0,8 3-6 0,4-15-2 0</inkml:trace>
          <inkml:trace contextRef="#ctx0" brushRef="#br0" timeOffset="98124.4864">20116 9729 2329 0,'0'0'51'0,"0"0"10"0,4-8 3 0,-4 8 2 0,0 0-53 0,0 0-13 16,0 0 0-16,0 0-688 15,0 0-140-15</inkml:trace>
          <inkml:trace contextRef="#ctx0" brushRef="#br0" timeOffset="98317.8114">20375 9729 2188 0,'0'0'48'0,"13"-12"11"0,4 4 1 0,5-4 1 0,4 1-49 0,1-1-12 15,4 0 0-15,4 1 0 0,0-5 54 0,0 4 8 16,4 1 2-16,-4 3 0 0,0 0-52 0,1 0-12 0,-1 0 0 15,0 1 0 1,-4-1-100-16,4 0-22 0,-5 0-5 0,1 0-1 16,-5-3-51-16,5 3-10 0,17-19-3 0,-17 7-486 0</inkml:trace>
          <inkml:trace contextRef="#ctx0" brushRef="#br0" timeOffset="98511.6471">21081 9046 1785 0,'-13'0'159'15,"13"0"-127"-15,0 0-32 0,0 8 0 16,-5 4 50-16,5 3 4 0,-8 9 1 0,-1 7 0 16,0 4 32-16,-4 4 6 0,-5 8 2 0,-4 7 0 0,0-3-17 0,5 4-3 15,-9-1-1-15,-1 1 0 0,1-1-46 16,4 1-10-16,0 0-2 0,0-1 0 0,0-3 9 0,5 0 2 16,-5-8 0-16,4 3 0 15,1-7-107-15,3 0-22 0,1-8-4 0,0 1-1008 16</inkml:trace>
          <inkml:trace contextRef="#ctx0" brushRef="#br0" timeOffset="96428.7615">17339 9627 748 0,'0'0'67'0,"0"-8"-54"16,-5-3-13-16,1 7 0 0,-1-8 102 0,1 8 18 15,-5-4 3-15,0 1 1 0,5 3-49 0,-5-4-10 16,0 4-1-16,1 0-1 0,-5 0-3 0,4 0 0 15,-9 4 0-15,5 0 0 0,-9 0-13 0,5 4-3 16,-10 0-1-16,5 4 0 0,-4-4 17 0,-5 8 4 16,1 3 1-16,-1 5 0 0,-9 3-19 0,10 4-4 15,-1 5-1-15,0 3 0 0,1 0-2 0,3 4-1 16,5 0 0-16,0 4 0 0,5-4-16 0,4 0-3 16,-1 0-1-16,6 0 0 0,8-4-18 0,0 0 0 15,0-4 0-15,4 0 0 0,9-4-12 0,0-3-5 16,5-1-2-16,8-3 0 15,-4-9-36-15,9-3-7 0,8 0-2 0,5-4 0 16,5-4-78-16,3-4-16 0,-4 0-3 0,1 0-1 0</inkml:trace>
          <inkml:trace contextRef="#ctx0" brushRef="#br0" timeOffset="96773.9328">17768 9943 1209 0,'-35'-12'108'0,"27"9"-87"0,8 3-21 0,4-4 0 0,0 0 92 0,-4-4 13 15,-8 0 3-15,-1 4 1 0,4 0-17 16,-8 0-4-16,-4 8-1 0,-1 0 0 0,1 0-39 0,-1 0-8 16,-4 8-2-16,-4 3 0 0,4 5-10 15,0-1-3-15,-4 5 0 0,-1 3 0 0,5 0-17 0,5 1-8 16,4-1 8-16,-1 4-8 0,6-8 0 0,3 1 0 16,5-1 0-16,5-7 0 15,-5-1-23-15,8-3-6 0,1-8-2 0,4 0 0 16,1 0-4-16,-1-12-1 0,4 0 0 0,5 0 0 0,0-3 28 0,0-9 8 15,-9 1 0-15,9-9 0 0,9 1 0 0,-9 0 0 16,-5-4 0-16,5-1 0 0,0 1 27 0,-4 0 2 16,-5 4 1-16,-9 3 0 0,-4 5 2 0,0 3 1 15,9 5 0-15,-4 3 0 0,-5 8 4 0,0 0 1 16,0 0 0-16,0 0 0 0,4 12-23 0,-8 3-5 16,-1 5-1-16,10 3 0 0,3 8-9 0,-8-3 0 15,-8 3 0-15,8 4 0 16,4-4-59-16,0-4-17 0,-4 4-3 0,-4 1-869 0</inkml:trace>
          <inkml:trace contextRef="#ctx0" brushRef="#br0" timeOffset="97199.9865">18014 9916 1681 0,'13'-8'74'0,"-13"8"16"16,5 0-72-16,3 0-18 0,-3 0 0 0,8 8 0 15,0 0 80-15,0 7 13 0,-8 1 3 0,4 7 0 16,-1 5-61-16,-3-1-12 0,-5 4-3 0,-5 4 0 0,1 0 11 0,0 0 1 16,-1 0 1-16,1 4 0 0,-9-7 5 0,4 3 1 15,0-4 0-15,0 4 0 0,0-4 4 0,1-4 1 16,-1 1 0-16,5-5 0 0,-1-3-27 0,1-5-5 16,-5 1 0-16,5-4-1 0,8-5 1 0,-4-7 0 15,-4 8 0-15,4-8 0 0,0 0-1 0,0 0 0 16,0 0 0-16,0 0 0 0,-9-12 9 0,9-3 1 15,4-1 1-15,1-3 0 0,-5-5-22 0,4 1 0 16,0-4 0-16,10-5 0 0,-6-3 0 0,-3-4 0 16,8 0 0-16,4-7 0 0,5-5 0 0,0 0 0 15,0 0 0-15,9-3 0 16,4 3-21-16,5 1-9 0,-5-1-2 0,4 4 0 0,-8 8 32 0,8 4 15 16,10 8-2-16,-10 3 0 15,-13 9-50-15,5 3-11 0,-5 4-1 0,-4 12-1 0,-8 8 29 0,-1 3 5 16,-13 5 2-16,0 7 0 0,0 0 26 0,-13 5 6 0,-5 3 1 15,-4 0 0-15,0 0-19 0,-4 0 0 0,-9 4 0 16,-5 0 0 0,5 0-51-16,-4-4-7 0,-1-4-2 0,-4 0-639 0,0-3-128 0</inkml:trace>
        </inkml:traceGroup>
        <inkml:traceGroup>
          <inkml:annotationXML>
            <emma:emma xmlns:emma="http://www.w3.org/2003/04/emma" version="1.0">
              <emma:interpretation id="{ED4F4913-333C-42CF-9367-563421D88CD2}" emma:medium="tactile" emma:mode="ink">
                <msink:context xmlns:msink="http://schemas.microsoft.com/ink/2010/main" type="inkWord" rotatedBoundingBox="25127,9945 26452,9862 26519,10937 25194,11019"/>
              </emma:interpretation>
              <emma:one-of disjunction-type="recognition" id="oneOf38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04709.6575">24126 9943 1756 0,'0'0'78'0,"0"-12"16"16,4 1-75-16,0-1-19 0,1 0 0 0,4 1 0 0,-1-1 94 0,1-4 15 16,4 5 3-16,0 3 1 0,5-4-38 0,0 0-8 15,3 9-2-15,6-5 0 0,4 0-48 0,4 4-9 16,0-4-8-16,0 4 9 15,0 0-57-15,4 1-12 0,-4-1-3 0,5 0-948 16</inkml:trace>
          <inkml:trace contextRef="#ctx0" brushRef="#br0" timeOffset="104645.8556">24363 9534 633 0,'4'-8'56'0,"0"4"-44"16,1-4-12-16,8 0 0 0,0-3 194 15,5 3 37-15,4-4 7 0,-5-3 2 0,1 3-86 0,-1-4-17 16,1-3-3-16,-1 3-1 16,5-3-73-16,-9 3-14 0,-4-3-3 0,4-1-1 0,0 1-14 0,1-1-2 15,-10 1-1-15,0-1 0 0,1 1 25 0,-1-1 5 16,-4 4 1-16,0 5 0 0,5-1-56 0,-1 0 0 15,-4 5 0-15,0-1-12 0,0 8 12 0,0-8 8 16,-4-4-8-16,4 12 11 0,0 0-11 0,0 0 0 16,0-4 0-16,0 4 0 0,0 0 0 0,0 0 0 15,0 0 0-15,0 0 0 0,0 0 0 0,0 0 0 16,0 0 0-16,0 0 0 0,-14 0 0 0,10 8 0 16,-5 0 0-16,0 8 0 0,1 3 0 0,-5 1 0 15,8 7 0-15,-8 4 0 0,0 8 0 0,-5 4 0 16,5 4 0-16,0 7 0 0,0-7 0 0,0 8 21 15,-1-5-2-15,6 5-1 0,-10 0 26 0,5-9 4 16,9 1 2-16,-1 4 0 0,-4-4-37 0,5 0-13 16,4-8 9-16,-4 3-9 0,4-7 0 0,0-3 0 15,0-1 0-15,4-8 0 0,-4 1 0 0,-4-5 0 0,4-3 0 16,0-5 0 0,0-3-48-16,0-8-3 0,0 0 0 0,0 0-703 0,0 0-141 0</inkml:trace>
          <inkml:trace contextRef="#ctx0" brushRef="#br0" timeOffset="104030.5344">23595 9733 518 0,'0'0'46'0,"4"-8"-37"0,1 0-9 0,-1 4 0 16,0-4 168-16,-4 0 32 0,5 5 7 0,-1-1 1 15,0-4-116-15,-4 8-22 0,0-4-5 0,0 4-1 16,0 0 0-16,0 0 0 0,0 0 0 0,0 0 0 16,0 0-15-16,0 0-3 0,0 0-1 0,0 0 0 15,0 0-21-15,-8 0-4 0,-1 4 0 0,9-4-1 16,-13 4 1-16,0 0 1 0,4 3 0 0,-4 1 0 15,0 4 11-15,-5 0 1 0,5 3 1 0,0 5 0 16,-5-5-3-16,-4 9-1 0,5-5 0 0,3 9 0 16,-3-9-10-16,-1 1-1 0,10-1-1 0,-6 1 0 15,6-1-10-15,8-3-8 0,-5-1 9 0,5-3-9 16,5 4 8-16,-5-5-8 0,8-3 0 0,1 0 0 16,0 0 8-16,9-1-8 0,3-3 0 0,1-4 9 0,5 0-9 15,3-4 0-15,-3-3 0 0,3-1 0 0,10 0 14 0,-5-4 1 16,0-3 0-16,-4 3 0 0,-5 0-15 0,0-3 0 15,1-1 0-15,-1 1 0 0,-4-5-9 0,0-3-5 16,0-1-1-16,0-3 0 0,-5 4 24 0,1-5 5 16,-5 1 1-16,5 0 0 0,-10-1-15 0,1 1 0 15,-9 4 0-15,0-1 0 0,0 5 0 0,0-1 0 16,-9 5 0-16,5-1 0 0,-5 4 54 0,-4 1 8 16,0 7 2-16,-5 0 0 0,-4 4-52 0,1 4-12 15,3 4 0-15,-8 3 0 16,-5 5-48-16,0-4-13 0,1 7-3 0,-6 1-682 15,1 3-137-15</inkml:trace>
        </inkml:traceGroup>
        <inkml:traceGroup>
          <inkml:annotationXML>
            <emma:emma xmlns:emma="http://www.w3.org/2003/04/emma" version="1.0">
              <emma:interpretation id="{86765564-8FF9-4935-B408-14817ABB6DB0}" emma:medium="tactile" emma:mode="ink">
                <msink:context xmlns:msink="http://schemas.microsoft.com/ink/2010/main" type="inkWord" rotatedBoundingBox="27547,9419 29641,9289 29737,10834 27643,10964"/>
              </emma:interpretation>
              <emma:one-of disjunction-type="recognition" id="oneOf39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05404.4988">26653 8871 1728 0,'0'0'76'0,"0"0"16"0,0 0-73 0,0 0-19 0,0 0 0 0,-9 4 0 16,0 3 76-16,-4 13 11 0,0-1 2 0,-5 16 1 16,-4 4-42-16,-4 12-8 0,-5 4-1 0,-8 7-1 15,-1 8 21-15,-4 1 4 0,5 3 1 0,-5 0 0 16,5 0-24-16,-1-8-5 0,1 4-1 0,4 1 0 16,-1-9-25-16,1 0-9 0,5-3 0 0,-5-1 9 15,4-7-31-15,0-4-6 0,0-8-2 16,5 0 0-16,-5-12-122 0,9-7-25 0,5-1-5 15</inkml:trace>
          <inkml:trace contextRef="#ctx0" brushRef="#br0" timeOffset="105166.4119">25876 9596 1497 0,'-9'0'32'0,"1"-4"8"0,8 4 0 0,-9 0 4 0,0 0-36 0,9 0-8 15,0 0 0-15,0 0 0 0,4-4 53 0,10 0 9 16,-1 0 2-16,9 1 0 0,8-1 0 0,1 0 0 16,9-4 0-16,-1 0 0 0,5 4-20 0,4-4-4 15,0 1-1-15,5-5 0 0,-5 0-19 0,1 4-3 16,-1 1-1-16,-4-1 0 15,-5 4-56-15,-4-4-12 0,-8 4-3 0,-1 0-551 16,-8-3-110-16</inkml:trace>
          <inkml:trace contextRef="#ctx0" brushRef="#br0" timeOffset="106189.8525">27096 8644 1843 0,'0'0'81'0,"13"-15"18"0,0 3-79 0,5 0-20 16,-10 1 0-16,6 3 0 0,-1 4 82 0,0 4 13 16,0 0 2-16,0 4 1 0,0 4-29 0,-4 7-5 15,0 5-2-15,-5 11 0 0,5 4-62 0,-13 8 0 0,-5 4 0 0,-4 7-10 16,-5 5 10-16,-8 7 9 0,0 1-1 0,-5 11-8 16,-9-8 0-16,-3 4 0 0,-1 0 0 0,-9 4 0 15,9-8 32-15,-4-7-1 0,4-1 0 0,0-7 0 31,9-5-50-31,0-7-9 0,9-8-3 0,4-7 0 0,0-9 48 0,4-3 10 0,5-5 1 0,0 1 1 16,4-4-46-16,0-4-10 16,5-8-1-16,4 4-1 0,0-12 74 0,4 0 15 0,5-7 4 0,0 3 0 15,8-3-52-15,-3-5-12 0,3 5 0 0,5-4 0 16,0-1-21-16,4 5-7 16,-4 3-2-16,5 0 0 0,-5 9 22 0,-1 3 8 0,1 0 0 0,0 8-9 0,-4 4 9 15,4-1-12-15,0 5 12 0,0 4-12 16,4-1-10-16,0 1-2 0,5-1-1 0,4 1 0 0,0 0 25 0,0-5 0 15,-4-3 12-15,9 0-4 0,-5-4-20 0,4 0-3 16,-4-4-1-16,0-4 0 0,0 0 16 0,1-8 12 16,-6 4-3-16,5-3 0 0,-4-5-9 0,0 1 0 15,-5-5 0-15,0-3 0 0,1-1 0 0,-1 1 0 16,-8-4 0-16,-5 3 0 0,4-3 0 0,-4 0 0 16,-8 3 0-16,-1 5 0 0,1-1 40 0,-10 5 5 15,-4 3 2-15,-4 0 0 0,0 4-18 0,-9 4-3 16,0 4-1-16,0 8 0 0,-4 4-8 0,-5 4-1 15,1 3-1-15,-1 4 0 0,5 1-31 0,-5 3-5 16,9-3-2-16,0 3 0 0,4 0 42 0,10 0 8 16,-1-3 1-16,9 3 1 15,4-3-46-15,1 3-10 0,8-4-1 0,4-3-1 0,5 3 29 0,0-3 18 16,9-5-2-16,8 5-1 16,-3-5-38-16,12-3-7 0,4 4-2 0,10-1 0 15,-5-3-96-15,0 4-19 0,0-5-4 0,-9-3-1 0</inkml:trace>
        </inkml:traceGroup>
      </inkml:traceGroup>
      <inkml:traceGroup>
        <inkml:annotationXML>
          <emma:emma xmlns:emma="http://www.w3.org/2003/04/emma" version="1.0">
            <emma:interpretation id="{4A3EC504-B405-46D1-B8AD-E713156ECFB4}" emma:medium="tactile" emma:mode="ink">
              <msink:context xmlns:msink="http://schemas.microsoft.com/ink/2010/main" type="line" rotatedBoundingBox="2872,12682 30031,11475 30115,13349 2955,14555"/>
            </emma:interpretation>
          </emma:emma>
        </inkml:annotationXML>
        <inkml:traceGroup>
          <inkml:annotationXML>
            <emma:emma xmlns:emma="http://www.w3.org/2003/04/emma" version="1.0">
              <emma:interpretation id="{A7B5876A-B2CB-4542-83FB-A547AA61FABC}" emma:medium="tactile" emma:mode="ink">
                <msink:context xmlns:msink="http://schemas.microsoft.com/ink/2010/main" type="inkWord" rotatedBoundingBox="2881,12881 7268,12687 7327,14013 2940,14208"/>
              </emma:interpretation>
              <emma:one-of disjunction-type="recognition" id="oneOf40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08782.5279">2839 12786 576 0,'0'0'51'0,"4"-12"-41"0,9 5-10 0,-4-1 0 15,0-4 121-15,4 0 23 16,-4 5 4-16,-1-5 0 0,1 0-46 0,-4 0-10 16,-1 1-1-16,0-1-1 0,1 4-19 0,-1-3-4 15,-4 11-1-15,0-8 0 0,4-4-3 0,1 4-1 16,-10-3 0-16,5 11 0 0,0 0-8 0,0 0-2 16,5-8 0-16,-5 8 0 0,0-12-27 0,0 12-5 15,0 0-2-15,4-8 0 0,-4 8-18 0,5-11 10 0,-5 11-10 16,0 0 8-16,0 0-8 0,0 0 8 0,-9-8-8 0,0 8 8 15,0 0-8-15,1 4 0 16,-6 7 0-16,-3 1-11 0,4 0 3 0,-5 7 0 0,5 1 0 0,0 3 0 16,0 1 8-16,-1-1 0 0,1 0 0 0,5-3-8 15,-1 3 8-15,4-3 0 0,1-1 0 0,0-3 0 16,8-4 0-16,-4-5 0 0,0-7 0 0,0 0 0 16,13 8 0-16,0-8-8 0,0 0 8 0,1-8-8 15,8-3 8-15,0-1-8 0,4-4 8 0,-4 5-8 16,-5-5 8-16,1 8-8 0,-1 0 8 0,1 5-8 15,-5 3 8-15,-4 3-8 0,-5 9 8 0,-4 4-8 16,0 7 8-16,-4 4 0 0,-9 5 0 0,-5 3 0 16,1 4 8-16,-5 4 3 0,-5-4 1 0,5 4 0 15,-4-4-12-15,0 3 12 0,-1 5-12 0,1-8 12 0,0-4-12 16,0-3 0-16,4-9 0 0,0-4 0 0,4-3 0 0,5-4 0 16,0-8 9-16,4-4-9 0,0 0 8 0,5-8-8 15,-5 0 10-15,9-8-10 0,4 1 0 0,1-9 0 16,4 1 0-16,4-4 0 0,4-1-10 0,5 1-2 15,-4 0 0-15,8 3 0 0,-4-3 0 0,4 4-1 16,5 3 0-16,-5 5 0 0,1-1 13 0,-5 4 0 16,8 5-10-16,1 3 10 0,-5 0 0 0,1 0 0 15,-1 4 0-15,-4 0 0 0,4 0-18 0,-4-4 1 16,0 0 0-16,-4 0 0 0,4-4 17 0,0 4 0 16,-5-3-8-16,1-1 8 0,4-4 0 0,-5 0 0 15,1-3 0-15,-1-1 9 0,1 1 0 0,-1-5 0 0,5 1 0 16,-4-1 0-16,-5 1 3 0,0-5 0 0,5 1 0 15,-5-4 0-15,0-5-3 0,-4 5 0 0,0 0 0 0,-1-1 0 16,1 5-9-16,-4 7 10 0,-5 1-10 0,0 3 10 16,-5 0 4-16,5 12 1 0,-4-3 0 0,4 3 0 15,-13 0-4-15,-1 3-1 0,1 9 0 0,0 0 0 16,-9 3-2-16,5 5 0 0,4 7 0 0,-1-3 0 16,-3 3-8-16,8 0 0 0,0 1 0 0,0-1-11 15,9 4 11-15,-4-4 0 0,8 1 0 0,1 3-8 16,-1-4 8-16,5 0 0 0,0-3 0 0,0-1 0 15,-1-3 0-15,1-5 0 0,4 1 0 0,-4-4 8 16,4-5 4-16,0 1 2 0,5-4 0 0,-5-4 0 0,5 0 0 16,-1-8 0-16,14-3 0 0,-5-9 0 0,1 5-5 0,3-9-1 15,-8 1 0-15,9-5 0 0,4 1-8 0,0-8 0 16,-4 0 9-16,8 0-9 0,1-4 0 0,-1 0 8 16,-4 0-8-16,0 0 0 0,5 4 0 0,-5 7 0 15,0 5 0-15,-4 4 8 0,0 7 0 0,-1 4 0 16,-3 0 0-16,-1 8 0 0,-4 0 4 0,0 4 2 15,0 4 0-15,-5 4 0 0,5-1 2 0,-4 1 1 16,-1 4 0-16,-4 3 0 0,1 1-3 0,-6-1-1 16,-3 5 0-16,-1-1 0 0,1-4-4 0,-10 5-1 15,-12-1 0-15,3 1 0 0,1-5-8 0,-4 1 0 16,-10-1 0-16,1 1 0 0,-9-1 10 0,0-3 3 16,0-1 1-16,4-7 0 0,-4 0-6 0,4-4 0 15,1-4-8-15,-1 0 12 0,0-4 0 0,5 0 0 16,-5-8 0-16,9 5 0 15,0-1-96-15,5-8-19 0,-5 4-4 0,4-7-993 0</inkml:trace>
          <inkml:trace contextRef="#ctx0" brushRef="#br0" timeOffset="109493.3101">5405 12669 1382 0,'0'0'123'0,"0"0"-99"15,9-8-24-15,0 4 0 0,4 0 145 0,-4 4 24 16,4 4 5-16,-4 0 1 0,-5 4-66 0,5 8-13 15,-5-1-2-15,0 5-1 0,-8 3-35 0,0 1-7 0,-5 3-2 0,-4 4 0 16,-5-4-14-16,1 5-3 0,-5 3-1 0,-5 0 0 16,1-4-14-16,-9 8-2 0,0-4-1 15,0 0 0-15,-5 0-4 0,5-7-1 0,5-5 0 0,-1 4 0 32,4-7-81-32,1-1-17 0,-9-3-3 0,9-4-658 0,13 3-131 0</inkml:trace>
          <inkml:trace contextRef="#ctx0" brushRef="#br0" timeOffset="107220.098">1101 12919 1148 0,'0'0'51'0,"0"0"10"0,0 0-49 0,0 0-12 15,13 4 0-15,1-1 0 0,-1 1 30 0,4-8 3 16,14-3 1-16,-9-1 0 0,9-8 16 0,-1 1 3 15,-3-1 1-15,3-3 0 0,5-1-13 0,-4-3-2 16,-5-1-1-16,5 1 0 0,4-4-24 0,-13-1-5 16,-4 5-1-16,-1-4 0 0,1 3-8 0,-14 1 0 15,5 7 0-15,-5-3 8 0,-4-1 4 0,0 5 0 16,5-5 0-16,-5 4 0 0,-9 5 31 0,5 7 6 16,-5 0 2-16,-4 4 0 0,-5 0-10 0,1 8-1 0,-1 3-1 0,-4 1 0 15,0 8-12-15,0 7-3 0,5 0 0 16,-14 8 0-16,13 0-4 0,1 4-2 0,-1 4 0 0,5-4 0 15,4 0-18-15,5 4 0 0,0-4 8 0,4 0-8 16,4-4 0-16,5-7 0 0,0 7 0 0,8-8 0 16,1 0-24-1,-1-3-3-15,5-5 0 0,4-3 0 0,1-1-167 16,-1-3-34-16,27 4-6 0,-9-20-2 0</inkml:trace>
          <inkml:trace contextRef="#ctx0" brushRef="#br0" timeOffset="107780.0258">2058 12813 403 0,'13'-23'36'0,"-9"7"-36"0,5-3 0 0,0-1 0 0,4-7 233 16,-4 4 40-16,-1-5 8 0,1 5 2 0,0 3-119 0,4 1-24 16,-4 3-5-16,-5 1-1 0,-4 15-76 0,0 0-15 15,0 0-3-15,0 0-1 0,0 0-26 0,-13 8-5 16,4 7 0-16,-4 1-8 0,-4 11 10 0,4 4-10 16,-5 0 8-16,0 5-8 0,5 3 0 0,0 3 8 15,-4 1-8-15,3 0 0 0,10 0 0 0,-5-4 0 16,5-4 0-16,-1-4 0 0,1 1 0 0,4-9 0 15,0-3 0-15,4-1 0 0,1-3 0 0,4-9 0 16,-1-3 8-16,1-8-8 0,4 1 0 0,0-13 8 16,9 0-8-16,5-7 8 0,-1-8 0 0,0-4-8 15,1 0 12-15,3-8-4 0,6 0-8 0,-1-4 12 16,-5-12-12-16,5 5 12 0,-8-5 3 0,-1 5 1 16,-4-9 0-16,-4 1 0 0,-1 3-16 0,-4 5 0 0,-4-1 0 15,0 5 0-15,0 3 0 0,-9 4 0 16,0 4 0-16,0 8 0 0,0 3 8 0,0 9-8 0,-9 7 11 15,0 4-11-15,0 8 27 0,1 4-2 0,-1 8 0 16,0 7 0-16,0 1-11 0,-4 7-2 0,4 4-1 0,0 5 0 16,1-1-11-16,3 0 0 0,-3 4 0 0,3 0 0 15,1 4 0-15,-1-4 0 0,5 0 0 0,-4 0 0 16,-5 4 0-16,9 3 0 0,-4-3 0 0,4 4 0 16,0-4-24-1,0 4-8-15,4-4 0 0,-4 3-649 0,5 1-130 0</inkml:trace>
        </inkml:traceGroup>
        <inkml:traceGroup>
          <inkml:annotationXML>
            <emma:emma xmlns:emma="http://www.w3.org/2003/04/emma" version="1.0">
              <emma:interpretation id="{EE487A27-1808-4FF0-A6AB-54103A8D9826}" emma:medium="tactile" emma:mode="ink">
                <msink:context xmlns:msink="http://schemas.microsoft.com/ink/2010/main" type="inkWord" rotatedBoundingBox="8891,12670 10576,12595 10648,14213 8962,14288"/>
              </emma:interpretation>
              <emma:one-of disjunction-type="recognition" id="oneOf41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112821.7522">7629 12213 518 0,'0'-8'46'0,"0"8"-37"16,0-8-9-16,0 8 0 0,0 0 192 0,0 0 37 16,0 0 7-16,0 0 2 0,0 16-126 0,-4 7-24 15,0 4-6-15,-5 16-1 0,-4 8-10 0,-5 8-3 16,1 3 0-16,-1 8 0 0,-4 0-6 0,0 1-2 16,5 3 0-16,-5-4 0 0,0 4-21 0,4-4-5 15,-4-7-1-15,5-1 0 0,-1-4-19 0,1 1-4 16,-1-4-1-16,1-9 0 0,-1-3-9 0,1-8 0 15,-1 0 0-15,0-7 8 16,1-1-43-16,4-7-9 0,0-9-1 0,4 1-1 16,4-4-38-16,5-8-8 0,0 0-2 0,0 0-754 0</inkml:trace>
          <inkml:trace contextRef="#ctx0" brushRef="#br0" timeOffset="111621.6944">7151 12704 460 0,'-4'8'41'0,"4"-8"-33"16,0 0-8-16,-5 4 0 0,1-4 100 0,-5 4 17 15,5 0 4-15,-5 0 1 0,5-1-50 0,4-3-9 16,0 0-3-16,0 0 0 0,0 0-15 0,0 0-3 0,0 0-1 0,0 0 0 16,0 0-1-16,0 0 0 0,0 0 0 0,0 0 0 15,0 0 4-15,0 0 0 0,0 0 0 0,0 0 0 16,0 0-4-16,0 0-1 0,0 0 0 0,0 0 0 15,0 0-13-15,0 0-2 0,0 0-1 0,0 0 0 16,0 0-11-16,0 0-1 0,0 0-1 0,0 0 0 16,0 0-10-16,0 0 0 0,0 0 0 0,0 0 8 15,0 0 4-15,0 0 0 0,0 0 0 0,0 0 0 16,0 0-2-16,13-3 0 0,0-1 0 0,-13 4 0 16,9-4-10-16,-9 4 10 0,13-4-10 0,0 4 10 15,0-4 14-15,5 0 2 0,-1 4 1 0,1-4 0 0,0 0-19 16,4 4-8-16,-5 4 8 0,9-4-8 15,-4-4 15-15,5 4-3 0,3-4 0 0,-3 4 0 0,3-4-3 0,-3 4-1 16,-1-3 0-16,-8 3 0 0,4 0-8 16,-1-4 0-16,-3 0 0 0,4 4 0 0,-9-4 0 0,9 0 0 15,-4 0-12-15,-5 0 12 16,4 0-31-16,-4-4 2 0,1 5 0 0,3-1 0 16,-4 0-33-16,-4 4-6 0,-9 0-2 0,9-4-743 0</inkml:trace>
          <inkml:trace contextRef="#ctx0" brushRef="#br0" timeOffset="113713.8518">8029 11987 1267 0,'9'-32'112'0,"-5"17"-89"0,5 3-23 0,-5 0 0 16,5 1 100-16,-5-1 16 0,9 0 4 0,-4 12 0 15,0-4-32-15,-5 8-7 0,5 0-1 0,4 12 0 16,-4-1-40-16,-5 13-9 0,1 3-2 0,-1 8 0 16,-4 12-7-16,-4-5-2 0,-1 13 0 0,-8-1 0 15,0 9 17-15,0 3 3 0,-9 4 1 0,0-4 0 16,0 4-5-16,0-7 0 0,-4-1-1 0,0 4 0 15,-1-11-19-15,1 3-4 0,4-4-1 0,-4-7 0 16,4-4-11-16,0-8 0 0,0 0 9 0,0-8-9 0,4 0 10 16,5-7-2-16,0-9-8 0,0 1 12 0,0-8-12 15,4 0-8-15,0-5 8 0,0-3-13 16,9 0-18-16,-4-7-3 0,0-5-1 0,4 0 0 0,4-7 15 16,0-1 2-16,5-3 1 0,4-4 0 0,5-9 1 15,4 9 1-15,0-4 0 0,4 4 0 0,0 3 6 0,1 1 1 16,-1 7 0-16,0 8 0 0,5 1 8 0,-5 7 11 15,1 4-3-15,3 3 0 0,1 9-23 0,0-4-5 16,0 7 0-16,-1-3-1 0,5-1 21 0,-4-3-11 16,0 0 11-16,-1-4-8 0,10-5-2 0,-5 1 0 15,5-8 0-15,-1 1 0 0,1-9 10 0,-1 0-10 16,-4-7 10-16,0-1-10 0,-4 1 10 0,0-9 0 16,-1 1 0-16,-3 0 0 0,-5-1 0 0,4 1 0 15,-9-4 0-15,1 0 8 0,-5 0 0 0,-4-1 1 16,0 1 0-16,-1 4 0 0,-8-4-1 0,0 7-8 0,-4 5 12 0,0-1-4 15,-1 9 17-15,-8 7 3 0,0 0 1 0,0 8 0 16,-9 3-1-16,0 9 0 0,0 4 0 0,-4 7 0 16,-5 4-11-16,5 8-2 0,-5 4-1 0,9 0 0 15,0-4-14-15,5 0 11 0,8 0-11 0,4-4 10 16,5-4-10-16,5 0 0 0,4-3 0 0,8-5 0 16,9-3-8-16,1-5-4 0,8-7-1 0,4 0 0 15,5-8-113-15,4 0-22 16,9-4-5-16</inkml:trace>
        </inkml:traceGroup>
        <inkml:traceGroup>
          <inkml:annotationXML>
            <emma:emma xmlns:emma="http://www.w3.org/2003/04/emma" version="1.0">
              <emma:interpretation id="{8490871D-1176-4BDC-9069-B4BB1985D080}" emma:medium="tactile" emma:mode="ink">
                <msink:context xmlns:msink="http://schemas.microsoft.com/ink/2010/main" type="inkWord" rotatedBoundingBox="11919,13002 14292,12896 14329,13734 11956,13839"/>
              </emma:interpretation>
              <emma:one-of disjunction-type="recognition" id="oneOf42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114513.873">10854 12267 1324 0,'9'-4'118'0,"0"-3"-94"15,-1 7-24-15,1 0 0 0,0 7 125 0,4 5 21 16,0 0 4-16,0 11 1 0,-4 1-62 0,0 3-12 16,4 8-2-16,-4 4-1 0,0 0-24 0,0 4-5 15,-5 0-1-15,0 4 0 0,1-4-15 0,-5-1-3 16,4-3-1-16,-4-3 0 0,-4-5-14 0,4-4-3 15,0-7-8-15,-5-5 12 0,1-3 20 0,4-4 4 16,0-8 1-16,0 0 0 0,0 0 15 0,0 0 2 16,0 0 1-16,0 0 0 0,0-12-28 0,4-4-6 15,1-3-1-15,-5-1 0 0,0-7-4 0,4-4-2 16,5-8 0-16,0 8 0 0,8-4 8 0,5-4 2 16,0 7 0-16,4-3 0 15,5 0-45-15,0 0-9 0,4 4-2 0,-4 4 0 16,-1 3-51-16,-3 1-10 0,-1 7-3 0,5 1-685 0,-9 7-138 15</inkml:trace>
          <inkml:trace contextRef="#ctx0" brushRef="#br0" timeOffset="114910.8405">11490 12575 1267 0,'0'0'112'0,"0"0"-89"0,0 0-23 0,9 12 0 15,0 4 84-15,4-8 12 0,0 3 2 0,0-3 1 16,0 4-27-16,5-12-6 0,0 0-1 0,-1 0 0 15,5-4-25-15,4-4-6 0,1 0-1 0,3-7 0 16,-3-1-9-16,3 0-1 0,-3-3-1 0,-1-4 0 16,-4-1 6-16,0 1 2 0,-4-5 0 0,-1 1 0 0,-4 4 3 15,0-5 1-15,-4 5 0 0,-4 0 0 0,-1 3-16 16,-4 5-3-16,0-1-1 0,0 4 0 0,-4 1 29 0,-5-1 5 16,4 8 2-16,-3-4 0 0,-1 8-22 0,-4 4-4 15,0 4 0-15,-1 7-1 0,-3 5-23 0,-5 3 0 16,-4 12 0-16,4 1 0 0,-5 6 0 0,5 1 0 15,0 0 0-15,5 0 8 0,-1-4-8 0,5-4 0 16,0 4 0-16,4-11 0 0,9-1 0 0,-4-4 0 16,4-7 0-16,0-1 0 0,4-7 0 0,-4-8 0 15,9 4 0-15,4-8-8 0,5-4 8 0,-1-7-10 16,5-1 10-16,5-7-10 0,-6-4 10 0,10-1 8 16,0-3-8-16,0-4 11 0,4 0-11 0,0 0 0 15,0-4 0-15,4 0 0 0,1 4 0 0,-5 3 0 16,9 5 8-16,-5 8-8 0,1-1 25 0,-1 5 3 15,-8 7 1-15,-5 4 0 0,1 12-14 0,-5-1-3 16,0 9-1-16,-5 0 0 0,-8 7 1 0,4 0 0 16,-4 9 0-16,0-1 0 0,-5 0-12 0,0 0 0 0,1 0 0 0,-5 1 0 15,8 3 0-15,-3-8-11 0,-1 4 3 0,5-7 0 32,0-1-135-32,0-3-26 0,4-5-6 0</inkml:trace>
          <inkml:trace contextRef="#ctx0" brushRef="#br0" timeOffset="114093.5493">10538 12263 1566 0,'-4'-15'69'0,"4"11"15"0,0 0-68 0,0 4-16 16,-5-4 0-16,1 4 0 0,-5 0 61 0,1 8 9 15,-6 4 2-15,-3 3 0 0,-5 9-13 0,-4 11-3 16,-1 8 0-16,1 7 0 0,0 5-25 0,-5 7-6 15,-4 5-1-15,4-1 0 0,5-4 15 0,-1-3 2 0,5-8 1 0,9-1 0 16,0-7-17-16,9-4-3 16,-1-4-1-16,1-11 0 0,8-1-11 0,1-7-2 15,4-9-8-15,4 1 12 0,0-8-12 0,4-8 8 16,5-3-8-16,5-9 0 0,-1-7 0 0,5 0 0 16,-1-1 0-16,6-7 0 0,-6 0 0 0,1-4 17 0,0 4-1 15,-5-8-1-15,0-4-15 0,-4 1 0 16,0-1 0-16,-9-4 0 0,5 4 0 0,-5 0 0 15,-4 8 0-15,0 0 0 0,-5 8 0 0,-4 4 0 0,4 4 0 16,-4 3 0-16,-4 4 9 0,0 9-9 0,-5-1 8 0,4 4-8 16,-3 4 0-16,-5 8 0 0,-5 3-14 0,0 9 5 31,1-1-116-31,-1 13-23 0,-8 3-5 0</inkml:trace>
        </inkml:traceGroup>
        <inkml:traceGroup>
          <inkml:annotationXML>
            <emma:emma xmlns:emma="http://www.w3.org/2003/04/emma" version="1.0">
              <emma:interpretation id="{E8B1ADE9-9882-4214-A989-802764708D68}" emma:medium="tactile" emma:mode="ink">
                <msink:context xmlns:msink="http://schemas.microsoft.com/ink/2010/main" type="inkWord" rotatedBoundingBox="15877,12200 17583,12125 17639,13386 15933,13462"/>
              </emma:interpretation>
              <emma:one-of disjunction-type="recognition" id="oneOf43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115605.9292">14548 12201 1209 0,'0'0'108'0,"0"-12"-87"0,0 5-21 0,0-1 0 16,0 0 135-16,-4 0 22 0,-1 0 5 0,1 4 1 0,-5-3-53 0,-4 3-10 16,-4 0-3-16,-1 8 0 0,-4 0-49 0,-4 7-11 15,-5 1-1-15,0 4-1 0,1 3-23 0,-5 5-4 16,4 3 0-16,0 0-8 0,9 0 0 0,-4 5 0 15,0-5 0-15,8 4 0 0,5-4 0 0,0 1 0 16,8-5 0-16,1-3 0 0,-1-5 0 0,10 1 0 16,-1-4 0-16,1-5 0 0,8-3 0 0,0-4 0 15,5-8 0-15,-1-3-9 0,5-1-1 0,0-4 0 16,0-3 0-16,4-1 0 0,-4 1 10 0,0-4 0 16,4-5 0-16,9 1 0 0,-4-4 0 0,0 3 0 15,0-7 0-15,-1 4 0 0,1 0 0 0,0 0 0 16,-5 3 0-16,-4 9 8 0,0 3 16 0,-4 1 3 15,-5 7 1-15,-5 4 0 0,-8 4 19 0,0 16 4 16,5 3 1-16,-10 8 0 0,1 5-29 0,0 3-6 16,-9 4-1-16,4 4 0 0,0 0-16 0,0-1 0 0,5 5 0 15,-1-4 0 1,1 0-20-16,0 0-10 0,4-8-2 0,4-4-720 0,5-3-143 0</inkml:trace>
          <inkml:trace contextRef="#ctx0" brushRef="#br0" timeOffset="115912.9088">15364 11456 2383 0,'0'0'52'0,"0"0"12"0,0 0 1 0,0 0 2 0,0 0-54 0,5 8-13 16,-5 8 0-16,0 3 0 0,0 8 52 0,0 1 7 15,-5 7 1-15,1 8 1 0,-1 4-7 0,1-1-2 16,-5 13 0-16,1-1 0 0,-1 1-6 0,0 3-2 15,5-3 0-15,-5 3 0 0,0-3-30 0,5 3-6 16,-5-4-8-16,0-3 11 0,5 0-11 0,-5-5 0 16,0-3 0-16,5-4 0 0,-5 0 0 0,5-12 0 15,-1-4-12-15,1-3 12 16,4-9-165-16,0-3-26 0,0-12-5 0,0 0 0 0</inkml:trace>
          <inkml:trace contextRef="#ctx0" brushRef="#br0" timeOffset="116078.1004">15750 11378 2516 0,'0'0'56'0,"0"0"11"0,0 0 2 0,9 8 1 0,-5 8-56 0,1 3-14 0,-1 8 0 0,-4 5 0 16,0 3 64-16,-4 4 9 0,-5 8 3 0,-4 7 0 15,0 1-26-15,0-1-5 0,8 5-1 0,-4 3 0 16,1 1-28-16,-1-5-7 0,0 1-1 0,0-5 0 15,1 1-8-15,-1-5-11 0,0-3 3 0,5 0 0 16,-5 0-26-16,0-4-5 0,0-4-1 0,5-4 0 16,-5 0-166-1,5-4-34-15,-9 24-6 0,8-20-2 0</inkml:trace>
        </inkml:traceGroup>
        <inkml:traceGroup>
          <inkml:annotationXML>
            <emma:emma xmlns:emma="http://www.w3.org/2003/04/emma" version="1.0">
              <emma:interpretation id="{53F72DA2-883B-443F-8EBF-1413C71D8D33}" emma:medium="tactile" emma:mode="ink">
                <msink:context xmlns:msink="http://schemas.microsoft.com/ink/2010/main" type="inkWord" rotatedBoundingBox="19282,12322 22921,12161 22972,13324 19334,13485"/>
              </emma:interpretation>
              <emma:one-of disjunction-type="recognition" id="oneOf44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116959.6968">18080 11721 518 0,'-4'-23'46'0,"4"11"-37"0,0-3-9 0,-5-1 0 15,-4 1 305-15,5-1 59 0,0 4 12 0,-1-3 3 16,-4 3-252-16,-4 4-51 0,0-4-9 0,0 5-3 15,-5 3-19-15,1 4-4 0,-9 0-1 0,-5 8 0 16,0-5-23-16,-8 13-5 0,-1 0 0 0,1 7-1 16,-5 8 40-16,9 4 8 0,-5 4 1 0,5 12 1 15,4-4-32-15,5 0-6 0,4 7-2 0,9 1 0 16,4-8-9-16,0-1-3 0,5 1 0 0,8-4 0 16,5 0-9-16,4-8 0 0,1 0 0 0,3-4 0 15,9-7-104-15,1-1-12 0,8-11-4 0,4 0 0 16,5-9-85-16,-9-6-18 0,5-1-3 0,8-8-1 15</inkml:trace>
          <inkml:trace contextRef="#ctx0" brushRef="#br0" timeOffset="117174.7594">18554 11901 1911 0,'9'-12'42'0,"4"-3"9"0,-4-1 1 0,4 4 2 0,0 1-43 0,-9-1-11 16,-4 12 0-16,0 0 0 0,0 0 104 0,-9 12 18 16,-12 3 4-16,-6 5 1 0,-4 7-66 0,1 8-13 15,-1 4-2-15,-4 4-1 0,-5 4-31 0,14-4-6 16,13-1-8-16,4-3 11 0,-4-3-11 0,9-1 0 15,12-4-12-15,6-8 12 0,-1-3-18 0,0-9 4 0,-4 1 1 0,13-8 0 16,13-4 13-16,-5-4 0 16,-3-8 0-16,-1 5 0 0,9-9 0 0,-4 0 0 15,-5-7 0-15,1 0 0 0,-10 3 0 0,5-7 0 0,0-4 0 16,-9-1 0-16,-4-3 0 0,4-4-12 0,0 4 3 16,0 0 1-16,-4 0 18 0,-4 4 4 0,-1 4 1 0,-4 3 0 15,4 5 3-15,-4 3 1 0,-8 1 0 0,-1 7 0 16,0 4-11-16,-9 8-8 0,-8 4 12 0,-5-1-12 15,1 13-12-15,-1-1-10 0,-8 9-2 0,-5 3-1108 16</inkml:trace>
          <inkml:trace contextRef="#ctx0" brushRef="#br0" timeOffset="117710.5629">19080 11842 2070 0,'0'0'92'0,"13"0"18"0,9 4-88 0,0 4-22 16,-9 8 0-16,5 3 0 0,-5 5 52 0,-4 7 7 15,0 4 1-15,-9 8 0 0,-5 0-29 0,5-1-6 16,0 1-1-16,-4 0 0 0,-9-4-24 0,0-4 0 16,8-7 0-16,1-1 0 0,-5-8 29 0,0 1 1 15,1-8 0-15,3-1 0 0,14-7 0 0,-9-4 0 16,0 0 0-16,0 0 0 0,9-8 6 0,-1-3 2 15,-3-9 0-15,-1 1 0 0,5-1-22 0,4-7-5 16,5 0-1-16,-1-1 0 0,-4-7-2 0,9 0 0 16,0 0 0-16,5 0 0 0,-1 4-8 0,0 0 0 15,1-1 0-15,-1 9 0 0,0 4 0 0,1 3 0 16,-5 4 0-16,-1 8 0 0,-3 4 0 0,0 8-12 0,-5 4 2 16,-5 7 1-16,1 1 9 0,-4 3 0 0,-5 4 0 0,0 1 0 15,-5-1 0-15,1 0 0 0,-5-3 0 0,5-1-8 16,-5-3 8-16,5-1 0 0,-5-7 0 0,4 3 0 15,-3-7-12-15,8-8 4 0,0 0 0 0,0 0 0 16,0 0 8-16,0 0 11 0,0 0-3 0,0-8 0 16,0 1-8-16,0-5 0 0,4-4 0 0,5 1 0 15,0-5 0-15,4 1 0 0,4-5 0 0,1-3 0 16,4-4 0-16,4 0 0 0,5-1-11 0,4 1 11 16,-4 4 0-16,-1 0 0 0,1 3 0 0,0 1 0 15,-9 11 0-15,0 1 8 0,0 3-8 0,-9 4 0 16,0 8 17-16,0 4-1 0,-4 3 0 0,0 13 0 0,-9-1-6 15,4 8-2-15,-8 4 0 0,4 0 0 0,-5 0 20 0,1 4 3 16,-5-3 1-16,0 3 0 0,0-4-32 0,1-4 0 16,-10 4 0-16,1-4 0 15,3 0-145-15,-3-3-32 0,4-9-7 0</inkml:trace>
          <inkml:trace contextRef="#ctx0" brushRef="#br0" timeOffset="118164.7063">20217 11909 2253 0,'0'0'49'0,"0"0"11"0,8 7 1 0,1 5 3 0,0 8-51 0,0-1-13 0,-5 4 0 0,5 5 0 16,-9-1 55-16,4 4 8 0,-4 0 1 0,0 5 1 15,-4-1-41-15,-1 4-9 0,-3-4-2 0,-1 4 0 16,0-8 31-16,0 4 5 0,1 0 2 0,-1 0 0 15,-4-4-15-15,4-3-4 0,0-5 0 0,-4 1 0 16,4-1 12-16,5-7 1 0,-5 3 1 0,5-3 0 16,-5-9-22-16,4 1-5 0,5-8-1 0,0 0 0 15,0 0 10-15,0 0 1 0,0 0 1 0,0 0 0 16,0 0-14-16,0-11-4 0,5-5 0 0,4-4 0 16,-1 1-12-16,1-8 9 0,4-5-9 0,5-3 8 15,-1 0-8-15,10-8 0 0,-1 0 0 0,9-3-11 16,5-5-1-16,4 0-1 0,4-3 0 0,9-1 0 15,0 4-15-15,4 1-4 0,1 3 0 0,-1 0 0 0,1 8 12 16,-5 4 1-16,0 4 1 0,0 4 0 0,-13 11 6 0,-5 0 0 16,-8 12 1-16,-9 1 0 0,-5 3 11 0,-4 3 0 15,-13 9 0-15,0 4 0 0,-8 3 0 0,-10 9 0 16,-8 3 0-16,-5 8 0 0,-4 0 0 0,0 4 0 16,0-4 0-16,0 7 0 0,-5-11 0 0,5 1 0 15,0-1 0-15,0-4 0 16,0-4-34-16,0-3-5 0,0-1-1 0,4-4 0 15,-4-7-131-15,4 4-26 0,-4-5-6 0,4-11-1 0</inkml:trace>
        </inkml:traceGroup>
        <inkml:traceGroup>
          <inkml:annotationXML>
            <emma:emma xmlns:emma="http://www.w3.org/2003/04/emma" version="1.0">
              <emma:interpretation id="{AB74F367-B684-4972-92D4-A5CE0954A23F}" emma:medium="tactile" emma:mode="ink">
                <msink:context xmlns:msink="http://schemas.microsoft.com/ink/2010/main" type="inkWord" rotatedBoundingBox="23254,11776 27653,11581 27733,13372 23333,13568"/>
              </emma:interpretation>
            </emma:emma>
          </inkml:annotationXML>
          <inkml:trace contextRef="#ctx0" brushRef="#br0" timeOffset="118392.9654">21660 11019 2368 0,'0'0'52'0,"0"0"12"0,9 12 1 0,-5 4 1 0,1 7-53 0,3 8-13 0,-3 1 0 0,-1 10 0 16,-8 5 79-16,-5 4 13 0,0 4 2 0,-4-1 1 15,0 5-57-15,4-5-11 0,-9 5-3 0,1 3 0 16,4 1-24-16,0-5 8 0,-5 4-8 0,1 1 0 16,-1-1-60-16,0-3-16 0,-4-5-4 0</inkml:trace>
          <inkml:trace contextRef="#ctx0" brushRef="#br0" timeOffset="118660.1553">21704 12119 1926 0,'17'-8'85'0,"-3"1"18"0,-1 3-83 0,4-4-20 15,5 0 0-15,5 0 0 0,3-3 38 0,-3-1 3 16,3 0 1-16,-3 0 0 0,-1-3 6 0,-4 3 2 15,-5-3 0-15,5-5 0 0,-4-3-30 0,-1-1-7 0,1-3-1 0,-5 0 0 16,0-1 39-16,0 1 7 16,1 0 2-16,-6 3 0 0,1 1-29 0,-4 4-6 15,-1 3-1-15,0 4 0 0,1 4 23 0,-5 8 4 16,0 0 1-16,0 0 0 0,0 0-39 0,-13 8-13 16,-1 8 9-16,-3 3-9 0,-1 9 0 0,1 3 0 15,-5 0 0-15,0 12 0 0,0 0 0 0,0 4 0 16,0-1 0-16,-4 5 0 15,4-4-192-15,4 0-43 0,-17 42-9 0,13-42-1 0</inkml:trace>
          <inkml:trace contextRef="#ctx0" brushRef="#br0" timeOffset="119129.2523">23064 11776 1324 0,'0'0'118'0,"0"0"-94"0,-9 0-24 0,0 0 0 16,5 4 196-16,-5 0 36 0,0 4 6 0,1 3 2 15,-6 1-141-15,1 8-28 0,-4-5-6 0,-1 5-1 16,-4 11-29-16,0-4-7 0,-4 4 0 0,-5 4-1 16,1 0-3-16,-5 1 0 0,-5 3 0 0,1-4 0 15,-1 4 7-15,-4 0 1 0,5-4 0 0,-5 4 0 16,9-8-32-16,-5 4 0 0,5-4 0 0,4-3 0 16,5-5-31-16,4-4 1 0,0 1 0 15,9-4-753-15,4-13-150 0</inkml:trace>
          <inkml:trace contextRef="#ctx0" brushRef="#br0" timeOffset="118952.5887">22287 11835 2127 0,'14'-12'47'0,"-6"-4"9"0,5 1 3 0,5 3 1 0,4-4-48 0,-5 9-12 15,1-5 0-15,0 4 0 0,-1 4 67 0,1-4 11 16,-1 8 2-16,10 0 1 0,-10 0-13 0,9 4-4 16,-4 4 0-16,5 0 0 0,-10 7-51 0,5 5-13 15,-4 3 0-15,-1 1 0 0,1 3 33 0,-1 8 4 16,-8-4 1-16,4 8 0 0,-8-4-20 0,3 4-4 16,-8-7-1-16,0 3 0 0,0 0 15 0,0-4 4 15,0-4 0-15,0 1 0 0,-4-1-32 0,4-4 0 16,4-7 0-16,-4-1 0 15,5-3-96-15,-1-4-26 0,9 0-5 0,1-4-1 16,-1-4-102-16,0-4-21 0,18-12-4 0,-14-3-1 0</inkml:trace>
          <inkml:trace contextRef="#ctx0" brushRef="#br0" timeOffset="119300.2713">23340 11881 2073 0,'0'0'184'0,"-8"8"-147"16,-1 4-29-16,0 7-8 0,-4 1 78 0,0 7 14 15,-5-4 4-15,1 9 0 0,3-5-12 0,1 0-1 16,4 1-1-16,1 3 0 0,-1-4-82 0,0-4-12 15,0 1-5-15,5-5-1 16,0-3-165-16,4-8-33 0</inkml:trace>
          <inkml:trace contextRef="#ctx0" brushRef="#br0" timeOffset="119428.838">23507 11612 2131 0,'0'0'94'0,"0"0"20"0,-4-8-91 0,4 8-23 0,0 0 0 0,0 0-627 16,0 0-129-16</inkml:trace>
          <inkml:trace contextRef="#ctx0" brushRef="#br0" timeOffset="119623.7471">23941 11616 1497 0,'22'-8'133'0,"-9"1"-106"0,5 3-27 0,8-4 0 0,1 0 75 16,8 4 9-16,4-4 3 0,5 1 0 0,9-1-3 0,4-4 0 16,0 4 0-16,4-3 0 0,1 3-50 0,-1 0-10 15,5 0-3-15,-5 0 0 0,-4 1-21 0,-4-1 0 16,-9 4 0-16,4-4 0 0,-8 0 10 0,-10 0-2 16,-3 1-8-16,-5-5-975 15</inkml:trace>
          <inkml:trace contextRef="#ctx0" brushRef="#br0" timeOffset="119815.3626">24674 11023 2336 0,'-4'12'52'0,"-5"4"10"0,0 3 2 0,0 12 1 0,-4 4-52 0,-4 8-13 15,-1 0 0-15,-4 12 0 0,5-1 95 0,-10 1 16 0,-3 4 3 0,-6 3 1 16,6 0-63-16,-5 1-13 0,0 3-3 0,4 0 0 15,5-7-27-15,-1-1-9 0,1 1 0 0,4-5 0 32,4-11-170-32,1 0-41 0,-9 27-8 0,12-35-1 0</inkml:trace>
          <inkml:trace contextRef="#ctx0" brushRef="#br0" timeOffset="120247.3707">25065 11523 2246 0,'0'0'100'0,"0"0"20"0,4 11-96 0,0 5-24 0,1 3 0 0,-1 5 0 15,5 7 43-15,-5 0 4 0,-8-4 1 0,4 9 0 0,0-5-39 0,0-4-9 16,4 0 0-16,1-3 0 0,-5-1 0 0,8-3 10 16,6-5-10-16,3-3 10 0,-4-4-22 0,9-8-4 15,0 0 0-15,9-4-1 0,-5-4 17 0,9-4 0 16,-4 1 0-16,4-5 0 0,-4-3 11 0,4-1-1 15,0-3 0-15,4 3 0 0,5 1 43 0,-4 3 9 16,4 0 2-16,4 9 0 0,0 3-33 0,-13 4-7 16,-4 0 0-16,-5 11-1 0,-4 5 14 0,0 7 3 15,-13 9 1-15,4 7 0 0,-4 0-33 0,-9 11-8 16,-4 1 0-16,-5 4 0 0,-9 3 0 0,-8-3 10 16,0-1-10-16,-10 5 10 0,-3-9-10 0,0 5 0 15,-5-8-10-15,0 4 10 0,0-9 24 0,4-6 10 16,1-5 2-16,-1-4 1 0,10-4-20 0,-5-7-4 15,4-4-1-15,5-4 0 0,-1-5 4 0,5-3 1 16,5-3 0-16,4-1 0 0,4-4 7 0,-4-4 0 0,8-3 1 16,1-1 0-1,4-4-41-15,0 1-9 0,4-8-2 0,5-5 0 0,9 5 27 0,-1-4 0 0,1 4 0 0,4-5 0 32,0 1-108-32,8-4-16 0,1 4-3 0,8 4-1 15,1-5-82-15,8 5-17 0</inkml:trace>
        </inkml:traceGroup>
        <inkml:traceGroup>
          <inkml:annotationXML>
            <emma:emma xmlns:emma="http://www.w3.org/2003/04/emma" version="1.0">
              <emma:interpretation id="{FD69A2F9-4CA2-4371-BC31-4F67D64F9B73}" emma:medium="tactile" emma:mode="ink">
                <msink:context xmlns:msink="http://schemas.microsoft.com/ink/2010/main" type="inkWord" rotatedBoundingBox="29054,11697 30039,11653 30095,12894 29109,12938"/>
              </emma:interpretation>
              <emma:one-of disjunction-type="recognition" id="oneOf45">
                <emma:interpretation id="interp65" emma:lang="" emma:confidence="1">
                  <emma:literal>is</emma:literal>
                </emma:interpretation>
                <emma:interpretation id="interp66" emma:lang="" emma:confidence="0">
                  <emma:literal>in</emma:literal>
                </emma:interpretation>
                <emma:interpretation id="interp67" emma:lang="" emma:confidence="0">
                  <emma:literal>vs</emma:literal>
                </emma:interpretation>
                <emma:interpretation id="interp68" emma:lang="" emma:confidence="0">
                  <emma:literal>us</emma:literal>
                </emma:interpretation>
                <emma:interpretation id="interp69" emma:lang="" emma:confidence="0">
                  <emma:literal>ir</emma:literal>
                </emma:interpretation>
              </emma:one-of>
            </emma:emma>
          </inkml:annotationXML>
          <inkml:trace contextRef="#ctx0" brushRef="#br0" timeOffset="121057.7086">27504 11718 1612 0,'-9'0'144'0,"-4"-4"-116"0,0 0-28 0,13 4 0 16,0 0 32-16,0 0 0 0,0 0 0 0,-5 11 0 16,-3 9 36-16,-10 3 8 0,5 9 2 0,-5 7 0 15,-4-4-43-15,0 8-9 0,5-8-2 0,-1 7 0 16,5-6-4-16,4-1 0 0,5-8-1 0,-5-4 0 15,9 1 1-15,0-5 0 0,5-3 0 0,-1-4 0 16,0-5 20-16,5-7 4 0,4 0 0 0,1-4 1 16,-1-3 20-16,0-1 4 0,4 0 1 0,5-4 0 0,-4-3-56 0,8-5-14 15,1 1 0-15,3-5 0 0,-3-3 20 0,8-4 2 16,4 0 0-16,1 0 0 0,3 3-35 0,6 1-7 16,-1-4-2-16,-4 11 0 0,0 5 22 0,4-5 0 15,-4 5 0-15,0 3 0 0,-5 4 11 0,1 0 6 16,-5 8 2-16,9 4 0 0,-14 0-19 0,-8 8 0 15,-4-1 8-15,-5 5-8 0,-4 4 0 0,-5-1 0 16,-4 4 0-16,-4 1 0 0,-1 3 0 0,-8-3 10 16,-4-5 0-16,-1 4 0 0,1-3 13 0,-5-5 2 15,-5 1 1-15,-3-4 0 0,-1-4-9 0,-4-1-1 16,-5-3-1-16,1 0 0 0,-5 0-15 0,0-4 0 16,0 0-9-16,0-4 9 15,1 0-88-15,3 0-11 0,5-3-2 0,0-1-1077 0</inkml:trace>
          <inkml:trace contextRef="#ctx0" brushRef="#br0" timeOffset="121059.599">28017 10957 2376 0,'0'-19'105'0,"5"15"22"0,-1-4-102 0,0 4-25 0,1 0 0 0,-1 0 0 15,-4 4 10-15,0 0-10 0,0 0 12 0,0 12-12 16</inkml:trace>
        </inkml:traceGroup>
      </inkml:traceGroup>
    </inkml:traceGroup>
    <inkml:traceGroup>
      <inkml:annotationXML>
        <emma:emma xmlns:emma="http://www.w3.org/2003/04/emma" version="1.0">
          <emma:interpretation id="{F50DFB2B-F17B-4684-B911-66A8F8675AF0}" emma:medium="tactile" emma:mode="ink">
            <msink:context xmlns:msink="http://schemas.microsoft.com/ink/2010/main" type="paragraph" rotatedBoundingBox="4107,15441 33181,14061 33325,17098 4251,184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543DE70-A978-450E-A4DE-FE1BCBAE1880}" emma:medium="tactile" emma:mode="ink">
              <msink:context xmlns:msink="http://schemas.microsoft.com/ink/2010/main" type="line" rotatedBoundingBox="4107,15441 33181,14061 33325,17098 4251,18477"/>
            </emma:interpretation>
          </emma:emma>
        </inkml:annotationXML>
        <inkml:traceGroup>
          <inkml:annotationXML>
            <emma:emma xmlns:emma="http://www.w3.org/2003/04/emma" version="1.0">
              <emma:interpretation id="{8F5C0C6D-7F63-4198-88B7-9C7A3F778CA5}" emma:medium="tactile" emma:mode="ink">
                <msink:context xmlns:msink="http://schemas.microsoft.com/ink/2010/main" type="inkWord" rotatedBoundingBox="4108,15450 7893,15271 7992,17349 4206,17529"/>
              </emma:interpretation>
              <emma:one-of disjunction-type="recognition" id="oneOf46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123810.1467">6107 15255 806 0,'0'0'72'0,"0"0"-58"16,4-8-14-16,-4 0 0 0,0 4 116 0,0-4 21 16,-4 1 4-16,8 3 1 0,-4-4-30 0,-4 0-5 15,-5-4-2-15,5 5 0 0,0-5-30 0,-5 4-7 0,-4-8 0 0,-1 5-1 16,1 3-6-16,0-4-1 0,-4 4 0 0,3 1 0 15,-8-1-11-15,1 4-2 0,-10 4-1 0,0 4 0 16,0 4-9-16,-4 3-1 0,0 5-1 0,-4 3 0 16,-1 5-1-16,1 3 0 0,-1 12 0 0,1 0 0 15,4 12 10-15,-5-4 1 0,1 7 1 0,4 1 0 16,8-1-22-16,1 5-5 0,0-4-1 0,4 3 0 16,0 1-6-16,9-9 0 0,4 5-1 0,0-5 0 15,9 1-3-15,0-4 0 0,0-4 0 0,9 0 0 16,0-8-8-16,8 4 10 0,9-8-10 0,5 0 10 15,9-7-10-15,-1-1 10 0,9-7-10 0,5-1 10 16,9-11-49-16,-1 0-9 0,5-4-3 0,0-8-1188 16</inkml:trace>
          <inkml:trace contextRef="#ctx0" brushRef="#br0" timeOffset="122295.873">2768 14927 1612 0,'-4'-16'72'0,"4"16"14"0,0-11-69 0,0-1-17 16,0 4 0-16,4 0 0 0,-4 8 80 0,0-11 12 15,0 3 2-15,-4 4 1 0,4 4-36 0,0 0-7 16,0-8-2-16,0 8 0 0,0 0-13 0,0 0-2 16,-13 0-1-16,4 0 0 0,-4 4-24 0,-5 8-10 15,5 0 8-15,-9 3-8 0,0 5 27 0,5 7 0 16,-10-4 0-16,1 12 0 0,4 4 5 0,-9 8 2 15,1-4 0-15,8 8 0 0,-4 7-8 0,8 1-2 16,-4 3 0-16,4 1 0 0,1-5-12 0,4 1-2 16,0-1-1-16,8-3 0 0,1-1-9 0,4 1 0 15,4 3-10-15,5 5 10 0,9-9 0 0,-1 1 8 0,5 0 1 16,4-9 0-16,1 1-9 0,3-4 0 0,5-4 0 0,1-4 0 16,3 0 0-16,1-7 8 0,-1-5-8 0,1-7 0 15,-1-5 8-15,0-7-8 0,5-4 0 0,0-8 8 16,-4-3 10-16,-1-5 2 0,-4-3 0 0,5-5 0 15,-5-3-6-15,0-8-1 0,0 0 0 0,-4-8 0 16,-5-4 17-16,0-4 3 0,1-7 1 0,-10-5 0 16,5 1-14-16,-4-4-2 0,-1-1-1 0,-3 1 0 15,-6 4-9-15,-3-5-8 0,-5 5 12 0,0 0-12 16,-9-5 8-16,5 9-8 0,-10 3 0 0,1 5 0 16,-4-1 0-16,-1 4 0 0,-4 8 0 0,0 4 0 0,-8 0 0 15,-1 8 0-15,-9-1 0 0,10 5 0 0,-6 3 0 16,-3 5-12-16,-5-1 12 0,5 8-12 15,-1 1-82-15,5-1-16 0,0 4-3 0,9 0-691 16,8 4-139-16</inkml:trace>
          <inkml:trace contextRef="#ctx0" brushRef="#br0" timeOffset="122730.2653">4457 14716 1825 0,'-21'-27'40'0,"16"15"8"0,-4-3 1 0,9-1 3 0,0 1-41 0,0 3-11 0,-13 4 0 0,9 0 0 16,4 8 76-16,-9 0 12 0,-8 4 4 0,-10 8 0 16,5 0-52-16,-4 11-9 0,-9 8-3 0,-9 4 0 15,-9 4 3-15,5 12 0 0,4 4 0 0,0 7 0 0,-8 12 23 16,3 0 5-16,14 8 1 0,5 0 0 0,-1 4-12 0,13 0-3 15,1-1 0-15,12 1 0 0,10-4-31 0,-1 4-6 16,1-4-8-16,8 0 11 0,13-4-11 0,0 0 10 16,1-8-10-16,-1 0 10 0,5-4-10 0,-1-3-9 15,1-1 9-15,4 1-13 16,-4-9-127-16,13-3-26 0,61 27-5 0,-30-35-1 0</inkml:trace>
        </inkml:traceGroup>
        <inkml:traceGroup>
          <inkml:annotationXML>
            <emma:emma xmlns:emma="http://www.w3.org/2003/04/emma" version="1.0">
              <emma:interpretation id="{7389AA3B-71B7-41AB-8D35-499D8CFCB3B1}" emma:medium="tactile" emma:mode="ink">
                <msink:context xmlns:msink="http://schemas.microsoft.com/ink/2010/main" type="inkWord" rotatedBoundingBox="8813,15217 14161,14964 14275,17354 8926,17608"/>
              </emma:interpretation>
              <emma:one-of disjunction-type="recognition" id="oneOf47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127939.1275">9029 15317 748 0,'0'0'33'0,"0"0"7"0,0 0-32 0,0 0-8 15,0 0 0-15,0 0 0 0,0 0 155 0,9 0 29 16,4-4 5-16,5 0 2 0,-5 4-102 0,4-4-20 16,5 4-4-16,4-7-1 0,1 3 2 0,8-4 0 15,0 0 0-15,4-4 0 0,1 1-9 0,4-1-1 0,0-4-1 0,4 5 0 16,0-1-10-16,0 0-1 0,-8 1-1 0,4 7 0 16,-5 0-35-16,1 0-8 0,-5 4 0 0,0 0 0 15,-4 0 0-15,-1 4 0 0,-8 0 0 0,0 0-11 16,-4 3 11-16,-1-3-10 0,-3 0 10 0,-6 4-10 15,1 0-25 1,-4 0-5-16,-5-8 0 0,0 7-1 0,0 5-171 16,-5-4-33-16,-8 11-7 0,0-11-2 0</inkml:trace>
          <inkml:trace contextRef="#ctx0" brushRef="#br0" timeOffset="128220.4099">9134 15699 1324 0,'0'0'118'0,"0"0"-94"16,0 0-24-16,0 0 0 0,0 0 68 0,0 0 8 16,18-4 3-16,-1 8 0 0,1-4 2 0,0 0 1 15,-1 0 0-15,9-4 0 0,-4 4-6 0,9-4 0 16,0 1-1-16,-1 3 0 0,1-4-36 0,4 0-7 15,5-4-2-15,-1 0 0 0,-4 4-22 0,5-4-8 16,-5 1 0-16,0 3 0 0,0-4 0 0,-4 4-8 16,-5 0-1-16,0 0 0 15,1 4-30-15,-10 0-5 0,-3 0-2 0,-6 0 0 16,1 0-115-16,-9 0-23 0</inkml:trace>
          <inkml:trace contextRef="#ctx0" brushRef="#br0" timeOffset="128464.9671">8893 16105 1216 0,'0'0'54'0,"0"0"11"15,13 4-52-15,0-4-13 0,1 4 0 0,3-1 0 0,1 1 93 0,-1-4 16 16,5 4 3-16,0 0 1 0,4 0-17 0,5-4-4 15,0 0-1-15,4 0 0 0,-4-4-18 0,4 0-3 16,0 0-1-16,0 0 0 0,4 1-30 0,1-1-7 16,-5-4 0-16,4 0-1 0,1 4-31 0,-1-4 0 15,1 1-8-15,-1-1-674 16,5 0-134-16</inkml:trace>
          <inkml:trace contextRef="#ctx0" brushRef="#br0" timeOffset="126230.2949">8994 15321 1458 0,'0'-8'32'0,"0"-4"6"0,0-3 2 0,0 3 1 0,0 0-33 0,4 1-8 0,-4-1 0 0,0 4 0 16,5 0 91-16,-1 1 16 0,0-1 3 0,-4 8 1 16,9-8-32-16,-9 8-7 0,0 0 0 0,0 0-1 15,13 0-9-15,1-4-2 0,-14 4 0 0,13 0 0 16,0 4-14-16,-13-4-3 0,13 8-1 0,-4-4 0 15,0 4-13-15,-1-1-2 0,-8-7-1 0,5 12 0 16,-1 0-14-16,1-1-4 0,-1 1 0 0,-4-12 0 16,0 12 20-16,0-12 3 0,0 8 1 0,0-1 0 15,-4 1-18-15,4-8-3 0,0 0-1 0,0 0 0 0,0 0 3 16,0 0 1-16,0 0 0 0,0 0 0 0,0 0-14 16,0 0 0-16,0 0 0 0,0 0 0 0,0 0 0 0,0 0 0 15,0 0 0-15,0 0 0 0,0 0 8 0,0 0-8 16,0 0 11-16,0 0-11 0,0 0 8 0,0 0-8 15,0 0 0-15,0 0 0 0,0 0 0 0,0 0 0 16,0 0 0-16,0 0 0 0,0 0 0 0,0 0 0 16,4 8 0-16,-4 4 0 0,-4-4 0 0,4-1 0 15,0 5 0-15,-5 0 0 0,5-1 10 0,-4 5-10 16,4 0 8-16,0 3-8 0,0 5 0 0,0-1 0 16,0 0 0-16,4 9 0 0,-4-1 0 0,0 0 0 15,-4 4 0-15,4 4 0 0,0 0 0 0,0-4 0 16,-5 4 0-16,1-4 0 0,-5 4 18 0,5-4 11 15,-5 4 3-15,0-8 0 0,1 5-32 0,-6-5 0 16,6 0-13-16,-1-4 4 0,-4 1 19 0,-1-5 4 0,10-4 1 0,-5-3 0 16,5 0-15-16,-5-5 0 0,5 1 0 0,-1 0 0 31,5-12-28-31,-4 8-9 0,4-8-2 0,0 0 0 16,-9 7-81-16,9-7-16 0,0 0-3 0,-4 8-616 0,4-8-123 0</inkml:trace>
          <inkml:trace contextRef="#ctx0" brushRef="#br0" timeOffset="125140.5516">7884 15418 1332 0,'4'-15'59'0,"5"7"12"0,0-4-57 0,-5 1-14 16,5-5 0-16,4 4 0 0,-4 5 72 0,0-1 12 15,-5 0 3-15,-4 8 0 0,0 0 8 0,0 0 1 16,0 0 1-16,0 0 0 0,-4 12-22 0,-1-1-5 15,-8 9-1-15,-4 7 0 0,-5 4-5 0,-9 8-2 16,-4 8 0-16,-5 0 0 0,1 8 5 0,-5-1 1 16,-4 5 0-16,0-1 0 0,4 5-40 0,0-5-7 15,0 0-1-15,4-3-1 0,1 0-4 0,4-9-1 16,0-3 0-16,4 4 0 0,5-8-14 0,-5 4 9 16,5-4-9-16,-5-4 8 15,5-8-28-15,8 5-5 0,-4-13-2 0,9 1 0 16,9-5-192-16,-1-3-38 0</inkml:trace>
          <inkml:trace contextRef="#ctx0" brushRef="#br0" timeOffset="124834.3578">7208 15543 1609 0,'0'0'35'0,"0"0"7"0,5-8 2 0,-5 1 2 0,0-1-37 0,0 8-9 15,0-8 0-15,4 0 0 0,-4 8 78 0,0 0 14 16,0 0 2-16,0 0 1 0,0 0-27 0,9-4-6 16,-9 4-1-16,9 4 0 0,4 0-8 0,0 4-1 15,5 0-1-15,-5 7 0 0,9 1-11 0,-5 0-1 16,1-1-1-16,4 5 0 0,0-1-8 0,-5 5-2 16,5-1 0-16,-4 0 0 0,4 1 5 0,-5-1 1 0,1 1 0 15,-1-5 0-15,1 1-11 0,-1 3-3 16,1 0 0-16,-5 5 0 0,5-5-8 0,-5 4-3 0,-9 1 0 15,9-5 0-15,0 0-9 0,-4 1 0 0,0-5 0 0,0 5 0 16,0-5 0-16,-1-3-11 0,5-1 3 0,-4-3 0 31,0 0-95-31,4-4-18 0,-4-1-4 0,0-7-626 0,-1 4-125 0</inkml:trace>
          <inkml:trace contextRef="#ctx0" brushRef="#br0" timeOffset="130770.6861">8384 15333 914 0,'0'0'40'0,"0"0"9"0,9-4-39 0,0-4-10 0,4-4 0 0,-4 4 0 16,-1 1 95-16,1-1 17 0,0-4 3 0,0 4 1 15,-1 4-25-15,-3-3-5 0,-5 7-1 0,0 0 0 16,0 0-37-16,0 0-8 0,0 0-2 0,0 0 0 15,0 0-15-15,4 11-3 0,-4 5-1 0,-4 7 0 16,4 1 32-16,-5 11 6 0,-3 0 2 0,-1 8 0 16,-4 4-3-16,0 7-1 0,-1 9 0 0,1-1 0 15,0 0-18-15,0 1-3 0,-5 7-1 0,10-4 0 16,-1-7-3-16,4-1-1 0,-3-7 0 0,-1 0 0 0,5-5-29 16,4-3 8-16,-9-4-8 0,4-7 0 0,10-1 0 0,-5-8 0 15,0 1 8-15,4-9-744 16,-4-7-148-16</inkml:trace>
          <inkml:trace contextRef="#ctx0" brushRef="#br0" timeOffset="131335.2821">10385 15188 806 0,'4'-23'36'0,"0"15"7"0,1-7-35 0,4 3-8 16,-1-4 0-16,1 5 0 0,-4-5 128 0,3 8 23 15,-3 4 5-15,-1-4 0 0,-4 8-32 0,0 0-8 16,0 0 0-16,0 20-1 0,0 3-24 0,0 5-5 16,-4 7-1-16,-5 4 0 0,-4 8-5 0,4-1-2 15,-4 5 0-15,-5 0 0 0,1-1-18 0,4 1-3 16,4-4-1-16,0 4 0 0,-4-5-12 0,0 1-4 15,0-4 0-15,4-4 0 0,0 0-32 0,-4-4-8 16,4 0 0-16,0-4 0 0,1 1 0 0,3-9-11 16,1 0 3-16,-5-3 0 15,5-4-112-15,-1-5-23 0,5-11-4 0</inkml:trace>
          <inkml:trace contextRef="#ctx0" brushRef="#br0" timeOffset="131947.3156">10946 14440 576 0,'-9'-16'51'0,"5"4"-41"0,4-3-10 0,0-1 0 15,0 0 193-15,4 1 37 0,1-1 7 0,-1 5 2 16,5 3-113-16,0-4-22 0,-5 4-5 0,9 0-1 16,-8 5-26-16,8-1-6 0,-4 4-1 0,4 4 0 15,4 7-25-15,1 1-6 0,-1 4-1 0,10 11 0 16,-5 4 19-16,4 8 4 0,-4 8 1 0,0 7 0 15,0 9-4-15,-5 3-1 0,1 8 0 0,-5 4 0 16,0 4 4-16,-8 4 1 0,-1 0 0 0,-4 7 0 16,0-3 1-16,-4 0 0 0,-5-8 0 0,0 0 0 15,-8-1 3-15,-1 1 1 0,-4 0 0 0,0-4 0 16,-4 4-41-16,0-4-8 0,-5-4-1 0,4 0-1 0,1 0-11 0,0-7 12 16,-5-1-12-16,-4 0 12 0,0-3-21 15,0-9-4-15,0-3-1 0,-5-8 0 16,5-8-153-16,0-8-30 0,-4-7-7 0</inkml:trace>
          <inkml:trace contextRef="#ctx0" brushRef="#br0" timeOffset="134519.3284">12416 15703 1324 0,'0'0'118'0,"0"0"-94"0,0 0-24 0,0 0 0 16,0 8 108-16,-4 4 16 0,-5 3 4 0,0 5 1 15,0 3-34-15,1 4-7 0,-10 9-2 0,-4 2 0 16,0 1-34-16,-4 4-6 0,-1 4-2 0,-3-4 0 16,3 4-56-1,-3-4-11-15,-1-4-2 0,5-4-1 0,-5 4-40 0,5-4-8 16,-5-4-2-16,5-4-519 0,-1 1-104 0</inkml:trace>
          <inkml:trace contextRef="#ctx0" brushRef="#br0" timeOffset="136709.3554">12262 15985 1036 0,'0'0'92'0,"0"-4"-73"0,-4-4-19 0,4 8 0 16,0-4 105-16,0 4 18 0,0 0 3 0,0 0 1 16,0 0-83-16,0 0-16 0,9 4-3 0,4 0-1 15,-4 8-6-15,4-4-2 0,-4 3 0 0,-1 1 0 0,-8 4 9 16,5-4 2-16,4 3 0 0,-5 1 0 0,0-4-2 0,1-1 0 16,-5 5 0-16,0-4 0 0,-5-4-1 0,5-8 0 15,0 0 0-15,0 12 0 0,0-12-9 0,0 7-3 16,0-7 0-16,-8 4 0 0,3 4 7 0,-8-4 1 15,4 0 0-15,1 0 0 0,-1-4 0 0,0 0 0 16,-4-4 0-16,0 0 0 0,4 0-10 0,0 0-2 16,0-4 0-16,5 1 0 0,-5-1 0 0,5-4 0 15,-1 0 0-15,1 0 0 0,0-3-8 0,-1-1 0 16,5-4 0-16,0 1 0 0,0 3 0 0,5-3 0 16,-1-1 0-16,5 4-11 0,-5 1 11 0,5-1 0 15,0-4 0-15,0 5 0 0,-1-1 0 0,5 4 0 16,1 0 0-16,-1 5 0 0,0-1 0 0,-4 0 0 15,4 4 0-15,-13 4 0 0,0 0 0 0,9-4 0 16,4 0 0-16,0 4-8 0,-4 0 8 0,-9 0 0 0,13 0 0 16,-4 0 0-16,-1 0 0 0,-8 0 0 0,9 8 0 0,0 0 0 15,-5 4 0-15,1 3 0 0,-5 1 0 0,0 4 0 16,-5-1 16-16,1 5 3 0,-9-5 0 0,0 5 0 16,4-5 3-16,-4 1 1 0,4-4 0 0,0 3 0 15,-4-3-8-15,0 0-2 0,0-5 0 0,0 1 0 16,-1-4-13-16,1 0 11 0,4 0-11 0,-4-4 10 15,0 0-10-15,0-4 0 0,4 0 9 0,0 0-9 16,1-4 0-16,-1 0 0 0,0-4 0 0,0 0 0 16,5-4 0-16,0 0 0 0,4-7 0 0,-5 3 0 15,5-3 0-15,5-5 0 0,-1-3 0 0,5-1 0 0,-1-3-13 16,1 3 2-16,4 5 1 0,5-1 0 0,0 5 10 0,-1 3-10 16,1 4 10-16,-1 4-10 0,-8 5 10 0,4-1 0 15,0 0-9-15,0 4 9 0,1 8 0 0,-1-1 0 16,-4 1 0-16,-1 4 0 0,5 8 0 0,-4-5 0 15,-4 1 0-15,-1 7 0 0,-4-3 0 0,0 4 0 16,-4-5 0-16,-1 1 0 0,-4-1 0 0,1-3 0 16,-1-4 0-16,0 4 0 0,5-5 0 0,-5-3 0 15,0 0 0-15,-4 0 0 0,4 0 0 0,-4-8 0 16,4 0 9-16,-4 0-9 0,4 0 0 0,1 0 0 16,-6-8 0-16,6 0 0 0,-1 0 0 0,0 0 0 15,0-3 0-15,1-1 8 0,3 0-8 0,1 0 0 16,-1-3 0-16,1 3 8 0,4 4-8 0,-4 0 0 15,4 0 0-15,0 8 0 0,0 0 0 0,0 0 0 16,0 0 0-16,0 0 0 0,0 0 0 0,8-4 0 0,6 8 0 16,-6 0-8-16,6 4-6 0,-1 0-1 0,0 4 0 0,0-1-996 15</inkml:trace>
        </inkml:traceGroup>
        <inkml:traceGroup>
          <inkml:annotationXML>
            <emma:emma xmlns:emma="http://www.w3.org/2003/04/emma" version="1.0">
              <emma:interpretation id="{025D54C6-9A95-496D-B9B6-6395B31F2E63}" emma:medium="tactile" emma:mode="ink">
                <msink:context xmlns:msink="http://schemas.microsoft.com/ink/2010/main" type="inkWord" rotatedBoundingBox="15336,15108 18900,14939 18996,16956 15431,17125"/>
              </emma:interpretation>
              <emma:one-of disjunction-type="recognition" id="oneOf48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141337.7693">14522 15399 1267 0,'0'0'112'0,"0"0"-89"16,0 0-23-16,0 0 0 0,0 0 44 0,9 4 4 15,-1 4 0-15,6-4 1 0,-1-1 6 0,4 1 1 16,1 0 0-16,4-4 0 0,0 0-14 0,4 0-2 16,-4-4-1-16,0 0 0 0,0-3-39 0,0-5 0 15,4 0 0-15,-4-3 0 0,0-1 9 0,0 0 4 16,0-3 1-16,0-1 0 0,-5 1 5 0,1-4 1 15,-5 3 0-15,0-3 0 0,-4-1 12 0,0 1 2 16,0-4 1-16,-5-5 0 0,-4 5-21 0,0 0-4 16,-4 3-1-16,-1 1 0 0,-4 0-9 0,5 7 8 15,-5 0-8-15,-4 5 8 0,0 3 8 0,0 0 2 16,-5 4 0-16,1 4 0 0,-1 4 8 0,-4 4 2 16,0 4 0-16,5 3 0 0,-10 5-3 0,5 3 0 15,-4 8 0-15,4 8 0 0,-4 8-10 0,0 0-3 16,-1 4 0-16,-4 3 0 0,10-3 17 0,-6 3 3 0,5-3 1 15,0 0 0-15,9 0-20 0,4-5-4 0,1-3-1 0,8 0 0 16,8-4-8-16,6-4 0 16,8-7 0-16,-1-5 0 15,10 0-40-15,4-7-11 0,5-8-1 0,8-8-662 0,0-4-132 0</inkml:trace>
          <inkml:trace contextRef="#ctx0" brushRef="#br0" timeOffset="141723.4483">15391 15450 1083 0,'0'-16'48'0,"0"16"10"16,4-12-46-16,0 1-12 0,1-1 0 0,-1-4 0 0,1 5 69 0,3-9 12 15,-3 5 3-15,3-5 0 0,-3 4-12 0,-1 1-1 16,1-1-1-16,-1 1 0 0,0 3 5 0,1 4 1 16,-5-4 0-16,0 12 0 0,0 0-11 0,0 0-1 15,-9 0-1-15,0 4 0 0,-4 0-21 0,0 4-4 16,-5 8-1-16,1-1 0 0,-1 9-15 0,-4 3-3 15,0 0-1-15,0 1 0 0,1-1-6 0,3 0-2 16,5 0 0-16,0 1 0 0,-1-5-10 0,10 1 0 16,0-9 0-16,4 1 8 0,-5-5-8 0,10 1-16 15,3-4 4-15,-8-8 1 0,14 4-4 0,-6-4-1 16,6-4 0-16,3 0 0 16,-4-4-25-16,5 0-6 0,-5-3-1 0,0-1 0 15,0-4 9-15,0-3 2 0,1-1 0 0,-6-3 0 0,6 4 13 0,-6-5 4 16,1 5 0-16,0-1 0 0,-5 5 20 0,1 3 0 15,-1 4 0-15,0 0 8 0,-4 8 25 0,0 0 5 0,0 0 1 0,0 0 0 16,0 12-16-16,0 0-3 0,-4 7-1 0,4-3 0 16,0 3-19-16,0 5 0 0,0-5 8 0,0 5-8 31,4-1-76-31,1 0-20 0,-1 1-3 0</inkml:trace>
          <inkml:trace contextRef="#ctx0" brushRef="#br0" timeOffset="141990.6568">16294 15048 633 0,'0'0'28'0,"-8"-8"6"0,-1 4-34 0,-4-4 0 16,4 8 0-16,-4 4 0 0,-5 4 323 0,5 4 57 15,-9 0 12-15,0 7 3 0,0 8-295 0,-4 1-58 16,0 11-12-16,-5 0-2 0,0 0 12 0,0 4 2 15,5-4 1-15,4 3 0 0,0-3-20 0,0 0-4 16,9 0-1-16,4-3 0 0,5-5 11 0,4 4 3 16,4-12 0-16,5 1 0 15,4-5-48-15,5 1-10 0,-1-9-2 0,10-3 0 16,-1-4-93-16,0-8-19 0,5 0-4 0,4-4-1 16,-4 1-44-16,4-9-9 0,31-19-2 0,-22 0 0 0</inkml:trace>
          <inkml:trace contextRef="#ctx0" brushRef="#br0" timeOffset="142334.9463">16777 14350 1796 0,'0'0'80'0,"0"0"16"0,0 0-77 0,-4 15-19 0,-1 9 0 0,1-1 0 16,4 12 29-16,-5 4 3 0,1 8 0 0,0 8 0 15,-1 3 34-15,1 1 7 0,-5 3 2 0,5 12 0 16,-9-4-18-16,4 5-3 0,-4 3-1 0,-1 7 0 15,-3-3-1-15,-1-4 0 0,1-8 0 0,4-7 0 16,-5-9-38-16,5 1-14 0,-5-8 9 0,5-8-9 16,0-8 10-16,-5 0-10 0,5-7 12 0,-4-9-12 15,8-3 34-15,0-4 0 0,-8-8 0 0,8-4 0 16,9-4-18-16,0-8-3 0,0 1-1 0,4-9 0 0,9-7-4 16,1 0 0-16,8-4-8 0,-1-8 12 0,10-4-12 0,0 4 0 15,4 0 0-15,0 4 0 0,-4 8 0 0,4 4 0 16,-9 4 0-16,5 11 0 0,0 0 8 0,-5 12 0 15,-4 8-8-15,4 8 12 0,1 3-12 0,-5 8 0 16,4 1 0-16,0 7 0 0,0 0 0 0,1 0-10 16,-1 4 10-16,5 0-8 15,0 4-115-15,-1-4-22 0</inkml:trace>
          <inkml:trace contextRef="#ctx0" brushRef="#br0" timeOffset="140612.6467">14158 14404 903 0,'0'0'40'0,"0"0"8"0,0 0-38 0,0 0-10 16,4-7 0-16,1-1 0 0,-5-4 61 0,0 12 11 15,4-8 1-15,-4 8 1 0,0-7-3 0,0-1-1 16,0-4 0-16,0 12 0 0,0-4-26 0,0 4-4 16,0 0-2-16,0 0 0 0,-4-8-14 0,4 8-4 15,0 0 0-15,-5 4 0 0,-8 0-1 0,4 4-1 16,-4 0 0-16,0 7 0 0,-9-3 25 0,4 8 5 16,-4 3 0-16,-4 8 1 0,0 4 4 0,-5 8 1 15,5 12 0-15,-9 7 0 0,4 1-1 0,0 7 0 16,-8 8 0-16,4 8 0 0,8 3-19 0,-3 1-4 0,3 4-1 15,5-5 0-15,0-3 23 0,5-4 4 0,4 0 0 0,4-4 1 16,0-4-26-16,5-4-6 0,4 0-1 0,9-3 0 16,-1-5-14-16,5-7-10 0,5-1 12 15,8-3-12-15,1-4 0 0,8-4 0 0,4-4 0 0,5-4 0 32,4-12-97-32,1-3-27 0,-5-5-4 0</inkml:trace>
        </inkml:traceGroup>
        <inkml:traceGroup>
          <inkml:annotationXML>
            <emma:emma xmlns:emma="http://www.w3.org/2003/04/emma" version="1.0">
              <emma:interpretation id="{B397D643-108B-4027-ABB0-BC69721B564A}" emma:medium="tactile" emma:mode="ink">
                <msink:context xmlns:msink="http://schemas.microsoft.com/ink/2010/main" type="inkWord" rotatedBoundingBox="20260,15411 23174,15272 23227,16377 20312,16516"/>
              </emma:interpretation>
              <emma:one-of disjunction-type="recognition" id="oneOf49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0" timeOffset="143293.7702">18690 14740 1681 0,'-5'-20'36'0,"5"13"8"0,0 3 2 0,0 4 2 0,-8-4-38 15,8 4-10-15,0 0 0 0,0 0 0 0,0 11 108 0,0 13 19 16,0 3 4-16,0 8 1 0,4 12-32 0,-4 4-7 16,-9 11-1-16,5 8 0 0,4-3-22 0,-5 3-5 15,-3 0-1-15,-1 0 0 0,0-7-32 0,0-5-8 16,5 1 0-16,-5-9-1 0,-8-3-11 0,8 0-3 0,5-12 0 0,-5-4 0 15,-4-3-9-15,4-9 0 0,0-7 0 0,9-4 0 16,0-8 23-16,0 0 9 0,-13-4 1 0,13 4 1 16,4-12-34-16,-8-8 0 0,-9-3 0 15,0-4 0-15,-1-4 0 0,14-5 0 0,5-3 0 16,-5-7 0-16,0-1 0 0,4-4 0 0,5-7 0 0,0 3 0 31,-5 4-24-31,9 1-4 0,9-1-2 0,0-4 0 0,0 9 30 0,0-1 0 0,4 4 0 0,5 0 0 16,0 4-16-16,4 0 4 0,-4 0 0 0,4 4 0 15,13 4-7-15,0-1-1 0,-4 5 0 0,0 8 0 16,0-1 20-16,0 8 0 0,-5 5 0 0,5 7 0 16,-13 0 0-16,4 11 0 0,0-3 0 0,-4 8 0 15,-5 3 0-15,-4 5 0 0,0-1 0 0,-5 8 0 16,-3 0 0-16,-6 5 0 0,1-1 0 0,-9 4 0 16,-4 4 12-16,-1-1 7 0,-12 5 1 0,-1 0 0 0,1-4 19 0,-5 0 4 15,-9 0 1-15,0 0 0 0,-8-4-22 0,4 0-4 16,0-4-1-16,-5 0 0 0,-8-4 0 0,4-4 0 15,9 1 0-15,0-5 0 0,-5-3-17 0,1-5 0 16,4 1 0-16,4-5-9 16,5-3-62-16,-1 0-12 0,-3-4-2 0,-1 0-1 15,13 0-117-15,-4-4-23 0,-8 0-5 0,3-8-1 0</inkml:trace>
          <inkml:trace contextRef="#ctx0" brushRef="#br0" timeOffset="143433.1123">19971 14662 1911 0,'0'0'42'0,"0"0"9"0,0 0 1 0,0 0 2 0,0 0-43 0,-5 15-11 0,-3 5 0 0,-1 11 0 15,0-4 102-15,-4 12 18 0,4 8 4 0,-4 4 1 16,0 0-21-16,0-1-4 0,0 1 0 0,-1 8-1 0,6-9-55 0,-6 5-10 16,6-8-2-16,-5 3-1 0,4-7 6 15,0 0 2-15,0-8 0 0,0-4 0 0,5 1-31 0,-5-9-8 16,1-3 0-16,3-5 0 15,-4-3-27-15,5 0-9 0,-9-9-3 0,4 1 0 16,0-4-110-16,0-4-23 0,-4 1-4 0,5-9-906 16</inkml:trace>
          <inkml:trace contextRef="#ctx0" brushRef="#br0" timeOffset="143831.9447">19901 15087 633 0,'-31'19'28'0,"18"-11"6"0,0 0-34 0,-1 0 0 15,6-4 0-15,-1 0 0 0,9-4 316 0,0 0 56 16,0 0 11-16,0 0 2 0,13 4-241 0,0-1-49 15,5 1-10-15,4-4-1 0,4-4-56 0,5 1-12 16,4-1-1-16,0 0-1 0,4 0-14 0,1-4 8 16,4 4-8-16,4 0 0 15,-4 0-104-15,4 0-26 0,5 1-6 0</inkml:trace>
          <inkml:trace contextRef="#ctx0" brushRef="#br0" timeOffset="143660.5682">19844 14830 345 0,'0'0'15'0,"4"-8"4"0,0-4-19 0,1 4 0 16,4-3 0-16,-1 3 0 0,6-4 357 0,3 0 68 0,1 1 14 0,4-1 2 16,-1 0-272-16,10-3-54 0,0 3-11 0,0-4-3 15,4 5-39-15,4-1-8 0,5 0-2 0,0 4 0 16,4 1-34-16,-4-1-7 0,0 8-2 0,0 0 0 16,-9 0 1-16,0 4 0 0,-4 0 0 0,-5 3 0 15,0 1-23-15,-8 4-5 0,-5-4-1 0,0 3 0 31,-4 1-189-31,-5 0-39 0,-4 7-7 0,0-19-2 0</inkml:trace>
          <inkml:trace contextRef="#ctx0" brushRef="#br0" timeOffset="144189.6589">21353 14611 1324 0,'0'0'118'0,"4"-8"-94"0,-4-3-24 0,0 11 0 16,0 0 109-16,5-8 18 0,-5 0 3 0,0 8 1 15,-5-4-54-15,-8 4-10 0,4-4-3 0,-8 8 0 16,-1 0-35-16,1 4-7 0,-10 0-2 0,-3 7 0 15,-1 1-8-15,0 3-1 0,1 1-1 0,3-1 0 16,1 9 8-16,4-5 2 0,4 0 0 0,5 5 0 16,0-5-8-16,4 4 0 0,9-7-1 0,0 3 0 15,5 1 10-15,3-5 3 0,6 5 0 0,3-1 0 16,5-3 24-16,0-1 6 0,0 1 1 0,0 3 0 16,-5 0-3-16,1-3 0 0,-5 3 0 0,-4 1 0 15,-5-5-25-15,-4 8-6 0,-4-3-1 0,-14 3 0 0,-4 0 17 16,-4 5 3-16,0-5 1 0,-9 0 0 0,0-3-25 0,-5 3-6 15,5-4-1-15,-4 1 0 16,-1-5-44-16,1 1-9 0,-1-5-1 0,1-3-807 16,3-8-162-16</inkml:trace>
        </inkml:traceGroup>
        <inkml:traceGroup>
          <inkml:annotationXML>
            <emma:emma xmlns:emma="http://www.w3.org/2003/04/emma" version="1.0">
              <emma:interpretation id="{38ECE8C3-C8DA-4279-B42E-10983C1F862E}" emma:medium="tactile" emma:mode="ink">
                <msink:context xmlns:msink="http://schemas.microsoft.com/ink/2010/main" type="inkWord" rotatedBoundingBox="24452,14605 28472,14414 28538,15811 24519,16002"/>
              </emma:interpretation>
              <emma:one-of disjunction-type="recognition" id="oneOf50">
                <emma:interpretation id="interp74" emma:lang="" emma:confidence="1">
                  <emma:literal/>
                </emma:interpretation>
              </emma:one-of>
            </emma:emma>
          </inkml:annotationXML>
          <inkml:trace contextRef="#ctx0" brushRef="#br0" timeOffset="144740.4597">22678 14705 1796 0,'0'0'80'0,"9"-8"16"0,-5 0-77 0,9 4-19 16,-4-4 0-16,8 5 0 0,1-5 55 0,8 0 7 15,9 0 2-15,5-4 0 0,4 1-32 0,4-5-7 16,9 4-1-16,5-3 0 0,-1 3-2 0,-4 4-1 16,-4-3 0-16,8-1 0 0,-8 4 23 0,-5 0 4 15,-4 4 0-15,0 1 1 0,-5-1-49 0,-4 0 0 16,-8 4 0-16,-5 0-9 16,-5 0-57-16,1 4-11 0,-1 0-3 0,-8-4-566 0,-9 0-114 0</inkml:trace>
          <inkml:trace contextRef="#ctx0" brushRef="#br0" timeOffset="144964.227">23441 14014 1209 0,'0'0'108'0,"0"0"-87"0,0 0-21 0,9-7 0 16,-9 7 116-16,0 0 20 0,0 0 3 0,0 11 1 15,4 5-19-15,1 3-3 0,-10 5-1 0,1 7 0 16,-5 0-30-16,0 12-7 0,1 0 0 0,-10 8-1 0,-4 3-12 0,0 5-3 15,5-1 0-15,-10 1 0 0,1 3-20 0,4 1-5 16,0-1-1-16,0 0 0 0,-8-3-23 0,3-4-5 16,1-5-1-16,-5 5 0 15,0-8-74-15,5 3-15 0,0-3-4 0,-1 0-1084 16</inkml:trace>
          <inkml:trace contextRef="#ctx0" brushRef="#br0" timeOffset="145363.0327">23981 14755 1681 0,'26'-11'74'0,"-17"7"16"0,4 0-72 0,0-4-18 16,0 4 0-16,-4 0 0 0,-9 4 55 0,0 0 7 0,0 0 2 0,0 0 0 15,0 0 25-15,0 0 6 0,0 0 1 0,-9-4 0 16,-4 4-54-16,-4 4-10 0,-1 4-3 0,-13 0 0 15,1 4 5-15,-10 3 1 0,1 5 0 0,-9 3 0 16,-1 1-18-16,5-1-3 0,5 4-1 0,4 1 0 16,0-1-1-16,8-4-1 0,5 1 0 0,1-5 0 15,7 5-11-15,6-13 0 0,-1 1 0 0,4 0 0 16,5-12 0-16,0 0-17 0,14-4 4 0,3 0 1 16,1-4 12-16,8 0-9 0,5-11 9 0,-1 3-8 15,6-3-2-15,-6-1 0 0,1-3 0 0,8-5 0 16,1 1 10-16,-1 4 14 0,-4-1-3 0,1 1-1 15,-1 0 2-15,-9 7 0 0,-4 0 0 0,-5 5 0 16,-3 7 0-16,-1 4 0 0,-13 0 0 0,0 0 0 0,0 15 16 16,0 1 3-16,0 3 1 0,-5 5 0 0,-3 3-20 0,-1 0-3 15,4 1-1-15,1-1 0 16,0 0-57-16,-5-3-12 0,9 3-3 0,0-11 0 0</inkml:trace>
          <inkml:trace contextRef="#ctx0" brushRef="#br0" timeOffset="146615.2435">24323 14794 1324 0,'-13'0'118'0,"13"0"-94"0,0 0-24 0,0 0 0 16,0 0 36-16,9 8 2 0,-1 0 1 0,10-4 0 16,0 0 25-16,8 0 6 0,-4-8 1 0,9 0 0 15,4 4-11-15,4-8-1 0,-4-4-1 0,0 5 0 16,5-5-15-16,-5-8-3 0,0 1-1 0,-4-1 0 15,4-3 12-15,-5 0 2 0,6-9 1 0,-1 1 0 0,-9 0-11 0,5-4-3 16,4-4 0-16,0-4 0 0,0 4-24 0,0-8-4 16,0 4-2-16,5-3 0 0,-5-1-10 0,-9 4 0 15,0-4 0-15,-8 0 0 0,-9 0 0 0,4 1 8 16,0 7-8-16,0 0 0 0,-8 0 15 0,3 8-3 16,1-1 0-16,-4 9 0 0,3 0 11 0,-8 7 1 15,0 0 1-15,0 5 0 0,0 3-11 0,0 8-2 16,0 0-1-16,0 0 0 0,0 0-11 0,0 0 12 15,0 0-12-15,0 0 12 0,-8 0-12 0,8 0 0 16,0 0 0-16,-5 8 0 0,-8 3 0 0,4 1-11 16,0-4 3-16,1 7 0 0,-10-3 8 0,9 8 0 15,1 7 0-15,-6 0 0 0,-3 8 0 0,-5 8 0 16,9 8 0-16,-14 3 0 0,1 5 9 0,-5 3-9 16,1 5 12-16,-1 11-12 0,-4-8 31 0,0 8-1 0,-5 0 0 15,5-4 0-15,5-8-7 0,-1-3-2 0,-4 3 0 16,0-8 0-16,8-11 9 0,1 4 2 0,4-8 0 0,0-8 0 15,-9-8-20-15,5-3-4 0,4-9-8 0,5 5 12 16,-1-9 0-16,5 1-1 0,0-8 0 0,8 4 0 16,5-8-1-16,0 0 0 0,0 0 0 0,0 0 0 15,0 0-10-15,-8 0 0 0,8 0 0 0,0 0 8 16,0 0-8-16,0 0-12 0,0 0 2 0,0 0 1 16,4-8-3-16,9-8-1 0,9-3 0 0,4-4 0 15,1-1-22 1,8-3-4-16,0 0-1 0,0-1 0 0,4-7 7 0,1 4 1 0,-1-8 0 0,10 4 0 15,-1 4-10-15,5 3-2 0,-5 5 0 0,0 3 0 0,0 5 28 16,-8 7 6-16,-5 0 1 0,-9 8 0 0,1 4 34 0,-5 0 7 16,-5 0 2-16,1 4 0 15,-5 0-58-15,0 3-12 0,-9 1-3 0,1 4 0 16,-10-1 4-16,1-3 1 0,-9 3 0 0,0 1 0 16,-5-4-2-16,-4 3 0 0,0 1 0 0,-8-4 0 15,-6-1-6-15,6 1-2 0,-1 0 0 0,5-4 0 0,4-5 36 0,4 5 8 16,5 4 0-16,0 0 0 0,4-1 0 0,9 1 0 15,0-12 0-15,0 12 0 0,9-1 0 0,4 1 0 16,9-4 0-16,0-4 0 0,4 0 0 0,5-4 8 16,8 0-8-16,1 0 0 15,4-4-20-15,0 0-9 0,0-4-2 0,-1 0 0 16,1 1 0-16,-4-5 0 0,4-4 0 0,-5 5 0 0,1-9 31 0,-5 1-9 0,4-5 9 0,-8-3 0 16,-5-4 0-16,5-4 0 0,0-4 0 0,-5-4 8 15,0 4-8-15,-4-4 0 0,0 4 0 0,-9 15 8 16,0 1 9-16,-4 3 3 15,4 1 0-15,-8 7 0 0,-5 1 28 0,0-1 5 0,4 4 2 0,-4 8 0 16,-22 0-31-16,-4 4-5 0,4 4-2 0,-9 7 0 16,1 9-17-16,-1 7 0 0,-4 0 8 0,4 4-8 15,0 0 10-15,1 0-2 0,-10 4 0 0,9 0 0 16,1-7-8-16,3 3 10 0,5-4-10 0,1-4 10 16,7-7 0-16,6-1 0 0,-1 1 0 0,9-9 0 15,0 1 5-15,4-4 1 0,5-4 0 0,4 0 0 16,5-4 10-16,8 0 2 0,0-8 1 0,5 4 0 15,4-4-17-15,5-3-3 0,4-5-1 0,4 0 0 16,4 1-8-16,5-5 0 0,0-3 0 0,1-1 0 0,7-3 0 0,-3-4 0 16,4 0 0-16,-1 0 0 0,-3 3 0 15,-1 5 0-15,-4 3 0 0,-9 9 0 0,-4 3 0 0,-4 8 0 16,-9 4 0-16,-1 4 8 0,-3 3 5 0,-1 5 1 16,-9 7 0-16,-3-3 0 0,-1-1 2 0,-4 5 0 15,-1 3 0-15,-3-4 0 0,-1 5 6 0,-4-1 2 16,-4-4 0-16,-9 9 0 0,-5-5-13 0,0-4-3 15,-8-7 0-15,-5-4 0 0,1-1 2 0,-10-3 0 16,1 0 0-16,-5-4 0 0,4-4-10 0,1-8 0 16,-5 0 0-16,0-4 0 0,5 1 9 0,-5-5-9 15,4 1 10-15,1-1-10 0,-1-7 0 0,1 3 0 0,4 1-8 16,4-5 8 0,5 1-165-16,4 3-27 0,-5-34-4 0,32 15-2 0</inkml:trace>
        </inkml:traceGroup>
        <inkml:traceGroup>
          <inkml:annotationXML>
            <emma:emma xmlns:emma="http://www.w3.org/2003/04/emma" version="1.0">
              <emma:interpretation id="{54611165-EBE5-4616-B7A4-5CD4A06355C2}" emma:medium="tactile" emma:mode="ink">
                <msink:context xmlns:msink="http://schemas.microsoft.com/ink/2010/main" type="inkWord" rotatedBoundingBox="29463,14955 32568,14808 32630,16116 29525,16263"/>
              </emma:interpretation>
              <emma:one-of disjunction-type="recognition" id="oneOf51">
                <emma:interpretation id="interp75" emma:lang="" emma:confidence="1">
                  <emma:literal/>
                </emma:interpretation>
              </emma:one-of>
            </emma:emma>
          </inkml:annotationXML>
          <inkml:trace contextRef="#ctx0" brushRef="#br0" timeOffset="148781.8709">29491 14167 1324 0,'0'0'118'0,"-9"-8"-94"0,5 0-24 0,-5 0 0 15,1 0 61-15,-6 4 8 0,1-3 2 0,-4 7 0 16,-10 4 48-16,-3 3 9 0,-5 9 3 0,-9 3 0 16,-5 5-35-16,1 7-8 0,9 0 0 0,-5 12-1 15,-4 0-7-15,4 8 0 0,13 3-1 0,-4 9 0 0,0-9-63 0,4 5-16 16,0-5 0-16,9 5 0 16,14-8 20-16,-1 3 2 0,-9-3 0 0,5 0 0 0,9-5-22 15,-1 1 0-15,5 0 0 0,5-4 0 16,4-4-81-16,4-4-21 0,4-8-4 0,10-7-1000 15</inkml:trace>
          <inkml:trace contextRef="#ctx0" brushRef="#br0" timeOffset="149606.7118">29373 14989 1882 0,'0'0'41'0,"0"0"9"0,0 0 2 0,0 0 1 0,13-3-42 0,0 3-11 16,0 0 0-16,5 0 0 0,8-4 95 0,0 0 17 16,1 4 3-16,4 0 1 0,-1 0-68 0,10 0-12 15,-1 0-4-15,-4 4 0 16,5 0-96-16,-1-1-19 0,1 1-4 0,-1-8-1 0</inkml:trace>
          <inkml:trace contextRef="#ctx0" brushRef="#br0" timeOffset="149010.88">29592 14440 2246 0,'-22'-12'49'0,"13"12"11"0,5 0 1 0,-5 0 3 0,5 4-52 0,-5 4-12 16,5-1 0-16,-5 5 0 0,0 4 28 0,-4 7 2 0,4 0 1 0,0 16 0 16,1 0-14-16,3 0-2 0,-3-3-1 0,8 3 0 15,0 3-2-15,0-6-1 0,0-1 0 0,0 0 0 16,4-4 0-16,0 0 0 0,-4-4 0 0,0-3 0 16,0-1-11-16,0-3-11 0,0-9 3 0,0-11 0 31,-8 8-106-31,3 0-21 0,1-8-4 0</inkml:trace>
          <inkml:trace contextRef="#ctx0" brushRef="#br0" timeOffset="149262.4527">29474 14428 1915 0,'13'-16'42'0,"-9"12"9"0,9-3 1 0,1-1 2 0,3 4-43 0,5-4-11 15,0 8 0-15,4-4 0 0,5 0 48 0,0 0 7 16,-1 0 1-16,10 1 1 0,-5 3-34 0,0-4-7 16,0 4-2-16,5 0 0 0,-1-4-14 0,1 4 11 15,-5-4-11-15,0 4 10 0,-4 0-10 0,-1 0 0 16,-3 0 0-16,-1 4-11 0,-8-4 11 0,-5 4 8 16,0-4-8-16,-13 0 11 0,0 0-28 0,0 0-6 15,-5 15-1-15,-3-7-928 0</inkml:trace>
          <inkml:trace contextRef="#ctx0" brushRef="#br0" timeOffset="149440.0945">29531 14615 2188 0,'0'0'48'0,"0"0"11"0,13 4 1 0,0 0 1 0,5-4-49 0,4 0-12 0,-1 0 0 0,1 0 0 16,9 0 0-16,4 4 0 0,0 0 0 0,5 0 0 15,-5 3 18-15,4-3 1 0,1 4 0 0,-5 0 0 32,-4 0-60-32,-1 3-12 0,-8-3-3 0,0 0-579 0,-9 0-116 0</inkml:trace>
          <inkml:trace contextRef="#ctx0" brushRef="#br0" timeOffset="148155.9989">28197 14326 806 0,'31'-11'36'0,"-22"11"7"0,-1-8-35 0,1 4-8 0,-9-8 0 0,4 5 0 16,5-1 104-16,-4 0 20 0,-5 0 3 0,0-4 1 15,4 5-22-15,-4-1-4 0,0 0-1 0,-4 0 0 16,-10 4-25-16,14 0-4 0,0-3-2 0,0 7 0 16,-8-4 12-16,8 4 2 0,0 0 1 0,0 0 0 15,0 0-49-15,0 0-11 0,-13 0-1 0,4 4-1 16,-9 0 14-16,-4 7 3 0,-4-3 1 0,-5 4 0 15,-4 7-33-15,-9 5-8 0,0-1 0 0,0 8 0 16,-4 4 0-16,9-3 0 0,-1 7 0 0,5 0 0 16,4 0 20-16,5 0 1 0,4 0 1 0,5 0 0 15,3-4-35-15,1-4-7 0,9 0-2 0,4-4 0 16,4 1 40-16,1-1 8 0,8-4 2 0,9 1 0 16,0-5-20-16,4-3-8 0,9-1 0 0,0-3 8 0,5 0-8 15,-1-4 0-15,1-4 9 0,4-1-9 0,-5-3 8 16,5-3-8-16,-5 3 10 0,1-8-10 0,-5 4 0 0,0-4 0 15,-4-4 0-15,0 1 0 0,-5-1 0 0,0-4 0 16,-4 1 0-16,0-5 0 0,-4 1 9 0,-1-1-9 16,-4-7 8-16,-4 0-8 0,0-8 12 0,-5-1-4 15,-4-3 0-15,0 0 0 0,0 4-8 0,0-4 0 16,-4-4 0-16,-1 1 8 0,-3 6 3 0,3 5 0 16,-3 0 0-16,3 4 0 0,-8 3-19 0,9 5-4 15,-5-1-1-15,0 9 0 16,0-1-31-16,1 4-5 0,8 8-2 0,-9 0-689 0,9 0-139 15</inkml:trace>
          <inkml:trace contextRef="#ctx0" brushRef="#br0" timeOffset="150566.7113">30584 14229 979 0,'0'0'43'0,"0"0"9"0,0-8-41 0,4 0-11 16,0 4 0-16,-4 4 0 0,9-7 110 0,-4 3 20 16,3 0 4-16,1 0 1 0,-9 4-50 0,13-8-9 15,-4 8-3-15,9-4 0 0,-5 4-10 0,0 4-3 16,0-4 0-16,0 8 0 0,0-4-8 0,1 4-3 15,-10 7 0-15,0 1 0 0,5 7-24 0,-4 5-5 16,-10 7 0-16,5 8-1 0,-4-4 42 0,-1 11 9 16,-3 5 2-16,-10 3 0 0,1 1-2 0,-5-1 0 0,0 5 0 15,0-5 0-15,-5 1-14 0,5-1-4 0,1-3 0 16,-6-4 0-16,1-1-23 0,0-3-5 0,-1 0 0 0,1-4-1 16,0-4-14-16,-5-8-9 0,0 0 12 0,0-7-12 31,-4-5-56-31,0 1-17 0,-9-5-4 0,1-7-1175 0</inkml:trace>
        </inkml:traceGroup>
        <inkml:traceGroup>
          <inkml:annotationXML>
            <emma:emma xmlns:emma="http://www.w3.org/2003/04/emma" version="1.0">
              <emma:interpretation id="{224E0A4A-50FF-4D51-BF7D-3C7EC71067EC}" emma:medium="tactile" emma:mode="ink">
                <msink:context xmlns:msink="http://schemas.microsoft.com/ink/2010/main" type="inkWord" rotatedBoundingBox="31946,14277 33189,14218 33325,17098 32083,17157"/>
              </emma:interpretation>
              <emma:one-of disjunction-type="recognition" id="oneOf52">
                <emma:interpretation id="interp76" emma:lang="" emma:confidence="0">
                  <emma:literal>)</emma:literal>
                </emma:interpretation>
                <emma:interpretation id="interp77" emma:lang="" emma:confidence="0">
                  <emma:literal>,</emma:literal>
                </emma:interpretation>
                <emma:interpretation id="interp78" emma:lang="" emma:confidence="0">
                  <emma:literal>.</emma:literal>
                </emma:interpretation>
                <emma:interpretation id="interp79" emma:lang="" emma:confidence="0">
                  <emma:literal>;</emma:literal>
                </emma:interpretation>
                <emma:interpretation id="interp80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155324.0921">30843 13527 345 0,'0'0'31'0,"0"0"-31"16,8-4 0-16,1 0 0 0,0 0 132 0,0 0 21 16,4 1 4-16,-13 3 1 0,0 0-64 0,9-8-13 15,-1 4-2-15,1 4-1 0,0-4-2 0,-9 4-1 16,0 0 0-16,0 0 0 0,0 0 1 0,0 0 1 15,0 0 0-15,0 0 0 0,0 0-18 0,0 0-4 0,-4 4-1 16,-1 0 0-16,-4 0-16 0,9-4-3 0,18 7-1 0,-9 1 0 16,-9 0 2-16,4 4 0 0,5-1 0 0,4 1 0 15,-4 0-9-15,13-4-2 0,-5 7 0 0,5 1 0 16,0-4-6-16,0 7-2 0,4 1 0 0,-4-1 0 16,0 4-3-16,0-3-1 0,0 7 0 0,-4 4 0 15,4-3-13-15,-5 7 11 0,9 0-11 0,1 8 10 16,-5 0-2-16,-5 3 0 0,1 5 0 0,-1 4 0 15,-3-1-8-15,-1 5 0 0,-4 7 0 0,-1 8-11 16,-8 4 24-16,0 0 5 0,-8 0 1 0,-1-4 0 16,-9 0-6-16,1 4-1 0,-14 0 0 0,0 0 0 15,-4-3 2-15,0 3 0 0,-4-4 0 0,-1-4 0 16,5-4 6-16,-5 0 2 0,5 5 0 0,0-9 0 16,-4 4 10-16,4 1 3 0,-5-1 0 0,5 0 0 15,0-3-4-15,0-5-1 0,0 1 0 0,4-5 0 0,-4-7-10 0,0-4-1 16,4 0-1-16,0-4 0 0,1 0-7 0,-1-4-2 15,0-8 0-15,1-3 0 0,-1-5-9 0,0-3 0 16,-4-9-12-16,0 5 12 16,0-8-202-16,0 0-33 0</inkml:trace>
        </inkml:traceGroup>
      </inkml:traceGroup>
      <inkml:traceGroup>
        <inkml:annotationXML>
          <emma:emma xmlns:emma="http://www.w3.org/2003/04/emma" version="1.0">
            <emma:interpretation id="{E69B328D-C59E-4F5B-A01C-2BC505DB0364}" emma:medium="tactile" emma:mode="ink">
              <msink:context xmlns:msink="http://schemas.microsoft.com/ink/2010/main" type="line" rotatedBoundingBox="25473,16453 28970,16527 28951,17453 25453,17379"/>
            </emma:interpretation>
          </emma:emma>
        </inkml:annotationXML>
        <inkml:traceGroup>
          <inkml:annotationXML>
            <emma:emma xmlns:emma="http://www.w3.org/2003/04/emma" version="1.0">
              <emma:interpretation id="{F1612C44-8767-4A49-9AD0-5257963BB0D2}" emma:medium="tactile" emma:mode="ink">
                <msink:context xmlns:msink="http://schemas.microsoft.com/ink/2010/main" type="inkWord" rotatedBoundingBox="25473,16453 26346,16472 26327,17397 25453,17379"/>
              </emma:interpretation>
              <emma:one-of disjunction-type="recognition" id="oneOf53">
                <emma:interpretation id="interp81" emma:lang="" emma:confidence="1">
                  <emma:literal/>
                </emma:interpretation>
              </emma:one-of>
            </emma:emma>
          </inkml:annotationXML>
          <inkml:trace contextRef="#ctx0" brushRef="#br0" timeOffset="152780.111">23647 16241 1285 0,'0'0'56'0,"0"0"13"0,14 0-55 0,3-4-14 16,9 4 0-16,5 0 0 0,0-4 65 0,4 1 11 15,4-5 1-15,1 4 1 0,4-8 2 0,4 4 1 16,-4 1 0-16,0-5 0 0,0-4-27 0,0 5-6 16,-1-1 0-16,1-4-1 0,0 5-29 0,-4-1-6 0,-5 0 0 15,0 0-1-15,-4 5-19 0,-1-1-4 16,-3 0-1-16,-5 0-591 0,4 0-119 15</inkml:trace>
          <inkml:trace contextRef="#ctx0" brushRef="#br0" timeOffset="153042.5346">24231 15730 921 0,'0'0'40'0,"0"0"10"0,13-3-40 0,0-1-10 0,0 0 0 0,1 4 0 16,-14 0 168-16,8 4 31 0,1 3 6 0,0 5 2 0,-5 4-80 0,-4-1-16 15,-4 5-3-15,0 3-1 0,-5 8-29 0,-4 8-6 16,-5 4 0-16,0 0-1 0,5 4-17 0,0 0-3 16,-4 0-1-16,3 3 0 0,6 1-26 0,-1-4-4 15,0 3-2-15,5-3 0 0,-1-4-18 0,5 0 0 16,0-4 0-16,0-4 0 0,0-4-10 0,5-3-9 15,4-1-1-15,-5-8-725 16,5 1-145-16</inkml:trace>
        </inkml:traceGroup>
        <inkml:traceGroup>
          <inkml:annotationXML>
            <emma:emma xmlns:emma="http://www.w3.org/2003/04/emma" version="1.0">
              <emma:interpretation id="{3625359E-2026-4987-B20D-1BCBFAE45D53}" emma:medium="tactile" emma:mode="ink">
                <msink:context xmlns:msink="http://schemas.microsoft.com/ink/2010/main" type="inkWord" rotatedBoundingBox="26628,16563 28968,16613 28953,17345 26613,17295"/>
              </emma:interpretation>
              <emma:one-of disjunction-type="recognition" id="oneOf54">
                <emma:interpretation id="interp82" emma:lang="" emma:confidence="0">
                  <emma:literal>ime</emma:literal>
                </emma:interpretation>
                <emma:interpretation id="interp83" emma:lang="" emma:confidence="1">
                  <emma:literal>i me</emma:literal>
                </emma:interpretation>
                <emma:interpretation id="interp84" emma:lang="" emma:confidence="0">
                  <emma:literal>( me</emma:literal>
                </emma:interpretation>
                <emma:interpretation id="interp85" emma:lang="" emma:confidence="0">
                  <emma:literal>( 'me</emma:literal>
                </emma:interpretation>
                <emma:interpretation id="interp86" emma:lang="" emma:confidence="0">
                  <emma:literal>imo</emma:literal>
                </emma:interpretation>
              </emma:one-of>
            </emma:emma>
          </inkml:annotationXML>
          <inkml:trace contextRef="#ctx0" brushRef="#br0" timeOffset="153398.0316">24858 16253 1897 0,'0'0'84'0,"-4"8"17"0,0 3-81 0,-1 1-20 0,-4 4 0 0,1-1 0 16,3 9 94-16,-4-1 14 0,5-3 4 0,0 3 0 15,-1-3-64-15,5 3-12 0,5-4-2 0,-1-3-1 16,-4 0-33-16,4-1 0 0,5-3 0 0,0 0 0 15,0-5-176-15,4-3-32 0</inkml:trace>
          <inkml:trace contextRef="#ctx0" brushRef="#br0" timeOffset="153487.0316">25157 15890 1728 0,'-5'-19'76'0,"5"11"16"0,5-4-73 0,-5 12-19 16,0 0 0-16,8-7 0 0,1 3 80 0,0-4 12 15,-5 4 2-15,5 0 1 16,4 8-169-16,0 0-34 0</inkml:trace>
          <inkml:trace contextRef="#ctx0" brushRef="#br0" timeOffset="153952.4951">25477 16035 1904 0,'0'0'84'0,"0"0"18"0,0 0-82 0,9 11-20 0,-1-3 0 0,6 8 0 16,-6-1 47-16,6 9 5 0,-1-1 0 0,0 0 1 15,0 5-1-15,-4 3 0 0,0-4 0 0,4 1 0 16,-4 3-27-16,-1-4-5 0,-3-4-2 0,-1 1 0 16,0-1-8-16,1-7-2 0,-5-8 0 0,4 3 0 15,-8-3 1-15,4-8 0 0,0 0 0 0,0 0 0 16,0 0 19-16,0 0 3 0,0 0 1 0,-5-8 0 15,10-3-7-15,-5-5-1 0,0 4 0 0,0-3 0 16,9-9 5-16,-5 5 1 0,9-5 0 0,5-3 0 16,-1 0-30-16,5 0-18 0,5-5 2 0,-1 9 1 15,5 0 15-15,-5-1 0 0,9 5-10 0,-4 3 10 16,-5 4 0-16,5 5 0 0,-9-1 0 0,0 8 0 16,-5 0 0-16,-4 4 0 0,0 3 0 0,1 5 0 0,-6 0 0 15,1 7 8-15,0 5-8 0,-5-1 0 0,-4 1 16 16,0 3-3-16,0 0 0 0,0 0 0 0,0-3-1 0,5 3 0 15,-5-7 0-15,0 3 0 0,4-3-12 0,-4-5 0 16,0 1 0-16,5-5 0 0,-5-3 0 0,0-8 9 16,0 8-9-16,0-8 12 0,0 0-12 0,0 0 10 15,0 0-10-15,4-12 10 0,5 1-10 0,-5-1 0 16,0-8 0-16,5 1 0 0,0-8 0 0,4-1 0 16,0-3 8-16,0 4-8 0,9-4 0 0,-4 3 0 15,8 5 0-15,-4 3 0 0,-4 5 0 0,4-1 0 16,0 8-9-16,0 1 9 0,-5 7 0 0,5 0-12 0,-4 4 12 15,-1 3-10-15,5 5 10 0,-9 4 0 0,0 3 0 0,1 5 0 32,-6-1-40-32,6 4-2 0,-6 1-1 0,1 3-751 0,0-4-150 0</inkml:trace>
          <inkml:trace contextRef="#ctx0" brushRef="#br0" timeOffset="154287.3297">26697 16300 1612 0,'0'0'144'16,"0"0"-116"-16,0 0-28 0,13 4 0 15,-4-4 56-15,4 4 6 0,4-1 1 0,1-3 0 0,-1 4-3 0,5-4 0 16,5 0 0-16,-1-4 0 0,5 1-43 0,-1-1-9 16,-3-4-8-16,3 0 12 0,-3 0-3 0,3 0 0 15,-8-7 0-15,0 3 0 0,-4 0 20 0,-5-3 4 16,0-1 1-16,-4-3 0 0,0 3 13 0,-1-3 2 15,-8-1 1-15,0 5 0 0,-4-5-17 0,4 4-3 16,-9 5-1-16,-4-5 0 0,0 4-4 0,-5 5-1 16,-4-1 0-16,5 0 0 0,-5 8-11 0,0 4-2 15,5 0-1-15,-10 8 0 0,10-1-10 0,-5 1 8 16,0 4-8-16,4 3 8 0,1 4-8 0,-1 1 12 16,1-1-12-16,8 1 12 0,-4 3 0 0,4 0 0 15,4-3 0-15,5 7 0 0,0-4-12 0,9 0 0 16,0-3 0-16,9 3 0 15,8-7-101-15,5 3-23 0,8-3-4 0,9-5-951 0</inkml:trace>
        </inkml:traceGroup>
      </inkml:traceGroup>
    </inkml:traceGroup>
  </inkml:traceGroup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04:14.09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CE3A3CE-3A62-44E7-ABD8-01473729A232}" emma:medium="tactile" emma:mode="ink">
          <msink:context xmlns:msink="http://schemas.microsoft.com/ink/2010/main" type="writingRegion" rotatedBoundingBox="727,778 30795,-1159 31919,16276 1851,18214"/>
        </emma:interpretation>
      </emma:emma>
    </inkml:annotationXML>
    <inkml:traceGroup>
      <inkml:annotationXML>
        <emma:emma xmlns:emma="http://www.w3.org/2003/04/emma" version="1.0">
          <emma:interpretation id="{3251F7A5-C0E6-4FE2-ACDB-48D980BD957A}" emma:medium="tactile" emma:mode="ink">
            <msink:context xmlns:msink="http://schemas.microsoft.com/ink/2010/main" type="paragraph" rotatedBoundingBox="2578,514 22849,-161 22897,1290 2626,19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CCAD525-7FA5-40BE-B84A-CDAEF8D8ACBA}" emma:medium="tactile" emma:mode="ink">
              <msink:context xmlns:msink="http://schemas.microsoft.com/ink/2010/main" type="line" rotatedBoundingBox="2578,514 22849,-161 22897,1290 2626,1966"/>
            </emma:interpretation>
          </emma:emma>
        </inkml:annotationXML>
        <inkml:traceGroup>
          <inkml:annotationXML>
            <emma:emma xmlns:emma="http://www.w3.org/2003/04/emma" version="1.0">
              <emma:interpretation id="{D2060189-0168-4F1E-97A0-06CEABCB8CD2}" emma:medium="tactile" emma:mode="ink">
                <msink:context xmlns:msink="http://schemas.microsoft.com/ink/2010/main" type="inkWord" rotatedBoundingBox="2582,637 5155,551 5197,1810 2624,189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821 112 288 0,'0'0'25'0,"0"0"-25"16,0 0 0-16,0 0 0 0,-9-8 130 0,9 8 21 15,4-7 4-15,-4 7 1 0,-4-4-35 0,4 4-6 16,-5-12-2-16,1 4 0 0,0 0-21 0,-1 1-5 16,1-5-1-16,-5 4 0 0,0 4-13 0,5-4-2 15,-14 1-1-15,5-1 0 0,0 4-3 0,-5 4-1 16,5-8 0-16,-9 8 0 0,5 8-27 0,-5-8-6 15,0 8-1-15,-4 3 0 0,-1 9-20 0,-3-5-4 16,-10 17 0-16,1-5-8 0,-10 4 19 0,1 8-3 16,0 8-1-16,0 0 0 0,-1 7 1 0,5 1 0 15,5 3 0-15,4-3 0 0,13 3 0 0,-4-7 0 16,8 4 0-16,5-5 0 0,4 1-7 0,9 4-1 16,5-5 0-16,3-3 0 0,-3-4-8 0,8-4-11 15,9-4 3-15,0 4 0 0,0-8 8 0,4 1 0 16,5-13 0-16,8 5 0 0,5-1-14 0,-4-7-7 15,3-1-2-15,1-3 0 16,-9-4-131-16,5-1-26 0,-5-7-6 0,4-11-380 0,-3 7-76 0</inkml:trace>
          <inkml:trace contextRef="#ctx0" brushRef="#br0" timeOffset="578.5131">1290 607 1594 0,'0'0'71'0,"0"0"14"0,-4-4-68 0,-1-7-17 0,5 11 0 0,0 0 0 15,-9 0 20-15,-4 0 0 0,4 0 0 0,1 11 0 16,-5-3-8-16,-5 8 0 0,0 3-1 0,5 5 0 16,-4-5 4-16,-1 5 1 0,-4 3 0 0,9 4 0 15,4 0 0-15,-4 4 1 0,4 1 0 0,1-9 0 16,3 4-2-16,5 0-1 0,0-3 0 0,5-1 0 16,-1-8-2-16,5 1-1 0,4-5 0 0,0 1 0 15,-4 0 13-15,13-12 4 0,-13-1 0 0,8-3 0 16,1-3 0-16,4-1 1 0,-9-8 0 0,4 0 0 15,1 1 7-15,-1-5 0 0,-3 0 1 0,-1-3 0 16,-4 3-29-16,-1-3-8 0,-3-1 0 0,-5 1 0 0,0 3 18 16,4-3 2-16,-8-5 1 0,-1 13 0 0,-3-9 16 0,-1 4 3 15,0 1 1-15,5 7 0 0,-10-8-41 0,6 5 0 16,-1-1 0-16,-4 4 0 0,0-3-17 0,-1 3 4 16,-3 8 1-16,4-8 0 15,0 4-122-15,4 0-24 0,-4 8-5 0</inkml:trace>
          <inkml:trace contextRef="#ctx0" brushRef="#br0" timeOffset="895.1337">1514 549 1324 0,'30'-12'59'0,"-16"4"12"0,-1 5-57 0,0-5-14 0,0 8 0 0,9 8 0 16,-13-1 114-16,4 5 20 0,0 7 4 0,-4 1 1 15,0-1-76-15,-1 13-15 0,-3 3-4 0,4 4 0 16,-9 4 1-16,4-4 0 0,0 7 0 0,-4-3 0 16,5-4-14-16,-1 4-3 0,-4-8-1 0,5 4 0 15,-5-15 9-15,4 3 3 0,-8-7 0 0,4-5 0 16,4-3 14-16,-4-4 3 0,0-8 1 0,0 0 0 16,0 0 7-16,0 0 2 0,0-12 0 0,0-4 0 15,0-11-16-15,4-4-3 0,1 0-1 0,3-8 0 16,1 0-35-16,0 0-11 0,4-4 0 0,-8 12 0 15,3-5 0-15,6 5 0 0,-1 4 0 0,0 4 0 16,0 7 0-16,-4 4-17 0,4-7 1 0,0 11 1 16,0 0-109-16,5 8-23 0,-9 0-4 15,4 4-1005-15</inkml:trace>
          <inkml:trace contextRef="#ctx0" brushRef="#br0" timeOffset="1221.4029">2154 592 1792 0,'0'0'80'0,"0"-4"16"0,0 4-77 0,9 0-19 16,-5 0 0-16,-4 0 0 0,5 8 59 0,4 7 8 0,-1-3 1 0,1 7 1 15,0 9-7-15,-5-1-2 0,1 4 0 0,-1-3 0 16,0-1 4-16,-4 8 0 0,5 0 0 0,-5-12 0 15,0 9-45-15,0-9-9 0,0 4-2 0,0-7 0 16,-5-12 5-16,5 3 1 0,0 1 0 0,0-12 0 16,0 0 22-16,0 0 5 0,0 0 1 0,0 0 0 15,9-8-5-15,0-3-1 0,4-1 0 0,0-8 0 16,5-3-7-16,-5 0-1 0,0-9-1 0,5 5 0 16,-1-4-15-16,-4-4-4 0,5 4 0 0,4-5 0 15,-4 5-37-15,3 0-8 16,1 4-2-16,-4 3 0 0,4 1-75 0,0 3-15 0,0 5-3 15,0 3-995-15</inkml:trace>
        </inkml:traceGroup>
        <inkml:traceGroup>
          <inkml:annotationXML>
            <emma:emma xmlns:emma="http://www.w3.org/2003/04/emma" version="1.0">
              <emma:interpretation id="{803B32BD-7CD0-45D2-8C1C-EE35AB3E7EA5}" emma:medium="tactile" emma:mode="ink">
                <msink:context xmlns:msink="http://schemas.microsoft.com/ink/2010/main" type="inkWord" rotatedBoundingBox="5503,547 10128,393 10171,1687 5546,184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13.6184">2922 767 1267 0,'0'0'112'0,"0"0"-89"16,0 0-23-16,22 0 0 0,4 0 122 0,1-4 20 15,-14 0 4-15,4 1 1 0,5-5-32 0,0-4-7 16,-4 4 0-16,-1-11-1 0,1 7-49 0,-1-4-10 16,5 5-1-16,-4-9-1 0,-9 5-30 0,4-1-7 15,0 0-1-15,0 1 0 0,-4-1 3 0,-5 1 0 16,-4 3 0-16,5 0 0 0,-1 5 20 0,-4-1 4 16,-13 0 1-16,4 4 0 0,9 4 9 0,-13 8 3 15,-5 4 0-15,-4-1 0 0,1 9-32 0,-1 7-7 16,0-8-1-16,-9 13 0 0,5 3-8 0,4 4 8 0,4-8-8 15,1 8 8-15,-5-4-8 0,13 4 0 0,9 4 0 0,9-8 0 32,-5 0-36-32,5-4-5 0,4 1-2 0,9-5-748 0,13-8-149 0</inkml:trace>
          <inkml:trace contextRef="#ctx0" brushRef="#br0" timeOffset="1751.7853">3975 557 2052 0,'-26'-24'91'0,"21"17"18"16,1-1-87-16,4 4-22 0,-5-4 0 0,1 4 0 16,-13-4 85-16,8 4 13 0,9 4 2 0,-13 0 1 0,-5 0-49 0,1 4-11 15,3 0-1-15,-3 8-1 0,4 4 5 0,-9-9 0 16,0 13 1-16,4 11 0 0,1-12-29 0,-1 9-7 16,-13 3-1-16,5 4 0 0,13-4 2 0,0-3 0 15,-5-1 0-15,5 4 0 0,0-4-10 0,13-3 8 16,4 3-8-16,1-11 8 0,-14 3-17 0,18-3-4 15,8-1-1-15,10-7 0 16,-6-4-126-16,10 4-24 0,0-16-6 0,8 4-541 16,1-4-108-16</inkml:trace>
          <inkml:trace contextRef="#ctx0" brushRef="#br0" timeOffset="1944.903">4172 444 1875 0,'0'0'41'0,"0"0"9"0,-8 0 2 0,8 0 0 0,8 4-41 0,-8-4-11 0,0 0 0 0,0 0 0 16,9 0 70-16,9 3 12 0,8-3 2 0,0 0 1 16,-4-3-17-16,13 3-3 0,5-4-1 0,-1 0 0 15,1 4-28-15,-1-12-5 0,1 4-2 0,-1-3 0 16,1 3-29-16,-5-12 0 0,0 9-13 0,-4-5 4 16,-1 0-147-16,-8 5-30 15,-4-1-6-15,-1-4 0 0</inkml:trace>
          <inkml:trace contextRef="#ctx0" brushRef="#br0" timeOffset="2142.1921">4673-98 288 0,'-14'-20'12'0,"14"20"4"0,0-8-16 0,0 8 0 0,0 0 0 0,0 0 0 0,0 0 424 0,0 0 83 16,0 0 16-16,0 0 3 0,0 0-350 0,-8 16-71 16,-1-1-13-16,0 9-4 0,-4 7-16 0,4 8-3 15,-4 8-1-15,0 11 0 0,-5 1-9 0,5 3-3 16,4 8 0-16,-4-3 0 0,0-1-35 0,-5 4-7 15,1-4-2-15,-1 1 0 0,1 3-12 0,-5-4 0 16,4 4 0-16,-4-3 0 16,5-5-91-16,4 1-11 0,4-9-2 0,-9-3-716 15,-4-4-144-15</inkml:trace>
          <inkml:trace contextRef="#ctx0" brushRef="#br0" timeOffset="3505.1376">5081 603 1494 0,'0'0'66'0,"0"-11"14"0,8 3-64 0,1-12-16 16,0 9 0-16,0 3 0 0,-1-11 75 0,6 3 12 15,-1 4 2-15,0-3 1 0,-4 3-22 0,4 0-5 16,0 4-1-16,0 5 0 0,0 3-34 0,1 0-6 16,-6 11-2-16,1-3 0 0,4 8-6 0,-4 7-2 15,-5 4 0-15,-4 4 0 0,0 8 12 0,-4-3 1 16,-5 3 1-16,-4 3 0 0,0 1-18 0,-5 0-8 16,5-4 0-16,0-4 8 0,0-3 5 0,0-5 1 15,0 0 0-15,4-7 0 0,0-1 7 0,5-7 2 16,-5-4 0-16,4 3 0 0,5-11-10 0,0 0-1 15,0 0-1-15,0 0 0 0,5-15 1 0,-1-1 0 16,1-7 0-16,8-8 0 0,-4-5-12 0,4 1 12 16,9-8-12-16,-5 4 12 0,1-3-12 0,-1 3 0 15,10 0 0-15,-1 3 0 0,0 5 8 0,-4 8-8 16,0-1 0-16,-4 9 8 0,-1 3-8 0,1 4 0 0,-9 8 0 16,-1 4 0-16,5 8 0 0,-4-4 0 0,-4 7 0 0,-1 5 0 15,5 3 0-15,-5 1 0 0,1 3 0 0,-1 0 0 16,0-3 0-16,-4 3 0 0,5-4 9 15,4 1-9-15,-5 3 0 0,0-4 0 0,1 5 0 0,-1-1 8 16,0-4-170 0,-4-3-34-16</inkml:trace>
          <inkml:trace contextRef="#ctx0" brushRef="#br0" timeOffset="3838.8339">5967 693 1036 0,'0'0'92'0,"0"0"-73"16,0 0-19-16,0 0 0 0,0 0 17 0,0 0 0 15,9-4 0-15,4-7 0 0,-4 3 37 0,8 0 7 16,1 0 2-16,-1-4 0 0,1-3 3 0,4 3 1 16,0 0 0-16,-5-7 0 0,1-1-38 0,-5 5-7 15,0-1-2-15,-4-3 0 0,0-1 17 0,-1 9 3 16,-3-5 1-16,-5 8 0 0,-5-7-6 0,5 11-2 15,0-8 0-15,-4 8 0 0,-5 0 7 0,-4 4 2 16,-5 4 0-16,1 4 0 0,-5 0-18 0,0 11-3 16,-4-11-1-16,4 8 0 0,0 3-2 0,4 5-1 15,-4-5 0-15,5 8 0 0,-1-7-17 0,5 3 0 16,0 1 8-16,4 7-8 0,5-12 0 0,-1 5 8 0,14-1-8 16,-4 0 0-16,8-3 8 0,4-1-8 0,5 5 0 0,9-5 0 31,-5 5-16-31,9-9-11 0,0-3-1 0,5-4-1 0</inkml:trace>
          <inkml:trace contextRef="#ctx0" brushRef="#br0" timeOffset="4150.227">6827 420 1882 0,'0'-31'84'0,"0"23"16"0,0-3-80 0,0 3-20 16,0-4 0-16,0 0 0 0,0 8 35 0,0 4 2 15,-5-15 1-15,5 15 0 0,-8-4-13 0,-6-8-2 16,1 12-1-16,-4 4 0 0,-1 4 15 0,-4 11 3 16,-4-11 1-16,0 8 0 0,-1 7-31 0,1-3-10 15,0-1 0-15,4 5 0 0,0-1 23 0,4 0-3 16,5-3 0-16,4 3 0 0,5 1 4 0,4-5 1 16,0-3 0-16,4-1 0 0,5 1 3 0,0-4 0 15,4-1 0-15,-4-3 0 0,4 0-10 0,-13-8-2 16,9 8 0-16,-9-8 0 0,0 0-8 0,4 8-8 15,0 3 12-15,-4 9-12 0,-8-12 8 0,-1 11-8 16,-9 8 0-16,-8 1 0 0,0 7 0 0,-5 4 0 16,-4 0-12-16,-5 0 3 15,1 0-143-15,4 4-29 0,4-8-6 0,0 0-1 0</inkml:trace>
          <inkml:trace contextRef="#ctx0" brushRef="#br0" timeOffset="4527.1569">7511 264 2026 0,'18'-19'44'0,"-18"11"10"0,0-4 2 0,0 1 1 0,4 3-45 0,-4 0-12 16,-4 0 0-16,-1 8 0 0,5 0 31 0,-8 0 4 15,-6-8 1-15,-3 16 0 0,-1-8-9 0,-4 8-2 16,0 4 0-16,0 3 0 0,1 5-25 0,-1 3 0 16,4 4 0-16,0-3 0 0,5 7 0 0,5 0 0 15,-6-3 0-15,6 3 0 0,8-8 8 0,4 1-8 16,0-1 8-16,1-4-8 0,8 1 39 0,-4-1 2 16,4-3 1-16,0 3 0 0,0-7-4 0,5 4-1 15,-5-5 0-15,0 5 0 0,-4-4 9 0,-5 7 2 16,-4-11 0-16,-4 12 0 0,-1-5-4 0,-3 1 0 15,-1 3 0-15,-4 1 0 0,-5 7-4 0,1-4-2 0,-5 1 0 0,0-1 0 0,0 1-26 16,0-1-4 0,-9 4-8-16,5-3 11 15,0-1-124-15,-1-3-25 0,1-5-5 0,4-3-1 0</inkml:trace>
        </inkml:traceGroup>
        <inkml:traceGroup>
          <inkml:annotationXML>
            <emma:emma xmlns:emma="http://www.w3.org/2003/04/emma" version="1.0">
              <emma:interpretation id="{ABF3928D-3EEE-49A7-BDBF-CCA2E608CF13}" emma:medium="tactile" emma:mode="ink">
                <msink:context xmlns:msink="http://schemas.microsoft.com/ink/2010/main" type="inkWord" rotatedBoundingBox="12542,221 13470,190 13512,1467 12585,149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262.8074">10297 100 1364 0,'0'0'60'0,"0"-3"13"0,0-9-58 0,0 4-15 0,0 0 0 0,0 0 0 16,-4 5 114-16,-1-5 20 0,1 4 4 0,-5 4 1 16,0-8-50-16,1 8-9 0,-6 8-3 0,1-4 0 15,-4 7-24-15,-5 1-5 0,0 8 0 0,-5 7-1 16,6 4-22-16,-6 8-4 0,1-4-1 0,0 8 0 0,8 4 0 0,0-12 0 15,1 0 0-15,4 0 0 0,4 4-12 0,5-15-8 16,4 7 8-16,4-8-8 0,-4-7 0 0,9-1 8 16,0 1-8-16,-1-12 0 0,5 0 0 0,5-4 0 15,0-4 0-15,4-8 8 0,-1 0-8 0,1-7 0 16,5 0 0-16,-5-5 8 0,-5 1-8 0,1-8 0 16,-5 3 8-16,4-7-8 0,1 0 8 0,-5 0-8 15,0 0 10-15,-4-8-10 0,0 4 16 0,-5 4-4 16,1 8 0-16,-10 3 0 0,-8 9 0 0,4-1 0 15,1 0 0-15,3 5 0 0,1 3 12 0,4 0 1 16,0 8 1-16,-13 0 0 16,4 0-94-16,0 8-18 0,-4 0-4 0,0 3-1018 0</inkml:trace>
          <inkml:trace contextRef="#ctx0" brushRef="#br0" timeOffset="5759.896">10468 490 2016 0,'0'0'179'0,"5"-11"-143"0,-5 3-36 0,8 0 0 0,1 4 115 0,0-7 16 0,0 3 3 0,-1 8 1 16,-8 0-86-16,9-12-17 0,4 8-3 0,5 0-1 15,-5 4-12-15,0-8-4 0,0 5 0 0,1-1 0 32,7 4-169-32,-3-4-35 0,13-4-6 0,-1 0-2 0</inkml:trace>
          <inkml:trace contextRef="#ctx0" brushRef="#br0" timeOffset="5592.7109">10679 116 230 0,'9'-12'20'0,"-1"1"-20"0,10-13 0 0,4 1 0 15,0 3 376-15,-5 1 72 0,1-12 13 0,-1 3 3 16,1 1-312-16,-5 0-62 0,0-1-13 0,-4-3-2 16,-9 4-41-16,4-4-8 0,-4 0-2 0,-4 3 0 15,0-3 0-15,-5 8-1 0,0-1 0 0,0 5 0 16,1-1-13-16,-1 12-2 0,9 8-8 0,0 0 12 15,-13-11 18-15,-1 7 3 0,1 4 1 0,0 4 0 0,4 7-34 0,1 9 0 16,-6 7 0-16,1 4 0 0,4 5-16 0,5-1-1 31,-5 4 0-31,5 4 0 0,0 3 34 0,-1 1 7 0,1 12 2 0,4-1 0 0,-9 1 26 16,5 19 4-16,-1-8 2 0,5 4 0 0,-4-8-37 0,-1-7-7 16,-3-9-2-16,3 5 0 0,-4-8-3 0,1 0-1 15,-5 3 0-15,-1-7 0 16,-3 8-124-16,-5-8-26 0,0-4-5 0</inkml:trace>
        </inkml:traceGroup>
        <inkml:traceGroup>
          <inkml:annotationXML>
            <emma:emma xmlns:emma="http://www.w3.org/2003/04/emma" version="1.0">
              <emma:interpretation id="{A774570F-EB36-4279-B6A4-26C49EE7B072}" emma:medium="tactile" emma:mode="ink">
                <msink:context xmlns:msink="http://schemas.microsoft.com/ink/2010/main" type="inkWord" rotatedBoundingBox="15576,81 21457,-114 21505,1337 15624,153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595.2124">15246 61 172 0,'0'0'16'0,"4"-3"-16"0,9-5 0 0,-4 4 0 16,0-4 287-16,-9 8 54 0,0 0 11 0,0 0 3 15,0 0-156-15,0 0-31 0,0 0-7 0,-9 8-1 16,0 4-102-16,-4 3-21 0,-4 5-4 0,-1 7-1 16,5 4 7-16,-5 8 1 0,5-8 0 0,0 4 0 15,0 4-20-15,0-7-3 0,8 3-1 0,-3-4 0 16,8-4 20-16,0-7 3 0,0-1 1 0,4 1 0 0,0-12-26 0,1-1-5 15,4 1-1-15,4-4 0 16,-4-8 7-16,4 4 1 0,0-8 0 0,4 1 0 16,-3-1-7-16,-1-12-1 0,0 5 0 0,0-1 0 15,-4-3-8-15,0-5 0 0,-5 5 0 0,-4-5 0 16,4 5 0-16,-8 3 0 0,4-3 0 0,-4 7 0 16,-10-8 0-16,6 5 0 0,-5-1 0 0,-5 5 0 15,0 3 0-15,1 4 0 0,-5 0 0 0,-4 4 0 16,-1 4-107-16,1 0-23 0,0 4-5 0,4-5-1 15</inkml:trace>
          <inkml:trace contextRef="#ctx0" brushRef="#br0" timeOffset="8898.879">15597-118 2120 0,'0'0'47'0,"0"0"9"0,4 4 3 0,5 12 0 0,-5-1-47 0,5 5-12 16,-4 11 0-16,8-4 0 0,0 4 47 0,-4 1 7 0,-1 3 2 0,1 4 0 16,-4-12 9-16,3 4 3 0,-3 4 0 0,-5-4 0 15,0 1-15-15,-5-5-2 0,5-4-1 0,-8-3 0 16,8-5-27-16,-5-3-6 0,5 4-1 0,-4-12 0 16,-5 0 20-16,9-4 3 0,0 0 1 0,0 0 0 15,0-8-20-15,0-8-3 0,0 1-1 0,4-1 0 16,1-4-7-16,-1 1-1 0,5-12-8 0,4 3 12 15,0-3-12-15,9 0 0 0,-4 0 0 0,4 4 0 16,4-5-41 0,-4 5-11-16,4 0-3 0,-4 3 0 0,-4 5-180 0,-5 7-36 15,9-15-7-15,-9 15-2 0</inkml:trace>
          <inkml:trace contextRef="#ctx0" brushRef="#br0" timeOffset="9064.1441">16022 61 1094 0,'0'0'97'0,"0"0"-77"16,0 16-20-16,0 0 0 0,0-5 211 0,0 9 38 16,0-1 8-16,0 9 2 0,0-9-99 0,0 5-19 15,0-1-4-15,5-11-1 16,-1 3-88-16,1 5-17 0,3-5-4 0,-3 1-1 0,-1 3-38 0,1-11-7 16,-1 0-1-16,0 4-1120 0</inkml:trace>
          <inkml:trace contextRef="#ctx0" brushRef="#br0" timeOffset="9180.7548">16281-44 1324 0,'-8'-15'118'0,"8"7"-94"0,0 4-24 0,4 0 0 16,0 0 118-16,9 0 19 0,-8 0 4 0,8 4-872 16</inkml:trace>
          <inkml:trace contextRef="#ctx0" brushRef="#br0" timeOffset="9369.5131">16615-13 864 0,'30'-7'76'0,"-16"3"-60"0,3-4-16 0,1 0 0 0,4 0 209 0,4 4 39 16,18-7 8-16,-5 3 2 0,-8 0-119 0,9 0-24 15,3-3-5-15,-3 3-1 0,-5 0-86 0,-4 4-23 16,-5-4 0-16,5 4 0 0,-5 0 0 15,-8 1 0-15,-1 3 0 0,-4-8-642 16,-4 4-135-16</inkml:trace>
          <inkml:trace contextRef="#ctx0" brushRef="#br0" timeOffset="9563.1427">17150-407 1670 0,'0'0'148'0,"0"0"-118"16,0 0-30-16,0 0 0 0,0 0 110 0,0 8 16 15,-4 12 3-15,-10-1 1 0,1 5-42 0,4 11-8 16,1-8-1-16,-5 8-1 0,-9 0-5 0,4 4-1 16,5 8 0-16,0-8 0 0,-9 8-33 0,0-8-7 15,0 8-2-15,0-1 0 0,0-3-20 0,5 4-10 0,-10 0 10 0,5 0-10 16,0-8-13-16,0 0-9 0,5 0-2 16,-5-8-792-16,0 0-160 0</inkml:trace>
          <inkml:trace contextRef="#ctx0" brushRef="#br0" timeOffset="7172.0802">13267-52 1566 0,'0'0'34'0,"9"0"7"0,-5-11 2 0,-4 11 1 0,5-4-35 0,-5 4-9 0,0 0 0 0,0 0 0 15,0 0 53-15,4 4 9 0,1 7 2 0,-1 9 0 16,-8 3-26-16,4 12-5 0,-9-3-1 0,0 14 0 16,-9 9 15-16,1 0 2 0,-1 7 1 0,-4-4 0 15,5-11-4-15,-5 12-1 0,0-16 0 0,4 7 0 16,1-11-9-16,4-4-3 0,-5 0 0 0,5-7 0 16,4-5 9-16,0-7 2 0,1-5 0 0,8-11 0 15,0 0 6-15,0 0 2 0,0 0 0 0,-9-3 0 16,5-1-26-16,-5 0-5 0,4-16-1 0,10 1 0 15,-5-12-12-15,0 11-8 0,4-7 8 0,5-8-8 16,0 4 0-16,-1-12 0 0,6 0 0 0,-1-8 0 16,4-4 0-16,10-11 0 0,-1 4 0 0,5-1-8 15,-1 13-5-15,1-5-1 0,0 4 0 0,0 5 0 0,-5 7 6 16,0 7 8-16,-4 5-13 0,4 0 5 16,-8 7-19-16,0 5-3 15,-5 11-1-15,0 4 0 0,0 0 31 0,-9 4-9 0,5 7 9 0,-4 13 0 0,-1 3 0 0,5 0 0 16,-9 8 0-16,0 8 0 0,0-4 0 15,0 8 14-15,4 0-2 0,-4 4 0 0,-4-8-12 0,4 3 9 16,0 1-9-16,4 0 8 0,1-8-8 0,-1-4 10 16,-4 0-10-16,4 0 10 0,1-15-10 0,-1 3 12 15,0 1-12-15,1-5 12 16,-1-11-69-16,1 3-14 0,-5-11-2 0,0 0-680 16,0 0-136-16</inkml:trace>
          <inkml:trace contextRef="#ctx0" brushRef="#br0" timeOffset="7363.0801">13087 389 1839 0,'5'-8'40'0,"4"0"9"0,-1 1 2 0,10-1 1 0,-5 0-42 0,5 0-10 0,-1 0 0 0,1 8 0 16,4-11 72-16,-5 7 12 0,1 0 2 0,-5 4 1 15,4 0-41-15,1 0-8 0,-5 4-2 0,0 0 0 16,0 7-36-16,1-11 0 0,-1 4 0 0,-4 4 0 15,4-4-162 1,-5 4-30-16,1-8-7 0</inkml:trace>
          <inkml:trace contextRef="#ctx0" brushRef="#br0" timeOffset="7599.8727">13930-566 1926 0,'0'0'42'0,"0"0"9"0,0 0 1 0,0 0 3 0,0 0-44 0,0 0-11 16,-5 15 0-16,5 5 0 0,5-1 50 0,-5 12 8 16,0 4 2-16,4 4 0 0,-4 0 3 0,4-3 1 15,-4 6 0-15,5 5 0 0,-5 0 0 0,4-8 0 16,1 0 0-16,-5 4 0 0,4 0-20 0,-4 0-3 16,0-4-1-16,4 4 0 0,1-4-32 0,-5 4-8 15,-5-4 0-15,1 3 0 16,4-3-20-16,-9-7-7 0,0-5-1 0,5 0 0 15,0 1-188-15,-5-9-37 0</inkml:trace>
          <inkml:trace contextRef="#ctx0" brushRef="#br0" timeOffset="8121.9441">14531 112 2026 0,'4'-19'44'0,"-4"19"10"0,0-12 2 0,9 0 1 16,-5-3-45-16,1 7-12 0,-1-4 0 0,0 4 0 0,1-3 63 0,-1 3 10 16,1-4 3-16,-5 12 0 0,0-8-52 0,4 1-9 15,-4-1-3-15,0 8 0 0,-4-4-3 0,4 4-1 16,-9-12 0-16,0 12 0 0,0 0-8 0,-8 4 0 16,-5 4 0-16,0 4 0 0,-4-1 0 0,-1 9 0 15,-3-1 0-15,3 5 0 0,1 3 0 0,0 4 0 16,4-7 0-16,0 11 0 0,4-4 0 0,1 4-9 15,3-4 9-15,1-4 0 0,-4 1 0 0,4-5 0 16,8-7 0-16,1 3 0 0,4-11 0 0,4 4 0 16,5-12 0-16,4 0 0 0,5-8 0 0,4-4 9 15,0 1-1-15,4-9 0 0,5 4-8 0,-1-3 0 16,1-12 0-16,0-4-11 0,-1 3 35 0,-3 5 6 16,3-4 2-16,1 4 0 0,-5-1-20 0,1 9-3 15,-1-1-1-15,-4 9 0 0,-4 3 4 0,-1-4 1 16,1 4 0-16,-1 8 0 0,-4 8-2 0,1 8-1 15,-6-1 0-15,1 13 0 0,-4-1-2 0,-1 12-8 16,-8 4 12-16,-5 11-4 0,-4-3 15 0,-1 4 2 0,-8 3 1 16,1 1 0-16,-6-12-11 0,5-1-3 0,-4 1 0 0,0-4 0 15,-5-4 0-15,0-4 0 0,1 0 0 16,-6-11 0-16,6-1 23 0,-1-7 4 0,0 3 1 0,5-11 0 16,4 4-32-16,0-9-8 0,5-3 0 0,8-3 0 15,0-9 0-15,0-4 12 0,0-3-4 0,9-9 0 16,5-7-8-16,4 0 0 0,-1-15 0 0,10 7 0 15,4-4-102 1,4 4-15-16,5 0-3 0,4 0-687 0,0 4-137 0</inkml:trace>
          <inkml:trace contextRef="#ctx0" brushRef="#br0" timeOffset="9925.4687">17624-531 1785 0,'0'0'159'0,"0"0"-127"15,0 11-32-15,0 9 0 0,4 7 94 0,-8 8 13 16,-5 4 2-16,-4 8 1 0,-5 4-13 0,-4-4-2 15,9-1-1-15,-4 9 0 0,-14 0-31 0,9-9-7 16,4 1 0-16,1 4-1 0,-5 0-28 0,4-9-6 16,1 9-1-16,4-4 0 0,4-8-12 0,-4-8-8 15,0 0 8-15,4 1-8 0,9-9 0 0,-5-4 0 16,1-3 0-16,0-4 0 0,4-4 11 0,0-8-3 16,0 0 0-16,0 0 0 0,8-16-8 0,1 4 0 15,13-15 0-15,-4 0 0 0,-1-5 0 0,10-3 0 16,3 0 0-16,1 8 0 0,4-4 12 0,-9 3 1 15,5 9 0-15,0 3 0 0,4 5-13 0,-13 3 0 16,-9 4 0-16,-4 8 0 0,8 8 0 0,-8 3 0 16,-4-3 0-16,-5 7 0 0,0 5 0 0,-5-1 0 15,5 4 0-15,-4 1 0 0,-5 3 0 0,0 0 0 16,0 4 0-16,-8-11-851 0,-5 3-173 0</inkml:trace>
          <inkml:trace contextRef="#ctx0" brushRef="#br0" timeOffset="10471.2173">18014 93 1900 0,'0'0'169'0,"5"0"-135"0,3-12-34 0,-8 12 0 16,5 0 104-16,4-4 13 0,-5 4 3 0,-4 0 1 0,0 0-27 0,4 16-6 15,5 3 0-15,0 1-1 16,-9-1-79-16,4 1-8 0,-4 3-16 0,5 4 4 0,-1-3 12 0,0 7 16 15,-4-12-4-15,5 1-1 0,-1-1 3 0,-4-3 1 16,0-4 0-16,5 7 0 0,-1-15-24 0,0 4-5 16,-4-8-1-16,0 0 0 0,0 0 15 0,0 0 0 15,9-4 0-15,-9 4 0 0,0 0 28 0,9-8 9 16,0-11 2-16,8 3 0 0,-4-3-11 0,5-1-3 16,4 8 0-16,0-7 0 0,9-8-25 0,-10 15 0 15,-7-11 0-15,8 7 0 0,0 8 0 0,-1-11 0 16,1 7 0-16,0 4 0 0,-4 0 0 0,-1 4 0 15,1-3 0-15,0 7 0 0,-5 4 0 0,0 3 0 16,0 1 0-16,0 0 0 0,0 8 0 0,1 3 0 16,-6-3 0-16,1 3 0 0,0 1 0 0,-5 7 0 15,5-8 0-15,-5 1 0 0,1-1 0 0,-5-3 0 16,-5-4 0-16,5 7 0 0,-4-11 0 0,-5 4 0 0,0-12 0 0,-8 8 0 16,4-8 0-16,4 0 0 0,0 0 0 0,5 0 0 15,-9 0 0-15,13 0 0 0,0 0 0 0,-5-8 0 16,5 0 0-16,0-4 0 0,0 1 0 0,9-1 0 15,4-4 0-15,0 1 0 0,1 3 0 0,3-8 0 16,1 1 0-16,8-1 0 0,-4-7 0 0,4 4 0 16,1 7 0-16,-1 1 0 0,0-1 0 0,-8 8 0 15,4 0 0-15,-5 4 0 0,-4 4 0 0,1 0 0 16,-1 0 0-16,0 12 0 0,-4-4 0 0,-1 4 0 16,1-5 0-16,-4 9 0 0,-5 0 0 0,0 3 0 15,0 1 0-15,-5-1 0 0,1 1 0 0,-1 7 0 16,-3-8-200-16,3 5-44 0,-8 19-10 0,0-20-2 15</inkml:trace>
        </inkml:traceGroup>
        <inkml:traceGroup>
          <inkml:annotationXML>
            <emma:emma xmlns:emma="http://www.w3.org/2003/04/emma" version="1.0">
              <emma:interpretation id="{5E9F4534-0A81-4885-868F-19441AE141F3}" emma:medium="tactile" emma:mode="ink">
                <msink:context xmlns:msink="http://schemas.microsoft.com/ink/2010/main" type="inkWord" rotatedBoundingBox="22657,408 22867,401 22893,1162 22682,116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763.5886">20059-137 1843 0,'-9'-20'81'0,"13"8"18"0,5 5-79 0,4-1-20 15,-8 0 0-15,3 4 0 0,-3 4 132 0,-5 0 22 16,9-12 5-16,-9 12 1 0,0 0-73 0,8 0-15 16,1 0-2-16,-4 4-1 0,-5-4-59 0,8 8-10 15,-8-8 0-15,9 0-10 0,-5 4 59 0,-4-4 12 16,5 8 3-16,4 0 0 15,-9-8-76-15,0 7-16 0,0-7-2 0,0 12-1 16,0 0-57-16,-5 3-12 0,1-3-3 0,4 0-655 16,-5 3-131-16</inkml:trace>
          <inkml:trace contextRef="#ctx0" brushRef="#br0" timeOffset="12202.346">20116 459 1954 0,'0'0'87'0,"0"0"17"0,13 0-83 0,-4 4-21 0,4 0 0 0,-13-4 0 16,9 0 56-16,-5 4 8 0,-4-4 0 0,0 0 1 16,9 8-1-16,-9-8 0 0,0 0 0 0,0 0 0 15,0 0 0-15,0 0 0 0,0 0 0 0,0 0 0 16,-9 0-64-16,0 0-9 0,0 0-4 0,1 0-1 15,-1 0 22-15,0 0 5 0,9 0 1 0,0 0 0 16,0 0-14-16,0 0 0 0,0 0 0 0,0 0 0 16,0 0 0-16,0 0 0 0,5-8-9 0,3 4 9 0,-3-4 0 15,3 8 0-15,6-11 0 0,-10 11 10 0,9-8-10 16,0 8 0-16,1 0 0 0,-6 0 0 0,1 0 0 0,4 0 0 16,-4 0 0-16,4 8 0 0,-4 3 0 0,-5-7 0 15,5 4 0-15,-5 4 0 0,-4-12 0 0,0 11 0 16,0-11 0-16,0 8 0 0,-8 4 0 15,3-8 0-15,5-4 0 0,0 0 0 0,-13 8 53 0,4-8 9 16,-4 0 2-16,0 0 0 0,0 0-52 0,0 0-12 16,0 0 0-16,-1-8 0 0,6 8-17 0,-6 0-7 15,6 0 0-15,-1 8-1 16,0-8-11-16,9 0-3 0,0 0 0 0,0 0 0 16,0 0-20-16,-4 3-4 0,4-3-1 0,0 8 0 15,0-8-80-15,0 0-17 0,-5 16-3 0,5-16-1 0</inkml:trace>
        </inkml:traceGroup>
      </inkml:traceGroup>
    </inkml:traceGroup>
    <inkml:traceGroup>
      <inkml:annotationXML>
        <emma:emma xmlns:emma="http://www.w3.org/2003/04/emma" version="1.0">
          <emma:interpretation id="{19573DC5-D5F4-4235-9D69-9C50D5B18971}" emma:medium="tactile" emma:mode="ink">
            <msink:context xmlns:msink="http://schemas.microsoft.com/ink/2010/main" type="paragraph" rotatedBoundingBox="886,3330 30315,1176 30955,9922 1526,120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69A662-9183-4869-BBAA-53345FBC087A}" emma:medium="tactile" emma:mode="ink">
              <msink:context xmlns:msink="http://schemas.microsoft.com/ink/2010/main" type="line" rotatedBoundingBox="888,3256 28835,1516 28953,3405 1006,5146"/>
            </emma:interpretation>
          </emma:emma>
        </inkml:annotationXML>
        <inkml:traceGroup>
          <inkml:annotationXML>
            <emma:emma xmlns:emma="http://www.w3.org/2003/04/emma" version="1.0">
              <emma:interpretation id="{1307DB35-192C-43F4-96F8-E2AB4789680C}" emma:medium="tactile" emma:mode="ink">
                <msink:context xmlns:msink="http://schemas.microsoft.com/ink/2010/main" type="inkWord" rotatedBoundingBox="891,3302 4860,3055 4974,4884 1005,513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840.6976">-254 3848 1911 0,'0'0'42'0,"0"0"9"0,0 0 1 0,0 0 2 0,0 0-43 0,13-4-11 0,0 0 0 0,5 4 0 15,-1-4 34-15,1 1 5 0,-1-1 1 0,1-4 0 0,4 0-23 0,-5 0-4 16,1-7-1-16,4-1 0 0,-5 4-1 0,1-3-1 16,4-5 0-16,-5 1 0 0,-4-1 19 0,1-3 4 15,3-1 1-15,-8 1 0 0,4 0-25 0,-4 3-9 16,4-3 0-16,-13-1 9 0,0 1-9 0,0 3 10 15,4 1-10-15,-8-1 10 0,4 9 0 0,-9 3 0 16,-4 4 0-16,0 0 0 0,0 4 2 0,0 8 1 16,-1 0 0-16,-3 15 0 0,-1 4 4 0,-4 5 1 15,5 3 0-15,4 4 0 0,-5 0-18 0,5 0 8 16,4-4-8-16,0-4 0 0,1 4 9 0,3-4-9 16,5 1 0-16,0-5 9 0,9-4-9 0,0 1 0 15,0 3 0-15,4-4 0 16,13-3-95-16,0-8-24 0,5-1-5 0,4-3 0 0</inkml:trace>
          <inkml:trace contextRef="#ctx0" brushRef="#br0" timeOffset="14419.0161">-1645 3450 1152 0,'-13'-19'102'0,"8"7"-82"0,1-3-20 0,4-1 0 15,0-4 51-15,-9 1 5 0,9-4 2 0,0 3 0 16,0 1 20-16,9-5 4 0,-9-3 1 0,9 3 0 16,-5 1-30-16,5 0-5 0,0-1-2 0,8-7 0 15,1 8-10-15,4-5-3 0,4 1 0 0,5-4 0 16,4 4-3-16,-4-1-1 0,-1 1 0 0,5 4 0 15,5 7-5-15,4 4-2 0,0 4 0 0,-5 1 0 16,5 7-2-16,9 0-1 0,-5 7 0 0,0 5 0 16,-4 4-5-16,9 7-1 0,-14 1 0 0,5 7 0 15,-5 0 5-15,-3 0 1 0,-6 4 0 0,5 4 0 16,-13 4-3-16,0 0 0 0,0 4 0 0,-4 4 0 16,-9-5 20-16,-5 9 3 0,-4-4 1 0,-9 7 0 0,0 5-8 15,-4-1-2-15,-9 0 0 0,-4 1 0 0,0-1-3 0,-5 1-1 16,-4 3 0-16,-9 0 0 0,-9-11-14 0,1-1-4 15,-1 1 0-15,0-8 0 0,9-4 2 0,-8-8 0 16,8-4 0-16,0-4 0 0,5-3-10 0,8-9 0 16,0-7-12-16,9 0 12 15,0 0-88-15,9-8-9 0,-4-8-3 0,8 4 0 16,4-4-104-16,5-7-22 0,5-28-4 0,21 8-1 0</inkml:trace>
          <inkml:trace contextRef="#ctx0" brushRef="#br0" timeOffset="14003.7028">-1448 3236 345 0,'0'0'15'0,"5"-8"4"0,-5-4-19 0,4 1 0 0,5-5 0 0,-5 4 0 15,1-7 172-15,3 3 30 0,-8-3 6 0,9-5 2 16,-4 5-87-16,3-1-18 0,1-3-3 0,-4 0-1 16,3 7-7-16,-3-7-2 0,-1 3 0 0,0 1 0 15,5 7-24-15,0 0-4 0,-9 0-2 0,0 5 0 16,4 3-20-16,-4 0-4 0,0 4-1 0,0 0 0 15,0 0-22-15,0 0-5 0,0 0-1 0,0 12 0 16,-4 7 7-16,4 4 2 0,-9 5 0 0,5 3 0 16,-5 8 1-16,5 0 0 0,-5 4 0 0,5 8 0 15,-10 11 9-15,6 8 1 0,3 0 1 0,-4 8 0 16,9 0 2-16,-8-4 0 0,8 1 0 0,0-5 0 16,-5-4-7-16,5 0-1 0,5-3 0 0,-5-1 0 0,0-11-6 15,0 0-2-15,0-1 0 0,0-11 0 0,0 0-6 16,0-8-2-16,0-7 0 0,0-5 0 0,-5-3 0 0,5-4-8 15,0-5 12-15,0-7-4 16,0 0-34-16,0 0-7 0,0 0-2 0,0 0-756 16,-9 0-151-16</inkml:trace>
          <inkml:trace contextRef="#ctx0" brushRef="#br0" timeOffset="16561.0077">-180 3797 741 0,'0'0'32'0,"0"0"8"0,0 0-32 0,-4 0-8 15,-5 4 0-15,9-4 0 0,0 0 76 0,0 0 14 16,0 0 2-16,0 0 1 0,0 0-52 0,0 0-10 16,0 0-3-16,0 0 0 0,0 0 10 0,0 0 2 15,9-7 0-15,0-1 0 0,8 4 22 0,-4-4 5 16,5-4 1-16,4 1 0 0,0-1-24 0,-5-4-4 16,5 1 0-16,0-1-1 0,0-3-7 0,0 3 0 15,0-3-1-15,0-1 0 0,-9 1-23 0,5-5-8 16,-5 1 0-16,4 3 0 0,1 1 8 0,-1-5-8 15,-3 1 0-15,-1-4 0 0,-4 7 15 0,8 1-3 16,-8-1-1-16,0 1 0 0,-5-1 5 0,5 1 2 16,-5-1 0-16,1 5 0 0,-5-5 6 0,-5 4 0 15,1 5 1-15,4-5 0 0,-13 8-25 0,4 1 0 16,0-1 0-16,-13 4 0 0,9 0 15 0,4 0-3 16,-8 0 0-16,4 8 0 0,-14 0-12 0,5 4 0 15,-4 0 0-15,8 3 0 0,-4 1 0 0,-4 7 0 16,0 5 8-16,8 3-8 0,1 4 16 0,-1 4 1 0,1 4 0 15,3 8 0-15,6 4 4 0,3 0 1 0,1-5 0 16,4 5 0-16,4-4-2 0,5 0 0 0,4-4 0 0,5 0 0 16,-1-12-8-16,5 0-1 0,13 0-1 0,-8-7 0 15,-5-1-10-15,8-4 0 0,10-3-10 0,8-8-677 16,9-4-135-16</inkml:trace>
          <inkml:trace contextRef="#ctx0" brushRef="#br0" timeOffset="15434.6515">544 3969 2059 0,'0'0'45'0,"0"0"10"0,0 0 1 0,5-4 2 0,-5 4-46 0,8-12-12 0,5 1 0 0,5-1 0 15,0 0 19-15,3 1 1 0,10-1 1 0,4 0 0 16,-4-3-12-16,4 3-9 0,0 4 12 0,5-4-648 16,-1 1-128-16</inkml:trace>
          <inkml:trace contextRef="#ctx0" brushRef="#br0" timeOffset="15253.2308">658 3602 1749 0,'5'-11'77'0,"-1"3"17"0,0-4-75 0,1 4-19 0,4 1 0 0,4-5 0 15,9-4 45-15,-5-3 6 0,5 3 1 0,-4-7 0 16,8-1-6-16,-4 5-1 0,0-4 0 0,0-1 0 16,-5-3-20-16,1 3-4 0,-5-3-1 0,5 0 0 15,-10 0-9-15,6-1-3 0,-10 1 0 0,0-8 0 16,-4 4 0-16,0-4-8 0,-4-4 12 0,0 0-4 16,-5 0 1-16,4 0 0 0,-8 0 0 0,4 0 0 15,5-8-9-15,-13 4 12 0,-1 0-12 0,0 4 12 0,5 4-12 16,-4 4 0-16,4 7 0 0,-1 5 0 0,-3 7 0 15,8-4 0-15,0 5 9 0,5 7-9 0,-9 4 0 0,4 4 8 16,0 4-8-16,5 3 0 0,-1 9 0 0,1 3 0 16,0 4 0-16,4 9 0 0,8 3 12 0,-3 3-1 15,4 5-1-15,-1 8 0 0,1 7 30 0,0 5 7 16,-5-1 1-16,1 4 0 0,-1 0 8 0,5 4 3 16,-9-3 0-16,4 3 0 0,-4-4-19 0,5 0-3 15,-1 0-1-15,0-3 0 0,1-9-8 0,-5 8-3 16,0-3 0-16,4-1 0 0,-8-3-25 0,4-1-11 15,-5-3 1-15,5-1 0 16,0-3-59-16,0-4-12 0,-4-4-3 0,4-4-725 16,-9-4-146-16</inkml:trace>
          <inkml:trace contextRef="#ctx0" brushRef="#br0" timeOffset="17048.6372">1408 3669 864 0,'0'0'38'0,"0"-4"8"0,-4-4-37 0,-5 4-9 0,9 4 0 0,0 0 0 16,0 0 216-16,0 0 40 0,0 0 9 0,-4 8 2 15,-1 4-159-15,5-1-32 0,-4 1-7 0,4 8-1 0,4-1-20 0,-4-3-4 16,5-1 0-16,-1 1-1 16,1-1-12-16,3 1-3 0,6-4 0 0,-6-1 0 0,1 5-18 0,0-4-10 15,4-4 10-15,-4-1-10 16,-9-7-105-16,13 0-27 0</inkml:trace>
          <inkml:trace contextRef="#ctx0" brushRef="#br0" timeOffset="17215.9057">1544 3181 2199 0,'0'-23'48'0,"0"11"11"0,-8-3 1 0,3 3 2 16,1 0-50-16,8 4-12 15,1-3 0-15,3 7 0 0,-8 4-10 0,9-4-5 0,4 4-1 0,5 0-626 16,-5 8-126-16</inkml:trace>
          <inkml:trace contextRef="#ctx0" brushRef="#br0" timeOffset="17614.7885">1922 3513 1382 0,'9'0'123'16,"4"0"-99"-16,0 0-24 0,0 0 0 15,5 8 62-15,3-1 7 0,1 1 2 0,-4 0 0 16,0 0-15-16,-1 3-4 0,-8 5 0 0,0-4 0 0,-1 7-11 0,-8-3-2 16,0-4-1-16,0 3 0 0,0 1-9 0,-8-5-1 15,-1 1-1-15,0 0 0 0,9-12 3 0,-9 8 1 16,9-8 0-16,0 0 0 0,0 0-5 0,0 0-1 16,0 0 0-16,0 0 0 0,0-4-9 0,0-4-3 15,5-4 0-15,-1-3 0 0,5-9-5 0,4 5-8 16,5-5 11-16,-1-3-11 0,1 0 8 0,-1 3-8 15,5 5 0-15,-4-1 0 0,-5 5 14 0,0 7-4 16,5-4-1-16,-5 4 0 0,-13 8-9 0,8 8 0 16,6 4 0-16,-6 0 0 0,1 3 26 0,-9 5 6 15,0 3 2-15,5 4 0 0,-1 5-34 0,0-1 0 16,-4 0 0-16,0 0 0 0,5 0 0 0,-5 1 0 16,0-5 0-16,0-4 0 15,0 1-134-15,0-9-34 0,0 1-6 0</inkml:trace>
        </inkml:traceGroup>
        <inkml:traceGroup>
          <inkml:annotationXML>
            <emma:emma xmlns:emma="http://www.w3.org/2003/04/emma" version="1.0">
              <emma:interpretation id="{30E25927-8797-4410-9139-66F7AB02E299}" emma:medium="tactile" emma:mode="ink">
                <msink:context xmlns:msink="http://schemas.microsoft.com/ink/2010/main" type="inkWord" rotatedBoundingBox="5406,2989 8619,2789 8707,4194 5493,439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098.9095">3519 3002 1587 0,'-9'-16'70'0,"26"12"15"0,19-3-68 0,-1 3-17 0,-5-8 0 0,1 4 0 16,13-4 108-16,0 1 17 0,-9-1 4 0,4-4 1 16,1 5-60-16,-1-5-12 0,5 1-2 0,-13 3-1 15,-9 4-37-15,9 0-7 0,13 4-2 0,-14 0 0 16,-8-3-36-16,0 3-7 0,-4 0-2 0,-1 0-944 15</inkml:trace>
          <inkml:trace contextRef="#ctx0" brushRef="#br0" timeOffset="18311.7122">3953 2312 1929 0,'-26'-8'85'0,"17"12"19"0,9-4-84 0,0 11-20 16,-4 5 0-16,-5 7 0 0,4 9 92 0,1 7 15 15,-5 0 2-15,-4 7 1 0,9 9-26 0,-9 3-6 16,-1 9-1-16,1-1 0 0,-4 8-17 0,3 0-3 16,-3-7-1-16,8 3 0 0,0-4-38 0,-4 0-8 15,0-3-2-15,0-5 0 0,13 1-8 0,-9-5 0 16,0 1 0-16,-4-4 0 16,9-5-168-16,-1 1-35 0,1-8-7 0,0-15-2 0</inkml:trace>
          <inkml:trace contextRef="#ctx0" brushRef="#br0" timeOffset="18499.7332">4164 3505 2300 0,'-14'-4'51'0,"14"4"10"0,0 0 3 0,0 0 0 0,5 16-52 0,-1 3-12 0,1 1 0 0,3-5 0 15,6 5 54-15,-6-1 8 0,-8-3 2 0,0-1 0 16,0-3-44-16,5 4-8 0,-1-5-1 0,-4-11-1 0,0 0-163 0,0 0-33 0,22 16-6 31,-22-16-2-31</inkml:trace>
          <inkml:trace contextRef="#ctx0" brushRef="#br0" timeOffset="18626.8587">4396 3056 2487 0,'-4'-27'110'0,"-1"19"23"0,5 8-106 0,0-4-27 16,0 4 0-16,0 0 0 0,0 0 12 0,0 0-4 15,0 0 0-15,0 0 0 16,5 8-192-16,-5 4-38 0,-18 19-8 0,18-7-2 0</inkml:trace>
          <inkml:trace contextRef="#ctx0" brushRef="#br0" timeOffset="18926.7555">4791 3244 1364 0,'0'0'60'0,"0"0"13"0,0 0-58 0,9 0-15 16,4 0 0-16,0 4 0 0,0 3 64 0,-4 1 9 0,0 4 3 0,-5 0 0 16,5 3-23-16,-5 1-4 0,10-5-1 0,-1 5 0 15,-5 0 45-15,1-5 9 0,4 5 2 0,1-4 0 16,3-5-92-16,-4-3-12 0,5 4-13 0,-1-8 2 16,1-4 49-16,-1 0 10 0,-3-3 1 0,3-1 1 15,1-4 2-15,-1 4 0 0,-4-3 0 0,1-5 0 16,-1 4-23-16,-4-3-4 0,-1 3-1 0,1-4 0 15,-5 1 13-15,1-1 3 0,-1-3 0 0,-4 7 0 16,0-4 12-16,-4 5 4 0,4-5 0 0,-5 4 0 16,1 1-39-16,-5-1-7 0,5 4-2 0,-9 4 0 15,0 4-8-15,-5-8-12 0,-4 16 2 0,-4-8 1 16,-5 16-139-16,-4-4-28 16,4 7-6-16</inkml:trace>
          <inkml:trace contextRef="#ctx0" brushRef="#br0" timeOffset="19289.6794">5550 3033 2084 0,'0'0'46'0,"13"0"10"0,5 4 1 0,-1 8 1 0,1 3-46 0,-1 5-12 16,1 3 0-16,-5 1 0 0,-4-1 60 0,0 0 9 15,4 5 3-15,-9-5 0 0,-4 4-26 0,-4-7-5 0,4 3-1 0,0 1 0 16,-5-5-25-16,1-3-6 0,0-5-1 0,-1 5 0 16,1-8 13-16,-1 0 3 0,5-8 0 0,0 0 0 15,0 0 6-15,0 0 2 0,0 0 0 0,9-12 0 16,-4 0-19-16,8-3-3 0,0-9-1 0,0 1 0 16,5-1 2-16,-1 1 0 0,5-8 0 0,0 4 0 15,0 3-11-15,0 1 0 0,0 3 0 0,-5 9 0 16,-3-5 20-16,-1 8 6 0,0 0 1 0,0 4 0 15,0 4-2-15,0 4 0 0,1 4 0 0,-1-4 0 16,0 4-17-16,-4 4-8 0,4-1 0 0,-4 5 8 16,-1-1-8-16,1 1 0 0,0 0 0 0,-5-1 0 15,1 5-53-15,-1-1-16 16,0 1-3-16,1-1-770 0,-5-3-154 0</inkml:trace>
          <inkml:trace contextRef="#ctx0" brushRef="#br0" timeOffset="17755.0162">2865 3462 1728 0,'0'0'76'0,"0"0"16"0,9-8-73 0,-9 8-19 0,0 0 0 0,0 0 0 15,26 8 179-15,-13 4 32 0,-13-1 6 0,0 1 2 16,0 0-163-16,5 0-32 0,-5-1-6 0,-5 9-2 15,-12-5-16-15,12 1 0 0,14 3 0 0,-9-3 0 16,-4-4-118-16,-1 3-27 0,10-7-6 0,3 0-1 0</inkml:trace>
        </inkml:traceGroup>
        <inkml:traceGroup>
          <inkml:annotationXML>
            <emma:emma xmlns:emma="http://www.w3.org/2003/04/emma" version="1.0">
              <emma:interpretation id="{4A41E314-AA66-4F11-92A2-00E84B3FD81A}" emma:medium="tactile" emma:mode="ink">
                <msink:context xmlns:msink="http://schemas.microsoft.com/ink/2010/main" type="inkWord" rotatedBoundingBox="9588,3805 9735,3796 9749,4018 9602,402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86652.0843">7129 3294 1324 0,'0'0'118'0,"0"0"-94"0,0 0-24 0,0 0 0 16,0-7 58-16,0 7 7 0,0 0 2 0,0 0 0 15,0 0-35-15,0 0-6 0,0 0-2 0,0 0 0 0,0 0-8 0,0 11-3 16,0 1 0-16,0 0 0 0,5-5 4 0,-5 9 1 15,4 0 0-15,-4-9 0 0,0-7 2 0,0 0 0 16,0 12 0-16,0-12 0 0,0 0-1 0,-9 12 0 16,5 0 0-16,4-12 0 0,-13 0 10 0,0 0 3 15,0 0 0-15,-1-4 0 0,6-4 2 0,-6 4 1 16,1-8 0-16,5 1 0 0,-6-5-9 0,6 0-2 16,-1 1 0-16,4-1 0 0,1 1-8 0,0-1-1 15,8 0-1-15,0 1 0 0,5-1-5 0,0 8-1 16,0-3 0-16,4 3 0 0,-4 4-8 0,4 0 0 15,-4 0 0-15,4 8 0 0,0 4 0 0,-4 0 0 16,-1-1 0-16,-3 5 0 16,4-4-24-16,-9 4-3 0,4 3-1 0,-4-3 0 15,0-12-105-15,4 16-22 0</inkml:trace>
        </inkml:traceGroup>
        <inkml:traceGroup>
          <inkml:annotationXML>
            <emma:emma xmlns:emma="http://www.w3.org/2003/04/emma" version="1.0">
              <emma:interpretation id="{AE3A05C2-185B-4D1D-80EA-9C88B8287823}" emma:medium="tactile" emma:mode="ink">
                <msink:context xmlns:msink="http://schemas.microsoft.com/ink/2010/main" type="inkWord" rotatedBoundingBox="11340,2931 13500,2797 13588,4207 11428,4342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87666.612">9020 2733 633 0,'5'-12'56'0,"-5"0"-44"16,4-3-12-16,1 3 0 0,-1-4 225 0,0 5 43 16,-4 3 9-16,9 0 2 0,-9 8-150 0,0 0-29 15,0 0-7-15,0 0-1 0,0 20-64 0,0-1-12 16,0 12-4-16,-4 4 0 0,-1 8 11 0,-3 8 1 15,-1 8 1-15,-4 7 0 0,4 0 15 0,-9 0 2 16,1 5 1-16,-1-1 0 0,5-4-10 0,-5-3-1 16,1-1-1-16,4-7 0 0,4-9 9 0,0-3 1 15,0-4 1-15,1-8 0 0,-6-3 10 0,6-9 3 16,3-3 0-16,1-4 0 0,0-1-30 0,4-11-5 16,0 0-2-16,0 0 0 0,0-11 13 0,0-9 2 15,0-7 1-15,0-4 0 0,4-1-22 0,0-7-12 0,-4-15 12 16,5-1-12-16,8-7 12 0,4-5-12 15,1-7 12-15,4 0-12 0,0-8 0 0,4 0 0 0,0 1 0 16,1-1 0-16,-1 11 0 0,0 1-12 0,1 4 0 0,-1 4 0 16,-4 3 1-16,4 12 1 0,-4 1 0 0,5 7 0 15,-5 7 10-15,-1 5 0 0,-3 4-9 0,4 7 9 16,-4 4 0-16,-1 8 0 0,1 8-9 0,-1 8 9 16,-4-4 0-16,5 15-10 0,4 5 10 0,-9 7-8 15,0 4 8-15,-4 3 0 0,0 1 0 0,-1 12 0 16,1 0 0-16,0 7 0 0,0 4 0 0,0 1 8 15,-9 3 0-15,4 0 0 0,0 0 0 0,5-4 0 0,4 1 9 16,-4-5 3-16,-5 4 0 0,5-7 0 0,0-4-20 0,0-5 0 16,0-3 0-16,-1-4 0 15,-3-12-22-15,-5 0-8 0,4-7-2 0,-4-5 0 16,-4-7-175-16,-1-4-35 0</inkml:trace>
          <inkml:trace contextRef="#ctx0" brushRef="#br0" timeOffset="87852.5953">8972 3216 2329 0,'-4'-11'51'0,"-1"3"10"0,5-4 3 0,0 4 2 0,5 4-53 0,-1-3-13 16,5 3 0-16,0-4 0 0,4 0 48 0,0 4 6 0,5-4 2 0,-1 5 0 15,5-5-45-15,0 4-11 0,0 0 0 0,0 0 0 31,0-4-25-31,0 4-7 0,0 0-2 0,8 1-1057 0</inkml:trace>
          <inkml:trace contextRef="#ctx0" brushRef="#br0" timeOffset="88313.0542">10174 2893 1555 0,'0'0'138'0,"0"-12"-110"0,0 12-28 0,0 0 0 0,18-4 142 0,-5 8 23 16,-4 8 5-16,4-1 1 0,-4 9-98 0,8 3-19 15,-4 5-4-15,5-1-1 0,-5 4-1 0,9 0-1 16,-9-3 0-16,0-1 0 0,0 4-19 0,-4-4-3 16,0-7-1-16,-5 3 0 0,1-3 5 0,4-5 1 15,-5 1 0-15,-4-16 0 0,4 16-16 0,-4-16-3 16,0 0-1-16,0 0 0 0,0 0 2 0,9-8 0 15,0 4 0-15,0-8 0 0,-1-11-4 0,1-1 0 16,4-7 0-16,1 0 0 0,-6-8-8 0,10 0 8 16,-1-4-8-16,1 0 8 0,-5 0-8 0,5 4 0 15,4 4 9-15,-5 8-9 0,1 7 0 0,-1 5 0 16,1 7 0-16,-1 0 0 0,5 4 8 0,-4 8 8 16,-1 4 0-16,1 8 1 0,8-1 3 0,-8 9 1 15,-1-1 0-15,1 4 0 0,-5 8-10 0,0 0-3 0,5 1 0 0,-5 3 0 16,-4-4-8-16,4 4 8 0,-4-4-8 15,-1-4 8-15,-3 0-8 0,-1 0-9 0,1 1 9 16,3-1-13 0,-3-8-102-16,-1 4-20 0,1 1-4 0,3-13-1049 0</inkml:trace>
        </inkml:traceGroup>
        <inkml:traceGroup>
          <inkml:annotationXML>
            <emma:emma xmlns:emma="http://www.w3.org/2003/04/emma" version="1.0">
              <emma:interpretation id="{70FD731D-790A-4F84-9933-85C4500C5998}" emma:medium="tactile" emma:mode="ink">
                <msink:context xmlns:msink="http://schemas.microsoft.com/ink/2010/main" type="inkWord" rotatedBoundingBox="16452,2506 20933,2227 21037,3898 16556,417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90904.6047">14504 1863 345 0,'-13'0'15'0,"13"0"4"0,-4 0-19 0,-9 0 0 16,4-8 0-16,-9 8 0 0,1 0 137 0,-1 8 24 16,-4-8 5-16,0 0 1 0,-4 8-79 0,-5-4-16 15,1 4-4-15,3-4 0 0,5 7-1 0,-4 5-1 16,-5 3 0-16,1 5 0 0,8 7-6 0,-5-4-2 16,5 8 0-16,1 8 0 0,-1 16-3 0,4-9-1 15,1 13 0-15,3 3 0 0,-3 0-11 0,8 8-3 16,0 1 0-16,0 6 0 0,1 1-11 0,3-11-2 15,-3 7-1-15,8 0 0 0,0-12-6 0,0 4 0 16,4 0-1-16,9-7 0 0,0-5-19 0,9 1 0 16,0-9 0-16,4-3 0 15,10-8-125-15,3-4-29 0,36 8-6 0,4-35 0 0</inkml:trace>
          <inkml:trace contextRef="#ctx0" brushRef="#br0" timeOffset="89332.7013">14798 2425 1152 0,'18'-16'102'0,"-9"12"-82"0,-1-7-20 0,1 3 0 15,0-4 80-15,4 0 12 0,-4 1 3 0,4-5 0 16,-8 0 17-16,-1 5 4 0,0-1 1 0,-4 0 0 16,-4 5-46-16,-5-5-10 0,0 0-1 0,-4 4-1 15,-9 4-15-15,0 1-2 0,-4-1-1 0,-5 8 0 16,1-1-18-16,-6 5-4 0,-3-4-1 0,4 8 0 15,-5 0-5-15,5 7-1 0,-4-11 0 0,4 7 0 16,8-3-12-16,-3 4 0 0,3-5 0 0,5 9 0 16,5-4 0-16,4-1 0 0,4 1 0 0,9-1 0 15,0 5 0-15,4-5-12 0,5 1 12 0,9-4-10 0,4-1 2 16,4-3 0-16,5 8 0 0,-5-5 0 0,5 5 8 16,4-8-10-16,4 4 10 0,1-1-10 0,-5 1 10 0,4 7 0 15,5 1 0-15,4-1 0 0,-4 1 0 0,-4 3 0 16,-9-3 8-16,-5 3-8 0,-4 1 0 0,-9-5 8 15,-4 5-8-15,-1-5 0 0,-8 1 44 0,-4-1 4 16,-5 1 0-16,1-1 1 0,-6-3 7 0,-3 3 2 16,-5 1 0-16,-9-1 0 0,5 1-27 0,-5-5-6 15,-4 1-1-15,4-1 0 0,-4-3-5 0,5 0-2 16,-6-4 0-16,1 3 0 0,0-3-17 0,0-4-11 0,0-4 2 16,4 0 0-1,1 0-64-15,-1-4-13 0,0 0-2 0,5-7-698 16,0-1-139-16</inkml:trace>
          <inkml:trace contextRef="#ctx0" brushRef="#br0" timeOffset="91166.3061">15430 2608 288 0,'0'-4'25'0,"0"4"-25"16,0 0 0-16,0 0 0 0,0 0 375 0,9 8 69 15,4 0 15-15,-4 3 2 0,0 5-319 0,-5 3-64 16,9 9-13-16,-4-1-2 0,0 4 1 0,-9 0 0 15,0 1 0-15,0 7 0 0,0 0-19 0,-5 4-3 16,-3-8-1-16,-1 0 0 0,0 0-17 0,-4-4-3 16,-5 0-1-16,1 0 0 0,4-7-11 0,-5 3-9 15,1-3 12-15,-5-1-12 16,4 0-98-16,-4-3-26 0,0-5-6 0</inkml:trace>
          <inkml:trace contextRef="#ctx0" brushRef="#br0" timeOffset="92852.5085">15952 2409 986 0,'0'0'44'0,"0"0"8"0,0 0-41 0,0 0-11 16,0 0 0-16,0 0 0 0,0 0 99 0,0 0 17 15,0 0 4-15,0 0 1 0,0 0-30 0,0 0-7 16,0 0 0-16,0 0-1 0,9 0-13 0,4-4-2 16,-4-4-1-16,8 5 0 0,1-1-7 0,4-4-2 15,0 0 0-15,9-4 0 0,4 1-18 0,0-1-3 16,0-4-1-16,0 5 0 0,5 3-19 0,-5 0-4 16,-5 0-1-16,1 0 0 0,-5 5-12 0,1-9 0 15,-5 8 0-15,0-4 0 16,-5 4-32-16,-4 0-8 0,0-3-3 0,1 3 0 15,-14 4-139-15,0 0-28 0,0 0-6 0,0 0 0 0</inkml:trace>
          <inkml:trace contextRef="#ctx0" brushRef="#br0" timeOffset="92022.0118">16128 2366 576 0,'0'0'51'0,"0"0"-41"0,0 0-10 0,0 0 0 0,-9 4 97 0,5-4 18 16,4 0 3-16,-9 0 1 0,0 4 7 0,0-4 2 15,9 0 0-15,0 0 0 0,0 0-38 0,-9 0-7 16,9 0-2-16,0 0 0 0,0 0-35 0,0 0-7 16,0 0-2-16,0 0 0 0,0 0-1 0,0 0 0 15,0 0 0-15,0 0 0 0,0 0-14 0,0 0-3 16,0 0-1-16,0 0 0 0,0 0-18 0,0 0 10 0,0 0-10 16,0 0 8-16,0 0-8 0,0 0 8 0,0 0-8 15,9 0 8-15,-9 0-8 0,0 0 0 0,0 0 0 0,0 0 8 16,0 0-8-16,0 0 10 0,0 0-10 0,0 0 10 15,0 0-10-15,0 0 8 0,0 0-8 0,0 0 8 16,0 0-8-16,0 0 0 0,0 0 0 0,0 0 0 16,0 0 0-16,0 0 0 0,0 0 0 0,0 0 0 15,0 0-15-15,0 0 5 0,0 0 1 0,0 0 0 16,9 4 0-16,-9-4 0 0,0 0 0 0,0 0 0 16,0 0 9-16,0 0-13 0,0 0 5 0,0 0 8 15,0 0 0-15,0 0 0 0,0 0 0 0,0 0 0 0,0 0 0 0,0 0 0 16,0 0 0-16,0 0 0 0,0 0 0 0,0 0 0 15,0 0 0-15,0 0 0 0,0 0-10 0,0 0 10 16,0 0 0-16,0 0-9 0,0 0-2 0,0 0 0 16,0 0 0-16,0 0 0 0,0 0 11 0,0 0-10 15,0 0 10-15,0 0-10 0,0 0-6 0,0 0 0 16,0 0-1-16,0 0 0 16,0 0-15-16,0 0-2 0,0 0-1 0,0 0 0 15,0 0-18-15,0 0-4 0,0 0-1 0,0 0 0 16,0 0-27-16,0 0-6 0,0 0-1 0,0 0-521 0</inkml:trace>
          <inkml:trace contextRef="#ctx0" brushRef="#br0" timeOffset="93165.1572">16321 1844 1566 0,'0'0'34'0,"0"0"7"0,0 0 2 0,0 0 1 0,0 0-35 0,0 0-9 15,0 0 0-15,0 0 0 0,0 0 65 0,0 0 11 16,-5 4 3-16,1 11 0 0,-5-3-18 0,0 11-3 16,1 8-1-16,-1 5 0 0,-9 6 3 0,5 5 1 15,0 4 0-15,4 11 0 0,0-3-8 0,-4 11-1 16,0-11-1-16,0 7 0 0,0-4-3 0,4 1-1 15,0-5 0-15,5 1 0 0,-5-5-13 0,9-3-2 16,-4-4-1-16,4-1 0 0,4-7-23 0,-4-3-8 16,9-5 0-16,0 0 9 0,4-15-9 0,0-5-12 15,0 1 2-15,9-8 1 16,4-4-111-16,10-8-23 0,-1-4-4 0</inkml:trace>
          <inkml:trace contextRef="#ctx0" brushRef="#br0" timeOffset="93677.3051">17211 1738 1681 0,'9'-19'36'0,"-9"11"8"0,0 8 2 0,5-8 2 0,-5 4-38 16,8-7-10-16,5 15 0 0,5 3 0 0,-9-3 95 0,4 12 17 0,9 3 3 0,0 5 1 15,-5 15-40-15,5 4-8 0,5 7-2 0,-1 9 0 16,0 7 6-16,-8 8 2 0,-5 4 0 0,-4 8 0 15,0-8 18-15,-9 0 3 0,-5-4 1 0,-4 4 0 16,-4-8-60-16,0 4-11 0,0-11-2 16,-9 7-1-16,-4-12-10 0,-1 1-3 0,5-8 0 0,-8-1 0 15,-5-3-9-15,-5-4 0 0,1 0 0 0,-14-8 0 32,-8-4-202-32,4-3-36 0</inkml:trace>
          <inkml:trace contextRef="#ctx0" brushRef="#br0" timeOffset="94323.9246">17795 2553 1681 0,'0'0'74'0,"4"-4"16"0,1-3-72 0,3 3-18 16,-3 0 0-16,8 0 0 0,0-4 113 0,9 0 19 15,0 1 4-15,13-1 1 0,-4 0-63 0,0 0-13 16,8 0-2-16,1 1-1 0,-1-1-26 0,0 4-4 16,1 4-2-16,4 0 0 15,-5 0-122-15,1 4-24 0,-1 0-4 0,-4 0-2 0</inkml:trace>
        </inkml:traceGroup>
        <inkml:traceGroup>
          <inkml:annotationXML>
            <emma:emma xmlns:emma="http://www.w3.org/2003/04/emma" version="1.0">
              <emma:interpretation id="{E821EF0F-E3F5-49C9-ADD4-F7C08B49DA2B}" emma:medium="tactile" emma:mode="ink">
                <msink:context xmlns:msink="http://schemas.microsoft.com/ink/2010/main" type="inkWord" rotatedBoundingBox="21750,2072 24640,1892 24736,3433 21846,3613"/>
              </emma:interpretation>
            </emma:emma>
          </inkml:annotationXML>
          <inkml:trace contextRef="#ctx0" brushRef="#br0" timeOffset="95075.5546">20506 2187 979 0,'0'0'87'0,"-9"0"-70"0,5 4-17 0,-9 0 0 16,9 7 41-16,-5-3 5 0,-9 8 1 0,5 7 0 16,0 1 60-16,-5-1 12 0,5 8 2 0,4-4 1 15,1 5-29-15,-1-1-5 0,0-8-2 0,5 4 0 16,4 1-22-16,4-5-4 0,0-3 0 0,1 3-1 15,-1-3-18-15,1-5-3 0,3-3-1 0,6-4 0 16,3-1-8-16,1-3-1 0,-1 0-1 0,10-8 0 16,-1-3 11-16,0-5 2 0,0 0 1 0,5-3 0 15,-4-5-17-15,3-3-3 0,-3-5-1 0,3 1 0 0,-3-4-9 16,-5 0-3-16,4-4 0 0,-9 3 0 0,1-3-8 0,-9 8 8 16,-1-4-8-16,1 0 8 15,-9 11-27-15,0-3-5 0,-9 7-2 0,5 1-730 16,0 7-145-16</inkml:trace>
          <inkml:trace contextRef="#ctx0" brushRef="#br0" timeOffset="95271.4558">21278 1996 2142 0,'0'-8'47'0,"0"8"9"0,0-8 3 0,9 4 1 0,0 0-48 0,4 0-12 0,0 1 0 0,9-1 0 15,5 0 48-15,3-4 6 0,14-4 2 0,4 4 0 16,5 1-15-16,4 3-2 0,-4-4-1 0,4 0 0 15,-9-4-38-15,-4 5-20 0,0-5 3 0,-5 4 0 16,-4 0 3-16,-4 1 1 0,0 3 0 0,-9-8 0 16,0 0-92-16,-9 4-19 0,0-3-3 0,-4 3-799 15</inkml:trace>
          <inkml:trace contextRef="#ctx0" brushRef="#br0" timeOffset="95555.8128">21809 1415 1638 0,'18'-32'36'0,"-14"17"7"0,5 3 1 0,0-3 3 0,4-1-38 0,-4 4-9 16,-1 4 0-16,1-3 0 0,-4 3 115 0,-5 8 21 16,0 0 4-16,0 0 0 0,0 0-51 0,4 12-10 15,-8 7-3-15,-1 5 0 0,1 3-24 0,-9 16-6 16,4 0-1-16,-9 7 0 0,5 9-21 0,-4-1-4 15,-5 9 0-15,0-1-1 0,-5 4 29 0,6 0 5 16,-6-3 2-16,5 7 0 0,-4 0-27 0,8-4-4 16,-4-4-2-16,5 1 0 0,-1-1-6 0,5-4 0 0,0-11-1 0,0 4 0 15,4-1-15-15,-4-7 8 0,0-4-8 0,0-4 0 32,4-4-52-32,-4 0-16 0,-1-4-3 0,6 0-1186 0</inkml:trace>
          <inkml:trace contextRef="#ctx0" brushRef="#br0" timeOffset="94627.7002">19598 1976 1728 0,'4'-11'38'0,"1"-1"8"0,-1 0 2 16,1-3 0-16,3-1-39 0,1 0-9 0,-4 5 0 0,-1-5 0 0,5 4 59 0,-5 5 9 16,-8 3 3-16,-5-4 0 0,5 0-19 0,-5 0-3 15,0 8-1-15,-4 0 0 0,-9 4 0 0,0 4 0 16,-4 4 0-16,-5 7 0 0,-4 1-3 0,0 7-1 16,0 8 0-16,4 8 0 0,-4 0-28 0,4 4-7 15,5 7-1-15,-1-3 0 0,6 4-8 0,7 3 0 16,6-15 0-16,3 12 0 0,5-5 0 0,9-3 8 15,4 0-8-15,0 0 8 16,14-8-29-16,-1-4-7 0,5-8 0 0,4 0-704 16,9-7-141-16</inkml:trace>
        </inkml:traceGroup>
        <inkml:traceGroup>
          <inkml:annotationXML>
            <emma:emma xmlns:emma="http://www.w3.org/2003/04/emma" version="1.0">
              <emma:interpretation id="{5503F91A-01E3-4033-B439-FCF7CE876CD0}" emma:medium="tactile" emma:mode="ink">
                <msink:context xmlns:msink="http://schemas.microsoft.com/ink/2010/main" type="inkWord" rotatedBoundingBox="27737,1584 28835,1516 28933,3091 27835,3159"/>
              </emma:interpretation>
              <emma:one-of disjunction-type="recognition" id="oneOf10">
                <emma:interpretation id="interp10" emma:lang="" emma:confidence="1">
                  <emma:literal>is</emma:literal>
                </emma:interpretation>
                <emma:interpretation id="interp11" emma:lang="" emma:confidence="0">
                  <emma:literal>i'</emma:literal>
                </emma:interpretation>
                <emma:interpretation id="interp12" emma:lang="" emma:confidence="0">
                  <emma:literal>io</emma:literal>
                </emma:interpretation>
                <emma:interpretation id="interp13" emma:lang="" emma:confidence="0">
                  <emma:literal>in</emma:literal>
                </emma:interpretation>
                <emma:interpretation id="interp14" emma:lang="" emma:confidence="0">
                  <emma:literal>'is</emma:literal>
                </emma:interpretation>
              </emma:one-of>
            </emma:emma>
          </inkml:annotationXML>
          <inkml:trace contextRef="#ctx0" brushRef="#br0" timeOffset="96663.8264">25231 1898 1036 0,'18'-4'92'0,"-5"-3"-73"0,-4 3-19 0,-5-8 0 16,1 8 157-16,-5 4 28 0,0 0 6 0,0 0 1 16,-5 16-104-16,5-5-21 0,-4 13-4 0,-5 7-1 15,5 12-48-15,-1 0-14 0,-4 4 0 0,1 7 8 16,-1 1-8-16,5-5 0 0,-1-3 0 0,5 0 0 16,0-4 52-16,0-12 8 0,5 0 3 0,-1-7 0 15,5-5-26-15,-5 1-5 0,0-9 0 0,5 1-1 0,-4-4 2 0,8 0 1 16,0-12 0-16,0 0 0 0,0-8 24 0,5 0 5 15,-1-7 1-15,5-8 0 0,0 3-52 16,5-15-12-16,3 0 0 0,5-4 0 0,5 1 0 0,-1-9 9 16,5-8-9-16,9 9 8 0,-5-1-8 0,9 8 0 15,-9 0 0-15,9 4-11 0,-8 8 11 0,-5 4 0 16,-1 7 0-16,-3 1 0 0,-1-1 0 0,1 12 0 16,-5 4 0-16,-4 8 0 0,-5 4 0 0,0 4 0 15,-8 7 0-15,-5 9 0 0,0-9 0 0,-8 8 0 16,-1 9 0-16,-8-5 0 0,-10-4 0 0,-3 4 0 15,-5-3 8-15,-4-1-8 0,-5-4 0 0,5 1 0 16,-5-1 0-16,0-3-8 0,1-5 36 0,-6-3 7 16,1-4 1-16,-4-4 1 0,-1-1-28 0,1-3-9 15,-9-3 0-15,4-5 0 16,9-4-65-16,0 0-20 0,-1 1-4 0,1-5-1061 0</inkml:trace>
          <inkml:trace contextRef="#ctx0" brushRef="#br0" timeOffset="96800.2648">25789 939 2163 0,'0'0'48'0,"8"-4"9"0,5-4 3 0,1 8 0 16,-1 4-48-16,0 0-12 0,-4 8 0 0,4-1 0 0</inkml:trace>
        </inkml:traceGroup>
      </inkml:traceGroup>
      <inkml:traceGroup>
        <inkml:annotationXML>
          <emma:emma xmlns:emma="http://www.w3.org/2003/04/emma" version="1.0">
            <emma:interpretation id="{0A199EBB-6159-464A-84D2-B996F27A9D15}" emma:medium="tactile" emma:mode="ink">
              <msink:context xmlns:msink="http://schemas.microsoft.com/ink/2010/main" type="line" rotatedBoundingBox="1492,5535 30479,3414 30646,5701 1659,7822"/>
            </emma:interpretation>
          </emma:emma>
        </inkml:annotationXML>
        <inkml:traceGroup>
          <inkml:annotationXML>
            <emma:emma xmlns:emma="http://www.w3.org/2003/04/emma" version="1.0">
              <emma:interpretation id="{E0D3AE57-F6AD-4F9C-93B0-72097033DFA5}" emma:medium="tactile" emma:mode="ink">
                <msink:context xmlns:msink="http://schemas.microsoft.com/ink/2010/main" type="inkWord" rotatedBoundingBox="1557,6421 4316,6219 4418,7620 1659,782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8642.2328">-197 5896 1324 0,'0'0'118'0,"8"-12"-94"16,1 4-24-16,13-4 0 0,-9 1 104 0,9 3 17 15,5 4 3-15,-1-4 1 0,5 8-28 0,-1 0-5 16,5 4-2-16,-8 4 0 0,-5 4-38 0,0-1-7 16,-5 9-1-16,10-1-1 0,-19 1-22 0,5-1-4 15,1 9-1-15,-10-1 0 0,-4 0-1 0,0-3-1 16,0-1 0-16,-4-4 0 0,4 1-14 0,-5-4 8 15,-4 3-8-15,1-7 0 0,3-4 0 0,5-8 0 16,0 0 0-16,0 0 0 0,0 0 0 0,0 0 0 16,5-8 0-16,12-4 0 0,-4 0 0 0,9-11 12 15,0-4-1-15,5-8-1 0,-1 3-10 0,5-3 0 16,-5 0 0-16,0 0-11 0,5 0 11 0,0 0 0 16,-5 4 0-16,0 3 0 0,-8 5 0 0,-1 3 0 15,-3 9 0-15,3 3 0 0,-17 8 0 0,5 8 0 0,3 3 0 16,1 9 0-16,-9-1 8 0,-4 9 0 0,8-1 0 0,-4 4 0 15,-9 4-8-15,9 0 0 0,9 8-11 0,-5-4 11 16,1-7-12-16,-1 7 3 0,1 0 1 0,-1-4 0 31,5 0-135-31,-5 0-26 0,-4 0-6 0</inkml:trace>
          <inkml:trace contextRef="#ctx0" brushRef="#br0" timeOffset="98286.5518">-500 5892 1094 0,'-4'-12'97'0,"-5"0"-77"16,-4-3-20-16,8 3 0 0,-8 0 59 0,4 1 8 16,1-1 1-16,-6 4 1 0,-3 4 1 0,4-4 0 15,-14 1 0-15,5 7 0 0,5 0-34 0,-1 3-6 16,-4 5-2-16,-4 4 0 0,0 4-3 0,4-1-1 16,-13 12 0-16,8 1 0 0,1 3 4 0,0 8 0 15,-5-4 0-15,5 8 0 0,8 4-19 0,1-4-9 16,3-4 10-16,10 0-10 0,-5-4 16 0,9-4-4 15,9 0 0-15,-5-4 0 0,1-3-12 0,8-1 0 16,0-3 0-16,-4-9 0 0,4 1 0 0,5-4 8 16,-5-4-8-16,4-4 0 0,-4-8 12 0,5-4-3 15,4-3-1-15,0-5 0 0,0-7-8 0,0 0 10 16,0-8-10-16,0-1 10 0,-5-6-2 0,-4-5-8 16,5 0 12-16,-5 0-4 0,0 0 0 0,-4 1 0 15,0 3 0-15,4 8 0 0,-13-1-8 0,0 13 8 16,9 4-8-16,-9 3 8 0,4 12 33 0,-4 4 7 0,0 0 0 15,5 12 1-15,-1 7-30 0,-4 1-7 0,0 11 0 0,0 0-1 16,0 4-11-16,9 4 0 0,-9-4 0 0,8 4 0 16,-3 0 0-16,8 4 0 0,5 0 0 0,-14-4 0 15,5-4-151 1,-1-4-29-16,6 1-5 0,-6-13-2 0</inkml:trace>
          <inkml:trace contextRef="#ctx0" brushRef="#br0" timeOffset="99089.2598">926 5720 1764 0,'0'0'78'0,"0"0"16"0,9-8-75 0,-9 8-19 16,17 0 0-16,-8 4 0 0,4 8 52 0,5 0 8 15,-10 7 0-15,1 1 1 0,4 3-32 0,1-4-6 16,-1 5-2-16,4-1 0 0,-8 5-9 0,4-5-3 16,0-4 0-16,0 1 0 0,1-1-9 0,-1-3 8 15,4-4-8-15,1-4 8 0,-1-8 0 0,1-4 0 16,-5-4 0-16,5 0 0 0,4-8-8 0,0 1 0 15,0-5 0-15,-1-3 0 0,6-4 31 0,-1-1 7 16,-8-7 2-16,-1 8 0 0,10 0-17 0,-1-5-3 16,-13 9-1-16,9 0 0 0,-5 7 10 0,5 4 3 15,-4 5 0-15,0 7 0 0,-1 3-13 0,5 5-3 16,-9 8 0-16,5 3 0 0,-1 9-16 0,1 3 0 16,-5 4 0-16,0 12-9 0,0 3 9 0,-4 5 0 15,-9 11 0-15,0 5 0 0,-4-1 0 0,-5 0 0 0,-4 0 0 16,0 4 8-16,-14 0 0 0,-3 0 0 0,-6 4 0 15,6-7 0-15,3-9 0 0,-12-4 1 0,4 1 0 0,0-12 0 16,-5 0 18-16,10-12 3 0,-6-4 1 0,10-12 0 16,0-7 4-16,4-8 1 0,0-4 0 0,4-4 0 15,5 0-9-15,0-11-2 0,4-5 0 0,5-7 0 16,0-4-7-16,12-5-2 0,5-6 0 0,5-9 0 16,8 0-16-16,5-3 0 0,17-5 0 0,-4 1-9 15,4 7-63-15,5 0-13 16,0-3-3-16,8 3-732 0,-4 0-148 0</inkml:trace>
        </inkml:traceGroup>
        <inkml:traceGroup>
          <inkml:annotationXML>
            <emma:emma xmlns:emma="http://www.w3.org/2003/04/emma" version="1.0">
              <emma:interpretation id="{B6D17C34-0879-4BAE-A6D1-033D2679222E}" emma:medium="tactile" emma:mode="ink">
                <msink:context xmlns:msink="http://schemas.microsoft.com/ink/2010/main" type="inkWord" rotatedBoundingBox="6303,5342 10241,5053 10364,6736 6426,702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00977.7032">6542 5252 1836 0,'0'0'40'0,"0"0"9"0,0 0 2 0,0 0 0 0,4-4-41 0,9 0-10 15,0-4 0-15,5 5 0 0,8-1 86 0,0-4 15 16,5 4 3-16,0-8 1 0,4 1-37 0,4-1-7 0,5 0-1 0,0 0-1 15,4 1-27-15,-4 3-6 0,-4-4-1 0,-1 4 0 32,-4-3-46-32,-4 3-10 0,-5 0-1 0,-4 0-694 0,-8 4-138 15</inkml:trace>
          <inkml:trace contextRef="#ctx0" brushRef="#br0" timeOffset="101119.3144">7125 4476 2282 0,'0'0'50'0,"0"0"10"0,0 0 3 0,0 0 1 16,4 12-51-16,-4 3-13 0,5 9 0 0,-10 3 0 15,5 0 58-15,-4 12 9 0,-5 4 1 0,0 12 1 0,-8-1-4 16,4 5-1-16,-9-1 0 0,4 9 0 0,-8 3-25 0,4 0-6 16,-4 0-1-16,4 0 0 0,0 1-9 0,4 3-3 15,5 0 0-15,0-4 0 0,0-8-29 0,4 1-7 16,-4-9 0-16,4 1-1 15,0-8-93-15,5-4-18 0,-5-4-4 0,5-8-644 16,-1 0-128-16</inkml:trace>
          <inkml:trace contextRef="#ctx0" brushRef="#br0" timeOffset="101297.1116">7415 5447 748 0,'0'0'67'0,"0"8"-54"15,4 7-13-15,-4 1 0 0,4 4 311 0,-4 7 59 0,5 0 12 16,-5 8 2-16,0-7-228 0,0 3-47 0,-5-4-9 0,5 0-1 16,0 1-62-16,0-1-12 0,0 0-2 0,-4-7-1 15,0-1-22-15,4 1 0 0,0-5 0 0,0 1-761 16,-5-8-150-16</inkml:trace>
          <inkml:trace contextRef="#ctx0" brushRef="#br0" timeOffset="100055.3983">3835 5459 748 0,'0'-16'67'0,"0"-3"-54"16,0-5-13-16,4 5 0 0,0-1 156 0,-4 5 28 16,5-1 5-16,-1 4 2 0,1 5-36 0,-1-1-7 15,-4 8-2-15,9 15 0 0,-1 9-76 0,1 11-15 16,0 0-3-16,0 12-1 0,0 11-15 0,-5 5-2 15,-4 3-1-15,4 0 0 0,-4 4 8 0,-4 5 2 0,8-5 0 16,-8 0 0-16,4 0-9 0,-4-7-2 0,-1-13 0 16,1-3 0-16,-1 0 7 0,1-12 1 0,-5-4 0 15,5-8 0-15,-5-3-5 0,5-4-1 0,-1-9 0 0,5-7 0 16,0 0-22-16,-8-4-4 0,-1 1 0 0,0-13-8 16,-4-7 29-16,8-5-1 0,-3-7 0 0,3-4 0 15,1-8-19-15,-1-3-9 0,5-5 8 0,0-7-8 16,5 3 0-16,4-7 0 0,-1-4 0 0,6 0 0 15,3-5 0-15,1 9-12 0,-5 0 4 0,13 0 8 16,5 3-20-16,4 9 3 0,0 7 1 0,9 8 0 16,4 4 16-16,0 11 9 0,-4 5-1 0,-4 11 0 15,-1 4-31-15,1 4-6 16,-5 8-2-16,-4 0 0 0,-1 7 21 0,-3-3 10 0,-10 7-10 0,1 5 10 0,-1-1-10 0,-8 5 10 16,-5-9-10-16,-4 8 10 0,-8 1 0 0,-10 3 0 15,-8 0 0-15,-5 8 0 0,-13-8-9 0,0 4 9 16,0 4-8-16,-13-4 8 15,0 4-51-15,5-3-5 0,4-5 0 0,-1 0-1 16,5-4-88-16,9 1-18 0,0-13-3 0</inkml:trace>
          <inkml:trace contextRef="#ctx0" brushRef="#br0" timeOffset="100403.7118">5212 5564 633 0,'9'-23'28'0,"-5"11"6"0,1-4-34 0,4 1 0 0,-5-1 0 0,0 1 0 15,1-1 274-15,-1 0 48 0,-8 5 10 0,4-5 1 16,-5 0-214-16,5 5-43 0,-8-1-9 0,-1 4-2 16,0 8-16-16,-4 0-3 0,0 4-1 0,-9 12 0 15,-5-1-15-15,1 13-3 0,-9 3-1 0,0 12 0 16,0 0-18-16,0 7-8 0,0-3 0 0,4-4 8 15,9 4-8-15,0-4 0 0,9 0 0 0,4-4 0 16,0-8 0-16,5 0 0 0,0 0 0 0,4-7 0 0,4-5 0 16,0-3 0-16,-4-5-10 0,5-7 10 0,8-4-12 15,4-7 3-15,1-5 1 0,4-8 0 0,4-3 8 16,1-4 0-16,-1-5 0 0,0-3-8 0,5-4 8 0,-5-4 0 16,-4 1 0-16,0-5 0 0,0-4 0 0,0 4 0 15,-5 4 0-15,5 0 0 0,0 4 21 0,-8 8 0 16,-1 8 0-16,-5 3 0 0,6 9 9 0,-14 11 2 15,0 0 0-15,0 11 0 0,4 9-20 0,-4-1-3 16,0 13-1-16,-4 3 0 0,-1 0-8 0,5 8 0 16,-4-4 0-16,-1 0 0 15,5 4-85-15,-4-4-13 0,4 0-2 0,4-4-912 0</inkml:trace>
          <inkml:trace contextRef="#ctx0" brushRef="#br0" timeOffset="100697.2466">5800 5396 1839 0,'0'0'81'0,"0"0"18"0,9 12-79 0,0 0-20 0,-1 7 0 0,1 5 0 16,0-1 54-16,0 4 7 0,4 5 2 0,-9-1 0 16,5 0 10-16,-5 0 3 0,5-4 0 0,0 5 0 15,-5-5-30-15,-4-4-6 0,0 1 0 0,0-1-1 16,0-7-4-16,0-5-1 0,0-11 0 0,-4 12 0 15,4-4-5-15,0-8-1 0,0 0 0 0,0 0 0 16,-13 0 6-16,13 0 1 0,-5-4 0 0,-3-4 0 16,-1-3-2-16,5-5 0 0,4-4 0 0,-5 1 0 15,10-4-33-15,-1-5 0 0,0-7 0 0,5 4 0 0,9-8 0 16,-1 0 0-16,1 4-12 0,4-4 3 16,8 0-93-16,5 4-18 0,-4 4-4 0,4-1-666 15,-8 5-133-15</inkml:trace>
          <inkml:trace contextRef="#ctx0" brushRef="#br0" timeOffset="101451.7877">7678 5061 1890 0,'0'0'41'0,"0"0"9"0,0 0 2 0,0 8 1 16,-9 3-42-16,0 1-11 0</inkml:trace>
        </inkml:traceGroup>
        <inkml:traceGroup>
          <inkml:annotationXML>
            <emma:emma xmlns:emma="http://www.w3.org/2003/04/emma" version="1.0">
              <emma:interpretation id="{F854C425-F80D-46D2-9130-9935CC25E9B7}" emma:medium="tactile" emma:mode="ink">
                <msink:context xmlns:msink="http://schemas.microsoft.com/ink/2010/main" type="inkWord" rotatedBoundingBox="10849,4850 13997,4620 14115,6235 10967,646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01989.8151">8305 5119 1785 0,'0'0'39'0,"0"0"8"0,0 0 1 0,0-7 4 0,9-1-42 0,0 0-10 16,8 0 0-16,5 0 0 0,5 1 28 0,3-1 4 16,5-4 1-16,9 4 0 0,-4-3-12 0,8-1-2 15,5 4-1-15,-5-4 0 0,-9 5-18 0,1 3 0 16,-1-4-8-16,1 8-864 16</inkml:trace>
          <inkml:trace contextRef="#ctx0" brushRef="#br0" timeOffset="102161.7301">9003 4180 1497 0,'0'0'66'0,"0"0"14"0,0 7-64 0,-5 5-16 0,1 12 0 0,4 7 0 16,-4 4 55-16,-5 8 7 0,4 4 2 0,-3 11 0 15,-5-3 37-15,-5 11 8 0,0 4 2 0,1 4 0 16,8 0-34-16,0 0-6 0,-8-3-2 0,4 3 0 15,-5 4-25-15,5-4-6 0,-5 0-1 0,1 0 0 16,-1 4-25-16,5-8-4 0,-4 0-8 0,3-11 11 16,-3-1-20-16,4-7-4 0,0-8-1 0,4 0 0 15,0-8-197 1,0-8-39-16</inkml:trace>
          <inkml:trace contextRef="#ctx0" brushRef="#br0" timeOffset="102326.9168">9319 5346 2278 0,'-9'11'101'0,"9"-3"21"0,0 4-98 0,0 3-24 15,0 9 0-15,0-5 0 0,0 5 40 0,0 3 4 16,4 0 0-16,1 1 0 0,-10 3-8 0,10-8 0 16,-1 1-1-16,-4 3 0 0,0-4-35 0,0-3 0 15,0-5 0-15,4 5-752 16,-4-8-158-16</inkml:trace>
          <inkml:trace contextRef="#ctx0" brushRef="#br0" timeOffset="102478.8864">9406 4944 2131 0,'-4'-8'189'0,"4"8"-151"0,-4-8-30 0,-1 1-8 15,1 3 83-15,4 4 15 0,0 0 3 0,-5 11 1 16,1 1-85-16,0 4-17 0,4 3 0 0,0 5-740 15,-5-5-144-15</inkml:trace>
          <inkml:trace contextRef="#ctx0" brushRef="#br0" timeOffset="102798.4819">10240 5073 2070 0,'0'0'45'0,"0"0"10"16,-9 7 1-16,5 5 3 0,-5 8-47 0,5 3-12 0,-5 4 0 0,0 5 0 0,-4-1 11 0,4 4 0 16,0 0 0-16,5 0 0 0,0 0 21 0,-1-4 5 15,5 4 1-15,0-3 0 0,5-9-18 0,-1-3-4 16,5-1-1-16,0-7 0 0,-1 3 6 0,6-7 2 16,-6-4 0-16,10-4 0 0,-1-4 2 0,5-4 1 15,0-7 0-15,9-1 0 0,-9-3-12 0,4-1-2 16,-4-3-1-16,0-5 0 0,-9 1-1 0,5-4 0 15,-9 4 0-15,-1-5 0 0,-3 5 29 0,-1 0 5 16,-8 3 2-16,-5 5 0 0,0-4-21 0,-8 7-4 16,-1 0-1-16,-4 1 0 0,-9 3-6 0,5 4-2 15,-5 8 0-15,1-4 0 16,-5 8-60-16,-5 4-13 0,1 4-3 0,-1-1-736 0,5 5-148 0</inkml:trace>
          <inkml:trace contextRef="#ctx0" brushRef="#br0" timeOffset="103183.4707">10740 4979 1555 0,'9'-12'68'0,"0"8"16"16,4 4-68-16,0 4-16 0,5 0 0 0,-1 4 0 16,9 4 179-16,-8 3 32 0,0 5 6 0,-5-1 2 15,9 1-127-15,-9 3-26 0,0 1-5 0,0 3-1 0,-4 0-12 0,0 1-4 16,-5-5 0-16,0 4 0 0,-4 4-28 0,0 1-7 15,-4-9-1-15,-5 4 0 0,1-3-8 16,-6-9 8-16,6 1-8 0,-6 0 8 0,6-9-8 0,-1 5 0 16,4-8 0-16,1 0 0 0,0 0 0 0,4-4 13 15,0 0-3-15,-5-12-1 0,5 0 2 0,5-7 0 16,3-1 0-16,6-3 0 0,-1 0-11 0,4-5 0 16,5 1 0-16,5-4 0 0,-1 3 0 0,0 5 0 15,-4 0 0-15,5 7 0 0,-10 0 0 0,1 9 0 16,-1-1 0-16,-4 8 0 0,0 4 0 0,1 4 0 15,-1 3 0-15,-4 1 0 0,-1 4 0 0,6-5 0 16,-1 5 0-16,0 3 0 0,-4-3 0 0,4 0 0 16,4-5 0-16,1 5 0 0,-1-4 8 0,5-1-8 15,0-3 8-15,0 4-8 0,0-8 0 0,-4 0 0 16,-1 3 0-16,-4 5 0 16,1 0-76-16,-6-4-21 0,-8 7-4 0,-8 5-1063 0</inkml:trace>
        </inkml:traceGroup>
        <inkml:traceGroup>
          <inkml:annotationXML>
            <emma:emma xmlns:emma="http://www.w3.org/2003/04/emma" version="1.0">
              <emma:interpretation id="{3C52EE8A-E18B-4220-9A53-2D5BEC5FD4DD}" emma:medium="tactile" emma:mode="ink">
                <msink:context xmlns:msink="http://schemas.microsoft.com/ink/2010/main" type="inkWord" rotatedBoundingBox="16105,4635 17508,4532 17651,6484 16248,658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04057.6422">13820 4850 1630 0,'-18'-19'72'0,"18"15"16"0,0 4-71 0,-8-4-17 15,-1 4 0-15,-4 0 0 0,0 4 92 0,-1 4 14 16,-3 7 3-16,4 13 1 0,-5 3-69 0,1 4-13 16,-1 4-4-16,1 8 0 0,-1-4-6 0,5 3-2 15,4 1 0-15,0 4 0 0,5-8 7 0,4-4 1 16,0-8 0-16,4 0 0 0,5 0-24 0,0-7 0 15,0-5 0-15,4-7 0 0,0 0 19 0,4-8-1 16,1-4 0-16,4-8 0 0,4 4-3 0,-4-12-1 16,0-3 0-16,0-5 0 0,0-3 13 0,-4-4 2 15,-5 4 1-15,4-8 0 0,-4-4-10 0,1 0-3 16,-6-4 0-16,-3 8 0 0,-5-1-8 0,4-3-1 16,-4 4-8-16,-4 0 12 0,-1 4-4 0,1 4-8 0,0 3 11 15,-10 1-11-15,6 3 0 0,-10 13-12 0,5 7 0 0,-9 4-1127 16</inkml:trace>
          <inkml:trace contextRef="#ctx0" brushRef="#br0" timeOffset="104474.4278">14289 5151 2188 0,'0'0'195'0,"0"0"-156"0,-4-4-31 0,4 4-8 16,9-8 72-16,0 8 14 0,8-4 2 0,1 8 1 0,8-4-25 0,5 0-4 16,4-4-2-16,4 4 0 15,1-4-34-15,8 0-8 0,5 0 0 0,4 0-1 16,0-3-75-16,4-1-16 0,9-4-2 0,5 0-1 15</inkml:trace>
          <inkml:trace contextRef="#ctx0" brushRef="#br0" timeOffset="104310.9029">14548 4858 1918 0,'27'-19'42'0,"-5"-5"9"0,4-3 1 0,9 0 3 0,0-1-44 0,-4-3-11 15,4 0 0-15,-4 0 0 0,-1-4 56 0,-3 0 10 16,-1-4 2-16,-8-4 0 0,-5 4-34 0,0-4-6 16,-9-4-2-16,1 0 0 0,-10 0-36 0,5-3-7 15,-4 3-2-15,-1-4 0 0,-3 4 40 0,-5 8 8 16,-1 8 2-16,-3 4 0 0,8 7 17 0,-4 5 3 16,-5 3 1-16,1 12 0 0,-1 0-52 0,1 12-20 15,4 7 0-15,-5 9 1 0,0 7 19 0,1 12 0 16,8 7 0-16,-4 16 0 0,4 1 24 0,0-1 8 15,5 4 1-15,4 8 1 0,-4 7 18 0,4 1 4 16,0-4 1-16,0 7 0 0,0-7-1 0,0-4 0 16,-5 4 0-16,5 4 0 0,-4-8-39 0,-1-4-8 15,1 0-1-15,-9 0-8 0,4-4 0 0,-4-12 0 16,0 0-10-16,0-7 10 16,-5-8-212-16,1-12-36 0,-19 20-6 0,10-40-2 0</inkml:trace>
        </inkml:traceGroup>
        <inkml:traceGroup>
          <inkml:annotationXML>
            <emma:emma xmlns:emma="http://www.w3.org/2003/04/emma" version="1.0">
              <emma:interpretation id="{A690F91F-08DE-4981-AFC9-05E31E3D9355}" emma:medium="tactile" emma:mode="ink">
                <msink:context xmlns:msink="http://schemas.microsoft.com/ink/2010/main" type="inkWord" rotatedBoundingBox="19582,4658 21259,4536 21368,6038 19692,616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05246.2931">16988 4242 1792 0,'39'-39'80'0,"-26"23"16"0,0-3-77 0,-4-1-19 15,-4 1 0-15,3-1 0 0,14 1 116 0,-9 3 19 16,-4 1 4-16,0 3 1 0,0 0-51 0,-9 12-9 15,13-4-3-15,5 4 0 0,-5 8-55 0,4 8-11 16,-4 7-3-16,5 8 0 0,-5 16 20 0,5 4 3 16,4 7 1-16,0 5 0 0,-1-1-20 0,-3 4-3 15,4 12-1-15,0 8 0 0,4-8 15 0,-8 0 2 16,-5 0 1-16,4-4 0 0,10-3 8 0,-10-5 2 16,1-4 0-16,-5 1 0 0,-4-5-13 0,4-7-3 15,5-8 0-15,-10-4 0 0,-12-4-5 0,8-8-2 16,9-7 0-16,-8-5 0 0,-10 1 0 0,5-8 0 0,9-4 0 15,0-4 0-15,4 0 3 0,-8-8 1 16,-5 8 0-16,13-12 0 0,4 0-8 0,-4-3-1 0,-4-1-8 16,9-7 12-16,4-5-4 0,-5-3-8 0,-4 0 11 0,5-4-11 15,0 4 13-15,3-4-4 0,1-8-1 0,5-4 0 16,-5-12-8-16,8 1 12 0,5-8-12 0,1-5 12 16,-1-3-12-16,4 0 0 0,5 4 0 0,4-8 8 15,1 8-8-15,3 4 0 0,1-1 0 0,-1 1 0 16,5 11 0-16,-13 1-16 0,0 7 3 0,-9 8 0 15,-4 8-78-15,-5 7-15 0,1 9-3 16,-5 3-791-16,-5 12-157 0</inkml:trace>
        </inkml:traceGroup>
        <inkml:traceGroup>
          <inkml:annotationXML>
            <emma:emma xmlns:emma="http://www.w3.org/2003/04/emma" version="1.0">
              <emma:interpretation id="{EAC94BDE-9FD9-410F-8AF6-2609DACBD41F}" emma:medium="tactile" emma:mode="ink">
                <msink:context xmlns:msink="http://schemas.microsoft.com/ink/2010/main" type="inkWord" rotatedBoundingBox="23238,4399 25768,4214 25863,5513 23333,5698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07185.2497">21862 4152 1638 0,'-9'-4'36'0,"0"1"7"0,9 3 1 0,0 0 3 0,9-8-38 0,0 4-9 0,8 0 0 0,5 4 0 16,9-8 73-16,9 0 13 0,8 4 2 0,18-3 1 15,4-5-49-15,0 4-11 0,-4-4-1 0,0 5-1 16,-5-1-17-16,-4 0-10 0,-4 4 12 0,-5 4-12 16,0-4-122-16,-8 4-31 0,-5 0-7 0</inkml:trace>
          <inkml:trace contextRef="#ctx0" brushRef="#br0" timeOffset="107396.8008">22700 3649 1958 0,'-5'-11'43'0,"1"7"9"0,0 8 1 0,-5 3 3 0,0 5-45 0,-8 4-11 15,-1 7 0-15,-4 8 0 0,0 8 53 0,-4 8 9 16,-5 4 2-16,5 7 0 0,8 1 0 0,-4 7 0 15,0 8 0-15,0 0 0 0,-4-4-64 0,4 1-8 16,5-1-4-16,-5 8-1 0,0-8 3 0,0 0 1 16,0-4 0-16,4 5 0 15,1-9-160-15,4-7-32 0</inkml:trace>
          <inkml:trace contextRef="#ctx0" brushRef="#br0" timeOffset="107727.0164">23007 4402 2278 0,'0'0'50'0,"0"12"10"0,-4 3 3 0,-5 9 1 0,0 3-51 0,0 4-13 16,0 0 0-16,1 8 0 16,-1 0 8-16,0 0-8 0,0 0 11 0,5-4-11 0,0 4 10 0,-5-7-10 15,4-5 8-15,5 0-8 0,0-7 0 0,5-5 8 16,-1 1-8-16,5-8 0 0,0-4 0 0,0-4 8 15,12-4-8-15,-7-4 0 0,-1-8 11 0,4-3-3 16,5-5-8-16,0-3 12 0,-4 4 5 0,4-9 1 16,0-3 0-16,0 4 0 0,-5-4-2 0,1 8-1 15,-1-4 0-15,-4 3 0 0,1 1-2 0,-10 4 0 16,0 3 0-16,-8 1 0 0,0 3 11 0,-5 8 1 16,-9 4 1-16,-4 0 0 0,-4 4-15 0,0 8-3 15,-1 4-8-15,-8 3 12 16,-9-3-35-16,5 4-7 0,-1 3-2 0,1 1-730 15,-1 7-146-15</inkml:trace>
          <inkml:trace contextRef="#ctx0" brushRef="#br0" timeOffset="105888.926">20761 4417 1450 0,'0'-19'64'0,"4"7"14"0,5 5-62 0,0-5-16 16,-5 4 0-16,-4 8 0 0,0 0 116 0,0 0 20 16,0 0 4-16,0 0 0 0,0 20-60 0,-4 3-13 15,-1 4-3-15,1 12 0 0,-5 4-12 0,0 4-2 16,-4 4-1-16,4 3 0 0,1-3-18 0,3 0-4 15,1-5-1-15,4 1 0 0,0 0-8 0,0-8-2 0,0-8 0 0,4-4 0 32,1 1-44-32,3-9-10 0,1-7-2 0,0 0-1038 0</inkml:trace>
          <inkml:trace contextRef="#ctx0" brushRef="#br0" timeOffset="106035.0647">21024 3891 2156 0,'-13'-19'96'0,"13"11"19"16,4-4-92-16,1 4-23 0,-1 4 0 0,0 4 0 0,1 0 12 0,3 0-3 15,1 8 0-15,0 4-977 16</inkml:trace>
          <inkml:trace contextRef="#ctx0" brushRef="#br0" timeOffset="106368.0754">21169 4453 1382 0,'22'3'123'0,"-14"5"-99"15,10-4-24-15,4 4 0 0,0 0 62 0,4 3 7 16,0-3 2-16,1 8 0 0,4-1 31 0,-5 5 6 16,-4 7 2-16,4-3 0 0,-8 3-38 0,-5 0-8 15,-9 1-2-15,5-1 0 0,-13-4-28 0,-1-3-6 16,1 3 0-16,-9-3-1 0,4-5 14 0,0 1 3 15,-4-1 1-15,4-7 0 0,0 0-13 0,1 0-2 16,8-8-1-16,0 0 0 0,0 0-1 0,0 0-1 16,0-8 0-16,0-4 0 0,8 1-15 0,-3-5-4 0,8-3 0 0,0-1 0 15,5-11-8-15,-1 4 8 0,14-9-8 0,4 5 8 16,-4 4 0-16,-1 7 0 0,-3 5 0 0,-1-1 0 16,0 8 29-16,-8 1 6 0,0 7 1 0,-5 4 0 15,0-1-36-15,-4 9-8 0,-1 0 0 0,-3 7 0 16,-1 1 0-16,-4 3 0 0,0 5 0 0,0-1 0 15,-4 0-76 1,-1 4-16-16,5-3-4 0,-4 3-720 0,0 0-143 0</inkml:trace>
        </inkml:traceGroup>
        <inkml:traceGroup>
          <inkml:annotationXML>
            <emma:emma xmlns:emma="http://www.w3.org/2003/04/emma" version="1.0">
              <emma:interpretation id="{B9392FB1-03D8-4315-8942-42888B448FE2}" emma:medium="tactile" emma:mode="ink">
                <msink:context xmlns:msink="http://schemas.microsoft.com/ink/2010/main" type="inkWord" rotatedBoundingBox="27630,3884 30498,3674 30602,5101 27734,531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08318.9167">25065 3868 1036 0,'0'0'92'0,"0"0"-73"0,0 0-19 0,8-8 0 16,1 4 157-16,4-4 28 0,14 0 6 0,3 8 1 16,5-4-100-16,9 1-20 0,5-5-4 0,8 0-1 15,8 0-26-15,1-4-5 0,9 5 0 0,4-1-1 16,0 0-17-16,-5 4-3 0,-12-4-1 0,-5 4 0 16,-9 1-104-16,-8-5-21 15,-5 0-4-15,-5 4-1 0</inkml:trace>
          <inkml:trace contextRef="#ctx0" brushRef="#br0" timeOffset="108542.4725">25955 3201 1670 0,'0'0'148'0,"0"0"-118"16,0 0-30-16,0 0 0 0,-4 15 12 0,-1 5-4 15,-3 11-8-15,-1 8 12 0,-4 0 100 0,0 8 20 16,-5 4 4-16,-4 11 1 0,0 0-58 0,-4 1-12 15,0 3-3-15,4 0 0 0,8 5 0 0,-8 3 0 16,-4-4 0-16,-5 8 0 0,1-8-64 0,-1 0 0 16,0 0-8-16,1-3-1 0,-1-9 9 0,5-3-8 15,-1-8 8-15,5-1-8 16,0-3-95-16,0-4-18 0,0-8-4 0,9-3-906 0</inkml:trace>
          <inkml:trace contextRef="#ctx0" brushRef="#br0" timeOffset="108983.3638">26153 3965 1209 0,'0'0'108'0,"8"-8"-87"0,1 4-21 0,4 8 0 15,-4 4 180-15,4 4 31 0,-4 3 6 0,-5 5 2 16,1 3-133-16,-1 5-26 0,1-1-6 0,3 4-1 16,1 0 9-16,0 4 2 0,-5 4 0 0,-4-3 0 15,5-5-54-15,-1-4-10 0,-4 4 0 0,4-7 0 16,1-1 0-16,-1-4 0 0,1-3 0 0,-1-4 0 0,5 3 0 15,0-7 0-15,-1 0 0 0,6 0 0 0,-1-12 0 0,-5 0 0 16,1-4 0-16,0-4 0 0,-18-7 0 0,18 3 0 16,9-7 0-16,3 0 0 0,10-5 0 0,-4 1 0 15,3 0 0-15,1-1 0 0,0 1 56 0,-5 4 6 16,-8 3 2-16,-1 5 0 0,1-1-40 0,-5 0-8 16,0 5-2-16,-4-1 0 0,4 0 11 0,-4 5 3 15,-1-1 0-15,6 4 0 0,-10 0-5 0,5 4-1 16,0 0 0-16,-1 0 0 0,1 0-22 0,0 0 0 15,-9 0 0-15,13 4 0 0,-9 4 0 0,-4-8 0 16,0 0 0-16,0 0 0 0,9 4-16 0,-9-4-7 16,5 7-1-16,3 1-1 15,-8-8-9-15,0 0-2 0,0 8 0 0,0-8 0 16,0 0-88-16,5 8-17 0,-5 3-4 0,0-7-1 0</inkml:trace>
          <inkml:trace contextRef="#ctx0" brushRef="#br0" timeOffset="109592.8119">26666 3985 460 0,'0'0'41'0,"0"0"-33"0,9-8-8 0,-9 0 0 16,4 0 142-16,-4 0 26 0,0 8 6 0,5-7 1 16,-5 7-50-16,4-8-9 0,-4-4-3 0,0 12 0 15,0 0 12-15,0 0 3 0,0 0 0 0,9 4 0 16,-9-4-65-16,13 12-13 0,-4 7-2 0,-1 1-1 16,-3-1-24-16,-1 1-5 0,1 7-1 0,-1 0 0 15,0 1 24-15,-4 3 5 0,-4-4 1 0,4 0 0 16,-4 1-4-16,4-9-1 0,0 5 0 0,0-9 0 15,0 1-13-15,0-16-2 0,0 0-1 0,0 0 0 16,4 12-10-16,5-5-3 0,-1-7 0 0,6 0 0 16,3-7 26-16,1-1 5 0,4-4 0 0,4-4 1 0,0 1-21 0,1-5-4 15,3-3 0-15,-3-4-1 0,3 3-3 0,-3-3-1 16,-1-4 0-16,-4 0 0 0,-4-1-24 0,-1 5-5 16,1 0-1-16,-1-1 0 0,1 5 15 0,-1 4 0 15,-4-1 0-15,1 4-9 16,-6 1-196-16,1 3-39 0,0-3-8 0,-9 15-2 0</inkml:trace>
          <inkml:trace contextRef="#ctx0" brushRef="#br0" timeOffset="110074.1619">27798 3903 1728 0,'0'-28'76'0,"4"21"16"0,-8-9-73 0,4 4-19 0,0 5 0 0,0-1 0 16,-5 0 52-16,-8 4 6 0,0 4 2 0,0 0 0 16,-5 8-41-16,-3 4-8 0,-6 3-2 0,1 5 0 15,-5 7-9-15,5 0 0 0,-5 4-10 0,9 1 10 16,-4-1 0-16,8-4 0 0,5 0 11 0,0 5-3 15,9-5 8-15,-5 0 3 0,4-3 0 0,10-1 0 0,-1-7 15 0,5-1 3 16,0 1 1-16,8-8 0 0,1-1-30 0,8-7-8 16,5 0 0-16,4-7 0 15,4-1 39-15,-3 0 6 0,-6-8 2 0,5 5 0 0,-4-9-24 16,0 1-5-16,0-1-1 0,-5 1 0 0,-4-1 38 0,-5-3 7 16,-4-4 2-16,1 3 0 0,-10 1-52 0,0 7-12 15,1-3 0-15,-5 3 0 0,-9-3 0 0,-4 7 0 16,0 0 0-16,-9 4 0 15,0-3-100-15,-13 3-22 0,-5 4-5 0,-8 0-922 16</inkml:trace>
        </inkml:traceGroup>
      </inkml:traceGroup>
      <inkml:traceGroup>
        <inkml:annotationXML>
          <emma:emma xmlns:emma="http://www.w3.org/2003/04/emma" version="1.0">
            <emma:interpretation id="{668EFAC6-26ED-4D41-9645-0D94B74BCB86}" emma:medium="tactile" emma:mode="ink">
              <msink:context xmlns:msink="http://schemas.microsoft.com/ink/2010/main" type="line" rotatedBoundingBox="2118,7917 30352,5671 30523,7822 2289,10068"/>
            </emma:interpretation>
          </emma:emma>
        </inkml:annotationXML>
        <inkml:traceGroup>
          <inkml:annotationXML>
            <emma:emma xmlns:emma="http://www.w3.org/2003/04/emma" version="1.0">
              <emma:interpretation id="{4FA6EA6F-6A03-4081-BD6F-FDC1147BFBD8}" emma:medium="tactile" emma:mode="ink">
                <msink:context xmlns:msink="http://schemas.microsoft.com/ink/2010/main" type="inkWord" rotatedBoundingBox="2142,8224 4438,8042 4570,9708 2275,9890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1583.2006">355 8493 1796 0,'0'0'40'0,"9"-8"8"0,4 4 1 0,5 0 1 0,-9-4-40 0,8 1-10 0,1-5 0 0,4 0 0 16,0 0 26-16,0-3 3 0,0-5 1 0,0 1 0 16,-1-1 10-16,1 1 1 0,5-1 1 0,-5 1 0 15,-5 3-30-15,1-3-12 0,-1 3 8 0,-8-3-8 16,0 3 0-16,-5 4 0 0,-4-3 0 0,0 3-11 15,0 4 26-15,0 8 5 0,-13-7 0 0,4 3 1 16,9 4 11-16,-17 0 3 0,-1 4 0 0,5-1 0 16,-5 9 6-16,-3 8 2 0,-1 3 0 0,-5 0 0 15,-3 5-12-15,3 3-3 0,1 4 0 0,0-4 0 16,-5 8-15-16,9-8-3 0,4 4-1 0,5-3 0 0,4-1-9 0,1 0 0 16,8 0 0-16,4-7 0 0,9-1-12 15,0-3-5-15,5-1-1 0,-5-3 0 16,18-5-44-16,-9-3-9 0,4-4-1 0,5 0-618 15,-5-4-123-15</inkml:trace>
          <inkml:trace contextRef="#ctx0" brushRef="#br0" timeOffset="111689.0567">1114 8181 1728 0,'-4'-8'153'0,"4"8"-122"16,0 0-31-16,0 0 0 0,0 0 81 0,13-4 11 15,5-4 1-15,4 4 1 0,0 4-19 0,8 0-4 0,1-7-1 0,9-5 0 16,3 0-9-16,1-7-1 0,0-5-1 0,9 5 0 16,-9-1-31-16,0 1-7 0,-1-5-1 0,1 5 0 15,-9 7-20-15,1-3 0 0,-6 7 0 0,-3-4-8 32,-1 8-40-32,-4-4-7 0,-9 5-1 0,5 3-1 15,-10 3-200-15,1 1-40 0</inkml:trace>
          <inkml:trace contextRef="#ctx0" brushRef="#br0" timeOffset="112132.2323">1641 7537 1209 0,'-18'-11'53'0,"14"-1"12"16,4-11-52-16,0-1-13 0,0 12 0 0,0 1 0 0,0 11 161 0,0 0 30 15,0 0 5-15,0 0 2 0,0 0-79 0,4 0-16 16,5 11-3-16,4 1-1 0,-8 8-44 0,4 7-9 15,-1 4-2-15,1 4 0 0,-9 8 12 0,4 4 3 16,-4 4 0-16,0 7 0 0,-4 5-7 0,0 3 0 16,-9 12-1-16,4 0 0 0,-9 4-10 0,5 0-1 15,-13-4-1-15,4 0 0 0,-5 0-27 0,10-8-12 16,-1-4 10-16,1 4-10 0,4-3 0 0,4-1 0 16,-9-8 0-16,10 1 0 15,-1-12-24-15,4-1-7 0,-3-7-1 0,8-7-1 16,0-1-186-16,0-8-37 0</inkml:trace>
          <inkml:trace contextRef="#ctx0" brushRef="#br0" timeOffset="111138.8309">66 7994 1555 0,'4'-28'68'0,"-4"13"16"0,5-1-68 0,-5 1-16 0,0-1 0 0,-9 0 0 16,9 5 78-16,-13-1 12 0,-5 4 2 0,5 0 1 16,-4 1-29-16,3-1-7 0,-12 8-1 0,0 4 0 15,4 0-36-15,-9 3-7 0,5 1-1 0,-5 4-1 16,-4 3 2-16,9 1 1 0,-14 4 0 0,5-1 0 15,4 8-14-15,1-7-8 0,8-1 8 0,0-3-13 16,13 0 13-16,0-1-9 0,9 1 9 0,9 3-8 16,0 5 0-16,13-5 0 0,0 1 0 0,8 3 0 15,1 4 0-15,-5-3 0 0,1-1 0 0,3 4 0 0,-3-3 8 16,-5-1 0-16,4 1 0 0,-9-1 0 0,1 0 0 0,-5 1 0 16,5-1 0-16,-14-3 0 0,1-1 14 0,-5 5 5 15,0-5 1-15,0-7 0 16,-5 3 24-16,1 1 4 0,-5 3 2 0,0-3 0 0,-4 0-22 0,0-1-5 15,-5 1-1-15,-4 7 0 0,0-7-3 0,1-4-1 16,-1-1 0-16,-5-3 0 16,10-4-44-16,-1 4-9 0,5-8-1 0,-5 4-1030 0</inkml:trace>
        </inkml:traceGroup>
        <inkml:traceGroup>
          <inkml:annotationXML>
            <emma:emma xmlns:emma="http://www.w3.org/2003/04/emma" version="1.0">
              <emma:interpretation id="{DE11FC49-9532-4650-8C89-6805DE283075}" emma:medium="tactile" emma:mode="ink">
                <msink:context xmlns:msink="http://schemas.microsoft.com/ink/2010/main" type="inkWord" rotatedBoundingBox="7627,7479 11226,7192 11346,8701 7747,898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15531.1754">6669 7186 1785 0,'0'-15'79'0,"0"15"17"0,0-8-77 0,0 8-19 16,0 0 0-16,0 0 0 0,4 16 112 0,1 3 20 15,-5 8 3-15,0 12 1 0,-5 0-63 0,-4 4-12 16,5 8-2-16,-5 0-1 0,0 3-20 0,-4 1-4 15,5-1-1-15,-1-3 0 0,0 0-13 0,5 0-4 16,-5-5 0-16,4-3 0 0,1 0 0 0,0 0 0 16,-5 4 0-16,4-8 0 0,1-8-28 0,0 4-5 15,-5-4-2-15,5 1 0 16,-1-1-85-16,1-4-18 0,-1 0-3 0,-3-3-927 0</inkml:trace>
          <inkml:trace contextRef="#ctx0" brushRef="#br0" timeOffset="115596.981">6857 7311 1440 0,'0'0'64'0,"0"0"12"0,5 0-60 0,-5 8-16 0,9 4 0 0,-5 7 0 16,5 1 193-16,-5 7 36 0,-4 4 7 0,0 4 2 16,0 4-148-16,0 4-30 0,0 0-5 0,0 0-2 15,0 0-33-15,-4 0-6 0,4 4-2 0,-5 7 0 16,1-3-12-16,-5-4-16 0,5 3 3 0,-1-3-1100 15</inkml:trace>
          <inkml:trace contextRef="#ctx0" brushRef="#br0" timeOffset="115883.9386">7213 8009 1728 0,'9'-15'76'0,"-1"7"16"0,6 0-73 0,-1 0-19 15,4 0 0-15,5-3 0 0,4-5 67 0,1-3 9 16,-1 3 3-16,5-3 0 0,-9-5-26 0,4 5-5 16,-4-9 0-16,-4 5-1 0,4 0-15 0,-5-5-4 15,1 1 0-15,-5 0 0 0,-4 3-8 0,-1 5-3 16,-3-1 0-16,-5 1 0 0,0-1 19 0,-5 9 3 16,-8 3 1-16,4 4 0 0,-4 8-20 0,-4 4-4 0,-1 7-1 15,-8 5 0-15,-1-1-1 0,-3 8 0 0,-1 5 0 16,5 3 0-16,-1 4-14 0,1-4 0 0,4 4 0 0,0 0 0 15,5 4 0-15,8 0 0 0,0-4 0 0,5-8-10 32,4 0-107-32,9-4-22 0,-1-7-4 0,10-5-858 0</inkml:trace>
          <inkml:trace contextRef="#ctx0" brushRef="#br0" timeOffset="116307.6638">8318 7506 2113 0,'0'-39'46'0,"0"27"10"0,0-7 1 0,0 7 3 16,0 4-48-16,0 1-12 0,-4-1 0 0,0 8 0 16,-5 4 54-16,-4 4 8 0,0 7 2 0,-9 1 0 0,-5 7-22 0,1 8-4 15,-5 8-1-15,1 4 0 0,3 0-24 0,1 0-5 16,-5 4 0-16,9-4-8 0,9 0 11 0,-5 0-11 16,5-1 10-16,5-6-10 0,3-1 0 0,1-4 8 15,4-4-8-15,0-7 0 0,0-1 0 0,4-7 0 16,1-4 8-16,3-4-8 0,5-1 0 0,-4-6 8 15,4-5-8-15,1-4 0 0,3-7 9 0,1-5-9 16,-5-7 8-16,9-4-8 0,4 0 9 0,-4-8-9 16,-4-4 10-16,4-11-10 0,8-5 0 0,1-7 0 15,0-8 0-15,-1-8 0 0,1 4 12 0,4-4-3 16,-8 1-1-16,8-9 0 0,-9 0-8 0,0 13 0 16,1-5 0-16,-10 27 0 15,-4 5 0-15,5 3 13 0,-5 12 0 0,-4 8 0 0,0 7 32 0,-5 9 7 0,5 7 0 16,-9 8 1-16,0 19-30 0,-5 13-7 0,-3 11 0 0,3 11-1 15,-8 12 8-15,4 1 1 0,-4 3 1 16,0 4 0-16,0 0-6 0,0 0-2 0,4 4 0 0,0 0 0 16,5 0-9-16,-1-23-8 0,5-1 12 0,0 5-12 15,0-8 0-15,0 3 0 0,0-7 0 0,5-4 0 16,-1-8-64 0,5 12-17-16,0-8-3 0,-1-4-770 0,6-8-154 0</inkml:trace>
          <inkml:trace contextRef="#ctx0" brushRef="#br0" timeOffset="114845.7138">5699 7428 172 0,'5'0'16'0,"-1"-4"-16"16,5-4 0-16,0 1 0 0,-1-5 178 0,5 0 33 15,-8 1 6-15,4-1 2 0,-5 4-100 0,0 0-20 16,1-3-4-16,-1 3-1 0,-4 0-6 0,0 0-2 16,-4-4 0-16,4 5 0 0,-5 3 1 0,-3 0 0 0,-1-4 0 15,0 4 0-15,-4 4-27 0,0 0-6 0,-9 0-1 16,4 8 0-16,-4 0-12 0,-4 3-2 0,-9 1-1 0,0 8 0 15,4 3-38-15,-8 8 0 0,-1 0 0 0,1 5 0 16,8 3 8-16,-4 3-8 0,-5 9 8 0,5 0-8 16,5 0 8-16,-1-5-8 0,9-3 10 0,0 8-10 15,4 0-14-15,5-5-9 0,4 1-1 0,5-4-1 16,0 0 38-16,4-4 8 0,4 0 2 0,5-4 0 16,0-8-49-16,8 1-10 15,1-9-1-15,4-3-1 0,8-8-27 0,1-5-6 0,0-6-1 0,4-1 0 16,4-4-120-16,1 0-24 0,-1-7-4 0,1-1-2 15</inkml:trace>
          <inkml:trace contextRef="#ctx0" brushRef="#br0" timeOffset="115172.649">5848 8021 345 0,'0'0'15'0,"9"-4"4"0,0-4-19 0,0 0 0 15,-1-3 0-15,-3 3 0 0,-5 0 197 0,0 8 36 16,0 0 7-16,0-8 2 0,0-3-102 0,0-1-20 16,-5 4-4-16,5 0 0 0,-4-3-27 0,0 7-5 15,4 4 0-15,-5 0-1 0,-3-4-41 0,-1 4-8 16,0 0-2-16,-4 4 0 0,4 0-20 0,-4 7-4 15,0-3 0-15,0 8-8 0,-5-1 10 0,5-3-10 16,0 4 8-16,-5 3-8 0,9 1 0 0,1-1 0 16,-6 1 0-16,10-1 0 0,0-3 0 0,-1-5 0 15,5 1 0-15,0 4 0 16,0-5-40-16,0-11-1 0,9 8 0 0,0-4 0 16,8-4-9-16,-3-4-2 0,3-4 0 0,5 1 0 15,0-5 12-15,0-8 3 0,0 1 0 0,4-4 0 0,-8-1 10 0,4 1 3 0,0-5 0 16,-5 5 0-16,-4 0 24 0,0-1 0 0,1 5 0 0,-6 3 0 15,1 4 35-15,-4 5 12 0,-1-5 2 0,-4 12 1 16,0 0 25-16,0 0 5 0,0 12 0 0,-4 3 1 16,-1 1-45-16,5 7-8 0,-4 1-3 0,4 3 0 15,0-4-25-15,0 9 0 0,4-5 0 0,-4 0 0 16,0 0-113-16,5 1-28 16,3-5-6-16</inkml:trace>
        </inkml:traceGroup>
        <inkml:traceGroup>
          <inkml:annotationXML>
            <emma:emma xmlns:emma="http://www.w3.org/2003/04/emma" version="1.0">
              <emma:interpretation id="{D82B5EFC-56C9-4FCE-830B-522737E59906}" emma:medium="tactile" emma:mode="ink">
                <msink:context xmlns:msink="http://schemas.microsoft.com/ink/2010/main" type="inkWord" rotatedBoundingBox="13216,7083 14619,6972 14761,8756 13358,8868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8033.0188">10973 6551 1450 0,'4'-28'64'0,"-4"17"14"0,4 3-62 16,-4 0-16-16,9-4 0 0,-4 1 0 0,-1 3 107 0,5 0 18 16,-5-4 4-16,5 8 1 0,-5 1-23 0,5 3-5 15,0-4-1-15,0 4 0 0,-1 4-61 0,6-1-12 16,-6-3-2-16,1 4-1 0,4 4 12 0,-4 0 3 15,4 4 0-15,0-8 0 0,-4 3-23 0,0 1-4 16,0 0-1-16,-5 4 0 0,5-1 0 0,-5 9 0 16,-4 3 0-16,5 20 0 0,-10 4 16 0,5 8 4 15,-9 7 0-15,-4 16 0 0,-4-4-7 0,-1 8-1 16,-8 0 0-16,0 15 0 0,4-11 12 0,-5 0 3 16,-3 0 0-16,3 3 0 0,5-3-31 0,-4-8-8 15,4-4 0-15,0-11 0 0,5-1 10 0,3-11-2 16,-3-8-8-16,4-4 12 0,0 0-12 0,4-8 0 15,0 0 0-15,-4-4 0 0,8-7 0 0,-3-4 9 16,3-5-9-16,5 5 12 0,-4-8-12 0,4-1 0 16,0 1 0-16,0-8 8 0,0 0-8 0,0 0 0 15,0 0 0-15,0 0 8 0,9 8-8 0,-9-8 0 0,8 0 0 0,-8 0 0 16,0 0 0-16,0 0 0 0,14 0 0 0,-6-4 0 16,-8 4 0-16,0 0 0 0,9 0 0 0,0-4 0 15,-9 4 0-15,0 0 0 0,0 0 0 0,9-4 0 16,0 0 0-16,-9 4 0 0,0 0 0 0,8-3 0 15,-8 3 0-15,9-8 0 0,0 4 0 0,0 0 0 16,-5 0 0-16,9 0 0 0,0 0 0 0,5-4 0 16,4 5 0-16,4-5 0 0,5 0 0 0,0 4 0 15,4 0 0-15,9 0 0 0,-5-4 0 0,9 1 0 16,1-1 0-16,3 0 0 0,5 0 0 0,0 0 0 0,0 1 0 16,5-1 0-16,-5-4 0 0,0 0 8 0,-5 5-8 15,-3-5 12-15,-5 4-12 0,-5 0 12 0,-4 1-4 0,0 3-8 16,-4-4 12-16,-5 4-4 0,1 4-8 0,-5-4 8 15,-5 8-8-15,1-4 8 0,-1 0-8 0,1 0 0 16,-5-4 0-16,0 8 0 0,-13-4-12 0,13 0-5 16,-4 0-1-16,-9 0 0 15,9 4-120-15,0 4-24 0,-1-8-5 0,1 7-624 16,-9-7-125-16</inkml:trace>
        </inkml:traceGroup>
        <inkml:traceGroup>
          <inkml:annotationXML>
            <emma:emma xmlns:emma="http://www.w3.org/2003/04/emma" version="1.0">
              <emma:interpretation id="{231B04DD-44F5-416C-ABB5-39E5BA0D20E0}" emma:medium="tactile" emma:mode="ink">
                <msink:context xmlns:msink="http://schemas.microsoft.com/ink/2010/main" type="inkWord" rotatedBoundingBox="15936,7124 18932,6886 19079,8733 16082,8971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20644.9544">14105 7342 1267 0,'0'0'56'0,"9"-4"12"0,-9 4-55 0,9-3-13 0,4-1 0 0,-4 11 0 16,-1 5 104-16,-3 8 19 0,-1-1 3 0,-8 12 1 16,-1 4-19-16,-3 12-3 0,-1 0-1 0,-9 8 0 15,1-5-27-15,-5 1-5 0,0 0-2 0,-9 3 0 16,5-3-25-16,-5-4-5 0,0 0 0 0,-8 3-1 15,0-3-13-15,-5-4-2 0,-5-4-1 0,1 0 0 16,0 0-23-16,4-8-15 0,4 0 3 0,5-3 0 16,5-9-180-16,3-3-36 15,5-8-8-15</inkml:trace>
          <inkml:trace contextRef="#ctx0" brushRef="#br0" timeOffset="120974.3222">15606 6449 1875 0,'4'-15'83'0,"-4"15"17"0,0 0-80 0,0 0-20 0,0 0 0 0,0 0 0 15,-9 11 37-15,0 9 3 0,1 7 1 0,3 8 0 16,-8 4 19-16,0 12 4 0,-5 4 1 0,1 7 0 16,-5 4 2-16,0 8 0 0,4-3 0 0,-3 7 0 15,3-12 1-15,0 4 1 0,1-4 0 0,-1 5 0 16,1-5-36-16,4-4-7 0,-1-3-2 0,1-5 0 16,0 1-24-16,0-4 0 0,0-5 0 0,4 1 0 15,-4 0 0-15,-5-8 0 0,1 0 0 0,-1 4 0 16,-4-4-72-16,-4-4-19 15,0 0-4-15,4-4-1068 0</inkml:trace>
          <inkml:trace contextRef="#ctx0" brushRef="#br0" timeOffset="121523.6537">15027 6886 1890 0,'17'-55'84'0,"-4"32"16"0,0-12-80 0,9-4-20 16,5 0 0-16,3 0 0 0,1 4 31 0,9-4 1 15,-1 0 1-15,9 0 0 0,5 0 28 0,4 4 6 16,-4 4 1-16,8 3 0 0,-4 5-35 0,5 7-6 16,-10 5-2-16,5 11 0 0,-9 0 12 0,-4 7 3 0,0 5 0 15,-4 8 0-15,-10-1-40 0,1 1 0 0,0 7 0 16,0 4 0-16,-10-4 0 0,1 8 0 0,0 1 0 0,-4-1 8 15,-1-4 8-15,-8 4 1 0,0 4 1 0,-5-4 0 16,1-4-3-16,-5 0-1 0,-5-3 0 0,-3 7 0 16,-6-4 4-16,-7 0 1 0,3-3 0 0,-4 3 0 15,-4 0-7-15,-5-4 0 0,-4 1-1 0,-5-5 0 16,1 0-1-16,-5-3 0 0,-4-1 0 0,0-3 0 16,-1 0-10-16,1-9-14 0,0 5 3 0,-1-8 1 15,6 4-6-15,-1-4 0 0,4 0-1 0,5-4 0 16,4 0 17-16,10 0-10 0,-6 0 10 0,10-4-8 15,3 0 8-15,6 0-8 0,-1 0 8 0,9 4-8 16,0 0 8-16,0 0-12 0,17-4 12 0,-3 0-12 16,8 0 12-16,-5 4 0 0,9 0 0 0,1 4 0 0,-5 0 16 15,4 0 1-15,5 4 1 0,-5 3 0 0,-4 1 11 0,0 8 3 16,0 3 0-16,0 4 0 0,0 1 16 0,4-1 4 16,0 4 1-16,5 4 0 0,0 8 3 0,0 4 1 15,4 0 0-15,0 0 0 0,0-1-29 0,0 5-7 16,4-8-1-16,1 0 0 0,4 0-4 0,-5 0 0 15,5-4-1-15,0 0 0 0,0-4-15 0,-5-4 11 16,1-8-11-16,-1-3 10 16,-8-5-52-16,0-3-10 0,-1 0-3 0,-8-4-897 15,-4-1-179-15</inkml:trace>
        </inkml:traceGroup>
        <inkml:traceGroup>
          <inkml:annotationXML>
            <emma:emma xmlns:emma="http://www.w3.org/2003/04/emma" version="1.0">
              <emma:interpretation id="{C8BF3426-3B37-49BF-B9BC-59B487872A0E}" emma:medium="tactile" emma:mode="ink">
                <msink:context xmlns:msink="http://schemas.microsoft.com/ink/2010/main" type="inkWord" rotatedBoundingBox="22321,6800 25046,6583 25144,7812 22419,8029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2498.2098">20221 6648 1324 0,'44'-19'59'0,"-44"19"12"0,-4-12-57 0,4 0-14 15,-5 8 0-15,-4-3 0 0,-4 3 88 0,-4 0 16 16,-5 4 2-16,0 0 1 0,-5 4-49 0,-3 0-10 16,-1-1-1-16,-4 5-1 0,0 8-22 0,4-1-5 15,-4 5-1-15,0 3 0 0,4-3-10 0,9 3-8 16,0 5 9-16,5-1-9 0,4-4 0 0,4 8 0 15,9-3 0-15,4-1 0 0,1-4 0 0,8 1 0 16,4-5 0-16,5 5 0 0,5-5 21 0,-5 1-1 16,4-1-1-16,0 1 0 0,-4-5-19 0,4 5 0 0,-4-5 8 15,-4 1-8-15,0 4 32 0,-1-1 4 0,-8 1 0 0,0-1 0 16,-1 1 9-16,-8-1 3 0,0-3 0 0,-4 3 0 16,0-3-2-16,-5-1 0 0,0 1 0 0,-8-4 0 15,3 3-17-15,-8-3-3 0,5 0-1 0,-5-5 0 16,0 5-25-16,-4-4 0 0,4-4 0 0,-5 0-11 15,5 0-44-15,5-4-9 16,-1 0-1-16,1-4-658 0,4-4-131 0</inkml:trace>
          <inkml:trace contextRef="#ctx0" brushRef="#br0" timeOffset="122798.9865">20629 6851 1566 0,'0'0'34'0,"0"0"7"0,0 0 2 0,0 0 1 0,0 0-35 0,4 12-9 15,1-1 0-15,-5 5 0 0,0 3 72 0,0 1 13 16,0-1 3-16,0 5 0 0,0-5-18 0,0 5-3 16,0-5-1-16,0 1 0 0,0-5-23 0,4 1-5 15,1 0-1-15,3-5 0 0,1 1-15 0,0-4-3 16,8-4-1-16,-3 0 0 0,3-8 23 0,5-4 5 15,4 0 1-15,1-4 0 0,3 1-10 0,-3-5-1 16,-1 0-1-16,-4 1 0 0,0-1 0 0,-4-3 0 0,-5-1 0 0,-9 5 0 16,5-1-19-16,-5 0-4 0,5 1-1 15,-5-1 0-15,-4 1-23 0,-4 3-5 0,0-8-1 0,-1 9-794 16,1 3-160-16</inkml:trace>
          <inkml:trace contextRef="#ctx0" brushRef="#br0" timeOffset="123090.5892">21748 6555 2156 0,'9'-24'96'0,"-9"24"19"0,0 0-92 0,0-8-23 15,0 8 0-15,0 0 0 0,-5-7 12 0,1 3-3 16,-9 4 0-16,0 4 0 0,-5 3 44 0,-8 13 9 15,-5-1 2-15,-9 9 0 0,1 3-37 0,-1-4-7 16,5 8-2-16,5 0 0 0,-1 8-4 0,5-4-1 0,4-4 0 0,4 0 0 16,1-3-1-16,3-1 0 15,6 0 0-15,-1-4 0 0,4-3-12 0,1 3 0 16,4-4 0-16,0-3 0 16,4-4-18-16,5-1-6 0,4-3-2 0,9 0 0 15,0-5-131-15,9-3-27 0,4-4-4 0</inkml:trace>
          <inkml:trace contextRef="#ctx0" brushRef="#br0" timeOffset="123851.2932">22182 6094 1728 0,'0'-39'76'0,"5"28"16"0,-1-5-73 0,9 4-19 0,-4 1 0 0,4-1 0 16,-4 4 99-16,4 8 16 0,-4 0 3 0,8 16 1 15,1 7-67-15,-5 5-14 0,5 14-2 0,-10 5-1 16,-3 12-10-16,-1-1-1 0,0 5-1 0,-4 7 0 15,-8-4 15-15,-5-4 3 0,-5 5 1 0,0-5 0 16,-3-3-19-16,3-5-4 0,0-3-1 0,1 0 0 16,-1-12-6-16,1-4 0 0,-1-4-1 0,1-4 0 15,-1-7-11-15,9-5 0 0,-4-11-10 0,4 4 10 16,9-8 0-16,0 0 0 0,0 0 0 0,0-8 0 16,0-7 0-16,5-5 0 0,4-3 0 0,4-8 0 15,4 7 0-15,5 1 0 0,0-5 0 0,4 5 0 0,1 4 20 16,-1 3 9-16,0 8 3 0,1 4 0 0,-1 0-32 0,-4 8-15 15,-4-4 2-15,4 4 0 0,-5 8 21 0,1 3 4 16,-1 5 0-16,-4 3 1 16,0 1-36-16,1-1-7 0,-1 4-2 0,-4 1-754 15,-5 3-151-15</inkml:trace>
        </inkml:traceGroup>
        <inkml:traceGroup>
          <inkml:annotationXML>
            <emma:emma xmlns:emma="http://www.w3.org/2003/04/emma" version="1.0">
              <emma:interpretation id="{549BBC34-3785-4220-B2F6-7B0C26D62D28}" emma:medium="tactile" emma:mode="ink">
                <msink:context xmlns:msink="http://schemas.microsoft.com/ink/2010/main" type="inkWord" rotatedBoundingBox="26646,6072 30361,5777 30493,7447 26779,7743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4862.4503">25420 5467 2091 0,'0'-20'46'0,"9"4"10"0,13-7 1 0,0 0 2 0,4 7-47 0,0 0-12 16,1 5 0-16,-5 7 0 0,-1 0 52 0,-7 8 8 16,-1 0 1-16,0 4 1 0,-4 7-38 0,-5 9-7 0,5 3-1 0,-9 4-1 15,0 0-1-15,-5 16 0 0,-3 0 0 0,-1 7 0 16,-4 1-14-16,-5 4 0 0,-4-1 0 0,0 12 0 16,5 0 39-16,-10 1 5 0,1-1 0 15,0 0 1-15,4-8-29 0,0 1-5 0,-4-9-2 0,4-3 0 16,0-4-9-16,4-8 8 0,1-4-8 0,-1-4 8 15,-4 0-8-15,9-7-9 0,0-1 9 0,4-7-13 16,-4-8 36-16,9-1 7 0,4-7 2 0,0 0 0 16,0 0-32-16,4-11 0 0,0-1 0 0,5-4 0 15,4-3-9-15,5-1-8 0,-1-3-2 0,5-4 0 16,0 3 45-16,5-3 9 0,-1 4 1 0,0 3 1 16,1 1-25-16,-1 7-12 0,5 4 10 0,-1 0-10 15,-8 8 0-15,5 8 0 0,-6-4 0 0,1 8 0 16,-4 3 0-16,4 1 0 0,-9 7 0 0,5 5 0 15,-5-1-89-15,-9 0-11 0,1 0-3 16,-1 5-1033-16</inkml:trace>
          <inkml:trace contextRef="#ctx0" brushRef="#br0" timeOffset="124502.4192">24749 5740 1555 0,'0'0'138'0,"0"0"-110"0,0 0-28 0,0 0 0 15,-5 15 105-15,1 1 16 0,0 7 3 0,-5 4 1 16,0 9-59-16,0 6-12 0,0 5-2 0,-4 12-1 16,0-1 33-16,0 9 8 0,-5-1 0 0,1 8 1 15,4-8-43-15,0 0-9 0,-5 1-1 0,-4 7-1 16,-4-4-15-16,4-8-2 0,-5 5-1 0,-12-5 0 16,-9-7-21-16,-1 3-10 0,6-7 1 0,3 0 0 15,5-8-146-15,0-8-29 0,9-4-5 0</inkml:trace>
          <inkml:trace contextRef="#ctx0" brushRef="#br0" timeOffset="124233.1809">24165 6488 979 0,'0'0'87'0,"0"0"-70"16,0 0-17-16,0 0 0 0,0 0 170 0,5-4 30 15,3-3 7-15,6 3 1 0,7 0-64 0,6 0-13 16,4-4-3-16,4 0 0 0,4-3-71 0,5 3-14 16,0 0-3-16,4 0-1 0,-4 0-27 0,0 1-12 15,-5-1 10-15,1 0-10 0,-1 0 0 0,-4 0 0 16,0 1 0-16,-4 3 0 15,-9 0-144-15,4 0-24 0,-8 0-6 0,-9 0-1 0</inkml:trace>
          <inkml:trace contextRef="#ctx0" brushRef="#br0" timeOffset="125500.241">26495 6172 2073 0,'0'-15'184'0,"0"3"-147"16,4-3-29-16,-8 3-8 0,-1 4 70 0,1 4 13 16,0-4 2-16,-1 8 1 0,-3-4-10 0,-1 1-1 15,-9 3-1-15,1 7 0 0,-1 9-74 0,-8 0-17 0,-9 7-3 16,-5 8 0-16,-4 8 20 0,5 0 0 0,-1 0 0 0,5 0 0 16,0 0 0-16,9-4 0 0,0 4 0 0,4-8 0 15,4-3 15-15,5-5 3 0,4-3 1 0,5-5 0 16,-1-3-19-16,5-12 0 0,0 0 0 0,9 4 0 15,9-8 0-15,-1-8 0 0,5 0 0 0,4-3 0 16,10-5-9-16,3-7-6 0,5 4-1 0,4-12 0 16,-8-1 26-16,4 1 5 0,-5 0 1 0,-4 0 0 15,-4 4-16-15,0 4 0 0,-1 3 0 0,-8 5 0 16,-4 7 0-16,-5 4 0 0,-9 8 0 0,-4 0 0 16,5 8 30-16,-5 8 3 0,-5-1 1 0,1 13 0 15,4-5-34-15,-9 8 0 0,0-4 0 0,1 5 0 16,-1-5 0-16,4 0 0 0,1-3 0 0,4-1 0 15,4-3 8-15,1-1-8 0,8-3 12 0,-4-5-12 0,0-3 0 16,-1 4 0-16,10-8 0 0,-5-4-12 0,5 0 12 16,-1-8 0-16,-4-4 9 0,9-3-9 0,-4-1 27 0,-1-3-1 15,1-9 0-15,4 1 0 0,0-8-26 0,4-4 0 16,-4-8 0-16,9 0-11 0,-1 1 11 0,5-5 12 16,1-8-2-16,3 5-1 0,-8-5-9 0,4 1 0 15,0-5 9-15,0-7-9 0,-4 4 0 0,-1 3 0 16,-3-3 0-16,8-4 0 0,-9 11 0 0,1 5 0 15,-6 7 0-15,1 8 0 0,0 12 0 0,-8 7 9 16,-1 5-9-16,-5 3 0 0,-3 8 8 0,-5 4-8 16,0 0 0-16,-5 12 0 0,-3 11 0 0,-1 4-12 15,-9 5 0-15,1 3 0 0,-5 4 12 0,4 4 0 16,1 0 0-16,-5 3 0 0,0 1 8 0,0-4 4 16,4-4 0-16,5 8 1 0,-4 0-13 0,-1-1-18 15,9 1 4-15,-4 8 1 0,4-4 23 0,5-1 5 0,0 1 1 16,-1 4 0-16,5-9-26 0,5 1-5 0,-5-8-1 15,4 0 0 1,0-8-38-16,1-3-8 0,-1-9-2 0,1 1-751 0,-1-9-150 0</inkml:trace>
          <inkml:trace contextRef="#ctx0" brushRef="#br0" timeOffset="125731.0947">26732 5560 1958 0,'0'0'43'0,"-5"-8"9"0,14 4 1 0,0-3 3 0,8 3-45 0,1 0-11 16,13-4 0-16,4 8 0 0,0-4 104 0,9 0 20 16,4 0 3-16,5-3 1 0,4 7-103 0,0-4-25 15,4 0 0-15,9 0 0 0,-4-4 56 0,0 0 7 16,0 4 1-16,4 0 0 15,-9 1-205-15,1 3-41 0,-1 0-8 0,-8-4-2 0</inkml:trace>
        </inkml:traceGroup>
      </inkml:traceGroup>
      <inkml:traceGroup>
        <inkml:annotationXML>
          <emma:emma xmlns:emma="http://www.w3.org/2003/04/emma" version="1.0">
            <emma:interpretation id="{8F3AD40C-CF78-4852-8CF9-C50EF703CCD1}" emma:medium="tactile" emma:mode="ink">
              <msink:context xmlns:msink="http://schemas.microsoft.com/ink/2010/main" type="line" rotatedBoundingBox="2706,10251 15547,9209 15690,10970 2849,12013"/>
            </emma:interpretation>
          </emma:emma>
        </inkml:annotationXML>
        <inkml:traceGroup>
          <inkml:annotationXML>
            <emma:emma xmlns:emma="http://www.w3.org/2003/04/emma" version="1.0">
              <emma:interpretation id="{E8B064E1-2AC3-4FBD-A189-143BF58C2641}" emma:medium="tactile" emma:mode="ink">
                <msink:context xmlns:msink="http://schemas.microsoft.com/ink/2010/main" type="inkWord" rotatedBoundingBox="2742,10694 3167,10659 3238,11530 2812,11564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6874.4366">562 10213 1954 0,'-5'-28'87'0,"5"21"17"0,5-13-83 0,-5 4-21 0,-5 1 0 0,10-1 0 15,-5 5 27-15,0-5 1 0,-5 4 0 0,1 4 0 16,-5 1-15-16,0 3-2 0,-4 0-1 0,0 4 0 16,-5 4-2-16,-3 4 0 0,-1 7 0 0,-5 5 0 15,5 3 22-15,-8 4 4 0,-1 5 1 0,0-5 0 16,5 4-27-16,-5 0-8 0,5 0 0 0,4-3 0 15,4-1 0-15,5-4 0 0,4 1 0 0,9-5 0 16,0-3 0-16,9-1 0 0,9 1 8 0,8-4-8 0,-4 3 10 0,9 1-2 16,4 0 0-16,-4-5 0 0,4 5-8 0,0-4 0 15,0 3 0-15,-4-3 0 0,-10 3 0 0,1 1 0 16,0 0 11-16,-4-1-11 0,-5 1 17 0,0 3-2 16,-8-3-1-16,-1 0 0 0,-8-1 26 15,-1 5 4-15,-4-1 2 0,1-3 0 0,-5 3-25 0,-5-3-5 16,0-1 0-16,-4 5-1 0,1-8-15 0,-10 3-12 15,0-3 3-15,0-4 0 16,1 3-151-16,-5-3-31 0,4 4-5 0,0-4-2 0</inkml:trace>
        </inkml:traceGroup>
        <inkml:traceGroup>
          <inkml:annotationXML>
            <emma:emma xmlns:emma="http://www.w3.org/2003/04/emma" version="1.0">
              <emma:interpretation id="{61B72011-1F01-402A-BDC5-F0DC764347C7}" emma:medium="tactile" emma:mode="ink">
                <msink:context xmlns:msink="http://schemas.microsoft.com/ink/2010/main" type="inkWord" rotatedBoundingBox="4239,10780 4777,10736 4822,11285 4283,11328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27559.7966">2058 10216 1458 0,'0'0'64'0,"-5"-11"14"0,5-1-62 0,-4-3-16 0,0 3 0 0,-1 4 0 16,1 0 102-16,-5 4 18 0,0-3 3 0,-4 3 1 16,0 8-22-16,0-4-4 0,-5 3-1 0,1 5 0 15,-1 0-53-15,-4 8-10 0,0-1-2 0,0 5-1 16,-4 7 5-16,0-4 2 0,4 9 0 0,-5-1 0 15,5 0-11-15,5 4-3 0,-1-4 0 0,10 0 0 16,-10 5-14-16,14-9-10 0,-1 4 12 0,1-4-12 16,8-3 0-16,5-1 0 0,0-7 0 0,4-1 0 15,0 1 0-15,5-4 0 0,4-5 0 0,0-3 0 16,0 4-20 0,4-8-5-16,0 4-1 0,0-8 0 0,-4 4-159 0,0-8-32 0</inkml:trace>
          <inkml:trace contextRef="#ctx0" brushRef="#br0" timeOffset="127767.2512">1795 10466 1360 0,'0'0'60'0,"0"0"13"0,0 0-58 0,0 0-15 16,0 0 0-16,0 0 0 0,0 0 99 0,0 0 17 0,0 0 3 0,0 0 1 15,13 0-48-15,4 0-10 0,1-4-2 0,8-4 0 16,5 1-21-16,8-1-5 0,-4-4-1 0,14-4 0 16,3 5-33-16,5-5 0 0,0 1 0 0</inkml:trace>
        </inkml:traceGroup>
        <inkml:traceGroup>
          <inkml:annotationXML>
            <emma:emma xmlns:emma="http://www.w3.org/2003/04/emma" version="1.0">
              <emma:interpretation id="{18F474F8-CA17-45A3-81F9-21BF1CA2DE8C}" emma:medium="tactile" emma:mode="ink">
                <msink:context xmlns:msink="http://schemas.microsoft.com/ink/2010/main" type="inkWord" rotatedBoundingBox="5505,10124 7514,9960 7649,11624 5640,11787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28254.6385">3299 9573 1267 0,'-4'-27'112'0,"0"15"-89"15,4-4-23-15,0 1 0 0,4 3 150 0,0 4 26 16,1 1 4-16,-5 7 2 0,0 0-67 0,0 0-14 16,0 0-2-16,9 11-1 0,-5 9-64 0,-4 11-13 15,0 4-2-15,-4 4-1 0,-1 8 7 0,-4 7 2 16,-4 5 0-16,0 7 0 0,-5 4 5 0,-3 8 0 15,-6-3 1-15,1 3 0 0,0-4-3 0,-5-4-1 0,5-4 0 16,8-4 0-16,9-7-10 0,-8-4-3 0,-5-8 0 16,9-4 0-16,17-8-3 0,-8-4-1 0,-5-3 0 0,4-5 0 15,5-3-3-15,0-5-1 0,0-3 0 0,-4 0 0 16,0-4 0-16,4-4 0 0,13 4 0 0,-4-4 0 0,-9 0 1 0,17-4 0 16,9 0 0-16,1-4 0 15,3-4 3-15,1 1 1 0,4-5 0 0,9 1 0 16,13-1-1-16,-4 0 0 0,-14-3 0 0,14-1 0 15,13 5-4-15,0-1 0 0,-9 4-8 0,0-3 12 16,0 3-54-16,-5 4-11 0,5 1-3 0,-13-5-789 16,0 4-159-16</inkml:trace>
          <inkml:trace contextRef="#ctx0" brushRef="#br0" timeOffset="128497.6714">4914 10142 1958 0,'0'0'87'0,"13"8"17"0,-4 4-83 0,4 7-21 16,0 5 0-16,0 11 0 0,-8 0 127 0,-1 8 21 15,-4 0 4-15,-4 7 0 0,-9 5-69 0,-9 0-15 16,-5-1-2-16,1 5-1 0,-9 3-42 0,-5-3-9 15,1-1-2-15,-5-3 0 16,-9-5-69-16,1 1-15 0,-5-4-2 0,8-12-1 0</inkml:trace>
        </inkml:traceGroup>
        <inkml:traceGroup>
          <inkml:annotationXML>
            <emma:emma xmlns:emma="http://www.w3.org/2003/04/emma" version="1.0">
              <emma:interpretation id="{A6C51378-FF3D-4EB2-BEC6-509513C326F4}" emma:medium="tactile" emma:mode="ink">
                <msink:context xmlns:msink="http://schemas.microsoft.com/ink/2010/main" type="inkWord" rotatedBoundingBox="8834,9754 9624,9690 9746,11200 8957,11264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0112.3474">6300 9791 1400 0,'0'0'31'0,"-4"-3"6"0,-1 3 2 0,1-4 0 0,0 4-31 0,-1-4-8 16,5 0 0-16,0 4 0 0,0 0 74 0,0 0 14 16,0 0 2-16,0 0 1 0,0 0-30 0,13 0-5 15,1-4-2-15,8 4 0 0,-1-4-11 0,6 4-3 0,-1 0 0 16,5 0 0-16,4-4-4 0,0 4-2 0,5-4 0 0,-1 0 0 16,5 0-25-16,4 1-9 0,-4-1 0 0,4-4 9 15,-8 4-9-15,-1-4 0 0,1 0 0 16,-5 4 0-1,-4-3-58-15,-1-1-4 0,1 0-1 0,-5 4-548 0,1-4-109 0</inkml:trace>
          <inkml:trace contextRef="#ctx0" brushRef="#br0" timeOffset="130379.8399">6862 9097 1695 0,'-18'-8'37'0,"18"8"8"0,0 0 2 0,0 0 1 0,0 0-39 0,0 12-9 16,5 4 0-16,-10 3 0 0,1 9 40 0,-1 7 7 15,1 8 1-15,-5 7 0 0,-4 5 17 0,0 3 4 16,0 9 1-16,0 3 0 0,0-4 10 0,-5 0 3 16,5 1 0-16,0 3 0 0,4-4-67 0,-4 1-16 15,0-5 0-15,-1 0 0 0,1 1 33 0,4-9 3 16,5 1 1-16,0-4 0 0,-1-5-29 0,1-3-8 15,0 0 0-15,4 0 0 16,0-4-23-16,0-4-9 0,4 0-1 0,5-7-704 16,-1-5-141-16</inkml:trace>
        </inkml:traceGroup>
        <inkml:traceGroup>
          <inkml:annotationXML>
            <emma:emma xmlns:emma="http://www.w3.org/2003/04/emma" version="1.0">
              <emma:interpretation id="{67EB9222-C801-4DDA-851E-38CA4FDE5A1E}" emma:medium="tactile" emma:mode="ink">
                <msink:context xmlns:msink="http://schemas.microsoft.com/ink/2010/main" type="inkWord" rotatedBoundingBox="10476,10074 11140,10020 11220,11007 10557,11061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30701.563">8533 9429 1566 0,'-17'-12'69'0,"12"8"15"0,-8 0-68 0,0 4-16 15,-4 4 0-15,-5 0 0 16,-5-4 70-16,-8 12 10 0,0-4 3 0,-9 11 0 0,5 1-2 0,-5 7 0 15,4 4 0-15,1 8 0 0,8 4-21 0,0 0-4 16,5 8 0-16,0 3-1 0,4-3-16 0,4 3-3 16,1 5-1-16,4-1 0 0,-1 5-7 0,6-9 0 15,3 1-1-15,5-8 0 0,0-4-15 0,5-4-2 16,3-4-1-16,6-8 0 0,-1 0-9 0,4-7 0 16,5-5 0-16,9-3 0 15,4-4-102-15,0-8-16 0,-4 0-3 0,8-8-1 0</inkml:trace>
          <inkml:trace contextRef="#ctx0" brushRef="#br0" timeOffset="130889.2958">8077 9908 979 0,'0'0'43'0,"-9"-3"9"0,-4-1-41 0,9 4-11 0,4 0 0 0,0 0 0 16,0 0 218-16,0 0 42 0,0 0 8 0,0 0 1 15,13 7-193-15,4 1-38 0,10-4-8 0,4 0-2 16,4-8-12-16,8 0-2 0,-3 4-1 0,8-8 0 16,-4 5-104-16,4-5-21 0</inkml:trace>
        </inkml:traceGroup>
        <inkml:traceGroup>
          <inkml:annotationXML>
            <emma:emma xmlns:emma="http://www.w3.org/2003/04/emma" version="1.0">
              <emma:interpretation id="{C4E20503-2DBD-43FD-82EE-198950660437}" emma:medium="tactile" emma:mode="ink">
                <msink:context xmlns:msink="http://schemas.microsoft.com/ink/2010/main" type="inkWord" rotatedBoundingBox="12032,9583 13082,9498 13186,10789 12137,10874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31402.114">9683 9117 1836 0,'0'0'81'0,"0"0"17"16,0 0-78-16,0 0-20 0,0 0 0 0,0 0 0 16,4 11 97-16,1 5 16 0,-5 4 3 0,4 11 1 15,0 4-42-15,1 8-9 0,-5 0-2 0,-5 11 0 16,5-3 0-16,-4 7 0 0,0-3 0 0,-5 4 0 0,0-9-42 0,0 5-9 15,1-8-1-15,-1 3-1 0,0 5-3 0,-4-4-8 16,-5-5 12-16,5 1-4 0,4 0-20 16,-4-8-5-16,4 0-1 0,-4 0 0 15,-4-8-213-15,8-4-42 0</inkml:trace>
          <inkml:trace contextRef="#ctx0" brushRef="#br0" timeOffset="131888.854">9520 9331 1839 0,'5'-11'40'0,"-1"3"9"0,5-12 2 0,4 1 1 0,9-1-42 0,0-7-10 15,13 0 0-15,0-5 0 0,5 5 66 0,-5-4 11 0,9 4 3 0,0-5 0 16,-1 5-22-16,1 0-4 0,0 3-1 0,4 1 0 15,1 4-7-15,3 7-2 0,-12 4 0 0,8 8 0 16,-4 8-26-16,0 4-6 0,-9 7 0 0,0 4-1 16,-4 5-11-16,-5 3 0 0,-8 4 0 0,-1 4 0 15,-4 0 0-15,-4 4 8 0,-9-4-8 0,0 0 8 0,-9 0 0 0,-4 0 0 16,-4-4 0-16,-5 4 0 16,0-8-8-16,-5-3 8 0,-3-1-8 0,-1-4 8 0,0 1-8 0,-4-5 10 15,0-7-10-15,4 0 10 16,1-1-2-16,3-7 0 0,-3 0 0 0,3-4 0 0,5 0-8 15,0-8 0-15,1 0 0 0,3-3 0 0,-4-1 0 16,5-4 0-16,-1 1 0 0,5-1 0 0,0-3-18 0,-1 7 1 16,6 0 0-16,3 5 0 0,-3 3 17 0,8 4-12 15,-5 4 12-15,5 7-10 0,0 5 10 0,0 3 0 16,5 9 0-16,3-1 0 0,1 0 0 0,0 4 11 16,8 1-3-16,-3-1 0 0,8 4 22 0,-5 0 4 15,5-4 1-15,4 4 0 0,5 0 13 0,0-7 4 16,8 3 0-16,1-4 0 0,-5-3-10 0,4-1-2 15,10-3 0-15,-10 3 0 0,5-4-20 0,-5 1-4 16,1-4 0-16,-1 3-1 16,-8-3-79-16,0-1-16 0,0-3-4 0,-5 0-1198 0</inkml:trace>
        </inkml:traceGroup>
        <inkml:traceGroup>
          <inkml:annotationXML>
            <emma:emma xmlns:emma="http://www.w3.org/2003/04/emma" version="1.0">
              <emma:interpretation id="{CDF837BD-7168-436B-B5E2-880C99D1C0DD}" emma:medium="tactile" emma:mode="ink">
                <msink:context xmlns:msink="http://schemas.microsoft.com/ink/2010/main" type="inkWord" rotatedBoundingBox="15566,10399 15643,10393 15649,10470 15572,10476"/>
              </emma:interpretation>
              <emma:one-of disjunction-type="recognition" id="oneOf30">
                <emma:interpretation id="interp34" emma:lang="" emma:confidence="0">
                  <emma:literal>p</emma:literal>
                </emma:interpretation>
                <emma:interpretation id="interp35" emma:lang="" emma:confidence="0">
                  <emma:literal>.</emma:literal>
                </emma:interpretation>
                <emma:interpretation id="interp36" emma:lang="" emma:confidence="0">
                  <emma:literal>3</emma:literal>
                </emma:interpretation>
                <emma:interpretation id="interp37" emma:lang="" emma:confidence="0">
                  <emma:literal>P</emma:literal>
                </emma:interpretation>
                <emma:interpretation id="interp38" emma:lang="" emma:confidence="0">
                  <emma:literal>D</emma:literal>
                </emma:interpretation>
              </emma:one-of>
            </emma:emma>
          </inkml:annotationXML>
          <inkml:trace contextRef="#ctx0" brushRef="#br0" timeOffset="135711.3741">12960 9815 1522 0,'0'0'33'0,"0"0"7"0,0 0 2 0,0 0 2 0,9-8-36 0,0 0-8 15,-1 0 0-15,1 5 0 0,0-1 76 0,-9 4 12 16,9-4 4-16,-9 4 0 0,13 0-13 0,-13 0-3 15,0 0 0-15,0 0 0 0,0 0-33 0,9 4-7 16,-9-4-2-16,0 0 0 0,0 0-16 0,0 0-3 16,0 0-1-16,0 7 0 0,0-7-3 0,-5 8-1 15,1-4 0-15,0 4 0 0,4-8 0 0,0 0 0 16,-9 4 0-16,4 4 0 0,-3-4-10 0,3-1 8 16,1-3-8-16,4 0 8 0,0 0-8 0,-9 0 0 0,0 4 0 0,9-4 0 15,0 0 0-15,0 0 0 0,-8-4 0 0,8 4-11 16,0 0 11-16,0 0 0 0,0-7 0 0,0 7 0 15,0 0 0-15,0 0 0 0,4-8 0 0,0 0 0 16,1 0 8-16,-1 0 3 0,0 5 1 0,-4 3 0 16,5-4-12-16,-5 4 0 0,9 0-10 0,-9 0 10 15,8 0-12-15,-8 0 12 0,0 0-13 0,0 0 5 16,0 0 8-16,5 7 0 0,-5-7 0 0,9 4 0 16,-9-4 0-16,4 8 0 0,-4-8 0 0,0 0 0 15,4 8 0-15,1 0 0 0,-5-8 0 0,0 8 0 16,0-8 0-16,0 0 0 0,-5 7 0 0,5-7 0 15,-4 8 22-15,4-8 6 0,-4 8 2 0,4-8 0 0,0 0-30 0,0 0 0 16,-9 4 0-16,4 0 0 0,5-4 0 0,0 0 8 16,-8 0-8-16,8 0 0 0,0 0 0 0,-5-4 0 15,-4 0 0-15,9 4 0 0,0 0 0 0,0 0 0 16,-4-4 0-16,4 4 0 0,-4-8 0 0,4 8 0 16,0 0 0-16,0 0 0 15,0 0-16-15,0 0-10 0,0 0-2 0,0 0 0 16,0 0-102-16,0 0-21 0,13 4-4 0</inkml:trace>
        </inkml:traceGroup>
      </inkml:traceGroup>
    </inkml:traceGroup>
    <inkml:traceGroup>
      <inkml:annotationXML>
        <emma:emma xmlns:emma="http://www.w3.org/2003/04/emma" version="1.0">
          <emma:interpretation id="{D291D30E-99C4-429C-B78D-C8AFC9F4384E}" emma:medium="tactile" emma:mode="ink">
            <msink:context xmlns:msink="http://schemas.microsoft.com/ink/2010/main" type="paragraph" rotatedBoundingBox="2837,12191 23044,10298 23217,12148 3010,140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3F0FB84-8DD7-42E7-8D84-9B53EEA60E15}" emma:medium="tactile" emma:mode="ink">
              <msink:context xmlns:msink="http://schemas.microsoft.com/ink/2010/main" type="line" rotatedBoundingBox="2837,12191 23044,10298 23217,12148 3010,14041"/>
            </emma:interpretation>
          </emma:emma>
        </inkml:annotationXML>
        <inkml:traceGroup>
          <inkml:annotationXML>
            <emma:emma xmlns:emma="http://www.w3.org/2003/04/emma" version="1.0">
              <emma:interpretation id="{684D64B4-D8C2-4651-AEF3-7B9BCC6CEC1F}" emma:medium="tactile" emma:mode="ink">
                <msink:context xmlns:msink="http://schemas.microsoft.com/ink/2010/main" type="inkWord" rotatedBoundingBox="2879,12640 8214,12141 8340,13490 3005,13990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39198.6635">2049 12272 1494 0,'0'0'66'0,"0"0"14"0,-4-8-64 0,4 8-16 0,0 0 0 0,0 0 0 16,0 0 46-16,0 0 6 0,0 0 2 0,0 0 0 16,0 15-21-16,4 5-4 0,-4 3-1 0,0 5 0 15,0 3 27-15,0 4 5 0,-4 4 0 0,4 0 1 16,-5 4-5-16,1 4 0 0,-1-4-1 0,-3 3 0 15,-1-3-7-15,0-4 0 0,0-4-1 0,1 0 0 16,-10-3-11-16,9-5-1 0,0-8-1 0,1 1 0 16,-1-4-7-16,0-9-2 0,0 1 0 0,5-4 0 15,4-4-9-15,-4 0-3 0,-5-8 0 0,4 0 0 16,1-7 1-16,0-1 0 0,4-7 0 0,-5-4 0 0,10-9-14 0,-1-3 8 16,-4 0-8-16,9-7 0 0,0-5 0 0,4 0-10 15,0 1 0-15,9-5 0 0,0 4-10 0,4 4-3 16,0 1 0-16,5 7 0 0,0 0 3 0,0 7 1 15,-1 9 0-15,1 4 0 0,-5 7 19 0,-4 12 0 16,0 0 0-16,0 4 0 0,-9 7-15 0,0 5 1 16,-4 0 0-16,-9 7 0 0,5-3 14 0,-10 3 0 15,-4 0 0-15,1 1 0 0,-14-1 0 0,4 4 8 16,1 1 0-16,-5-5-8 16,-5 4-26-16,5-3-12 0,0 3-2 0,1-7-1 15,3-5-196-15,-4 5-39 0,-13 7-8 0,13-15-2 0</inkml:trace>
          <inkml:trace contextRef="#ctx0" brushRef="#br0" timeOffset="139593.7852">2790 12346 1382 0,'0'-16'123'0,"5"8"-99"15,-1 1-24-15,5-5 0 16,-5 0 94-16,1 4 14 0,-5 1 2 0,-5-1 1 16,-3 4-44-16,-1 0-9 0,9 4-2 0,0 0 0 15,0 0-32-15,-13 4-6 0,-9 0-2 0,4 4 0 0,5 3 3 0,-5 5 0 16,-3 3 0-16,-6 9 0 0,5-1 5 0,0 0 0 16,0 4 1-16,5 5 0 0,-1-5-8 0,5 0-1 15,4 0-1-15,1-4 0 0,-1-7-15 0,4-1 8 16,1-7-8-16,4 0 0 0,4-4 12 0,-4-8-4 15,0 0-8-15,14-4 12 0,-1-4-3 0,4-4-1 16,-8-7 0-16,9-1 0 0,8-7-8 0,0 0 0 16,-8-1 0-16,4-3 8 0,0 0-8 0,-5 4 0 15,1-1 0-15,-1 1 0 0,-4 4 0 0,1 3 0 16,-6 5 0-16,6 7 0 0,-1 4 0 0,-4 4 12 16,-9 0-12-16,4 8 12 0,0 11-12 0,-4 1 0 15,-8-1 0-15,16 5 0 0,10 3-18 0,-9 4 1 16,-14-4 0-16,1 5-667 15,13-5-132-15</inkml:trace>
          <inkml:trace contextRef="#ctx0" brushRef="#br0" timeOffset="139854.6535">3808 12108 1324 0,'0'0'118'15,"0"0"-94"-15,-13-4-24 0,13 4 0 16,0 0 192-16,-9-4 35 0,-13 4 6 0,5 4 2 16,-1 4-129-16,-4 0-26 0,-8-1-4 0,-1 5-2 15,-4 0-34-15,9 3-6 0,4 5-2 0,-5-1 0 0,-8 1-15 0,4-1-3 16,14 1-1-16,4-1 0 0,-9 5 1 0,9-5 0 16,-5 1 0-16,14-1 0 0,8 1 3 0,-13 3 1 15,1-3 0-15,-1-1 0 0,13 1-34 0,-4-1-6 16,-4-3-2-16,4 3 0 15,4-3-127-15,1-1-25 0,3-3-6 0</inkml:trace>
          <inkml:trace contextRef="#ctx0" brushRef="#br0" timeOffset="140039.5673">3778 12361 2163 0,'21'0'96'0,"-12"4"20"0,0 0-93 0,0 8-23 15,-9 0 0-15,0 3 0 0,9-3 72 0,-9 7 9 0,-5 1 3 0,10-1 0 16,-1 1-36-16,0-1-6 0,-4 1-2 0,0-1 0 16,5-3-29-16,-1 0-11 0,1-5 0 0,-5-3 9 31,0 0-118-31,8-4-24 0,1 4-5 0,0-8-1 0</inkml:trace>
          <inkml:trace contextRef="#ctx0" brushRef="#br0" timeOffset="140157.8803">4199 12034 1843 0,'-22'-4'81'0,"17"0"18"0,5 4-79 0,-8 0-20 0,-1-4 0 0,9 4 0 15,0 0 69-15,0 0 11 0,-5 8 1 0,5-8 1 16</inkml:trace>
          <inkml:trace contextRef="#ctx0" brushRef="#br0" timeOffset="138282.9749">965 12104 345 0,'0'0'15'0,"0"0"4"0,0 0-19 0,0 0 0 0,0-8 0 0,-4 0 0 15,4 8 187-15,-4-7 33 0,-5-1 8 0,0 4 0 16,0-4-110-16,-4 0-22 0,0 1-5 0,0 3-1 16,0 0-7-16,-5 0-2 0,0 4 0 0,-3 0 0 15,7-4-28-15,-8 4-5 0,5 0-2 0,-14 4 0 16,5 8-7-16,0-1-2 0,-5 5 0 0,0 3 0 16,5 1 0-16,-5 7 0 0,0 0 0 0,1 5 0 15,3-5-9-15,1 4-1 0,0 4-1 0,-1 0 0 16,5 0-13-16,9-3-2 0,-9 3-1 0,9 0 0 15,4-4-10-15,9 0 0 0,0 0 0 0,5-3 0 16,4-1 0-16,4 0-14 0,4-7 3 0,1 3 1 16,8-3-46-16,5-1-10 0,-9-3-2 15,13-5 0-15,-4-3-110 0,8 0-22 0,-4-8-5 16,5-4-1-16</inkml:trace>
          <inkml:trace contextRef="#ctx0" brushRef="#br0" timeOffset="138680.7135">1470 12404 1267 0,'0'0'112'0,"-9"-4"-89"16,0 0-23-16,1-3 0 0,-1 3 69 0,0-4 10 16,0 0 1-16,-4 0 1 0,4 4 3 0,5-3 1 15,-9-1 0-15,8 0 0 0,-3 4-36 0,-1 0-7 16,-4 0-2-16,4 0 0 0,0 4-26 0,0 4-6 15,-4 0 0-15,4 0-8 0,-4 8 0 0,0-4 0 0,4 7 0 16,-4 1 0-16,0 3 0 0,0 1-9 0,0 3 9 16,-1 1 0-16,6-5 0 0,-1 5 0 0,5-1 0 0,-1-4 0 15,5-3 0-15,0 0 0 0,0-5 0 0,5 1-8 16,-5-12 8-16,8 4-8 0,-8-4 8 0,13 0-8 16,5-4-5-16,-5-4-1 0,5-7 0 0,4 3 0 15,-5-8-1-15,5-3 0 0,-4 0 0 0,8-1 0 16,0-3 15-16,-4 0-9 0,0 3 9 0,-4 5-8 15,-5 3 8-15,-9 1 0 0,1 7 0 0,-1 0 0 16,5 4 36-16,-9 4 4 0,0 8 0 0,4 4 0 16,-4 3-23-16,0 9-4 0,0-1-1 0,5 4 0 15,-5 1-12-15,0-1 9 0,0 0-9 0,-5 0 8 0,1 1-8 0,4-5-12 16,4 1 2-16,5-9-602 16,0 1-121-16</inkml:trace>
          <inkml:trace contextRef="#ctx0" brushRef="#br0" timeOffset="140324.0445">4497 12061 403 0,'0'0'36'0,"13"-8"-36"16,0 1 0-16,5-1 0 0,-1-4 376 0,10 4 69 15,-5 0 14-15,4 1 2 0,5-1-287 0,4-4-58 16,4-3-11-16,-4 3-2 0,5 0-64 0,-1 0-13 16,-3-3-2-16,3 7-1 15,1-4-86-15,-5 5-17 0,-5-1-3 0,-3 0-612 16,-1 4-122-16</inkml:trace>
          <inkml:trace contextRef="#ctx0" brushRef="#br0" timeOffset="140515.2935">4848 11597 2257 0,'-13'8'100'0,"9"0"20"0,-1 7-96 0,1 5-24 0,-1 3 0 0,1 8 0 15,0 4 60-15,-1 8 8 0,-4 4 0 0,1 4 1 16,-1 7-20-16,-4 1-4 0,4-1-1 0,-4 5 0 15,4-1-24-15,-4-7-4 0,4-1-2 0,0-3 0 16,-4-4-28-16,4-4-6 0,5 0 0 0,0-8-1 16,-5-8-150-16,9-4-29 0,0-3-7 0</inkml:trace>
          <inkml:trace contextRef="#ctx0" brushRef="#br0" timeOffset="140877.174">5353 11858 1785 0,'0'0'159'0,"0"0"-127"16,0 12-32-16,8 8 0 0,-3 3 114 0,4 0 17 16,-9 9 3-16,0 3 1 0,0-4-76 0,0 4-15 15,0-4-4-15,0 0 0 0,-5-3-25 0,5-9-6 16,0 1-1-16,0-5 0 0,0-15 4 0,0 0 0 16,0 0 0-16,13 4 0 0,0-8-28 0,1-4-4 15,3-7-2-15,1 3 0 16,4-7-4-16,0 7-1 0,-5-8 0 0,1 9 0 0,4-1 19 0,-5 4 8 15,5 8-8-15,-4 8 8 0,-1 4 0 0,1 11 0 16,-5 4 0-16,0 12 0 0,-4 4 44 0,-5 4 5 16,-4 4 1-16,5 7 0 0,-10-3-21 0,1-1-4 15,-5 5-1-15,-4-4 0 0,-5-5-12 0,5-3-4 0,-9-4 0 16,0-8 0-16,5-8 25 0,-1 1 5 0,-8-9 1 0,4-7 0 16,-4 0-22-16,-1-9-4 0,1-3-1 0,-5-7 0 15,5-5 5-15,0-4 1 0,4 1 0 0,0-5 0 16,4-3-18-16,1-4 10 0,4-1-10 0,4 5 8 15,4-8-21-15,5 3-5 0,0-3-1 0,14 0 0 16,-1 4-128-16,9-5-25 16,0 1-6-16</inkml:trace>
        </inkml:traceGroup>
        <inkml:traceGroup>
          <inkml:annotationXML>
            <emma:emma xmlns:emma="http://www.w3.org/2003/04/emma" version="1.0">
              <emma:interpretation id="{621E0FE3-FEC9-4941-9DD6-D02817B96A6F}" emma:medium="tactile" emma:mode="ink">
                <msink:context xmlns:msink="http://schemas.microsoft.com/ink/2010/main" type="inkWord" rotatedBoundingBox="10016,11801 11335,11678 11482,13247 10163,13371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41506.7354">7722 11753 1324 0,'-18'-8'59'0,"14"8"12"0,-9 0-57 0,-1 0-14 0,1 0 0 0,0 0 0 16,-4 8 158-16,-5 0 29 0,4 4 5 0,1-1 2 15,3 9-138-15,-3 3-28 0,4 4-6 0,4 9-1 16,0-5 19-16,0 8 3 0,1-4 1 0,3 0 0 16,5-4-31-16,9 0-5 0,-5-3-8 0,10-5 11 15,-6-4-11-15,1-3 0 0,4-4 0 0,0-4 0 16,1-5 18-16,3-6-2 0,1-9 0 0,4 0 0 0,0-7 27 0,4-5 5 15,-4-3 0-15,0 0 1 16,-5-4-26-16,1-1-6 0,-1 1-1 0,-3 0 0 0,-1-4 1 16,-5 0 0-16,6 0 0 0,-10 3 0 0,0 5 5 0,-4 4 1 15,0 3 0-15,-4 1 0 0,0 3-23 0,-5 8 0 16,-4 1 0-16,0 7 0 0,-5 3 0 0,0 9 0 16,-4 4 0-16,1 3 0 15,-1 5-184-15,0-1-42 0</inkml:trace>
          <inkml:trace contextRef="#ctx0" brushRef="#br0" timeOffset="141947.7745">8160 12127 2487 0,'0'0'55'0,"5"-7"11"0,-1-1 2 0,5 0 2 0,0 0-56 0,4 0-14 16,13 1 0-16,5 3 0 0,4 0 54 0,5-4 8 0,-5 4 2 0,9-4 0 16,-5 1-45-16,9 3-9 0,-4-4-2 0,4 8-818 15,1-8-164-15</inkml:trace>
          <inkml:trace contextRef="#ctx0" brushRef="#br0" timeOffset="141802.0746">8424 11636 2066 0,'13'-8'45'0,"0"0"10"0,13-7 1 0,-4-5 3 0,5 1-47 0,-1-5-12 0,0-3 0 0,1 4 0 15,-6-5 56-15,1 1 10 0,-4 0 2 0,0-4 0 16,-5-4-20-16,-5 3-3 0,1-3-1 0,4 4 0 16,-4-4-1-16,-9 4-1 0,0 3 0 0,-9 5 0 15,5 4-15-15,0 3-3 0,-1 4-1 0,-4 4 0 16,1 5-7-16,-1-1 0 0,0 8-1 0,-4 3 0 16,0 9-15-16,-5 3 0 0,5 9 0 0,-4 7 0 15,3 4 12-15,-3 12-3 0,4 3-1 0,0 12 0 16,4 1-8-16,0 3 8 0,5 4-8 0,-5 4 8 0,9 4 26 15,-5 4 5-15,1-8 1 0,0 4 0 0,4-4-26 16,0-4-5-16,-5-4-1 0,1-8 0 0,-5 1-8 0,-4-5 8 16,4 1-8-16,-4-13 8 0,-5 1-8 0,1-8-17 15,-1-11 4-15,1-1 1 16,-1-8-212-16,5-11-41 0,-18-4-9 16,5-20-760-16</inkml:trace>
        </inkml:traceGroup>
        <inkml:traceGroup>
          <inkml:annotationXML>
            <emma:emma xmlns:emma="http://www.w3.org/2003/04/emma" version="1.0">
              <emma:interpretation id="{C5543BC0-4BCA-435C-BA2C-F7C34B5EA01A}" emma:medium="tactile" emma:mode="ink">
                <msink:context xmlns:msink="http://schemas.microsoft.com/ink/2010/main" type="inkWord" rotatedBoundingBox="13369,11205 15193,11034 15334,12534 13510,12705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43764.3276">10850 11546 1792 0,'0'0'40'0,"0"0"8"0,9-4 1 0,4-3 1 0,9 7-40 0,0-4-10 15,4 0 0-15,5 4 0 0,4 4 54 0,0-4 9 16,0 0 1-16,4 0 1 0,1 0-37 0,-5 0-7 15,9 0-1-15,-5 0-1 0,1-4-19 0,4 0-16 16,-5 4 4-16,1-4 0 16,-14 0-138-16,0 4-27 0,9-8-6 0,-4 4-1 0</inkml:trace>
          <inkml:trace contextRef="#ctx0" brushRef="#br0" timeOffset="144003.5365">11517 10837 1497 0,'0'0'66'0,"0"0"14"0,-9 0-64 0,5 7-16 0,-1 5 0 0,1 8 0 15,-9 3 55-15,4 8 7 0,-4 8 2 0,0 4 0 0,-5 4 0 0,5 7 0 16,-9 5 0-16,-4 3 0 16,-1 5 12-16,5-5 4 0,-4 0 0 0,4-3 0 15,0-1-47-15,0-7-9 0,-4-4-1 0,4 0-1 16,0-4-11-16,0-4-3 0,0 0 0 0,0 0 0 15,0-8-8-15,5 0 0 0,-1-4 0 0,1 1-11 16,3-9-149-16,1-3-29 16,-9 7-7-16,18-7 0 0</inkml:trace>
          <inkml:trace contextRef="#ctx0" brushRef="#br0" timeOffset="144559.0045">12140 10486 1440 0,'4'-12'128'0,"5"4"-103"16,0 4-25-16,-1 0 0 0,6 8 155 0,-10 4 25 15,0 8 6-15,1 3 1 0,4 12-140 0,-5 4-28 16,0 8-6-16,-8 12-1 0,0 3 22 0,-5 13 4 16,-4-1 1-16,-1 8 0 0,-8 4 4 0,-4 0 1 15,0-1 0-15,4 5 0 0,-4-4-8 0,-1 4-2 16,-3-12 0-16,3-4 0 0,1 0-18 0,4-15-3 15,-4 0-1-15,8-9 0 0,-8-3-12 0,8-4 0 0,1-7 8 16,-1-5-8-16,-4-8 0 0,5-7 0 0,3 4 0 0,1-9 0 16,5-3 0-16,-6-4 0 0,6-4 0 0,3-3 0 15,1-5-16-15,4-4 3 0,4-3 1 0,1-1 0 16,3-7 0-16,6 0 1 0,3-1 0 0,1 5 0 16,4-4 11-16,-1 7 0 0,1 1-9 0,5 7 9 15,-10 0 0-15,5 5 0 0,0 3 0 0,0 0 0 16,-4 8 0-16,4 0 0 0,0 7 0 0,-5-3 0 15,5 4 0-15,0-4 0 0,0 3 9 0,0 1-9 16,0-4 0-16,4 0 0 0,0-5 0 0,1-3 0 16,12 0 0-16,-4-3 0 0,5-5 0 0,4-4 0 15,-5 0 0-15,1 1 0 0,-5-5 0 0,0-3 0 0,-4-1-16 16,-5 1 3-16,0-1 0 0,-4-7 0 0,4-1 2 0,-12-3 1 16,-1 4 0-16,-4-4 0 0,-1 3 10 0,-3 5 0 15,-10 0 0-15,1 7 0 0,-5 0 21 0,0 9 0 16,-8-1 0-16,-1 8 0 0,1 0 13 0,-5 8 2 15,-9 3 1-15,5 5 0 0,-1 3-1 0,-3 13-1 16,-5-5 0-16,4 8 0 0,0 0-15 0,5 0-4 16,0 4 0-16,4-4 0 0,4 0-16 0,5-3 0 15,4 3-11-15,5-8 11 0,4-4-16 0,4 1 4 16,5-5 1-16,4-3 0 16,9 0-94-16,4-9-19 0,9-3-4 0,1 0-982 0</inkml:trace>
        </inkml:traceGroup>
        <inkml:traceGroup>
          <inkml:annotationXML>
            <emma:emma xmlns:emma="http://www.w3.org/2003/04/emma" version="1.0">
              <emma:interpretation id="{F64AB998-04F3-44F9-B2F3-6927C6867449}" emma:medium="tactile" emma:mode="ink">
                <msink:context xmlns:msink="http://schemas.microsoft.com/ink/2010/main" type="inkWord" rotatedBoundingBox="17365,11206 20285,10933 20390,12051 17470,12324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45400.7168">15553 10989 921 0,'0'0'82'0,"-4"-8"-66"16,4 0-16-16,0-4 0 0,-5 1 118 0,-4-1 20 15,1 0 4-15,-1 4 1 0,0-3-25 0,-4 7-5 16,-5-4-1-16,1 0 0 0,-1 4-21 0,-4 0-5 16,-4 4-1-16,0 4 0 0,-5 8-16 0,-8 4-3 15,-1 7-1-15,1 4 0 0,-10 5-5 0,1 3-2 16,0 4 0-16,0 4 0 0,8 7-18 0,5 1-3 15,0 0-1-15,9-1 0 0,8 1-28 0,5 0-8 16,0-8 0-16,8 0 0 16,10-1-24-16,3-6-7 0,1-5-1 0,13-4 0 15,4-4-120-15,10-7-24 0,-1-4-4 0</inkml:trace>
          <inkml:trace contextRef="#ctx0" brushRef="#br0" timeOffset="145682.1283">15970 11215 2131 0,'0'0'189'0,"0"0"-151"0,0 0-30 0,-5 12-8 15,1 3 64-15,0 5 12 0,4 3 3 0,-5 4 0 16,1 1-41-16,4 3-8 0,-5 0-2 0,5 0 0 0,0 0-19 0,5-3-9 16,-5-1 8-16,0-4-8 0,4-3 8 0,1-4-8 15,-1-5 8-15,5 1-8 0,-9-12 15 0,9 4-3 16,8-8 0-16,-4-4 0 0,5 0 9 0,4-7 2 15,4-1 0-15,-4-3 0 0,4-5 1 0,-4 5 0 16,0-5 0-16,-4 1 0 0,-1 3 6 0,1 1 2 16,-5 3 0-16,-4 1 0 0,4-5-3 0,0 5 0 15,-4-5 0-15,0 8 0 0,-1-3-29 0,1-1-13 16,-4 5 1-16,-1-5 0 16,0 0-117-16,1 9-23 0,-1-5-5 0</inkml:trace>
          <inkml:trace contextRef="#ctx0" brushRef="#br0" timeOffset="146031.6331">16966 10926 1825 0,'-40'-15'80'16,"27"11"18"-16,13-4-78 0,0 0-20 0,4 0 0 0,-4 8 0 0,0 0 71 0,9-7 10 15,4-1 3-15,1 0 0 0,-1 4-32 0,4-4-7 16,18 0-1-16,5 5 0 0,-1-5-16 0,-4 0-3 15,9 0-1-15,0-4 0 0,9 1 7 0,-9-5 1 16,0 4 0-16,8 1 0 0,10-5-21 0,-14 8-11 16,-9 1 12-16,-4 3-12 15,-4-4-91-15,0 4-25 0,0-4-4 0,-9 4-2 0</inkml:trace>
          <inkml:trace contextRef="#ctx0" brushRef="#br0" timeOffset="146274.0443">17518 10333 2113 0,'0'0'46'0,"0"0"10"0,-13 8 1 0,9 0 3 0,-5 12-48 0,5 3-12 0,-14 12 0 0,1 4 0 16,-5 8 77-16,4 4 13 0,5 3 2 0,-5 5 1 15,-8-1-8-15,9 1-1 0,8-5-1 0,-4-3 0 16,0 0-47-16,4-1-10 0,0-3-2 0,0 0 0 15,5 0-24-15,-1-4 0 0,-3-4 0 0,3 0 0 16,5-4 0-16,-4-4 0 0,-1-4 0 0,-3 1 0 16,8-1-122-1,0-4-30-15,-9-3-5 0,5-1-943 0</inkml:trace>
        </inkml:traceGroup>
        <inkml:traceGroup>
          <inkml:annotationXML>
            <emma:emma xmlns:emma="http://www.w3.org/2003/04/emma" version="1.0">
              <emma:interpretation id="{45D614E3-2981-4967-84B9-22229A772379}" emma:medium="tactile" emma:mode="ink">
                <msink:context xmlns:msink="http://schemas.microsoft.com/ink/2010/main" type="inkWord" rotatedBoundingBox="22277,10746 23079,10671 23158,11511 22356,11586"/>
              </emma:interpretation>
              <emma:one-of disjunction-type="recognition" id="oneOf35">
                <emma:interpretation id="interp43" emma:lang="" emma:confidence="1">
                  <emma:literal>is</emma:literal>
                </emma:interpretation>
                <emma:interpretation id="interp44" emma:lang="" emma:confidence="0">
                  <emma:literal>i's</emma:literal>
                </emma:interpretation>
                <emma:interpretation id="interp45" emma:lang="" emma:confidence="0">
                  <emma:literal>o's</emma:literal>
                </emma:interpretation>
                <emma:interpretation id="interp46" emma:lang="" emma:confidence="0">
                  <emma:literal>u's</emma:literal>
                </emma:interpretation>
                <emma:interpretation id="interp47" emma:lang="" emma:confidence="0">
                  <emma:literal>n's</emma:literal>
                </emma:interpretation>
              </emma:one-of>
            </emma:emma>
          </inkml:annotationXML>
          <inkml:trace contextRef="#ctx0" brushRef="#br0" timeOffset="149857.721">19782 10661 1594 0,'0'0'71'0,"5"-8"14"0,-5 4-68 0,0 4-17 15,0 0 0-15,0 0 0 0,0 0 48 0,0 0 7 16,0 0 1-16,-5 12 0 0,5 4-33 0,-4-1-7 16,0 1 0-16,-1 7-1 0,1 5 27 0,-1-5 6 0,1 0 0 15,-5 1 1-15,9-5-33 0,-4 1-6 16,4-5-2-16,0 1 0 0,0 0 10 0,0-5 2 15,0-11 0-15,0 0 0 0,9 4 12 0,-1 0 4 0,1 0 0 0,4-4 0 16,0-4-36-16,1 0 0 0,3 0 0 16,1-4 0-16,4-3 13 0,0 3-4 0,4-8-1 0,0 1 0 15,1-1-8-15,3-3 0 0,-8-5 0 0,5 9 0 16,-5-9 0-16,4 5 0 0,0-1 0 0,5 1 0 16,-5-1-8-16,1 5 8 0,3-5-10 0,5 5 10 15,-4-1 0-15,-5 8 0 0,5-4 0 0,-5 9 0 16,-4 3 0-16,-4 0 0 0,4 3 0 0,-9 5 0 15,5 4 9-15,-5 0-9 0,-5-1 0 0,6 1 9 16,-6 4-9-16,-3-1 0 0,-1 1 0 0,1-1 0 16,-5 5 0-16,0-4 0 0,0-1 0 0,4 1-11 0,-8-5 22 15,-1 5 4-15,1-4 1 0,-5-4 0 0,0 3 28 16,-4-3 7-16,0 0 1 0,0 0 0 0,-5-1-24 0,1 1-4 16,-10-4 0-16,5 4-1 0,-4-4-2 0,4 4 0 15,-4-4 0-15,-1-1 0 0,1 1-21 0,0 0 0 16,0-4-10-16,-1 4 10 15,1 0-108-15,0-4-16 0,4 0-2 0,-5-4-926 0</inkml:trace>
          <inkml:trace contextRef="#ctx0" brushRef="#br0" timeOffset="150016.9604">20133 10107 2232 0,'0'0'49'0,"0"-7"11"0,0 7 1 0,0 0 1 0,0-12-50 0,0 12-12 0,0 0 0 0,0 0 0 16,0 0 14-16,0 12 0 0,-4-1 0 0,0 5 0 31,-1 7-153-31,1-3-30 0</inkml:trace>
        </inkml:traceGroup>
      </inkml:traceGroup>
    </inkml:traceGroup>
    <inkml:traceGroup>
      <inkml:annotationXML>
        <emma:emma xmlns:emma="http://www.w3.org/2003/04/emma" version="1.0">
          <emma:interpretation id="{A18F3460-3A05-417B-9DEF-4A6D690C926B}" emma:medium="tactile" emma:mode="ink">
            <msink:context xmlns:msink="http://schemas.microsoft.com/ink/2010/main" type="paragraph" rotatedBoundingBox="2962,14441 30092,12747 30226,14885 3096,165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2FDF4EC-B33E-4128-B3D1-89E6A77AC9B7}" emma:medium="tactile" emma:mode="ink">
              <msink:context xmlns:msink="http://schemas.microsoft.com/ink/2010/main" type="line" rotatedBoundingBox="2962,14441 30092,12747 30226,14885 3096,16578"/>
            </emma:interpretation>
          </emma:emma>
        </inkml:annotationXML>
        <inkml:traceGroup>
          <inkml:annotationXML>
            <emma:emma xmlns:emma="http://www.w3.org/2003/04/emma" version="1.0">
              <emma:interpretation id="{D7667EA8-2F43-4A4A-9851-3E79AC04018B}" emma:medium="tactile" emma:mode="ink">
                <msink:context xmlns:msink="http://schemas.microsoft.com/ink/2010/main" type="inkWord" rotatedBoundingBox="2962,14441 8694,14083 8828,16221 3096,16578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53252.3853">2128 14764 1677 0,'0'0'74'0,"0"0"16"0,0 0-72 0,0 15-18 15,4 1 0-15,1-1 0 0,-5 5 94 0,0 7 15 16,0 1 3-16,0 3 1 0,0 0-47 0,0 8-10 15,0 0-1-15,-5 0-1 0,1 0-22 0,-5 4-5 16,0 4-1-16,-4-1 0 0,4-3 1 0,-4 8 0 16,-4-8 0-16,-1 4 0 0,1-8 0 0,3 0 0 15,-3-8 0-15,8 0 0 0,-8-7-15 0,3-1-4 16,6-4 0-16,-1 1 0 0,0-8 8 0,0-5 2 16,5 1 0-16,0 0 0 0,4-8-8 0,-9 0-2 0,4-4 0 15,1-4 0-15,4 1-8 0,-4-9 12 0,4-4-12 16,0-7 12-16,4-4-12 0,0-8 0 0,5-12 0 0,0-3 8 15,0-9-8-15,4 1 0 0,9-8 0 0,0-4 0 16,0 3-15-16,8-3 2 0,1 0 0 0,9 4 0 16,-1 4 4-16,5 3 1 0,0 9 0 15,0 7 0-15,0 12 8 0,-5 4 0 0,1 11-9 0,-5 8 9 16,0 5 0-16,0 10 0 0,-9 9 0 0,1 4 0 16,-6 3-12-16,1 9 12 0,-8-5-12 0,-6 4 12 15,-8 4 0-15,-4 5 0 0,0-1 0 0,-10 4 0 16,-8 0 0-16,-4 0 0 0,0 0 0 0,-9 0 0 0,-5 0-23 15,-4 0 0-15,0-4 0 0,5 0 0 16,-1-8-91-16,1 0-18 0,-5 1-4 0,9-9-848 16</inkml:trace>
          <inkml:trace contextRef="#ctx0" brushRef="#br0" timeOffset="153688.8577">3036 14834 1951 0,'0'0'43'0,"0"0"9"0,0-8 1 0,0 0 2 0,0-3-44 0,0-1-11 0,0 0 0 0,0 4 0 16,-4-3 71-16,-1 7 12 0,1-4 2 0,4 8 1 15,-9-4-37-15,-4 4-7 0,0 4-2 0,0 4 0 16,-5 7-13-16,1 5-3 0,-10 7-1 0,5 0 0 16,5 5-23-16,-1 3 0 0,-4 0 0 0,0 0 0 15,5 0 0-15,4-4 0 0,-1 4 0 0,6-7-8 16,-1-5 8-16,5-3-10 0,4-5 10 0,0-3-10 16,4-4 10-16,0-8 8 0,5-4-8 0,4-4 11 15,0-4-32-15,5-3-7 0,-9-9 0 16,8-7-1-16,14 4 29 0,-9-8 13 0,0 3-1 0,4-7 0 15,-4 4-12-15,4 4 0 0,-4-4 0 0,0 8 0 16,-4-1 19-16,-5 5 1 0,0 4 0 0,-4 7 0 0,-9 12 13 16,0 0 3-16,0 0 1 0,0 15 0 15,0 9-17-15,0-1-4 0,0 5-1 0,0 7 0 0,0-4-3 16,-4 4-1-16,8-4 0 0,0 4 0 16,1-4-123-16,-1 1-25 0,5-5-5 0</inkml:trace>
          <inkml:trace contextRef="#ctx0" brushRef="#br0" timeOffset="151202.9575">1036 14526 921 0,'0'0'82'0,"0"0"-66"0,0 0-16 0,-5-8 0 0,5 0 98 0,-4 0 16 15,-5 1 3-15,5 3 1 0,-1-4-10 0,1 0-1 16,-1 0-1-16,1 4 0 0,0-3-33 0,-10-1-6 16,6 4-2-16,-5-4 0 0,8 0-13 0,-8 4-4 15,0-3 0-15,4 3 0 0,-4 0-9 0,0 0-3 16,-5 0 0-16,1 0 0 0,3 4-10 0,6 0-2 16,-14 0-1-16,9 4 0 0,-5 0 10 0,5 4 3 15,-9-1 0-15,0 5 0 0,-4 4-22 0,-1 3-4 16,5-3-1-16,0 7 0 0,1 5 0 0,-1-5 0 15,0 8 0-15,4 8 0 0,-8 0 15 0,13 0 2 16,-9 8 1-16,9 0 0 0,-1 0-4 0,1-5-1 16,9-3 0-16,-5 4 0 0,9-4-7 0,0 0-2 0,9 0 0 15,-5 0 0-15,9-4-13 0,1 1 0 0,-1-5 8 16,9 4-8-16,8-4 0 0,1-8 0 0,0-3 0 16,8-4 0-16,1-5-10 0,4-3-5 0,4-4-1 15,0 0-796-15,5-4-159 0</inkml:trace>
          <inkml:trace contextRef="#ctx0" brushRef="#br0" timeOffset="152809.0776">1566 14842 1450 0,'0'-4'32'0,"0"-4"6"0,-8-4 2 0,3 4 1 0,-4-3-33 0,1-1-8 16,-1 0 0-16,0 5 0 0,-4-1 87 0,4 0 15 16,-8 0 3-16,8 8 1 0,0-4-42 0,-4 4-9 15,0 4-2-15,0 4 0 0,-5 4-17 0,5 3-3 16,-5 9-1-16,1 3 0 0,-5 4-1 0,4 8-1 15,5-4 0-15,-4 12 0 0,-1-4-18 0,0 4-3 16,5-8-1-16,5 4 0 0,-1-4-8 0,0 0 0 16,5-4-12-16,-1-4 12 0,5-8 0 0,0-3 0 15,0-5 12-15,5-3-4 0,-1-8-8 0,5 0 0 16,4-8 0-16,0-4 0 0,9-3 0 0,0-9-11 16,4-7 3-16,1-4 0 15,3-5-19-15,-3 1-3 0,-1-8-1 0,0 1 0 0,1-5 14 0,3 4 2 0,-3-4 1 16,-1 0 0-16,-4 4 14 0,0 4 0 0,-5 8 0 15,1 4-9-15,-5 7 9 0,-8 9 11 0,-1-1-3 0,-4 12 0 16,0 0 28-16,0 12 4 0,-4 3 2 0,-1 9 0 16,-4 3-13-16,5 4-2 0,-5 4-1 0,-4 4 0 15,4 0-26-15,0 0 8 0,1 4-8 0,3 0 0 16,1-8-13-16,4 0-8 0,0 0-2 0,4-3-664 16,1-13-133-16</inkml:trace>
          <inkml:trace contextRef="#ctx0" brushRef="#br0" timeOffset="164086.5757">3922 14428 1630 0,'0'0'36'0,"0"0"7"0,5-11 1 0,-5 3 3 0,0 8-38 0,0-8-9 0,0 0 0 0,0 8 0 16,0 0 45-16,0 0 7 0,-13-4 2 0,4 0 0 15,0 4-32-15,-4 4-6 0,-5 0-2 0,1 4 0 16,-1 4 5-16,1 3 1 0,-5 1 0 0,0 3 0 15,-9 5 20-15,9 3 5 0,0 0 1 0,-4 5 0 0,0 3 7 16,4-4 2-16,0 4 0 0,4 0 0 16,9 0-6-16,1 4-1 0,-6-4 0 0,6 0 0 0,8-3-48 15,0-1 0-15,0-4 0 0,4-4 0 0,0 5 8 0,5-9 4 16,-4 5 0-16,3-5 1 0,10-3-13 0,-5 3 0 16,5-7-9-16,4 0 9 0,8-5-20 0,1 1 1 15,4 0 1-15,5 0-711 16,3-4-143-16</inkml:trace>
          <inkml:trace contextRef="#ctx0" brushRef="#br0" timeOffset="164624.7663">4458 14686 921 0,'0'0'82'0,"0"0"-66"15,0 0-16-15,0 0 0 0,0 0 210 0,0 0 38 16,0 0 8-16,0 0 2 0,0 0-143 0,4 7-29 16,0 5-6-16,-8 8 0 0,4 3-24 0,-4 8-4 0,-5 0 0 0,0 8-1 15,-4-3-6-15,4-1-1 0,-4 0 0 0,4 0 0 16,0-4-29-16,-4 0-7 0,4-7 0 0,1-1-8 31,-1 0-16-31,0-7-11 0,5 0-1 0,4-9-696 0,0-7-140 0</inkml:trace>
          <inkml:trace contextRef="#ctx0" brushRef="#br0" timeOffset="164753.4055">4466 14296 1670 0,'-8'-24'74'0,"3"16"15"16,1-3-71-16,-5 3-18 0,5-4 0 0,-1 4 0 15,1 1 129-15,-1-1 23 0,5 8 4 0,0 0 0 0,0 0-106 0,0 0-22 16,0 0-4-16,0 0-700 16,0 0-140-16</inkml:trace>
          <inkml:trace contextRef="#ctx0" brushRef="#br0" timeOffset="164985.0374">4712 14303 979 0,'0'0'43'0,"9"-7"9"0,8-5-41 0,1 4-11 16,8-4 0-16,-4 9 0 0,0-5 161 0,-4 4 31 16,4 0 5-16,4 0 2 0,5 0-53 0,-5 4-10 15,5 4-3-15,-1 0 0 0,1-4-39 0,0 8-8 16,0-4-2-16,-1 0 0 0,1 3-48 0,0-3-9 16,-5-4-3-16,5 0 0 0,4 0-24 0,-9 0 0 15,5 0 8-15,-5 0-8 16,0 0-90-16,1-4-20 0,-5 0-4 0,0 4-578 0,-9-7-115 0</inkml:trace>
          <inkml:trace contextRef="#ctx0" brushRef="#br0" timeOffset="165203.1622">5339 13547 1882 0,'-4'-16'84'0,"4"16"16"0,-9-7-80 0,5-1-20 0,4 8 0 0,0 0 0 15,0 0 88-15,0 0 12 0,-5 15 4 0,1 5 0 16,4 7-55-16,-4 8-10 0,-1 8-3 0,-3 4 0 16,-1 8 20-16,0 7 3 0,0 4 1 0,-4 8 0 15,0 4-15-15,0 0-2 0,-5 0-1 0,5 0 0 16,-5 0-22-16,1 4-5 0,-1-8-1 0,1 0 0 0,-1 0-14 0,1-7-16 16,-5-9 3-16,4 1 1 15,1-5-154-15,-1-7-30 0,1 0-7 0</inkml:trace>
          <inkml:trace contextRef="#ctx0" brushRef="#br0" timeOffset="166023.6574">5664 14413 1094 0,'0'0'97'0,"0"0"-77"0,0 0-20 0,0 0 0 16,0 0 218-16,0 11 40 0,0 1 8 0,0 8 2 16,0-1-193-16,-4 8-39 0,-1 1-7 0,1 3-1 15,0-4-5-15,-5 4-1 0,4 1 0 0,-3-1 0 16,3 0-11-16,1-8-3 0,4-3 0 0,0-1 0 16,0-3 2-16,0-8 0 0,0-8 0 0,0 0 0 15,13 0-2-15,0-4-8 0,-4-8 12 0,8 0-4 16,1-7 1-16,4-4 0 0,0-1 0 0,4-3 0 15,-4 0-1-15,4-5-8 0,1-3 12 0,-1 8-4 16,0 0 11-16,1 3 1 0,3 1 1 0,-3 3 0 16,-5 9 13-16,0 3 2 0,0 4 1 0,0 4 0 0,-1 8-17 15,-3 3-4-15,-5 9-1 0,5 7 0 16,-9 8-6-16,-1 0-1 0,1 4 0 0,0 4 0 0,-14 8 11 16,5-4 1-16,-4 4 1 0,-5-1 0 0,-4 1-8 15,-4-4-1-15,-1 7-1 0,-4-3 0 0,-4 0-3 0,-1-1-8 16,1-3 12-16,-5 0-4 0,1 4 4 0,-5-4 0 15,0-5 0-15,-5-3 0 0,5-3-4 0,-5-1 0 16,-3-4 0-16,3-4 0 0,5-7 0 0,-4-1 0 16,3 1 0-16,10-9 0 0,0-3 9 0,8 0 2 15,1-4 0-15,8-4 0 0,0-4-4 0,9-8-1 16,4 1 0-16,10-9 0 0,-1-3-14 0,9-9 0 16,4-7-12-16,9-7 12 15,5-1-52-15,8 0-3 0,0-4-1 0,5-7 0 16,4 3-203-16,4 1-41 0</inkml:trace>
        </inkml:traceGroup>
        <inkml:traceGroup>
          <inkml:annotationXML>
            <emma:emma xmlns:emma="http://www.w3.org/2003/04/emma" version="1.0">
              <emma:interpretation id="{83C3336E-8976-4D00-83E1-73D335E4BA3E}" emma:medium="tactile" emma:mode="ink">
                <msink:context xmlns:msink="http://schemas.microsoft.com/ink/2010/main" type="inkWord" rotatedBoundingBox="9488,14317 13144,14089 13244,15689 9588,15917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67115.8494">8661 14627 2138 0,'0'0'95'0,"0"0"19"15,8 8-91-15,-3 4-23 0,4-5 0 0,-5 5 0 0,0 4 86 16,-4 3 13-16,-4 5 2 0,0 7 1 0,-1-4-46 0,-4 4-10 16,-8 1-2-16,-1-1 0 0,-4-4-21 0,0 4-5 15,-4-3-1-15,-5-1 0 0,1 0-17 0,-5 0 0 16,4-7-11-16,-4-1 11 15,0 5-179-15,4-12-29 0</inkml:trace>
          <inkml:trace contextRef="#ctx0" brushRef="#br0" timeOffset="167384.2223">9060 14354 1555 0,'0'0'138'0,"0"0"-110"0,0 0-28 0,0 0 0 16,9-4 106-16,4 0 16 0,0 0 3 0,4-3 1 16,1 3-44-16,4-4-9 0,0 0-1 0,0-4-1 15,4 1-27-15,0-1-6 0,10-4-1 0,3 1 0 16,-8-1-9-16,8 1-3 0,-4 3 0 0,0 0 0 31,-13 1-53-31,0 3-10 0,0-4-2 0,-4 8-1 0,-1-4-111 0,-3 4-21 16,-1-3-5-16,0 3-408 0,-4 0-82 0</inkml:trace>
          <inkml:trace contextRef="#ctx0" brushRef="#br0" timeOffset="167662.4385">9494 13785 1267 0,'0'0'112'0,"0"0"-89"16,0 0-23-16,0 0 0 0,5 12 149 0,-5 7 26 15,0 4 5-15,-5 9 0 0,1 3-62 0,-5 8-13 16,-4 7-2-16,0 5-1 0,0-1-11 0,-5 9-3 16,0-5 0-16,-4 5 0 0,9-5-27 0,-4 5-5 15,-5-1-2-15,9-3 0 0,-5-1-30 0,5-3-5 16,4-1-2-16,0-3 0 0,1-8-17 0,-1-4 0 15,4-4-11-15,5-4 11 0,-4-4-100 16,8-7-12-16,-4-4-4 0,9-5-1028 0</inkml:trace>
          <inkml:trace contextRef="#ctx0" brushRef="#br0" timeOffset="167950.8575">10372 13485 2127 0,'0'0'47'0,"8"0"9"0,-8 0 3 0,14 3 1 0,-1 5-48 0,0 4-12 16,4 7 0-16,1 5 0 0,0 7 82 0,-1 0 14 15,1 8 4-15,-5 12 0 0,0 0-31 0,0 7-5 16,-4 5-2-16,0 3 0 0,-5 4 2 0,0 0 1 16,-8-4 0-16,0 9 0 0,-1-9-26 0,-3 4-6 15,-10 0-1-15,-4-3 0 0,-4-1 0 0,-5-4 0 16,-4-3 0-16,-5 3 0 0,-3-7-32 0,-6-5 0 16,5 1 0-16,-4-8 0 15,4-4-141-15,-8-4-35 0,8 0-8 0</inkml:trace>
          <inkml:trace contextRef="#ctx0" brushRef="#br0" timeOffset="166163.1217">7265 14030 1209 0,'0'0'108'0,"5"-7"-87"16,-5 7-21-16,0-8 0 0,0 8 138 0,0 0 23 16,0 0 5-16,0 0 1 0,-9 4-82 0,-4 7-16 15,0 5-3-15,0 11-1 0,-5 8-17 0,0 4-4 16,-3 12-1-16,-1 0 0 0,0 11 32 0,0 5 6 0,0-1 2 0,0 4 0 15,4 0-10-15,1 4-1 0,-1-3-1 0,1-1 0 16,8-4-39-16,0-4-8 0,5-3-2 0,4-4 0 16,4-5-22-16,5 1-12 0,4-12 2 0,5-4 0 31,-1-4-121-31,9-11-24 0,5-1-5 0,4-11-922 0</inkml:trace>
          <inkml:trace contextRef="#ctx0" brushRef="#br0" timeOffset="166785.1734">8200 14296 230 0,'0'0'20'0,"0"-4"-20"0,0-8 0 0,-4 4 0 15,-1 0 306-15,-4-3 57 0,5 3 11 0,-5 0 2 16,0 0-248-16,1 1-49 0,-5 3-11 0,-1 4-1 15,1 0-29-15,-4 0-6 0,-1 7 0 0,1 1-1 16,-1 0-5-16,-4 4-1 0,0 3 0 0,0 1 0 16,5 3-25-16,-1-3 0 0,5 4 0 0,0-1 0 15,0 1 12-15,8 3-4 0,-4-4 0 0,9 1 0 16,0-4-8-16,5 3 0 0,-1 1 0 0,5-5 0 0,4 1-9 16,5-1 9-16,-1 5-12 0,5-5 12 0,0 5 0 0,0-4 0 15,-4 3 12-15,-1 1-3 0,5-5-1 0,-13 9 0 16,4-5 0-16,-9 4 0 0,1 1 39 0,-10 3 7 15,-3 0 2-15,-1 1 0 0,-9-5 4 0,1 4 0 16,-1-7 1-16,-4-1 0 0,-4 1-30 0,4 3-7 16,4-7 0-16,-3 0-1 0,-1-1-39 0,0-3-7 15,-5 0-1-15,5-1-728 16,5-7-146-16</inkml:trace>
        </inkml:traceGroup>
        <inkml:traceGroup>
          <inkml:annotationXML>
            <emma:emma xmlns:emma="http://www.w3.org/2003/04/emma" version="1.0">
              <emma:interpretation id="{19BC97B6-CC49-4B1E-B83D-3C7077CFDDCA}" emma:medium="tactile" emma:mode="ink">
                <msink:context xmlns:msink="http://schemas.microsoft.com/ink/2010/main" type="inkWord" rotatedBoundingBox="14412,14850 15396,14789 15425,15263 14442,15324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68824.4555">11841 14335 460 0,'0'0'41'16,"0"0"-33"-16,0-8-8 0,0 8 0 0,0-8 203 0,5 0 38 15,-1 0 8-15,-4 8 2 0,5-7-147 0,3 3-28 16,1-4-7-16,0 0-1 0,0 4 3 0,4-4 0 16,0 5 0-16,4-5 0 0,1 4 1 0,0-4 1 15,8 0 0-15,0 4 0 0,5-3-13 0,0 3-4 16,-1 4 0-16,5 0 0 0,5 0-10 0,4 0-2 15,-5 0-1-15,5 4 0 0,-4-4-34 0,-1 3-9 16,-4-3 0-16,5 4 0 0,-10-4 0 0,1 0 0 16,0 0 0-16,0-4 0 0,-5 4-13 0,0-3-7 15,1-1-2-15,-1 0 0 0,-4 0 4 0,-5 0 1 0,1 4 0 16,-5 0 0 0,0 0-7-16,-4 0-2 0,-9 0 0 0,0 0 0 15,0 0-69-15,0 0-13 0,0 0-4 0,-9 4-488 0,-4 4-99 16</inkml:trace>
          <inkml:trace contextRef="#ctx0" brushRef="#br0" timeOffset="169129.2928">11828 14627 403 0,'0'0'17'0,"0"0"5"0,0 0-22 16,0 0 0-16,0 0 0 0,9 8 0 0,-9-8 212 0,0 0 37 15,0 0 8-15,9 4 2 0,0 4-122 0,-1-4-24 16,-8-4-5-16,13 0 0 0,5 3-13 0,0-3-3 16,-1-3 0-16,1 3 0 0,4 0-23 0,4-4-5 15,5 4 0-15,-1-4-1 0,1 0-14 0,0-4-2 16,-1 0-1-16,6 4 0 0,3-3-27 0,1-1-6 15,-5 4-1-15,9 0 0 16,-5 0-112-16,-4 0-22 0,0 0-5 0,0 4-1 0</inkml:trace>
          <inkml:trace contextRef="#ctx0" brushRef="#br0" timeOffset="170803.7796">12263 14682 986 0,'0'0'44'0,"0"0"8"0,0 0-41 0,0 0-11 0,0 0 0 0,0 0 0 16,0 0 44-16,0 0 8 0,0 0 0 0,0 0 1 15,0 0-7-15,0 0-2 0,0 0 0 0,0 0 0 16,8 0-9-16,-8 0-3 0,0 0 0 0,0 0 0 15,9 0 8-15,-9 0 2 0,0 0 0 0,9-4 0 16,-9 4-16-16,0 0-3 0,0 0-1 0,0 0 0 0,13-8 7 16,-13 8 2-16,0 0 0 0,0 0 0 0,0 0-31 15,0 0 8-15,0 0-8 0,0 0 0 0,0 0 0 16,0 0 0-16,0 0 0 0,0 0 0 0,0 0 0 0,0 0 0 16,0 0 0-16,0 0 0 0,0 0 0 0,0 0 0 15,0 0 0-15,0 0 0 0,0 0 0 0,0 0 0 16,0 0 0-16,0 0 0 15,0 0-26-15,0 0-5 0,0 0-1 0,0 0 0 0,0 0 32 0,0 0 0 16,0 0 0-16,0 0 0 0,-4-4-20 0,4 4-2 16,-5-4 0-16,5 4 0 15,0 0-22-15,0 0-5 0,-4-4-1 0,4-3 0 0,0 7 30 0,0-8 7 16,0 8 1-16,0-8 0 0,0 0 12 0,0 8 0 16,4-8 12-16,-4 8-12 0,0 0 18 0,5-4-3 15,3-3-1-15,-3-1 0 0,-5 8 21 0,9-8 4 16,-5 4 1-16,5 0 0 0,0 4-13 0,4-4-3 0,0 4 0 0,0 0 0 15,0 0 16-15,5 4 4 0,-1-4 0 0,5-4 0 16,0 4-16-16,0 0-2 0,4-4-1 0,1 1 0 16,3 3-15-16,1 0-10 0,-5-4 12 0,5 4-587 15,-5 0-117-15</inkml:trace>
        </inkml:traceGroup>
        <inkml:traceGroup>
          <inkml:annotationXML>
            <emma:emma xmlns:emma="http://www.w3.org/2003/04/emma" version="1.0">
              <emma:interpretation id="{42A6CF78-2020-44F0-989E-6B93108A204D}" emma:medium="tactile" emma:mode="ink">
                <msink:context xmlns:msink="http://schemas.microsoft.com/ink/2010/main" type="inkWord" rotatedBoundingBox="16194,14569 18490,14426 18532,15090 16236,15234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316260.9698">15031 14108 1440 0,'13'-19'64'0,"-9"11"12"0,1 0-60 0,4-3-16 0,-1-5 0 0,6 4 0 15,-1 1 122-15,-5 3 22 0,6 0 4 0,-1 4 0 16,-4 0-84-16,-1 8-18 0,1 0-3 0,0 4-1 16,0 4-30-16,-5 3-12 0,5-3 11 0,-5 7-11 15,-4 1 12-15,0-1-4 0,0 5-8 0,0-1 12 16,-4-3-1-16,4 3-1 0,-5-3 0 0,1 3 0 16,0-4 2-16,-1-3 1 0,5 0 0 0,-4-5 0 15,0 1-13-15,4 0 0 0,0-12 0 0,0 0 0 0,0 0 8 0,0 0 4 16,0 0 2-16,0 0 0 15,0 0 2-15,0 0 0 0,0 0 0 0,4-12 0 0,0-4 1 0,5 5 1 16,0-9 0-16,-5 5 0 0,5-5-10 0,0 1-8 16,0-1 9-16,-1 5-9 0,6-1 0 0,-1-4 0 15,-5 5 0-15,6 3 0 0,3 0 16 0,1 5-2 16,-5 3-1-16,0 4 0 0,0 4-25 0,0 0-6 16,1 7-1-16,-1 1 0 0,0 4 4 0,0-1 1 15,5 5 0-15,-5-5 0 0,0 5 14 0,-4-5 15 16,8 1-3-16,-8 3-1 0,4-3-11 0,-4 0-16 15,0-5 4-15,-1 1 1 0,-3 0 34 0,-1-4 6 16,-4-1 2-16,0-7 0 0,0 0-23 0,0 0-8 16,0 0 0-16,0 0 9 0,0 0-9 0,0 0 0 0,0 0 0 0,0 0 0 15,-4-11 0-15,-1-5 13 16,14-7-3-16,-4-1-1 0,-1 1-9 0,9-4 0 0,5-5 0 16,4 1 0-16,4 4 0 0,0 0 0 0,1 3 0 0,-5 5 0 15,-1 3 0-15,6 8 0 0,-10 4-9 0,1 0 9 16,-5 1 0-16,0 6 14 0,0 5-2 0,-4 4-1 15,-4 0-11-15,3 3 8 0,-3 5-8 0,-1-1 8 16,-4 1-8-16,4-1 0 0,1 5 0 0,-1-5 8 16,1 1-24-16,-1-1-6 0,5 1-1 0,-5-1 0 15,5-3-177-15,0 3-35 0</inkml:trace>
          <inkml:trace contextRef="#ctx0" brushRef="#br0" timeOffset="314808.4998">14132 13933 586 0,'0'0'26'0,"0"0"6"0,0 0-32 0,0 0 0 15,0 0 0-15,0 0 0 0,0 0 32 0,0 0 1 16,0 0 0-16,0 0 0 0,0 0-33 0,0 0 0 15,0 0 0-15,0 0 0 0,0 0 28 0,0 0 0 16,0 0-1-16,0 0 0 0,0 0 36 0,0 0 7 16,0 0 2-16,0 0 0 0,0 0 0 0,0 0 0 15,0 0 0-15,0 0 0 0,0 0-20 0,-5-4-3 16,-4 4-1-16,-4-4 0 0,0 4-19 0,0 0-4 16,0 0-1-16,-5 4 0 0,1 0-4 0,3 0-2 15,-3 0 0-15,-1 4 0 0,1-4-10 0,4-1-8 16,-5 1 12-16,1 0-12 0,3 0 8 0,1 0-8 15,-4 0 0-15,-1-4 0 0,1 8 0 0,-1 0 0 16,-4-5 0-16,5 9 0 0,-5-4 0 0,4 4 0 16,1-1 0-16,-1 1 0 0,0 0 0 0,5-1 0 15,0 1 0-15,4 0-12 0,5-4 12 0,0-1 0 0,4-7 0 0,13 12 0 16,0-4 0-16,9 4 0 0,0-9 0 16,4 9 0-16,0-4 0 0,5 4 0 0,0-5 12 15,-5 5-12-15,5-4 8 0,0 4-8 0,-5-1 0 0,-4 1 0 16,0 0 0-16,-5 3 0 0,-4-3 0 0,1 0 0 15,-6-1 25-15,-3-3-1 0,-1 4-1 0,-8 0 0 16,4 3 25-16,-9-3 6 0,-4 4 1 0,0-5 0 16,-5 9-11-16,-4-5-3 0,0-3 0 0,-4 8 0 15,0-1-25-15,-1-3-4 0,-3 3-2 0,-6 1 0 16,1 3-29-16,-4-3-5 16,4-1-2-16,0-7-594 0,4 3-120 0</inkml:trace>
          <inkml:trace contextRef="#ctx0" brushRef="#br0" timeOffset="315302.8443">14425 14058 921 0,'0'0'40'0,"0"0"10"0,0 0-40 0,0-8-10 0,0-4 0 0,0 4 0 15,0 8 103-15,0 0 18 0,0-7 4 0,0 7 1 16,0 0-44-16,0 0-9 0,0 0-1 0,0 0-1 16,0 0-34-16,0 0-6 0,-4 7-2 0,-5 5 0 15,9 8-1-15,-4-1 0 0,0 8 0 0,4 5 0 16,0-5-3-16,4 8-1 0,0-4 0 0,-4 0 0 16,5 1-10-16,3-1-2 0,-3-4-1 0,4 0 0 15,-5 1-11-15,5-9 12 0,0 1-12 0,-1-5 12 16,1-3 3-16,0 0 1 0,-5-4 0 0,-4-8 0 0,13-4 32 15,-4 0 6-15,0-8 2 0,4 4 0 0,0-7-6 16,0-1-1-16,-4-3 0 0,0-1 0 0,4 1-24 0,0-5-5 16,-8 1 0-16,8-1-1 0,-4 1-10 0,4 3-1 15,-4 1-8-15,4-1 12 16,-9 5-32-16,9-1-6 0,-4 5-2 0,0 3-700 16,0-4-140-16</inkml:trace>
        </inkml:traceGroup>
        <inkml:traceGroup>
          <inkml:annotationXML>
            <emma:emma xmlns:emma="http://www.w3.org/2003/04/emma" version="1.0">
              <emma:interpretation id="{AA8FB999-1E3C-4E57-9502-98609CB04BDE}" emma:medium="tactile" emma:mode="ink">
                <msink:context xmlns:msink="http://schemas.microsoft.com/ink/2010/main" type="inkWord" rotatedBoundingBox="19753,13878 20801,13813 20881,15099 19833,15164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317282.6395">17773 14202 1713 0,'0'0'76'0,"4"-12"16"0,14 8-74 0,-9-3-18 15,-1-5 0-15,10 4 0 0,0 0 48 0,3 4 7 16,1-3 1-16,-4 3 0 0,4 0-39 0,4 0-7 16,1 4-2-16,-6 4-580 15,-3 0-116-15</inkml:trace>
          <inkml:trace contextRef="#ctx0" brushRef="#br0" timeOffset="317210.4467">17953 13754 1796 0,'17'-24'80'0,"-12"16"16"0,-1 1-77 0,1-5-19 16,3 4 0-16,5-4 0 0,5-3 36 0,-5 3 4 16,0-3 1-16,1 3 0 0,12 0-21 0,-9-3-5 15,-8-1-1-15,0 0 0 0,4 1-14 0,0-5 9 16,-4 1-9-16,-5-1 8 0,-4-3-8 0,5-1 0 15,4 1 0-15,-5 0 0 0,-8-1 11 0,4 1 0 16,0-1 0-16,4 5 0 0,0-1-11 0,-4 1 0 16,-4 7-12-16,4-3 12 0,9 3 0 0,-5 0 12 15,-13 4 0-15,5 1 0 0,4 7-1 0,0 0 0 0,0 0 0 16,-4-4 0-16,-10 0-11 0,14 4 0 0,0 0 0 0,-13 4 0 16,-4 0 0-16,4 0 0 0,8 3 0 0,-4 5-11 15,1 4 11-15,-1-1 0 0,4 5 0 16,1-1 0-16,0 5-8 0,4 7 8 0,-5 0-8 0,1 8 8 15,8 4 0-15,-4 0 11 0,0 4-1 0,0-1 0 16,0 1 13-16,5 4 2 0,3 4 1 0,-8-1 0 16,0-3-5-16,-4 3-1 0,8 1 0 0,-8-4 0 15,0-1-9-15,-1 1-3 0,5-8 0 0,0 0 0 16,0-4-8-16,-8 0 0 0,3-4 9 0,1-4-9 16,4 0-36-16,-9-3-12 15,-4-1-3-15,0-4 0 0,-1 1-166 0,1-9-34 16</inkml:trace>
          <inkml:trace contextRef="#ctx0" brushRef="#br0" timeOffset="316639.4689">17365 13937 806 0,'0'0'72'0,"0"-12"-58"0,4 1-14 0,-4 3 0 0,-4 0 111 0,4 8 19 15,0-8 4-15,4 0 1 0,-4 8-25 0,0 0-5 16,-4-4-1-16,4 4 0 0,0 0-44 0,0 0-8 16,-9-3-3-16,9 3 0 0,-4 7-30 0,-9 1-7 15,-1 8 0-15,-3 3-1 0,4 5 0 0,0 3 0 16,-9 4 0-16,8 4 0 0,1 0 3 0,5 0 1 15,-6-3 0-15,10 3 0 0,4-4-4 0,0 0-1 16,0-4 0-16,4-3 0 0,5-1-10 0,0-3 12 16,0-1-12-16,-1-3 12 0,6-5-12 0,-1-3 0 15,0 0 0-15,5-8 8 0,-10 0-8 0,10-4 0 0,4-4 9 0,-9-3-9 16,0-5 12-16,0 0-3 0,14-7 0 0,-10 0 0 16,-8-9 19-16,4 1 3 0,0 0 1 0,0-4 0 15,-4 0-4-15,0 0-1 0,-13 4 0 0,4 3 0 16,0 1-15-16,-5 4-2 0,-4 3-1 0,1 5 0 15,-1-1-9-15,0 8 0 0,0 0 0 0,-4 4 0 16,0 4-16-16,4 4-6 0,9-4-1 0,-9 8-653 16,1 0-132-16</inkml:trace>
        </inkml:traceGroup>
        <inkml:traceGroup>
          <inkml:annotationXML>
            <emma:emma xmlns:emma="http://www.w3.org/2003/04/emma" version="1.0">
              <emma:interpretation id="{0A5DC225-7313-4796-A792-352A2041075E}" emma:medium="tactile" emma:mode="ink">
                <msink:context xmlns:msink="http://schemas.microsoft.com/ink/2010/main" type="inkWord" rotatedBoundingBox="22805,14031 26527,13798 26581,14664 22859,14896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320902.6539">20651 13414 345 0,'0'0'31'0,"0"0"-31"16,-4-7 0-16,4 7 0 0,0 0 118 0,-5-4 18 15,1 0 3-15,-5 0 1 0,5 0-50 0,-9 4-10 0,-1 0-1 0,1 8-1 16,-4 0-10-16,-1-1-3 0,-4 5 0 0,-9 0 0 16,5 3-17-16,-5 5-3 0,1 3-1 0,-1 1 0 15,0 3 17-15,9 0 3 0,-4 1 1 0,8 3 0 16,1 0-15-16,4 4-3 0,0 0-1 0,4 0 0 15,4 0-25-15,5 0-5 0,0-3 0 0,9 3-1 16,-9-4-15-16,9-4 11 0,4 1-11 0,0-1 10 16,0 0-19-16,5-4-4 0,0 1-1 0,8-5-569 15,0-3-113-15</inkml:trace>
          <inkml:trace contextRef="#ctx0" brushRef="#br0" timeOffset="321368.4946">21156 13754 403 0,'0'0'36'0,"0"-8"-36"0,0 0 0 0,0-4 0 15,0 5 163-15,-5-5 25 16,5 4 6-16,0-4 1 0,-4 5-89 0,-1-5-18 16,-3 4-3-16,3-4-1 0,5 5-32 0,-4-1-6 15,-1 0-2-15,1 4 0 0,-5 0-25 0,1 0-6 0,-1 0-1 0,-4 8 0 16,-1 0-12-16,-3 0 0 0,-1 8 0 0,1-1 0 16,-5 5 8-16,4 4-8 0,1 3 11 15,4 4-11-15,-5-3 21 0,5 3-2 0,0-4-1 0,4 9 0 16,0-9-10-16,5 0-8 0,-1-3 9 0,5-5-9 15,5 1 8-15,-1-4-8 0,-4-1 0 0,9-3 0 16,-9-8 0-16,9 0 0 0,4 0-11 0,-4-8 11 16,4 1-9-16,0-5 9 0,-4-4 0 0,8-3 0 15,1-1 17-15,-1-3 11 0,1-4 1 0,4-1 1 16,-5 1-8-16,1 0-2 0,4 3 0 0,-5 1 0 16,1 7 20-16,-5 1 3 0,0 7 1 0,-4 4 0 15,-9 4-16-15,0 0-4 0,0 0 0 0,9 8 0 16,-5 7-12-16,5 1-2 0,-5 4-1 0,1-1 0 0,-1 4-9 15,1 1-9-15,-1 3 9 0,0-3-638 16,5 3-120-16</inkml:trace>
          <inkml:trace contextRef="#ctx0" brushRef="#br0" timeOffset="321786.7267">21594 13555 1728 0,'5'-20'76'0,"-5"12"16"0,8 1-73 0,-3-1-19 0,-1 4 0 16,5 0 0-16,-9 4 69 0,9 12 11 0,-5-4 1 0,1 11 1 15,-1 1-49-15,-4 7-9 16,-4 4-3-16,-5 0 0 0,4 4-5 0,-3 4-2 0,3 4 0 0,-4 0 0 16,-4-4-6-16,4 4-8 0,-8-4 11 0,-1 4-11 15,5-8 16-15,0 0-3 0,4-4-1 0,1 0 0 16,-1-7 10-16,0-5 2 0,0 1 0 0,0-5 0 15,5-3 0-15,0-4 0 0,4-8 0 0,0 0 0 16,0 0-4-16,0 0 0 0,0 0 0 0,0 0 0 16,0 0-2-16,-5-12-1 0,1 1 0 0,4-9 0 15,4 1-6-15,1-9-2 0,-1-3 0 0,9 0 0 16,5-8-9-16,4 0 0 0,4-8 0 0,5 4 0 16,4-4-12-16,0 5-5 0,4-1-1 0,1 0 0 15,-1 4-21-15,1 4-4 16,-5 3-1-16,4 5 0 0,-8 0 25 0,0 11 5 0,-5 8 1 0,-4 5 0 0,-4-1 13 0,-1 8 0 15,-4 3 9-15,-4 5-9 0,0 4 8 16,-5 3-8-16,1 1 0 0,-5-1 0 0,0 5 0 0,-5 3 0 16,-3-8 0-16,-1 9 0 15,-9-5-28-15,-4 0-6 0,0 1-1 0,-4-1-625 16,-5 1-126-16</inkml:trace>
          <inkml:trace contextRef="#ctx0" brushRef="#br0" timeOffset="322347.4283">22454 13730 748 0,'13'-8'67'0,"-4"1"-54"0,0 3-13 0,4 0 0 16,5-4 88-16,-1 0 16 0,1 4 2 0,-1-3 1 15,-4-1-41-15,5 0-8 0,-5 0-2 0,0 0 0 0,0-3-19 0,1 3-4 16,-6 0-1-16,1 0 0 0,-4 0 2 0,-1 1 0 15,-4 7 0-15,-4-8 0 0,4 0 2 0,-9-4 1 16,0 8 0-16,0-3 0 16,0 3-3-16,-4 0-1 0,-4 0 0 0,-1 0 0 0,-4 4-13 0,0 0-4 15,-4 4 0-15,4 0 0 0,0 8 20 0,-4-5 3 16,-1 9 1-16,6 0 0 0,3 3-40 0,0 1 0 16,5 3 0-16,0 0 0 0,0-3 0 0,0-1 0 15,8 5 0-15,1-5 0 0,0 1 0 0,4-5 0 16,0-3 0-16,4 0 0 0,5-1-11 0,-5-7-6 15,-4-4-2-15,13 4 0 0,0-4 19 0,5-4-12 16,-5-3 12-16,9-1-10 0,0-8 10 0,0 4 0 16,4-7 8-16,1-1-8 0,3 1 27 0,-3-1 1 15,-1 1 0-15,0-1 0 0,-4 5 12 0,-4-1 2 16,-1 5 1-16,-3 3 0 0,-6 4-6 0,-8 4-1 16,0 0 0-16,0 0 0 0,0 0-24 0,0 12-4 0,0 3-8 15,-4 5 11-15,0-1-11 0,-1 1 0 0,-4 3 0 16,1 4 0-1,-1 1-97-15,0-1-22 0,0 0-4 0</inkml:trace>
          <inkml:trace contextRef="#ctx0" brushRef="#br0" timeOffset="322686.5094">23454 13407 1638 0,'9'-20'36'0,"-9"8"7"0,0 1 1 0,5-1 3 0,-5 0-38 0,0 4-9 16,0 8 0-16,0 0 0 0,0 0 56 0,-5-3 10 15,-4-5 2-15,1 8 0 0,-5 0-48 0,-5 11-10 16,-4-3-2-16,5 4 0 0,-5 4 20 0,0-1 3 15,-5 9 1-15,5-1 0 0,-4 0-16 0,4 5-4 16,5-5 0-16,-1 4 0 0,5-3 8 0,0 3 2 16,4 0 0-16,0 5 0 0,5-9-11 0,4 4-3 15,-5-3 0-15,5 3 0 0,5 0-8 0,-1-3-14 16,-4-1 3-16,5 0 1 0,-1 1-8 0,5-1-2 16,-1-3 0-16,6-5-912 0</inkml:trace>
          <inkml:trace contextRef="#ctx0" brushRef="#br0" timeOffset="322862.2898">23726 13555 1036 0,'-13'-8'46'0,"9"4"10"0,0 4-45 0,4 0-11 0,-9 0 0 0,9 8 0 16,-5 0 232-16,5 3 44 0,-4 5 8 0,4 0 3 15,-9-1-201-15,5 5-40 0,-1 3-8 0,-3-3-2 16,8 3-20-16,-5 0-5 0,1 5-1 0,0-1 0 15,-5-4-10-15,4 1-11 0,10-5 3 0,-1 5-650 16,-4-9-130-16</inkml:trace>
          <inkml:trace contextRef="#ctx0" brushRef="#br0" timeOffset="322996.7728">23933 13414 1825 0,'-9'-27'80'0,"9"11"18"0,0 5-78 0,0-1-20 15,-4 0 0-15,4 5 0 0,0 7 55 0,0 0 7 16,0-8 2-16,0 8 0 0</inkml:trace>
        </inkml:traceGroup>
        <inkml:traceGroup>
          <inkml:annotationXML>
            <emma:emma xmlns:emma="http://www.w3.org/2003/04/emma" version="1.0">
              <emma:interpretation id="{105FED48-E2EF-4B2C-8661-0B63AE1A3AA7}" emma:medium="tactile" emma:mode="ink">
                <msink:context xmlns:msink="http://schemas.microsoft.com/ink/2010/main" type="inkWord" rotatedBoundingBox="27012,13349 30118,13155 30203,14529 27097,14723"/>
              </emma:interpretation>
              <emma:one-of disjunction-type="recognition" id="oneOf42">
                <emma:interpretation id="interp54" emma:lang="" emma:confidence="1">
                  <emma:literal>lies</emma:literal>
                </emma:interpretation>
                <emma:interpretation id="interp55" emma:lang="" emma:confidence="0">
                  <emma:literal>tils</emma:literal>
                </emma:interpretation>
                <emma:interpretation id="interp56" emma:lang="" emma:confidence="0">
                  <emma:literal>libs</emma:literal>
                </emma:interpretation>
                <emma:interpretation id="interp57" emma:lang="" emma:confidence="0">
                  <emma:literal>lids</emma:literal>
                </emma:interpretation>
                <emma:interpretation id="interp58" emma:lang="" emma:confidence="0">
                  <emma:literal>li ls</emma:literal>
                </emma:interpretation>
              </emma:one-of>
            </emma:emma>
          </inkml:annotationXML>
          <inkml:trace contextRef="#ctx0" brushRef="#br0" timeOffset="323478.7819">25073 12701 518 0,'0'0'23'0,"0"0"5"0,-4-4-28 0,0 0 0 15,4 4 0-15,0 0 0 0,0 0 243 0,0 0 43 16,-5 8 9-16,1 7 1 0,-1 5-164 0,5 7-32 15,-8 8-8-15,-1 4 0 16,-9 8-13-16,1 4-3 0,-10-1 0 0,-3 17 0 0,-5-5-24 0,0 12-4 16,-1-4-2-16,6 4 0 0,-1-3-7 0,5-1-2 15,-1-4 0-15,5 0 0 0,-4-7-29 0,9-1-8 16,-5 5 0-16,0-5 0 16,-5 1-188-16,10-8-38 0,-31 46-8 0,17-39-2 0</inkml:trace>
          <inkml:trace contextRef="#ctx0" brushRef="#br0" timeOffset="323628.0747">25209 13594 2419 0,'0'0'53'0,"0"0"11"0,0 0 3 0,0 8 1 0,0 7-55 0,0-3-13 0,0 7 0 0,0 1 0 15,-4-1-8-15,4 5-5 0,-4 3-1 0,-1 0 0 16,-4-3-29-16,5-1-5 0,0 4-2 0,-1 1-953 16</inkml:trace>
          <inkml:trace contextRef="#ctx0" brushRef="#br0" timeOffset="323772.5954">25538 13208 2077 0,'-8'-16'92'0,"8"16"19"0,-9-8-89 0,9 8-22 16,-5 0 0-16,5 0 0 15,-4 8-73-15,4 4-19 0</inkml:trace>
          <inkml:trace contextRef="#ctx0" brushRef="#br0" timeOffset="324401.4878">25942 13621 1209 0,'0'0'53'0,"0"0"12"0,13 0-52 0,0 0-13 0,1 0 0 0,3 0 0 15,5-4 67-15,0 0 10 0,4 0 3 0,1-3 0 16,-1-5-15-16,5 4-2 0,-1-4-1 0,5 1 0 15,-8-5 3-15,3 0 1 0,-3-3 0 0,-1-4 0 16,-8 3-53-16,4-7-13 0,4 3 0 0,0 1 0 16,-4-4 0-16,5-1 0 0,-10 1 0 0,9 0 0 0,-4-4 36 0,-4 3 5 15,-1 1 1-15,-3 7 0 0,-1-3-19 0,-4 4-4 16,-1-1-1-16,1 8 0 0,-5 1-18 0,-4 3 10 16,0 0-10-16,0 8 8 0,-4-4 20 0,-5 0 4 15,-4 4 1-15,0 4 0 16,-5 8-53-16,-3 0-10 0,-6 3-2 0,1 5-1 0,0 3 49 0,-1 4 9 15,5 1 3-15,-4 7 0 0,4 0-28 0,0 0 0 16,5 0 0-16,-5 0 0 0,8 0 0 0,1 0 0 16,4-7 0-16,5-1 0 15,4-4-22-15,0 1-3 0,4-5-1 0,1 1 0 0,4-9 45 0,-1 1 9 16,10 0 1-16,0-4 1 0,-1-4-17 0,1-1-3 16,4-3-1-16,-1 0 0 0,10-3-9 0,0-1 10 0,0-4-10 15,-1-4 10-15,5 0-10 0,1 1 0 0,-1-5 9 0,4-3-9 16,1-5 0-16,3 1 8 0,6-8-8 0,-1 3 0 15,5 5 0-15,4 0 0 0,0-1 0 0,0 5 0 16,-5 7 0-16,-8 0-8 0,0 4 8 0,0-3 0 16,-5 7 0-16,-3 0-8 0,-1 8 8 0,-5 0 0 15,-3 0 0-15,-1 3 0 0,-4 5 0 0,-4 4-8 16,-5 3 8-16,0-3 0 0,9-1 0 0,-9 5 0 16,-13 3 19-16,0 1 2 0,4-5 1 0,1 1 0 15,-14-5-14-15,-4 5-8 0,-5-1 8 0,-4-3-8 16,9 0 28-16,-9-5 0 0,-8-3 1 0,-1 4 0 15,-4-4-14-15,0-1-3 0,-5-7-1 0,-4 4 0 16,5-4 7-16,-5 0 2 0,4-4 0 0,-3 4 0 16,-10-4-38-16,13 1-7 0,5-5-2 15,0 0-741-15,4-4-149 0</inkml:trace>
          <inkml:trace contextRef="#ctx0" brushRef="#br0" timeOffset="323225.467">24433 13215 2127 0,'17'-27'94'0,"-3"23"20"0,-6-4-91 0,1 1-23 0,4 3 0 0,0-4 0 16,1 0 47-16,3 4 5 0,1 4 0 0,8-4 1 15,-4 0-33-15,4 4-8 0,5 0 0 0,0-3-1 16,8 6-11-16,-4-3-11 0,9 0 3 0,0 0 0 16,0 0-36-16,0 0-6 15,0 0-2-15,0-3 0 0,-1-1-24 0,-8 4-6 0,1-4-1 16,-6 0 0-16,-3 4-126 0,-5-4-26 0,13-4-5 15,-35 8 0-15</inkml:trace>
        </inkml:traceGroup>
      </inkml:traceGroup>
    </inkml:traceGroup>
    <inkml:traceGroup>
      <inkml:annotationXML>
        <emma:emma xmlns:emma="http://www.w3.org/2003/04/emma" version="1.0">
          <emma:interpretation id="{D5074B9A-D04A-466E-B132-0FB416280834}" emma:medium="tactile" emma:mode="ink">
            <msink:context xmlns:msink="http://schemas.microsoft.com/ink/2010/main" type="paragraph" rotatedBoundingBox="3377,16584 31820,14750 31919,16276 3475,181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9EE7689-14CC-45AD-8EE4-C0535A38224E}" emma:medium="tactile" emma:mode="ink">
              <msink:context xmlns:msink="http://schemas.microsoft.com/ink/2010/main" type="inkBullet" rotatedBoundingBox="3418,17219 3801,17194 3830,17650 3447,17675"/>
            </emma:interpretation>
            <emma:one-of disjunction-type="recognition" id="oneOf43">
              <emma:interpretation id="interp59" emma:lang="" emma:confidence="0">
                <emma:literal>•</emma:literal>
              </emma:interpretation>
            </emma:one-of>
          </emma:emma>
        </inkml:annotationXML>
        <inkml:trace contextRef="#ctx0" brushRef="#br0" timeOffset="325632.0249">1009 16741 1440 0,'-4'-12'128'0,"-1"4"-103"0,-3 1-25 16,8-5 0-16,0-4 59 0,0 8 6 0,0-3 2 0,0-1 0 15,0 0-22-15,0 12-4 0,0-7-1 0,0 7 0 16,0 0-28-16,0 0-12 0,0 0 11 0,0 0-11 16,0 3 15-16,-14 5-3 0,1 12-1 0,0-1 0 15,0 9 1-15,0-1 1 0,-5 4 0 0,1 0 0 16,4 0 6-16,-1 1 1 0,1-1 0 0,4-4 0 0,9-3-7 0,-8-1-1 15,8-4 0-15,8-3 0 16,1 0-12-16,4-5 0 0,5-3 8 0,4 0-8 16,4-4 0-16,1-4 0 0,-1-4 8 0,-4-4-8 15,4-4 0-15,0 1 8 0,-4-1-8 0,0-4 0 16,0 1 9-16,-4-5-9 0,4 1 8 0,-9-5-8 0,0 1 16 16,-4-4-1-16,-5-1-1 0,1 1 0 0,-10 4 9 15,1-5 1-15,-5 5 1 0,0-4 0 0,1 3-9 0,-1 5-3 16,-4-5 0-16,-5 5 0 0,9 7-13 0,-8 4 8 15,-1 1-8-15,-4 3 0 0,0 4 8 0,0 4-8 16,-4 3 0-16,0 5 0 16,4 4-20-16</inkml:trace>
      </inkml:traceGroup>
      <inkml:traceGroup>
        <inkml:annotationXML>
          <emma:emma xmlns:emma="http://www.w3.org/2003/04/emma" version="1.0">
            <emma:interpretation id="{FA265FB4-3981-456E-9E3D-12C0DB3CC822}" emma:medium="tactile" emma:mode="ink">
              <msink:context xmlns:msink="http://schemas.microsoft.com/ink/2010/main" type="line" rotatedBoundingBox="4211,16530 31820,14750 31919,16276 4309,18056"/>
            </emma:interpretation>
          </emma:emma>
        </inkml:annotationXML>
        <inkml:traceGroup>
          <inkml:annotationXML>
            <emma:emma xmlns:emma="http://www.w3.org/2003/04/emma" version="1.0">
              <emma:interpretation id="{D5619552-BE06-4A88-9DBD-762CCC619DE7}" emma:medium="tactile" emma:mode="ink">
                <msink:context xmlns:msink="http://schemas.microsoft.com/ink/2010/main" type="inkWord" rotatedBoundingBox="4219,16647 4589,16623 4668,17850 4298,17874"/>
              </emma:interpretation>
              <emma:one-of disjunction-type="recognition" id="oneOf44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326197.4097">1645 16573 1587 0,'0'0'70'0,"0"0"15"0,5-12-68 16,-1 5-17-16,9-5 0 0,-4 4 0 0,9-4 62 0,-5-3 9 0,4-1 1 0,5-3 1 15,0-1-30-15,5-3-7 0,-6 3 0 0,6-3-1 16,-5-4-23-16,0 3-4 0,-5-3 0 0,5 4-8 15,-4-5 21-15,-1 5-2 0,-8-4-1 0,0 3 0 16,0 1 7-16,-9 3 2 0,0 1 0 0,-5-1 0 16,1 1-7-16,-5 3 0 0,0 4-1 0,0 1 0 15,-4 3-19-15,0 0 10 0,4 0-10 0,-4 4 8 16,4 4-8-16,-4 0 0 0,4 8 0 0,-4 0 0 16,0 0 0-16,0 0 0 0,0 7 0 0,4 5 0 15,-4-1-8-15,4 9 8 0,0-1 0 0,1 4 0 16,3-4 0-16,5 8 0 0,-9 1 0 0,9 3 0 0,9 3 0 15,-9 5 0-15,5 4 10 0,3 4-10 16,6-5 19-16,-1 5-3 0,-5-1-1 0,6 1 0 0,-1-4-5 0,0 3-1 16,-4-7 0-16,-1 4 0 0,1-4-1 0,-4-1-8 15,-1 1 12-15,-4-4-4 16,-4 4-88-16,-1-4-19 0,-8-4-3 0</inkml:trace>
          <inkml:trace contextRef="#ctx0" brushRef="#br0" timeOffset="326263.7475">1720 16831 1440 0,'0'0'64'0,"0"-8"12"0,0-4-60 0,0 4-16 0,4-3 0 0,1 3 0 16,-1-4 148-16,9 4 26 0,-4 0 6 0,4 1 0 16,0 3-106-16,9-4-22 0,-4 0-4 0,4 0 0 15,4 4-36-15,0 4-12 0,1-3 0 0,3 3 9 16,1 3-138-16,0-3-28 15</inkml:trace>
        </inkml:traceGroup>
        <inkml:traceGroup>
          <inkml:annotationXML>
            <emma:emma xmlns:emma="http://www.w3.org/2003/04/emma" version="1.0">
              <emma:interpretation id="{5E19B4CB-3124-4492-96C0-AE3A05D9337C}" emma:medium="tactile" emma:mode="ink">
                <msink:context xmlns:msink="http://schemas.microsoft.com/ink/2010/main" type="inkWord" rotatedBoundingBox="5422,16597 6620,16519 6684,17513 5486,17590"/>
              </emma:interpretation>
              <emma:one-of disjunction-type="recognition" id="oneOf45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326812.0895">3106 16647 806 0,'-4'-8'36'0,"4"8"7"0,0-11-35 0,0 3-8 16,0 0 0-16,0-4 0 0,4 5 134 0,-4-1 25 16,0-4 5-16,0 4 0 0,0 1-68 0,0-5-15 0,0 0-2 0,0 4-1 15,0 1-2-15,0-5 0 0,0 4 0 0,0 0 0 16,0 8-29-16,0 0-7 0,-8-8 0 0,3 8-1 16,-4 0-24-16,1 4-5 0,-6 0-1 0,6 4 0 15,-10 4-9-15,5-1 0 0,-5 9 0 0,1-1 0 16,-1 1 0-16,-4 3 0 0,0 1 0 0,5-1 0 15,-1 4 0-15,5 1 0 0,9-1-9 0,-1 0 9 16,1-3 0-16,8-5 0 0,1 5 0 0,4-9 0 16,-1 5 0-16,1-9 0 0,9 5 0 0,-1-8 0 15,-4-4 0-15,9-4 0 0,-4 0 0 0,4-4 0 16,-5-4 0-16,1 0 0 0,-1-7 0 0,-3-1 0 16,-1 0 0-16,-4 1 9 0,-1-9-9 0,1 5 8 15,0-4-8-15,-5-1 0 0,1 1 9 0,-1-1-9 16,-4 1 27-16,4 0 1 0,1-1 0 0,-1 9 0 0,-4-1-20 15,0 4-8-15,0 12 0 0,0 0 8 0,0 0-8 0,0 0 0 16,9 4 0-16,0 4 0 0,4 8-10 0,-9 3 10 16,5 1 0-16,-5 3-9 15,5 0 9-15,0 5 8 0,0-1-8 0,4-4 11 0,4 5-11 0,1-5 10 16,4-3-10-16,-4 3 10 16,-1-7-161-16,1 3-32 0,-1 4-6 0,-17-23-2 0</inkml:trace>
          <inkml:trace contextRef="#ctx0" brushRef="#br0" timeOffset="327092.8937">3611 16090 1382 0,'4'-8'123'0,"1"0"-99"0,-5 0-24 0,4 0 0 16,0-3 73-16,-4 11 10 0,0 0 1 0,5-8 1 15,-5 8 4-15,0 0 1 0,13 0 0 0,0 4 0 16,0 7-41-16,-4 5-8 0,-5 4-1 0,5 3-1 16,4 8-15-16,-4 4-4 0,-9 0 0 0,5 8 0 15,-1 4 7-15,0-4 1 0,-4 4 0 0,0 3 0 16,9-3-7-16,-9 4-1 0,0-4 0 0,-4-4 0 16,4 3-11-16,0-7-9 0,0 0 12 0,4-3-12 15,0-1 0-15,1-8-16 0,-5-4 2 0,0 1 0 16,-9-5-201-16</inkml:trace>
          <inkml:trace contextRef="#ctx0" brushRef="#br0" timeOffset="327319.4777">4001 15914 1792 0,'0'0'80'0,"-4"-4"16"0,0 0-77 0,4 4-19 15,0 0 0-15,0 0 0 0,4 16 64 0,0 3 10 16,-4 1 2-16,5 3 0 0,-1 8-20 0,0 5-3 16,-4 3-1-16,5 0 0 0,-1 3-19 0,-4 5-4 0,0 0-1 15,5 0 0-15,3 7 8 0,1 1 0 16,-18 0 1-16,5-5 0 0,-5 1-23 0,5 0-5 16,-1-4-1-16,5-5 0 15,0 1-36-15,0-4-7 0,5 0-1 0</inkml:trace>
        </inkml:traceGroup>
        <inkml:traceGroup>
          <inkml:annotationXML>
            <emma:emma xmlns:emma="http://www.w3.org/2003/04/emma" version="1.0">
              <emma:interpretation id="{2B4CBAE0-B9B9-411D-94F9-A3277C5908AB}" emma:medium="tactile" emma:mode="ink">
                <msink:context xmlns:msink="http://schemas.microsoft.com/ink/2010/main" type="inkWord" rotatedBoundingBox="7790,16516 10562,16338 10638,17522 7867,17701"/>
              </emma:interpretation>
              <emma:one-of disjunction-type="recognition" id="oneOf46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328112.6295">5243 16667 403 0,'0'0'17'0,"0"0"5"15,-9-8-22-15,5 0 0 0,4 8 0 0,0 0 0 0,0 0 292 0,0 0 53 0,4-4 11 0,5-4 3 16,4 8-266-16,5-7-53 0,-1-1-10 0,5-4-2 16,9-7-16-16,0 3-2 0,-1 0-1 0,1 1 0 15,0-5 3-15,-5-3 0 0,5 3 0 0,-1 1 0 16,-8-1-4-16,5-3 0 0,-5 4 0 0,-5-1 0 16,-4 4 8-16,0-3 2 0,-4 3 0 0,-4-3 0 15,-1 3 11-15,-4 5 3 0,-4-1 0 0,-1 4 0 16,-4 0-11-16,-4 4-1 0,0 4-1 0,0 4 0 15,-9 4 9-15,5 4 3 0,-10 3 0 0,-4 9 0 0,1-1-31 16,3 8 0-16,1 1 0 0,-5 3 0 16,5 8 8-16,0-1 1 0,8-3 1 0,1 4 0 0,-1-4-10 0,9 0 0 15,-4-4 0-15,9 1 0 0,4-5 0 16,0-4 8-16,4-4-8 0,5 1 0 16,4-5-72-16,5 1-19 0,-1-8-4 0,5-5-829 15</inkml:trace>
          <inkml:trace contextRef="#ctx0" brushRef="#br0" timeOffset="328387.3133">6068 16519 1382 0,'0'0'61'0,"-5"-12"13"0,-3 4-59 0,-1-4-15 0,4 1 0 0,1 3 0 16,0-4 137-16,-5 0 25 0,4 5 5 0,1-1 1 15,-5 0-101-15,1 4-20 0,-1 4-4 0,0 0-1 16,0 4-26-16,0 4-6 0,-4 0-1 0,0 3 0 15,0 9-9-15,-5-5 0 0,5 9 9 0,0-1-9 16,0 5 0-16,4 3 0 16,-4-4 0-16,9 4 0 0,-5 0 0 0,4-3 0 15,1-5 0-15,4 4 0 0,4-3 0 0,1-5 0 0,-1 1 0 0,5-8 0 16,-5 3 0-16,-4-15 0 0,0 0 0 0,18 4 0 16,-9-4 0-16,8-8 0 0,-4 0 0 0,5-3 0 15,-1-5 20-15,1-3 0 0,0-5 0 0,-1 1 0 16,1-4-28-16,-1-1-7 0,5-3-1 0,-4-4 0 15,-5 0 24-15,4-8 5 0,-3 0 1 0,-1-4 0 0,4 0-3 16,-4-3-1-16,1-9 0 0,-1 1 0 0,0-1 1 16,4 5 0-16,-3-1 0 0,3 4 0 0,1 8-11 0,-1 1 12 15,-4 7-12-15,-4 7 12 0,0 9 22 0,0 3 5 16,0 8 1-16,-9 8 0 0,0 0-26 0,4 12-5 16,-4 8-1-16,0 3 0 0,-9 8-8 0,5 8 0 15,-9 4 0-15,-1 4 0 0,1 0 0 0,5 7 8 16,-10 1-8-16,5-5 8 0,4 1-8 0,-4 0 0 15,4 3 0-15,0-3 0 16,-4-4-38-16,4 0-3 0,1-4-1 0,8 0 0 16,0-4-178-16,0-8-35 0</inkml:trace>
          <inkml:trace contextRef="#ctx0" brushRef="#br0" timeOffset="329415.2912">6770 16417 1555 0,'0'-8'138'0,"0"-3"-110"0,4-1-28 0,0 0 0 15,5 1 78-15,-4-1 10 0,-1 0 3 0,0 4 0 16,-4 1-36-16,0 7-7 0,0-4-2 0,0 4 0 16,0 0-14-16,0 0-2 0,-4-4-1 0,-5 0 0 15,0 4-13-15,-4 0-2 0,0 4-1 0,0 4 0 16,-5-5-13-16,5 5 9 0,-4-4-9 0,4 4 8 15,-1-4-8-15,1 4 0 0,4-1 0 0,-4 1 0 0,0 0 0 16,4 0 0-16,5 0 0 0,-5 3 0 0,0-3 0 0,5 0 0 16,0 0-9-16,-1 0 9 0,5-8 0 0,5 7 0 15,-5-7 0-15,8 8 0 0,1 0-14 0,0-4 4 16,4 0 1-16,0-4 0 0,5-4-1 0,-1 4 0 16,1-8 0-16,4 4 0 0,-5 4 10 0,5 0-8 15,-8 0 8-15,3 8-8 0,1 0 8 0,-5 3 0 16,-4 1 0-16,-1 8-8 0,-3 3 8 0,-5 0 0 15,-9 9 0-15,0-1-8 0,-4 4 8 0,-5 0 0 16,-3 4 8-16,-1-4-8 16,-5 0 0-16,1 0 0 0,4-3 0 0,-4-1-12 15,4-8-8-15,-5 1-3 0,10-5 0 0,-5-7 0 16,4-1 7-16,5-3 2 0,0 0 0 0,4-8 0 0,5-4-9 0,0-4-1 16,8 1-1-16,5-5 0 15,-1 0-31-15,6-3-5 0,3-1-2 0,5-4 0 16,4 1 6-16,5-1 1 0,0-3 0 0,0 0 0 0,8-5 32 0,-4 5 6 15,0 0 2-15,5-5 0 0,4 5 16 0,-5-1-10 0,-4 5 10 0,0-1-8 16,0 5-2-16,-4-5 0 0,0-3 0 0,-5 3 0 16,-4 1-5-16,4-4-1 0,1 3 0 0,-1 1 0 15,-4-1 38-15,0-3 7 0,-5 3 2 0,-3 1 0 16,3-1 21-16,-4 5 4 0,-4-1 0 0,-5 0 1 16,-4 1-11-16,5 3-2 0,-10 0-1 0,1 5 0 15,-5 3 0-15,1-4 0 0,-1 4 0 0,-4 4 0 16,-5 4-11-16,1 4-3 0,3-4 0 0,-3 7 0 15,-1 1-2-15,1 4-1 0,-1 3 0 0,1 1 0 0,-1 7-15 16,5 0-3-16,-5 4-8 0,5-3 12 0,0-1-12 16,0 4 0-16,4-7 0 0,0 3 0 15,5-4 0-15,0-3 0 0,-1 3 0 0,5 1 0 0,0-1 0 0,9 4 0 16,-9-7 0-16,4-5 0 0,9 1 0 0,-4 0 0 16,0-5 8-16,0-3-8 0,-5 0 8 0,-4-8-8 15,13 4 11-15,-4 0-11 0,0-4 20 0,4-4-2 16,-4 0-1-16,0-4 0 15,4 4-3-15,0-4-1 0,0 1 0 0,0-1 0 16,5-4-13-16,-5 0 9 0,5-3-9 0,-1 3 8 0,5 0-8 0,0-3 0 16,-5-1 0-16,10 4 0 0,-1-7 0 0,0 3 0 15,1-3 0-15,-5-1 0 0,-5 1 0 0,1-1 0 16,-1-3 9-16,1 3-9 0,4-3 13 0,0 0-1 16,-5 3-1-16,1 1 0 0,-1-5 0 0,1 5 0 0,0-1 0 0,3 1 0 0,-3 3-11 0,4 1 0 15,0-1 0-15,0 0 8 16,0 9-8-16,-5-5 0 0,5 0 0 0,-4 4 0 15,-1 1 0-15,1 7 0 0,-1-4 0 16,-3 4 0-16,-6 4 0 0,1-4 0 0,-9 0 0 0,9 7 8 16,0-3 2-16,-1 4 0 0,-8-8 0 0,5 8 0 15,4 4-2-15,-5-5 0 0,-4-7 0 0,4 8 0 16,1 0 2-16,-1 0 0 0,-4-8 0 0,5 8 0 16,-1-1-10-16,0 1-9 0,1 4 9 0,-5-4-13 15,0 3 22-15,0-3 5 0,-5 4 1 0,1-4 0 16,-5 3 10-16,-4 1 3 0,0 4 0 0,0-1 0 15,-9 1-12-15,0-1-1 0,-5-3-1 0,-3 4 0 16,-5-1-6-16,0 1-8 0,-5-4 11 0,1-1-11 0,4-3 14 0,-1 0-4 16,6 0-1-16,3 0 0 15,1-5-38-15,0 1-8 0,4-4-2 0,4 0 0 16,1-4-161-16,4 4-32 0</inkml:trace>
        </inkml:traceGroup>
        <inkml:traceGroup>
          <inkml:annotationXML>
            <emma:emma xmlns:emma="http://www.w3.org/2003/04/emma" version="1.0">
              <emma:interpretation id="{C6FDEB71-E102-4B6D-B365-53D4CD4844C2}" emma:medium="tactile" emma:mode="ink">
                <msink:context xmlns:msink="http://schemas.microsoft.com/ink/2010/main" type="inkWord" rotatedBoundingBox="11890,16297 15739,16048 15820,17314 11972,17562"/>
              </emma:interpretation>
              <emma:one-of disjunction-type="recognition" id="oneOf47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331630.4819">10552 16164 1267 0,'0'0'112'0,"0"0"-89"16,0 0-23-16,8-8 0 0,1 0 80 0,0 4 12 15,4 0 3-15,0 0 0 0,5 4-30 0,-1-4-5 16,1 4-2-16,4-3 0 0,8 3-27 0,1-4-6 16,0 0-1-16,0 0 0 0,-1 0-8 0,1 0-3 15,0 4 0-15,-5-4 0 0,0-4 5 0,-4 4 1 16,5 1 0-16,-5-1 0 16,-5 0-55-16,1 0-10 0,-5 4-2 0,-4 0-1 15,-9 0-23-15,0 0-4 0,0 0 0 0,0 0-1 0</inkml:trace>
          <inkml:trace contextRef="#ctx0" brushRef="#br0" timeOffset="331631.4796">10578 16359 1544 0,'0'0'68'0,"0"0"15"0,0 0-67 0,13 0-16 0,0-4 0 0,5 0 0 15,-1 4 43-15,5-8 5 0,9 4 0 0,0-4 1 16,8 4-24-16,1 1-5 0,-1-5 0 0,5 0-541 15,4 4-108-15</inkml:trace>
          <inkml:trace contextRef="#ctx0" brushRef="#br0" timeOffset="331844.4786">11982 15544 1728 0,'-9'-8'153'0,"0"0"-122"15,0 4-31-15,1-4 0 0,-6 4 76 16,1 4 8-16,0 4 3 0,0 8 0 0,-5 0-15 0,-3 7-4 16,-1 5 0-16,0 3 0 0,-5 4-41 0,5 8-9 15,-4 0-2-15,4 8 0 0,5 0-6 0,-5 3-2 16,0 5 0-16,4 0 0 0,-4-1 20 0,9 1 3 16,9-8 1-16,-1 3 0 0,1 1-32 0,4 0-12 15,0-8 1-15,0 3 0 16,0-3-117-16,4-4-24 0,14 24-5 0,8-28-1 0</inkml:trace>
          <inkml:trace contextRef="#ctx0" brushRef="#br0" timeOffset="332262.9607">12170 16000 1497 0,'0'0'133'0,"5"-12"-106"0,-5-3-27 0,9-1 0 15,-1-3 78-15,6-1 10 0,-6 1 3 0,10-1 0 16,-5 1-29-16,9 3-6 0,0-4 0 0,0 9-1 16,0-5-34-16,0 8-6 0,0 1-2 0,-5 7 0 15,1 3-13-15,-5 5 9 0,-9 4-9 0,5 4 8 16,-9 7-8-16,0 4 10 0,-9 4-10 0,0 5 10 16,-4 6 10-16,0 1 1 0,0-4 1 0,-5 4 0 0,5 0 3 0,0-8 1 15,4-4 0-15,1 1 0 0,-1-5-16 16,4-8-10-16,5-3 12 0,5-4-12 0,4-5 12 0,-9-7-4 15,13 0 0-15,-4-3-8 0,8-5 8 0,1-4-8 16,-1 0 0-16,-4-7 0 0,5-1 0 0,-1-7 8 16,-3 0-8-16,3-1 0 0,1-3 11 0,-5-8-11 15,0 4 10-15,5-4-10 0,-1 4 17 0,1 4-2 16,-1 0-1-16,1 3 0 0,4 5 7 0,-5 7 2 16,1 5 0-16,-5-1 0 0,4 4-13 0,-8 8-2 15,4 4-8-15,-4 4 12 0,0 4-12 0,0 3 11 16,-9 5-11-16,0 7 10 0,0-4-10 0,-5 9 10 15,1-1-10-15,-5 4 10 0,0 0-10 0,-4 0-9 16,4 0 9-16,-4 0-13 16,5 0-138-16,3-3-27 0,1-1-6 0</inkml:trace>
          <inkml:trace contextRef="#ctx0" brushRef="#br0" timeOffset="332462.6962">13136 15988 1900 0,'0'0'169'0,"8"12"-135"0,1 3-34 0,0 9 0 15,-5 3 83-15,1 4 9 0,-1 1 3 0,-4 3 0 16,0 0-22-16,-4 4-4 0,-5 4-1 0,-4 0 0 16,0-4-40-16,-9 7-8 0,0 1-1 0,-5-4-1 15,-3 0-18-15,-5-4-9 0,4 0 1 0,0 0 0 16,0-8-184-16,1 0-37 0</inkml:trace>
          <inkml:trace contextRef="#ctx0" brushRef="#br0" timeOffset="330897.5523">9319 16265 1076 0,'0'0'48'0,"0"0"9"0,0 0-45 15,0 0-12-15,0 0 0 0,0 0 0 0,8 0 63 0,6 0 10 16,-1 0 3-16,4 0 0 0,1 0 1 0,4-4 1 15,4 0 0-15,-4 0 0 0,0 4-22 0,9-4-5 16,-1 1-1-16,6-5 0 0,-6 0-18 0,1 0-3 16,-5-4-1-16,5 1 0 0,0-1 2 0,-5-4 0 15,0-3 0-15,-4 3 0 0,5-3 6 0,-5-5 0 16,-5 1 1-16,5 4 0 0,-4-5-5 0,-5 1-2 16,4 3 0-16,-4-3 0 0,1 3-11 0,-1-3-3 15,0 0 0-15,-4-1 0 0,-1 5-6 0,1-1-2 0,-4-3 0 16,-5 3 0-16,-5 5-8 0,1-5 10 15,-1 5-10-15,1 3 10 0,-9 0-10 0,4 4 0 16,-4 1 0-16,0 3 0 0,-5 0 0 0,1 4 0 0,-1 4 0 16,-4 0 0-16,0 3 0 0,0 1-9 0,-4 4 9 15,0 0 0-15,-1 3 0 0,1 1-8 0,0 7 8 0,-5 1 0 16,0 3 0-16,5 0 0 0,4 4 0 0,0 5 0 16,5-1 0-16,-5 4 9 0,4 3 1 0,1-3 0 15,8 0 1-15,0 0 0 0,0-3 0 0,5-1 0 16,4-8 7-16,4 0 2 0,5 1 0 0,0-5 0 15,4-4-20-15,9-3 0 0,0 4 0 0,4-5 0 16,5 1 0-16,4-1 0 0,-4-3 0 0,8-4 0 16,-4 0-172-16,5-1-39 15</inkml:trace>
        </inkml:traceGroup>
        <inkml:traceGroup>
          <inkml:annotationXML>
            <emma:emma xmlns:emma="http://www.w3.org/2003/04/emma" version="1.0">
              <emma:interpretation id="{BD933AF5-D4F6-4782-AAFC-E29CE3866B5F}" emma:medium="tactile" emma:mode="ink">
                <msink:context xmlns:msink="http://schemas.microsoft.com/ink/2010/main" type="inkWord" rotatedBoundingBox="16319,16029 17354,15962 17428,17104 16393,17170"/>
              </emma:interpretation>
              <emma:one-of disjunction-type="recognition" id="oneOf48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332863.9058">13737 15821 1854 0,'4'-24'82'0,"0"16"17"0,5 1-79 0,0-1-20 16,4 0 0-16,-4 4 0 0,-9 4 51 0,13 0 6 0,-4 0 2 0,4 8 0 16,-9 4-34-16,1 7-6 0,-1 1-2 0,-4 11 0 15,0 0-17-15,-4 4 0 0,-1 4 0 0,1 4 0 16,0 0 0-16,-1-4 0 0,-4 4 8 0,5-8-8 15,0 0 37-15,-1-8 4 0,5 0 1 0,0-3 0 16,0-5-15-16,0-7-3 0,5-4-1 0,-5-8 0 16,0 0 17-16,0 0 4 0,13 0 1 0,0-8 0 15,0-4-10-15,5-3-3 0,-1-5 0 0,1-3 0 16,4-8-9-16,0-1-3 0,4-7 0 0,0 0 0 16,1 0-8-16,3 0-1 0,1 0-1 0,4 1 0 15,-4 6-10-15,-5 1 0 0,-4 0 0 0,-4 8 8 16,-1-1-8-16,-4 5 0 0,1 3 0 0,-1 4 0 15,-4 1-194-15,-9 3-38 16,0 8-7-16,0 0-1 0</inkml:trace>
          <inkml:trace contextRef="#ctx0" brushRef="#br0" timeOffset="333130.0282">14548 15368 1900 0,'9'-8'169'0,"4"8"-135"15,0 0-34-15,1 0 0 0,8 8 68 0,-1 0 6 16,-3 8 2-16,0 7 0 0,3 0 8 0,-3 9 3 0,-5 3 0 0,5 4 0 16,-9 7-19-16,-1 1-3 0,-3 8-1 0,-10-1 0 15,1 5-22-15,-9 3-5 0,0 1-1 0,-5-1 0 16,-4-3-16-16,0-1-3 0,0-7-1 0,0 3 0 15,-4-7-3-15,4 0-1 0,-4-4 0 0,-1-4 0 16,1-4-112 0,-5 0-22-16,1-4-5 0,8-7-1 0</inkml:trace>
        </inkml:traceGroup>
        <inkml:traceGroup>
          <inkml:annotationXML>
            <emma:emma xmlns:emma="http://www.w3.org/2003/04/emma" version="1.0">
              <emma:interpretation id="{38023E69-EF21-40DE-BC34-DB8EC77724C0}" emma:medium="tactile" emma:mode="ink">
                <msink:context xmlns:msink="http://schemas.microsoft.com/ink/2010/main" type="inkWord" rotatedBoundingBox="19046,15601 21329,15454 21407,16657 19123,16804"/>
              </emma:interpretation>
              <emma:one-of disjunction-type="recognition" id="oneOf49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335012.9259">16509 15637 1825 0,'0'0'40'0,"0"0"8"0,0 0 1 0,0 0 3 0,0 0-41 0,0 0-11 0,0 0 0 0,0 0 0 16,0 12 24-16,0 7 2 0,-4 1 1 0,4 7 0 15,-4 4-8-15,4 5-2 0,-5 3 0 0,5 0 0 0,0 0-2 0,5-4-1 16,-1 0 0-16,0 0 0 0,10-8-6 16,-6 0 0-16,6-7-8 0,-6-5 12 0,5 1 0 0,1-8 0 15,3-4 0-15,-4-8 0 0,0-4 9 0,5 0 2 16,-5-7 0-16,5-1 0 0,-5-3 2 0,0-1 1 16,0-7 0-16,0 3 0 0,1-3-3 0,-6-4-1 15,1 4 0-15,4-1 0 0,-4 1 7 0,0 8 2 16,-5-1 0-16,5 4 0 0,-9 9-8 0,0-1-2 15,13 8 0-15,-4 4 0 0,-5 4-21 0,1 7 0 16,-1 9 0-16,5-1 0 0,8 4 0 0,-3 1 0 16,-6-1 0-16,-3-4-8 0,-1 1 8 0,5-1 0 15,0-7-9-15,4-5 9 0,-9 1-13 0,9-4 1 16,-4-4 1-16,4-4 0 0,9-4 11 0,-4 0 0 16,-9 0 0-16,-5-8 0 0,9 1 8 0,-4-1 0 15,0-4 0-15,-1 5 0 0,-3-9-8 0,-1 5 9 0,5-5-9 16,-5 1 10-16,-8-1-2 0,4 4-8 0,4 5 12 15,5-1-4-15,-4 0-24 0,-5 5-4 0,0 7-2 16,8-8 0 0,1 0-169-16,-9 8-33 0</inkml:trace>
          <inkml:trace contextRef="#ctx0" brushRef="#br0" timeOffset="335205.2033">17330 15743 576 0,'0'0'51'0,"0"0"-41"16,0 0-10-16,0 0 0 0,4 11 280 0,1 1 53 15,-1 4 11-15,5-1 3 0,4 1-216 0,-9 3-43 16,-4-3-9-16,5 3-2 0,-1-3-44 0,0 3-9 16,-4-3-1-16,0 4-1 0,-4-5-22 0,0 1 0 15,8-1-12-15,-8 5-632 16,-1-9-125-16</inkml:trace>
          <inkml:trace contextRef="#ctx0" brushRef="#br0" timeOffset="335337.2114">17527 15458 1785 0,'-9'-8'159'0,"1"0"-127"15,3 0-32-15,5 8 0 0,0 0 66 0,0 0 7 0,-4-3 2 0,4 3-944 16</inkml:trace>
          <inkml:trace contextRef="#ctx0" brushRef="#br0" timeOffset="335741.6661">18155 15056 1764 0,'0'0'78'0,"0"0"16"0,-9 12-75 0,0 3-19 15,0 5 0-15,1 7 0 0,3 8 69 0,-8 4 11 16,-5 0 1-16,1 12 1 0,4-4 2 0,0 7 1 16,-9 1 0-16,4 0 0 0,1-1-25 0,3 1-4 0,-3-1-2 0,-1 5 0 15,-4-4-43-15,5 3-11 0,-1-7 0 16,5-1 0-1,-9-3-148-15,5-4-32 0,3-8-7 0</inkml:trace>
          <inkml:trace contextRef="#ctx0" brushRef="#br0" timeOffset="335558.5626">17848 15497 2163 0,'0'0'48'0,"0"0"9"0,13-12 3 0,-5 8 0 0,6-4-48 0,-1 1-12 0,4 3 0 0,5 0 0 15,0 0 75-15,5 0 12 0,-1 0 2 0,0 0 1 16,9 0-70-16,-4 0-20 0,-9 1 9 0,9-1-9 16,4 0-104-16,-5 4-24 0,-12-4-6 0,8 4-842 15</inkml:trace>
          <inkml:trace contextRef="#ctx0" brushRef="#br0" timeOffset="336135.3185">18664 14877 2131 0,'4'-16'189'0,"0"8"-151"0,5 1-30 0,-4 3-8 15,-5 4 20-15,0 0 2 0,13 0 1 0,-5 7 0 0,1 5 1 0,-4 8 0 16,-1 3 0-16,-4 4 0 0,-4 12-4 0,-5 4-1 16,0 4 0-16,-8 12 0 0,-1 3 16 0,0 8 3 15,-8 0 1-15,0 4 0 0,-5-3-11 0,0-1-1 16,1 4-1-16,-1-12 0 0,-4 1-26 0,4-5 0 15,5-7 0-15,4-4 0 0,4 0 16 0,1-12-1 16,-5-4-1-16,9-8 0 0,8 1-3 0,-4-13-1 16,-8 1 0-16,8-8 0 0,9-4 3 0,0 0 1 15,-4-8 0-15,-1-8 0 0,1 1-1 0,13-9 0 16,8 5 0-16,-4-8 0 0,-4-1-13 0,13 1 0 0,9-4 0 0,0 4 0 16,-1-1 0-16,1 9 0 15,-5-1 0-15,5 5 0 0,-9 11 0 0,4 0 0 0,-8 4-13 16,-5 8 4-16,0 0 9 0,0 7-8 0,1 1 8 0,-6 3-8 31,5 1-97-31,-4 7-19 0,0 0-4 0</inkml:trace>
        </inkml:traceGroup>
        <inkml:traceGroup>
          <inkml:annotationXML>
            <emma:emma xmlns:emma="http://www.w3.org/2003/04/emma" version="1.0">
              <emma:interpretation id="{42BAB910-F4A7-47B9-9A09-CC7B68323F5A}" emma:medium="tactile" emma:mode="ink">
                <msink:context xmlns:msink="http://schemas.microsoft.com/ink/2010/main" type="inkWord" rotatedBoundingBox="22877,15918 23585,15872 23630,16569 22921,16614"/>
              </emma:interpretation>
              <emma:one-of disjunction-type="recognition" id="oneOf50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337103.7001">20278 15458 1440 0,'9'-20'64'0,"-9"9"12"0,0-1-60 0,9 0-16 16,-1-3 0-16,6-1 0 0,3 4 103 0,1 1 17 15,4-5 4-15,4 4 1 0,0 5-69 0,5-5-15 16,-5 4-2-16,1 4-1 0,-5 0-38 0,-1 8 0 15,-7 4 0-15,-1 8-8 0,-9 3 8 0,1 8 0 16,-10 12 0-16,-8 4 0 0,-5 0 20 0,-3 4 4 16,-6 8 0-16,-3-5 0 0,3-3 4 0,1 0 2 15,4 0 0-15,4-4 0 0,1-8-8 0,4-4-2 16,4 0 0-16,5-8 0 0,-1 1-20 0,5-9 0 16,5-7 0-16,3 0 8 0,1-8-8 0,4 0 8 15,0-4-8-15,5-4 8 0,-1-3 0 0,1-5 1 16,4-3 0-16,-4-1 0 0,3-7-9 0,1-4 0 15,0 3 0-15,0-3 8 0,0-4 9 0,5-4 2 16,-1 0 0-16,0 0 0 0,0-4 9 0,5 4 3 16,0-4 0-16,0 4 0 0,-5 8-19 0,0 4-3 0,1-5-1 15,-10 13 0-15,1 3 16 0,-1 9 4 0,1-1 0 0,-9 4 0 16,-9 4-8-16,8 4-2 0,1 4 0 0,-4-1 0 16,3 1-18-16,-3 8 0 0,-1-1 0 0,0 5 0 15,-4-5 0-15,5 5 0 0,-5 3 8 0,0-3-8 16,0-1 0-16,-5 5 0 0,5-1 0 0,0-3 0 15,0 3-101 1,-4 0-21-16,4 1-4 0,-4-1-954 0</inkml:trace>
        </inkml:traceGroup>
        <inkml:traceGroup>
          <inkml:annotationXML>
            <emma:emma xmlns:emma="http://www.w3.org/2003/04/emma" version="1.0">
              <emma:interpretation id="{43839F94-0EB7-4A18-9E0A-2735A1CCAD42}" emma:medium="tactile" emma:mode="ink">
                <msink:context xmlns:msink="http://schemas.microsoft.com/ink/2010/main" type="inkWord" rotatedBoundingBox="24452,15761 24819,15738 24858,16341 24491,16365"/>
              </emma:interpretation>
              <emma:one-of disjunction-type="recognition" id="oneOf51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337936.3841">22178 15228 806 0,'0'0'36'0,"0"0"7"0,4-8-35 0,1 4-8 0,-1-4 0 0,0 0 0 16,1 5 128-16,3-5 24 0,-8 0 5 0,5 0 1 15,-5 0-70-15,0 8-13 0,0-7-3 0,-5-1-1 16,1 4-23-16,0-4-4 0,-1 0 0 0,-3 8-1 16,-1-4-15-16,-4 4-2 0,-1 4-1 0,1-4 0 15,0 4 18-15,-4 0 3 0,3 0 1 0,-3 4 0 0,-1 3-6 0,1 1-1 16,-5 4 0-16,9 3 0 0,-5-3-7 0,1 7-1 15,-1 5-1-15,0-1 0 0,5 4-12 16,0 4-3-16,0-4 0 0,4 4 0 0,0 1-16 0,5-1 10 16,0-4-10-16,4 0 8 0,4-4-8 0,5 1 0 15,0-5 0-15,4 0 0 0,4-3 8 0,1-4-8 16,4-5 12-16,4 1-4 16,9-4-120-16,0-8-25 0,-4 0-5 0,4 0-781 0</inkml:trace>
          <inkml:trace contextRef="#ctx0" brushRef="#br0" timeOffset="338160.1823">21972 15509 2091 0,'0'0'46'0,"0"0"10"0,0 0 1 0,0 0 2 0,0 0-47 0,13-4-12 0,0 4 0 0,0-4 0 16,5 0 38-16,-1 4 6 0,5-4 0 0,4 0 1 15,1 0-149-15,3 0-31 0,10 0-5 0,-14 0-2 16</inkml:trace>
        </inkml:traceGroup>
        <inkml:traceGroup>
          <inkml:annotationXML>
            <emma:emma xmlns:emma="http://www.w3.org/2003/04/emma" version="1.0">
              <emma:interpretation id="{BD663C48-9F77-4FD0-BD34-22B739D21C12}" emma:medium="tactile" emma:mode="ink">
                <msink:context xmlns:msink="http://schemas.microsoft.com/ink/2010/main" type="inkWord" rotatedBoundingBox="25624,15149 27078,15056 27165,16399 25711,16493"/>
              </emma:interpretation>
              <emma:one-of disjunction-type="recognition" id="oneOf52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338732.3726">23384 14604 1094 0,'13'-24'97'0,"-4"13"-77"0,-4-1-20 0,3 0 0 15,1 1 121-15,0-1 21 0,4 4 4 0,-9 4 1 16,5 0-41-16,-9 4-8 0,9 4-2 0,-5 4 0 16,-4 8-51-16,0 3-10 0,5 4-3 0,-10 13 0 15,-8 10-10-15,0 1-2 0,0 12-1 0,-5 3 0 16,-4 0 8-16,-4 9 1 0,0-1 1 0,-1 0 0 0,1 0-13 0,0-3-4 15,-1-5 0-15,1-7 0 0,4-9 0 0,0 1 0 16,5-8 0-16,-1-8 0 0,5-3 23 0,0-5 4 16,4 0 1-16,5-11 0 0,-1 0-13 0,1-4-3 15,4-8 0-15,0 0 0 0,0 0 13 0,0 0 3 16,13 4 0-16,5-4 0 0,4 0-16 0,0-4-4 16,-1 4 0-16,6-4 0 0,3 0-12 0,1 0-8 15,0 4 8-15,0 0-8 0,4 0 0 0,4 0 0 16,5 4 0-16,-4 0 0 15,-1 0-66-15,1 3-18 0,-5 1-3 0,4 0-1071 0</inkml:trace>
          <inkml:trace contextRef="#ctx0" brushRef="#br0" timeOffset="339024.9545">24521 15333 2257 0,'0'0'100'0,"0"0"20"16,0 0-96-16,0 0-24 0,4 16 0 0,0-1 0 0,-4 5 50 15,-4 3 5-15,0 1 1 0,-5 7 0 0,0 0-10 0,-9 0-2 16,1-4 0-16,-9 9 0 0,-5-5-28 0,-4 0-7 16,0 4-1-16,-5-4 0 15,1 0-137-15,-1 1-28 0,1-1-6 0</inkml:trace>
        </inkml:traceGroup>
        <inkml:traceGroup>
          <inkml:annotationXML>
            <emma:emma xmlns:emma="http://www.w3.org/2003/04/emma" version="1.0">
              <emma:interpretation id="{0A3459F6-E7FE-48F2-BDDA-5DE50E49FCB1}" emma:medium="tactile" emma:mode="ink">
                <msink:context xmlns:msink="http://schemas.microsoft.com/ink/2010/main" type="inkWord" rotatedBoundingBox="27962,15611 29859,15489 29898,16108 28002,16230"/>
              </emma:interpretation>
              <emma:one-of disjunction-type="recognition" id="oneOf53">
                <emma:interpretation id="interp69" emma:lang="" emma:confidence="1">
                  <emma:literal/>
                </emma:interpretation>
              </emma:one-of>
            </emma:emma>
          </inkml:annotationXML>
          <inkml:trace contextRef="#ctx0" brushRef="#br0" timeOffset="340361.9296">25363 15138 1594 0,'13'-12'71'0,"-13"12"14"0,4-11-68 0,5-1-17 15,4 0 0-15,1 1 0 0,3-1 68 0,1-4 9 16,4 5 3-16,4-1 0 0,5 0-35 0,-1 0-6 0,1 5-2 0,0-1 0 16,4 0-28-16,-4 4-9 0,-9 0 0 0,-1 8 0 15,1 0 0-15,-8 4 0 0,-1 4 0 16,-9 3 0-16,1 9 0 0,-10 7 0 0,-4 4 0 0,-4 4 0 15,-4 4 14-15,-5 0-4 0,4 3-1 0,1 1 0 16,-5-4-1-16,4 4 0 0,1-8 0 0,-1-8 0 16,5 0 7-16,4-3 1 0,5-9 0 0,-1 1 0 15,1-9-6-15,4-3-1 0,0-8 0 0,0 0 0 16,0 0 16-16,9 0 3 0,4 0 1 0,0-8 0 16,5 1 3-16,-1-5 1 0,-4 0 0 0,5-3 0 15,4-5 9-15,4 1 2 0,0-5 0 0,-4 1 0 16,9-1 0-16,-5-7 1 0,1 4 0 0,-1-4 0 15,5-8-26-15,-1 0-6 0,-3-4-1 0,3 4 0 16,1 4-12-16,0-4 0 0,4 4 0 0,0 3 0 16,0 5-32-16,5 4-10 0,-5 3-2 0,-5 5-748 15,-8 3-149-15</inkml:trace>
          <inkml:trace contextRef="#ctx0" brushRef="#br0" timeOffset="340596.3886">27254 14947 1364 0,'0'0'60'0,"0"0"13"0,0 0-58 0,0-12-15 0,0 12 0 0,-5-4 0 16,1 0 98-16,-5-3 17 0,-4 7 3 0,0-4 1 15,0 4-59-15,-9 4-12 0,0 3-3 0,-4 1 0 16,-5 8-20-16,5-1-4 0,-5 1-1 0,0 7 0 16,0 1-4-16,1 3-2 0,3 4 0 0,5 1 0 0,1 3 29 0,-1 0 5 15,8 0 2-15,1 0 0 0,0-4-24 0,9 0-5 16,-1-3-1-16,5-1 0 0,0-4-5 0,5 1-2 16,8-5 0-16,0 1 0 0,5-5-13 0,4-3 8 15,8-4-8-15,1-4 0 16,8 0-126-16,-3-4-31 0,3 0-7 0,-8-4 0 15</inkml:trace>
          <inkml:trace contextRef="#ctx0" brushRef="#br0" timeOffset="340788.0158">26890 15275 2041 0,'0'0'44'0,"8"-4"10"0,6 0 2 0,-1 0 2 0,4 0-46 0,5 0-12 0,0-4 0 0,0 4 0 15,9-3 21-15,-5 7 3 0,5-4 0 0,-5 0-956 16</inkml:trace>
        </inkml:traceGroup>
        <inkml:traceGroup>
          <inkml:annotationXML>
            <emma:emma xmlns:emma="http://www.w3.org/2003/04/emma" version="1.0">
              <emma:interpretation id="{3211DB03-F712-4CE7-BA42-A4FD9796E811}" emma:medium="tactile" emma:mode="ink">
                <msink:context xmlns:msink="http://schemas.microsoft.com/ink/2010/main" type="inkWord" rotatedBoundingBox="30222,15113 31837,15008 31911,16159 30297,16264"/>
              </emma:interpretation>
              <emma:one-of disjunction-type="recognition" id="oneOf54">
                <emma:interpretation id="interp70" emma:lang="" emma:confidence="1">
                  <emma:literal>R.</emma:literal>
                </emma:interpretation>
                <emma:interpretation id="interp71" emma:lang="" emma:confidence="0">
                  <emma:literal>R .</emma:literal>
                </emma:interpretation>
                <emma:interpretation id="interp72" emma:lang="" emma:confidence="0">
                  <emma:literal>R ,</emma:literal>
                </emma:interpretation>
                <emma:interpretation id="interp73" emma:lang="" emma:confidence="0">
                  <emma:literal>R -</emma:literal>
                </emma:interpretation>
                <emma:interpretation id="interp74" emma:lang="" emma:confidence="0">
                  <emma:literal>R :</emma:literal>
                </emma:interpretation>
              </emma:one-of>
            </emma:emma>
          </inkml:annotationXML>
          <inkml:trace contextRef="#ctx0" brushRef="#br0" timeOffset="341347.9652">27903 14787 1324 0,'9'-12'118'0,"-5"-3"-94"0,1 3-24 0,3 0 0 15,1-3 64-15,0-1 9 0,0 4 2 0,0-3 0 16,4 3 36-16,-4 4 7 0,-1-3 2 0,1 3 0 15,0 4-45-15,-5 0-9 0,5 4-2 0,-9 0 0 16,4 0-15-16,5 8-3 0,-9 4-1 0,5 7 0 16,-5 4-36-16,-5 9-9 0,1-1 0 0,-9 8 0 15,-1 4 43-15,1 0 6 0,0 3 2 0,-4 9 0 16,-1-4-9-16,-4 3-2 0,5-3 0 0,-1 4 0 0,0-1-22 16,1-3-5-16,-1-4-1 0,1-4 0 0,-1 0-12 0,1-4 0 15,4-4 0-15,-5 0 0 16,5-4-71-16,0-4-17 0,0-7-3 0,-1-5-680 15,1 1-136-15</inkml:trace>
          <inkml:trace contextRef="#ctx0" brushRef="#br0" timeOffset="341857.8543">27956 14775 1954 0,'9'-39'87'0,"-5"20"17"0,5-1-83 0,0-7-21 0,4-4 0 0,4 7 0 16,1 1 80-16,4 4 12 0,0-1 3 0,4 4 0 16,0 1-61-16,5 3-12 0,4-3-2 0,0 3-1 15,5 0-19-15,-1 4 0 0,5 1 0 0,9-1 0 16,-9 4 0-16,-5 4 0 0,-4 4 8 0,-4 0-8 16,-5 3 11-16,-4 5-2 0,-4 0 0 0,4 0 0 15,-9 7 7-15,0 1 2 0,0-1 0 0,-4 4 0 0,0 1-6 0,-1-1 0 16,-8 1-1-16,5-1 0 15,-5 4-11-15,-5 1 8 0,1-5-8 0,-9 0 8 16,0 1-8-16,0-5 10 0,-9 5-10 0,-5-5 10 16,1-3-10-16,0-1 0 0,-5-3 0 0,0 4 0 0,1-5-12 15,-1-3 3-15,4 0 0 0,1-4 0 16,4 4 9-16,0-4 0 0,-4 0 0 0,8-1 0 16,-4-3 0-16,5 0 0 0,-1 0 8 0,1-3-8 0,4 3 0 15,0-4 0-15,-1 0 0 0,6 4 0 0,-6 0 0 0,6 0 0 16,-6 0 0-16,10 0-8 0,-5 0 8 0,9 0 0 15,0 0-9-15,-8 4 9 0,3 0 0 0,5-4 0 16,0 0 0-16,0 0 0 0,-4 3 0 0,-1 1 0 16,5-4 0-16,0 0 0 0,-4 8 0 0,4 4 0 15,0 0 12-15,4-1-4 0,5 1 10 0,0-4 2 16,4 3 0-16,5 1 0 0,-1 0 6 0,5 0 2 16,0 7 0-16,9-3 0 0,-5-1-2 0,0 5 0 15,-8-5 0-15,4 5 0 0,-5-1-10 0,5 1-3 16,-4-1 0-16,-5-3 0 0,5 7-13 0,-5-3-16 0,-9-1 3 15,5 5-819-15,-5-1-163 0</inkml:trace>
          <inkml:trace contextRef="#ctx0" brushRef="#br0" timeOffset="342094.4929">29294 15411 2131 0,'0'0'189'0,"0"0"-151"16,-4-4-30-16,4 4-8 0,-9 0 132 0,0 0 24 15,0 4 6-15,0 4 1 16,1-4-152-16,-5 4-31 0,-1-1-5 0,1 1-1156 15</inkml:trace>
        </inkml:traceGroup>
      </inkml:traceGroup>
    </inkml:traceGroup>
  </inkml:traceGroup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04:33.89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-1 13 2602 0,'-4'-16'116'0,"4"16"23"0,0 0-111 0,0 0-28 16,0 0 0-16,0 0 0 0,9-4 56 0,-9 4 7 16,0 0 1-16,0 0 0 0,0 0-52 0,0 0-12 15,0 0 0-15,0 0 0 0,0 0 0 0,0 0-13 16,0 0 2-16,0 0-822 16,-9 12-165-16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20:09.0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3:20:22.588"/>
    </inkml:context>
  </inkml:definitions>
  <inkml:traceGroup>
    <inkml:annotationXML>
      <emma:emma xmlns:emma="http://www.w3.org/2003/04/emma" version="1.0">
        <emma:interpretation id="{8FC709EB-24A1-46DC-8366-6E2ADD6C6D1F}" emma:medium="tactile" emma:mode="ink">
          <msink:context xmlns:msink="http://schemas.microsoft.com/ink/2010/main" type="writingRegion" rotatedBoundingBox="585,981 32434,-1358 33546,13774 1697,16114"/>
        </emma:interpretation>
      </emma:emma>
    </inkml:annotationXML>
    <inkml:traceGroup>
      <inkml:annotationXML>
        <emma:emma xmlns:emma="http://www.w3.org/2003/04/emma" version="1.0">
          <emma:interpretation id="{0BADE06F-5013-492D-8A2B-9B6237385153}" emma:medium="tactile" emma:mode="ink">
            <msink:context xmlns:msink="http://schemas.microsoft.com/ink/2010/main" type="paragraph" rotatedBoundingBox="631,824 27879,72 27923,1672 675,24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4E4CAF-2D35-4749-AE97-78E7159439A3}" emma:medium="tactile" emma:mode="ink">
              <msink:context xmlns:msink="http://schemas.microsoft.com/ink/2010/main" type="line" rotatedBoundingBox="631,824 27879,72 27923,1672 675,2424"/>
            </emma:interpretation>
          </emma:emma>
        </inkml:annotationXML>
        <inkml:traceGroup>
          <inkml:annotationXML>
            <emma:emma xmlns:emma="http://www.w3.org/2003/04/emma" version="1.0">
              <emma:interpretation id="{24264506-AB9D-4560-B0D4-1CA5C6038F5A}" emma:medium="tactile" emma:mode="ink">
                <msink:context xmlns:msink="http://schemas.microsoft.com/ink/2010/main" type="inkWord" rotatedBoundingBox="635,959 6268,804 6298,1918 666,207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1439 636 1148 0,'0'0'25'0,"0"0"6"0,0 0 1 0,0 0 0 0,0 0-32 0,0 0 0 0,0 0 0 0,0 0 0 16,17 0 76-16,-8 0 10 0,4 0 2 0,-4-4 0 15,4 4-20-15,5 0-3 0,-5-8-1 0,4 8 0 16,1-11-3-16,-1-1-1 0,5 4 0 0,-9-4 0 15,5-3-23-15,-5 7-5 0,5-11 0 0,-1 3-1 16,-4-4-18-16,1 1-3 0,-1 3-1 0,0-3 0 16,0-1-9-16,-9 5 0 0,5-5 0 0,-4 1 0 15,-1-1 0-15,0 5 0 0,-4 3 0 0,0-4 0 16,0 1 0-16,-4 3 0 0,-5 4 0 0,5 0 0 16,-5 8 0-16,5-11 0 0,-5 11 0 0,0 0 0 15,0 0 0-15,1 11 0 0,-10-7 0 0,5 8 0 0,-5 4 0 16,1-1 0-16,-1 9 11 0,-4-1-11 0,5 8 13 15,-1 4-3-15,1-3-1 0,-5 7 0 0,4 0 14 0,5-4 2 16,0 4 1-16,0 4 0 0,4-4-2 0,0-4 0 16,-4 4 0-16,9-12 0 0,4 4-8 0,0-7-3 15,4-5 0-15,9 1 0 0,-4 3-13 0,4-11 8 16,9-1-8-16,9 5 0 0,-9-16 0 0,4 4 0 16,0-4 0-16,5-4 0 15,0-4-50-15,-1 0-6 0,-3-7-2 0,3-5 0 16,6 1-179-16,-6-5-36 0,32-26-7 0,-18-1-2 0</inkml:trace>
          <inkml:trace contextRef="#ctx0" brushRef="#br0" timeOffset="-982.2226">381 67 1324 0,'0'-12'118'0,"0"4"-94"16,-9-3-24-16,9-1 0 0,-4 4 26 0,4 0 1 15,0 8 0-15,0 0 0 0,-4-8 12 0,4 8 2 16,0 0 1-16,0 0 0 0,-5 4-16 0,-8 4-3 15,9 4-1-15,-1 0 0 0,-12 7-2 0,8 12-1 16,-8-3 0-16,-1 11 0 0,5 3 11 0,-9 13 2 16,0-8 1-16,4 11 0 0,-4-7-1 0,0 4-1 15,1 3 0-15,3 4 0 0,-4 1 5 0,9-12 0 16,-9 3 1-16,13 5 0 0,-4-16-9 0,0-4-1 16,8 3-1-16,1-3 0 0,0-7-13 0,-1-1-2 15,5-4-1-15,-8-7 0 0,8-5 6 0,0-7 0 16,0 4 1-16,0-4 0 0,0-8-17 0,0 0 0 15,8 0 8-15,1 0-8 0,-5-8 14 0,5-4-1 16,4 4 0-16,-4-11 0 0,4 7 3 0,5-4 0 16,-1 1 0-16,10-1 0 0,-10 1 8 0,5-1 1 15,0 4 1-15,5 1 0 0,-6 3 0 0,6 4 0 16,-1-4 0-16,0 4 0 0,1 0-7 0,-1 0-2 0,0 4 0 16,5-7 0-16,0 3 5 0,0 4 1 0,-1-4 0 0,1 0 0 15,-5-4-23-15,9 0 0 0,0 4 0 0,1 1 0 16,-6-5 0-16,5 0-13 0,5 0 1 0,-9 0 1 15,-1-3-85 1,5-1-16-16,0-4-4 0,1 5-958 0</inkml:trace>
          <inkml:trace contextRef="#ctx0" brushRef="#br0" timeOffset="513.4041">2084 359 1144 0,'-9'-12'51'0,"9"12"10"0,9-3-49 0,-5-5-12 0,5 0 0 0,-1 4 0 16,6 0 95-16,3-4 16 0,-8 8 3 0,4 0 1 16,9 0-43-16,-4 4-8 0,-5 0-1 0,9 4-1 15,-9 8 5-15,4-1 1 0,-3 1 0 0,-1 7 0 16,4 4-26-16,-8 1-5 0,0 3-1 0,4 4 0 15,-9-4-8-15,1 4-3 0,-5 4 0 0,4-7 0 16,-8-1-5-16,4 0-2 0,-5-8 0 0,1 5 0 16,-9-9-8-16,4 5-2 0,0-9 0 0,0 5 0 15,1-16-8-15,3 3 0 0,1 1 0 0,0-4 0 16,4-4 10-16,0 0-10 0,0 0 12 0,0-12-12 16,8 1 0-16,-3-5 0 0,3-3 0 0,1-5 0 15,9 5 0-15,-5-13 0 0,0 1 0 0,9 0 0 0,0 0 0 16,4-12 0-16,-4 8 0 0,5 0 0 0,-1 4 0 15,0-5 0-15,1 9 0 0,-1 8 0 0,-4 3 0 0,0 0 0 16,0 9 0-16,0 3 0 0,-5 4 0 0,-4 8 0 16,5 3-10-16,-5 9 10 0,5-5 0 0,-10 9 0 15,1 3 10-15,-4 0-10 0,3 5 12 0,-3-5-12 16,3 8 12-16,-8-4-12 0,0 0 12 0,0-7-12 16,0-1 12-16,0-3-12 0,0-1 24 0,0 1-1 15,0-9-1-15,0-3 0 0,0-8-22 0,0 0 0 16,0 0 0-16,0 0 0 0,0 0 0 0,0 0-8 15,14-12 0-15,-6-3 0 0,6-5 8 0,-6-7 0 16,10 0 0-16,-5-4 8 0,9-1-8 0,-4-11 0 16,-1 8 0-16,5-4 0 0,4 0 0 0,-4 4 0 15,0 4 0-15,0 8 0 0,-4 3 0 0,-1 5 0 16,1 7 0-16,-1 0-8 0,-3 8 8 0,-6 8 11 0,1 0-3 0,0 3 0 16,0 1-8-16,-1 4 0 0,-8 7-10 15,5-4 10-15,4-3 0 0,-5 4 0 0,-4 3 0 0,4-4 0 16,5-3 0-16,-5 4 0 0,1-1 0 0,-1-7 0 31,5-1-128-31,-5 1-19 0,5 0-4 0</inkml:trace>
          <inkml:trace contextRef="#ctx0" brushRef="#br0" timeOffset="1095.9822">3562 230 1659 0,'22'-19'36'0,"-18"7"8"0,5 5 2 0,-4-1 1 0,3 4-38 0,1 4-9 16,-9 0 0-16,9 0 0 0,0 12 58 0,4-5 10 15,-4 9 1-15,-5 3 1 0,5 5-10 0,-5 3-1 16,5 0-1-16,-5 1 0 0,1 7-7 0,-1-8-2 16,0 8 0-16,5-4 0 0,-9 1-13 0,0-13-2 15,5 8-1-15,-1-11 0 0,-4 3-7 0,4-3-2 16,-4 0 0-16,0-5 0 0,5-3-8 0,-5 4-1 15,0-12-1-15,0 0 0 0,0 0-6 0,0 0 0 16,0 0-8-16,0-12 12 0,0 4-12 0,0-3 9 16,4-1-9-16,-4-4 8 0,9 5-8 0,-5-5 0 15,5-3 0-15,0-1 0 0,4-7 0 0,0 7 0 16,0-3 0-16,0-1 0 0,9 5 0 0,-4-4 0 16,0 3 0-16,-1 1 0 0,1 11-12 0,4-8 12 0,-5 8-10 0,-4 1 10 15,5 7 0-15,-5 0 0 0,0 3 0 0,5 5 0 16,-5 0 0-16,0 8 0 0,-4-1 0 0,4 5 0 15,-4-1 0-15,-5 1 8 0,-4-1 0 0,0 1-8 16,9 7 8-16,-5-15-8 0,-4 3 0 0,0 1 0 16,0 0 15-16,-4-5-4 0,8 1-1 0,-8-4 0 15,4-4-10-15,0-4 0 0,0 0 9 0,0 0-9 16,-5 4 18-16,10-4-1 0,-5 0 0 0,0 0 0 16,4-12-17-16,1 4 8 0,-1-11-8 0,5-1 0 15,0 1 0-15,8-9 0 0,-4 1 0 0,5-4 0 0,-1 0-12 16,5 3-4-16,-4 9 0 0,4-9 0 0,0 9 16 0,-5 3 0 15,-4 1 0-15,5 7 0 0,-5 8 0 16,0 0 12-16,1 0-3 0,-1 0 0 0,-5 0-1 0,6 4 0 16,-1 4 0-16,-4-1 0 0,4 1 0 0,0 0 0 15,0 4 0-15,0-4 0 0,0 3-8 0,5-3 0 16,-5 4 0-16,0-4 0 16,5 3-63-16,-1 9-5 0,1-16 0 0,-5 11-700 15,0 5-140-15</inkml:trace>
          <inkml:trace contextRef="#ctx0" brushRef="#br0" timeOffset="1553.2348">5256 211 1209 0,'8'-19'53'0,"1"7"12"0,4 0-52 0,-4 0-13 0,4 1 0 0,-4-5 0 16,4 4 131-16,-4 1 23 0,0-1 5 0,-5 4 1 15,-4 8-62-15,4-8-12 0,-4 8-2 0,0 0-1 16,0 0-17-16,0 0-3 0,0 0-1 0,0 0 0 16,-8 0-28-16,-6 8-6 0,1-4 0 0,0 4-1 15,0 4-17-15,4 3-10 0,-8-7 12 0,4 8-12 16,-1 3 8-16,1 5-8 0,0-1 0 0,-5 0 0 16,5 8 0-16,-4 1 0 0,4 3 0 0,-5 4 0 15,1 4 0-15,3-4 0 0,6 4 0 0,3-1 0 16,-8-3 0-16,9 4 0 0,4-4 0 0,0-11 0 0,0-1 0 0,4 0 0 15,-4-3 0-15,9-5 0 0,0-11 0 16,-1-4 0-16,-8-4 0 0,18-4 0 0,-5-4 0 16,5-7 0-16,4-9 0 0,-9-3 0 0,4-8-8 0,1-4 8 15,4-4 0-15,0 0-9 0,-5 0 9 0,5-8 0 16,4 1 0-16,-8-1 0 0,8 0 0 0,-12 8 0 16,-1 0-9-16,-5 8 9 0,10 8 0 0,-5 4 16 15,-13 3-2-15,9 9-1 0,0 7 14 0,-1 0 2 16,-8 4 1-16,9 8 0 0,-4 7-13 0,-1 5-2 15,5 3-1-15,-9 4 0 0,4 4 13 0,-4-7 2 16,9 7 1-16,0-4 0 0,4 5-22 0,-4-1-8 16,-1-4 0-16,6-4 0 15,-1-3-75-15,0-1-21 0,0 1-4 0,5-4-1007 0</inkml:trace>
        </inkml:traceGroup>
        <inkml:traceGroup>
          <inkml:annotationXML>
            <emma:emma xmlns:emma="http://www.w3.org/2003/04/emma" version="1.0">
              <emma:interpretation id="{7A95E073-1B08-48DB-9A39-EB9C750A8540}" emma:medium="tactile" emma:mode="ink">
                <msink:context xmlns:msink="http://schemas.microsoft.com/ink/2010/main" type="inkWord" rotatedBoundingBox="7022,1292 7165,1289 7167,1354 7024,1358"/>
              </emma:interpretation>
            </emma:emma>
          </inkml:annotationXML>
          <inkml:trace contextRef="#ctx0" brushRef="#br0" timeOffset="1765.0272">6357 344 2016 0,'0'0'179'0,"0"0"-143"0,0 0-36 0,13 3 0 16,0-3 124-16,5 8 19 0,-5-8 3 0,0 8 1 15,0-4-64-15,-4 4-13 0,0-8-2 0,4 4-1 0,-4 0-39 16,-1 7-8-16,1-7-2 0,-9-4 0 15,0 0-53-15,0 0-10 0,4 8-3 0,-4-8-1171 16</inkml:trace>
        </inkml:traceGroup>
        <inkml:traceGroup>
          <inkml:annotationXML>
            <emma:emma xmlns:emma="http://www.w3.org/2003/04/emma" version="1.0">
              <emma:interpretation id="{10AD58D8-0D15-44E1-AE05-8633200A9B4F}" emma:medium="tactile" emma:mode="ink">
                <msink:context xmlns:msink="http://schemas.microsoft.com/ink/2010/main" type="inkWord" rotatedBoundingBox="9813,634 12557,558 12592,1830 9848,190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4490.4492">10709 238 230 0,'0'0'20'0,"-9"-8"-20"16,0 8 0-16,1-11 0 0,3 11 196 0,-4-4 34 16,-4 4 7-16,4 0 2 0,-4 4-131 0,0-4-25 0,4 4-6 0,-4 3-1 15,0-3-28-15,0 4-7 0,0 4-1 16,0-4 0-16,-5 3-9 0,5 1-3 0,-5 4 0 0,-4-1 0 15,5 5-3-15,-5-1-1 0,0 5 0 0,4-1 0 16,-4 0 2-16,5 1 0 0,-1 7 0 0,1-11 0 16,4 3-7-16,4 4-2 0,4-3 0 0,1 3 0 15,8 0-17-15,5-3 0 0,-4-5 8 0,3 1-8 16,6-1 0-16,-1-3 0 0,4-5 0 0,1-3 0 16,-1 0 0-16,5-4 0 0,0-4 8 0,0-4-8 15,5-4 8-15,-6 0-8 0,6-7 9 0,-1-1-9 16,5-7 13-16,0 3-3 0,-1-11-1 0,-3 8 0 15,3 3 0-15,-8-7 0 0,-4 4 0 0,-1-9 0 16,1 5 10-16,-5-8 1 0,0 4 1 0,0-4 0 0,-4 0-5 0,0 3 0 16,0 1-1-16,-5 0 0 0,-4 4 1 15,0 3 1-15,-4 5 0 0,-5 3 0 0,0 1 11 0,-4 11 3 16,0-8 0-16,0 12 0 0,-1 0-31 16,-3 12 0-16,-1-1 0 0,-4 5 0 0,-4 7-17 0,0 1 3 15,-1-1 1-15,1 4 0 16,4 1-109-16,0 3-22 0,5-4-4 0</inkml:trace>
          <inkml:trace contextRef="#ctx0" brushRef="#br0" timeOffset="34884.9907">11156 125 1566 0,'0'0'69'0,"5"0"15"0,-5 0-68 0,9 0-16 0,-1 8 0 0,1 4 0 15,-5-8 55-15,5 15 7 0,-4 5 2 0,3-5 0 16,1 8-13-16,0 4-3 0,-5 5 0 0,-4 3 0 16,9 0-7-16,-4 0-1 0,-5-4-1 0,4 8 0 15,0-16-3-15,1 8-1 0,-1-4 0 0,-4 0 0 16,0-11-8-16,0-1-2 0,4-11 0 0,1 4 0 0,-1 0-1 15,-4-12-1-15,0 0 0 0,0 0 0 0,0 0 11 0,0 0 2 16,0 0 1-16,5-12 0 0,-1-8-2 0,5 5-1 16,-5-5 0-16,5 1 0 0,4-5-8 0,-4 1-2 15,0 0 0-15,4-9 0 0,0 5-8 0,5-8-3 16,-1 4 0-16,1 0 0 0,4 3 1 0,-5-7 0 16,9 4 0-16,1 0 0 0,3 3-14 0,1-7-16 15,0 4 3-15,4 4 1 16,-4 0-16-16,4 3-4 0,0 5 0 0,-4-1 0 15,-1 1-107-15,5 7-21 0,-4 0-5 0,4 8-864 0</inkml:trace>
          <inkml:trace contextRef="#ctx0" brushRef="#br0" timeOffset="3777.657">9160 137 518 0,'0'0'23'0,"0"0"5"0,0 0-28 0,0-8 0 0,0 4 0 0,0-7 0 16,0 3 161-16,0 0 27 0,5-4 6 0,-1 1 1 15,0 3-54-15,5 0-10 0,-4-4-3 0,8 4 0 16,0-3-27-16,4-1-5 0,5-4-2 0,5 5 0 16,-1-5-42-16,9 4-8 0,-4-7-1 0,13-1-1 15,8 5-10-15,1-5-1 0,8 1-1 0,1-5 0 16,-1 5-18-16,1-1-3 0,3-3-1 0,-8 7 0 0,1-3-8 16,-6 7 0-16,-4 1 0 0,1-1 8 0,-5-4-18 15,-5 5-4-15,-8 3-1 0,4 4 0 16,-13-8-25-16,4 8-6 0,-8 0-1 0,-5 4 0 15,0 0-28-15,-13 0-5 0,0 0-2 0,9 8 0 16,-9-8-96-16,0 0-19 0</inkml:trace>
          <inkml:trace contextRef="#ctx0" brushRef="#br0" timeOffset="3434.4633">9331-11 345 0,'5'-8'31'0,"-1"-8"-31"0,0 1 0 0,1-1 0 16,-1 4 204-16,1-7 34 0,3 3 7 0,-3 1 2 16,4-1-99-16,-5 1-19 0,5-1-4 0,4 0-1 0,-4 5-22 0,-1-1-5 15,-8 4-1-15,5 8 0 0,4 0-51 0,-9 0-10 16,4 8-3-16,0 11 0 0,5 5-1 0,-9 7-1 16,5 20 0-16,-5 3 0 0,-5 5 0 0,5 11 0 15,0 0 0-15,-4 4 0 0,-1-4 4 0,1 1 1 16,0-5 0-16,-1 0 0 0,1-3-21 0,-5-9-4 15,0 1-1-15,5-12 0 0,-1 0-1 16,1-4-8-16,0-12 12 0,-5 0-4 0,9 1-8 0,-4-5 0 16,-1-11 9-16,1 3-9 15,4-3-46-15,0-12-14 0,0 0-2 0,0 0-656 16,0 0-131-16</inkml:trace>
        </inkml:traceGroup>
        <inkml:traceGroup>
          <inkml:annotationXML>
            <emma:emma xmlns:emma="http://www.w3.org/2003/04/emma" version="1.0">
              <emma:interpretation id="{DDC64AD8-5CC7-40AC-8D24-5A634B175EF9}" emma:medium="tactile" emma:mode="ink">
                <msink:context xmlns:msink="http://schemas.microsoft.com/ink/2010/main" type="inkWord" rotatedBoundingBox="14294,887 16974,813 17006,1973 14326,2047"/>
              </emma:interpretation>
              <emma:one-of disjunction-type="recognition" id="oneOf2">
                <emma:interpretation id="interp2" emma:lang="" emma:confidence="0">
                  <emma:literal>NY</emma:literal>
                </emma:interpretation>
                <emma:interpretation id="interp3" emma:lang="" emma:confidence="1">
                  <emma:literal>n y</emma:literal>
                </emma:interpretation>
                <emma:interpretation id="interp4" emma:lang="" emma:confidence="0">
                  <emma:literal>my</emma:literal>
                </emma:interpretation>
                <emma:interpretation id="interp5" emma:lang="" emma:confidence="0">
                  <emma:literal>ny</emma:literal>
                </emma:interpretation>
                <emma:interpretation id="interp6" emma:lang="" emma:confidence="0">
                  <emma:literal>any</emma:literal>
                </emma:interpretation>
              </emma:one-of>
            </emma:emma>
          </inkml:annotationXML>
          <inkml:trace contextRef="#ctx0" brushRef="#br0" timeOffset="36559.2648">14456 269 633 0,'4'-19'56'0,"-4"7"-44"0,4 4-12 0,1-7 0 0,-1 3 220 0,5 1 43 16,0-5 8-16,4 4 1 0,4 1-126 0,-3 7-26 16,3 0-4-16,-4 4-2 0,5 4-66 0,-1 7-14 15,1 5-2-15,-1 3-1 0,1 5 1 0,-5 7 1 16,-4-4 0-16,0 4 0 0,-5 5-10 0,5-5-3 15,-9 0 0-15,0 0 0 0,0-4-3 0,-9 1-1 16,9-1 0-16,-4-7 0 0,-1 3 8 0,1-7 0 16,0-5 1-16,-1 1 0 0,5-12-25 0,0 0 8 15,0 0-8-15,0 0 0 0,0-8 11 0,5-4-3 16,-1-3-8-16,5-5 12 0,0-7-12 0,4-4 0 16,0-4 8-16,4 0-8 0,1-4 0 0,0 0 0 15,3 0 0-15,6 0 0 0,-1 7 0 0,-4 1 0 16,0 8 0-16,-4 7 0 0,-5 1 0 0,4 15 0 15,-17 0 0-15,0 0 0 0,9 8 0 0,0 7-8 16,0 9 8-16,-5 3-13 0,0 4 13 0,1-4 0 0,-1 1 0 16,0 3 0-16,5 0 0 0,4 0-9 0,-4 0 9 15,4-3-8-15,-4-1-119 0,9-4-23 16,-5-3-5-16</inkml:trace>
          <inkml:trace contextRef="#ctx0" brushRef="#br0" timeOffset="37059.664">15745-120 1782 0,'0'0'39'0,"0"0"8"0,0 0 1 0,5 11 3 0,-5 9-41 0,0-1-10 15,0 1 0-15,-5 11 0 0,-3 0 64 0,3 4 10 16,-3-7 2-16,-1 7 1 0,4 0-31 0,1-8-6 16,0 0-2-16,8-3 0 0,0-5-26 0,1-3-4 15,-1-5-8-15,-4-11 11 0,9 8 1 0,4 0 0 16,0-8 0-16,0-8 0 0,5 0 11 0,0-3 2 15,-1-9 1-15,1 1 0 0,8-1-10 0,-4-7-1 16,0 4-1-16,0-1 0 0,4-7-6 0,0 4-8 16,1-1 11-16,-1 5-11 0,5 7 20 0,-5-3-2 15,0-1-1-15,1 9 0 0,3 7-17 0,-8 4 0 16,5 4 0-16,-5 11 0 0,0 9 0 0,-5 3-9 16,-4 8 1-16,0 0 0 0,-8 12 19 0,-5 0 4 15,-5 3 1-15,-3 1 0 0,-10 4 6 0,5 3 2 16,-9-3 0-16,0 3 0 0,0 1 6 0,0-1 2 15,0 1 0-15,-4-12 0 0,-9-1-18 0,4 5-3 16,5-12-1-16,-5-4 0 0,5-4-1 0,-1-7 0 0,1-1 0 0,4-7 0 16,5-1-1-16,-1 1-8 0,1-8 12 0,3-4-4 15,1-8 2-15,0 4 0 0,4 0 0 0,1-8 0 16,3-4 8-16,1-3 2 0,4-1 0 0,4-3 0 16,5-9-12-16,0-3-8 0,8-4 12 0,1-4-12 15,-1-4 0-15,10-4 0 0,3 1 0 0,10 3 0 16,-1-4-10-16,5 8-6 0,0 4 0 0,0 4-1 15,9-1-106-15,-5 5-21 16,0 0-4-16</inkml:trace>
          <inkml:trace contextRef="#ctx0" brushRef="#br0" timeOffset="36198.536">14030 211 748 0,'0'0'33'0,"0"-12"7"15,0 5-32-15,-4-9-8 0,-5 0 0 0,5 5 0 16,-1 7 148-16,1-12 27 0,-5 4 5 0,0 5 2 16,0-5-89-16,-4 4-17 0,0 4-4 0,4-4-1 0,-8 5-22 0,4 3-4 15,-1 0-1-15,1 3 0 0,-4 5-29 0,-1 0-7 16,1 12 0-16,-5 11-8 0,4-8 12 0,-4 8-4 16,0 8 0-16,5 8-8 0,-5 8 0 0,4-1 0 15,5-7 0-15,0 4 0 0,4-1 8 0,5-3-8 16,-1-4 9-16,10-4-9 0,-5-8 0 0,9-3 0 15,-1-5 0-15,5-7 0 0,1-5 0 0,3-3 0 16,1-8 0-16,4-12 0 0,-5 5 16 0,5-17-4 16,0-3 0-16,4-4 0 0,-4-8 11 0,5 0 1 15,-5-8 1-15,4 4 0 0,-9 4-9 0,1-12-1 16,0 5-1-16,-1-1 0 0,-4 0 2 0,5 0 1 0,-5 0 0 16,-4 5 0-16,4 6-9 0,0 5-8 0,0 0 12 0,0 12-12 15,-4 7 15-15,-4 4-4 16,-5 8-1-16,0 0 0 0,0 0-10 0,8 12 0 15,-3 7 9-15,-1 1-9 0,1-1 16 0,3 5-2 0,-3 3 0 16,3-4 0-16,1 9-14 0,0-9 0 0,-5 0 0 16,1 1 0-16,-1-1 0 0,1-3 0 0,-5 3 0 15,4-4 0 1,5 1-30-16,-9-1-9 0,4-3-1 0,-4 0-601 0,4-5-120 0</inkml:trace>
        </inkml:traceGroup>
        <inkml:traceGroup>
          <inkml:annotationXML>
            <emma:emma xmlns:emma="http://www.w3.org/2003/04/emma" version="1.0">
              <emma:interpretation id="{704D0732-3208-4B61-9064-4B2CF5C02CAA}" emma:medium="tactile" emma:mode="ink">
                <msink:context xmlns:msink="http://schemas.microsoft.com/ink/2010/main" type="inkWord" rotatedBoundingBox="18709,325 23221,200 23264,1772 18753,1897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9018.4674">18080 683 1497 0,'8'-20'66'0,"1"5"14"0,4-1-64 0,5 1-16 0,8-5 0 0,5 1 0 15,4 3 99-15,0-7 16 0,4 3 3 0,5-11 1 16,-4 11-31-16,4 1-7 0,0-1-1 0,-5 5 0 15,-4-1-63-15,0 1-17 0,0 7 0 0,-13-4-652 16,0 4-135-16</inkml:trace>
          <inkml:trace contextRef="#ctx0" brushRef="#br0" timeOffset="18856.9511">18128 199 864 0,'0'0'38'0,"0"0"8"0,0 0-37 0,0 0-9 0,0 0 0 0,0 0 0 16,13-4 113-16,0 1 21 0,-4-5 4 0,13 0 1 15,0-4-57-15,8-3-11 0,-3-1-3 0,3-3 0 16,1-1-12-16,0-3-4 0,4-1 0 0,-4 1 0 16,-5-1-19-16,0 5-4 0,5-8-1 0,-9 3 0 15,4 5-16-15,-8-5-4 0,-1 5-8 0,1 7 12 16,-5-7 5-16,-4-1 1 0,0 5 0 0,-1-1 0 15,-3 8-9-15,-5-7-1 0,0 3-8 0,-5 0 12 0,1 0-12 16,-5 1 0-16,5-1 8 0,-5 0-8 16,-4 1 0-16,0 3 0 0,0-4 8 0,-1 4-8 0,-3-3 0 0,4 3-12 15,-5 8 3-15,1-12 0 0,4 8 9 0,-1 0 0 16,1 4 0-16,0 0 0 0,4 0 0 0,0 0 11 16,-4 0-3-16,9 4 0 0,-5 4-8 0,0 0-11 15,1 0 3-15,3 3 0 0,1 9 8 0,-1-1 0 16,1 5 0-16,0 3 0 0,4 8 23 0,0 4 0 15,-5 4 0-15,5 12 0 0,5-1 11 0,-1 5 2 16,-4-1 1-16,4 9 0 0,-4-5 2 0,5 0 0 16,-1 5 0-16,-4 3 0 0,5-16-9 0,-1 5-2 15,0-5 0-15,5-3 0 0,-4 0-12 0,-5-8-4 16,4 0 0-16,0-16 0 0,-4 4-12 0,5-7 11 16,-10-5-11-16,5 1 10 15,-4-9-44-15,0 5-9 0,-1-8-1 0,1 3-676 16,-9-7-134-16</inkml:trace>
          <inkml:trace contextRef="#ctx0" brushRef="#br0" timeOffset="19249.3345">19080-577 1843 0,'4'-19'81'0,"-4"19"18"0,0 0-79 0,0 0-20 16,0 0 0-16,0 0 0 0,9 11 72 0,0 5 12 16,0 7 1-16,-5 5 1 0,-4 3-12 0,0 4-2 15,0 8-1-15,0 8 0 0,-4 7-23 0,4 1-5 16,0 7-1-16,0 0 0 0,-5 4-24 0,1-11-5 16,4 7-1-16,0-3 0 0,-5-1 16 0,5-4 4 15,0-7 0-15,5 4 0 16,4-8-52-16,-5 3-9 0,-4-3-3 0,0-8 0 15,0-4-153-15,4-4-31 0</inkml:trace>
          <inkml:trace contextRef="#ctx0" brushRef="#br0" timeOffset="19564.685">19479 94 1382 0,'0'0'123'15,"0"0"-99"-15,0 0-24 0,0 12 0 16,0 7 88-16,0 1 13 0,0-5 3 0,4 9 0 0,1 3-40 15,-1 0-7-15,-4 4-1 0,5 1-1 16,3 3-31-16,1-8-7 0,-4 4-1 0,-1-7 0 0,13-1-16 16,-3-7 10-16,-6-1-10 0,6-7 8 0,8 0 4 15,-1-12 0-15,1 0 0 0,-4-8 0 0,-1 1 1 0,1-9 1 16,4 5 0-16,0-9 0 0,-9 5-4 0,0-5-1 16,0-3 0-16,1 0 0 0,-1-5 15 0,-9 1 4 15,-4 4 0-15,4-12 0 0,1 12-16 0,-1-8-2 16,-8 0-1-16,4 7 0 0,-5 5 2 0,1-1 0 15,0 9 0-15,-9 3 0 0,-5 0 1 0,5 12 1 16,-9 0 0-16,-4 8 0 0,-5 4-13 0,-4 7 0 16,4 5 0-16,5 7 0 0,-1 4 12 0,1 0 0 15,4-4 0-15,5 5 0 16,3 2-162-16,1-6-33 0</inkml:trace>
          <inkml:trace contextRef="#ctx0" brushRef="#br0" timeOffset="19990.0165">20023-50 1209 0,'0'0'53'0,"0"0"12"0,0 0-52 0,0 0-13 0,0 0 0 16,4 11 0-16,5 9 208 0,-4-1 40 0,-1 5 7 0,5-1 1 15,4 1-168-15,-4 3-33 0,-5 0-7 0,5 1-2 16,8-1-31-16,-3-4-7 0,-6 4 0 0,6-7-8 15,-1-8 12-15,0 3-4 0,-4-7 0 0,-1 0-8 16,-8-8 8-16,14 0-8 0,12-4 0 0,-9 0 0 16,-8-8 0-16,4 1 8 0,5-1-8 0,-1-8 0 15,1 5 8-15,-5-5-8 0,0 5 0 0,0-5 0 0,5 5 0 0,-9 3 0 16,-5 4 0-16,-4 8 0 0,13 0 32 16,-13 0 0-16,9 8 0 0,-4 8 0 0,3 3-19 0,-3 8-4 15,3 1-1-15,-3 3 0 0,-1 0-8 0,1-4 0 16,3 1 0-16,1-1 8 0,0 0 1 0,0-7 0 15,0-9 0-15,-1 1 0 0,1 0 7 0,4-12 0 16,-4 0 1-16,0 0 0 0,4-12 19 0,4 4 3 16,-3-7 1-16,3-5 0 0,-4 1-16 0,5-9-4 15,-1 1 0-15,5-8 0 0,-4 4 9 0,4-4 2 16,-5-4 0-16,-3-4 0 0,3 0-31 0,1 4 0 16,-1 0 0-16,5 4 0 0,-4 8 0 0,-1-5 8 15,1 5-8-15,-5 0 0 16,0 3-93-16,0 5-22 0,0-1-4 0,-4 13-1071 0</inkml:trace>
          <inkml:trace contextRef="#ctx0" brushRef="#br0" timeOffset="21380.3213">21769 242 1555 0,'0'0'138'0,"0"0"-110"0,5-12-28 0,3 5 0 15,1-1 123-15,0 4 19 0,8-8 4 0,1 5 1 16,4-1-53-16,0 4-10 0,9-8-3 0,4 4 0 0,4 1-30 0,5-1-7 16,4-8 0-16,5 1-1 0,4 7-25 0,0-8-5 15,-4 1-1-15,-1 7 0 0,-3-4-24 0,-1 4-4 16,-4-7-2-16,0 3-734 15,-1 0-146-15</inkml:trace>
          <inkml:trace contextRef="#ctx0" brushRef="#br0" timeOffset="21112.0812">22032-89 864 0,'0'0'76'0,"0"0"-60"16,0 0-16-16,0 0 0 0,0 0 178 0,0 0 33 16,14-4 6-16,-1 0 2 0,0-4-112 0,9 0-23 15,4-7-4-15,1 3 0 0,-6 0-16 0,6 1-2 16,3-5-1-16,1 0 0 0,-4-3-20 0,3 3-4 15,-8 5-1-15,4-13 0 0,1 9-16 0,-10-5-3 16,1 1-1-16,-1 3 0 0,-3-3 4 0,-1 7 0 16,0-15 0-16,-9 7 0 0,5 1-12 0,-5-1-8 0,-4 1 12 15,0-1-12-15,0 1 8 0,0-1-8 0,-4-7 0 0,4 7 0 16,-4 1 15-16,-1-1-4 0,-3 1-1 16,-1-1 0-16,0 1-10 0,0 3 0 0,-4 4 0 0,-4 1 0 15,3 3 0-15,1 0 0 0,4 4 0 0,1-4 8 16,-6 8-8-16,1 0 0 0,0 0 0 0,0 0 0 15,0 0 0-15,4 0 0 0,-4 0 0 0,0 4 0 16,8 4 0-16,-3 0 0 0,3-4 0 0,1 4 0 16,-5-1 0-16,5 1 0 0,-1 0 0 0,5-8 0 15,0 0 0-15,-4 12 0 0,4-12 0 0,0 11 0 0,4 5 0 16,-4 0 0-16,-4-1 0 0,-1-3 0 16,10 7 0-16,-5 1 0 0,0 3 0 0,0 1 0 0,4 7 0 15,1 4 0-15,-1-4 0 0,-4 12 0 0,4-4 15 0,1 12 1 16,-5-4 0-16,-5 11 0 0,1 1 23 0,0-1 5 15,-1 8 0-15,-4-7 1 0,5-1-19 0,0-3-4 16,-5 3-1-16,0-15 0 0,5 0 3 0,4 0 0 16,-5 0 0-16,1-8 0 0,-5-4-9 0,0 1-2 15,5-5 0-15,-5 4 0 0,5 0-4 0,-5-3-1 16,9-1 0-16,-4-8 0 0,-1-7-17 0,1 4-4 16,4-5-1-16,-4-3 0 15,-1 0-37-15,5-8-7 0,-9 8-2 0,5-4 0 16,4-4-115-16,-4 4-23 0,-10-4-5 0</inkml:trace>
        </inkml:traceGroup>
        <inkml:traceGroup>
          <inkml:annotationXML>
            <emma:emma xmlns:emma="http://www.w3.org/2003/04/emma" version="1.0">
              <emma:interpretation id="{2F7211FF-99C6-45F1-9DA8-4B773A3D1D36}" emma:medium="tactile" emma:mode="ink">
                <msink:context xmlns:msink="http://schemas.microsoft.com/ink/2010/main" type="inkWord" rotatedBoundingBox="25410,296 27883,227 27909,1174 25436,1242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477.0836">25257-117 1335 0,'0'0'29'0,"0"0"7"0,4-7 0 0,-4-1 2 0,5 0-30 0,-1 4-8 16,-4-8 0-16,0 5 0 0,0-5 78 0,-4 4 14 16,-1-11 4-16,1 7 0 0,-5 4-31 0,1-4-5 15,-1 5-2-15,-4-1 0 0,4 4-16 0,-4 0-3 16,-1 0-1-16,-3 4 0 0,-1 0-21 0,1 8-4 15,-5 4-1-15,-4-1 0 0,-1 5 10 0,-3 15 2 16,-1-7 0-16,-4 11 0 0,4 0 1 0,0 8 1 16,1 3 0-16,3 1 0 0,10-8-26 0,-1 0-17 15,5-4 2-15,0-3 1 0,8-5 14 0,1 4 0 16,4-12 0-16,0-11 0 0,4 4 0 0,5-8 0 0,4-4 0 0,1-4 0 16,3-4 8-16,9-4 7 0,-4-3 1 0,5-1 1 15,3-7-17-15,-3 0 0 0,-1-5 0 0,9-11 0 16,-9 0 0-16,1 4 0 0,-5-4 0 0,-5 0 0 15,1-4 0-15,-1 4 0 0,-3 4 0 0,3-4 0 16,-4 8 10-16,-4 8-2 0,0 3 0 0,0 4 0 16,-5 9 4-16,0 3 0 0,-4 4 0 0,0 0 0 15,0 0-12-15,5 15 8 0,-5 5-8 0,0 7 8 16,0-7-8-16,-5 7 0 0,5 4 0 0,0-7 0 16,0 7 0-16,0 0 0 0,0-12 0 0,0 9 0 15,5-1-107-15,-5-7-20 0,9-1-4 0</inkml:trace>
          <inkml:trace contextRef="#ctx0" brushRef="#br0" timeOffset="22837.5885">25621-273 1796 0,'18'-7'80'0,"-18"7"16"0,13 0-77 0,0 4-19 16,9 3 0-16,-4 1 0 0,-5 4 82 0,4 3 13 15,-4 1 2-15,1 7 1 0,-6 1-45 0,1 3-9 16,0 0-1-16,-5 1-1 0,-4 3-25 0,5-8-5 16,-5 1 0-16,0-1-1 0,-5 1 24 0,-3-9 5 15,3 1 0-15,-4-5 1 0,5-3-33 0,-5 0-8 0,9-8 0 16,-9 4 0-16,9-4 17 0,0 0 2 0,-8-4 0 16,-1-4 0-16,5 0-2 0,4-3 0 0,-5-5 0 0,10-3 0 15,-1 3-7-15,5-7-2 0,4-1 0 0,4-3 0 16,1-4 10-16,-1 0 2 0,5 7 0 0,0-7 0 15,0 4-20-15,-4 7 0 0,4 1 0 0,-5 7 0 16,-4 0 12-16,-4 8-2 0,4 4 0 0,-4 4 0 16,0 4-10-16,-5 8 0 0,1-5 9 0,-1 9-9 15,1-5 0-15,-1 9 0 0,0 3 0 0,-4-3 8 16,9 3-8-16,-5 0 0 0,1 0-8 0,4 1 8 16,-5-1-132-16,9-4-22 0,-4 5-4 15</inkml:trace>
          <inkml:trace contextRef="#ctx0" brushRef="#br0" timeOffset="24291.9175">27047-253 1220 0,'0'0'54'0,"0"0"11"0,0 0-52 16,0 0-13-16,0 0 0 0,0 0 0 0,0 0 38 0,0 0 5 15,0 0 1-15,0 0 0 0,0 0 4 0,0 0 2 16,0 0 0-16,-9 0 0 0,1-4-32 0,3 0-6 16,5 4-2-16,0 0 0 0,0 0 2 0,0 0 0 0,0 0 0 0,0 0 0 15,0 0 25-15,0 0 6 0,-9-4 1 0,9 4 0 16,0 0-10-16,0 0-2 0,-8-4 0 0,8 4 0 15,0 0 0-15,0 0 0 0,-5-4 0 0,5 4 0 16,0 0-32-16,0 0 0 0,-9-3 0 0,9 3 0 16,0 0 0-16,0 0 0 0,0 0 0 0,0 0 0 15,-8 0 0-15,8 0 0 0,0 0 0 0,0 0 0 16,0 0 0-16,-9 3 0 0,9-3 0 0,0 0 0 16,0 0-11-16,0 0-5 0,0 0-2 0,0 0 0 15,0 0 18-15,0 0 0 0,0 0 0 0,0 0 0 16,0 0 0-16,0 0 0 0,0 0 0 0,0 0 0 15,0 0 0-15,0 0 0 0,-9-3 0 0,9 3 0 0,-4 0 0 16,-1 0 0-16,-3-4 0 0,3 4 0 0,-4 0 17 0,1-4 7 16,8 4 2-16,0 0 0 0,0 0-10 0,0 0-3 15,0 0 0-15,0 0 0 0,0 0-4 0,0 0-1 16,0 0 0-16,0 0 0 0,0 0 0 0,0 0 0 16,0 0 0-16,0 0 0 0,0 0-8 0,0 0 0 15,0 0 0-15,0 0 0 0,0 0 0 0,-9 4 0 16,9-4 0-16,0 0 0 0,0 0 0 0,-5-4 0 15,5 4 0-15,0 0 0 0,-8 0 0 0,8 0 13 16,0 0-1-16,0 0-1 0,-9 0-11 0,9 0-16 16,0 0 4-16,0 0 1 0,-9 0 11 0,9 0 0 15,-9 0 0-15,9 0 0 0,-8 4 0 0,3-4 0 16,5 0 0-16,-9 0 0 0,9 0 0 0,-4 4 0 16,4-4-10-16,0 0 10 0,-9 3 0 0,5-3 0 0,4 0 0 0,0 0 0 15,0 0 0-15,-9 0 0 0,0 0 0 0,1 0 0 16,-1 0 0-16,0 0 0 0,5 0 8 0,-5 0-8 15,4 0 0-15,-3 4 0 0,-1-4 0 0,0 4 0 16,-4-4 0-16,4 4 0 0,0 0 0 0,1 0-10 16,-1 0 10-16,0 4 0 0,0-8 0 0,1 4 0 15,-1 3 0-15,0 1 0 0,0 0 0 0,0 8 0 16,-4-1 0-16,5-7 0 0,-10 4 0 0,5 7 0 16,0-7 0-16,-5 7 0 0,5 5 0 0,4-1 0 15,-4 4 14-15,4-7-2 0,5 3 0 0,-1 5 0 0,1-5-3 0,4-3-1 16,0-1 0-16,4 1 0 0,1-5 3 0,-5 1 0 15,4-8 0-15,1 3 0 0,-1-7 1 16,-4-4 0-16,0 0 0 0,13 4 0 0,0-4-2 0,0-4 0 16,1 0 0-16,3-4 0 0,1-3-1 0,-1-1 0 15,1 4 0-15,-1-11 0 0,5-1 3 0,-4 1 1 16,4-1 0-16,0-7 0 0,0 0-1 0,0-1 0 16,0 5 0-16,4-12 0 0,-4 0 4 0,0 0 0 15,4-12 0-15,0 4 0 16,1 8-35-16,3-12-6 0,-3 8-2 0,-1 0 0 0,-4 0 37 0,0 4 7 15,0 0 2-15,-5 0 0 0,-3 4-19 0,3 3 0 16,-4-3 0-16,-4 8 0 0,4 7-9 0,-8 0-9 16,-1 1-2-16,5 11 0 0,-9 4 32 0,0 0 5 15,0 0 2-15,0 0 0 0,0 0-31 0,0 0-5 16,0 0-2-16,0 0 0 0,0 8 31 0,4 7 5 16,-8 13 2-16,4 7 0 0,-9-8-31 0,0 8-5 15,0 8-2-15,-4 4 0 0,5 4 56 0,-10-5 11 0,5-3 3 16,0 12 0-16,0-8-15 0,-1-1-4 0,1 5 0 0,9-4 0 15,-5 0-32-15,9-8 0 0,0 0 0 0,9 0 0 16,-5-16 0-16,9 4 0 0,1 1 0 0,3-17 0 16,1 1-177-1,8-4-36-15</inkml:trace>
        </inkml:traceGroup>
      </inkml:traceGroup>
    </inkml:traceGroup>
    <inkml:traceGroup>
      <inkml:annotationXML>
        <emma:emma xmlns:emma="http://www.w3.org/2003/04/emma" version="1.0">
          <emma:interpretation id="{454FD88E-D9A6-4E1D-B878-3D893EA48A83}" emma:medium="tactile" emma:mode="ink">
            <msink:context xmlns:msink="http://schemas.microsoft.com/ink/2010/main" type="paragraph" rotatedBoundingBox="5566,3045 32612,1058 32754,2993 5709,49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02614B3-4ABB-4D26-A67B-70D128E7A754}" emma:medium="tactile" emma:mode="ink">
              <msink:context xmlns:msink="http://schemas.microsoft.com/ink/2010/main" type="line" rotatedBoundingBox="5566,3045 32612,1058 32754,2993 5709,4981"/>
            </emma:interpretation>
          </emma:emma>
        </inkml:annotationXML>
        <inkml:traceGroup>
          <inkml:annotationXML>
            <emma:emma xmlns:emma="http://www.w3.org/2003/04/emma" version="1.0">
              <emma:interpretation id="{4DB90977-9883-4B40-A2B1-8B640249FB96}" emma:medium="tactile" emma:mode="ink">
                <msink:context xmlns:msink="http://schemas.microsoft.com/ink/2010/main" type="inkWord" rotatedBoundingBox="5596,3443 8520,3228 8633,4766 5709,4981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5485.4482">5370 2602 979 0,'0'-16'43'0,"0"16"9"0,0 0-41 0,4-8-11 16,-8-4 0-16,4 5 0 0,0-9 88 0,-5 8 15 16,1-7 3-16,-5 3 1 0,5 0-23 0,-10 4-5 15,6 1-1-15,-5 3 0 0,4 0-22 0,-4 4-5 16,-1-4-1-16,1 12 0 0,-4 0-40 0,-1 3-10 15,1 13 0-15,-5-1 0 0,0 16 0 0,4 4 0 16,-8 4 0-16,4 3 0 0,0 5 0 0,0 4 10 16,0-1-10-16,5 1 10 0,-1-5-10 0,5 1 8 15,8-5-8-15,1-3 8 0,13-4-8 0,-5-4 0 16,5-4 0-16,0-7 0 0,4-5 0 0,0-7 0 16,0-9 0-16,5-3 0 0,-5 0 0 0,5-12 0 15,-5-3 0-15,4-9 8 0,10-7-8 0,-5 0 0 16,-1-9 9-16,1-3-9 0,0-7 11 0,5-1-3 15,-5-4 0-15,-5 0 0 0,9 1-8 0,-4-5 0 0,-4-3 9 16,0 3-9-16,-1-3 8 0,1 7-8 0,-5 0 8 0,0 16-8 16,0 8 26-16,0 7 1 0,0 5 0 0,-4 7 0 15,4 8-27-15,-8 15 0 0,4 5 0 0,-5 7 0 16,5 4 0-16,-5 8 8 0,5 4-8 0,0-4 0 16,-1 12 0-16,1-8 0 0,4 0 0 0,0 4 0 15,5 3-81 1,0-3-22-16,-1-8-4 0</inkml:trace>
          <inkml:trace contextRef="#ctx0" brushRef="#br0" timeOffset="25846.3162">6015 2680 1267 0,'13'-12'112'0,"-5"0"-89"15,-3-3-23-15,8 7 0 0,5-4 128 0,3 8 22 16,1 0 4-16,5 8 1 0,3 0-78 0,1 8-15 15,-5 3-3-15,1 5-1 0,-1 3-33 0,-8 1-6 16,-1-1-2-16,1 4 0 0,-9-3-8 0,-1 3-1 16,-3 0-8-16,-1-3 12 0,-8-1-3 0,-1 1-1 15,1-1 0-15,-5-7 0 0,5-5-8 0,-1 1 8 16,-3-4-8-16,3-4 8 0,5-4-8 0,0 0 10 16,0 0-10-16,-4-8 10 0,4-4 8 0,4 0 2 15,5-3 0-15,0-9 0 0,8-3-20 0,1-4 0 16,4-4 0-16,0 0 0 0,4-4 0 0,0 0 0 15,5-4 0-15,-9 4 0 0,4 4 0 0,1 4 0 16,-5 7 0-16,0 12 0 0,-9 5-12 0,0 7-7 0,0 4-1 16,-4 7 0-16,-5 9 20 0,-4 7 0 0,0 4 0 0,0 4 0 15,5-3 15-15,-1 3 3 0,-4-4 1 0,9 8 0 16,0-8-19-16,4 4 0 0,0 0 0 0,4 0 0 31,-3 0-88-31,-1-3-22 0,0 3-4 0,4-4-1 0</inkml:trace>
          <inkml:trace contextRef="#ctx0" brushRef="#br0" timeOffset="26309.7058">7168 2566 1609 0,'14'-19'71'0,"-10"15"15"0,0 4-69 0,-4 0-17 16,9-4 0-16,-5 4 0 0,10 8 96 0,-1 4 15 15,-9-1 3-15,9 5 1 0,5 3-66 0,-5 1-13 16,0 3-2-16,-4-3-1 0,0 3-33 0,4 1 0 15,-9-9 0-15,5 5 0 0,-5-9 30 0,-4-11 2 16,5 16 1-16,4-8 0 0,-9-8-33 0,8 0 0 16,-3 0 0-16,4-4 0 0,4-4 15 0,-5 0-4 15,1-3-1-15,0-9 0 0,9 1-10 0,-1-9 0 16,1 5 0-16,4-8 8 0,-5 7-8 0,5-3 0 16,-4 0 0-16,4 3-11 0,0 1-1 0,-1 0 0 15,-3 3 0-15,0 1 0 0,-1 7 12 0,-4 0 0 16,5 4-9-16,-5 12 9 0,5 0 0 0,-1 12 0 15,1-1-9-15,-1 9 9 0,-4 7 0 0,5 8 0 16,-9 8 0-16,-1 0 0 0,1-1 0 0,-4 5 0 16,-1 0 8-16,-8 3-8 0,4 13 19 0,-9-1-3 0,-4 0 0 15,4 4 0-15,-4 1 0 0,-5 3-1 0,1-8 0 16,-5 0 0-16,0 1-5 0,-5-9-1 0,1 5 0 16,-5-5 0-16,1-7 15 0,3-8 4 0,-3-12 0 0,3 0 0 15,5-8-7-15,5-3-1 0,-1-8 0 0,1-5 0 16,4-3 20-16,-5-8 3 0,0-3 1 0,5-9 0 15,0-7-20-15,9-5-3 0,-1-3-1 0,10 0 0 16,4-8-11-16,4 4-9 0,9-4 12 0,8-4-12 16,5-4 0-16,9 0-22 0,5-3 3 0,3 3 1 15,1 4-147-15,4 0-30 0,53-31-5 16,-31 23-2-16</inkml:trace>
        </inkml:traceGroup>
        <inkml:traceGroup>
          <inkml:annotationXML>
            <emma:emma xmlns:emma="http://www.w3.org/2003/04/emma" version="1.0">
              <emma:interpretation id="{A5DC5BEC-40D7-4856-9988-8D92C42A4216}" emma:medium="tactile" emma:mode="ink">
                <msink:context xmlns:msink="http://schemas.microsoft.com/ink/2010/main" type="inkWord" rotatedBoundingBox="9928,2923 13106,2690 13210,4108 10033,4341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50018.0673">11196 2438 1785 0,'0'0'79'0,"0"0"17"0,13 4-77 0,0-4-19 16,5 0 0-16,4-4 0 0,-5 4 64 0,14-4 10 15,4 0 2-15,5-4 0 0,-5 4-8 0,4-4 0 16,5-3-1-16,0-1 0 0,4 0-39 0,-4-3-7 16,-5 3-1-16,-3 0-1 0,-1-3-19 0,-5 3 0 15,-3-4 0-15,-1 9-9 16,0-5-135-16,-4 4-28 0,-9 0-4 0</inkml:trace>
          <inkml:trace contextRef="#ctx0" brushRef="#br0" timeOffset="150251.6826">11468 1974 1555 0,'0'0'138'0,"0"0"-110"0,0-4-28 0,0 4 0 0,0 0 56 0,0 8 7 0,-5 3 1 0,1 5 0 16,4 7 2-16,-4 5 1 0,-5 3 0 0,5 4 0 16,4 8 4-16,0 0 1 0,-5 3 0 0,5 9 0 15,-4 0-14-15,-1-1-2 0,5 5-1 0,0-1 0 16,-4-3-23-16,4-1-5 0,-4-3-1 0,4-4 0 16,4 0-16-16,0-4-10 0,1-8 12 0,-1 4-12 15,1-4 0-15,-5-8-11 0,0 0 0 0,0-7 0 16,4-4-134-1,5-5-27-15,4-3-6 0</inkml:trace>
          <inkml:trace contextRef="#ctx0" brushRef="#br0" timeOffset="148727.8792">9559 2258 1558 0,'0'0'34'0,"0"-4"7"0,0 4 2 0,-8-3 1 0,3-5-35 0,5 8-9 0,-9-8 0 0,9 8 0 15,-8-4 36-15,3-4 6 16,-3 4 1-16,8 4 0 0,0 0-10 0,0 0-1 16,-14 0-1-16,6 4 0 0,8-4-7 0,-9 8-2 0,-4-4 0 15,0 12 0-15,-5-5 16 0,5 5 3 0,0 3 1 0,-1 5 0 16,6 7 11-16,-1 0 3 0,0 8 0 15,0 4 0-15,1 12-30 0,3-5-6 0,-8 5 0 0,9 0-1 16,4 3 9-16,-5 1 1 0,5-9 1 0,0 5 0 16,5-4-12-16,-1-5-2 0,9-7-1 0,-4 4 0 15,0-4-6-15,0 4-1 0,-1-8 0 0,5 0 0 16,1-3-8-16,8-5 0 0,0-4 0 0,4 1 0 16,5-5-29-1,-1-7-8-15,5-8-2 0,9-4-683 0,-4-4-137 0</inkml:trace>
          <inkml:trace contextRef="#ctx0" brushRef="#br0" timeOffset="149531.677">10253 2286 1177 0,'-9'-8'25'0,"0"4"6"0,-4 0 1 0,0 0 2 0,4 0-34 0,-4 4 0 15,0-4 0-15,-1 8 0 0,-3 0 52 0,-1 4 4 0,-4-4 1 16,1 8 0-16,-1 7-30 0,0 4-7 16,-5 5 0-16,5-5-1 0,0 4 10 0,5 5 3 0,-1 3 0 0,1 8 0 15,4-12-32-15,4 4 0 16,4 0 0-16,1-4 0 0,0 0 0 0,4-3 0 0,8-9 0 0,1 5 0 15,4-9 11-15,5 1-11 0,0-1 12 0,3-3-12 16,6 0 0-16,-1-4 0 0,5-1 0 0,-5-3 0 16,0 4 0-16,1-4 13 0,3 4-4 0,-3 0-1 15,-5-4 36-15,0 3 6 0,-5 1 2 0,-4 0 0 16,1 0-16-16,-10 3-4 0,0 1 0 0,-4 4 0 16,-4-5 26-16,-5 9 5 0,0-4 1 0,-4 7 0 15,0-4-16-15,-4 1-4 0,-1-1 0 0,-4-3 0 16,4 4-35-16,-3-5-9 0,3 1 0 0,0 3 0 15,-3-3 0-15,-6-1-17 0,1-3 4 0,0 4 1 16,-1-5-176-16,1-3-36 16,-18 0-6-16,13-4-2 0</inkml:trace>
          <inkml:trace contextRef="#ctx0" brushRef="#br0" timeOffset="149770.1409">10669 2742 1497 0,'0'0'133'0,"0"0"-106"15,14 4-27-15,-6 8 0 0,-3-1 72 0,-1 5 8 16,0-1 3-16,-4 1 0 0,-4 11 20 0,0-7 4 16,-5 7 1-16,-4 0 0 0,0 1-55 0,-5 3-10 0,-4 4-3 0,0-4 0 15,0 0-25-15,-4-3-6 0,4 3-1 16,0-4 0-16,0-3-8 0,5-5-11 0,-5-3 3 0,8-1 0 31,-3-7-123-31,4-4-24 0,8 0-5 0</inkml:trace>
          <inkml:trace contextRef="#ctx0" brushRef="#br0" timeOffset="150564.0706">12130 1802 1792 0,'14'-4'40'0,"-1"-7"8"0,-9-1 1 0,9 8 1 0,0-4-40 0,-4 4-10 16,4 4 0-16,5 4 0 0,-1 4 64 0,1 4 10 16,0 3 2-16,-1 9 1 0,5 3-9 0,0 4-1 15,-5 8-1-15,5 8 0 0,-4 4-7 0,0 3-2 16,-5-3 0-16,4 7 0 0,-4 1-3 0,1 3-1 0,-6-3 0 0,1 3 0 15,-4-3-13-15,-1-1-4 0,0-3 0 16,-4-1 0-16,0-3-19 0,-4-4-4 0,-5-8-1 0,5 4 0 16,-9 0-12-16,-1-8 0 0,-3 0 0 0,-1 0 0 31,-8-4-108-31,-9-4-19 0,-5-3-3 0</inkml:trace>
        </inkml:traceGroup>
        <inkml:traceGroup>
          <inkml:annotationXML>
            <emma:emma xmlns:emma="http://www.w3.org/2003/04/emma" version="1.0">
              <emma:interpretation id="{E855368F-BC6B-4DEC-8703-DB9457EEBB65}" emma:medium="tactile" emma:mode="ink">
                <msink:context xmlns:msink="http://schemas.microsoft.com/ink/2010/main" type="inkWord" rotatedBoundingBox="13666,2493 16704,2270 16789,3429 13751,365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2434.0756">14965 2071 1105 0,'0'0'48'0,"-9"4"12"0,0 0-48 0,-4 4-12 16,0 4 0-16,4 3 0 0,0 1 63 0,5-1 10 15,-5 9 3-15,5-1 0 0,-5 4-5 0,4 5-1 16,5-9 0-16,-4 4 0 0,0 1-5 0,4-5-1 15,4 4 0-15,5-7 0 0,-5-1-14 0,5-3-3 16,0-1-1-16,4-3 0 0,0 0-31 0,0-8-7 0,5 4 0 16,4-12-8-16,0 0 16 0,4-12-4 0,0 1-1 15,1-5 0-15,3-3-11 0,-3-5 12 16,3-3-12-16,-3 0 12 0,-1 4-12 0,-4-5 0 0,4 1 0 16,-4 0 8-16,-4 8 0 0,-1-1-8 0,-4 5 12 0,-4 7-4 15,0 4 23-15,-5 1 4 0,-4 7 1 0,0 0 0 16,5 15-18-16,-5 5-3 0,-5 3-1 0,1 4 0 15,4 1-5-15,0-1-1 0,0 4 0 0,0 0 0 16,4-3-8-16,1-1 0 0,4-4 0 0,4-3 0 16,-5 3 8-16,6-7-8 0,8-8 0 0,-5-1 8 15,-4-3-8-15,9-4 0 0,5-8 0 0,-1-3 0 16,0-1 28-16,5-4 4 0,-5-3 1 0,5 3 0 0,0-7-33 16,-5 0 0-16,-4-1 0 0,0-3 0 0,-5 0 0 0,1-5 0 15,0-7-12-15,-5 4 3 0,-5 0 9 0,6-4 14 16,-1-4-3-16,-4-3-1 0,-1-1-10 0,1-8 8 15,4 4-8-15,-4-3 8 0,9-1-8 0,-5 1 0 16,0-1 0-16,0 4 0 0,5 1 0 0,-5-1 0 16,-4 8 0-16,4 12 0 0,-5 4 8 0,1 7-8 15,-4 8 0-15,-1 8 8 0,-4 4-8 0,4 8 0 16,-4 8 0-16,0 11 0 0,-8 4 0 0,3 4 0 16,-4 8 0-16,-4 8 12 0,5 0 12 0,-6 7 4 15,6-3 0-15,-1 3 0 0,0 9 6 0,0-1 2 16,1-4 0-16,3-3 0 0,5-5-13 0,0 1-3 15,-4-4 0-15,-1-5 0 0,10 1-11 0,-1-4-9 16,1-4 12-16,-5-4-12 0,8-4 0 0,-3-3 0 0,3-9 0 16,1-3-12-1,4-4-84-15,1-9-16 0,-1-6-3 0,4-5-656 0,1 0-131 0</inkml:trace>
          <inkml:trace contextRef="#ctx0" brushRef="#br0" timeOffset="152684.8302">15539 1962 1494 0,'-17'-12'66'0,"17"12"14"0,-5-7-64 0,5 7-16 16,-8-8 0-16,8 8 0 0,0 0 76 0,0-8 13 15,0-4 3-15,8 8 0 0,5-3-47 0,5 3-9 16,4 0-1-16,4 0-1 0,9 4-26 0,5-8-8 16,-5 4 0-16,4 0 0 0,1 0 0 0,4-3-12 15,4 3 0-15,9 0-560 16,-4 0-112-16</inkml:trace>
          <inkml:trace contextRef="#ctx0" brushRef="#br0" timeOffset="151398.9337">13074 2543 1458 0,'0'0'64'0,"0"0"14"0,0 0-62 0,0 0-16 0,8-8 0 0,1 4 0 16,4 0 44-16,0-3 7 0,5-1 1 0,4 4 0 15,0 0-8-15,0 0-2 0,9-4 0 0,-5 4 0 16,9 4-29-16,-4 0-5 0,4 4-8 0,0 0 11 15,-4 0-31-15,-1-4-5 0,5 4-2 16,1 0-495-16,3-4-99 0</inkml:trace>
          <inkml:trace contextRef="#ctx0" brushRef="#br0" timeOffset="151810.1597">14508 1876 1076 0,'9'-19'48'0,"-5"11"9"0,5-4-45 0,0 1-12 15,0 3 0-15,0 0 0 0,-5 4 16 0,0-4 0 16,-4 8 1-16,0 0 0 0,5 0 19 0,-5 0 4 15,0 0 1-15,-9 0 0 0,5-8 9 0,-5 8 2 0,-9 8 0 0,5-4 0 16,-9 12 4-16,0-8 0 0,-4 7 1 0,0 1 0 16,-5 3 32-16,0 5 7 0,-4 7 0 15,4 0 1-15,-4 8-42 0,9 4-9 0,-5 0-2 0,9 0 0 16,0-4-9-16,9 7-3 0,-4-3 0 16,3-4 0-16,6 0-7 0,3 0-1 0,-4-7-1 0,14 3 0 15,4 0-23-15,-5-8 0 0,0 0 0 0,1-3 0 16,12-1 0-16,10-7-8 0,3-1 0 0,10-7 0 15,-5-8-153 1,9-4-31-16,0-7-5 0</inkml:trace>
        </inkml:traceGroup>
        <inkml:traceGroup>
          <inkml:annotationXML>
            <emma:emma xmlns:emma="http://www.w3.org/2003/04/emma" version="1.0">
              <emma:interpretation id="{6E8C53BC-7F9D-4EF1-A603-686A5B9E8215}" emma:medium="tactile" emma:mode="ink">
                <msink:context xmlns:msink="http://schemas.microsoft.com/ink/2010/main" type="inkWord" rotatedBoundingBox="19486,2022 22143,1827 22230,3018 19574,321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54992.6612">18931 1868 1263 0,'-35'-7'56'0,"30"-1"12"0,5 0-55 0,0-4-13 16,-4 5 0-16,-1 3 0 0,5 4 60 0,0 0 10 15,9-4 2-15,-9 4 0 0,0 0-40 0,0 0-8 16,0 15-2-16,5 5 0 0,-5-1 0 0,0 9 0 16,-5 3 0-16,5 4 0 0,5 0 7 0,-5 0 2 0,0-4 0 15,0 1 0-15,8-1-18 0,-3-8-3 0,-5 0-1 0,4-3 0 16,-4-4 3-16,4 3 0 0,5-15 0 0,-9-4 0 15,0 0 0-15,0 0 0 0,13 4 0 0,5-4 0 16,-9-8 0-16,8 0 0 0,1-3 0 0,4-5 0 16,0-4 6-16,-5 5 2 0,5-5 0 0,-4-7 0 15,4 4-33-15,0-1-7 0,-9 1 0 0,0 3-1 16,4 1 21-16,-8 3 0 0,0 5 0 0,-5 7 0 16,-4 4-17-16,0 0 4 0,0 0 1 0,0 15 0 15,-4 5 20-15,4 7 5 0,-4-3 1 0,4 3 0 16,-5-4-14-16,5 1 0 0,5-1 0 0,-1-4 0 15,0-3 17-15,5 0 1 0,-9-1 0 0,9-7 0 16,0 0-18-16,0-8 0 0,-9 0 8 0,13 0-8 0,0-8 0 16,0-4 0-16,5 1 0 0,-5-5 0 0,4-3 11 0,-4-1 1 15,5-3 1-15,-5 3 0 0,0-3 9 0,5-4 2 16,-1-5 0-16,-3 5 0 0,-1-4-24 0,0 4 0 16,-9 3 0-16,5-3 0 0,4 0 0 0,-8-1-10 15,-1 9 10-15,0-9-13 16,1 9-110-16,4 3-21 0,-9 1-5 0,-5 7-1 0</inkml:trace>
          <inkml:trace contextRef="#ctx0" brushRef="#br0" timeOffset="155249.8908">19931 1841 806 0,'9'12'72'0,"-9"-12"-58"0,0 0-14 0,0 8 0 16,0 3 124-16,0 1 23 0,0 4 4 0,0-5 1 15,0 1-20-15,0 0-4 0,4-1-1 0,-4 5 0 16,4 0-47-16,-4-1-8 0,5 1-3 0,-1-4 0 16,1 3-38-16,3 1-8 0,-8-16-2 0,5 11 0 15,4 5-21-15,-5-4 9 0,-4-12-9 0,0 15 0 16,0-15-14-16,9 8-10 0,-5 0-1 0,-4-8-903 15</inkml:trace>
          <inkml:trace contextRef="#ctx0" brushRef="#br0" timeOffset="155401.3549">20102 1486 1555 0,'0'0'68'0,"0"0"16"0,0 0-68 0,-4-4-16 16,-5 4 0-16,9 0 0 0,0 0 65 0,0 0 10 15,0 0 1-15,0 0 1 0,0 0-65 0,0 8-12 16,4 4 0-16,1 0-813 0</inkml:trace>
          <inkml:trace contextRef="#ctx0" brushRef="#br0" timeOffset="155564.6248">20484 1549 1666 0,'0'0'36'0,"13"-8"8"0,9 8 2 0,0-4 2 0,8-4-39 0,6 8-9 0,3-12 0 0,1 5 0 16,3-5 37-16,1 8 6 0,-4-4 1 0,4 0 0 15,-5 1-69-15,-4-1-14 0,-4 0-2 0,0 0-1 16</inkml:trace>
          <inkml:trace contextRef="#ctx0" brushRef="#br0" timeOffset="155796.3672">20857 1116 1602 0,'-5'-12'71'0,"5"12"14"0,0 0-68 0,0 0-17 16,0 12 0-16,5 3 0 0,-5 5 66 0,-5-1 10 16,5 13 1-16,-4 7 1 0,-1-4-8 0,-3 4-2 15,-1 11 0-15,0-11 0 0,0 12-24 0,-4 4-6 16,4-12-1-16,-4 7 0 0,5 1-19 0,-6-8-4 15,6 0-1-15,-1-4 0 0,4 0-13 0,-3-4 8 16,-6-4-8-16,6 0 0 0,-1-3-12 0,0-5-9 16,0 0-2-16,1-7-650 15,3 0-131-15</inkml:trace>
          <inkml:trace contextRef="#ctx0" brushRef="#br0" timeOffset="156199.0111">21216 952 1036 0,'9'-12'92'0,"-4"4"-73"0,8-7-19 0,0 11 0 16,0-8 172-16,0 4 30 0,0 8 6 0,-4 0 2 16,4 8-127-16,0 4-26 0,-4 7-5 0,0 1 0 15,0 3-10-15,0 9-2 0,-5 7 0 0,-4 3 0 16,-4 5 3-16,4 4 0 0,-5 7 0 0,1-3 0 15,-5 4-17-15,5-5-3 0,-5-3-1 0,4-4 0 16,1-1-8-16,0-3-2 0,-5-4 0 0,5 4 0 16,-5-8 11-16,4-3 1 0,-3-5 1 0,3 4 0 15,1-4-25-15,-1-3 0 0,1-5 0 0,0-3 0 0,-1-4-16 0,1-1 2 16,0-7 0-16,4-4 0 0,0 0 23 0,0 0 5 16,0 0 1-16,0-12 0 0,0-3-27 0,0-5-4 15,4 1-2-15,0-1 0 0,5-3 18 0,0 0 0 16,0-1-8-16,4 5 8 0,-4 3 0 0,4 4 0 15,0 5 0-15,-4 3 0 0,4 4 0 0,0 4 0 16,-4-1 0-16,4 9 0 0,0 4 18 0,0-1 1 16,0 5 0-16,-4 3 0 0,0-11-19 0,0 11 0 15,4 1 0-15,0-1 0 16,0 1-18-16,0-1-7 0,1 0-2 0,3 1-693 16,1-5-138-16</inkml:trace>
        </inkml:traceGroup>
        <inkml:traceGroup>
          <inkml:annotationXML>
            <emma:emma xmlns:emma="http://www.w3.org/2003/04/emma" version="1.0">
              <emma:interpretation id="{D9C54069-CAAC-40C2-BCA9-266313B4C61A}" emma:medium="tactile" emma:mode="ink">
                <msink:context xmlns:msink="http://schemas.microsoft.com/ink/2010/main" type="inkWord" rotatedBoundingBox="23895,1870 28913,1501 28999,2670 23981,303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60811.4511">24538 1424 1220 0,'0'0'54'0,"0"0"11"0,0 0-52 0,0 0-13 0,0-4 0 0,-5-4 0 16,-4 4 48-16,1 0 6 0,-1-3 2 0,0 3 0 15,-8 4-5-15,-1-4-1 0,-4 4 0 0,-4 0 0 16,-1 0 3-16,1 4 1 0,-5 0 0 0,-8 7 0 16,4 1 6-16,-9 4 2 0,4 7 0 0,1 4 0 15,-1-3-27-15,5 7-6 0,-4 0-1 0,8 4 0 16,0 0-19-16,1 4-9 0,3-8 8 0,10 5-8 15,-5-1 10-15,4-8-10 0,5-4 12 0,4-3-12 16,5-1 8-16,0 1-8 0,4-8 0 0,0-5 0 0,0-7 0 0,13 0 0 16,0-4 0-16,9-7 0 0,0-5 12 15,4-3-12-15,5-5 12 0,4-3-12 0,-4 0 0 0,8-5 0 16,-4-3 0-16,5 0 0 0,-14-4 0 0,0 4 0 16,10 0 0-16,-6 0 0 0,1 8 0 0,-5-5 0 15,-4 5 0-15,0 12 0 0,0 3 20 0,-9 4-2 16,0 8-1-16,-13 0 0 0,5 12-17 0,4-1 8 15,-1 9-8-15,-8-1 0 0,0 1 0 0,0 11 0 16,-4-11 0-16,4 7 0 0,-9 4 0 0,9-4 0 16,-4 5 0-16,4-5 0 15,0-4-28-15,4 1-13 0,-4-9-3 0,5 1-598 16,-1 0-120-16</inkml:trace>
          <inkml:trace contextRef="#ctx0" brushRef="#br0" timeOffset="161152.5024">24643 1482 1688 0,'0'0'37'0,"0"0"8"0,9 8 2 0,-5 4 0 0,5 0-38 0,-5 3-9 0,1 5 0 0,-1-5 0 16,5 5 48-16,-9-1 8 0,4 1 2 0,-4-1 0 15,0 1-23-15,0-5-5 0,0 5-1 0,0-8 0 16,0 3-3-16,0-3-1 0,-4 0 0 0,4-5 0 15,0 1 15-15,0-8 2 0,0 0 1 0,0 0 0 0,0 0-8 0,0 0-2 16,0 0 0-16,0 0 0 0,0 0-11 0,0 0-2 16,0 0-1-16,0 0 0 0,0 0 2 0,0 0 1 15,0 0 0-15,0 0 0 0,0 0-9 0,0 0-1 16,0 0-1-16,0 0 0 0,0-8 0 0,4 1 0 16,-8-1 0-16,4 0 0 0,4-4-11 0,1 4 12 15,-5-3-12-15,4-1 12 0,0-4-12 0,5 1 0 16,-5-1-10-16,1-3 10 0,4-5-11 0,-1 1 11 15,10-4-12-15,4-1 12 16,4 1-160-16,1-4-26 0,-1 4-5 0</inkml:trace>
          <inkml:trace contextRef="#ctx0" brushRef="#br0" timeOffset="161583.3842">25586 851 979 0,'-4'-4'87'0,"-1"4"-70"16,5-12-17-16,0 8 0 0,0 0 150 0,-4-8 26 16,4 9 6-16,0 3 1 0,0 0-57 0,0 0-11 15,-13-4-3-15,8 11 0 0,-3 5-60 0,3 8-13 16,-8-1-3-16,0 12 0 0,0 4-9 0,-5 4-3 15,1 4 0-15,-1 8 0 0,1 0 5 0,-1-1 1 16,0 5 0-16,1-4 0 0,-1-1 2 0,5 1 1 16,0-4 0-16,0 4 0 0,9-8-25 0,-10-1-8 15,6-3 0-15,-1 4 0 0,4-4 0 0,-3-4 0 16,3 1 0-16,-4-9 0 16,5-4-150-16,0-3-34 0,-1-1-6 0</inkml:trace>
          <inkml:trace contextRef="#ctx0" brushRef="#br0" timeOffset="161345.1336">25270 1283 1220 0,'0'0'54'0,"0"0"11"0,0 0-52 0,13 0-13 0,-4 0 0 0,4 0 0 16,5-3 75-16,-1-1 12 0,5 4 2 0,-4-4 1 15,4 0-21-15,0 0-4 0,0 0-1 0,0 4 0 16,4-8-40-16,-4 4-8 0,-5-3-1 0,1 7-1 16,0 0-59-16,-1 0-12 15,-4-8-3-15,0 8-691 0</inkml:trace>
          <inkml:trace contextRef="#ctx0" brushRef="#br0" timeOffset="161781.1029">25705 1463 2098 0,'0'0'46'0,"0"0"10"0,0 0 1 0,-9 19 3 0,4 1-48 0,-3 7-12 0,-1-7 0 0,0 3 0 15,0 0 46-15,5 5 7 0,-5-5 2 0,0 4 0 16,1-7-35-16,3 3-6 0,1-3-2 0,-1-1 0 15,5-3-12-15,5-4 0 0,-1-5 0 0,1 1 0 16,-1 0-176-16,5-4-29 0,4-4-6 0,4-12-1 0</inkml:trace>
          <inkml:trace contextRef="#ctx0" brushRef="#br0" timeOffset="161892.4552">25990 1096 1825 0,'0'0'80'0,"0"0"18"0,0 0-78 0,0 0-20 15,0 0 0-15,0 0 0 16,0 0-54-16,0 0-14 0</inkml:trace>
          <inkml:trace contextRef="#ctx0" brushRef="#br0" timeOffset="162286.3201">26762 718 1335 0,'-4'-16'59'0,"4"5"13"0,0 7-58 0,-5 0-14 16,5-8 0-16,-4 4 0 0,4 8 126 0,0 0 22 15,-5 0 5-15,1 4 1 0,-5 4-44 0,0 8-9 16,-4-1-1-16,0 9-1 0,0 3-51 0,-5 8-9 16,5 4-3-16,-9 0 0 0,5 4 3 0,-5 0 0 15,0 8 0-15,0-1 0 0,-4 1-19 0,-1 0-3 16,5-1-1-16,-4 9 0 0,4-5-16 0,0 1 0 15,0-8 0-15,0 0 0 0,0-8-14 0,5 0 0 16,-1-4 0-16,1-4 0 16,-1 0-195-16,5-4-39 0</inkml:trace>
          <inkml:trace contextRef="#ctx0" brushRef="#br0" timeOffset="162066.9234">26262 1096 2214 0,'0'0'98'0,"17"-8"20"0,5 8-94 0,-4 0-24 0,8-3 0 0,0 3 0 16,1-4-12-16,-1 0-6 0,0 4-2 0,5-12 0 16,-9 12 40-16,9-8 8 0,-5 0 2 0,0 5 0 31,1-1-125-31,-1-4-25 0,0 4-4 0,-4-4-750 0</inkml:trace>
          <inkml:trace contextRef="#ctx0" brushRef="#br0" timeOffset="160373.2588">23515 1124 860 0,'0'0'38'0,"0"0"8"0,0 0-37 0,0 0-9 16,0-8 0-16,-4-8 0 0,4 16 71 0,0 0 12 15,0-4 2-15,0 4 1 0,0 0-27 0,0 0-6 16,0 0-1-16,0 0 0 0,0 0-11 0,0 0-2 16,4 4-1-16,5 12 0 0,-9 7 0 0,4 8 0 15,-4 8 0-15,5 4 0 0,-10 8 6 0,1 4 0 16,0-1 1-16,-1 1 0 0,-3 7-14 0,-6-11-3 16,6 3-1-16,-6 1 0 0,6-8 9 0,-5 0 1 15,-1-4 1-15,1-1 0 0,4-3-8 0,1-3-2 16,3-9 0-16,-8 0 0 0,4-3-2 0,1-5-1 0,3-3 0 15,1-5 0-15,4-3-5 0,-5 4 0 0,1-12-1 0,4 0 0 16,0 0-19-16,0 0 10 0,-9 0-10 0,5-8 8 16,-1 0-8-16,1-3 0 0,-5 3 9 0,5-8-9 15,0-3 0-15,4-1 8 0,-5-3-8 0,1-5 0 16,4-3 0-16,0 0 0 0,4-4 0 0,1-4 0 16,-1 0 0-16,5-4 0 0,-5 0 0 0,5 0 0 15,4-4-15-15,0 5 3 0,9-1 0 0,-4-12 0 16,4 12-5-16,4 4-1 0,5 0 0 0,-1 4 0 15,1 8 5-15,4 3 1 0,-9 1 0 0,5 7 0 0,0 9 3 16,-5-5 1-16,-4 4 0 0,0 4 0 0,0 8 8 0,-4 4-10 16,-1-4 10-16,-4 4-10 0,-4-1 10 0,0 5-8 15,-9-4 8-15,4 7-8 0,-4 1 8 0,-4 4 0 16,-9-1 0-16,0 1 0 0,-5-1 0 0,0 1 0 16,-8-1 0-16,0 8 0 0,-5-3 0 0,0-5 0 15,1 5 10-15,-5-1-10 0,4 0 0 0,4-3-20 16,-3 3 4-16,8-3-601 15,4-5-120-15</inkml:trace>
          <inkml:trace contextRef="#ctx0" brushRef="#br0" timeOffset="162484.9759">26894 1350 2152 0,'8'4'48'0,"1"0"9"0,-5 7 3 0,1 5 0 0,-5 3-48 0,0-3-12 0,0 3 0 0,-5 5 0 15,1-1 43-15,0 1 6 0,-1-5 2 0,1 1 0 16,4-5-35-16,-4 5-6 0,-1-5-2 0,10 1 0 16,-5-4-8-16,4-5 12 0,-4-7-12 0,0 0 12 15,0 0-148-15,4 8-30 0,5-8-6 0,-9 0 0 16</inkml:trace>
          <inkml:trace contextRef="#ctx0" brushRef="#br0" timeOffset="162606.1875">27144 1010 1681 0,'0'0'36'0,"0"0"8"0,-5-7 2 0,5 7 2 0,0 0-38 0,0 0-10 15,0 0 0-15,0 0-496 16,0 0-102-16</inkml:trace>
          <inkml:trace contextRef="#ctx0" brushRef="#br0" timeOffset="162934.998">27486 1248 2415 0,'0'0'53'0,"0"16"11"0,0 3 3 0,-5 5 1 0,-8-1-55 0,9 1-13 0,-5-5 0 0,0 5 0 16,1-5 19-16,-1 4 1 0,0-3 0 0,5 3 0 16,4-3-20-16,-5-5 0 0,5 1 0 0,0 0 0 15,0-16 0-15,0 0 0 0,0 0 0 0,13 4 0 16,1-1 0-16,3-3 0 0,1 0 0 0,4-7 0 16,-5-5 0-16,5 4 0 0,0-4 0 0,-9-3 0 15,0-5 0-15,0 5 0 0,1-5 0 0,-1 1 0 16,0 3 0-16,-4 1 0 0,-5-5 0 0,-4 8 0 15,0-3 10-15,-9 3-2 0,1 4 0 0,-1 0 0 16,0 5 2-16,-9-1 0 0,-8 8 0 0,0-1 0 16,-5 5-10-16,0 0 0 0,1 0-10 0,3 4 10 15,-3-5-102-15,3 5-14 0,5 0-4 16</inkml:trace>
          <inkml:trace contextRef="#ctx0" brushRef="#br0" timeOffset="163687.4504">27889 1124 1911 0,'0'0'42'0,"0"0"9"0,0 0 1 0,9 7 2 0,4 1-43 0,-4 4-11 0,4 0 0 0,-4 3 0 15,0 9 79-15,-5-1 13 16,5 4 4-16,0 4 0 0,-5-3-52 0,1 3-9 15,-5 4-3-15,4-4 0 0,-4 0 16 0,0-3 4 0,-4-5 0 16,-1 1 0-16,1-1-32 0,-5-4-7 0,5-3-1 16,-1-4 0-16,-4-1 16 0,5-3 4 0,4-4 0 0,0-4 0 15,0 0-10-15,0 0-2 0,0 0 0 0,0 0 0 16,0-12-12-16,0 1-8 0,0-5 8 0,4 1-8 16,5-9 0-16,0 5 0 0,4-13 0 0,0 1 0 15,5 4 0-15,-1 0 0 0,10-1 0 0,-5 1 0 16,0 4 0-16,0 3 0 0,0 12 0 0,-5 1-8 15,-4 3 8-15,-4 4 0 0,4 0 0 0,-4 7 0 16,4 5 0-16,-9 0 0 0,5 3 0 0,-4 1 0 16,3 0 0-16,-8-1-10 0,5 1 10 0,-1 3-10 15,5-7 10-15,-5 4 0 0,5-5 0 0,0-3 8 0,-5 0-8 16,1 0 8-16,-5-8-8 0,0 0 8 16,0 0-8-16,0 0 0 0,0 0 0 0,0 0 0 0,0 0 8 0,0 0 1 15,0 0 0-15,0 0 0 0,0 0-9 0,0 0 0 16,0 0 0-16,0 0 0 0,0 0 0 0,0 0 0 15,0 0 0-15,0 0 0 0,0 0 0 0,0 0 0 16,0 0 0-16,0 0 0 0,0 0 0 0,0 0 0 16,0 0 0-16,0 0 0 0,0 0 0 0,0 0 0 15,0 0 0-15,13 0 0 0,-13 0 0 0,13 0 0 16,-13 0 0-16,0 0 0 0,0 0 0 0,0 0 0 16,0 0 0-16,0 0 0 0,0 0 0 0,0 0 0 15,0 0 0-15,0 0 0 0,0 0 0 0,0 0 0 16,0 0 0-16,0 0 0 0,0 0 0 0,0 0 0 15,0 0 0-15,0 0 0 0,0 0 0 0,0 0 0 0,0 0 0 0,0 11 0 16,0 1 0-16,0 0 0 0,-9-4 0 16,9-1 0-16,0-7 0 0,-9 12 0 0,-4-4 0 0,5 4 0 15,8-12 0-15,0 0 0 0,0 0 0 0,0 0 0 16,0 0 14-16,0 0-2 0,0 0-1 0,0 0 0 16,0 0-21-16,0 0-4 0,-5 4-1 0,5-4 0 15,0 0-109 1,0 0-21-16,0 0-5 0</inkml:trace>
        </inkml:traceGroup>
        <inkml:traceGroup>
          <inkml:annotationXML>
            <emma:emma xmlns:emma="http://www.w3.org/2003/04/emma" version="1.0">
              <emma:interpretation id="{A727D189-06D3-422D-95CD-D63069DA987E}" emma:medium="tactile" emma:mode="ink">
                <msink:context xmlns:msink="http://schemas.microsoft.com/ink/2010/main" type="inkWord" rotatedBoundingBox="30023,1539 32633,1347 32751,2957 30141,314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65040.6748">30811 1229 1612 0,'0'0'72'0,"0"0"14"0,0 0-69 0,0 0-17 15,0 0 0-15,0 0 0 0,9 19 115 0,-4 1 19 16,-1 7 4-16,-4-3 1 0,0 3-51 0,-4 4-11 16,-1 0-1-16,1 0-1 0,-1-3-34 0,-3-1-6 15,-1 0-2-15,0 1 0 0,-4-1-17 0,0 0-3 16,-5-3-1-16,1 3 0 0,-1-8-3 0,-4 1-1 15,0-1 0-15,-4-3 0 16,4 4-86-16,-4-9-18 0,-1 1-3 0</inkml:trace>
          <inkml:trace contextRef="#ctx0" brushRef="#br0" timeOffset="164720.0822">29671 691 1465 0,'17'-20'64'0,"-8"12"15"0,-5-7-63 0,5-1-16 0,4 8 0 0,0-3 0 16,1-1 83-16,-6 0 13 0,6 1 4 0,-6 3 0 16,1 0-20-16,-9 8-3 0,9-4-1 0,-9 4 0 0,0 0-41 0,0 0-9 15,0 8-2-15,0 7 0 0,-9 1-24 0,0 11 0 16,-4 1 8-16,0 15-8 0,-5-1 15 0,-8 9 1 15,4-4 0-15,0 4 0 0,5 3-8 0,-5-3 0 16,0 4-8-16,4-5 12 0,-4-11 6 0,5 8 1 16,-1-4 0-16,5-4 0 0,0 0 2 0,0-4 1 15,4-8 0-15,0 1 0 0,0-5-2 0,1-3 0 16,3-5 0-16,1 1 0 0,-5-5-2 0,5-3-1 16,4-8 0-16,-5 12 0 0,1 0-7 0,4-12-2 15,0 0 0-15,0 0 0 0,0 0-8 0,0 4 0 16,4 11 0-16,-4-15 8 0,0 0-8 0,0 0 0 15,9 4 0-15,-9-4 0 0,9 4 8 0,4 0-8 16,5-4 0-16,4 0 8 0,0 0 1 0,-1-4 0 16,6 4 0-16,3-8 0 0,6 0-9 0,3 1 0 0,5 3 9 15,-5-8-9-15,1 4 0 0,4 0 8 0,0 1-8 16,-5-1 0-16,5 0 0 0,-5 0 0 0,5 0 0 0,0 4-12 31,5-7-168-31,-10 7-35 0</inkml:trace>
          <inkml:trace contextRef="#ctx0" brushRef="#br0" timeOffset="166144.8503">31426 835 288 0,'0'-16'25'0,"0"9"-25"0,4 3 0 0,-4-12 0 0,4 4 179 0,1 1 30 15,-1-5 7-15,-4 4 0 0,0-3-83 0,9 3-17 16,-5 4-3-16,5-3-1 0,-5-1-34 0,1 0-7 16,4 4-2-16,-1 1 0 0,-3-1-7 15,4 4-2-15,-9 4 0 0,0 0 0 0,8 0-5 0,-8 0-2 16,0 0 0-16,5 4 0 0,-5 11-17 0,4 5-3 16,-8 3-1-16,4 12 0 0,-13 4-4 0,4 8-2 15,0-8 0-15,-9 16 0 0,1-1 13 0,-1 1 2 16,1 0 1-16,4-1 0 0,-5-3-30 0,1 3-12 15,3-7 8-15,1-4-8 0,-4-4 16 0,4-8-3 16,4 4 0-16,-4-7 0 0,4-9-13 0,-4 5 8 16,4-13-8-16,4 5 0 0,-3-4 9 0,3-8-9 15,5-4 8-15,0 0-8 0,-4 0 12 0,4 0-4 0,-9-4 0 16,5-8 0-16,-1 4 8 0,1-4 0 0,0-7 1 16,-1 3 0-16,1-3-9 0,4-5-8 0,-5-3 9 0,1 0-9 15,4-12 14-15,4 0-3 0,1 4-1 0,-1-8 0 16,5 4-10-16,-5 0-17 0,10 4 4 0,-6-12 1 15,10 0-7-15,-1 0-1 0,-3 4 0 0,3-7 0 16,1 3 20-16,4 0-10 0,4-4 10 0,0 5-8 16,1 3-7-16,3 0-1 0,5 8 0 0,0 4 0 15,5 3 0-15,-1 5-1 0,10-1 0 0,-10 9 0 16,1-1 17-16,-5 8 0 0,-4 1 8 0,-5 7-8 16,-4 0-20-1,-5 4-9-15,1 3-3 0,-5 5 0 0,-4 4 32 0,0-1 13 0,-5 5-1 0,0 7 0 16,-4-4 7-16,-8 5 1 0,-1 3 0 0,0-4 0 15,-9 8-30-15,1-11-6 0,-9 7 0 0,-5-4-1 16,-4-3 17-16,4 3 0 0,-8-8 8 0,8 1-8 0,0-4 0 16,0-1 8-16,5-3-8 0,9-4 0 0,-5-1 0 15,4 1 0-15,1 4 8 0,3-8-8 0,1 4 0 0,4-1 11 16,1 5-11-16,-1 4 10 0,0-1-10 0,5 1 0 16,4 3 0-16,-5 5 0 0,10-1 0 0,-5-3 0 15,0 7 0-15,4 0 0 0,1-3 0 0,3-1 0 16,-3 1 0-16,8-1 8 0,0 4-8 0,5 1 0 15,3-1 0-15,6 0 0 16,8-3-133-16,0 3-29 0</inkml:trace>
          <inkml:trace contextRef="#ctx0" brushRef="#br0" timeOffset="168344.3771">32053 1603 1004 0,'0'0'44'0,"0"0"10"0,0 0-43 0,0 0-11 0,0 0 0 0,0 0 0 15,0 0 75-15,0 0 13 0,0 0 2 0,4 12 1 16,-4-4 14-16,-4 3 3 0,4 9 1 0,-4-8 0 16,-1 3-10-16,-4 5-3 0,1 3 0 0,-6-3 0 15,1-1-34-15,0 1-7 0,-4 3-2 0,-1 0 0 16,1 5-37-16,-1-1-7 0,-4 0-1 0,0-3-8 0,-4 3-8 16,-5-11-9-16,0 7-2 0,-4-3-647 15,0-5-130-15</inkml:trace>
        </inkml:traceGroup>
      </inkml:traceGroup>
    </inkml:traceGroup>
    <inkml:traceGroup>
      <inkml:annotationXML>
        <emma:emma xmlns:emma="http://www.w3.org/2003/04/emma" version="1.0">
          <emma:interpretation id="{182D0C47-D3D7-4D69-9807-760AD455CEB0}" emma:medium="tactile" emma:mode="ink">
            <msink:context xmlns:msink="http://schemas.microsoft.com/ink/2010/main" type="paragraph" rotatedBoundingBox="5888,6868 29216,4930 29392,7045 6064,89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E13E99-9DC4-4114-9190-44C04E36890A}" emma:medium="tactile" emma:mode="ink">
              <msink:context xmlns:msink="http://schemas.microsoft.com/ink/2010/main" type="line" rotatedBoundingBox="5888,6868 29216,4930 29392,7045 6064,8983"/>
            </emma:interpretation>
          </emma:emma>
        </inkml:annotationXML>
        <inkml:traceGroup>
          <inkml:annotationXML>
            <emma:emma xmlns:emma="http://www.w3.org/2003/04/emma" version="1.0">
              <emma:interpretation id="{8422AACD-A798-4F8E-A780-9CD35CC2F775}" emma:medium="tactile" emma:mode="ink">
                <msink:context xmlns:msink="http://schemas.microsoft.com/ink/2010/main" type="inkWord" rotatedBoundingBox="5935,7436 9259,7160 9342,8158 6018,843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77922.802">6988 6669 1152 0,'0'0'102'0,"0"0"-82"15,0-8-20-15,9-3 0 0,0 3 88 0,4-8 14 16,5 1 2-16,-1-1 1 0,5 4-35 0,0-7-7 16,4 3-2-16,1 1 0 0,-1 3-30 0,-4 4-7 15,4 0 0-15,-4 4-1 0,0-3-15 0,-4 3-8 0,4 4 10 16,-5 0-10-16,-4 4 12 0,5-1-4 0,-9 5-8 0,4 4 12 15,-4-4 23-15,-1 3 4 0,-8 1 1 16,5 4 0-16,-5-1-21 0,0 1-4 0,-5 3-1 0,1 1 0 16,-5 7 5-16,1 1 1 0,-6-1 0 0,1 4 0 15,-4 0 14-15,4 0 3 0,-5 1 1 0,0-1 0 16,1 4-9-16,4-4-1 0,4 0-1 0,0 1 0 16,5-5 7-16,-5-4 2 0,0 1 0 0,5-5 0 15,8 1-25-15,-4-5-11 0,-4-3 10 0,4 0-10 16,0-12 10-16,0 0-10 0,0 0 10 0,9 4-10 15,4-1 0-15,0 1 0 0,0-8 0 0,5-3-10 16,-1 3-34-16,5-8-8 0,4-4 0 16,1 5-1-16,-1-5-109 0,0-3-22 15,1-1-4-15,3-3-660 0</inkml:trace>
          <inkml:trace contextRef="#ctx0" brushRef="#br0" timeOffset="178153.2317">7155 6950 1440 0,'-4'0'128'0,"4"0"-103"16,0-12-25-16,4 4 0 0,5 1 65 0,0-1 8 15,0 0 2-15,8-4 0 0,1 1-9 0,4-1-2 0,-1-4 0 0,10 5 0 16,4-9-23-16,0 4-5 0,0 1 0 0,5 3-1 15,4-3-35-15,-5 3 0 0,10 4 0 0,-6 0 0 32,-3 0-144-32,4 1-35 0</inkml:trace>
          <inkml:trace contextRef="#ctx0" brushRef="#br0" timeOffset="170723.03">5848 6564 889 0,'0'0'39'0,"0"-4"9"0,0-4-39 0,0-4-9 16,0 5 0-16,0-5 0 0,-5 0 78 0,1 8 14 16,-5-4 2-16,5 5 1 0,-1-5-43 0,-3 0-8 15,3 0-1-15,-3 4-1 0,-1-4-15 0,-4 5-3 16,4 3-1-16,-9 0 0 0,5-4 2 0,-4 4 1 16,-5 4 0-16,4-1 0 0,-4-6 6 0,0 6 2 0,0 1 0 0,-8 8 0 15,3-4-10-15,1 7-3 0,-9-3 0 16,8 4 0-16,6-1-8 0,-1 1-1 0,0 7-1 15,-5-3 0-15,10-1-11 0,-5 1-16 0,9-1 4 0,0 1 1 16,-1-5 11-16,10 1-8 0,0 4 8 0,4-5-8 16,4 5 0-16,5-1 0 0,4 1 0 0,0-1 0 15,9 1 8-15,-4 3-10 0,4-3 10 0,4 3-10 16,9 0 10-16,0-3-12 0,0-1 12 0,0 1-12 16,5-1 12-16,-5-3 0 0,0 3 0 0,-4-3-8 15,-5 0 8-15,0-5 0 0,-8 5 0 0,4 0 0 16,-9 3 26-16,0-3 1 0,-4-1 0 0,-5 5 0 15,1-1 22-15,-1 1 5 0,-13-5 1 0,5 1 0 0,-9 0-1 16,4-1 0-16,-9 1 0 0,5-1 0 0,-9 1-19 16,0 0-4-16,0-1-1 0,-4 1 0 0,0-1-20 0,-1 1-10 15,1 0 10-15,-5-5-10 0,9 1 0 0,1-4-10 16,-1 0 0-16,0-5 0 16,4 1-42-16,1-4-9 0,3 0-2 15,14 0-876-15</inkml:trace>
          <inkml:trace contextRef="#ctx0" brushRef="#br0" timeOffset="177306.5926">6444 6895 633 0,'0'0'56'0,"0"-8"-44"0,0-3-12 0,-4 3 0 0,8 0 79 0,-4 8 13 16,0 0 4-16,0 0 0 0,0-8-2 0,0 1 0 15,0 7 0-15,0 0 0 0,0-8-15 0,0 8-3 16,0 0-1-16,0 0 0 0,0 0-19 0,0 0-3 16,0 0-1-16,0 0 0 0,0 8-14 0,0 7-3 15,0-3-1-15,0 7 0 0,5 5 11 0,-1-1 3 16,-4 8 0-16,5-3 0 0,-5-1-16 0,4-4-4 15,0 5 0-15,1 3 0 0,-1-4-16 0,1 0-4 16,3 1-8-16,-3-5 12 0,-1 1-12 0,0-9-8 16,5-3 8-16,-4 0-13 15,-1-5-131-15,-4-7-25 0</inkml:trace>
          <inkml:trace contextRef="#ctx0" brushRef="#br0" timeOffset="177478.2305">6493 6583 1782 0,'-9'-15'79'0,"5"7"16"0,-1-4-76 0,1 0-19 0,-1 1 0 0,1 3 0 16,0 0 62-16,-1 0 9 0,5 4 1 0,0 4 1 16,0 0-47-16,0 0-10 0,0 0-1 0,0 0-1 15,0 0-137-15,0 0-27 0,0 0-6 0</inkml:trace>
          <inkml:trace contextRef="#ctx0" brushRef="#br0" timeOffset="178565.8922">8129 6767 1263 0,'0'0'28'0,"0"0"5"0,-4 15 2 0,4-3 1 0,0 0-36 0,4-1 0 16,-4-11 0-16,0 0 0 0,0 8 26 0,5 0-2 15,3-4 0-15,5 0 0 0,1-4 7 0,3-4 1 16,-4 0 0-16,5-4 0 0,-1-4-5 0,5-3-1 16,0 3 0-16,-4-7 0 0,4 3-13 0,-5-4-2 15,-3 5-1-15,-1-5 0 0,0 1-10 0,-4-5 0 16,-1 1 0-16,-3 7 0 0,-1 1 0 0,-4-1 0 15,0 1 0-15,0 3 8 0,-4 0 0 0,-1 4 0 16,-3-3 0-16,3 3 0 0,-4 0 30 0,1 0 6 16,-5 1 0-16,-1-1 1 0,6 0-22 0,-6 8-5 15,1 0-1-15,0 4 0 0,0 0-1 0,0 7-1 16,-5 1 0-16,5 4 0 0,0-1 22 0,-5 5 5 16,5 3 1-16,0 5 0 0,0-1-18 0,4 4-3 15,0 0-1-15,1-3 0 0,-1 3 19 0,0 0 4 16,5-4 1-16,4 4 0 0,0-3-10 0,0-1-3 15,-5 0 0-15,10 1 0 0,-1-5-9 0,0 0-3 0,5-3 0 16,0-1 0-16,8 1-20 0,5-8 0 0,0-1 0 16,9 1 0-1,0 4-21-15,4-9-9 0,4-3-2 0,5-8 0 16,5-3-153-16,-1-13-31 0,57-19-7 0,-26-4-1 0</inkml:trace>
        </inkml:traceGroup>
        <inkml:traceGroup>
          <inkml:annotationXML>
            <emma:emma xmlns:emma="http://www.w3.org/2003/04/emma" version="1.0">
              <emma:interpretation id="{8D32E1F5-9CD0-41C4-BBCE-8445098A2BD5}" emma:medium="tactile" emma:mode="ink">
                <msink:context xmlns:msink="http://schemas.microsoft.com/ink/2010/main" type="inkWord" rotatedBoundingBox="10012,6526 12396,6328 12554,8228 10170,842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79856.8824">10244 6650 2138 0,'-9'-16'47'0,"5"4"9"0,4 12 3 0,0 0 1 0,8-4-48 0,-3-3-12 0,4 7 0 0,-1 0 0 15,6 7 33-15,-6-3 4 0,5 0 1 0,5-4 0 0,0-4-27 0,-1-4-11 16,5 5 8-16,4-9-8 0,1 0 0 0,-1-3-14 16,5-5 2-16,-1 1 0 15,6-5-75-15,-6 1-14 0,10 3-3 0,-10-7-790 16</inkml:trace>
          <inkml:trace contextRef="#ctx0" brushRef="#br0" timeOffset="179657.2021">10551 6185 1209 0,'-9'-7'53'0,"9"7"12"0,0 0-52 0,0 0-13 0,0 0 0 0,0 0 0 16,0 0 106-16,0 0 18 0,0 0 4 0,9 0 1 15,4-8-36-15,-4-4-7 0,0 0-2 0,4 1 0 16,0-5-23-16,0 1-5 0,0-1 0 0,5-4-1 16,-5-3-19-16,0-4-3 0,0 7-1 0,-4-7 0 15,4 0-8-15,-4 3-3 0,-5-7 0 0,5 4 0 16,-9 7-21-16,0 1 0 0,0-5 0 0,-4 1 8 0,-5 4 1 16,0-1 1-16,0-3 0 0,1 3 0 0,-5 5-10 15,-5-5 0-15,5 1 0 0,4-1 0 0,-4 4 0 0,4 1 0 16,0 3 0-16,1 0 0 0,8 1 0 15,-5 7 0-15,1 0 0 0,4 4 0 0,0 0 0 0,0 0-9 16,0 0 9-16,-5 8 0 0,-3 0 0 0,3 7-8 16,5 1 8-16,-4 7 0 0,-5 8 0 0,5 4 0 15,4 1 0-15,-5 6 0 0,-3 13 23 0,3 4-2 16,1-5 0-16,-1 8 0 0,1 5 20 0,-5 3 4 16,-4-4 1-16,9 4 0 0,-5-3 3 0,5-1 1 15,-1-7 0-15,1 3 0 0,4 0-20 0,0-3-4 16,-5-5-1-16,5 5 0 0,0-8-12 0,0-1-2 15,0 1-1-15,0 0 0 0,0-4-10 0,0-5-9 16,0 1 9-16,0-4-13 16,-4-4-165-16,0-7-33 0,-1-9-6 0</inkml:trace>
          <inkml:trace contextRef="#ctx0" brushRef="#br0" timeOffset="180140.2044">11463 5409 1803 0,'-8'-7'80'0,"8"7"16"0,13 4-76 0,0 3-20 0,5 5 0 16,4 4 0-16,4 3 91 0,5 8 14 0,-1 5 3 0,-3 11 1 16,3 7-2-16,-8 9-1 0,5 3 0 0,-5 8 0 15,-5 8-20-15,1 0-4 0,-5 8-1 0,-4 0 0 16,-5 0-19-16,0-4-4 0,-4-1-1 0,-4 1 0 16,-5 0-21-16,0-8-5 0,-8 0-1 0,-5-3 0 15,0-5-17-15,-4 0-3 0,-9-3-1 0,-1-5 0 16,-3-11-9-16,4 0 0 0,4 0 0 0,-8-5-11 15,8-3-99-15,0-7-20 0,1-1-4 16,-1-8-1154-16</inkml:trace>
          <inkml:trace contextRef="#ctx0" brushRef="#br0" timeOffset="179198.6131">9840 5796 1029 0,'0'0'45'0,"0"0"11"16,0-12-45-16,-4 0-11 0,4 0 0 0,0 1 0 16,0 11 112-16,0 0 20 0,0 0 4 0,0 0 0 0,-5-8-32 0,1 4-8 15,-5 4 0-15,-4 4-1 0,4 0-21 0,1 0-4 16,-6 7-1-16,1 5 0 0,-4 4-8 0,-1 3-1 16,-4 8-1-16,-4 12 0 0,4 0-7 0,-9 11-2 15,5 5 0-15,-5 3 0 0,0 5 7 0,5 3 2 16,4-4 0-16,5 8 0 0,4-4-33 0,4-3-6 15,0-1-2-15,9 0 0 0,0-7 0 0,9-1 0 16,-5 1 0-16,9-5 0 0,0 1-18 0,5-8 0 16,4-12 0-16,0 4-9 0,0 4-1 0,4-4 0 15,0-8 0-15,5-8 0 16,0-11-137-16,0-8-27 0,4-12-6 0</inkml:trace>
        </inkml:traceGroup>
        <inkml:traceGroup>
          <inkml:annotationXML>
            <emma:emma xmlns:emma="http://www.w3.org/2003/04/emma" version="1.0">
              <emma:interpretation id="{3EACB4FD-E0A0-44E1-A257-08B0A96EB9C3}" emma:medium="tactile" emma:mode="ink">
                <msink:context xmlns:msink="http://schemas.microsoft.com/ink/2010/main" type="inkWord" rotatedBoundingBox="14307,6483 15492,6384 15600,7684 14415,7782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81595.0919">13727 6568 921 0,'0'0'40'0,"0"0"10"0,0 0-40 0,0 0-10 15,0 0 0-15,0 0 0 0,0 0 108 0,5 7 20 16,-5-7 4-16,13 0 1 0,0-3-25 0,0 3-6 15,0 0-1-15,5 3 0 0,-1-3 7 0,1 4 0 16,4 0 1-16,9 0 0 0,-5 4-29 0,5 0-5 16,8 0-2-16,1 3 0 0,-5-7-17 0,4 4-4 15,5 8-1-15,4-1 0 0,1 1-15 0,-5 3-4 16,4-7 0-16,4 0 0 0,1-1-32 0,0-3 0 16,-1-4 0-16,5-4 0 15,0 0-91-15,9 0-25 0,4 0-4 0</inkml:trace>
          <inkml:trace contextRef="#ctx0" brushRef="#br0" timeOffset="181208.816">14473 5511 576 0,'0'0'25'0,"5"-8"6"0,3 0-31 0,-3-3 0 0,-5 3 0 0,4 0 0 15,-4 8 197-15,0 0 34 0,0-4 6 0,0 4 2 16,0 0-120-16,0 0-24 0,0 0-5 0,-9 0-1 16,-4 4-41-16,0 4-9 0,-9 3-2 0,-4-3 0 0,-1 12-6 0,-3-1-2 15,-10 9 0-15,1-5 0 0,-5 8-6 0,4 0-2 16,-3 1 0-16,-6-1 0 0,10 4-12 0,-5-4-9 15,4 0 12-15,1-3-12 0,8-1 9 0,0-4-9 16,5-3 0-16,0-1 9 0,4 1-1 0,4-5-8 16,5-3 12-16,0 4-4 0,0-5-8 0,0-3 10 15,8 0-10-15,-3 0 10 0,3-4-2 0,5-4 0 16,0 0 0-16,0 0 0 0,0 0-8 0,5 11 0 16,8-3 0-16,0 0 8 0,0-8 4 0,9 4 0 15,0 0 0-15,4 0 0 0,5-4 3 0,0 0 1 16,13 0 0-16,-1 0 0 0,-3-4-5 0,8 0-1 15,5 4 0-15,4 4 0 0,-5 0-10 0,1-1 0 16,0 1 9-16,-5-4-9 0,0 4 0 0,-4-4 0 16,0 0 0-16,-4 0 0 0,-5 0-9 0,4 0 9 15,-4 0-10-15,-4 0 10 0,-5 4-24 0,1-4 2 16,-1 4 0-16,0 0 0 16,1-4-79-16,-10 0-16 0,1 0-3 0,-1 0-747 0</inkml:trace>
        </inkml:traceGroup>
        <inkml:traceGroup>
          <inkml:annotationXML>
            <emma:emma xmlns:emma="http://www.w3.org/2003/04/emma" version="1.0">
              <emma:interpretation id="{EECF7AC8-7EBC-4632-BB12-22A3AB6BB4A9}" emma:medium="tactile" emma:mode="ink">
                <msink:context xmlns:msink="http://schemas.microsoft.com/ink/2010/main" type="inkWord" rotatedBoundingBox="17011,5946 22805,5465 22962,7354 17168,783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88311.6319">21563 5308 1728 0,'0'0'153'0,"0"0"-122"16,0 0-31-16,4 12 0 0,-4-1 61 0,0 1 7 15,-4 8 0-15,8-1 1 0,-4-3-15 0,5 3-3 16,-5 1-1-16,-5 3 0 0,5-3-18 0,0-5-4 16,0 5-1-16,0-5 0 0,-4 1-27 0,4-4 0 15,4-5 0-15,1 1 0 0,-5-8 0 0,9 0 0 16,-1 0 0-16,10-8 0 0,4-3 0 0,0-5 0 16,0 4 0-16,4-7 0 0,-4 7 0 0,4-3 0 0,1-1 0 15,3 0 8-15,-8 5-8 0,5-1 0 16,-1 0 0-16,-4 5 0 0,0 7 0 0,0 3 0 0,-9 1 0 0,4 8 0 15,-3 4 0-15,-1 7 0 0,-5 4 0 0,-3 12 0 16,-10 4 12-16,1 8 0 0,0 4 0 0,-9 11 0 16,-1 0 38-16,1-3 8 0,0-1 2 0,-4 0 0 15,-1-7-36-15,0 3-6 0,-4-7-2 0,1-4 0 16,-6 0-6-16,-3-8-2 0,3 0 0 0,-4-4 0 16,1-8 20-16,-1-7 3 0,0-1 1 0,9-3 0 15,0-9-20-15,5-3-3 0,-1 0-1 0,5-8 0 16,0-3 13-16,4-9 3 0,5-4 0 0,0 1 0 15,8-12-4-15,9-4-1 0,0-4 0 0,14-4 0 16,3 0-31-16,5 0-5 0,9-4-2 0,4-4 0 0,5 1-4 16,0-1-1-16,-1-7 0 0,5 7 0 15,0 8-182-15,-4 4-37 0,48-39-7 0,-31 31-2 16</inkml:trace>
          <inkml:trace contextRef="#ctx0" brushRef="#br0" timeOffset="187139.6291">20220 5417 864 0,'0'0'76'0,"5"-8"-60"0,4-3-16 0,-9-1 0 16,-14 8 173-16,6-4 32 0,16-3 7 0,-8 3 0 15,-4 4-75-15,-5-4-15 0,1 0-3 0,-1 1-1 16,0-1-45-16,-4 4-9 0,-9 0-1 0,4 4-1 16,1 4-10-16,-1 4-3 0,-4 3 0 0,-4 5 0 15,4 3-21-15,0 5-5 0,-4 3-1 0,-1 4 0 16,1 1-7-16,4 3-2 0,5 0 0 0,-1 4 0 16,-8 0-3-16,13 0-1 0,4 0 0 0,-4-4 0 15,8-4-9-15,1-4 0 0,4 5 0 0,0-9 0 16,13 4-24-16,-4-7 4 0,-5-5 0 0,9 1 0 15,1-8-124-15,3 0-24 0,1-5-4 0,-1-3-779 16</inkml:trace>
          <inkml:trace contextRef="#ctx0" brushRef="#br0" timeOffset="187341.1249">20348 5640 1843 0,'0'0'81'0,"0"0"18"0,0 0-79 0,0 0-20 15,0 0 0-15,-5 11 0 0,-3 1 94 0,3 4 15 16,-4 3 3-16,1 4 1 0,3 5-39 0,-4-1-8 16,-4-4-2-16,9 5 0 0,8-1-30 0,-4 0-6 15,-13-7-2-15,9 7 0 0,-1-3-26 0,5-5 0 16,5-3 0-16,-10-1 0 16,1-3-81-16,4-12-22 0,18 12-4 0,-10-9-590 0,-8-3-119 0</inkml:trace>
          <inkml:trace contextRef="#ctx0" brushRef="#br0" timeOffset="187446.3405">20598 5312 1666 0,'0'-27'74'0,"0"15"15"0,4 0-71 0,-4-3-18 0,0 7 0 0,5-4 0 16,-5 12 49-16,0 0 7 0,0 0 0 0</inkml:trace>
          <inkml:trace contextRef="#ctx0" brushRef="#br0" timeOffset="187647.6751">20839 5257 1497 0,'0'0'133'0,"9"-7"-106"16,4 3-27-16,5-4 0 0,4 0 137 0,-1 4 23 16,1-4 4-16,9 4 0 0,0-3-78 0,4-1-16 15,0 0-3-15,0-4-1 0,0 8-18 0,0-3-3 16,-4-5-1-16,0 0 0 15,-1 4-57-15,1 1-12 0,0 7-3 0,0-8 0 16,-5 0-139-16,-4 0-28 0,17-7-5 0,-12 3-2 0</inkml:trace>
          <inkml:trace contextRef="#ctx0" brushRef="#br0" timeOffset="187860.9822">21282 4602 2016 0,'-17'-12'179'0,"8"12"-143"0,5 0-36 0,4 0 0 16,-5 12 35-16,1 4 0 0,-1 3 0 0,1 5 0 16,0 7 7-16,-1 4 2 0,5 0 0 0,-4 4 0 15,-5 4 6-15,5 4 2 0,-5 3 0 0,0 5 0 16,0-4-23-16,-4 3-4 0,-4 9-1 0,-1-5 0 16,5 1-24-16,-9-5 0 0,0-3 0 0,-4 4 0 15,4-1-94 1,0-3-24-16,4 4-5 0,-4-5-1 0</inkml:trace>
          <inkml:trace contextRef="#ctx0" brushRef="#br0" timeOffset="185519.4868">17518 5370 806 0,'0'-3'72'0,"0"-5"-58"16,-4 0-14-16,4 0 0 0,4 0 84 0,-4-3 13 16,0 3 3-16,0 0 1 0,0 0-15 0,0 0-3 15,-4 1-1-15,4-1 0 0,0 8-27 0,0 0-6 16,0 0-1-16,4-12 0 0,-4 4-23 0,-4 1-5 16,-5-1 0-16,4 4-1 0,-3-4 9 0,-1 4 3 15,-4-4 0-15,0 4 0 0,-5 1-11 0,0-1-1 16,5-4-1-16,-4 4 0 0,-5 4 1 0,0 0 0 15,0 0 0-15,0 0 0 0,0 4-1 0,-4 0 0 16,-1 4 0-16,-3 3 0 0,-1 5-9 0,-4-1-1 16,-9 5-8-16,-4 3 12 0,-1 9-3 0,-3-1-1 15,-1 4 0-15,1 8 0 0,-1 0 0 0,0 3-8 0,5-3 12 16,0 8-4-16,4 0 12 0,9 3 1 0,0-3 1 16,4-4 0-16,9-8-5 0,4 4-1 0,5-4 0 15,9-4 0-15,4 4-16 0,9-8 0 0,-1 4 0 0,10-8 0 16,4 5 0-16,4-5-11 0,9 0 2 0,0-3 0 31,9-1-113-31,0 0-22 0,0-7-5 0,4 0-679 0</inkml:trace>
          <inkml:trace contextRef="#ctx0" brushRef="#br0" timeOffset="185917.663">17878 5776 806 0,'4'-12'72'0,"-4"5"-58"15,4-13-14-15,-4 4 0 0,-4 5 194 0,4-1 36 16,0 4 7-16,0-3 2 0,0 3-136 0,0 8-27 16,-9-8-6-16,1 4-1 0,-1 0-29 0,-4 4-5 15,-5 4-2-15,0 8 0 0,-3-4-13 0,-6 7-2 16,-3 5-1-16,-1 3 0 0,-9 0 2 0,5 9 0 16,0-1 0-16,0 8 0 0,4 0 4 0,1 4 1 15,3 0 0-15,5-4 0 0,0 0-24 0,5-8 8 16,8-4-8-16,0 0 0 0,5 1 0 0,4-5-18 15,0 0 3-15,4-7 1 0,1-4 2 0,3-1 0 16,1-7 0-16,0 4 0 0,9-12 1 0,-5 0 1 16,4-7 0-16,1-5 0 0,4-3 2 0,0-5 0 0,4-3 0 15,0-4 0-15,5 3-3 0,-5-3 0 0,1-4 0 16,-5-4 0-16,-5 0 11 0,5 0-8 0,-4-4 8 0,-1 8-8 16,-8 8 8-16,4 7 0 0,-4 1 0 0,-5 7 0 15,1 4 19-15,-5 8 5 0,0 0 2 0,0 0 0 16,4 12-10-16,0 8-1 0,1-1-1 0,-1 4 0 15,-4 5-14-15,5-1 0 0,-1 4 8 0,0-3-8 16,5 3 0-16,-4-4-15 0,3 4 3 0,-3 0-632 16,4-3-126-16</inkml:trace>
          <inkml:trace contextRef="#ctx0" brushRef="#br0" timeOffset="186353.762">18251 5679 2026 0,'0'-4'44'0,"0"0"10"0,4 0 2 0,5 4 1 0,0 4-45 0,-1-4-12 16,1 8 0-16,0 3 0 0,0 9 29 0,-5 3 4 15,0 4 1-15,1 5 0 0,-5 7 6 0,0 4 2 16,-5-1 0-16,1 5 0 0,-5 0-18 0,5-4-4 16,-5 4-1-16,0-1 0 0,1-3 17 0,-1-4 4 15,-4 4 1-15,-1-8 0 0,10-3-21 0,-5-1-5 16,1-8-1-16,3 1 0 0,1-9-4 0,-5 1-1 15,5-8 0-15,4-8 0 0,0 0-9 0,0 0 0 16,-5 7 0-16,5-7 0 0,0 0 26 0,-4-4 6 16,-1-3 2-16,5-9 0 0,-4 0-34 0,4-3 0 15,0-4 0-15,4-5 0 0,1-7 0 0,-1 4 0 0,1-8 0 0,3 0 0 16,1-8 0-16,4 0 0 0,0-7 0 0,1-1 0 31,3-3-28-31,1-1-8 0,4 1-3 0,0 3 0 0,8 1 12 0,-3 7 3 0,3 0 0 0,1 12 0 31,0 4-10-31,-1 7-2 0,1 5 0 0,0 3 0 0,-9 8 23 0,4 4 4 0,0 8 1 0,-4 4 0 16,0 4 8-16,-9 3 0 0,1 5 0 0,-10 3 0 16,0 5 0-16,-4-1 0 0,-8 4 0 0,-1 0 8 15,-4 1 3-15,0-1 1 0,-5-4 0 0,0 0 0 16,-3 8-12-16,-6-3 0 0,5-5 9 0,0 0-9 16,-4 1-21-16,0-1-9 0,-1-8-2 15,1 1 0-15,8-1-81 0,1-7-17 0,-5 4-3 16</inkml:trace>
          <inkml:trace contextRef="#ctx0" brushRef="#br0" timeOffset="186830.3323">19207 5757 115 0,'18'-20'0'16,"-18"20"10"-16,0 0-10 0,0 0 0 16,8-12 0-16,1 1 0 0,4-1 332 0,-4 0 65 15,-9 1 13-15,0 11 2 0,0 0-239 0,0-16-48 0,-4 4-9 0,4 12-3 16,-5-15-34-16,5 15-7 0,0 0-2 0,-8-8 0 16,-1 0-24-16,-4 0-5 0,13 8-1 0,-5 0 0 15,-4 0-23-15,-4 0-5 0,4 8 0 0,-4 4-1 16,5-1 1-16,-10 5 0 0,-4 7 0 0,5 5 0 15,3-1-12-15,1 0 0 0,-9 1 0 0,5 3 0 16,-1 0 0-16,5 0 0 0,9-3 0 0,-1-5 0 16,-8 0 0-16,9-3 0 0,12-5 0 0,1-3 0 15,-13 0-24 1,4-12-8-16,13 4 0 0,5-8-1 0,-5 4 24 0,4-8 9 0,-4-4 0 0,1 1-9 16,3-5-9-16,1 0-2 0,-10-3 0 0,6-1 0 15,-6 1 4-15,6-4 1 0,-1-9 0 0,-5 5 0 16,1-4 15-16,0 4-11 0,4-1 11 0,-4 9-10 0,-5 7 10 0,1 0 0 15,-1 1 0-15,-4 11 0 0,0 0 11 0,0 0 4 16,0 15 1-16,0 1 0 0,0 7 1 0,0 5 1 16,-4-1 0-16,-1 4 0 0,5-4-10 0,5 1-8 15,-5-1 12-15,4-4-12 0,5 5 0 0,0-9-11 16,4 1 0-16,4-5-681 16,5 1-136-16</inkml:trace>
        </inkml:traceGroup>
        <inkml:traceGroup>
          <inkml:annotationXML>
            <emma:emma xmlns:emma="http://www.w3.org/2003/04/emma" version="1.0">
              <emma:interpretation id="{FC432B48-3D0C-4514-A055-A06957458154}" emma:medium="tactile" emma:mode="ink">
                <msink:context xmlns:msink="http://schemas.microsoft.com/ink/2010/main" type="inkWord" rotatedBoundingBox="24179,5551 29233,5131 29392,7045 24338,7464"/>
              </emma:interpretation>
              <emma:one-of disjunction-type="recognition" id="oneOf15">
                <emma:interpretation id="interp19" emma:lang="" emma:confidence="0">
                  <emma:literal>,</emma:literal>
                </emma:interpretation>
                <emma:interpretation id="interp20" emma:lang="" emma:confidence="0">
                  <emma:literal>)</emma:literal>
                </emma:interpretation>
                <emma:interpretation id="interp21" emma:lang="" emma:confidence="0">
                  <emma:literal>.</emma:literal>
                </emma:interpretation>
                <emma:interpretation id="interp22" emma:lang="" emma:confidence="0">
                  <emma:literal>;</emma:literal>
                </emma:interpretation>
                <emma:interpretation id="interp23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92583.2396">28319 4360 1789 0,'18'-23'39'0,"-5"15"8"0,0 0 1 0,5 4 4 0,-1 4-42 0,10 4-10 0,-5 4 0 0,4 4 0 15,-4 7 64-15,-5 1 12 0,5 7 1 0,-4 8 1 0,-1 4-12 0,-3 8-2 16,-1 4-1-16,-4 7 0 0,-5 5 1 0,0 3 1 15,-8 8 0-15,-5 12 0 0,-4-4-4 0,-5 4-1 16,-8 3 0-16,-5 1 0 0,-4-12-4 0,-4 0 0 16,-5 0-1-16,0 0 0 0,5-4-45 0,-1-4-10 15,-4 0 0-15,0-7 0 0,-4-1 0 0,4-3 0 16,0-5 0-16,-4-7 0 16,-9-4-132-16,0-4-32 0</inkml:trace>
          <inkml:trace contextRef="#ctx0" brushRef="#br0" timeOffset="191763.2877">27038 4805 748 0,'9'-20'33'0,"0"13"7"0,4-5-32 0,-4-4-8 0,4-3 0 0,-4-1 0 15,4 1 148-15,0-1 28 0,0 1 6 0,-4-1 1 16,0 5-54-16,0-1-10 0,-5 4-3 0,0 5 0 15,1-1-35-15,-5 8-7 0,0 0-2 0,0 0 0 16,0 0-20-16,0 15-5 0,-5 5-1 0,5 7 0 16,-4 4-16-16,-9 12-3 0,4 4-1 0,-9 8 0 15,1 11 18-15,-1 4 3 0,-8 4 1 0,0 4 0 16,-1 0-21-16,5-4-4 0,1-3-1 0,-1 3 0 16,0-4 6-16,4-8 2 0,-4 1 0 0,5-5 0 15,-1 1-22-15,5-9-8 0,4-3 0 0,0 0 0 16,-4-12 0-16,4-4 0 0,1-3-11 0,-1-9 11 15,0 4-170-15,0-7-26 0</inkml:trace>
          <inkml:trace contextRef="#ctx0" brushRef="#br0" timeOffset="192228.5611">26951 4891 1677 0,'22'-28'74'0,"-14"9"16"0,1-8-72 0,9-1-18 16,-1-3 0-16,9 0 0 0,1 0 40 0,4-4 4 15,-1 3 0-15,1-3 1 0,0 8-17 0,4 0-4 0,0 7-1 16,0 1 0-16,4-1 11 0,-3 5 2 0,-1-1 1 0,4 12 0 16,1 4 15-16,-1 4 2 0,-4 0 1 0,0 12 0 0,0-1-24 0,0 5-5 15,-4 11-1-15,0-4 0 16,-5 0-16-16,1 5-9 0,-6-5 10 0,-7 4-10 15,-1 0 34-15,-4 1 1 0,-5-9 0 0,-4 4 0 16,-9 1-35-16,0-5 0 0,1 0 0 0,-10 1 0 16,-4-5 0-16,-9 1 0 0,1-1 0 0,-5 1 0 15,4-1 0-15,-4-7 0 0,0 4 0 0,-9-5 0 16,4-3 13-16,5 4-4 0,0-4-1 0,4-1 0 16,1-14-8-16,3 3 0 0,1 0 0 0,4 0 0 15,5-4 0-15,-1 0 0 0,5 0 0 0,4 1 0 16,5-1 0-16,-1 4-11 0,5 4 3 0,-4-8 0 0,4 8 8 15,0 0 0-15,0-8 0 0,0 8 0 0,0 0 0 0,0 0 0 16,13 0 0-16,-4 4 0 0,4 12 8 0,0-4 3 16,-4 7 1-16,9 1 0 0,-1-1 6 0,1 1 2 15,-1 7 0-15,1 0 0 0,4 0 16 0,4 1 3 16,-4 3 1-16,4 0 0 0,1 0-30 0,-1 1-10 16,-4-5 0-16,0 0 9 15,0 0-105-15,0-3-22 0,-5-1-4 0,1-3-1 0</inkml:trace>
          <inkml:trace contextRef="#ctx0" brushRef="#br0" timeOffset="190352.5202">24064 4805 518 0,'0'-23'46'0,"0"11"-37"0,0 0-9 0,0-3 0 15,4-1 150-15,-4 0 28 0,0 1 6 0,0-1 0 16,5 4-73-16,-1 1-15 0,-4 3-4 0,4-4 0 0,-4 8-41 0,0 4-9 16,0 0-2-16,0 0 0 0,0-7-10 0,0 7-2 15,0 0-1-15,-13 3 0 0,4 1-5 0,-4 8-1 16,-4 8 0-16,-5 7 0 0,0 4 27 0,-5 4 4 15,1 8 2-15,-5 8 0 0,1 11-6 0,-5 8 0 16,0 1-1-16,-1 3 0 0,10-4-6 0,0 0-1 16,-1-4 0-16,1 5 0 0,9-5-1 0,3 0-1 15,1 0 0-15,9-3 0 0,-1-5-29 0,10-7-9 16,4 4 0-16,4-5 0 0,4-7 0 0,5-4 0 16,5-4 0-16,3-4 0 15,5-3-140-15,9-5-34 0,-4-11-7 0</inkml:trace>
          <inkml:trace contextRef="#ctx0" brushRef="#br0" timeOffset="190756.5995">24972 4509 1789 0,'0'0'79'0,"0"-8"17"0,0-4-77 0,4 4-19 0,-4 8 0 0,0 0 0 16,0 0 15-16,0 0-1 0,0 0 0 0,-4 20 0 15,-5 3 30-15,5 12 7 0,-5 0 1 0,-4 4 0 0,4 8-20 0,-4 0-3 16,4 11-1-16,-8 1 0 0,3 3 12 0,-3 5 1 16,-1-1 1-16,1 8 0 0,-5-8-4 0,4 1-1 15,5-9 0-15,-4-7 0 0,3 3-8 0,1-11-1 16,4 0-1-16,1-8 0 0,3 0-16 0,1-3-3 15,0-9-8-15,-1-3 12 0,1-1-12 0,4 1 11 16,-5-9-11-16,5-3 10 0,0-8-10 0,0 12 8 16,0-4-8-16,0-8 8 0,0 0-8 0,0 0 8 15,0 0-8-15,0 0 8 0,0 0 2 0,9 7 0 16,4-3 0-16,0 0 0 0,1-4 14 0,-1 0 2 16,4-4 1-16,1 4 0 0,-1 0-27 0,10-8 0 15,-5 5 0-15,4-5 0 0,0 8 0 0,5 0 0 16,4-4 0-16,5 0 8 15,3 0-89-15,-3 4-19 0,8-8-3 0,-4 4-1 0</inkml:trace>
          <inkml:trace contextRef="#ctx0" brushRef="#br0" timeOffset="191058.0299">26073 5382 1094 0,'0'0'97'0,"0"0"-77"16,0 0-20-16,0 0 0 0,9 8 235 0,0 0 43 15,-5 7 9-15,0 1 1 0,-4 7-168 0,-4 9-33 16,0 3-7-16,-9 0-2 0,4 8-21 0,-9 0-4 15,-4 3-1-15,0 1 0 0,-8 0-8 0,-1-4-1 16,-4 4-1-16,0-8 0 0,-9 7-27 0,0-3-6 16,-4-4-1-16,4 0 0 15,-4-4-64-15,4 0-14 0,-9 1-2 0,5-5-709 16,0-4-142-16</inkml:trace>
        </inkml:traceGroup>
      </inkml:traceGroup>
    </inkml:traceGroup>
    <inkml:traceGroup>
      <inkml:annotationXML>
        <emma:emma xmlns:emma="http://www.w3.org/2003/04/emma" version="1.0">
          <emma:interpretation id="{ABECB0AA-8D18-4314-B320-D64B237519EE}" emma:medium="tactile" emma:mode="ink">
            <msink:context xmlns:msink="http://schemas.microsoft.com/ink/2010/main" type="paragraph" rotatedBoundingBox="2098,10097 28942,8200 29362,14135 2518,16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64BEBD-7342-477E-90D4-55D470706057}" emma:medium="tactile" emma:mode="ink">
              <msink:context xmlns:msink="http://schemas.microsoft.com/ink/2010/main" type="line" rotatedBoundingBox="2099,10068 27984,8324 28111,10215 2227,11958"/>
            </emma:interpretation>
          </emma:emma>
        </inkml:annotationXML>
        <inkml:traceGroup>
          <inkml:annotationXML>
            <emma:emma xmlns:emma="http://www.w3.org/2003/04/emma" version="1.0">
              <emma:interpretation id="{5AA3DF4C-7BE7-43FF-B911-5E4F45D9A851}" emma:medium="tactile" emma:mode="ink">
                <msink:context xmlns:msink="http://schemas.microsoft.com/ink/2010/main" type="inkWord" rotatedBoundingBox="2113,10266 5591,10031 5689,11476 2210,11710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94925.875">1588 9847 979 0,'0'0'43'0,"-5"-7"9"0,1-1-41 0,4 8-11 16,0 0 0-16,0 0 0 0,0 0 136 0,0 0 24 16,0 0 6-16,4 12 1 0,1 7-81 0,4 4-16 15,-1 1-3-15,-3 11-1 0,3 0-7 0,1 4-2 16,4 4 0-16,-4 8 0 0,0-5 7 0,-5 5 0 16,5 0 1-16,0-1 0 0,-5 5-33 0,1-8-6 15,-1 0-2-15,0-4 0 0,1-4 13 0,-5-4 3 16,0 0 0-16,0-8 0 0,0 0-30 0,0-3-10 15,0-5 0-15,-5 1 9 0,1-9-9 0,4 1 12 16,0-12-12-16,0 0 12 0,0 0-12 0,0 0 12 16,0 0-12-16,0 0 12 0,0 0-12 0,-9-4 8 0,5 0-8 0,-9-3 8 15,4-5-8-15,0 0 0 0,0-3 0 0,5-1 0 16,-9-4 0-16,4-3 0 0,0 0 0 0,-4-1 0 16,4-7 0-16,1-4-11 0,-6 4 11 0,6-4-12 15,-1 0 0-15,0-4 0 0,5-4 0 0,-9-4 0 16,8 4-4-16,1-8 0 0,-1 1-1 0,1-1 0 15,4-4-4-15,4 5-1 0,1-1 0 0,8-4 0 16,-4 9 1-16,8 3 0 0,1 4 0 0,4 0 0 16,-5 0 21-16,5 7-11 0,0-3 11 0,0 8-8 15,0 4-4-15,0 7 0 0,0 0 0 0,-5 9 0 16,14 3 12-16,-18 4 0 0,9 4 0 0,-4 3-8 0,4 5 8 16,-9 4 0-16,0 3 0 0,-4 9 0 0,-5 3 0 0,-4-4 0 15,5 4 0-15,-5 0 8 0,-5 1 6 0,1 3 2 16,-9 0 0-16,4 0 0 0,-4-4-16 0,4 4 0 15,-9-4 8-15,1 1-8 0,-5-5 0 0,4 4 9 16,1-4-9-16,-5 1 8 0,0-5-26 0,4 4-6 16,1-7 0-16,-5 3-1 15,4 1-171-15,-4-5-35 0</inkml:trace>
          <inkml:trace contextRef="#ctx0" brushRef="#br0" timeOffset="195412.5876">2220 10046 1094 0,'0'0'48'0,"0"0"11"16,0 0-47-16,0 0-12 0,0 0 0 0,0 0 0 16,0 0 149-16,0 0 28 0,0 0 6 0,13 8 1 0,-5 4-92 0,14-1-17 15,-13 5-4-15,9 4-1 0,-1 3-14 0,-8 0-4 16,4 9 0-16,0-1 0 0,-4 0-18 0,0-4-4 16,4 1-1-16,-4-1 0 0,-9 0 0 0,0 0 0 15,0-3 0-15,0-5 0 0,0 1 1 0,0-5 0 16,0 1 0-16,0-4 0 0,0-4-17 0,0-8-3 15,0 0-1-15,0 0 0 0,0 0 3 0,0 0 1 16,0 0 0-16,0 0 0 0,0 0-13 0,0 0 0 16,-13-8 0-16,8 0 0 0,5-4 13 0,-4 1-3 15,4-1-1-15,4 0 0 0,-4-7-9 0,5 3 0 16,-1-3 0-16,-4-5 8 0,9 5-8 0,-9-5 0 16,9 1 0-16,-5-4 0 0,0 3 0 0,1-3 0 15,4 0 0-15,-9-5 0 0,4 5 0 0,0-4-17 16,1-4 4-16,-1 4 1 0,-4-8 12 0,4 3 0 15,10 5 0-15,-6-4 0 16,1 0-32-16,0 8-4 0,4 0-1 0,5 7 0 16,-1-3-28-16,1 7-6 0,4 8-1 0,-9 4-613 0,9 4-123 0</inkml:trace>
          <inkml:trace contextRef="#ctx0" brushRef="#br0" timeOffset="195771.1439">3044 10066 1324 0,'0'0'118'0,"-4"0"-94"15,-5 0-24-15,0 4 0 0,5 0 133 0,-5 3 23 16,9 1 4-16,-13 4 0 0,9 0-95 0,-1 3-19 16,-3 5-4-16,3 3-1 0,5-3-23 0,0 7-5 15,0-4-1-15,5 5 0 0,-5-1 1 0,8-4 0 16,-3 1 0-16,-1-5 0 0,9 1-3 0,-13-1-1 15,13-7 0-15,-4 0 0 0,-4-1-9 0,3-3 12 16,-8-8-12-16,9 0 12 0,4-4-2 0,-4 0 0 16,0-7 0-16,0-1 0 0,4 0 2 0,-4-7 0 15,-1-1 0-15,-3-3 0 0,3-1-12 0,-3-3 0 16,-1 0 0-16,1-1 0 0,-5 1 8 0,-5 0-8 16,5 0 0-16,-4 3 8 0,-1 5-8 0,1-1 0 15,-5 5 9-15,1 3-9 0,3 0 0 0,-4 8 9 16,1-4-9-16,-1 8 0 0,0 0 8 0,0 8-8 15,0-4 0-15,1 4 0 16,-1 8-25-16,5-5-12 0,-1 5-3 0,-4 3-950 0</inkml:trace>
          <inkml:trace contextRef="#ctx0" brushRef="#br0" timeOffset="196108.4424">3413 9992 172 0,'0'-8'8'16,"0"8"1"-16,0 0-9 0,0 0 0 0,0 0 0 0,0 0 0 16,0 0 312-16,0 0 60 0,0 12 12 0,4-1 2 15,1 5-247-15,-5-1-50 0,0 9-9 0,-5-1-3 0,5 1-8 0,0-1-1 16,-4 0-1-16,4 1 0 0,0 3-15 0,-9-3-4 16,9-5 0-16,0-3 0 0,0-1-40 0,9-3-8 15,-9 0 0-15,0-5 0 0,0-7 0 0,0 0 8 16,0 0 0-16,0 0-8 0,13-3 8 0,0-5-8 15,0-8 0-15,0 4 0 0,1-7 0 0,-1-1 0 16,-4-3 0-16,4 0 0 0,-4-5 10 0,-1 5-10 16,-3-4 8-16,-1 3-8 0,-8-3 18 0,4 4-2 15,-5-1 0-15,1 1 0 0,0 3 4 0,-1 5 0 16,-4 3 0-16,1 0 0 0,8 4-4 0,-5 5-1 16,-4-1 0-16,9 4 0 0,0 0-15 0,0 0 0 15,-8 11 0-15,-1 5 0 16,4-4-130-16,-3 7-19 0,-1 1-4 0</inkml:trace>
          <inkml:trace contextRef="#ctx0" brushRef="#br0" timeOffset="196620.4601">3812 9953 1152 0,'9'-8'102'0,"4"0"-82"0,-4-8-20 0,8 1 0 15,5-5 117-15,-4-3 19 0,4 4 4 0,0-9 1 16,4 9-31-16,-4-9-6 0,4 1-2 0,-8 0 0 16,4 0-58-16,-5-1-11 0,-4 1-2 0,1-4-1 15,-6 3 10-15,1-3 1 0,0 4 1 0,-9-4 0 0,4 3-15 0,-4 1-3 16,-4 0-1-16,0-4 0 0,4 3 6 16,-9 5 2-16,4-4 0 0,-3-1 0 0,3 5-31 0,1 0 8 15,-5 3-8-15,0 1 0 0,5 3 0 0,-5 4 0 16,5 4 0-16,-5 5 0 0,9 3 0 15,0 0 0-15,0 0 0 0,-4 15 0 0,-5 9 0 0,4 3 0 16,1 8 0-16,4 4 0 0,4 0 8 0,-4 4 0 16,5 4-8-16,-1-1 12 0,-4 9 4 0,5-4 0 15,-1 3 0-15,5 5 0 0,0-5 20 0,-5 1 5 16,0 4 1-16,1-1 0 0,-1-7-25 0,5-1-5 16,4 1 0-16,-9-4-1 0,1 0-3 0,-1-4-8 15,1-1 12-15,-5 1-4 0,4-4-8 0,0-4-11 16,-4-3 3-16,0 3 0 15,0-4-149-15,-4 0-30 0,0 0-5 0</inkml:trace>
          <inkml:trace contextRef="#ctx0" brushRef="#br0" timeOffset="196704.7754">3917 10409 1440 0,'-13'-8'128'0,"9"-4"-103"0,8 1-25 0,-4-5 0 16,5-3 100-16,-1 7 14 0,0-4 3 0,10-3 1 16,-1 3-47-16,4 1-10 0,5-1-1 0,0 4-1 15,9-3-39-15,-5-1-8 0,0 4-2 0,1 1 0 0,8-1-10 0,-4 0-14 16,-5 5 3-16,5-1-609 16,-1 4-123-16</inkml:trace>
          <inkml:trace contextRef="#ctx0" brushRef="#br0" timeOffset="197318.0815">4970 10027 1368 0,'0'0'60'0,"0"0"13"0,0 0-58 0,0 0-15 16,5-12 0-16,-5 8 0 0,0-4 132 0,0 8 24 15,0 0 5-15,0 0 1 0,0-7-50 0,0 7-11 16,4-8-1-16,-4 8-1 0,0 0-40 0,0 0-8 16,-4-4-2-16,4 4 0 0,0 0-49 0,0 0 0 15,0 0-9-15,0 0 1 0,0 0 8 0,0 0 9 16,0 0-1-16,0 0-8 0,0 0 0 0,0 0 0 16,0 0 0-16,0 0 0 0,0 0 8 0,0 0-8 15,0 0 0-15,0 0 0 0,-5 4 11 0,1-4-11 16,4 0 10-16,0 0-10 0,0 0 9 0,0 0-9 15,0 0 8-15,0 0-8 0,0 0 8 0,0 0-8 16,0 0 8-16,0 0-8 0,0 0 0 0,0 0 0 16,0 0 0-16,0 0 0 0,0 0 0 0,0 0 0 15,0 0 0-15,0 0 0 16,0 0-114-16,9 8-15 0,4 3-3 0</inkml:trace>
        </inkml:traceGroup>
        <inkml:traceGroup>
          <inkml:annotationXML>
            <emma:emma xmlns:emma="http://www.w3.org/2003/04/emma" version="1.0">
              <emma:interpretation id="{91DD8F0A-8C71-47C9-8D62-A828A6F405DF}" emma:medium="tactile" emma:mode="ink">
                <msink:context xmlns:msink="http://schemas.microsoft.com/ink/2010/main" type="inkWord" rotatedBoundingBox="7085,9741 11333,9455 11433,10931 7184,1121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01517.8257">8340 9411 1486 0,'0'0'32'0,"0"0"8"0,4-8 0 0,-4 8 3 0,5-8-35 0,-5 8-8 15,0 0 0-15,0 0 0 0,0 0 59 0,0 0 9 0,8 4 3 0,-8-4 0 16,9 8-19-16,-5 0-4 0,5 3-1 16,-4 1 0-16,-1 4-15 0,0-1-4 0,1 5 0 15,-1-1 0-15,5 1 0 0,-5 3 0 0,1 0 0 0,-1 1 0 16,1-1 13-16,-5 1 3 0,0 3 0 0,4-4 0 16,0 1-10-16,-4-5-2 0,0 1 0 0,0-1 0 15,0 5-12-15,-4-5-4 0,4-3 0 0,-4-1 0 16,4 1-2-16,0-4-1 0,-5-1 0 0,5 1 0 15,0-12-13-15,0 0 11 0,0 0-11 0,0 0 10 16,0 8-10-16,0-8 0 0,0 0 0 0,0 0 0 16,0 0 0-16,0 0 0 0,0 0 0 0,0 0 0 15,0 0 0-15,0 0 0 0,0 0 0 0,0 0 0 16,5 11 0-16,-5-11 8 0,0 0-8 0,0 0 0 0,0 0 0 0,0 0 0 16,0 0 0-16,0 0 0 0,4 8 0 0,-4-8 0 15,0 0 0-15,0 0 0 0,0 0 0 0,0 0 0 16,0 0 0-16,0 0 0 0,0 0 0 0,0 0 0 15,0 0 0-15,0 0 0 0,9 4 0 0,-9-4 0 16,0 0 0-16,0 0 0 0,0 0 0 0,8 0 0 16,1-4 0-16,-9 4 0 0,0 0 0 0,9-4 0 15,0-3 0-15,0-1 0 0,-5-4 0 0,5 0 0 16,-5-3 0-16,5-1 0 0,-5 1 8 0,5-9-8 16,0 1 0-16,0-4 8 0,4 3-8 0,0-3 12 15,4-8-12-15,1 4 12 0,0-5-12 0,-1 5 0 16,5-4 0-16,-4 0 0 0,4 0-12 0,-1 8-5 15,-7-1-1-15,-1 9-727 16,4-1-146-16</inkml:trace>
          <inkml:trace contextRef="#ctx0" brushRef="#br0" timeOffset="201710.1828">9024 9465 921 0,'0'0'82'0,"0"0"-66"0,0 0-16 0,0 16 0 16,0 3 169-16,0 1 31 0,-4 7 5 0,-1-3 2 16,1 3-95-16,0 0-20 0,-1-3-3 0,1-1-1 15,-1-4-34-15,1 1-7 0,0-4-2 0,-1-5 0 0,5 5-28 0,0-4-5 16,0-12-2-16,5 11 0 16,-5-11-80-16,0 0-16 0,0 0-3 0</inkml:trace>
          <inkml:trace contextRef="#ctx0" brushRef="#br0" timeOffset="201831.6118">9147 9071 1728 0,'-4'-4'153'0,"4"1"-122"16,-5-5-31-16,5 8 0 0,0 0 0 0,0 0 0 16,0 0-13-16</inkml:trace>
          <inkml:trace contextRef="#ctx0" brushRef="#br0" timeOffset="199539.7418">6765 9477 172 0,'0'0'16'0,"9"-8"-16"16,-9-4 0-16,0 5 0 0,0-5 196 0,0 4 36 16,0-4 7-16,4 5 1 0,-4 3-142 0,0 4-29 15,-4-8-5-15,4 8-2 0,0 0-24 0,0 0-5 16,-5-8-1-16,5 8 0 0,0 0 7 0,0 0 1 0,0 0 0 0,0 0 0 15,-13 4-2-15,0 0 0 0,4 0 0 0,-4-4 0 16,4 8 9-16,0-1 1 0,-4 5 1 0,0 0 0 16,4 3 1-16,-4 5 0 0,0-1 0 0,0 5 0 15,4 3-23-15,-4 4-5 0,4 1-1 0,-4 7 0 16,4 0 3-16,0 7 1 0,-4 1 0 0,4 4 0 16,-4-4 2-16,9-5 0 0,-5 1 0 0,5 0 0 15,4-4-11-15,-5-8-1 0,5 1-1 0,0-5 0 16,5 0 1-16,-5 1 0 0,4-9 0 0,5-3 0 15,-5-5-7-15,5 1-8 0,4-4 11 0,0 0-11 16,5-12 9-16,-1 0-9 0,1-4 0 0,8-4 9 16,1-3 7-16,-1-5 2 0,0-7 0 0,9 0 0 0,0-5-30 15,-4-3-7-15,0 0-1 0,0-8 0 0,-1 0 20 16,-3-3-8-16,-5-5 8 0,-1 4 0 0,-3 0 0 0,-5 1 0 16,0 3 0-16,-4 0 0 0,-4 0-9 0,-1 8 9 15,-4 0 0-15,0 4-9 0,-4 7 9 0,-1-3 0 16,-4 7-9-16,1 1 9 0,-6 3 0 0,1 1 0 15,4-1-9-15,-4 4 9 0,-4 1-8 0,4 3 8 16,-5 4-12-16,5 0 12 16,0 4-59-16,0 0-5 0,-1 4 0 0,6 0-915 0</inkml:trace>
          <inkml:trace contextRef="#ctx0" brushRef="#br0" timeOffset="200840.9114">7537 8822 864 0,'-9'-20'38'0,"9"9"8"0,4-1-37 0,-4 0-9 15,5 0 0-15,-1 1 0 0,-4 3 123 0,9-4 22 16,-5 4 5-16,-4 8 1 0,0 0-76 0,0 0-15 15,0 0-4-15,0 0 0 0,0 0-32 0,0 0-6 16,0 0-2-16,14 8 0 0,-6 4 25 0,1 0 5 16,-4 3 1-16,-1 9 0 0,-4-5 1 0,0 12 0 15,0 1 0-15,0 7 0 0,-4 0-12 0,4 3-3 16,-5 5 0-16,1 0 0 0,4 4 2 0,0-1 0 16,-5 1 0-16,1 0 0 0,8 0 3 0,-4-1 1 15,0-3 0-15,0 0 0 0,0 0-15 0,0-4-2 16,0-4-1-16,0 0 0 0,0-8-8 0,0 0-1 15,5 0-1-15,-5-7 0 0,-5-1-11 0,5-4 12 16,0-3-12-16,0-4 12 0,-4-1-12 0,0 1 12 0,-1-4-12 16,5 0 12-16,-4-1-12 0,-5 1 8 15,5 0-8-15,-1 0 8 0,1-4-8 0,-1 7 0 0,1-7 0 16,0 4-11-16,-5 0-1 0,9 0 0 0,0-8 0 0,-4 11 0 16,-1-3-2-16,5-8-1 0,0 0 0 0,0 0 0 15,0 0 6-15,0 0 1 0,0 0 0 0,0 0 0 16,0 0 8-16,0 0 0 0,0 0 0 0,0 0-8 15,0 0 8-15,0 0 0 0,0 0 0 0,0 0 0 16,0 0 0-16,0 0 0 0,0 0 0 0,0 0 0 16,0 0 0-16,5 8-10 0,-5-8 10 0,0 0 0 15,0 0-11-15,4 12 11 0,-4-12-10 0,0 0 10 0,0 0-8 16,0 0 8-16,0 0 0 0,0 0-9 0,0 0 9 0,0 0 0 16,0 0 0-16,0 0 0 0,0 0 0 0,0 0 0 15,0 0 0-15,4-8 0 0,5 0 0 0,-5-4 0 16,5 1 0-16,0-1 0 0,-5-4 0 0,1-3-12 15,4-1 12-15,-1 1-12 0,1 0-2 0,-4-1-1 16,3-3 0-16,5-1 0 0,1 5 2 0,-1-5 0 16,0 1 0-16,0 0 0 0,0-1 1 0,5 5 1 15,-1-1 0-15,1 1 0 0,4-1 0 0,-5 1 0 16,10 3 0-16,-5-3 0 0,0 3 11 0,4-4-13 16,0 5 5-16,1 3 8 0,-1 0-14 0,-4 1 5 15,0 3 1-15,0 8 0 0,-5 0 8 0,1 0 0 16,-5 8 0-16,-4 0-8 0,4 3 17 0,-9 1 4 15,1 4 1-15,-5 3 0 0,-5 1 11 0,1 3 3 16,0 0 0-16,-10 9 0 0,1-5-4 0,-4 4-1 0,-5-4 0 16,0 5 0-16,0-1-10 0,-9 0-1 0,0 4-1 0,1-4 0 15,-1 0-11-15,0-7 0 0,-4 3 0 0,9-7 8 32,-5-5-32-32,5-3-6 0,4 0-2 0,4-9 0 0,1 1-108 15,4-4-23-15,4-4-4 0</inkml:trace>
          <inkml:trace contextRef="#ctx0" brushRef="#br0" timeOffset="202174.434">9388 9376 806 0,'0'0'72'0,"5"7"-58"0,-1 1-14 0,5 4 0 16,0-4 131-16,-5 3 23 0,0 1 5 0,5 4 1 15,0-5-44-15,-5 5-8 0,1 3-1 0,-5-3-1 16,-5 7-23-16,5-7-5 0,5 4-1 0,-1-5 0 15,-4 1-23-15,5-1-5 0,3 1-1 0,1-8 0 16,-5 3-21-16,5-3-5 0,-9-8-1 0,13 8 0 16,1-4-10-16,-1-4-3 0,0-4 0 0,0-4 0 15,5 0-8-15,-1-3 12 0,1-5-12 0,-5 1 12 16,4-1-12-16,-3-4 10 0,-1-3-10 0,0 0 10 0,-4-1 2 16,-1 1 1-16,-3-1 0 0,4 1 0 0,-9-4 6 15,0 3 1-15,0 1 0 0,-5 3 0 0,1 1-7 16,-5-1-1-16,0 5 0 0,0 3 0 0,-4 4-1 0,0 1-1 15,0 7 0-15,-5 0 0 0,1 3-10 0,-1 5 0 16,-4 8 0-16,0-1 0 16,-4 5-92-16,0 3-18 0,8-3-3 0,-4 7-907 0</inkml:trace>
          <inkml:trace contextRef="#ctx0" brushRef="#br0" timeOffset="202541.9989">9994 9298 1792 0,'0'0'40'0,"0"0"8"0,0 0 1 0,0 0 1 0,0 0-40 0,4 11-10 0,1 1 0 0,-1 4 0 15,0-1 36-15,1 9 6 0,-1-1 1 0,-4 4 0 16,0 4 7-16,4-3 2 0,-4 3 0 0,0-4 0 15,5-3-7-15,-5-1-1 0,0-3 0 0,4-5 0 16,1 1-14-16,-1-5-3 0,-4-11-1 0,0 0 0 16,0 0 8-16,13 0 2 0,0-3 0 0,1-5 0 15,-1-4 0-15,0-4 0 0,0-3 0 0,0-1 0 16,5-3-13-16,-1 0-3 0,-8-5 0 0,0 1 0 16,4 0-9-16,-4-1-3 0,0 1 0 0,-1 0 0 15,1 0-8-15,4-1-11 0,-8 1 3 0,8 0 0 16,0-1-148-16,-4 9-30 0,4-1-6 0,-4 9 0 15</inkml:trace>
          <inkml:trace contextRef="#ctx0" brushRef="#br0" timeOffset="202858.2964">10713 9177 288 0,'0'0'12'0,"0"0"4"0,-9-4-16 0,5 0 0 0,-5 4 0 0,1 0 0 16,3 4 335-16,-8 0 64 0,4 0 13 0,0 3 2 16,1 5-302-16,-5 0-61 0,4-1-12 0,4 5-3 15,1-4-12-15,-5 7-2 0,5-3-1 0,4 3 0 16,-5 1-12-16,5-1-9 0,0 1 12 0,5-1-12 15,-5 1 20-15,4-5-4 0,1 5 0 0,3-4 0 16,-3-1 31-16,-1 5 5 0,1-1 2 0,-5 1 0 16,4-9 0-16,0 5 0 0,-8-4 0 0,4 3 0 15,-4-3 0-15,-1 4 0 0,1-5 0 0,-5 5 0 16,0-4-9-16,0-1-1 0,-4 9-1 0,0-5 0 16,0-3-23-16,4 4-4 0,-4-1 0 0,-9 1-1 15,5 3-78-15,-5 1-15 0,-9-1-3 16,0 5-1-16</inkml:trace>
        </inkml:traceGroup>
        <inkml:traceGroup>
          <inkml:annotationXML>
            <emma:emma xmlns:emma="http://www.w3.org/2003/04/emma" version="1.0">
              <emma:interpretation id="{160B3280-D459-48CF-BB87-5418E3B84E07}" emma:medium="tactile" emma:mode="ink">
                <msink:context xmlns:msink="http://schemas.microsoft.com/ink/2010/main" type="inkWord" rotatedBoundingBox="13832,9785 16938,9576 16986,10287 13880,1049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205091.3406">13561 8962 576 0,'0'0'51'0,"0"0"-41"16,0 0-10-16,0 0 0 0,0 0 84 0,0 0 16 15,0 0 2-15,0 0 1 0,0 0-47 0,0 0-8 16,0 0-3-16,0 0 0 0,0 0-27 0,0 0-6 16,0 0 0-16,0 0-1 0,0 0-3 0,0 0 0 15,0 0 0-15,0 0 0 0,0 0-8 0,0 0 0 16,0 0 0-16,0 0 0 0,0 0 0 0,0 0 0 15,0 0 0-15,0 0 0 0,0 0 0 0,0 0 0 0,0 0 0 0,0 0 0 16,0 0 12-16,0 0 0 0,0 0 0 0,0 0 0 16,0 0 21-16,0 0 5 0,0 0 1 0,0 0 0 15,0 0-15-15,0 0-2 0,0 0-1 0,0 0 0 16,0 0-10-16,0 0-3 0,0 0 0 0,0 0 0 16,0 0-8-16,0 0 12 0,0 0-12 0,0 0 12 15,0 0 6-15,0 0 2 0,0 0 0 0,0 0 0 16,0 0-20-16,0 0 0 0,0 0 8 0,0 0-8 15,0 0 13-15,0 0-1 0,0 0 0 0,0 0 0 16,0 0 5-16,0-8 1 0,0 8 0 0,-5-4 0 16,5-3 10-16,0 7 3 0,-4-8 0 0,4 8 0 0,0-4-12 0,0 4-3 15,0 0 0-15,-5-8 0 0,-3 4 3 0,3 0 0 16,1 0 0-16,-5-3 0 0,5 3 10 0,-5 4 3 16,9 0 0-16,0 0 0 0,0 0-32 0,0 0 0 15,-9-4 0-15,0 0 0 0,5 8 12 0,-5-4-3 16,-4 4-1-16,0-4 0 0,0 8-8 0,-5-5 0 15,1 5 0-15,4 0 0 0,-5 0 0 0,0 4 0 16,5-5 0-16,0 5 0 0,-4 0 0 0,3 3 0 16,6-7 0-16,-1 4 0 0,4 0 0 0,-3-1 0 15,8-3-8-15,0 4 8 0,8-1 0 0,-3 1 0 16,4 0-9-16,4 0 9 0,0-1 0 0,4 1 0 16,1 4-8-16,0-9 8 0,4 5 0 0,-5-4 0 15,5 4 0-15,-9-1 0 0,-13-11 8 0,13 12-8 16,0 0 11-16,-4-1-11 0,0 1 0 0,-5 0 0 0,-4 3 0 15,5 1 0-15,-1-4 19 0,-4 7-3 0,-4-3-1 16,-1 3 0-16,1-3 25 0,-9-1 4 0,0 5 2 0,0-4 0 16,-5-1-31-16,0 1-7 0,1-5 0 0,-1 1-8 15,1 0 8-15,-1 3-8 0,1-3 0 0,-1-4 0 16,-4 0 0-16,9 0-17 0,-4-5 1 0,3 1 1 16,6 0-147-16,-1 0-30 15,0-8-5-15</inkml:trace>
          <inkml:trace contextRef="#ctx0" brushRef="#br0" timeOffset="205339.4546">13942 9181 1180 0,'0'0'52'0,"0"0"12"0,0 0-52 0,0 0-12 16,0 0 0-16,0 0 0 0,0 0 96 0,0 0 17 15,9 7 3-15,-9 5 1 0,0 0-24 0,0-1-5 16,0 5 0-16,0-4-1 0,-4 3-26 0,4 1-5 16,-5 0 0-16,5-1-1 0,-4 1-27 0,8-1-4 15,-4 1-2-15,5-4 0 0,-1-1-22 0,-4-11 8 16,4 8-8-16,-4-8 0 0,9 8 0 0,0-4-16 16,0 0 2-16,4-4-630 15,-4 0-127-15</inkml:trace>
          <inkml:trace contextRef="#ctx0" brushRef="#br0" timeOffset="205473.3315">14048 8822 345 0,'-14'-12'15'0,"10"4"4"0,0 0-19 0,-1 1 0 0,1-1 0 0,4 8 0 16,0 0 268-16,0 0 51 0,0 0 9 0,0 0-629 15,0 0-127-15</inkml:trace>
          <inkml:trace contextRef="#ctx0" brushRef="#br0" timeOffset="205860.69">14135 8993 403 0,'0'0'36'0,"9"4"-36"15,4 0 0-15,0 0 0 0,5 4 169 0,-5-4 27 16,5 4 6-16,-1 3 1 0,-4-3-57 0,1 4-11 15,-1-4-3-15,4 7 0 0,-4 1-31 0,-4 3-6 16,0 1-2-16,0-1 0 0,-5 1-6 0,1-1-2 16,-5 1 0-16,0-1 0 0,0-3-51 0,-5 3-10 15,1-3-3-15,-1-4 0 0,-3-1-1 0,3 1-1 16,-4-4 0-16,5 0 0 0,4-8 5 0,0 0 0 16,-9 0 1-16,1 0 0 0,8 0-25 0,0 0 0 15,-5-12 8-15,5 0-8 0,0-3 0 0,0-5 0 16,0 1 0-16,5-5 0 0,-5-3 0 0,8 4 0 15,-3-5 0-15,8 1 0 0,-4 4 0 0,4-1 0 16,0 5 0-16,4-1 0 0,1 5 0 0,-5 7 0 0,5-4-10 16,-5 12 10-16,4 0 0 0,-3 4 8 0,-1 4 1 0,0 3 0 15,0 5 2-15,-4 4 0 0,4-1 0 0,-4 4 0 16,0 1-11-16,-1 3 12 0,-3-3-12 0,4-5 12 16,-5 4-12-16,0-3 0 0,1-4 0 0,3-1 0 15,1-3-140 1,0 0-24-16,0-5-5 0</inkml:trace>
          <inkml:trace contextRef="#ctx0" brushRef="#br0" timeOffset="206273.7315">15443 8716 1152 0,'0'0'102'0,"-13"-3"-82"0,4-1-20 0,0 4 0 0,-4 0 131 0,4 0 21 0,-8 0 5 0,3 7 1 16,1 5-30-16,-4 0-7 0,-1 3-1 0,-4 5 0 16,0 3-39-16,0 5-8 0,0 7-1 0,5-4-1 15,-1 8-22-15,5 0-4 0,-4 0-1 0,8 0 0 16,-4 0-19-16,8-4-4 0,1-4-1 0,-1 0 0 15,5 1-20-15,5-9 9 0,-1-3-9 0,1-1 0 16,3 1-97-16,1-5-27 0,0-3-4 0</inkml:trace>
          <inkml:trace contextRef="#ctx0" brushRef="#br0" timeOffset="206779.5841">15509 9181 1036 0,'0'0'92'16,"8"-4"-73"-16,10 0-19 0,-1 0 0 0,1-4 140 0,4 4 25 16,0-4 5-16,0 1 1 0,0-1-54 0,4 0-10 15,0-4-3-15,-4 1 0 0,5-1-48 0,-5-4-11 16,0 1-1-16,-5-1-1 0,5-3-4 0,0 3-1 16,-5 0 0-16,1-3 0 0,-5 3 1 0,5-3 0 15,-5-1 0-15,0 1 0 0,-4 3-8 0,0-3-2 16,4 3 0-16,-4 0 0 0,-5 5-10 0,0-1-3 15,1 0 0-15,-1 5 0 0,-4-1-16 0,0 0-9 16,-4 4 1-16,4 0 0 0,-5 0 18 0,-3 0 4 0,-1 8 1 16,0 0 0-16,9-4-15 0,-9 4 0 0,-4 0 0 0,0 4 0 15,0 3 0-15,0 1 0 0,-1 0 0 0,1 3 0 16,0 1 0-16,4 0 0 0,1 7 0 0,-1-3 0 16,-4 3 19-16,8-4 1 0,-4 5 0 0,9-1 0 15,-4 5-10-15,4-1-2 0,-4-4 0 0,8 5 0 16,-4-5-8-16,4 0 8 0,1-3-8 0,4-8 8 15,4 3-8-15,0-7 0 0,4 0 0 0,1-4 0 16,8 0 0-16,5-8 0 0,9-4 0 0,-5 0 0 16,0-4-39-16,4 1-3 0,14-1-1 15,0 4 0-15,-5-4-189 0,0 1-37 0</inkml:trace>
        </inkml:traceGroup>
        <inkml:traceGroup>
          <inkml:annotationXML>
            <emma:emma xmlns:emma="http://www.w3.org/2003/04/emma" version="1.0">
              <emma:interpretation id="{E2098815-BF6B-4B5C-94AA-0BEDBCD28017}" emma:medium="tactile" emma:mode="ink">
                <msink:context xmlns:msink="http://schemas.microsoft.com/ink/2010/main" type="inkWord" rotatedBoundingBox="18746,9542 21093,9384 21167,10486 18820,10644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208805.1115">19005 8674 1609 0,'0'0'35'0,"0"0"7"0,13-8 2 0,1 4 2 16,-6 0-37-16,10 4-9 0,-1 4 0 0,1 4 0 0,8-1 68 0,1 9 11 16,-5 0 2-16,-1 7 1 15,6 0-30-15,-10 1-5 0,1 3-2 0,-9-3 0 0,-1-1-28 16,6 0-5-16,-1 1-2 0,-9-5 0 0,-4 5-10 0,0-9 10 15,5-3-10-15,-1 0 10 0,-4-12-2 0,0 0-8 16,0 0 12-16,0 0-4 0,0 0 6 0,0 0 1 16,0 0 0-16,0 0 0 0,-4-12 2 0,4 0 1 15,0-7 0-15,4-1 0 0,0-3-10 0,9-1-8 16,-4 1 9-16,4 0-9 0,1-5 0 0,3 5 0 16,9-4 0-16,-4 3 0 0,0 1 0 0,-9 3 0 15,5 9 0-15,0-1 0 0,-5 4 0 0,-4 8 0 16,-9 0 8-16,8 8-8 0,10 4 0 0,-9 7 0 15,-9-3-12-15,4 7 12 0,5 1 0 0,-5-1 0 16,-4 0 0-16,-4 5 0 0,8-5 0 0,-4 0 0 16,5 5-11-16,-5-5 11 15,-5 4-136-15,5-3-19 0,5-1-4 0,-5-7-1 0</inkml:trace>
          <inkml:trace contextRef="#ctx0" brushRef="#br0" timeOffset="209273.1885">19896 8607 806 0,'0'0'72'0,"0"0"-58"0,0 0-14 0,0 0 0 16,0 0 204-16,0 0 39 0,9 8 7 0,-5 8 2 16,-4 3-172-16,0 1-33 0,0-1-7 0,4 5-2 15,-4-1 0-15,0 0 0 0,0 1 0 0,5-1 0 0,-1 1-22 16,1-9-4-16,-1 1 0 0,5-5-1 15,4-3-3-15,-4 0-8 0,-1-8 12 0,6 0-4 0,8-8 12 0,-5-7 3 16,1 3 0-16,-1-8 0 0,5 1 9 0,0-1 1 16,0-7 1-16,0 4 0 0,-9-5-23 0,5 5-11 15,-1-4 10-15,9-1-10 0,1 5 12 0,-1 4-4 16,0 3-8-16,-4 4 12 0,0 4-3 0,-4 8-1 16,-1 4 0-16,-3 8 0 0,-1 4-8 0,0 7 0 15,-4 4 0-15,-1 8 8 0,1 4 5 0,-4 0 1 16,-5 8 0-16,-5 4 0 0,-8 4 2 0,0-5 1 15,4 9 0-15,-8-9 0 0,-10 5-1 0,1-4 0 16,0-1 0-16,-5-7 0 0,9 4-7 0,-9-8-1 16,1 0-8-16,3-4 12 0,5-4-1 0,-4-7-1 15,-5 3 0-15,5-7 0 0,8-5 4 0,-4-3 1 16,-4 0 0-16,0-8 0 0,4-1 1 0,4-3 0 16,5-3 0-16,0-5 0 0,-5 0-5 0,10-4-1 0,3-3 0 15,5-1 0-15,0-7-10 0,5-1 0 0,12-3 0 0,5-4-11 31,9-4-25-31,0 0-6 0,-5-4-1 0,13 0 0 0,10 3-24 0,3 1-5 0,-3 4 0 0,3 4-987 0</inkml:trace>
          <inkml:trace contextRef="#ctx0" brushRef="#br0" timeOffset="208440.5715">18619 8732 460 0,'0'-4'41'0,"0"-8"-33"0,0 5-8 0,0-5 0 16,-4 4 182-16,4-4 34 0,0 1 8 0,0-1 0 15,-5 0-121-15,5 5-25 0,0 3-5 0,0-4-1 16,0 0-43-16,0 0-9 0,-8 4-1 0,8-3-1 15,-5-1 0-15,1 4 0 0,-5-4 0 0,5 4 0 16,-5 0-1-16,-4 0 0 0,4 4 0 0,0 0 0 16,-4 0-4-16,4 0-1 0,-4 4 0 0,0 0 0 15,0 0-2-15,0 4-1 0,-1 0 0 0,-3 3 0 16,-1 1-9-16,1 8 8 0,-5-1-8 0,-4 8 8 16,-5 1-8-16,0 3 12 0,0 4-12 0,1 8 12 15,8 0 6-15,0-4 2 0,0 4 0 0,9 0 0 16,0-1-5-16,4-3-1 0,4-3 0 0,1-1 0 0,4-4 5 15,4 0 1-15,1-8 0 0,4-3 0 0,-1-4-20 0,1-1 0 16,0-7 0-16,0-4 0 0,4-4 0 0,0 0 0 16,5-12 0-16,3 0 0 0,-3-3 8 0,4-9 0 15,4-3 1-15,-4 0 0 0,5 0-9 0,-1-12 0 16,-4 0 9-16,4 0-9 0,0-4 0 0,-4 0 9 16,0 0-9-16,0 0 0 0,0-4 8 0,4 8-8 15,-8-4 0-15,4 8 0 0,-4 4 8 0,-1 4-8 16,-4 7 0-16,0 8 0 0,1 5 21 0,-1 7-2 15,-5 0-1-15,1 11 0 0,-4 5-18 0,-5 7 0 16,8 5-13-16,-3 7 5 0,-1 0 34 0,-4 8 7 16,-4 0 2-16,4 3 0 0,4 5-35 0,1-4 0 15,-10 0 0-15,5-4 0 16,0 0-91-16,0-1-25 0,-4-3-4 0</inkml:trace>
        </inkml:traceGroup>
        <inkml:traceGroup>
          <inkml:annotationXML>
            <emma:emma xmlns:emma="http://www.w3.org/2003/04/emma" version="1.0">
              <emma:interpretation id="{ADBF10B1-26D2-4B66-8CBD-08BBF79C8054}" emma:medium="tactile" emma:mode="ink">
                <msink:context xmlns:msink="http://schemas.microsoft.com/ink/2010/main" type="inkWord" rotatedBoundingBox="21970,8730 25755,8475 25880,10326 22094,10581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216783.2966">22059 9032 1904 0,'0'0'42'0,"0"0"9"0,0 0 1 0,0 0 1 0,9 0-42 0,4 0-11 15,4 0 0-15,10 0 0 0,3 0 57 0,1 0 10 16,0-4 1-16,8 1 1 0,1-5-21 0,-1 4-4 15,5-4 0-15,0 4-1 0,0-4-32 0,0 1-11 16,-5-1 0-16,1-4 9 16,-1 4-132-16,5-3-26 0,-5-5-6 0</inkml:trace>
          <inkml:trace contextRef="#ctx0" brushRef="#br0" timeOffset="216612.2783">22405 8412 864 0,'0'0'76'0,"0"0"-60"0,-4 0-16 0,-5 0 0 15,9 0 56-15,0 0 9 0,0 0 2 0,0 0 0 16,0 0 12-16,0 0 2 0,0 0 1 0,0 0 0 16,9-4-19-16,0 0-4 0,0 1-1 0,8-5 0 15,1 0 7-15,-1-8 2 0,5 1 0 0,4-5 0 16,-4 1-16-16,0 3-3 0,0-3-1 0,-4-1 0 0,8-3-19 0,-8 3-4 16,8 1-1-16,-8-1 0 0,-1 1-15 0,1-1-8 15,-1 1 10-15,-4-1-10 0,-4 5 9 0,0-1-9 16,0 0 8-16,-5 5-8 0,-4-1 0 0,4 0 0 15,-8 1 0-15,0-1 0 0,-1 0 0 0,5 1-14 16,-4 3 5-16,-1-4 1 0,1 4-3 0,-5 4 0 16,1-3 0-16,-1 3 0 0,0 0 11 0,-4 0-10 15,0 4 10-15,4 0-10 0,-4 0 10 0,0 0 0 16,-1 0 0-16,6 4 0 0,-6 4 0 0,6 3 0 16,-1-3 0-16,0 8 0 0,0-1 0 0,5 5 0 15,0 3 0-15,-1 4 0 0,1 9 0 0,4 6 14 16,-9 1-3-16,9 8-1 0,-4 0 15 0,-5 7 3 15,5-3 1-15,-1 11 0 0,-4-3 12 0,1-1 3 0,3 0 0 16,-4-3 0-16,5-1-2 0,0 1 0 0,-1-1 0 16,1 1 0-16,4 3-5 0,-5-7-1 0,5-1 0 15,0 1 0-15,5-8-13 0,-5-4-3 0,0 0-1 0,0-4 0 16,0-4-10-16,-5-4-1 0,1 0-8 0,-5-7 12 16,-4-1-12-16,0 0 0 0,-5 1 0 0,1-9 0 15,-1-3-141-15,-4 0-35 16,5-8-6-16,-1 0-842 0</inkml:trace>
          <inkml:trace contextRef="#ctx0" brushRef="#br0" timeOffset="217042.0301">23349 7921 1796 0,'0'0'80'0,"0"0"16"0,0 0-77 0,0 0-19 0,0 0 0 0,0 0 0 15,0 0 61-15,0 12 9 0,-5 3 2 0,5 5 0 16,0-1-26-16,-4 5-5 0,4-1-1 0,-5 4 0 16,1 4 3-16,0 1 0 0,-1 3 0 0,-3 4 0 15,-1 4-2-15,-4 7 0 0,4 1 0 0,0 8 0 16,-4-1-5-16,4 1-2 0,-4-1 0 0,0 1 0 15,4-5-6-15,-4 5-2 0,4-5 0 0,-4 1 0 16,4-1-26-16,-4 1 0 0,4-4 0 0,-4-4 0 16,4 3-193-16,-4-7-44 0</inkml:trace>
          <inkml:trace contextRef="#ctx1" brushRef="#br0">21304 7781 0</inkml:trace>
          <inkml:trace contextRef="#ctx0" brushRef="#br0" timeOffset="217640.4859">23735 8716 1267 0,'0'0'56'0,"-5"-7"12"0,5 7-55 0,0 0-13 0,0 0 0 0,0 0 0 16,0 0 140-16,0 0 24 0,-4 7 6 0,0 9 1 15,-5 4-83-15,0 11-16 0,-4 0-3 0,0 12-1 16,0 0-20-16,-5 0-5 0,5 0-1 0,-5-1 0 16,9-3-21-16,1-3-4 0,-1-1-1 0,5-4 0 0,-1-8-16 0,5-3 0 15,5-1 0-15,-1-7 0 0,0-4 13 16,5 0-4-16,4-8-1 0,5 0 0 0,-5-8 0 0,5 0-8 16,3-8 12-16,-3-3-4 0,4-1-8 0,0-7 12 15,0 4-12-15,0-1 12 0,0-7-12 0,0 4 0 16,-5-8 9-16,-4 3-9 0,5-3 0 0,-5 0 9 15,-4 4-9-15,0-4 0 0,-5 4 9 0,5 3-9 16,-5 1 0-16,-4 0 9 0,0 7-9 0,0 1 0 16,-4 3 0-16,-1 5 0 0,-3-1 0 0,-1 8 0 15,-4-4 0-15,-1 8 0 16,-3 4-28-16,-1 4-8 0,1 0-2 0,-1 3 0 16,1 5-127-16,-5 0-26 0,-18 19-5 0,18-8 0 0</inkml:trace>
          <inkml:trace contextRef="#ctx0" brushRef="#br0" timeOffset="218360.9975">24318 8611 1850 0,'0'0'82'0,"0"0"17"0,-4-8-79 0,4 4-20 0,0 4 0 0,0 0 0 16,0 0 75-16,0 0 11 0,-9 8 2 0,5 8 1 0,-1 3-37 15,1 1-7-15,-5 7-1 0,5 4-1 0,4 4-24 0,-5-3-5 16,1 3-1-16,0-4 0 0,-1 0 14 0,10-4 2 16,-1-3 1-16,-4-1 0 0,4-7-19 0,1-1-11 15,-1-3 12-15,5-4-12 0,0 0 13 0,4-4-4 16,-4-8-1-16,8 0 0 0,1-8-8 0,-1 4 12 15,1-7-12-15,-1-1 12 0,5 4-12 0,-4-7 0 16,4-1 0-16,-5-7 8 0,1 4-8 0,-1-5 0 16,-3 1 0-16,3 4-11 0,-4-1 11 0,0 9 0 15,1-1 0-15,-6 4 0 0,1 9 0 0,-9 3 0 16,0 0-9-16,0 0 9 0,5 11 0 0,-1 5 0 16,-4 3 0-16,0 1 0 0,0 3 0 0,0 1 0 15,4 3 0-15,-4-4 0 0,0 1 0 0,5-5 0 16,-1-3 0-16,5-1 0 0,0-3 0 0,-1-4 0 15,6-4 0-15,-1-4 0 0,4-4 12 0,1 0-4 0,-1-4 0 16,5-3 0-16,0-5-8 0,5-4 12 0,-1 1-12 16,0-1 12-16,-8-3 16 0,-1 0 3 15,5-1 1-15,-4 1 0 0,4-1-16 0,-5-3-4 0,-4 0 0 16,5 0 0-16,0-1-12 0,-5 5 0 0,0-4 0 16,0 3 0-1,5 1-36-15,-5 3-3 0,0 1-1 0,0-1 0 16,0 9-123-16,-4-5-25 0,0 8-4 0</inkml:trace>
        </inkml:traceGroup>
        <inkml:traceGroup>
          <inkml:annotationXML>
            <emma:emma xmlns:emma="http://www.w3.org/2003/04/emma" version="1.0">
              <emma:interpretation id="{9A9527F1-D7A3-447C-9193-3F980B9415E6}" emma:medium="tactile" emma:mode="ink">
                <msink:context xmlns:msink="http://schemas.microsoft.com/ink/2010/main" type="inkWord" rotatedBoundingBox="27042,8616 27999,8552 28111,10215 27154,10279"/>
              </emma:interpretation>
              <emma:one-of disjunction-type="recognition" id="oneOf21">
                <emma:interpretation id="interp29" emma:lang="" emma:confidence="0">
                  <emma:literal>wf</emma:literal>
                </emma:interpretation>
                <emma:interpretation id="interp30" emma:lang="" emma:confidence="0">
                  <emma:literal>w f</emma:literal>
                </emma:interpretation>
                <emma:interpretation id="interp31" emma:lang="" emma:confidence="0">
                  <emma:literal>W f</emma:literal>
                </emma:interpretation>
                <emma:interpretation id="interp32" emma:lang="" emma:confidence="0">
                  <emma:literal>WF</emma:literal>
                </emma:interpretation>
                <emma:interpretation id="interp33" emma:lang="" emma:confidence="0">
                  <emma:literal>u f</emma:literal>
                </emma:interpretation>
              </emma:one-of>
            </emma:emma>
          </inkml:annotationXML>
          <inkml:trace contextRef="#ctx0" brushRef="#br0" timeOffset="219051.0983">26450 8755 1728 0,'0'0'76'0,"0"0"16"0,0 0-73 0,0 0-19 16,9-7 0-16,-9 7 0 0,13-8 114 0,1 4 19 15,3 0 4-15,9 0 1 0,5 0-67 0,0 0-14 16,13 0-2-16,4-3-1 0,13 3-30 0,5 0-5 16,-4-4-2-16,-1 4 0 15,9-4-105-15,-4 4-20 0,0-3-5 0</inkml:trace>
          <inkml:trace contextRef="#ctx0" brushRef="#br0" timeOffset="218885.6842">26902 8256 864 0,'0'0'76'0,"0"0"-60"0,0-8-16 0,0-3 0 0,0 3 143 0,0-4 25 16,0 4 6-16,13-3 1 0,1-5-67 0,3 4-12 15,10-7-4-15,3-1 0 0,1 1-29 0,4-1-7 16,0-7 0-16,0 0-1 0,-4 0-21 0,-5 3-4 16,1-3-1-16,-5 0 0 0,4-5-20 0,-9 1-9 15,-3 4 8-15,-1 0-8 0,-9-1 30 0,5 1 1 16,-5 0 0-16,1-1 0 0,-5 9-31 0,0-1 8 16,0 1-8-16,-5 3 0 0,1 5 0 0,-5 3 0 15,5 4 0-15,4 4 0 0,-9-4 9 0,-4 8-1 16,0 0 0-16,4 8 0 0,-9 3-8 0,5 9 0 15,0-1 0-15,-9 8 0 0,4 4 0 0,1 8 0 16,4 4 0-16,-5 11 0 0,1 5 14 0,-1-1 1 16,5 4 0-16,-5 9 0 0,5-5 30 0,0 4 7 15,4 4 0-15,-4 4 1 0,0-4-1 0,0-4 0 0,0 0 0 16,4-4 0-16,5-4-32 0,-1 1-8 0,-4-13 0 0,1-3-1 16,-1-4 1-16,-4-4 1 0,4 0 0 0,-4-12 0 15,0 0-13-15,-1-4 8 0,1-3-8 0,4-5 0 31,-4-3-69-31,0-4-20 0,4-5-4 0,-4-3-685 0,0-4-137 0</inkml:trace>
        </inkml:traceGroup>
      </inkml:traceGroup>
      <inkml:traceGroup>
        <inkml:annotationXML>
          <emma:emma xmlns:emma="http://www.w3.org/2003/04/emma" version="1.0">
            <emma:interpretation id="{515B43F9-F14F-435F-B230-E6B1D4D39C1C}" emma:medium="tactile" emma:mode="ink">
              <msink:context xmlns:msink="http://schemas.microsoft.com/ink/2010/main" type="line" rotatedBoundingBox="2915,12450 29097,10430 29216,11980 3035,14000"/>
            </emma:interpretation>
          </emma:emma>
        </inkml:annotationXML>
        <inkml:traceGroup>
          <inkml:annotationXML>
            <emma:emma xmlns:emma="http://www.w3.org/2003/04/emma" version="1.0">
              <emma:interpretation id="{BDBBC5D1-89F8-488B-93B8-973FC1566140}" emma:medium="tactile" emma:mode="ink">
                <msink:context xmlns:msink="http://schemas.microsoft.com/ink/2010/main" type="inkWord" rotatedBoundingBox="2922,12537 6304,12276 6405,13582 3023,13843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21140.8654">2320 12261 1148 0,'-8'-11'51'0,"3"7"10"0,5-4-49 0,0 0-12 16,0 0 0-16,0 1 0 0,0-5 32 0,5 4 3 15,-5 8 1-15,4-8 0 0,0 0-4 0,5-3-1 16,0 3 0-16,0 0 0 0,-5-4-2 0,5 5 0 16,4-1 0-16,-4 4 0 0,0-4-1 0,-1 8 0 15,6 0 0-15,-1 0 0 0,4 8-6 0,-4 4-2 16,1-1 0-16,3 9 0 0,-4 3-11 0,-4 8-9 16,4 1 12-16,-8 3-12 0,-1 4 30 0,0 0-1 15,-4 0 0-15,0 0 0 0,-4 0-10 0,0 0-3 16,-1-4 0-16,1-4 0 0,-1 0 11 0,1-7 1 0,-5-1 1 15,9-3 0-15,-4-1-11 0,0-7-2 0,-1-1-1 16,5-11 0-16,0 0-7 0,0 0 0 0,0 0-8 0,0 0 12 16,0 0-1-16,0 0-1 0,0 0 0 0,0-7 0 15,0-5-2-15,0 0 0 0,5-3 0 0,-1-1 0 16,0-7-8-16,-4 3 0 0,5-7 0 0,3 0 0 16,1-9 0-16,0 1 0 0,4 4 0 0,5-8-11 15,-5 0 11-15,4 4-10 0,1-4 10 0,0 4-10 16,3 4 10-16,1 7 0 0,-4 1-9 0,4 3 9 15,-5 9-9-15,5-1 9 0,-4 8-12 0,4 0 12 16,0 8 0-16,-5 0 0 0,5 0 0 0,0 12 0 0,-4-1 0 16,-5 5 0-16,0 7 0 0,5-4 0 0,-14 5 0 0,5-1 0 15,-9 0 0-15,0 8 0 0,0-3 8 0,0-1 1 16,-5-4 1-16,-3 0 0 0,-1 1 10 0,0-9 1 16,-4 1 1-16,9-5 0 0,-5-3-6 0,0-4-2 15,5 0 0-15,-1-1 0 0,-4 1-14 0,9-8 11 16,-4 0-11-16,4 0 10 0,0 0-10 0,0-8 0 15,4-3 0-15,1-5 8 0,4-7-8 0,-1-5 0 16,6 1 0-16,-1-8 0 0,0 0 0 0,4-4 0 16,-3 0 0-16,3 0-11 0,1 4 11 0,-1 0 14 15,-4 7-3-15,1 9-1 0,-6 3-10 0,5 5 0 16,-4 3 0-16,9 4 0 0,-18 8-20 0,13 4 0 16,-9-1 0-16,5 9 0 0,4 3 20 0,0 1 0 15,-8 7 0-15,4 1 0 0,-1-1 0 0,1 0 0 16,0 0 0-16,0 5 0 0,4 3-12 0,-4-8 3 0,-5 4 0 15,0 0 0 1,5-3-165-16,-4-1-33 0</inkml:trace>
          <inkml:trace contextRef="#ctx0" brushRef="#br0" timeOffset="221419.6198">3536 12234 1573 0,'-5'4'69'0,"5"-4"15"0,0 0-67 0,0 8-17 16,0 7 0-16,5 5 0 0,-1-5 28 0,0 9 1 15,-4-5 1-15,9 1 0 0,0 3 17 0,-5-3 3 16,5-1 1-16,0-3 0 0,0 3-5 0,4-7-1 16,-4 0 0-16,13-4 0 0,-14-8-15 0,6 0-3 15,-14 0-1-15,17-8 0 0,1-4 9 0,-1 0 1 16,-8-3 1-16,4-5 0 0,0 1-37 0,-4 3 0 15,0-7 0-15,4 3-12 0,-4 1 12 0,-9-5 0 16,13 1 0-16,-9-4 0 16,5 3-27-16,-5 1-6 0,5 3-2 0,-4-3-606 15,-1 3-122-15</inkml:trace>
          <inkml:trace contextRef="#ctx0" brushRef="#br0" timeOffset="222551.7735">4514 12047 691 0,'-13'-12'61'0,"9"8"-49"0,-1-4-12 0,1 1 0 16,-1-1 180-16,-3 0 32 0,-1 4 8 0,0 0 0 15,5 4-108-15,-5 0-21 0,-4 0-5 0,0 4-1 16,-1 4-62-16,1 0-13 0,0 0-2 0,0 3-8 15,4 5 12-15,-4-4-4 0,0 3 0 0,4 5-8 16,0-5 12-16,5-3-12 0,-1 4 12 0,5-1-12 16,0-3 11-16,5 3-11 0,-1-7 10 0,5 0-10 0,4 0 0 15,5-4 0-15,-1 0 0 0,1 0 0 16,4-1 0-16,0-3 0 0,0 8 0 0,-5-4 0 16,5 0 9-16,-4 8-9 0,-1-1 8 0,1 5-8 0,-5 0 40 0,-4 3 4 15,-1 1 0-15,-3 3 0 0,-10 4 15 0,1 5 3 16,0-1 1-16,-5 0 0 0,-4 4-31 0,-5-4-5 15,5-3-2-15,0 3 0 0,-5-4 4 0,5-4 1 16,0 1 0-16,4-5 0 16,-4-7-54-16,0 4-10 0,0-9-2 0,8 1-1 15,-3-4-149-15,8-4-30 0</inkml:trace>
          <inkml:trace contextRef="#ctx0" brushRef="#br0" timeOffset="222794.3443">5084 11840 1785 0,'9'-4'159'0,"-4"0"-127"0,8-3-32 0,0 3 0 16,0 0 71-16,5 0 8 0,-1-4 1 0,5 4 1 15,0 0-27-15,4 0-6 0,-4 0 0 0,5 1-1 16,-1-5-28-16,-4 4-6 0,4-4-1 0,-4 8 0 15,0-8-12-15,0 4 8 0,4-3-8 0,1 3 0 16,-1 0-9-16,0-4-8 0,-4 0-2 0,5-7 0 16,-1 3-45-16,-4-4-8 0,-5 5-3 0,-3-5-842 15</inkml:trace>
          <inkml:trace contextRef="#ctx0" brushRef="#br0" timeOffset="223036.9671">5466 11341 2026 0,'-9'4'44'0,"5"0"10"0,0 4 2 0,-1 3 1 0,1 9-45 0,-5 7-12 16,5 8 0-16,-1 4 0 0,1 8 60 0,-1 4 9 16,1 3 3-16,0 5 0 0,-5-1-13 0,0-3-3 15,5 3 0-15,-5 1 0 0,0-5-16 0,5 1-3 16,-5 0-1-16,5-1 0 0,-5-3-22 0,4-4-5 15,10-4-1-15,-5-4 0 0,-5 0-24 0,1-4-4 0,0-8-2 16,4 4 0 0,-5-3-184-16,1-5-37 0,-5 12-7 0,5-15-2 0</inkml:trace>
        </inkml:traceGroup>
        <inkml:traceGroup>
          <inkml:annotationXML>
            <emma:emma xmlns:emma="http://www.w3.org/2003/04/emma" version="1.0">
              <emma:interpretation id="{120F26D9-F6E5-4204-B08B-C1391050FAE5}" emma:medium="tactile" emma:mode="ink">
                <msink:context xmlns:msink="http://schemas.microsoft.com/ink/2010/main" type="inkWord" rotatedBoundingBox="8380,12327 10018,12200 10079,12995 8441,13121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24039.0021">7739 11696 1267 0,'0'-8'112'0,"0"4"-89"0,0 4-23 0,0 0 0 15,0-8 80-15,0 8 12 0,0 0 3 0,0 0 0 16,0 0-50-16,0 0-9 0,4 16-3 0,5 4 0 15,0-1 6-15,-1 8 1 0,1 8 0 0,0 4 0 16,4 0-4-16,-4 4 0 0,0-4 0 0,4 0 0 16,-4-4-10-16,-1-7-2 0,6-5-1 0,-6 0 0 15,-3-3-3-15,8-4-1 0,-4-5 0 0,4-3 0 16,-4-4 13-16,4-4 2 0,-4 0 1 0,4-8 0 16,0-4 17-16,0-7 4 0,0-1 1 0,0-7 0 15,5 0-38-15,-5-4-8 0,0-4-2 0,0-1 0 0,1-3-9 16,-1 0 10-16,-5 0-10 0,1 0 10 0,4-3-10 15,-4 3 0-15,4-4 0 0,-4 8 8 0,0 0-18 0,4 7-4 16,-9 5-1-16,10 7 0 16,-6 5-133-16,6 7-28 0,-6 0-4 0</inkml:trace>
          <inkml:trace contextRef="#ctx0" brushRef="#br0" timeOffset="224369.6136">8770 11325 1324 0,'13'-11'118'0,"-13"11"-94"0,-9-4-24 0,5 0 0 16,-1-4 0-16,5 8-10 0,-13 0 1 0,4 4 0 16,-4 0 77-16,0 0 16 0,0 8 4 0,0-1 0 15,0 1-32-15,-5 4-7 0,5 3-1 0,0 1 0 16,0 3-4-16,4 4-2 0,0-7 0 0,0 3 0 15,5 1-4-15,4-1-1 0,0 0 0 0,4 1 0 16,1 3-6-16,3-4-2 0,1-3 0 0,-4-4 0 16,-1-1 6-16,5-3 1 0,-5 3 0 0,0-3 0 15,1-4 5-15,-1 4 2 0,-4-5 0 0,0 5 0 16,0 0-13-16,-4-4-2 0,-1 3-1 0,-3 5 0 0,-1-4-11 0,-4 3-3 16,0-3 0-16,-1 7 0 0,-3-7-23 0,-1 4-5 15,1-1-1-15,4 1 0 16,-9-4-146-16,4 3-30 0,-4-3-5 15</inkml:trace>
          <inkml:trace contextRef="#ctx0" brushRef="#br0" timeOffset="225016.6687">9007 11774 1681 0,'0'0'36'0,"0"0"8"0,13-8 2 0,0 4 2 0,0-4-38 0,0 1-10 0,0-1 0 0,9-4 0 16,-4 0 63-16,-1-3 10 0,1-1 3 0,0 1 0 16,-1-5-21-16,5 1-4 0,0-1-1 0,-4 1 0 15,3 3-31-15,-3-3-7 0,0 3 0 0,-5 0-1 16,0 1-11-16,0-1 8 0,-9 4-8 0,5 1 8 15,0-1 9-15,-5 0 2 0,-4 5 0 0,0-1 0 16,-4 4-11-16,0-4-8 0,-5 4 9 0,0 0-9 16,0 4 11-16,-4-4-11 0,4 4 12 0,-4 4-12 15,0-4 12-15,0 4-12 0,0 0 12 0,4 4-12 16,-4-4 11-16,0 7-11 0,4 1 10 0,-4 0-10 16,4-4 0-16,0 3 8 0,0 1-8 0,5 0 0 0,0-4 0 15,4-8 0-15,0 0 0 0,-5 7 0 0,1 1 0 0,4-8 0 16,0 12 8-16,0-12-8 0,0 0 0 0,0 8 0 15,0-8 8-15,0 0-8 0,0 0 0 0,0 0 8 16,0 7-8-16,0-7 0 0,0 0 17 0,0 0-2 16,0 0-1-16,0 0 0 0,0 0-2 0,0 0-1 15,0 0 0-15,0 0 0 0,0 0-11 0,0 0 0 16,0 0 0-16,0 0 0 0,0 0 0 0,0 0 0 16,0 0 0-16,0 0 0 0,0 0 0 0,0 0 0 15,0 0 0-15,0 0 0 0,0 0 0 0,0 0 0 16,0 0 0-16,0 0 0 0,0 0 0 0,0 0 0 15,0 8 0-15,0-8 0 0,0 0 0 0,0 0 0 16,0 8 0-16,0-8 0 0,0 0 8 0,0 0 0 16,-5 8 0-16,1 4 0 0,4-5-8 0,-4 1-14 15,-1 0 3-15,5 4 1 0,-4-1 10 0,4 9 0 16,-5-5 0-16,5 9 0 0,-4-1 12 0,4 1-3 0,0-1 0 16,4 4 0-16,-4 1 11 0,5-5 1 0,-1 4 1 15,1-3 0-15,-1-5-7 0,5 1-2 0,4-9 0 0,0 5 0 16,5-8-13-16,-1 0 0 0,10-8 0 0,-1 0 0 31,9-4-108-31,-4-8-25 0,4-4-5 0</inkml:trace>
        </inkml:traceGroup>
        <inkml:traceGroup>
          <inkml:annotationXML>
            <emma:emma xmlns:emma="http://www.w3.org/2003/04/emma" version="1.0">
              <emma:interpretation id="{2E308364-21BF-4C04-8B8B-59E1F9F21D4A}" emma:medium="tactile" emma:mode="ink">
                <msink:context xmlns:msink="http://schemas.microsoft.com/ink/2010/main" type="inkWord" rotatedBoundingBox="12500,11711 15472,11481 15568,12727 12596,12956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27480.7968">11907 11704 932 0,'0'0'20'0,"0"0"5"0,0 0 1 0,0 0 0 0,0 0-26 0,0 0 0 0,0 0 0 16,8 8 0-16,1-1 53 0,4-3 6 0,0 0 1 0,5-8 0 15,4 0 5-15,0-3 2 0,4 3 0 16,-4-4 0-16,-4-8-3 0,4 1-1 0,0-1 0 0,4 0 0 16,0-7-33-16,1 4-6 0,-1-1-2 0,-4 1 0 15,4-1-14-15,-8 1-8 0,-5-1 10 0,0 1-10 16,-4 3 12-16,0 0-3 0,-1 1-1 0,-3-1 0 16,-1 1 12-16,-8-1 3 0,4 0 0 0,-5 1 0 15,1 7-1-15,0-4 0 0,-5 1 0 0,0 3 0 16,0 0 4-16,-4 4 1 0,-4 4 0 0,3 0 0 15,-3 4 13-15,-1 0 2 0,1 4 1 0,4 7 0 16,8 1-6-16,-8 3-1 0,0 5 0 0,-5 3 0 16,5 4-21-16,0 0-5 0,4 5-1 0,-4 3 0 15,9 0-9-15,-5-8 12 0,9-4-12 0,0 0 12 16,0 1-4-16,4 3 0 0,5-8 0 0,0 1 0 0,4-5-8 0,-4 1 0 16,4-5 0-16,0 1 0 15,5-1-133-15,4-7-19 0,4-4-4 16</inkml:trace>
          <inkml:trace contextRef="#ctx0" brushRef="#br0" timeOffset="227916.2562">12999 11228 1872 0,'-13'-20'83'0,"8"17"17"0,-8-1-80 0,5 0-20 15,-1 4 0-15,0 0 0 0,-4 4 89 0,-5 3 15 16,1 1 2-16,-1 8 1 0,-4 3-79 0,0 5-16 0,0 7-4 0,-4 0 0 15,0 4-8-15,-1 4 0 0,5 0 0 0,1 4 0 16,3-4 0-16,5 0 0 0,0-8 0 0,4 1 0 16,0 3 0-16,5-4 0 0,-1-4 0 0,5 0 0 15,0-7 0-15,5-1 0 0,-1-7 0 0,5 0 0 16,0-1 0-16,-1-3 0 0,6-4 11 0,-1-4-11 16,4-4 12-16,1 0-4 0,-1-7-8 0,1-5 12 15,4 0-3-15,0-7-1 0,4-4 0 0,0-4 0 16,5-1-8-16,0-10 10 0,0-1-10 0,-1-4 10 15,-3 0-10-15,3-8 0 0,1 5 0 0,-5-9 0 16,-4-7 0-16,5 0 8 0,-1-1-8 0,-4 1 0 16,0 0 8-16,-5 3-8 0,5 1 0 0,-4 7 8 15,-5 12-8-15,0 4 0 0,5 4 0 0,-9 12 0 0,-1 3 0 16,-3 9 0-16,-1 7 0 0,-4 4 0 0,0 0 8 0,-4 23-8 16,-5 5 12-16,0 11-4 0,-8 7 5 0,-1 9 1 15,-8 7 0-15,4 5 0 0,-5 7 2 0,6 0 1 16,-6-4 0-16,1 0 0 0,4-3-6 0,-4-5-2 15,4 4 0-15,4-7 0 0,1-5-9 0,8 1 0 16,-4-8 0-16,8 0 0 16,-4-1-80-16,9-7-22 0,-4-4-4 0,8-3-928 0</inkml:trace>
          <inkml:trace contextRef="#ctx0" brushRef="#br0" timeOffset="229518.9393">13784 11474 921 0,'0'0'82'0,"0"0"-66"16,0 0-16-16,0 0 0 0,0 0 86 0,5-4 14 15,-5-8 2-15,0 12 1 0,0-8-20 0,0 4-4 16,0-3-1-16,0-1 0 0,0 0-10 0,0 4-1 15,4-4-1-15,-4-3 0 0,0 3-9 0,0 0-1 16,0 0-1-16,5 4 0 0,-5-4-6 0,4 1-1 16,-4 7 0-16,0-8 0 0,0 8-21 0,0 0-5 15,0-4-1-15,0 4 0 0,0-8-12 0,0 8-9 16,-4-4 12-16,4 4-12 0,0 0 8 0,0 0-8 16,0 0 0-16,-9 0 0 0,9 0 0 0,-5 0 0 15,-3 0 8-15,3 4-8 0,5-4 0 0,-9 4 0 16,1 0 0-16,-1-4 0 0,0 0 0 0,0 4 0 15,1 0 0-15,-1 4 0 0,-4-5 0 0,4 5 0 16,-4 0 0-16,-5 0 0 0,5 0 0 0,-5-1 0 16,5 5 0-16,4 0-9 0,-4 0-8 0,0-1-2 15,0-3 0-15,4 4 0 0,5-1 27 0,-5-3 4 0,5 0 2 0,4-8 0 16,0 0-14-16,0 0 0 0,0 8 0 0,0-8 0 16,0 0-16-16,8 4-5 0,6-8-2 0,-1 0 0 15,0 0 7-15,4-4 0 0,1-3 1 0,0-1 0 16,-1 0 4-16,5-3 1 0,-4 3 0 0,4 0 0 15,-5 0 10-15,1 1 0 0,-1 3 0 0,1 4-8 16,-5 0 8-16,0 4 14 0,0 4-3 0,-4 4-1 16,4 4 5-16,-4-1 1 0,-5 9 0 0,1-1 0 15,-5 1-1-15,0 7 0 0,-5 0 0 0,-3 5 0 16,-1-1-3-16,-4-4-1 0,-1 4 0 0,-3 0 0 16,-1 1 5-16,-4-5 2 0,0 0 0 0,-4-3 0 0,0-5-18 15,4-3 0-15,-9 3 8 0,5-7-8 0,-5 0 8 0,14-1-8 16,3-3 9-16,1-8-9 0,-4 0 0 0,8 0 0 15,-4 0 0-15,13 0 0 0,0 0-16 0,0 0-2 16,0 0-1-16,0 0 0 16,4-8-8-16,1 0-1 0,-5 8-1 0,4-7 0 0,9-1 13 0,5 0 2 15,-1 4 1-15,5-4 0 0,4 1-3 0,1-1 0 16,-1 0 0-16,5-4 0 0,0 1 16 0,-1 3 0 16,-3-8 0-16,3 1 0 0,1-1 0 0,-5 0 0 15,5-7 0-15,-5 4 0 0,5-5 0 0,-5 1 0 16,5-5 0-16,-5 1 0 0,1 0 0 0,-1 0 0 15,5-5 0-15,-5 1 10 0,5-4-10 0,0 0 0 16,-5 0 0-16,0 0 8 0,1 4-8 0,-6-1 0 16,1 1 0-16,0 8 0 0,-9-1 0 0,-4 9 0 15,0-1 0-15,-5 4 0 0,-4 5 18 0,0 7-2 0,-8 0 0 0,-1 7 0 16,-4 5 0-16,0 4-1 0,-5 3 0 0,-8 9 0 16,4 3-1-16,-5 8 0 0,1 0 0 0,4 4 0 15,0 0-6-15,5 7 0 0,4-7-8 0,-5 0 12 16,5 0 1-16,0-8 0 0,4-4 0 0,4-3 0 15,1-1-1-15,0-8 0 0,-1 1 0 0,5-1 0 16,5-7-12-16,-5-4 9 0,0-8-9 0,8 8 8 16,-8-8-8-16,9 0 12 0,0 0-12 0,0-4 12 15,0 0 7-15,4-4 1 0,0-4 1 0,4 1 0 16,5-9-34-16,5 1-7 0,-1-5-2 0,0 1 0 0,5-4 6 16,4-5 2-16,-4 9 0 0,4 0 0 15,0-1 14-15,0 5 0 0,0 3 0 0,0 0-9 0,0 5 9 16,-4-1 16-16,0 4-4 0,4 4-1 0,-4 0 9 0,-5 4 1 15,0 0 1-15,-4 8 0 0,0-4-7 0,-4 4-2 16,-1 0 0-16,1 0 0 0,-5-1 0 0,-4 1 0 16,-5 0 0-16,-4 4 0 0,0-5-2 0,-9 5-1 15,-4 0 0-15,0 3 0 0,0 1 18 0,-5 4 4 16,-4-1 1-16,-4 1 0 0,-5-1-33 0,-4-3 0 16,0-5 0-16,0 5 0 0,-4-4 15 0,-1-1-4 15,1-3-1-15,-1 0 0 0,1-8-10 0,-1 4 10 16,5-4-10-16,0 0 10 0,4-8-10 0,5 4-11 15,4-4 3-15,0-7 0 16,9-1-195-16,9-3-38 0</inkml:trace>
        </inkml:traceGroup>
        <inkml:traceGroup>
          <inkml:annotationXML>
            <emma:emma xmlns:emma="http://www.w3.org/2003/04/emma" version="1.0">
              <emma:interpretation id="{288AB552-840A-4823-A977-89A44268874C}" emma:medium="tactile" emma:mode="ink">
                <msink:context xmlns:msink="http://schemas.microsoft.com/ink/2010/main" type="inkWord" rotatedBoundingBox="17738,11353 20539,11137 20647,12529 17845,12745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235939.4422">18198 11006 1036 0,'0'0'92'0,"0"0"-73"0,0 0-19 0,0 0 0 15,0 0 150-15,0 0 26 0,0 0 6 0,9 11 1 16,-5 1-75-16,5 8-14 0,-5 7-3 0,-4 4-1 16,0 4-58-16,0 0-11 0,5 4-2 0,-5-4-1 15,0 0 2-15,-5-3 0 0,-3-1 0 0,3-8 0 16,5 1 15-16,-4-5 3 0,-9-3 1 0,8-5 0 16,1 1 11-16,4-12 2 0,0 0 1 0,0 0 0 0,0 0-23 15,0 0-5-15,-5-4-1 0,1-4 0 0,8-3 12 16,-4-1 3-16,5-7 0 0,-1-1 0 0,1-3-25 0,8-5-5 15,-4-7-1-15,4 4 0 0,-5-8-8 0,10 0 0 16,0 0 0-16,3 0 0 0,1 0 0 0,0 0-11 16,0 4 11-16,0 0-12 15,0 8-46-15,-4 3-10 0,-1 5-1 0,1 3-695 16,4 8-138-16</inkml:trace>
          <inkml:trace contextRef="#ctx0" brushRef="#br0" timeOffset="235171.2477">17149 11322 403 0,'-4'-8'36'0,"4"0"-36"15,-4-4 0-15,8 1 0 0,-4-1 270 0,4 0 47 16,5 0 10-16,0 1 1 0,4 3-179 0,-4-4-36 15,4 4-7-15,0 1-2 0,5-5-20 0,4 8-4 16,-5 0 0-16,14 0-1 0,0 0-51 0,-1 0-11 0,5 8-1 0,1 4-1 16,3-4-15-16,5 4 0 0,-5 0 0 15,1 3 0 1,-1-3-44-16,1 4-11 0,-1 0-2 0,-4-5-907 0</inkml:trace>
          <inkml:trace contextRef="#ctx0" brushRef="#br0" timeOffset="234708.3159">17290 11049 172 0,'0'0'16'0,"0"0"-16"0,0 0 0 0,0 0 0 16,0 7 186-16,0-7 34 0,4 12 8 0,-4-12 0 15,5 8-116-15,-5-8-24 0,0 0-5 0,13 4-1 16,0-4-22-16,0-4-5 0,5 0-1 0,-1-4 0 16,1-4-3-16,8 1-1 0,0-5 0 0,-4-3 0 15,0 3-10-15,5-7-1 0,-6 3-1 0,6-3 0 16,-1 3-16-16,-4-3-3 0,0 3-1 0,0 1 0 16,0-1-18-16,0 5 0 0,-5-5 0 0,1 1 0 0,-1 3 8 0,-3 1-8 15,-1-5 0-15,0 4 0 16,0 1 0-16,-9-1 0 0,5 1 8 0,-4-1-8 0,-5 0 8 0,0-3-8 15,0 3 12-15,-5 1-12 0,1-5 9 0,-1 5-9 16,-3-1 0-16,-1 0 9 0,-4-3-9 0,4 3 12 16,-4 5-12-16,4-1 12 0,-4-4 10 0,0 5 2 15,4 3 1-15,-4 0 0 0,4-4-25 0,-4 8 0 16,8-3 0-16,-3 3 0 0,-1 0 0 0,5 0 0 16,-5 0 0-16,9 4 0 0,0 0 0 0,0 0 0 15,-5-4 0-15,5 4 0 0,0 0 0 0,0 0 0 16,-8 0 0-16,8 0 0 0,0 0 0 0,0 0 0 15,0 0 0-15,0 0 0 0,-9 8 0 0,0 0 0 16,9-8 0-16,-4 8 0 0,-5-5 0 0,5 9 0 16,4-12 0-16,-5 12 0 0,1 0 9 0,4 3 0 15,-5 1 0-15,5 3 0 0,5 5-9 0,-1 3 12 0,-4-4-12 16,5 9 12-16,3-1 12 0,1 8 2 0,-5-4 1 0,5 8 0 16,-4-4 5-16,-1 8 0 0,0 3 1 0,-4 1 0 15,-4 0-9-15,0 3-1 0,-1 1-1 0,-4-1 0 16,5 1 14-16,-5-8 4 0,-4 0 0 0,4-4 0 15,1-1-22-15,-1 1-4 0,-4-4-1 0,-1-7 0 16,6 3-2-16,3-8-1 0,1 4 0 0,-5-4 0 16,0-7-10-16,1 3 0 0,-1-3 0 0,0-1 0 15,0 5-9-15,5-5-4 0,-5-7-1 0,5 0 0 16,-5-1-69-16,5-3-13 0,-1 0-4 16,1-4-595-16,4-4-119 0</inkml:trace>
          <inkml:trace contextRef="#ctx0" brushRef="#br0" timeOffset="236410.4346">18865 10928 1440 0,'0'0'128'0,"0"0"-103"15,-9 7-25-15,-4 5 0 0,4 8 91 0,0 3 13 0,1 0 2 0,-1 5 1 16,-4-1-33-16,4 4-6 0,4 0-2 0,1 1 0 16,-5-1-35-16,1 0-7 0,3 0-2 0,5-7 0 15,5-1-9-15,-1-3-1 0,-8-5-1 0,8 1 0 16,5-5 6-16,-1-3 2 0,-8-8 0 0,0 0 0 15,14 0-8-15,-1 0-2 0,-4-4 0 0,-1-3 0 16,-3-5 5-16,4 0 1 0,8 0 0 0,-4-3 0 16,-4-5-7-16,4-3 0 0,0 0-8 0,0-1 12 15,-4-7 0-15,4 4 0 0,-8-1 0 0,8 1 0 16,0 0 9-16,-4-1 2 0,-13 1 0 0,4 4 0 16,8-1-9-16,-8 5-2 0,-8 3 0 0,-1 5 0 15,0-1 5-15,5 4 1 0,4 8 0 0,-14 0 0 0,-8 4-18 16,5 8 0-16,13 3-11 0,-5 5 11 15,-13 7-132-15,4 0-20 0,1 8-4 0,-1-3-1 0</inkml:trace>
          <inkml:trace contextRef="#ctx0" brushRef="#br0" timeOffset="236823.3401">19273 11033 1440 0,'0'0'128'0,"0"0"-103"15,4-8-25-15,1 0 0 0,8 8 101 0,-13 0 15 16,0 0 4-16,9 0 0 0,12 8-45 0,-7 4-9 0,-1-4-2 0,-4 7 0 16,4 5-22-16,0 3-5 0,-9-3-1 0,1 3 0 15,-1 0-10-15,-4 5-2 0,0-5-1 0,-4-3 0 16,-9-1-10-16,4-3-1 0,9-1-1 0,-5 1 0 15,-3-8 9-15,3 3 3 0,5-11 0 0,0 0 0 16,0 0 1-16,0 0 1 0,-13 0 0 0,13 0 0 16,0 0-16-16,0-11-9 0,-9-1 10 0,9-4-10 15,5-3 10-15,3-1-10 0,-3-7 10 0,4-4-10 16,-1 0 0-16,6 3 0 0,3 1 0 0,1 0 0 16,-1 3 0-16,1 1 0 0,4 7 0 0,0 5 0 0,-5-1 0 15,-4 4 0-15,0 8 0 0,1 4 0 0,8 0 0 0,-5 4 0 16,-8 7 0-16,4 1 0 0,5 0 0 15,-5 3 0-15,-4 1 0 0,-5 3 0 0,5 0 0 0,-5-3 0 16,0 3 0-16,1-3 0 0,-10-5 0 0,1 1 0 16,8-4 0-16,-4-1 0 0,-4 1 0 0,4-12 9 15,0 0-9-15,0 0 8 0,0 0 0 0,0 0 0 16,-4 0 0-16,4 0 0 0,4-8-8 0,0 1 0 16,-8-9 0-16,4-4 0 0,9-3 0 0,0 0 0 15,-1-5 0-15,1 5 0 0,4-4 0 0,1 3 0 16,-1-3 0-16,0 4 0 0,-4 3 0 0,4 4 0 15,9 1 8-15,-5 7-8 0,-4 0 18 0,1 4-2 16,-6 4 0-16,6 8 0 0,3 0-7 0,-8 4-1 16,0 3-8-16,-1 5 12 0,6 3-12 0,-6 1 9 15,-8 3-9-15,5 0 8 16,-5 0-79-16,4 5-16 0,0-5-3 0,1 0-1024 0</inkml:trace>
        </inkml:traceGroup>
        <inkml:traceGroup>
          <inkml:annotationXML>
            <emma:emma xmlns:emma="http://www.w3.org/2003/04/emma" version="1.0">
              <emma:interpretation id="{D0962356-66F1-41A9-881F-FB4C5AF21D66}" emma:medium="tactile" emma:mode="ink">
                <msink:context xmlns:msink="http://schemas.microsoft.com/ink/2010/main" type="inkWord" rotatedBoundingBox="22264,11149 23411,11061 23494,12135 22347,12224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38787.5519">21857 10339 288 0,'0'0'25'0,"4"-8"-25"16,1-4 0-16,-5 4 0 0,0 1 159 0,0-5 26 15,0 4 6-15,4-4 1 0,-4 5-76 0,0-5-14 16,0 4-3-16,0-4-1 0,0 5-31 0,4-5-7 15,-4 4 0-15,5 0-1 0,-5 8-15 0,0-7-4 0,4-5 0 16,-4 12 0-16,0 0 1 0,0 0 0 16,0 0 0-16,9 0 0 0,-9 0-1 0,9 4-1 0,0 4 0 0,-1-1 0 15,-3 9-1-15,-1 3 0 0,-4 5 0 0,0 11 0 16,-4 4 3-16,-1 4 1 0,1 8 0 16,-9 3 0-16,4 5 0 0,-4-5 0 0,0 5 0 0,-5-5 0 15,1 1-10-15,-1 0-3 0,1-1 0 0,3-3 0 16,6-8-11-16,-6 0-2 0,1-4-1 0,4 0 0 15,1-8-7-15,-1 0 0 0,0-4-8 0,0-3 12 16,5-5-4-16,0-3 0 0,-1-1-8 0,1-3 12 16,-1-4-12-16,5 0 9 0,0-8-9 0,0 0 8 15,0 0 12-15,0 0 1 0,0 0 1 0,0 0 0 0,0 0-22 16,0 0 0-16,0 0 0 0,0 0 0 0,0 0 0 0,0 0 0 16,0 0 0-16,0 0 0 0,0 0 0 0,0 0 0 15,0 0 0-15,0 0 0 0,0 0 0 0,9-4 0 16,0 0 0-16,-9 4 0 0,0 0 0 0,0 0-16 15,4-8 4-15,5 0 0 0,-9 8 12 0,9-4 0 16,0-3 0-16,-1 3 0 0,-8 4 0 0,14-4 0 16,-6 0 8-16,6 0-8 0,-6 0 8 0,1-4-8 15,4 4 8-15,0 1-8 0,1-1 12 0,-1-4-1 16,4 4-1-16,1-4 0 0,-1 4 2 0,1-4 0 16,4 5 0-16,4-1 0 0,-4-4-2 0,9 4 0 15,0 4 0-15,4-4 0 0,4 0 3 0,1 0 1 16,4 4 0-16,4-4 0 0,4 0-14 0,1 4 0 15,0-3 8-15,-5-1-8 0,0-4 0 0,5 4 0 16,0-4 0-16,-5 8-10 16,0-4-58-16,-4 4-11 0,-5 0-2 0,-8 4-1109 0</inkml:trace>
        </inkml:traceGroup>
        <inkml:traceGroup>
          <inkml:annotationXML>
            <emma:emma xmlns:emma="http://www.w3.org/2003/04/emma" version="1.0">
              <emma:interpretation id="{6F38D115-DE94-4218-8CF0-D344A75B7F79}" emma:medium="tactile" emma:mode="ink">
                <msink:context xmlns:msink="http://schemas.microsoft.com/ink/2010/main" type="inkWord" rotatedBoundingBox="24987,10749 26445,10637 26560,12124 25101,12237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40653.4169">25090 9847 1324 0,'0'-35'59'0,"0"24"12"0,-4-5-57 0,0 4-14 15,4 1 0-15,0 3 0 0,0 8 31 0,0 0 3 16,0 0 1-16,0 0 0 0,0-12 49 0,0 12 9 16,-9 4 3-16,4 4 0 0,1 4-42 0,0 3-8 15,-1 9-2-15,-4 3 0 0,1 8 10 0,-1 8 2 16,0 4 0-16,0 3 0 0,1 9-4 0,-1-5 0 16,-9 9 0-16,5 3 0 0,0-4 7 0,0 5 1 15,4 3 0-15,-4 0 0 0,0-7-40 0,0-1-8 16,-5-4-2-16,9 1 0 0,-4-4 2 0,0-1 0 15,0-3 0-15,0-4 0 0,4 3-27 0,0-7-5 16,-4 0 0-16,4-4-1 16,5-4-171-16,-1-4-33 0</inkml:trace>
          <inkml:trace contextRef="#ctx0" brushRef="#br0" timeOffset="241179.9616">25691 10756 2127 0,'-22'-4'94'0,"14"4"20"15,-5 4-91-15,4 4-23 0,-4 4 0 0,-1 7 0 16,1 1 0-16,0 3-8 0,4 4 0 0,1 4 0 0,-6 1 8 0,1-1 0 16,9-4 8-16,-5 4-8 0,0-3 20 0,5 3-1 15,4-8 0-15,0 1 0 0,4-5-4 0,1 1-1 16,-1-5 0-16,0-3 0 0,1-4 0 0,4-4 0 15,-1-4 0-15,6 0 0 0,3-8-5 0,9-4-1 16,-4 0 0-16,5-3 0 0,-1-5 1 0,0 1 0 16,-4-5 0-16,5 1 0 0,-10 0 2 0,1-5 0 15,-1-3 0-15,-4 0 0 0,-4 0 14 0,0 0 3 16,0-1 1-16,-5 1 0 0,1 0-13 0,-5 4-4 16,-5-5 0-16,1 9 0 0,-1 0 0 0,-3-1 0 15,-6 9 0-15,6 3 0 0,-6 0-3 0,1 4-1 16,-9 8 0-16,5 4 0 0,-9 4-8 0,8 8 0 15,-8-1 0-15,4 9 0 0,0 3-112 16,4 0-17-16,9 5-4 0,-4 3-1 0</inkml:trace>
          <inkml:trace contextRef="#ctx0" brushRef="#br0" timeOffset="240336.5088">24375 10499 936 0,'0'0'41'0,"0"0"9"0,0 0-40 0,0 0-10 16,0 0 0-16,0 0 0 0,5-8 91 0,-1 4 16 16,0-4 3-16,-4 8 1 0,0 0-25 0,9 0-5 15,0 0-1-15,4 0 0 0,5 0-6 0,-5 4-2 16,9-4 0-16,0-4 0 0,4 4 0 0,0 0-1 15,9-4 0-15,-4 0 0 0,4 0-23 0,5-3-5 16,4 3-1-16,-1-4 0 0,-3 0-24 0,4 4-5 16,0-4-1-16,4 5 0 0,0-5-4 0,0 4 0 0,-4 0-8 15,-4 0 12-15,-5 0-22 0,0-4-5 16,0 4-1-16,-4 1 0 16,0-1-48-16,-5 0-11 0,0 0-1 0,-4 4-560 0,0 0-111 0</inkml:trace>
        </inkml:traceGroup>
        <inkml:traceGroup>
          <inkml:annotationXML>
            <emma:emma xmlns:emma="http://www.w3.org/2003/04/emma" version="1.0">
              <emma:interpretation id="{0FA82CBE-F7CB-4861-B3C8-1818CD04E126}" emma:medium="tactile" emma:mode="ink">
                <msink:context xmlns:msink="http://schemas.microsoft.com/ink/2010/main" type="inkWord" rotatedBoundingBox="27921,10620 29104,10529 29216,11980 28033,12072"/>
              </emma:interpretation>
              <emma:one-of disjunction-type="recognition" id="oneOf28">
                <emma:interpretation id="interp40" emma:lang="" emma:confidence="1">
                  <emma:literal>R</emma:literal>
                </emma:interpretation>
                <emma:interpretation id="interp41" emma:lang="" emma:confidence="0">
                  <emma:literal>M</emma:literal>
                </emma:interpretation>
                <emma:interpretation id="interp42" emma:lang="" emma:confidence="0">
                  <emma:literal>K</emma:literal>
                </emma:interpretation>
                <emma:interpretation id="interp43" emma:lang="" emma:confidence="0">
                  <emma:literal>B</emma:literal>
                </emma:interpretation>
                <emma:interpretation id="interp44" emma:lang="" emma:confidence="0">
                  <emma:literal>P</emma:literal>
                </emma:interpretation>
              </emma:one-of>
            </emma:emma>
          </inkml:annotationXML>
          <inkml:trace contextRef="#ctx0" brushRef="#br0" timeOffset="241646.3939">27648 9980 1209 0,'9'-20'108'0,"-5"9"-87"0,1-1-21 0,-1 4 0 15,0-3 108-15,1 3 16 0,-5 8 4 0,0 0 1 16,0 0-2-16,0 0-1 0,0 0 0 0,4 8 0 16,-4 7-58-16,-4 9-11 0,-1 3-2 0,-3 8-1 15,-1 12 0-15,-4 3 0 0,0 9 0 0,-9 3 0 16,0 5-17-16,-5 7-3 0,1 0-1 0,-5 0 0 16,5-8-1-16,4-3 0 0,5-1 0 0,3-7 0 15,-3-5-18-15,8 1-4 0,5-8-1 0,-1 0 0 0,-3-4-9 0,3-8 0 16,1-4 0-16,4-3 0 15,-5-9-100-15,5 1-18 0,0-4-4 0,0-12-1 16,0 0-113-16,0 0-24 0</inkml:trace>
          <inkml:trace contextRef="#ctx0" brushRef="#br0" timeOffset="242208.9287">27587 10237 1292 0,'4'-39'57'0,"-4"20"12"0,9-5-55 0,-9-3-14 16,0 0 0-16,4-8 0 0,9 0 132 0,-8 0 23 15,8-1 5-15,-4 1 0 0,4-4-48 0,0 4-9 0,5 4-3 0,4 4 0 16,0 0-54-16,4 3-11 0,-4-3-3 0,8 3 0 16,1 9-16-16,0-5-4 0,-5 1-1 0,9 3 0 15,5 12-11-15,-1 0 12 0,1 1-12 0,-1 6 12 16,1 1-4-16,-1 8-8 0,-12 0 12 0,3 7-4 16,5-3 2-16,-4 7 0 0,0-3 0 0,-1 7 0 15,-3 4 2-15,-5 0 0 0,0-3 0 0,-9 3 0 16,0-4 4-16,-9 0 0 0,5 1 1 0,-4-5 0 15,-10 1-7-15,1-1-2 0,-5-4 0 0,-4-3 0 16,-5 0 18-16,-4-1 3 0,-8 5 1 0,-1-9 0 16,0 5-30-16,1 0 0 0,-1-5 0 0,-9 1 0 15,1 0 0-15,-1-1-12 0,1 1 3 0,4 0 0 16,0-4-3-16,0-1-1 0,4 1 0 0,5 0 0 16,-5-4 13-16,9 4-11 0,0-4 11 0,4 0-10 15,1-4 1-15,4 0 0 0,4 0 0 0,0 0 0 0,-4-4 9 16,9 0-8-16,4 4 8 0,0 0-8 15,0 0 8-15,0 0 0 0,0-4 0 0,0 4 0 0,0 0-12 16,0 0 4-16,4-8 0 0,-4 8 0 0,0 0 8 0,13-4 0 16,-13 4 0-16,13-4-8 0,-4 4 8 0,4 4 0 15,0 4 10-15,1 0-10 0,-6 0 20 0,6-1-3 16,-6 1 0-16,5 4 0 0,1 3 9 0,3-3 2 16,-4 0 0-16,0 3 0 0,5-3 4 0,0 8 2 15,-1-5 0-15,1 5 0 0,4-1-3 0,4 5-1 16,0-1 0-16,5 4 0 0,0 1-5 0,-5-1-1 15,0 4 0-15,1-4 0 0,3 1-9 0,-3-1-3 16,-1 0 0-16,0-3 0 0,-4 3 9 0,-4-4 2 16,4 1 0-16,-5-1 0 0,1 1-7 0,-5-5 0 15,-4 1-1-15,4-1 0 0,0-3-15 0,0-1-10 0,-4-3 2 16,-5 4 0 0,5-5-112-16,-4 5-23 0,-5-8-4 0</inkml:trace>
        </inkml:traceGroup>
      </inkml:traceGroup>
      <inkml:traceGroup>
        <inkml:annotationXML>
          <emma:emma xmlns:emma="http://www.w3.org/2003/04/emma" version="1.0">
            <emma:interpretation id="{425757BC-052A-48E5-AFEB-0A238CC29EAC}" emma:medium="tactile" emma:mode="ink">
              <msink:context xmlns:msink="http://schemas.microsoft.com/ink/2010/main" type="line" rotatedBoundingBox="3052,14434 14024,13659 14134,15211 3162,15986"/>
            </emma:interpretation>
          </emma:emma>
        </inkml:annotationXML>
        <inkml:traceGroup>
          <inkml:annotationXML>
            <emma:emma xmlns:emma="http://www.w3.org/2003/04/emma" version="1.0">
              <emma:interpretation id="{1CD16E54-8294-446D-A1DA-680A9B7F6ED2}" emma:medium="tactile" emma:mode="ink">
                <msink:context xmlns:msink="http://schemas.microsoft.com/ink/2010/main" type="inkWord" rotatedBoundingBox="3052,14434 4211,14352 4316,15830 3157,15911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243411.0446">2439 14227 864 0,'0'0'38'0,"0"0"8"0,0 0-37 0,0 0-9 16,0 0 0-16,0 0 0 0,4 0 111 0,1-4 20 16,3 0 4-16,1 4 1 0,0 0-54 0,4-4-10 15,-4 0-3-15,4 0 0 0,5 4-4 0,-5-7-1 16,9 3 0-16,-9-4 0 0,9 0-8 0,0-4-1 16,4 1-1-16,-4-1 0 0,4 0-29 0,1-3-5 15,8-1-2-15,0 4 0 0,0-3-8 0,4 3-2 16,1 0 0-16,-1 1 0 0,-3 3-8 0,3 0 0 15,-8 4 0-15,8 0 0 0,-4-4-12 0,0 5-4 0,-4-1 0 16,0 0-1 0,-5 4-40-16,-4 0-8 0,0-4-2 0,-9 4-781 0</inkml:trace>
          <inkml:trace contextRef="#ctx0" brushRef="#br0" timeOffset="243739.6903">2843 13498 1152 0,'-5'-4'102'0,"1"-4"-82"15,-5-4-20-15,9 4 0 0,-4-3 90 0,4 11 14 16,0 0 2-16,0 0 1 0,0 0-22 0,0 0-4 0,0 0-1 0,4 15 0 15,9 1-19-15,-4 7-4 16,4 9-1-16,-9 7 0 0,5 7-3 0,0 5-1 16,-5 7 0-16,1 9 0 0,-5-5-9 0,0 4-3 15,0 5 0-15,-5 3 0 0,-3-4-14 0,3 4-3 16,-4-4-1-16,5 4 0 0,-9-7-22 0,4-1 9 16,5-8-9-16,-5-3 0 0,0-4 0 0,0-8-16 15,1-4 2-15,3 0 0 16,1-4-106-16,4-12-20 0,-5 1-5 0,5-9-775 0</inkml:trace>
          <inkml:trace contextRef="#ctx0" brushRef="#br0" timeOffset="244637.7297">3382 14558 1324 0,'5'-11'118'0,"-5"3"-94"16,-5-4-24-16,5 4 0 0,5 4 104 0,-5 4 17 16,0 0 3-16,0 0 1 0,0 0-83 0,0 0-17 15,0 0-3-15,-5 8-1 0,10 4-13 0,-5 7-8 16,-5-3 8-16,5 4-8 0,-4-1 17 0,4 4-1 16,4 1 0-16,-4-1 0 0,0 5 11 0,5-1 1 15,-5-4 1-15,8 5 0 0,1-9-21 0,4 1-8 16,0-1 0-16,5-3 0 0,-5-1 8 0,5-7-8 0,-5-4 0 15,0 0 0-15,5-4 0 0,-5-4 8 0,0-8-8 0,0 4 0 16,-4-3 8-16,4-1-8 0,-4 0 11 16,0-3-11-16,-1-5 11 0,1 5-11 15,-5-1 10-15,1-3-10 0,4 3 18 0,-9 0-2 16,0-3-1-16,-9-1 0 0,4-3 12 0,1 3 2 0,-5 1 1 0,5 7 0 16,-5-3-14-16,5 3-4 0,-5 0 0 0,-4 1 0 15,4 3 4-15,-4 4 0 0,0 0 0 0,4 4 0 16,0 0-16-16,0 4 0 0,-4 4 0 0,4-1 0 15,-4 9-157 1,-4 0-25-16</inkml:trace>
        </inkml:traceGroup>
        <inkml:traceGroup>
          <inkml:annotationXML>
            <emma:emma xmlns:emma="http://www.w3.org/2003/04/emma" version="1.0">
              <emma:interpretation id="{E4DE66C6-C93C-43A6-BD50-E9F9E897EF98}" emma:medium="tactile" emma:mode="ink">
                <msink:context xmlns:msink="http://schemas.microsoft.com/ink/2010/main" type="inkWord" rotatedBoundingBox="5739,14509 8346,14325 8423,15415 5816,15599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45402.4775">5413 13946 1036 0,'9'-16'92'0,"-9"16"-73"16,-4-7-19-16,-1 3 0 0,1-4 72 0,-5 4 12 15,-4-4 1-15,0 8 1 0,-5-4 1 0,5 8 0 16,-4-4 0-16,-5 8 0 0,-5 0-31 0,6 0-7 16,3-1-1-16,-4 5 0 0,4 4-22 0,1-5-5 15,-1 5-1-15,5 0 0 0,0-5-20 0,4 5 9 0,-4-4-9 0,9 3 0 16,4-3 0-16,0 4 0 15,0-1 0-15,9 1 0 0,-1-5 0 0,5 5 8 16,1-4-8-16,3-1 0 0,-4 5 23 0,5 0-3 16,-1-5 0-16,5 5 0 0,-4 0 11 0,-1 3 1 0,5 1 1 0,-4-5 0 15,-5 1 3-15,0-1 1 0,0 1 0 0,1 3 0 16,-6-3-10-16,-3 0-3 0,-5 3 0 0,0-3 0 16,0-1 15-16,-5 1 2 0,1-4 1 0,0 3 0 15,-5-3-25-15,0 4-5 0,0-5 0 0,-4 1-1 16,0 0-11-16,-5-5 10 0,5 5-10 0,0-4 10 15,-4 4-10-15,-1-8-12 0,0-1 2 0,5 1 1 16,-4 0-120-16,4 0-24 16,-9-4-5-16</inkml:trace>
          <inkml:trace contextRef="#ctx0" brushRef="#br0" timeOffset="245792.1119">5725 14344 691 0,'13'8'30'0,"-9"-8"7"15,5 7-29-15,4-3-8 0,-4-4 0 0,4 4 0 0,1-4 139 0,-6 0 26 16,1 0 6-16,4-4 1 0,0 4-32 0,-4-4-7 16,0-3-1-16,0 3 0 0,-1-4-43 0,1 0-9 15,-4 0-1-15,-1-3-1 0,0-5-22 0,1 0-4 16,-1 1 0-16,1-1-1 0,-5 1-30 0,4-1-5 15,5 0-2-15,-5 1 0 0,1-1-14 0,-5-3 11 16,0 3-11-16,0-3 10 0,0 3-10 0,-5 0 10 16,-4 1-10-16,1-1 10 0,3 5-10 0,-4 3 10 0,1 4-10 15,-1 0 10-15,-4 4-1 0,4 4 0 0,0 0 0 0,-8 7 0 16,-1-3-9-16,1 4 0 0,8 4 0 0,-4 3 8 16,-1-3-8-16,6 3 0 0,-6 5 0 0,10-1 0 15,-5 0 0-15,5 5 0 0,0-5 0 0,8 8 0 16,0-3 0-16,1-9 0 0,-1 8 0 0,5-7 0 15,0-1 0-15,4 1 0 0,-4-5 0 0,-1 1 0 16,1-8 0-16,4 0-11 0,0-1 3 0,5 1 0 16,-5-4-114-16,-4-4-22 0,8 0-5 15</inkml:trace>
          <inkml:trace contextRef="#ctx0" brushRef="#br0" timeOffset="246159.3661">6269 14106 1836 0,'0'0'81'0,"0"0"17"0,0 0-78 0,0 0-20 15,13-4 0-15,0 4 0 0,0 0 80 0,1 0 13 16,-1 8 3-16,0-4 0 0,0 4-27 0,0 3-5 16,0 5 0-16,1-1-1 0,-1 1-38 0,0 4-7 15,0 3-2-15,0-4 0 0,-4 1-16 0,0-1 8 16,-5 1-8-16,5-1 0 0,-5-7 0 0,-4 0 0 0,5 0 0 0,-5-12 0 15,0 0 8-15,0 0-8 0,0 0 0 0,0 0 0 16,0 0 0-16,0 0 8 16,0-12-8-16,4-4 0 0,-4-3 0 0,0-1 0 0,0-3 0 0,4-4 0 15,1-1 0-15,4 1-9 0,-5 0-1 0,5 3 0 16,0 5 10-16,-1-1-12 0,1 5 12 0,0 7-12 16,0 0 21-16,-1 4 4 0,1 0 1 0,0 8 0 15,0 0-14-15,0 4 0 0,-1 4 0 0,1-1 0 16,0 1-10-16,0 4-5 0,-1-5-1 0,6 9 0 15,-6-5 24-15,1-3 5 0,-4 0 1 0,8-1 0 16,-5 5-53-16,1-4-10 16,4-1-3-16,-4 1-996 0</inkml:trace>
          <inkml:trace contextRef="#ctx0" brushRef="#br0" timeOffset="246757.8532">7515 13911 1609 0,'-13'0'35'0,"4"0"7"0,0-4 2 0,0 4 2 0,1 0-37 0,-1-4-9 16,-4 0 0-16,4 0 0 0,9 4 79 0,0 0 13 16,-9-4 4-16,0-3 0 0,9 7-42 0,-8-4-8 15,-1-4-2-15,9 8 0 0,0 0-28 0,0 0-7 16,-18 0-1-16,5 8 0 0,0-4 0 0,-5 7 0 0,5 1 0 16,-4 4 0-16,-1 3 13 0,1 8 3 0,3-3 0 0,-3 7 0 15,4 4-10-15,4 4-2 0,-4 0 0 0,0 4 0 16,4-4 2-16,5 0 0 0,-10 0 0 0,10-4 0 15,0 0-14-15,4-4 9 0,-5-3-9 0,5-5 8 16,5-3-8-16,-5-5 0 0,8-3 0 0,-3 0 0 16,-5-12 0-16,13-4 0 0,4-4 8 0,5-8-8 15,0-3 0-15,5-5 0 0,3-3 0 0,5-4 0 16,-8-4 9-16,3-8 3 0,1 0 1 0,4 0 0 16,-4 0-13-16,-5 0 0 0,1-3 0 0,-5-1 0 15,0 0 12-15,-5-4 5 0,1-3 2 0,-5-5 0 16,0 5-19-16,-4-1 0 0,0 0 0 0,-5 5 0 0,0 3 8 15,1 0-8-15,-5 8 0 0,0 12 0 0,0 0 15 0,0 7-4 16,0 8-1-16,-5 5 0 0,1-1 10 0,0 12 1 16,-5 3 1-16,4 9 0 0,1 7 8 0,-5 9 2 15,-4 7 0-15,0 7 0 0,0-3-32 0,4 8 0 16,-4 0 0-16,4 3 0 0,5-7 12 0,-1 0-3 16,1 0-1-16,4-4 0 0,-5-1-8 0,5-3 0 15,0-3 0-15,5-1 0 0,-5-4 0 0,4 0-12 16,1 4 4-16,3-4 8 15,1-7-145-15,-4 3-22 0,3-4-4 0,1 1-1 0</inkml:trace>
        </inkml:traceGroup>
        <inkml:traceGroup>
          <inkml:annotationXML>
            <emma:emma xmlns:emma="http://www.w3.org/2003/04/emma" version="1.0">
              <emma:interpretation id="{5760D035-4AC1-45FB-B711-8724F157B515}" emma:medium="tactile" emma:mode="ink">
                <msink:context xmlns:msink="http://schemas.microsoft.com/ink/2010/main" type="inkWord" rotatedBoundingBox="9962,13980 11808,13849 11915,15368 10070,15498"/>
              </emma:interpretation>
              <emma:one-of disjunction-type="recognition" id="oneOf31">
                <emma:interpretation id="interp47" emma:lang="" emma:confidence="1">
                  <emma:literal>Flo</emma:literal>
                </emma:interpretation>
                <emma:interpretation id="interp48" emma:lang="" emma:confidence="0">
                  <emma:literal>Ho</emma:literal>
                </emma:interpretation>
                <emma:interpretation id="interp49" emma:lang="" emma:confidence="0">
                  <emma:literal>flow</emma:literal>
                </emma:interpretation>
                <emma:interpretation id="interp50" emma:lang="" emma:confidence="0">
                  <emma:literal>fro</emma:literal>
                </emma:interpretation>
                <emma:interpretation id="interp51" emma:lang="" emma:confidence="0">
                  <emma:literal>floc</emma:literal>
                </emma:interpretation>
              </emma:one-of>
            </emma:emma>
          </inkml:annotationXML>
          <inkml:trace contextRef="#ctx0" brushRef="#br0" timeOffset="247796.2796">9384 14266 921 0,'17'-8'40'0,"-12"4"10"15,-5 4-40-15,4-4-10 0,1 0 0 0,12 0 0 0,1-3 214 0,8-1 41 16,5 0 8-16,4 0 1 15,0 0-141-15,9-3-29 0,-5-1-6 0,10-4 0 0,-6 1-42 0,1-1-8 16,5 1-2-16,-1-5 0 0,0 5-36 0,0-5 0 16,1 1-12-16,3 3-671 15,-8-4-134-15</inkml:trace>
          <inkml:trace contextRef="#ctx0" brushRef="#br0" timeOffset="247720.3266">9595 13774 1378 0,'0'0'30'0,"0"0"6"0,0 0 2 0,13 4 2 0,-5 0-32 0,6 0-8 15,3-4 0-15,1 4 0 0,4 0 57 0,0-8 11 16,0 0 1-16,4-8 1 0,0 5 2 0,5-5 0 16,-5-8 0-16,1 5 0 0,-1-9-13 0,0 5-3 15,-4-4 0-15,4-1 0 0,-4-3-8 0,-4 0-1 16,-1-1-1-16,-3 1 0 0,-6 0-32 0,1 3-6 16,0-3-8-16,-5 4 11 0,-4-1 1 0,0 1 0 15,-4-1 0-15,-5 1 0 0,5 4-4 0,-5-1-8 16,0 1 12-16,0 3-4 0,-4 4-8 0,5 1 0 15,-1 7 0-15,-4 4 0 0,8 0 0 0,-8 7 0 16,4 1 0-16,-4 8 8 0,0 3-8 0,0 9 0 16,0 3 0-16,-1 8 0 0,6 12 0 0,-1 3 0 15,0 1 9-15,0 7-9 0,5 1 25 0,-5-1 1 16,0 0 0-16,5 1 0 0,4-5 6 0,-4-3 0 16,-1-1 1-16,1 1 0 0,4-4 3 0,-5-1 0 15,1-7 0-15,0 0 0 0,-1 0-36 0,1-8-9 0,0 0-1 0,-5 0 0 16,4-7-12-16,-3-5-2 0,-1 0-1 0,0-3 0 31,0-1-207-31,-4-7-42 0</inkml:trace>
          <inkml:trace contextRef="#ctx0" brushRef="#br0" timeOffset="248038.0447">10704 12956 2070 0,'-4'-24'92'0,"4"24"18"0,0 0-88 0,0 0-22 16,0 0 0-16,0 0 0 0,0 16 53 0,0 3 7 0,0 9 0 0,-4 11 1 16,-1 11-14-16,1 9-3 0,-5 3-1 0,0 4 0 15,-4 5 5-15,4 3 0 0,-4-4 1 0,5 4 0 16,-1-4-16-16,0 4-3 0,0-7-1 0,0 3 0 15,1-4-14-15,3-4-3 0,-4 1-1 0,1-1 0 16,-1 1-28-16,0-1-6 0,0-7-1 0,1-1-780 16,-1-3-157-16</inkml:trace>
          <inkml:trace contextRef="#ctx0" brushRef="#br0" timeOffset="248380.5041">11003 13615 2016 0,'0'0'179'0,"0"0"-143"16,0 11-36-16,0 1 0 0,4 0 20 0,-4 7-2 15,-4 5-1-15,4 3 0 0,-5 4 11 0,1 4 3 16,0-4 0-16,-1 4 0 0,5-3-12 0,0-1-3 16,0-4 0-16,0 0 0 0,5-3-7 0,-1-1-1 15,-4-3-8-15,9-1 12 0,-5-3 6 0,5-4 1 16,0-1 0-16,4-7 0 0,0 0-1 0,0-4 0 15,0-4 0-15,5 0 0 0,-5-4-5 0,5-3-1 16,-5-1 0-16,0-7 0 0,0 3-4 0,0-4-8 16,-4 1 11-16,0-4-11 0,-5-1 12 0,5 1-12 15,-9-5 12-15,0 1-12 0,0 4 11 0,-4-5-11 16,-5 1 10-16,0 0-10 0,0 7 11 0,1 1-11 16,-6 3 12-16,6 5-12 0,-6 7 20 0,6-4-4 15,-1 4 0-15,0 8 0 0,0 0-16 0,1 7 0 0,-10 5 0 16,5 4 0-1,4 3-80-15,-4 0-12 0,0 9-4 0,-5-1-955 0</inkml:trace>
        </inkml:traceGroup>
        <inkml:traceGroup>
          <inkml:annotationXML>
            <emma:emma xmlns:emma="http://www.w3.org/2003/04/emma" version="1.0">
              <emma:interpretation id="{ACDC1DB7-0176-431B-89DD-ECE8A6736CE6}" emma:medium="tactile" emma:mode="ink">
                <msink:context xmlns:msink="http://schemas.microsoft.com/ink/2010/main" type="inkWord" rotatedBoundingBox="12225,14362 13086,14301 13133,14969 12273,15029"/>
              </emma:interpretation>
            </emma:emma>
          </inkml:annotationXML>
          <inkml:trace contextRef="#ctx0" brushRef="#br0" timeOffset="248831.0877">11600 13658 2275 0,'-5'-8'100'0,"5"8"22"0,0 0-98 0,0 0-24 16,0 11 0-16,0 5 0 0,0 0 28 0,0 7 0 15,0 0 0-15,0 9 0 0,0-1 0 0,0-4 0 16,0 4 0-16,0-3 0 0,0-5-28 0,5-4 8 16,-5 1-8-16,4-4 0 0,5-5 0 0,-1-3-16 15,-8-8 3-15,9 4 0 0,9-4 13 0,-5 0 0 16,4-12 0-16,1 4 0 0,-5-7 0 0,5-5 0 15,-5 1 0-15,4-5 0 0,-3 1 0 0,-1-4 0 16,0-1 0-16,-4 5 0 0,4 7 11 0,-4 1-11 16,-1 3 10-16,1 4-10 0,-9 8 18 0,0 0-2 15,9 8-1-15,0 4 0 0,0 3-7 0,-5 9-8 16,0 3 11-16,1 0-11 0,3 5 12 0,-3-5-4 16,4-4 0-16,4 1-8 0,-4 3 14 0,-1-7-4 0,10-5-1 15,-5-3 0-15,5 0 2 0,-1-9 0 16,9 1 0-16,-4-8 0 0,-4-3 5 0,4-5 2 0,-5-8 0 15,10 1 0-15,-1-8 5 0,0-5 1 0,-4-3 0 16,0-4 0-16,0-4-3 0,5-3 0 0,-10-1 0 0,1 0 0 16,-1-4-13-16,1 5-8 0,-5 3 10 0,0 4-10 15,0 0 0-15,-4 8 0 0,0 7 0 0,-5 5 0 16,1 3-82 0,-1 4-16-16,-4 12-3 0,0 0-1075 0</inkml:trace>
        </inkml:traceGroup>
        <inkml:traceGroup>
          <inkml:annotationXML>
            <emma:emma xmlns:emma="http://www.w3.org/2003/04/emma" version="1.0">
              <emma:interpretation id="{9C40A022-3811-4A54-896D-B4EF27948EBB}" emma:medium="tactile" emma:mode="ink">
                <msink:context xmlns:msink="http://schemas.microsoft.com/ink/2010/main" type="inkWord" rotatedBoundingBox="14062,14834 14107,14831 14109,14852 14064,14855"/>
              </emma:interpretation>
            </emma:emma>
          </inkml:annotationXML>
          <inkml:trace contextRef="#ctx0" brushRef="#br0" timeOffset="249034.0441">13442 13888 2610 0,'0'0'57'0,"-4"0"12"0,-5-4 3 0,5 4 1 0,-5 0-58 0,4 4-15 16,5-4 0-16,-8 7-771 16,3 5-157-16</inkml:trace>
        </inkml:traceGroup>
      </inkml:traceGroup>
    </inkml:traceGroup>
  </inkml:traceGroup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24:48.9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3:34:37.517"/>
    </inkml:context>
  </inkml:definitions>
  <inkml:traceGroup>
    <inkml:annotationXML>
      <emma:emma xmlns:emma="http://www.w3.org/2003/04/emma" version="1.0">
        <emma:interpretation id="{5C5580AB-9BFC-4684-B6E1-5B3D45628D12}" emma:medium="tactile" emma:mode="ink">
          <msink:context xmlns:msink="http://schemas.microsoft.com/ink/2010/main" type="writingRegion" rotatedBoundingBox="-79,741 32821,-1269 34003,18075 1102,20086"/>
        </emma:interpretation>
      </emma:emma>
    </inkml:annotationXML>
    <inkml:traceGroup>
      <inkml:annotationXML>
        <emma:emma xmlns:emma="http://www.w3.org/2003/04/emma" version="1.0">
          <emma:interpretation id="{7DC1DF9D-09DC-4690-840B-B6009E6C72FB}" emma:medium="tactile" emma:mode="ink">
            <msink:context xmlns:msink="http://schemas.microsoft.com/ink/2010/main" type="paragraph" rotatedBoundingBox="-57,726 32841,-1163 33254,6020 354,79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289C86-28CB-4204-BE6C-9109C1D9134A}" emma:medium="tactile" emma:mode="ink">
              <msink:context xmlns:msink="http://schemas.microsoft.com/ink/2010/main" type="line" rotatedBoundingBox="1656,593 30931,-532 31026,1954 1752,3080"/>
            </emma:interpretation>
          </emma:emma>
        </inkml:annotationXML>
        <inkml:traceGroup>
          <inkml:annotationXML>
            <emma:emma xmlns:emma="http://www.w3.org/2003/04/emma" version="1.0">
              <emma:interpretation id="{52E436F5-0530-4F7F-BEB0-46F36CA303F6}" emma:medium="tactile" emma:mode="ink">
                <msink:context xmlns:msink="http://schemas.microsoft.com/ink/2010/main" type="inkWord" rotatedBoundingBox="5243,1417 8288,1300 8324,2220 5278,2337"/>
              </emma:interpretation>
            </emma:emma>
          </inkml:annotationXML>
          <inkml:trace contextRef="#ctx0" brushRef="#br0">3679 499 1728 0,'0'0'76'0,"0"0"16"0,0 0-73 0,-8 8-19 15,3-4 0-15,1 11 0 0,-1 1 119 0,-3 7 20 16,3-3 4-16,-4 11 1 0,5 4-82 0,-5 0-16 16,1 8-3-16,-1-4-1 0,0 0-8 0,0 0-2 15,5 0 0-15,4-4 0 0,0-4-21 0,0 0-11 16,0-3 10-16,4-5-10 0,5 4 0 0,0-7 8 16,0-4-8-16,4-9 0 0,4 5 0 0,5-12 0 15,0 0 8-15,0-8-8 0,4 0 0 0,1-7 0 16,-1-5 0-16,0-3 0 0,-4 0 0 0,5-5 0 15,-1-11 0-15,-4 8 0 0,-5-4 0 0,1 0 0 16,-5-4 0-16,-4 0 0 0,0 0 0 0,-5 8 0 16,-4-8 0-16,0 11 0 0,0 5 0 0,-4 7 0 15,-5-3 0-15,-4 11 0 0,-5 4 14 0,1 4-3 16,-5 4-1-16,-5 8 0 0,1 3-10 0,0 1 12 16,-1 3-12-16,1 5 12 0,0 3-28 0,-1-3-4 15,5-1-2-15,9 4 0 16,0-3-173-16,4 3-34 0</inkml:trace>
          <inkml:trace contextRef="#ctx0" brushRef="#br0" timeOffset="318.0548">4127 362 1094 0,'13'-11'48'0,"-9"7"11"15,5 0-47-15,0 0-12 0,-9 4 0 0,13 4 0 16,0 8 184-16,0-1 36 0,1 5 6 0,3 7 2 0,-4 8-102 0,0 5-20 15,1 3-4-15,-1 7-1 0,-4-3-26 0,4 0-6 16,0 4-1-16,0 4 0 0,-4-12-12 0,0 0-4 16,-1 0 0-16,-3 0 0 0,-1-8-21 0,1-4-5 15,-5 0-1-15,0 1 0 0,4-17-13 0,-4 1-2 16,0 0-1-16,0-12 0 0,0 0 7 0,0 0 0 16,0 0 1-16,0 0 0 0,-9-4 4 0,0-8 1 15,1-3 0-15,3-9 0 0,1 5-22 0,-1-12 9 16,5-8-9-16,5 3 0 0,-1-3 0 0,1-7 0 15,12-5 0-15,1 4 0 0,-1-4 0 0,1 9 0 16,8-1 0-16,-4 8 0 0,9 3-10 0,-5 5 1 16,5 8 0-16,-5-1 0 15,0 1-182-15,1 7-36 0,-5 12-7 0</inkml:trace>
          <inkml:trace contextRef="#ctx0" brushRef="#br0" timeOffset="684.5673">5022 807 1994 0,'0'0'44'0,"13"4"8"0,0 0 3 0,5-4 1 0,4 0-44 0,0-4-12 0,0 0 0 0,-1 4 0 16,6-16 78-16,-5 5 14 0,0-1 2 0,-5 0 1 16,1-3-33-16,-5-1-6 0,4-3-2 0,-3-5 0 15,-6 5-30-15,-3-9-7 0,-1 1-1 0,5-4 0 16,-9 4 6-16,-4-1 1 0,-1 1 0 0,1 0 0 15,-1 3-2-15,1 5 0 0,-5 7 0 0,0-7 0 16,1 3-7-16,-1 12-2 0,5-8 0 0,-5 12 0 0,0-4 0 0,0 8 0 16,-4 8 0-16,4-4 0 0,-4 7-12 0,0 5 0 15,-9 3 0-15,4 5 0 0,1 7 0 0,-1 0 0 16,5 4 0-16,0 0 0 0,0 0 0 0,4 8 0 16,-8-8 0-16,12-4 0 0,10 4 0 0,-5 0-13 15,0 4 2-15,8-8 1 16,5 4-35-16,1-12-7 0,-1 0-2 0,4-3-742 15,1-5-149-15</inkml:trace>
          <inkml:trace contextRef="#ctx0" brushRef="#br0" timeOffset="1186.8527">5676 440 2206 0,'0'0'48'0,"0"0"11"0,0 0 1 0,13 12 3 0,0 4-51 0,0-1-12 16,0 5 0-16,0 3 0 15,-4 8 71-15,4-7 11 0,-4 7 2 0,0 4 1 16,0 0-26-16,-5 4-6 0,5-8-1 0,-5 8 0 16,1-4-24-16,-5 4-6 0,-5-15-1 0,5 3 0 15,-4 8-10-15,-1-11-3 0,-3-1 0 0,-1-7 0 16,-4-5-8-16,8 1 12 0,1-4-12 0,0 0 12 16,4-4-12-16,-5-4 12 0,1 0-12 0,4-4 12 15,-5-12 10-15,5 4 2 0,-4-3 1 0,4-1 0 16,9-7-25-16,0 3 8 0,-5-11-8 0,9 0 0 0,0-4 0 15,0 0 0-15,9 0 8 0,0 3-8 0,5 1 0 16,-1 0 0-16,-9 8 0 0,5-1 0 0,-4 9 0 16,-1 3 0-16,1 8 0 0,-5 4 0 0,5 4 0 0,-5 4-17 15,0 7 4-15,5 9 1 0,-1-5 12 0,-4 8 0 16,5 5 0-16,-1-9 0 0,-3 8 0 0,3 0 0 16,-4 1 0-16,0-5 0 0,-4 0 0 0,4 1 0 15,1 3 0-15,-6-12 0 0,1 1 0 0,-5-5 0 16,1 1 0-16,4-4 0 0,-5-1 0 0,-4-3 0 15,0-8 8-15,0 0-8 0,0 0 0 0,0 0 0 16,0 0 0-16,0 0 0 0,-9-8 8 0,5-7-8 16,-5-1 0-16,9-7 0 0,0-5 0 0,4-3 0 15,1 0 0-15,4 0 0 0,4 0 0 0,0-1 0 16,5-7-10-16,8 4 10 0,-4 4 0 0,4-8 0 16,-4 8 0-16,4 4 0 0,1 7 0 0,-5 5 0 15,-5 7 9-15,5 4-1 0,-4 12 6 0,4 3 2 16,-5 5 0-16,-4 3 0 0,0 13 1 0,-4-9 1 0,0 12 0 15,-5 0 0-15,1 4-18 0,-1 0 0 0,1 0 0 0,-5 0 0 16,-5 4 8-16,5-4-8 0,0-8 0 0,0 4 0 31,0 1-72-31,0-13-19 0,0 0-3 0,5 1-1171 0</inkml:trace>
        </inkml:traceGroup>
        <inkml:traceGroup>
          <inkml:annotationXML>
            <emma:emma xmlns:emma="http://www.w3.org/2003/04/emma" version="1.0">
              <emma:interpretation id="{B0C501A1-187E-49A0-93D3-E5BEB511E822}" emma:medium="tactile" emma:mode="ink">
                <msink:context xmlns:msink="http://schemas.microsoft.com/ink/2010/main" type="inkWord" rotatedBoundingBox="4384,1005 13044,672 13120,2643 4460,297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334.6336">2732 764 1324 0,'0'0'59'0,"0"0"12"0,0 0-57 0,0 0-14 16,0 8 0-16,0 4 0 0,0-1 63 0,4 1 9 16,0-4 3-16,1 3 0 0,4-7-7 0,4 0-2 15,-9 8 0-15,9-12 0 0,0 0-3 0,5 0-1 16,-5-8 0-16,0 4 0 0,9-4-34 0,-4 1-6 16,4-1-2-16,0-8 0 0,-5 5-8 0,1-9-1 15,4 4-1-15,-5-3 0 0,1-1-10 0,-5-3 12 16,5 0-12-16,-5-1 12 0,-9 1 6 0,5-4 2 15,-5-1 0-15,-4 5 0 0,5 3-20 0,-5-3 0 16,-9 7 0-16,9 1 0 0,-5 3 0 0,1-4 0 16,-5 5 0-16,-4 7 0 0,4 0 0 0,-4 4 0 15,0 0 0-15,-4 4 0 0,-1 8 8 0,-4-1-8 16,4 13 12-16,1-1-12 0,-1 4 11 0,1 12-11 16,4 0 10-16,0-4-10 0,4 8 13 0,0-4-3 15,0 4-1-15,5-4 0 0,-1-4-1 0,5 0 0 0,0 1 0 16,5-5 0-16,-5 8-8 0,9-12 10 0,-5 0-10 15,9 5 10-15,-4-9-10 0,4 0-11 0,0-3 3 0,9-1 0 16,4-3-160 0,-4-4-31-16</inkml:trace>
          <inkml:trace contextRef="#ctx0" brushRef="#br0" timeOffset="2484.7151">8729-203 1036 0,'0'-12'92'0,"4"1"-73"0,-4 3-19 0,-4 0 0 15,4 4 76-15,-4 0 12 0,4-8 3 0,-5 5 0 16,5 7 1-16,-4 0 0 0,0-12 0 0,4 12 0 16,0 0 0-16,-14 12 0 0,6-12 0 0,-10 11 0 15,5 5-42-15,-9 7-8 0,0 12-2 0,0 8 0 16,-9 8 6-16,5 19 1 0,0 0 0 0,4 12 0 15,0 4 13-15,0 4 2 0,0 7 1 0,0 16 0 16,4-15-5-16,1 7-1 0,-1-11 0 0,5 7 0 16,4-7-20-16,5-5-4 0,4-7-1 0,9-4 0 15,0-7-14-15,4-9-3 0,9 4-1 0,0-7 0 16,13-16-14-16,4 0 0 0,5-12 8 0,4-4-8 16,9-7-27-16,-4-9-8 15,8-11-1-15,1-11-815 0,4-1-162 0</inkml:trace>
          <inkml:trace contextRef="#ctx0" brushRef="#br0" timeOffset="3721.0777">9466 257 1130 0,'0'-16'50'0,"0"16"10"16,5-11-48-16,3-1-12 0,-8 0 0 0,5 1 0 15,-1-1 84-15,-4 4 13 0,0 0 3 0,0 8 1 0,0 0-25 0,0 0-6 16,0-4-1-16,0 4 0 0,0 0-19 0,0 8-4 16,-4 8-1-16,4 3 0 0,0 16-13 0,-5 12-2 15,-3 4-1-15,3 15 0 0,-4 4 10 0,5 12 1 16,-5-11 1-16,0 3 0 0,1-4-5 0,-1 4-2 15,0-12 0-15,0 9 0 0,1-17 1 0,-6 1 0 16,1-5 0-16,4 1 0 0,-4-12-5 0,5 0-1 16,-6-8 0-16,1-3 0 0,4-5-8 0,-4-7-1 15,4-5-1-15,1 1 0 0,-1-4-5 0,0 0-1 16,5-8 0-16,-5-8 0 0,0 0 9 0,5-4 2 16,-5-7 0-16,9-5 0 0,-4-3-24 0,-1-8 8 15,5-8-8-15,0-8 0 0,5 1 0 0,-1-13-13 16,5 1 1-16,0-12 1 0,4 0 11 0,4-8 0 15,1-4 0-15,-1 4-8 0,1 0 8 0,4 4-13 16,0 8 5-16,0 4 8 0,0 7-13 0,-5 9 5 16,5 3 8-16,-9 19-13 0,5-3 13 0,-5 16-11 0,0 3 11 15,5 12-10-15,-5 8 10 0,4 7-8 0,1 13 8 16,0 11-8-16,4 7 8 0,-5 9-13 0,5 7 5 16,-4 13 8-16,8-1 0 0,-9 0 0 0,1 0 0 0,0-4 0 15,3-4 0-15,-3 1 0 0,-5-9 0 0,0-3 0 16,1-8 0-16,-1-8 0 0,-5-4 0 0,1-8 8 15,-4-4-8-15,-1-3 10 0,-4-5-10 0,4-7 10 16,-4-8 0-16,0 0 0 0,0 0 0 0,0 0 0 16,-4-11 10-16,0-5 3 0,-5-4 0 0,4-7 0 15,1-8-23-15,4-4 0 0,-9-8 0 0,9-3 0 16,0-13 0-16,0-3 0 0,5-4 0 0,-1-4 0 16,9-4 0-16,0 3 0 0,5 1 0 0,4 4 0 0,0 12-11 15,4 3-6-15,-4 8-2 0,4 8 0 0,-4 12 19 0,0 8 0 16,0-1 0-16,-4 16 0 0,4 0 0 0,-5 16 0 15,1 4 0-15,-1 11 0 0,5 4 15 0,-4 8-3 16,-5 8-1-16,0 0 0 0,5 3 1 0,-5 5 0 16,0-4 0-16,-4 3 0 0,4-3-12 0,0 0 8 15,5-1-8-15,-5-3 8 0,4-4-8 0,-3 0-11 16,3-4 3-16,5-4 0 16,-9-8-170-16,0 1-34 0,5-9-6 0</inkml:trace>
          <inkml:trace contextRef="#ctx0" brushRef="#br0" timeOffset="4226.8817">11313 468 1364 0,'0'0'30'0,"0"0"6"0,5-4 2 0,3-4 0 0,-3 4-30 0,-1-12-8 0,1 5 0 0,3-1 0 15,-3-4 97-15,-1 1 19 0,0-1 3 0,-4 1 1 16,0-5-17-16,0-3-3 0,0 3-1 0,-4 1 0 16,0-1-33-16,-5 1-6 0,5 3-2 0,-5 1 0 15,0-1-10-15,5 4-3 0,-10 4 0 0,1-3 0 16,4 7-21-16,-4 0-5 0,0 8-1 0,-4 0 0 0,-1 7-18 0,-4 9 0 15,-4 3 0-15,4 9 0 0,9 7 0 0,-9 7 0 16,0 9 0-16,0 0 0 0,4 7 0 0,1 0 0 16,-1-11 0-16,5 4 0 0,4-9 0 0,1 1 0 15,8-8 0-15,0 0 0 0,0-8 0 0,0-3 0 16,8-9 0-16,1-3 0 0,4-4 0 0,0-1 0 16,1-19 0-16,-1 1 0 0,4-5 0 0,1-4 0 15,-5-7 0-15,9 3 0 0,4-15 0 0,-4 0 0 16,0-4 0-16,-4 4 0 0,-1-12 10 0,1 4-2 15,-5-3 0-15,0 7 0 0,0 4-8 0,-4 3 0 16,0 9 0-16,0 3-11 0,4 9 35 0,-9 3 6 16,-4 8 2-16,0 0 0 0,9 8-20 0,0 7-3 15,-1 1-1-15,-3 11 0 0,-1 1-8 0,1 7 0 0,-1-4 0 16,0 8 0-16,1-4 0 0,-1 4-11 0,1-4 3 0,-1 0-801 16,0 0-160-16</inkml:trace>
        </inkml:traceGroup>
        <inkml:traceGroup>
          <inkml:annotationXML>
            <emma:emma xmlns:emma="http://www.w3.org/2003/04/emma" version="1.0">
              <emma:interpretation id="{6C372CC6-E17F-48DD-8755-A22B81B15CBC}" emma:medium="tactile" emma:mode="ink">
                <msink:context xmlns:msink="http://schemas.microsoft.com/ink/2010/main" type="inkWord" rotatedBoundingBox="13456,1204 14129,1178 14171,2269 13498,229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723.0581">12445 124 403 0,'0'0'36'0,"-9"0"-36"0,1 8 0 0,-6 4 0 16,1-4 392-16,0 7 71 0,0 9 14 0,-5 3 3 15,1 4-295-15,-1 8-59 0,1 8-12 0,-5 0-2 16,0 4-30-16,0-1-6 0,0 5 0 0,-4 3-1 15,4-11-22-15,-5 4-4 0,1-4-1 0,0-1 0 16,4 1-25-16,-5-4-6 0,6 0-1 0,-1-4 0 16,0 0-8-16,0-8-8 0,4 0 12 0,1-3-12 15,3-1 0-15,-3 0 0 0,-1-7 0 0,5-5 0 16,9 5-100-16,-9-1-21 16,-1-11-4-16,6 4-703 0,3-8-140 0</inkml:trace>
          <inkml:trace contextRef="#ctx0" brushRef="#br0" timeOffset="4490.9988">11822 335 979 0,'4'-19'43'0,"1"11"9"0,-1-8-41 0,1 1-11 16,3 7 0-16,1-4 0 0,4 4 292 0,1-3 57 15,-10 3 11-15,9 8 3 0,0 0-236 0,5 0-47 16,-5 4-10-16,0 11-2 0,-4-7-38 0,4 12-8 15,5 3-2-15,-5 8 0 0,0 4 9 0,0 4 2 16,0 8 0-16,-4-4 0 0,0 0-2 0,4 4 0 16,-9-8 0-16,9 4 0 0,-4-1 6 0,0-6 1 15,0 3 0-15,0-8 0 0,4 0-36 0,-4-4-12 16,-1-3 0-16,5-5 0 0,-4-3-4 0,0-5-1 16,0-3 0-16,4-4 0 15,-4-4-122-15,0-4-24 0,4-7-5 0,0-5-927 0</inkml:trace>
        </inkml:traceGroup>
        <inkml:traceGroup>
          <inkml:annotationXML>
            <emma:emma xmlns:emma="http://www.w3.org/2003/04/emma" version="1.0">
              <emma:interpretation id="{7CDBE586-7659-43E6-A1F5-BA1D3FF422BB}" emma:medium="tactile" emma:mode="ink">
                <msink:context xmlns:msink="http://schemas.microsoft.com/ink/2010/main" type="inkWord" rotatedBoundingBox="14424,792 20639,553 20701,2177 14486,241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403.3739">12774 639 576 0,'0'0'51'0,"0"0"-41"16,0 0-10-16,0 0 0 0,0 0 225 0,0 0 43 15,0 0 9-15,0 0 2 0,0 0-149 0,0 0-30 16,0 0-5-16,9 12-2 0,-5 0-35 0,5-5-7 16,4 5-2-16,-4-4 0 0,4 4-31 0,0-5-6 15,5 5-2-15,4-8 0 0,-5 0-10 0,14 0 0 16,0-4 0-16,0-4 0 15,-1-4-99-15,10 0-21 0,-1-3-5 0,1-1-695 16</inkml:trace>
          <inkml:trace contextRef="#ctx0" brushRef="#br0" timeOffset="7067.9795">13419 928 691 0,'0'-8'61'0,"4"-4"-49"0,-4-3-12 0,5 3 0 16,4 4 235-16,-1 0 44 0,6-7 9 0,-1-1 1 16,4 8-126-16,1-11-26 0,-1 7-5 0,5 1 0 15,0 3-75-15,0-4-14 0,4 4-3 0,-4-3-1 16,5 7-39-16,-1 4 0 0,0-12 0 0,1 12 0 15,3-4-120-15,6 0-28 0,-6 4-5 0</inkml:trace>
          <inkml:trace contextRef="#ctx0" brushRef="#br0" timeOffset="6861.8573">13612 261 806 0,'0'0'72'0,"0"0"-58"0,4-8-14 0,5 4 0 16,-9 4 212-16,9-8 40 0,4 1 8 0,-4 3 2 15,4-12-129-15,0 4-25 0,-4 1-6 0,9-1-1 16,-5-4-43-16,4 5-9 0,-4-5-1 0,1 4-1 16,3-7-37-16,1 0-10 0,-1-1 0 0,-4 4 0 15,1 5 0-15,-6-9 0 0,1 1 0 0,-4-1 0 16,-1 1 0-16,-4-9 0 0,0 5 0 0,-4 7 0 15,-1-3 8-15,1-1-8 0,-9 1 8 0,8 3-8 16,-4 1 0-16,5 7 0 0,-5-12 0 0,-4 9 0 16,4-1 0-16,1 8 0 0,-1-8 0 0,0 5 0 15,0 7 0-15,0-8 0 0,1 4-10 0,-1 4 10 0,-4 0-8 0,4 0 8 16,-4 4 0-16,4 4 0 0,0-4-8 0,5 3 8 16,-5 1 0-16,5 4 0 0,-1 0 0 0,1 3 0 15,0 5 0-15,-1 7 0 0,5 0 0 0,-4 4 0 16,8 5 0-16,-4 3 0 0,5 11 19 0,-1-3-3 15,0 11 0-15,1-7 0 0,-1 12 25 0,5-5 5 16,-5 4 1-16,1 1 0 0,-5 3-16 0,4 4-3 16,0-15-1-16,-4 7 0 0,5-7 1 0,-5 3 1 15,-5 1 0-15,-3-8 0 0,3 3-29 0,-3-7 0 16,-6-4 0-16,1 4 0 16,0 0-36-16,0-5-12 0,0-6-4 0,-5 3 0 15,1-8-148-15,-1-4-29 0,5-4-7 0</inkml:trace>
          <inkml:trace contextRef="#ctx0" brushRef="#br0" timeOffset="7273.0016">14231-320 1670 0,'0'0'148'0,"-9"4"-118"16,5 4-30-16,-1-1 0 0,1 13 42 0,-1-1 2 16,5 1 1-16,0 11 0 0,0 4 39 0,5 4 8 15,-5 4 2-15,4 4 0 0,-4 4-10 0,0-1-1 16,0 1-1-16,0 7 0 0,0-7-24 0,0 8-5 16,-4 3-1-16,-1 4 0 0,1-7-27 0,0 7-5 15,-5-3-2-15,4-1 0 0,-3-7-18 0,-1-5 0 16,0 5 8-16,0-8-8 15,5-8-68-15,-5 0-16 0,0-4-4 0,5-8-666 0,-5-4-133 0</inkml:trace>
          <inkml:trace contextRef="#ctx0" brushRef="#br0" timeOffset="7615.1308">14753 269 1612 0,'0'0'144'15,"0"0"-116"-15,0 0-28 0,0 0 0 16,0 0 102-16,0 11 14 0,-5-3 4 0,1 12 0 0,0-9-56 0,-1 13-12 16,1 7-1-16,-1-4-1 0,1 12-30 0,-5 0-5 15,5 0-2-15,-5 4 0 0,5-4-1 0,-1-4-1 16,5 0 0-16,0 1 0 0,5-9 4 0,-1 0 1 16,1-7 0-16,3-5 0 0,1-3-7 0,0-4-1 15,0-4 0-15,4-4 0 0,4-4 4 0,-3-4 1 16,-1-4 0-16,0-7 0 0,4-1-5 0,-3 5 0 15,-1-17-8-15,-5 5 12 0,1-4 5 0,0-8 1 16,4 4 0-16,-4-4 0 0,-5-4-2 0,5 0-1 16,-9 4 0-16,5 8 0 0,-5 0-5 0,0 7-1 15,-5 5 0-15,1 7 0 0,-1 4 0 0,-8 8 0 16,0 0 0-16,-5 8 0 0,1 8-9 0,-5 3 0 16,0 8 0-16,5 9 0 15,-5-5-119-15,0 4-22 0,4 0-5 0</inkml:trace>
          <inkml:trace contextRef="#ctx0" brushRef="#br0" timeOffset="8099.8898">15297 277 2253 0,'0'0'49'0,"0"-8"11"0,0 8 1 0,0 0 3 0,0 0-51 0,0 0-13 0,0 0 0 0,0 0 0 15,9 4 28-15,-5 11 2 0,5-7 1 0,-5 12 0 16,1 3 2-16,-1 0 1 0,0 9 0 0,1-1 0 0,-1 4-34 0,0-4 0 16,1-4 0-16,-1-3 0 0,1-1 0 15,-1-3 0-15,0-1 0 0,5-7 0 0,-4-4 13 16,3-1-4-16,-8-7-1 0,14-3 0 0,-1-9-8 0,4-4-12 16,1 1 2-16,-1-5 1 0,-4-3 9 0,9-8 0 15,-4-1 0-15,0 5 0 0,-1-4 0 0,-4 4 0 16,5-1 0-16,-1 9 0 0,-8 3 8 0,4 8 0 15,-8 1 0-15,3 7 0 0,1 7-8 0,-9 9 12 16,0 7-4-16,0 9 0 0,0 7 7 0,-4-4 1 16,-1 8 1-16,5 3 0 0,0-7 19 0,0-7 3 15,5 3 1-15,-5-8 0 0,4 4-40 0,1-11 0 16,8-13 0-16,-4 5 0 0,4-4 11 0,0-8 1 16,4-4 0-16,1-4 0 0,-1-7 1 0,5-5 1 15,-4 1 0-15,4-13 0 0,0-7 14 0,0 4 2 16,-5 0 1-16,5-4 0 0,-4 0-18 0,-1 0-3 15,1 0-1-15,-5-4 0 0,0 4-9 0,5 4 8 0,-5-4-8 16,0 0 8-16,-4 4-8 0,4 4 0 0,-4 0-10 16,0 4 10-16,-1 3-114 15,1 5-17-15,-4 3-3 0,3 8-1053 0</inkml:trace>
          <inkml:trace contextRef="#ctx0" brushRef="#br0" timeOffset="11031.9365">17820-70 691 0,'8'-12'61'0,"-3"4"-49"0,-1-4-12 0,5 8 0 15,-9-11 162-15,0 3 30 0,4 4 5 0,-4 8 2 16,0 0-90-16,0 0-17 0,0 0-4 0,0 0-1 0,0 0-48 0,0 0-10 15,0 16-1-15,5-4-1 0,-5 11-10 0,0 8-1 16,-9 8-1-16,0 0 0 0,0 4-7 0,-4 12 0 16,-9-1-8-16,0 5 12 0,5-12 4 0,-5 3 0 15,13-3 0-15,-9 0 0 0,1-8 9 0,8 0 3 16,-4 0 0-16,4-12 0 0,-4 4-10 0,4-15-2 16,0 3 0-16,1-3 0 0,-1 0 10 0,5-12 2 15,4-4 0-15,0 0 0 0,-9 3-16 0,9-3-4 16,0 0 0-16,0 0 0 0,0 0-8 0,-5-7 12 15,1-1-12-15,0-8 12 0,4 1-12 0,4-5 8 16,0 1-8-16,1-9 8 0,4-7-8 0,-1-4 0 16,1-4 0-16,0 0 0 0,8-7 0 0,-3-1 0 15,-1-4 0-15,4 1 0 0,5-5 0 0,0 5 0 16,-4-1 0-16,4-3 0 0,0 11 0 0,-9 8 0 16,0 4 0-16,-4 4 8 0,4 11-8 0,0 1 0 0,0 7 0 15,0 8 0-15,-4 4 0 0,4 8 0 0,5 7 0 0,-5 13 0 16,-4 3 0-16,4 8 0 0,-4 4 0 0,4 8 0 15,-13-1 0-15,9 5-12 0,-1-5 2 0,1-3 1 16,-9 4 9-16,5-4 0 0,3-4 0 0,-3-4 0 16,-5 4 0-16,0-12 0 0,13 0 0 0,-9-12 0 15,-8 1 9-15,4-8-9 0,0-1 12 0,0-11-12 16,0 0 20-16,0 0-4 0,0 0 0 0,0 0 0 16,0 0 0-16,0-15-1 0,4-1 0 0,1-3 0 15,-5 3-15-15,4-15 9 0,5 4-9 0,0-9 8 0,-5 1-8 16,9 0-14-16,-4-4 3 0,4-11 1 0,0 3 18 15,0 0 3-15,5-11 1 0,4 11 0 0,4-8-12 0,-4 4 0 16,-4 5 0-16,8 3 0 0,-4 12 0 0,0 7 0 16,-13 5 0-16,8-1 0 0,5 12 0 0,-4 4 0 15,-5 4 0-15,0 12 0 0,9 8 0 0,-9-1 12 16,-4 5-12-16,-5 7 12 0,1 8 6 0,-1 0 2 16,5 0 0-16,-5 0 0 0,-8 0-20 0,4 0 0 15,9-4 8-15,-1 0-8 0,-3 0 0 0,-1-8 0 16,-4 1 0-16,5 3 0 0,8-12 0 0,-5 1-12 15,-8-9 12-15,9 5-12 16,0-4-147-16,0-4-29 0</inkml:trace>
          <inkml:trace contextRef="#ctx0" brushRef="#br0" timeOffset="11416.2817">18846 105 864 0,'0'0'76'0,"0"-8"-60"0,0 0-16 0,0 5 0 0,0-9 141 0,5 4 26 15,-5 0 5-15,0 0 0 0,4 1-40 0,0 3-9 16,1-8-2-16,-5 4 0 0,0 8-31 0,0 0-6 16,0 0-2-16,0 0 0 0,0 0-28 0,4 12-6 15,0 0 0-15,1 7-1 0,-5 5 0 0,-5 3 0 16,1 4 0-16,0 4 0 0,4-4-2 0,-5 8 0 16,-8-11 0-16,9 7 0 0,-1 4-26 0,1-4-6 15,4-4-1-15,-4-4 0 0,-5 1-12 0,9-5 0 16,0-7 0-16,0-1 0 0,-5-3-11 0,5-4-5 15,0-8 0-15,0 0-1 16,0 0-114-16,9-8-22 0,0 0-5 0,4-4-546 16,0-15-110-16</inkml:trace>
          <inkml:trace contextRef="#ctx0" brushRef="#br0" timeOffset="11524.0321">18947-328 979 0,'0'0'87'0,"0"0"-70"0,0-15-17 0,4 11 0 15,5-8 102-15,-9 12 17 0,0 0 3 0</inkml:trace>
        </inkml:traceGroup>
        <inkml:traceGroup>
          <inkml:annotationXML>
            <emma:emma xmlns:emma="http://www.w3.org/2003/04/emma" version="1.0">
              <emma:interpretation id="{E24C7E30-239D-485A-9909-77C5C84321F5}" emma:medium="tactile" emma:mode="ink">
                <msink:context xmlns:msink="http://schemas.microsoft.com/ink/2010/main" type="inkWord" rotatedBoundingBox="20961,489 27292,246 27341,1525 21010,176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890.6926">19311-137 1555 0,'0'0'138'0,"9"12"-110"16,-5 7-28-16,5 1 0 0,4 7 69 0,-4 1 9 15,-5 7 2-15,5 0 0 0,-9-4 28 0,5 4 5 16,-5 4 2-16,0-12 0 0,0 4-64 0,0 1-13 16,0-9-2-16,-5 0-1 0,1-3 5 0,-1-4 0 15,1-1 1-15,4-3 0 0,-4-4-17 0,-5-1-3 16,0-7-1-16,9 0 0 0,0 0 8 0,-4-3 2 15,-9-1 0-15,8-4 0 0,5-12-30 0,5 5 8 16,-10-5-8-16,10-7 0 0,-1 0 0 0,5-1 0 16,4-3 0-16,0 0 0 0,5 0 0 0,-1 4 0 15,5 3 0-15,0 1 0 0,-4 3 0 0,-1 9-15 16,1 3 3-16,-5 8 1 0,0 0 11 0,0 4 0 16,0 11 0-16,-4-3 0 0,0 0 0 0,0 7 11 15,-1 5-11-15,-3-5 12 0,-5 8-12 0,9-3 0 0,-5-1 9 16,0 0-9-1,-4 5-47-15,5-9-13 0,-1 5-4 0,1-1-1076 0</inkml:trace>
          <inkml:trace contextRef="#ctx0" brushRef="#br0" timeOffset="12134.2405">20088 109 2325 0,'0'0'103'0,"0"0"21"0,0 0-99 0,0 0-25 16,0 0 0-16,8 4 0 0,6-4 57 0,3 0 7 16,-4 4 0-16,5-4 1 0,4 7-37 0,0-7-7 15,0-7-1-15,4 7-1 0,5 0-30 0,-1 0-5 16,6-4-2-16,-1 4-750 15,4 0-149-15</inkml:trace>
          <inkml:trace contextRef="#ctx0" brushRef="#br0" timeOffset="12783.8062">21373-195 172 0,'0'-8'16'0,"0"0"-16"15,0-4 0-15,0 1 0 0,5-1 236 0,-1 8 44 0,-4-11 8 0,0 3 3 16,4 0-99-16,-4-3-19 0,-4 3-4 0,0 0-1 0,-1 0-40 0,5 5-9 15,-9-5-2-15,1 4 0 16,-1 4-33-16,-4 0-8 0,-5 4 0 0,1 4-1 16,-1 4-43-16,-4 8-8 0,0 3-1 0,-4 8-1 15,0 9 16-15,-1 6 3 0,-3 5 1 0,-1 4 0 16,4-8-22-16,1 8-4 0,0-1 0 0,4-15-1 16,4 4-5-16,5 0-1 0,4-8 0 0,1 1 0 15,3-5-9-15,10-8 0 0,-1 1 0 0,9-4 0 16,5-1-34-1,4-7-9-15,4 0-1 0,9-8-1 0,5 0-151 0,-1-8-29 16,9 4-7-16,1-4 0 0</inkml:trace>
          <inkml:trace contextRef="#ctx0" brushRef="#br0" timeOffset="13140.0535">21834-164 1612 0,'0'0'144'0,"0"0"-116"16,-5-12-28-16,5 12 0 0,0 0 53 0,0 0 5 0,0 0 1 0,0 0 0 16,0 0 4-16,0 0 1 0,0 16 0 0,0-1 0 15,0 5-24-15,-4-1-4 16,0 13 0-16,4-5-1 0,-5 4 6 0,1 4 2 0,-5-11 0 0,5 3 0 15,-1-4 9-15,5 1 1 16,-4 3 1-16,4-8 0 0,0-7-4 0,4 4-1 0,-4-16 0 0,0 15 0 16,0-15-32-16,0 0-6 0,0 0-2 0,14 8 0 15,-1-8 7-15,0 0 0 0,0-8 1 0,0 1 0 16,-4-9 17-16,4 4 3 0,-4-7 1 0,4-1 0 16,5 1-30-16,-5-1-8 0,4-7 0 0,1 4 0 15,-1-1 0-15,-3 5 0 0,3-1 0 0,1 1 0 16,-5-1-72-16,0-3-18 15,-9 3-4-15,5 5-1118 0</inkml:trace>
          <inkml:trace contextRef="#ctx0" brushRef="#br0" timeOffset="13469.9755">22277-308 1940 0,'0'0'86'0,"0"0"18"0,9-8-84 0,-5 4-20 16,5-4 0-16,0 8 0 0,-1-12 73 0,14 9 11 15,-4-1 1-15,8-8 1 0,9 8-10 0,0-4-1 16,5 0-1-16,4-3 0 0,4 7-40 0,-4-8-8 16,0 4-2-16,0 1 0 0,-9-1-24 0,4-4 0 0,-4 8 0 0,0-4 0 15,1 8 0-15,-10-11 0 0,5 3 0 0,-9 8 0 32,-1 0-65-32,-3-12-19 0,4 8-3 0,-9 0-981 0</inkml:trace>
          <inkml:trace contextRef="#ctx0" brushRef="#br0" timeOffset="13740.5898">22834-702 345 0,'0'0'31'0,"0"0"-31"15,0 0 0-15,0 0 0 0,0 0 277 0,-9 4 50 16,1 11 9-16,3-7 3 0,-4 8-169 0,1 7-34 15,-1 4-6-15,0 5-2 0,5-1 0 0,-5 4 0 16,-4 4 0-16,4 0 0 0,-4 4-44 0,4 0-10 16,-4 0-2-16,4 3 0 0,-8 1-12 0,3 4-4 15,1 3 0-15,0-7 0 0,-4 0-35 0,-1 4-7 16,0-4-2-16,1-5 0 0,8 1-12 0,-8-4 0 16,-1 0 0-16,0 0 0 15,1-8-94-15,-1 1-25 0,1 11-5 0</inkml:trace>
          <inkml:trace contextRef="#ctx0" brushRef="#br0" timeOffset="15108.5894">24229-343 1090 0,'0'0'48'0,"0"0"11"0,0 0-47 0,0 0-12 0,0 0 0 0,0 0 0 15,0 0 109-15,0 0 20 0,0 0 4 0,0 0 1 16,9-4-41-16,-5-4-8 0,10 8-1 0,3-4-1 15,-4 4-31-15,9 0-5 0,0 0-2 0,9 0 0 16,4 4 12-16,0 4 3 0,5-8 0 0,8 4 0 16,-4-1-28-16,4 1-4 0,0-4-2 0,1 8 0 15,-1-8-6-15,-4 0-2 0,-5 0 0 0,1 0 0 16,-5 0-18-16,-5 0 8 0,1-8-8 0,-9 8 0 16,0 0-75-16,0 0-21 15,-9-4-5-15,-4 4-872 0</inkml:trace>
          <inkml:trace contextRef="#ctx0" brushRef="#br0" timeOffset="15395.2644">24795-616 864 0,'-4'-16'38'0,"4"16"8"0,0-4-37 0,0-8-9 16,0 12 0-16,0 0 0 0,0-7 208 0,0 7 40 15,4-4 8-15,-4 4 2 0,0 0-154 0,0 0-32 16,0 0-5-16,5 11-2 0,-1 5-28 0,0 7-5 16,1 9-2-16,-5 7 0 0,-5-4 13 0,-8 15 2 15,0 9 1-15,0 7 0 0,-5-7 13 0,1 7 2 0,-9 0 1 16,4-3 0-16,0-5-6 0,0-3-2 0,-5-1 0 0,5-3 0 16,5 0-35-16,-1-8-7 0,1-4-2 15,-5 0 0-15,0-4-10 0,4 0 0 0,5-8 0 0,-4-4 0 31,4-3-72-31,4-1-19 0,4 1-4 0,1-8-664 0,4-1-133 0</inkml:trace>
          <inkml:trace contextRef="#ctx0" brushRef="#br0" timeOffset="15830.7054">25532-749 1926 0,'5'-23'42'0,"-1"15"9"0,-4-8 1 0,4 8 3 0,-4 8-44 0,0 0-11 16,0 0 0-16,9 12 0 0,-4 8 40 0,-5 11 7 16,0 8 1-16,0 0 0 0,-5 11 3 0,1 5 1 15,-5 11 0-15,-8 1 0 0,-1 3 3 0,0 4 1 16,-3 4 0-16,-1-12 0 0,0 1-28 0,-5-9-4 15,1-3-2-15,4-1 0 0,-4-7 0 0,-1-12 0 16,1 0 0-16,9 0 0 0,-1-15-2 0,0 3 0 16,1-7 0-16,4-5 0 0,0-7-20 0,4 0 0 15,0 0 0-15,0-8 0 0,5 0 0 0,-1-3 0 0,5-1 0 16,0-12 0-16,0 5 0 0,9-9 0 0,4-7 0 0,1 0 0 16,-1 0 0-16,4-1 0 15,5-6 0-15,0 2 0 0,4 5 0 0,5-4 0 0,0 12 0 16,4-8 0-16,-9 11 11 0,-4 8-3 0,0 8 0 0,0-3 0 15,-4 7-8-15,-5 7 0 0,0 1 0 0,0 8 0 16,-4-1 0-16,0 13 8 0,-1-9-8 0,1 5 8 16,-4-1-8-16,3 0 0 0,1 1 0 0,0-1 0 15,4 4 0-15,0-7-17 0,0-1 4 0,-4-3-799 16,4 4-159-16</inkml:trace>
        </inkml:traceGroup>
        <inkml:traceGroup>
          <inkml:annotationXML>
            <emma:emma xmlns:emma="http://www.w3.org/2003/04/emma" version="1.0">
              <emma:interpretation id="{0D812A64-5BFB-4980-B2A1-88BD0E9CE9C3}" emma:medium="tactile" emma:mode="ink">
                <msink:context xmlns:msink="http://schemas.microsoft.com/ink/2010/main" type="inkWord" rotatedBoundingBox="1656,593 30931,-532 31007,1456 1732,2582"/>
              </emma:interpretation>
              <emma:one-of disjunction-type="recognition" id="oneOf4">
                <emma:interpretation id="interp4" emma:lang="" emma:confidence="0">
                  <emma:literal>hoorem)</emma:literal>
                </emma:interpretation>
                <emma:interpretation id="interp5" emma:lang="" emma:confidence="0">
                  <emma:literal>Leor em)</emma:literal>
                </emma:interpretation>
                <emma:interpretation id="interp6" emma:lang="" emma:confidence="0">
                  <emma:literal>Door em)</emma:literal>
                </emma:interpretation>
                <emma:interpretation id="interp7" emma:lang="" emma:confidence="0">
                  <emma:literal>theorem)</emma:literal>
                </emma:interpretation>
                <emma:interpretation id="interp8" emma:lang="" emma:confidence="0">
                  <emma:literal>hoor em)</emma:literal>
                </emma:interpretation>
              </emma:one-of>
            </emma:emma>
          </inkml:annotationXML>
          <inkml:trace contextRef="#ctx0" brushRef="#br0" timeOffset="16165.6862">26107-31 864 0,'0'0'76'0,"0"0"-60"15,0 0-16-15,0 0 0 0,0 0 280 0,0 11 54 16,4-3 10-16,5 4 3 0,0-4-246 0,-9-8-49 16,9 3-9-16,4 5-3 0,-4-8-16 0,-1 0-3 15,6 0-1-15,-1-11 0 0,0 3-9 0,0-4-3 16,0 4 0-16,0-11 0 0,1 3 5 0,-6-3 1 15,6-5 0-15,-6 1 0 0,1-1 11 0,-5 5 3 16,5-8 0-16,-4 3 0 0,-1 1-4 0,0-1-1 16,1 5 0-16,-1-1 0 0,1 1-5 0,-5 3-1 15,0 9 0-15,0-5 0 0,-5 4-3 0,5 0-1 16,-4 8 0-16,-5 0 0 0,-4 0 0 0,0 8 0 0,-5 8 0 16,1-5 0-16,-1 17-13 0,-4-9 0 0,0 1 0 15,0 3 0-15,0 8 0 0,0 0 0 0,5-3 0 16,-1 3 0-16,5-4 0 0,0 1-12 0,0 3 3 0,4-4 0 31,5-4-172-31,-1 5-35 0,1-17-6 0</inkml:trace>
          <inkml:trace contextRef="#ctx0" brushRef="#br0" timeOffset="16480.4351">26704-328 2286 0,'0'0'50'0,"-9"0"10"0,5 12 3 0,-10 3 1 0,6 1-51 0,-6 4-13 16,1 3 0-16,-4 4 0 0,-1 4 24 0,5-3 3 16,4 3 0-16,0 0 0 0,1-7 1 0,3-1 1 15,5 4 0-15,-4-15 0 0,8 0-18 0,-4 3-11 16,0-7 12-16,5-4-12 0,8-4 0 0,-4-4 0 16,4-4 0-16,4-3 0 0,5 3 18 0,0-8-3 15,5 1-1-15,-5-5 0 0,-1 4-2 0,1-7 0 16,0 7 0-16,-4-11 0 0,4 4 16 0,-5 3 4 15,1-3 0-15,-5-1 0 0,0 1-10 0,-4 7-2 16,0 1 0-16,-5 3 0 0,-4 0-6 0,0 5-2 16,-4-9 0-16,-5 12 0 0,-4-8 16 0,-5 12 4 15,-4 0 0-15,-4 0 0 0,-9 12-32 0,0-4 0 16,0 4 0-16,-5 7 0 16,5-7-92-16,0 15-20 0,4-11-5 0,1 7-685 0,3 4-137 0</inkml:trace>
          <inkml:trace contextRef="#ctx0" brushRef="#br0" timeOffset="16765.1461">26993-414 2271 0,'0'0'100'15,"0"4"22"-15,5 16-98 0,-1-1-24 0,-4 9 0 0,0 7 0 0,-4-8 38 0,4 8 2 16,-9 0 1-16,5 0 0 0,-5-4 10 0,4 1 1 15,-3-5 1-15,3 0 0 0,5-3-18 0,-4-5-4 16,-1-3-1-16,1-5 0 0,0 1-14 0,4-8-4 16,0-4 0-16,0 0 0 0,0 0 32 0,0 0 7 15,0 0 1-15,-5-8 0 0,1-3-36 0,4 3-8 16,0-12 0-16,4 1-8 0,1-1 18 0,-1-3-3 16,5-1-1-16,0-3 0 0,13-4-14 0,-5 0 8 15,5 0-8-15,4-1 0 16,9 1-73-16,1-8-21 0,-1 4-4 0,4 4-742 15,-8 0-148-15</inkml:trace>
          <inkml:trace contextRef="#ctx0" brushRef="#br0" timeOffset="17028.024">27498-355 1839 0,'9'-4'40'0,"8"0"9"0,1-4 2 0,4 0 1 0,0 1-42 0,-5-1-10 0,9-4 0 0,1 4 0 15,-1-11 59-15,-4 7 9 0,4-3 3 0,-4 3 0 16,0-4-22-16,-4 5-4 0,-5-5-1 0,-9 8 0 16,1-4-15-16,-5 12-3 0,-9-11-1 0,0 7 0 15,-4-4 12-15,-5 8 3 0,1 4 0 0,-5 0 0 16,-4 8-16-16,4-9-4 0,-5 9 0 0,1 4 0 16,4 3-6-16,0 5-2 0,-4-1 0 0,4 4 0 15,0 1-12-15,4-1 0 0,1 4 0 0,-1-4 0 16,1-3 0-16,8 3 0 0,-4-3 0 0,4 7 0 15,9 0-96-15,0-8-23 0,4 1-4 16,5-1-1-16</inkml:trace>
          <inkml:trace contextRef="#ctx0" brushRef="#br0" timeOffset="17518.0036">27884-375 2253 0,'13'-4'100'0,"0"8"20"0,9 4-96 0,0 4-24 16,-4 3 0-16,-1 1 0 0,-4 0 32 0,1 3 0 16,-1 1 1-16,-5-1 0 0,1-3 19 0,-4 3 3 15,-1 1 1-15,-4-1 0 0,-9 1-39 0,-4-5-7 16,0 1-2-16,0-12 0 0,0 4-8 0,-1-1 0 16,6-7 0-16,-1 4 0 0,9-4 28 0,0 0 3 0,0 0 1 0,0 0 0 15,0 0-32-15,0-15 0 0,-5-1 0 0,5 4 0 16,5-7 20-16,4-1-1 15,-5 5-1-15,9-1 0 0,5-3-3 0,4 3-1 0,-5 1 0 0,1-1 0 16,4 0-14-16,-5 5 0 0,1-5 0 0,-5 12 0 16,0-4 28-16,0 4 4 0,-4 4 0 0,-9 0 0 15,9 12-32-15,-5-4 0 0,1 4 0 0,-1 7 0 16,0 1 0-16,-4-1 0 0,0 5 0 0,0-1 0 16,-4-4 0-16,0 1 0 0,4-1 0 0,-5 1 0 15,5-1 0-15,0-11 0 0,0-8 0 0,-4 8 0 16,4-8 0-16,0 0 0 0,0 0 0 0,0 0 0 15,0 0 0-15,0 0 0 0,9-8 0 0,-5 0 0 0,5-11 0 16,0 7 0-16,-1-7 0 0,5-1 0 0,5-3 0 0,0-1 0 16,-1 5 0-16,5-1 0 0,4 1 0 15,1 3 0-15,-5-3 0 0,0 7 0 16,0 4 13-16,-1 4 0 0,-3 4 0 0,4 4 0 0,-4 4-4 0,-5 0-1 16,4 4 0-16,-8 7 0 0,0-7-8 0,-5 3 0 15,1 5 0-15,-5-1 0 0,0 5 0 0,-5-5-11 16,1 5 1-16,-1-1 0 15,-3-3-198-15,-6-5-40 0</inkml:trace>
          <inkml:trace contextRef="#ctx0" brushRef="#br0" timeOffset="17761.266">29025-710 1440 0,'0'0'64'0,"8"-8"12"0,1-4-60 0,0 9-16 0,8-1 0 0,5 4 0 16,-4 4 250-16,4 7 47 0,0-3 10 0,4 12 1 16,-4 3-182-16,0 4-37 0,0 4-7 0,-4 8-2 15,-5 0-26-15,-5 4-6 0,-3 4 0 0,-1 4-1 16,-4-4-1-16,-4 3 0 0,-9 5 0 0,-5 3 0 16,-8 1-18-16,4-12-4 0,-9 0-1 0,0 3 0 15,-4-11-15-15,0-4-8 0,0 4 8 0,-4-8-8 16,-5 1-103-16,-4-5-25 0,-1 0-4 0,-3-3-2 15</inkml:trace>
          <inkml:trace contextRef="#ctx0" brushRef="#br0" timeOffset="-2573.1923">29 249 1083 0,'-17'-11'48'0,"17"11"10"0,0 0-46 0,-9-4-12 16,4 0 0-16,5 4 0 0,0 0 76 0,0 0 12 15,0 0 4-15,0 0 0 0,0 0-37 0,0 0-7 16,0 0-2-16,9 0 0 0,4 0 10 0,0 0 3 15,9 0 0-15,0 0 0 0,5 0-21 0,-1-8-4 16,14 4-1-16,-5 0 0 0,4 0 12 0,5-4 3 16,9 5 0-16,-1-5 0 0,5 0 0 0,5 4 0 15,-14-4 0-15,9 0 0 0,-9-3-21 0,5 3-4 0,0-12-1 16,-1 9 0-16,1-5 15 0,0 5 3 0,-5-5 1 0,0 4 0 16,0 1-41-16,-8 3 0 0,-1-4-16 15,-4 8 5-15,-4 0 11 0,0-4 0 0,-9 5 0 0,4-1 0 16,0 0 0-16,-12 4 0 0,3 0 0 0,1 4 0 15,4-4 0-15,-14 4-18 0,5-1 3 0,1 5 1 16,-1-8-49-16,0 4-9 0,0 0-3 16,-4 8-593-16,-9-12-118 0</inkml:trace>
          <inkml:trace contextRef="#ctx0" brushRef="#br0" timeOffset="-2072.2166">841 257 1152 0,'-18'0'102'0,"18"0"-82"0,0 0-20 0,0 0 0 15,-4 12 131-15,4 7 21 0,0 5 5 0,0 7 1 16,0 4-59-16,-5 0-12 0,1 4-3 0,0 4 0 0,-5 4-9 16,0 0-3-16,0 3 0 0,5-3 0 0,-5-4-24 0,-4 15-4 15,4 1-2-15,0-8 0 0,1 3-15 0,-1-3-3 16,5 4-1-16,-5 3 0 0,4-11-23 0,-3 4-8 15,8-5 0-15,-9 1 0 16,0-4-27-16,0-8-5 0,5 4 0 0,-9-8-1 16,4-3-190-16,0-5-37 0</inkml:trace>
          <inkml:trace contextRef="#ctx0" brushRef="#br0" timeOffset="-1221.7151">1709-359 1004 0,'9'-20'44'0,"-9"13"10"0,0-1-43 0,5-12-11 16,3 5 0-16,1-1 0 0,0-3 104 0,0 3 20 0,-1 4 3 0,1-7 1 16,0 7-24-16,-5 4-5 0,-4 8-1 0,0 0 0 15,0 0-30-15,0 0-7 0,0 0-1 0,9 8 0 16,-4 8-25-16,3 3-6 0,-8 9-1 0,9 7 0 16,-9 4 3-16,5 7 0 15,-5 9 0-15,0 11 0 0,4 8 9 0,-4 1 1 0,0 3 1 0,-4 7 0 16,4 1 1-16,-5 4 0 0,-4-1 0 0,5 5 0 15,0-16 2-15,-5 0 1 0,-4-4 0 0,4 4 0 16,4-12-34-16,-12-3-12 0,13-1 9 0,-10-11-9 16,6-4 12-16,-1 0-4 0,-4-16 0 0,4 0 0 15,0-8-8-15,5 1 8 0,4-9-8 0,-5-3 8 16,1-8-8-16,4-4 0 0,-13 0 0 0,13 0 8 16,-5-8-8-16,-8-4 0 0,0-7 0 0,4-4 0 15,9-5-8-15,0-3 8 0,0-12 0 0,5 4 0 0,3-4-8 16,6 4 8-16,-6-4-10 0,10 0 10 0,4 4 0 15,-9 4 0-15,13 4-8 0,1 4 8 0,-5 3 0 16,8 9-12-16,1 3 12 0,-9 0-12 0,0 5 12 0,9-1 0 16,-14 8 0-16,5 0 0 0,4 0 0 0,-8 8 0 15,0-8 0-15,3 7 0 0,-3 5 8 0,0-8-8 16,-5 0 9-16,0 8-9 0,-4-5 0 0,4 5 8 16,0-4-8-16,-4 4 0 0,0-1 0 0,4 1 0 15,0 8 0-15,0 3 0 16,-4 0-32-16,0 1-5 0,4 3-2 0,0 4 0 15,-4-3-79-15,-1-5-16 0,6 4-3 0,-1-3-554 16,4-5-110-16</inkml:trace>
        </inkml:traceGroup>
      </inkml:traceGroup>
      <inkml:traceGroup>
        <inkml:annotationXML>
          <emma:emma xmlns:emma="http://www.w3.org/2003/04/emma" version="1.0">
            <emma:interpretation id="{C7254A88-EF0E-4AD6-9D66-E336CEECA542}" emma:medium="tactile" emma:mode="ink">
              <msink:context xmlns:msink="http://schemas.microsoft.com/ink/2010/main" type="line" rotatedBoundingBox="1600,3282 32993,1478 33123,3736 1730,5539"/>
            </emma:interpretation>
          </emma:emma>
        </inkml:annotationXML>
        <inkml:traceGroup>
          <inkml:annotationXML>
            <emma:emma xmlns:emma="http://www.w3.org/2003/04/emma" version="1.0">
              <emma:interpretation id="{52250067-AC3C-4015-B239-5FD79FEC09FB}" emma:medium="tactile" emma:mode="ink">
                <msink:context xmlns:msink="http://schemas.microsoft.com/ink/2010/main" type="inkWord" rotatedBoundingBox="1600,3282 4671,3106 4789,5161 1718,5338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72135.3393">-32 2991 1094 0,'0'0'97'0,"0"0"-77"15,0 0-20-15,-5-4 0 0,1-4 69 0,4 4 11 16,0 4 1-16,0 0 1 0,0-8-15 0,4 8-3 16,1-3-1-16,3-1 0 0,6-8-12 0,-6 4-3 15,6 4 0-15,3-4 0 0,1 5-11 0,8 3-2 16,0-4-1-16,5 4 0 0,0-4-2 0,4-4-1 15,13 4 0-15,-4 0 0 0,4-4-5 0,14 1-1 16,-1 3 0-16,5-8 0 0,-5 0 11 0,-4 1 1 0,0-1 1 16,0 4 0-16,0-4-23 0,-4-3-5 0,0 3-1 15,-1 0 0-15,1-3-1 0,-5 7-8 0,-4 0 12 0,0 0-4 16,-9-3-8-16,0 3 0 0,-4 8 0 16,0-4 0-16,-5 0 0 0,-4 0 8 0,0 4-8 0,-9-4 0 15,5 4-10-15,-10 4-7 0,-8-4-2 0,13 4 0 16,-13-4-192-1,0 0-38-15</inkml:trace>
          <inkml:trace contextRef="#ctx0" brushRef="#br0" timeOffset="272453.9325">784 2858 1220 0,'0'0'54'0,"0"0"11"0,0 0-52 0,0 0-13 15,0 0 0-15,0 0 0 0,-5 4 70 0,1 4 11 16,0 8 3-16,-1-1 0 0,5 5-9 0,-9 7-2 16,-4 8 0-16,4 12 0 0,-4 7-6 0,0 1-2 15,-4 7 0-15,-1 5 0 0,-4 3-8 0,0 0-1 16,-9 8-1-16,1-4 0 0,3 4-13 0,-3-4-2 15,-1-3-1-15,9-13 0 0,5 1-21 0,-1-13-4 16,5 1-1-16,0-8 0 0,8 0-13 0,-8-4-12 16,9-4 3-16,-9 1 0 0,4-5-1 0,0-4 0 0,9-3 0 15,-4-5 0 1,-1-3-113-16,5-12-22 0,9-4-5 0</inkml:trace>
          <inkml:trace contextRef="#ctx0" brushRef="#br0" timeOffset="273347.3492">1902 2246 403 0,'14'-12'36'16,"-14"-3"-36"-16,4-1 0 0,5 0 0 15,0 5 137-15,-5-1 21 0,5 0 4 0,-5 5 1 0,5-5-59 16,-5 4-12-16,1-4-3 0,-5 12 0 0,0 0-27 0,0 0-6 16,4-4 0-16,-4 4-1 0,0 0-9 0,0 0-2 15,0 0 0-15,0 0 0 0,0 0-6 0,0 0-2 16,0 0 0-16,0 0 0 0,0 0-4 0,0 0-2 15,4 16 0-15,5 4 0 0,-9-9-4 0,0 9-1 16,-9 11 0-16,9 4 0 0,-8 8 0 0,-5 4 0 16,-1 7 0-16,-3 9 0 0,-5 11 3 0,0 4 1 15,-9 0 0-15,5 8 0 0,0-4-1 0,-5-1-1 16,5 9 0-16,-1-8 0 0,10-4-10 0,-10 0-1 16,5-8-1-16,0-3 0 0,9-5-4 0,5-4-1 15,-10-3 0-15,5-4 0 0,8-4 2 0,-3-5 0 16,-1-3 0-16,4-7 0 0,-3-1-1 0,-1-8 0 15,0-3 0-15,5-5 0 0,-5-3 0 0,9-12 0 16,0 0 0-16,0 0 0 0,0 0-2 0,0 0 0 16,-4-8 0-16,-1-7 0 0,5-5-9 0,0-3 0 0,0-5 0 0,0-3 0 15,9-4 0-15,0-4 0 0,4 4-12 0,0-8 12 16,9 0-16-16,4 0 4 0,1 4 0 0,-1 4 1 16,0 0 11-16,1 8 0 0,-1 3 8 0,5 5-8 15,-5 3 0-15,0 9 0 0,5 3 0 0,-9 4 8 16,-4 4-16-16,3 7-4 0,1 5 0 0,-8-1 0 15,-1 9 12-15,0-1 0 0,-4 5 0 0,8-1 8 16,-17 0-8-16,9 4 0 0,0 4 8 0,-5-3-8 16,5-5 0-16,0 0 0 0,-1-3 0 0,1-5 8 15,0-3-8-15,0-1 0 0,4 1 0 0,0-4 8 0,5-5-23 16,4-3-4-16,0 0-1 0,4-12-701 16,5 1-141-16</inkml:trace>
          <inkml:trace contextRef="#ctx0" brushRef="#br0" timeOffset="273801.1709">2543 3264 1699 0,'0'0'37'0,"0"0"8"0,0 0 2 0,0 0 1 0,0 0-39 0,0 0-9 15,-9 12 0-15,18-5 0 0,-9 5 32 0,0 0 5 16,9-4 1-16,-5 3 0 0,5-3 6 0,4 4 2 16,-4-4 0-16,0-1 0 0,13 1-12 0,-9-4-2 0,4-4-1 15,5-4 0-15,0 0-7 0,-4-4 0 0,4-3-1 16,0-1 0-16,4 0-7 0,0 1 0 0,-4-9-1 16,5 5 0-16,-1-5-5 0,0 1-1 0,-4-5 0 15,-4 1 0-15,-1 7-9 0,1-7 0 0,-9 3 0 0,-1-3 0 16,1 7 0-16,-5-3 0 0,1 3 0 0,-10 1 0 15,1-1 0-15,0 0 0 0,4 16 0 0,-9-7 0 16,-4-1 0-16,-5 4 0 0,1 8 0 0,-1 0 0 16,5 3 0-16,-5 5 0 0,1 0 0 0,-5 3 0 15,0 5 0-15,0 7 0 0,0 1 0 0,5 3 0 16,-5 0 0-16,4 0 0 0,5 4 11 0,0-4-11 0,-5 5 24 16,9-1-2-16,1-4 0 0,-1 0 0 0,4 0 1 0,1 0 0 15,4 1 0-15,4-5 0 0,1 0-10 0,4-3-1 16,8-1-1-16,-4-3 0 0,9-5-11 0,0-3 8 15,9-4-8-15,0-1 8 0,13-3-8 0,-5-4 0 16,5-4 0-16,4 1 8 16,0-1-143-16,-4-8-29 0</inkml:trace>
        </inkml:traceGroup>
        <inkml:traceGroup>
          <inkml:annotationXML>
            <emma:emma xmlns:emma="http://www.w3.org/2003/04/emma" version="1.0">
              <emma:interpretation id="{2D9E095E-DC4B-43E9-B8F2-D93634D2DE98}" emma:medium="tactile" emma:mode="ink">
                <msink:context xmlns:msink="http://schemas.microsoft.com/ink/2010/main" type="inkWord" rotatedBoundingBox="6803,3902 9899,3724 9959,4753 6862,4931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89598.7615">5882 2870 288 0,'0'0'12'0,"0"0"4"0,-5-4-16 0,1 0 0 16,-5 0 0-16,5-4 0 0,-5 5 181 0,5 3 34 15,-5 0 6-15,0-8 2 0,5 0-115 0,-5 4-24 0,-4 0-4 0,0 0 0 16,-1 0-17-16,1 4-3 0,-4 0-1 0,-1 0 0 16,1 0-19-16,-1 0-4 15,1 0-1-15,-1 4 0 0,5 0-10 0,-5 4-1 0,1-4-1 0,-5 11 0 16,0 5-23-16,0 3 0 0,-9-3 0 0,5 7 0 16,-5 0 0-16,0-3 0 0,1-1 0 0,-1 1-8 15,0 3 8-15,1-4 0 0,-1 1 0 0,5-5 8 16,4 1-8-16,4-5 0 0,1-3 0 0,8 0 0 15,-4-1 0-15,4 1 0 0,0-4 0 0,0 0 0 16,9-8 0-16,0 0 0 0,0 0 0 0,9 8 0 16,-9-8 0-16,18 3 0 0,8 5 0 0,5-8 0 15,4 0 0-15,4-4 0 0,1 4 0 0,4-4 0 16,4 8-12-16,0-4-8 0,-4 0 0 0,4 0-1 16,-4 4 21-16,0 4 0 0,-13-4-9 0,4 4 9 0,-4 3 0 15,-1 1 0-15,-8 0 0 0,0 0 0 0,-4 7 24 16,-5-7 3-16,0 3 0 0,-4-3 0 0,-9 8 25 0,0-5 4 15,-5 5 2-15,1-1 0 0,-5-3-18 0,-4 3-3 16,-5-3-1-16,1 3 0 0,-1 1-2 0,-4-1-1 16,-8 5 0-16,3-5 0 0,5 1-33 0,1-5 0 15,-6-3 0-15,5 0 0 0,-4 3 0 0,4-3 0 16,4-4 0-16,1 4-9 16,-1-1-57-16,1-3-11 0,4-4-3 0,-1 0-843 0</inkml:trace>
          <inkml:trace contextRef="#ctx0" brushRef="#br0" timeOffset="289953.0269">6294 3377 1155 0,'0'0'51'0,"0"0"11"0,0 0-50 15,0 0-12-15,0 0 0 0,0 0 0 0,0 0 70 0,0 0 11 16,0 0 3-16,0 0 0 0,-9 12 5 16,5-5 2-16,0 5 0 0,-1 0 0 15,1 0-32-15,-5 3-7 0,5 1 0 0,-5 3-1 0,4 1 1 0,1 3 0 16,-5-3 0-16,1 3 0 0,3-3-15 0,1-1-2 15,-5-3-1-15,5 3 0 0,4-3-21 0,-5-5-4 16,5 1-1-16,0-4 0 0,-4 0-8 0,4-8 0 16,0 0 9-16,9 4-9 15,4 0-60-15,-13-4-17 0,9 0-3 0,8-8-870 0</inkml:trace>
          <inkml:trace contextRef="#ctx0" brushRef="#br0" timeOffset="290087.9702">6408 2921 1836 0,'0'-8'40'0,"0"-4"9"0,0 0 2 0,0 5 0 0,0 3-41 0,0 4-10 0,9-8 0 0,0 8 0 16,-9 0 0-16,9-4 0 0,-1 4 0 0</inkml:trace>
          <inkml:trace contextRef="#ctx0" brushRef="#br0" timeOffset="290533.3876">6922 3053 1324 0,'-22'0'59'0,"17"0"12"0,1 8-57 0,-1-4-14 16,-3 0 0-16,8-4 0 0,0 0 56 0,0 0 9 16,0 0 2-16,0 0 0 0,0 0-39 0,13 8-8 15,0-1-2-15,0-7 0 0,5 0-5 0,4-3-1 16,0-1 0-16,4 0 0 0,5 4-12 0,-9-4 0 16,-1 4 0-16,1-4 0 0,0 0 30 0,0 0 3 15,0 4 1-15,-4 4 0 0,-1 0-21 0,-4 0-4 16,1-4-1-16,-6 8 0 0,1 3 13 0,-9 1 3 15,0 0 0-15,-4-1 0 0,-5 13 22 0,0-1 5 16,-4 1 1-16,-4-1 0 0,-1 4-1 0,-4 5 0 16,-4-5 0-16,-1 8 0 0,-3-4-27 0,3 0-4 0,1 1-2 15,0-1 0-15,8 0 1 0,-4 0 0 0,5-4 0 16,-1 5 0-16,9-5-1 0,1 4 0 0,-1-7 0 16,4-1 0-16,5-4-18 0,5 1-12 0,4-8 1 0,-5 3 1 15,9-7 10-15,0-4-10 0,5 4 10 16,8-12-10-1,-4 0-43-15,9 0-9 0,-5-8-2 0,5 5 0 16,-9-1-116-16,4-8-23 0,0 1-5 0,1-5 0 0</inkml:trace>
          <inkml:trace contextRef="#ctx0" brushRef="#br0" timeOffset="290759.0293">6987 3408 1882 0,'-13'-8'41'0,"13"8"9"0,-4 0 2 0,4 0 1 0,0 0-42 0,0 0-11 16,0 0 0-16,0 0 0 0,0 0 44 0,9-4 6 16,4 1 2-16,9-1 0 0,0 0-36 0,4 0-6 15,5-4-2-15,-5 0 0 0,9 4-8 0,-4 0-11 16,8-3 3-16,1 3 0 0</inkml:trace>
          <inkml:trace contextRef="#ctx0" brushRef="#br0" timeOffset="291124.7015">7768 3389 1796 0,'13'-4'40'0,"1"4"8"0,3 0 1 0,1 0 1 0,4-4-40 0,0 4-10 0,4-8 0 0,5 0 0 15,-5 4 26-15,0-3 3 0,1-5 1 0,-1 0 0 16,-4-3 3-16,4-1 1 0,-4-7 0 0,-4 3 0 16,4 4-22-16,-5-3-12 0,-4-4 12 0,-4 3-12 15,0 4 9-15,-5-3-9 0,-4 3 0 0,0 1 9 16,-4-5 11-16,-1 9 3 0,-3-1 0 0,-5 4 0 16,-1 0 16-16,1 4 3 0,-4 8 1 0,-1 0 0 15,1 4-26-15,-5 0-5 0,0 7 0 0,0 5-1 0,0-1 25 16,-5 9 4-16,6-1 2 0,-1 8 0 0,4 0-27 15,0 0-6-15,5-4-1 0,0 5 0 0,9-5 10 16,4 4 2-16,4-4 0 0,5 0 0 0,4-3-20 0,0-1 0 16,9 0 0-16,0 0 0 0,4 1 0 0,1-5 0 15,3-3 0-15,1-9-9 16,0 1-159-16,0-8-32 0,43-4-7 0,1-8-1 0</inkml:trace>
        </inkml:traceGroup>
        <inkml:traceGroup>
          <inkml:annotationXML>
            <emma:emma xmlns:emma="http://www.w3.org/2003/04/emma" version="1.0">
              <emma:interpretation id="{E285349F-A96A-4078-A994-3F26897170CB}" emma:medium="tactile" emma:mode="ink">
                <msink:context xmlns:msink="http://schemas.microsoft.com/ink/2010/main" type="inkWord" rotatedBoundingBox="11663,3201 12965,3126 13066,4888 11764,496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91898.4573">10238 2960 1551 0,'0'0'34'0,"5"-8"7"0,-1-4 2 0,-4 4 1 0,4 1-36 0,-4-1-8 0,5 0 0 0,-5 8 0 16,0 0 63-16,0 0 10 0,0 0 3 0,0 0 0 16,-9 12-44-16,-4 7-8 0,4 1-1 0,-4 7-1 15,-5 0-10-15,1 8-1 0,-5 4-1 0,4 4 0 16,-4-4-10-16,5-4 8 0,-1 0-8 0,5 1 8 16,4-9-8-16,1-4 0 0,8 1 0 0,0-5 0 15,0 5 16-15,4-13 2 0,5 1 0 0,0-4 0 16,4 3-18-16,4-7 0 0,1-4 8 0,4-4-8 0,4-3 0 15,0-1 0-15,1-4-13 0,3-3 5 0,6-9 16 16,-6 1 4-16,5-5 1 0,-8 9 0 0,-1-4-13 16,-4-5 0-16,4-3 8 0,1 0-8 0,-5 0 12 0,-1-1 0 15,-3-3 0-15,4-8 0 0,-9 4 2 0,-4 0 0 16,0 4 0-16,-9 8 0 0,0 4 13 0,-9 3 2 16,-4 5 1-16,0 3 0 0,-1 0-8 0,-8 8-2 15,-4 8 0-15,4 8 0 0,-4 0-20 0,-5 3 0 16,0 1 0-16,1 7 0 15,3 4-34-15,5 5-11 0,5-5-3 0,4 0-939 0</inkml:trace>
          <inkml:trace contextRef="#ctx0" brushRef="#br0" timeOffset="292470.3189">10853 3178 1936 0,'4'-12'86'0,"0"5"18"0,1 3-84 0,-1-4-20 0,5 0 0 0,0 0 0 16,4 0 76-16,4 5 12 0,5-9 1 0,5 4 1 15,3 0-50-15,-3 4-9 0,3-3-3 0,1-1 0 16,9 4-28-16,-1 0-18 0,0-4 2 0,5 0-1019 16</inkml:trace>
          <inkml:trace contextRef="#ctx0" brushRef="#br0" timeOffset="292288.1619">11024 2901 1681 0,'13'-19'74'0,"0"7"16"0,4-8-72 0,-3 5-18 0,-1-5 0 0,4 1 0 16,5-5 64-16,0-3 10 0,0 4 2 0,0-8 0 15,-4 3-18-15,-1-3-3 0,1-4-1 0,-5 0 0 16,0 4-23-16,0-4-5 0,-13-1-1 0,5-3 0 16,-5-3-9-16,0 3-3 0,-5 0 0 0,1 7 0 15,-5-7-13-15,-4 12 0 0,4 0 8 0,-4-1-8 0,0 9 16 16,0 3 0-16,-1 5 0 0,1-1 0 0,0 4-16 0,4 4 0 15,9 4 0-15,0 0 0 0,-13 4-8 0,4 4 8 16,1 0 0-16,-1 0 0 0,5 3 0 16,4 5 0-16,-5-4 0 0,1 7 0 0,4 4 0 0,0 9 0 15,0-5 0-15,4 12 0 0,1 8 0 0,-1 7 9 16,5 5-1-16,-9 11 0 0,0 0 33 16,-9 4 7-16,5 4 0 0,-1 4 1 0,-4 0-9 0,1-4-3 15,-1 8 0-15,-4 0 0 0,-5-8-21 0,5 4-4 16,-5-8 0-16,5 0-1 0,-4-8-11 0,4 4-11 15,-5-7 3-15,5-5 0 16,0-7-146-16,-1-12-29 0,1-4-5 0,0-15-816 0</inkml:trace>
        </inkml:traceGroup>
        <inkml:traceGroup>
          <inkml:annotationXML>
            <emma:emma xmlns:emma="http://www.w3.org/2003/04/emma" version="1.0">
              <emma:interpretation id="{38257CC0-9F95-45C6-B834-316E2B5D6310}" emma:medium="tactile" emma:mode="ink">
                <msink:context xmlns:msink="http://schemas.microsoft.com/ink/2010/main" type="inkWord" rotatedBoundingBox="15067,3398 16158,3336 16198,4037 15108,4100"/>
              </emma:interpretation>
              <emma:one-of disjunction-type="recognition" id="oneOf8">
                <emma:interpretation id="interp12" emma:lang="" emma:confidence="1">
                  <emma:literal>a</emma:literal>
                </emma:interpretation>
                <emma:interpretation id="interp13" emma:lang="" emma:confidence="0">
                  <emma:literal>A</emma:literal>
                </emma:interpretation>
                <emma:interpretation id="interp14" emma:lang="" emma:confidence="0">
                  <emma:literal>O</emma:literal>
                </emma:interpretation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573697.0772">14046 2531 1195 0,'0'0'26'0,"0"-8"6"0,5 0 0 0,-5 0 2 0,4 4-34 0,-4-3 0 16,0-1 0-16,0 0 0 0,0 8 67 0,0-8 6 15,0 0 2-15,-4 1 0 0,4-1-38 0,-9 0-7 16,5 0-2-16,-5 0 0 0,0 1 4 0,0 3 0 0,1-8 0 16,-6 0 0-16,6 4 9 0,-6 1 3 15,-3 3 0-15,-1-4 0 0,1-4-12 0,-1 8-3 0,-4 0 0 16,5 1 0-16,-1-5-5 0,1 4-2 0,-5 8 0 0,0 0 0 16,-5 0-22-16,6-1 0 0,-1 1 0 0,0 4 0 15,0 0 0-15,-5 0 0 0,10 3 0 0,-9 5-8 16,4 0 16-16,0 3 4 0,4 5 1 0,-4-5 0 15,5 4 3-15,-1 5 0 0,5 3 0 0,0-8 0 16,4 12 0-16,0 1 0 0,0-1 0 0,5-4 0 16,0 4-7-16,4-4-1 0,-5 0 0 0,10 1 0 15,-5 3-8-15,8-8 0 0,-3 4 0 0,4-7 8 16,-1-5-8-16,6-3 10 0,-6-5-10 0,10 1 10 16,-1 0-10-16,1-8 12 0,8-4-12 0,5-4 12 15,-5 0-2-15,9-8 0 0,5-3 0 0,4-1 0 0,-5-4-10 16,5-3 10-16,4 0-10 0,1-5 10 0,-5 1-10 15,-1 0 0-15,-3-4 9 0,-1-5-9 0,-8-3 0 16,0-3 0-16,-5-5 0 0,-4 0-8 0,-4 0 8 0,-10 4-8 16,1 4 8-16,-4 0-8 0,-1 8 8 0,-4 4 0 15,-4 7 0-15,-1 1 0 0,-4 7 8 0,5 0 4 16,0 1 1-16,4 11 0 0,0 0 0 0,0 0 0 16,0 0 0-16,0 0 0 0,-5 15-13 0,5 1 8 15,0-1-8-15,0 9 0 0,0 7 11 0,5 0-11 16,3 4 12-16,-3 0-12 0,4 1 22 0,4-1-2 15,0-4-1-15,0 0 0 0,5-4 4 0,-5 5 1 16,4-5 0-16,5 0 0 0,-4-7-14 0,4-1-2 16,0 1-8-16,0-1 12 15,-5-3-72-15,9-1-14 0,-4-7-3 0,9-4-995 0</inkml:trace>
        </inkml:traceGroup>
        <inkml:traceGroup>
          <inkml:annotationXML>
            <emma:emma xmlns:emma="http://www.w3.org/2003/04/emma" version="1.0">
              <emma:interpretation id="{0FDCD005-7DFA-47A3-8CAC-6471562C054C}" emma:medium="tactile" emma:mode="ink">
                <msink:context xmlns:msink="http://schemas.microsoft.com/ink/2010/main" type="inkWord" rotatedBoundingBox="17959,2842 20598,2691 20676,4049 18037,4201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95373.5793">16332 2796 1785 0,'0'-8'159'0,"0"4"-127"15,5-4-32-15,-1 1 0 0,5-1 40 0,4 0 3 16,4 0 0-16,5-4 0 0,0 1 7 0,0 3 2 16,0-4 0-16,9 4 0 0,-5 1-37 0,5-1-7 15,0-4-8-15,4 0 11 16,0 5-139-16,4-1-27 0,-8-4-5 0</inkml:trace>
          <inkml:trace contextRef="#ctx0" brushRef="#br0" timeOffset="295217.9678">16521 2437 172 0,'0'0'16'0,"0"0"-16"16,0 0 0-16,0 0 0 0,9-8 311 0,-1 0 59 16,6 1 12-16,3-5 2 0,5 0-248 0,4 1-49 15,1 3-11-15,-1-4-1 0,5-7-15 0,-5 3-4 16,5-4 0-16,-5 1 0 0,0-4-44 0,-4-1-12 15,5 1 0-15,-10 3 0 0,1 1 0 0,-5-5 8 16,-4 1-8-16,-1-4 8 0,1 3 0 0,-9 1-8 16,0-1 12-16,-4-3-4 0,-1 4-8 0,-3-8 10 15,-1 3-10-15,0-3 10 0,-8 8-10 0,8-1 0 0,-9 5 0 16,5-1 8-16,-4 5-8 0,3 3 0 0,6 4 0 16,-6 0 0-16,1 5 8 0,5 6 0 0,-6 1 0 0,6 4 0 15,-6 12-8-15,6 3 8 0,-1 4-8 0,5 8 8 16,-1 1-8-16,1 6 0 0,8 5 0 0,1 0 0 0,-1 4 39 0,-4 3 5 15,9 5 2-15,-9 3 0 16,4 4 11-16,0-3 3 0,1-1 0 0,-5 5 0 16,-5-5-36-16,5-4-6 0,-4 1-2 0,0-4 0 15,-5-1-6-15,-4-3-2 0,4 0 0 0,-4-1 0 16,-5-3-73-16,5-4-15 0,-4-4-4 0,3-12-988 16</inkml:trace>
          <inkml:trace contextRef="#ctx0" brushRef="#br0" timeOffset="295692.1573">17183 1798 1785 0,'0'0'159'0,"0"0"-127"0,-4-8-32 0,4 8 0 15,0 0 111-15,0 0 16 0,0 0 3 0,0 4 1 16,4 7-99-16,1 9-20 0,-1-1-4 0,5 9-8 15,-5-1 59-15,5 8 5 0,-5 4 0 0,5 12 1 16,-4-1-7-16,-1 5-2 0,0 3 0 0,1 5 0 16,-5-9-44-16,0 5-12 0,0 3 0 0,0 1 0 15,0-5 0-15,0-3 0 0,-5-4 0 0,5 3 0 16,0-3-145-16,0-16-31 16,0 55-7-16,5-40-1 0</inkml:trace>
          <inkml:trace contextRef="#ctx0" brushRef="#br0" timeOffset="295900.5866">17596 2351 2073 0,'0'0'92'0,"0"0"19"0,0 0-89 0,0 12-22 16,0 4 0-16,0 3 0 0,-5 4 43 0,5 5 4 16,-4-1 1-16,4 4 0 0,4-3-12 0,-4 3-1 15,0-4-1-15,5 4 0 0,-1-3-18 0,5-5-4 16,-5-4-1-16,5 1 0 0,0-4-11 0,0-5 10 15,4-7-10-15,4 4 10 0,1-8-10 0,4-4 0 16,4-4 0-16,-4-7 0 0,-4 3 0 0,4-8-16 16,4-3 4-16,-4-8 1 0,-9 4 11 0,0-5 0 15,-4 1 0-15,4-4-8 0,0 0 8 0,-8 4 0 16,-5 3 0-16,0-3 0 0,8 8 0 0,-8 7 0 0,-17 1-12 0,4 7 4 16,4 0 34-16,0 4 7 0,-4 4 2 15,-9 4 0-15,-9 4-23 0,1 4-12 0,8 3 12 16,0 1-12-16,0 7 0 0,0 1 0 0,4-1-12 15,5 4-728-15,0 1-144 0</inkml:trace>
          <inkml:trace contextRef="#ctx0" brushRef="#br0" timeOffset="296335.1437">18228 2246 1796 0,'21'-8'80'0,"-21"8"16"0,0 0-77 0,0 0-19 16,14 0 0-16,-6 0 0 0,1 8 39 0,-4 0 4 15,3 7 1-15,1-7 0 0,0 8-10 0,-5-1-2 16,-4 1 0-16,5 3 0 0,3 5-12 0,-3-5-4 16,-1 1 0-16,1-5 0 0,-5 1-16 0,8-4 0 15,1-4 8-15,0-1-8 0,-9-7 0 0,0 0 0 16,17-4 0-16,-3 1 0 0,-6-1 0 0,1-4 12 15,4 0-4-15,-4 4-8 0,0 0 11 0,-9 4-11 16,0 0 10-16,0 0-10 0,13 4 31 0,-9 4 0 16,-4-8 0-16,-4 16 0 0,4 7-22 0,0 4-9 0,0-7 8 0,0 3-8 15,-4 1 12-15,4-1-2 16,13-4-1-16,-9-3 0 0,-4 0-1 0,0-5-8 0,13 1 12 0,1-4-4 16,-6-4 0-16,1 0-8 0,-9-4 12 0,13-4-4 15,9 0 1-15,-4-8 0 0,-10 0 0 0,10-3 0 16,8-5 9-16,-4-3 2 0,-9 0 0 0,1-9 0 15,3 1-20-15,5 0 0 0,0-4 0 0,0-4 0 16,-4 0 0-16,3 0-16 0,1 8 4 0,0 3 0 16,0-3-10-16,-4 8-2 0,-1-1 0 0,1 5 0 15,-1 7-26 1,-8 0-6-16,-4 9 0 0,-5 3-936 0</inkml:trace>
          <inkml:trace contextRef="#ctx0" brushRef="#br0" timeOffset="297351.2516">18451 2273 288 0,'0'0'25'0,"0"0"-25"0,0 0 0 0,0 0 0 16,-9-4 130-16,9 4 21 0,9 0 4 0,-9 0 1 15,0 0-79-15,0 0-15 0,5-11-3 0,-1 3-1 0,5 4-14 0,-9 4-2 16,0 0-1-16,9-8 0 0,4 0 5 0,-4 4 1 15,-9 4 0-15,0 0 0 0,13-7 3 0,-5 3 1 16,-8 4 0-16,0 0 0 0,0 0-15 0,5-8-4 16,4 0 0-16,-9 8 0 0,0 0 8 0,0 0 2 15,0 0 0-15,0 0 0 0,0 0 11 0,0 0 3 16,0 0 0-16,0 0 0 0,0 0-36 0,0 0-8 16,0 0 0-16,-5 12-1 0,10 0 8 0,-10-1 1 15,-4 5 1-15,-4 3 0 0,9 1 8 0,-5 3 2 16,0-3 0-16,1 3 0 0,-6 1-12 0,1-1-3 15,9 4 0-15,-5-3 0 0,-4-1 4 0,4 0 0 16,5-7 0-16,-5 4 0 0,5-5-5 0,-5-3-1 16,4-4 0-16,5-8 0 0,0 0-6 0,-4 4 0 15,-5-4-8-15,5 0 12 0,-5 0-12 0,5-4 0 16,-1-4 0-16,-3 4 0 16,-1-8-97-16,4-3-19 0,1-1-4 0,-5-3-851 0</inkml:trace>
        </inkml:traceGroup>
        <inkml:traceGroup>
          <inkml:annotationXML>
            <emma:emma xmlns:emma="http://www.w3.org/2003/04/emma" version="1.0">
              <emma:interpretation id="{9EDA7448-EA71-4429-B9FB-B4D707C31208}" emma:medium="tactile" emma:mode="ink">
                <msink:context xmlns:msink="http://schemas.microsoft.com/ink/2010/main" type="inkWord" rotatedBoundingBox="21433,2387 23952,2242 24028,3558 21509,3702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98461.3032">19895 2098 518 0,'-22'-8'23'0,"22"8"5"0,-5-4-28 0,5 4 0 16,0 0 0-16,0 0 0 0,0 0 246 0,-8 4 44 0,-1 4 9 0,4 7 1 15,-3 1-177-15,-1 7-36 0,0 5-7 0,5 3-2 16,-5 4-14-16,9 0-4 0,0-4 0 0,0 8 0 16,4-4-16-16,1-3-3 0,3-1-1 0,1 0 0 15,0-4-15-15,0-7-3 0,4-1-1 0,-4-7 0 16,0 4-5-16,4-5 0 0,-5-3-1 0,6-8 0 16,-6 0-3-16,6-8 0 0,3-3 0 0,5-1 0 15,-4-4 6-15,-1-3 1 0,1-5 0 0,-1-3 0 16,5-4-19-16,-4 0 0 0,-5-1 0 0,4 1 0 15,1-4 0-15,-5 16 0 0,0-1 0 0,-8 5 0 16,3-1 0-16,1 4 0 0,-4 4 0 0,-1 8 0 0,-4 0 8 16,9 4 2-16,-5 4 0 0,1 4 0 15,-5 7-10-15,4-3 0 0,0 7 0 0,-4 1 0 0,5-1 0 16,-1 1 0-16,1-5 0 0,-1 1 0 0,-4-1 0 0,4-7 0 16,1-1 0-16,3 1-11 0,1-8 11 0,0-4 0 15,0 0 0-15,4-4 8 0,0-4 2 0,-4-7 1 16,8-1 0-16,-3 1 0 0,-1-5-3 0,0 1 0 15,-4 3 0-15,-1-7 0 0,1-1 1 0,4-3 0 16,-8 0 0-16,4 3 0 0,-5-3-9 0,5 3 0 16,-5 1 9-16,5 4-9 0,-5-9 0 0,1 13 0 15,-1 3-12-15,0 0 4 16,1 4-137-16,-5 8-27 0,13-11-6 0,-13 11-798 0</inkml:trace>
          <inkml:trace contextRef="#ctx0" brushRef="#br0" timeOffset="298655.5184">20693 2152 2149 0,'0'0'47'0,"0"0"9"0,0 0 3 0,0 0 2 0,5 8-49 0,-1 4-12 0,-4-4 0 0,4 3 0 16,-4 1 78-16,0 4 13 0,5-1 2 0,-5 1 1 15,0 3-50-15,4-7-11 0,-4 4-1 0,0-1-1 16,4 1-31-16,-4-1 8 0,9-3-8 0,-4 0 0 15,3 0-48-15,-3-1-13 0,8-3-3 0,-4 0-1028 16</inkml:trace>
          <inkml:trace contextRef="#ctx0" brushRef="#br0" timeOffset="298799.5117">20855 1840 2372 0,'0'0'52'0,"0"0"12"0,0 0 1 0,0 0 1 0,0 0-53 0,9-3-13 16,-9 3 0-16,13 7 0 16,-4 5-100-16,4-8-22 0,5 15-5 0,-18-19-1 0</inkml:trace>
          <inkml:trace contextRef="#ctx0" brushRef="#br0" timeOffset="299006.8521">21180 1856 403 0,'22'-12'17'0,"-13"12"5"0,0-7-22 0,4 7 0 0,4-12 0 0,10 8 0 16,-1-4 350-16,5 8 66 0,4-8 12 0,0 4 4 16,0-3-288-16,4 3-58 0,-3 0-11 0,3-4-3 15,1 0-49-15,-5 4-11 0,-5-3-1 0,5 3-1007 16</inkml:trace>
          <inkml:trace contextRef="#ctx0" brushRef="#br0" timeOffset="299178.7769">21650 1458 1958 0,'0'0'43'0,"0"0"9"0,0 0 1 0,0 0 3 0,0 12-45 0,0 4-11 16,-5-1 0-16,1 5 0 0,-1 7 53 0,-3 4 9 16,-6 4 2-16,6 8 0 0,-5 4 21 0,-1 4 5 15,-3 3 1-15,-5 5 0 0,0-5-28 0,0 5-6 16,-4-5-1-16,4 5 0 0,-5-1-44 0,6-3-12 15,3-8 0-15,-4 0 0 16,0 3-24-16,5-11-6 0,-1 0-2 0,0-4 0 16,1-3-166-16,4-13-34 0,-5 8-6 0,18-27-2 0</inkml:trace>
          <inkml:trace contextRef="#ctx0" brushRef="#br0" timeOffset="299567.7874">22176 1193 2131 0,'0'0'189'0,"4"12"-151"0,1-1-30 0,4 9-8 15,-5-4 32-15,0 11 6 0,1 0 1 0,-5 4 0 16,0 4 17-16,0 4 3 0,-5 8 1 0,1 0 0 16,-5 15-16-16,0-7-2 0,-4 7-1 0,-4 9 0 15,4-9-8-15,-5 4-1 0,-4-3-1 0,-4-1 0 16,-5-7-22-16,5 7-9 0,-5-11 8 0,5-1-8 15,4-3 0-15,0-8 8 0,0 0-8 0,0-8 0 16,4 1 9-16,1-17-9 0,8-3 10 0,0 0-10 16,5-8 9-16,4-4-9 0,0 0 8 0,0 0-8 0,0-12 0 15,4-4 0-15,5 1 8 0,4-9-8 0,0-3 0 0,1-4 0 16,8 0 0-16,4-1 0 0,0 5 0 0,5 0 0 16,0-1-9-16,4 5 9 0,-5 7 0 0,-3 1 0 15,-5 7 0-15,0 0 0 0,-9 4 0 0,4 4 16 16,-4 4-4-16,1 4 0 0,-6 12-12 0,1-9 0 15,0 5 0-15,4 3 0 0,-9 5 0 0,5 3 0 16,0 0 0-16,0 8 0 0,0-3 0 0,4 3 0 16,-4-4 0-16,4 4 0 15,4 0-160-15,1-4-34 0</inkml:trace>
        </inkml:traceGroup>
        <inkml:traceGroup>
          <inkml:annotationXML>
            <emma:emma xmlns:emma="http://www.w3.org/2003/04/emma" version="1.0">
              <emma:interpretation id="{FBA2007C-81E2-4230-AB6C-FEB6DB9AD599}" emma:medium="tactile" emma:mode="ink">
                <msink:context xmlns:msink="http://schemas.microsoft.com/ink/2010/main" type="inkWord" rotatedBoundingBox="25646,2891 28866,2706 28909,3454 25689,3639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01265.8782">24019 2199 345 0,'-18'-12'15'0,"14"9"4"0,-1-1-19 0,1-8 0 0,0 4 0 16,-1-4 0-16,5-3 284 0,0 7 54 16,0-15 10-16,9 11 3 0,0-4-211 0,0-3-41 15,4-1-9-15,9 1-2 0,0 3-32 0,0-3-6 0,-1-8-2 0,6 11 0 16,-1-4-3-16,0 5-1 0,-4 3 0 0,5 0 0 15,-10 5-25-15,1 3-6 16,-1 4-1-16,1 4 0 0,4 3-4 0,-9 1 0 16,5 8-8-16,-1 3 12 0,-4 5-12 0,5-1 8 0,-1 8-8 0,-3 0 0 15,-1 1 11-15,0-1-11 0,-4 0 12 0,-1-4-12 16,1 5 9-16,-4-1-9 0,-1-8 0 0,0 8 9 16,-4-15 1-16,0 3 0 0,-4-3 0 0,0-4 0 15,4-1 9-15,-5 5 1 0,-4-8 1 0,5 4 0 16,-9-5-11-16,4 1-2 0,0 0-8 0,-4 4 12 15,0-5-12-15,0 1 0 0,0 0 8 0,4-4-8 16,9-4 0-16,-9-4 11 0,0-4-11 0,1 4 10 16,8 4 6-16,0-11 0 0,0-9 1 0,4 1 0 15,0-5 2-15,5-3 0 0,4-4 0 0,0 0 0 16,5-1-9-16,4 1-2 0,0-8 0 0,4 4 0 16,5 0-8-16,4 4 8 0,-4 0-8 0,8 3 8 15,1 9-8-15,-1-5 0 0,-4 9 9 0,0 3-9 0,-4 4 0 16,0 4 0-16,-1 4 0 0,-3 0 8 0,-5 12-8 0,-5-4 0 15,5 8 0-15,-4 3 0 16,-5 8-24-16,-4-3-7 0,-1 3-1 0,6 0 0 16,-10-3 32-16,5 3 0 0,-9 0 0 0,4 1 0 0,-4-5 0 0,0 0 0 15,0 1 0-15,0-5 0 0,-4-3 20 0,-1-4 9 16,5-12 3-16,-4 11 0 0,-5-3-32 0,0-4 0 16,1 4 0-16,-1-8 0 0,-4 0 0 0,8-4 0 15,-3-4 0-15,3 0 0 0,-4 0 12 0,5-3-3 16,4-5-1-16,0 1 0 0,0-9-8 0,4-3 0 15,5-4 0-15,4-1 0 0,1 1 0 0,3 0 8 16,5-4-8-16,4 0 8 0,5 8-8 0,4-1 0 16,0 5 0-16,5 0 0 0,-5 7 0 0,-4 4-11 0,-5 4 3 15,5 1 0-15,-9 7-12 0,-5 0-3 0,5 7 0 0,-9 1 0 16,5 8 23-16,-5-1 0 0,-4 1 0 0,4 4 0 16,-4-1 0-16,-1 8 0 0,-3-3 0 0,4-1 0 15,-1 0 0-15,-3 5 0 0,3-1 0 0,1 0 0 31,0 1-133-31,0-1-23 0,0 0-4 0,-1-7 0 0</inkml:trace>
          <inkml:trace contextRef="#ctx0" brushRef="#br0" timeOffset="301677.2017">26256 1946 1555 0,'13'-24'138'16,"-13"13"-110"-16,0-5-28 0,5 0 0 0,-5 1 95 0,0-1 13 15,0 5 4-15,0-9 0 0,0 4-22 0,0 5-4 16,-5 3-1-16,1 0 0 0,-5 0-39 0,5 4-8 16,-9 1-2-16,0 6 0 0,-1 1-22 0,-8 8-5 15,-4 0-1-15,-5 3 0 0,-4 5-8 0,5 11 0 16,-1-8 0-16,0 13 0 0,-4-1 14 0,4 0 4 16,1-4 1-16,3 0 0 0,5 0-19 0,5-3 0 15,4 3 0-15,4-4 0 0,5-7 0 0,-1-5 0 16,5 1 0-16,5-5 0 0,-1 1 8 0,5-4-8 15,-1-8 12-15,10 0-12 0,4-8 11 0,-5-4-11 16,1 1 10-16,8-5-10 0,-4-7 33 0,9-1 1 0,-5-3 0 16,1-4 0-16,-1 0-47 0,5 3-10 15,-9-3-1-15,4 8-1 0,0-8 40 0,-8 3 8 0,-1 5 1 0,-3 7 1 16,-1 5-25-16,-9 7 0 0,-4 4 0 0,0 0 0 16,0 0 0-16,9 8 0 0,0 7 0 0,-9 5 0 15,4-1 0-15,-4 8 0 0,0-3 0 0,4 7 0 16,-4 0-66-1,0 0-18-15,5-3-4 0,-1 3-1001 0</inkml:trace>
          <inkml:trace contextRef="#ctx0" brushRef="#br0" timeOffset="301936.2717">26629 1981 1785 0,'0'-12'159'0,"0"0"-127"15,5-3-32-15,-1-1 0 0,5 1 96 0,-1-5 12 16,6-3 4-16,-1 3 0 0,-4 9 12 0,4-5 4 16,0 4 0-16,0 4 0 0,-4 1-103 0,4-1-25 15,0-4 0-15,0 8 0 0,0 4 0 0,-4 4 0 16,4-4 0-16,1 8 0 0,-6 0 8 0,6 7-8 16,-6 1 0-16,5 7 8 0,-4 5-8 0,0-1 0 15,0 4 9-15,-5 4-9 0,5 0 0 0,-5-4 0 16,1 1-10-16,3 3 10 0,-3-4 20 0,-1 0 12 15,1 0 1-15,-1 1 1 0,0-1-23 0,5-8-11 16,-4 1 10-16,-1-5-10 0,5 1 0 0,-5-5 0 16,1-3-13-16,3 0 4 15,-3-5-182-15,-5-7-36 0,0 0-7 0</inkml:trace>
          <inkml:trace contextRef="#ctx0" brushRef="#br0" timeOffset="302152.8739">27182 1665 1958 0,'-18'-12'87'0,"18"12"17"16,-4 0-83-16,-5 8-21 0,0 0 0 0,-4 7 0 15,5 5 56-15,-10 3 6 0,5 5 2 0,-5 7 0 16,-4 0 51-16,0 4 10 0,0 0 3 0,1 0 0 0,-10 0-70 0,4-4-14 16,-3 4-2-16,-1 0-1 0,-4 0 1 0,4-4 0 15,-4 0 0-15,13-8 0 0,5-3-34 0,-5-1-8 16,0 1 0-16,4-1 0 15,1 4-21-15,-5-7-7 0,4-1 0 0,-4 9-828 16,5-9-166-16</inkml:trace>
        </inkml:traceGroup>
        <inkml:traceGroup>
          <inkml:annotationXML>
            <emma:emma xmlns:emma="http://www.w3.org/2003/04/emma" version="1.0">
              <emma:interpretation id="{16DAFEB0-22BD-4ECC-B2AF-12C0382ECCE9}" emma:medium="tactile" emma:mode="ink">
                <msink:context xmlns:msink="http://schemas.microsoft.com/ink/2010/main" type="inkWord" rotatedBoundingBox="29570,2183 33022,1984 33090,3175 29638,3373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40724.707">27932 1938 1728 0,'0'0'38'0,"5"-8"8"0,-1-4 2 0,5-3 0 0,-1-1-39 0,6-3-9 0,-1-5 0 0,4 5 0 15,1-5 53-15,4 1 9 0,0 4 2 0,4-5 0 16,-4 9 0-16,4-1 0 0,-4 4 0 0,0 1 0 16,0-5-52-16,-4 4-12 0,-1 1 0 0,1 3 0 15,-5 4 0-15,0 0 0 0,0 4 0 0,-4 0 0 16,-9 0 0-16,9 8 0 0,0 7 0 0,-5-3 0 16,0 0 0-16,1 7 0 0,-10 1 0 0,5-5 0 15,-4 5 0-15,4 7 0 0,-4 0 0 0,-1 9 0 16,-4-9 0-16,5 4 0 0,0 4 0 0,-1-8 0 0,1 5 0 15,0-1 0-15,-1 0 0 0,1 0 0 0,-1-4 0 16,1 1 0-16,0-5 0 0,-1 1 0 0,5-1 54 0,0-4 8 16,-4 1 2-16,4 3 0 0,0-11-52 0,0 0-12 15,0-4 0-15,0-8 0 0,0 0 0 0,0 0 0 16,0 0 0-16,13-4 0 0,0 0 54 16,0-4 8-16,5 0 2 0,-5 0 0 0,0-7-52 0,0-1-12 15,1 1 0-15,-1 3 0 0,0 0 0 0,4-3 0 16,1 3 0-16,-1-4 0 0,1 5 0 0,-5-9 0 15,5-3 0-15,-1 3 0 0,1 1 54 0,-1-9 8 0,-3 5 2 16,-1-4 0-16,4-1-52 0,-4 1-12 0,9 0 0 16,-4-4 0-16,-1 3 0 0,1-3 0 0,0 4 0 15,-1 0 0 1,1 3-48-16,-5 1-13 0,0 3-3 0,0-11 0 16,0 12-51-16,-4 3-10 0,0 0-3 0,-5 9-580 0,1-5-116 0</inkml:trace>
          <inkml:trace contextRef="#ctx0" brushRef="#br0" timeOffset="341445.6724">29288 1825 1267 0,'4'-16'56'0,"1"8"12"0,-1-3-55 0,-4-5-13 0,4 4 0 0,-4-3 0 15,9 3 105-15,-9 4 19 0,0 1 3 0,0-1 1 16,-4 0-52-16,-1 4-9 0,1-4-3 0,0 0 0 16,-5 5-51-16,0-5-13 0,-4 4 0 0,0 0 0 15,0 4 0-15,-5 4 0 0,-4 4 0 0,0 7 0 16,0-3 0-16,0 4 0 0,0 7 0 0,0 0 0 15,0 5 0-15,5 3 0 0,4 0 0 0,0 0 0 16,-1-7 0-16,6 3 0 0,-1-8 0 0,9 5 0 16,-5-1 0-16,10-3 0 0,-5-5 0 0,9-3 0 15,-5 0 0-15,9-5 0 0,0-7 0 0,5 0 0 16,4 0 0-16,0-7 0 0,0 3 0 0,4-8 0 16,0 0 0-16,1-3 0 0,-1-1 0 0,-4 1 0 15,-4-5 0-15,-1-3 0 0,1-5 0 0,-1 1 0 16,-4-4 0-16,5 8 0 0,-5-13 0 0,0 5 0 15,-4 4 0-15,4 4 0 0,-4-5 0 0,0 9 0 16,-1 7 0-16,-3 0 0 0,4 1 0 0,-5 3 0 0,0 0 54 0,-4 8 8 16,0 0 2-16,0 0 0 0,0 0-52 0,0 12-12 15,0 3 0-15,-4 9 0 16,0-1-48-16,-1 4-13 0,-4 1-3 0,1 3 0 16,-1 0 52-16,0-4 12 0,5-3 0 0,-5-1-583 15,5-3-113-15</inkml:trace>
          <inkml:trace contextRef="#ctx0" brushRef="#br0" timeOffset="341635.908">29937 1014 1958 0,'0'0'87'0,"5"-4"17"0,-5 4-83 0,0 0-21 0,0 0 0 0,8 4 0 16,1 0 56-16,-5 3 6 0,5 5 2 0,-4 4 0 16,-5 3 0-16,0 8 0 0,-5 9 0 0,1-5 0 15,-1 8-52-15,1 4-12 0,-5 7 0 0,1-7 0 16,3 0 0-16,1 4 0 0,4 0 0 0,-5 0 0 16,5-1 54-16,-4-3 8 0,0 0 2 0,4 4 0 15,4 0-103-15,0 0-20 0,1-5-4 0,-1-3-1 16,5 0-102-16,-5-7-21 0,1 22-4 15,-10-27-1-15</inkml:trace>
          <inkml:trace contextRef="#ctx0" brushRef="#br0" timeOffset="341950.1409">30332 1493 1749 0,'0'0'38'0,"0"0"8"0,0 0 2 0,0 0 2 0,4 12-40 0,-4 4-10 16,0 3 0-16,0 8 0 0,0-3 48 0,-4 3 8 0,4 4 2 15,0 1 0-15,-4-1-46 0,4-8-12 0,4 4 0 0,-4-3 0 16,4 3 53-16,-4-3 9 0,5-5 2 0,-1-7 0 16,5 3-52-16,0-3-12 0,-5-8 0 0,9 0 0 15,-4-8 60-15,4 0 8 0,5-4 3 0,-1 0 0 16,1-3-11-16,-1-1-3 0,1-7 0 0,-1-5 0 15,-3-3-45-15,3 3-12 0,-8-3 0 0,4 4 0 16,0-8 0-16,-4-1 0 0,0 1 0 0,0 0 0 16,-1 0 0-16,1 3 0 0,-4 1 0 0,3 8 0 15,1-1-152-15,0 1-32 16,-5 3-6-16,5 4-2 0</inkml:trace>
          <inkml:trace contextRef="#ctx0" brushRef="#br0" timeOffset="343421.0362">30977 1712 518 0,'13'0'46'16,"-4"0"-37"-16,4 0-9 0,-4-8 0 0,-9 8 117 0,13 0 22 16,0-4 4-16,5 0 1 0,-5 0-48 0,4 4-10 15,1-11-2-15,4 7 0 0,0-4-10 0,4-4-2 16,0 0-1-16,-4 5 0 0,-4-5-32 0,-1 4-7 16,1-7 0-16,0 3-1 0,-5 0-8 0,0 0-2 15,-4-3 0-15,-1 3 0 0,1-3-4 0,-4-1-1 16,-1 4 0-16,0-3 0 0,-4 3-5 0,0 0-2 15,0 1 0-15,0 7 0 0,-4-12-9 0,-5 12 10 16,0-8-10-16,9 12 10 0,-13 0 7 0,0 0 2 16,-4 4 0-16,-1 4 0 0,0-4-19 0,1 4 0 15,-1 0 0-15,1 7 0 0,-1 5 0 0,1-1 0 16,-1 5 0-16,5 3 0 0,0-4 39 0,0 5 4 16,0 3 1-16,-1 0 0 0,1 0-10 0,4 0-2 0,5 1 0 15,-5 3 0-15,9 0-32 0,-4-4-12 0,4-8 0 16,0 9 0-16,4-5 32 0,1-4 6 0,3-3 2 0,1-1 0 15,9-3-28-15,4-4-17 0,4-1 2 0,5-3 1 32,4 0-127-32,0-8-26 0,0 4-5 0,5-4 0 0</inkml:trace>
        </inkml:traceGroup>
      </inkml:traceGroup>
      <inkml:traceGroup>
        <inkml:annotationXML>
          <emma:emma xmlns:emma="http://www.w3.org/2003/04/emma" version="1.0">
            <emma:interpretation id="{B49973B9-8F2A-45E0-978E-60A15F2DC108}" emma:medium="tactile" emma:mode="ink">
              <msink:context xmlns:msink="http://schemas.microsoft.com/ink/2010/main" type="line" rotatedBoundingBox="234,6050 32630,3723 32776,5745 379,8072"/>
            </emma:interpretation>
          </emma:emma>
        </inkml:annotationXML>
        <inkml:traceGroup>
          <inkml:annotationXML>
            <emma:emma xmlns:emma="http://www.w3.org/2003/04/emma" version="1.0">
              <emma:interpretation id="{4B658A49-1BFA-4EDC-B445-212B734E1BA3}" emma:medium="tactile" emma:mode="ink">
                <msink:context xmlns:msink="http://schemas.microsoft.com/ink/2010/main" type="inkWord" rotatedBoundingBox="298,6939 1498,6853 1556,7653 355,7739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07555.735">-1340 5916 1332 0,'-8'-12'29'0,"3"8"7"0,-4 0 0 0,5 0 1 0,-5 4-29 0,5-4-8 0,4 0 0 0,-5 8 0 16,5-4 42-16,0 4 7 0,0-4 2 0,0 0 0 16,0 4-22-16,0 4-4 0,0 0-1 0,0-8 0 15,0 8 3-15,0-8 0 0,0 0 0 0,9 11 0 16,4-3 1-16,1-4 1 0,-1 0 0 0,0 0 0 15,4 0 10-15,1 0 1 0,4-8 1 0,9 4 0 16,-9 0 3-16,8 0 1 0,5-8 0 0,0 0 0 16,1 4-4-16,3-4-1 0,5 1 0 0,4 3 0 15,5 0-16-15,-1 4-3 0,1 0-1 0,-9 0 0 16,4 0-9-16,-4 4-3 0,0 0 0 0,-13-4 0 16,-1 3-8-16,1-3 0 0,-5 4 9 0,5 0-9 15,-9-4 0-15,0 4 0 0,-9 0 0 0,5 4 0 16,-5-8 0-16,-4 4 0 0,4 0 0 0,-4 0 0 0,-9-4 0 15,4 3 0-15,-4-3 0 0,4 4 0 16,5-4-22-16,-9 0-9 0,0 0-1 0,0 0-1 16,0 0-68-16,0 0-14 0,0 0-2 0,-9 12-765 15</inkml:trace>
          <inkml:trace contextRef="#ctx0" brushRef="#br0" timeOffset="307990.3641">-1076 6536 633 0,'0'0'28'0,"0"0"6"0,0 8-34 0,-5-1 0 16,1 1 0-16,4 0 0 16,0-8 176-16,0 0 29 0,-9 8 6 0,9-8 1 15,0 0-104-15,0 0-20 0,0 0-4 0,0 0 0 16,0 0-20-16,0 0-3 0,0 0-1 0,0 0 0 16,0 0-16-16,0 0-4 0,0 0-1 0,0 0 0 0,9 0 14 0,4 0 3 15,4 0 1-15,-3-4 0 0,-6 0-29 16,6 0-7-16,-1 4-1 0,0-4 0 0,0 0 19 0,0 4 3 15,0-4 1-15,9 0 0 0,-4 1-34 0,8 3-9 16,0-8 0-16,5 4 0 0,0 0 15 0,4 0-2 16,4-4 0-16,5 4 0 0,-9 4-3 0,5-4-1 15,4 1 0-15,-9 3 0 0,4 0-9 0,1 0 12 16,-5 0-12-16,4 3 12 0,-3 5-12 0,3-4 0 16,-4 4 0-16,-4 0 8 15,0 7-27-15,-9-3-5 0,8 4-2 0,-8 3-1102 16</inkml:trace>
        </inkml:traceGroup>
        <inkml:traceGroup>
          <inkml:annotationXML>
            <emma:emma xmlns:emma="http://www.w3.org/2003/04/emma" version="1.0">
              <emma:interpretation id="{C5254E02-C122-4B93-B97F-3542B5E87D90}" emma:medium="tactile" emma:mode="ink">
                <msink:context xmlns:msink="http://schemas.microsoft.com/ink/2010/main" type="inkWord" rotatedBoundingBox="2687,5873 4739,5726 4867,7510 2815,7658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11333.294">1056 5565 288 0,'0'0'12'0,"0"0"4"0,0 0-16 0,0 0 0 0,0 0 0 0,0 0 0 16,0 0 193-16,0 0 36 0,0 0 7 0,0 0 2 16,0 0-113-16,0 0-22 0,0 0-5 0,0 0-1 15,0 0-30-15,0 0-7 0,0 0 0 0,0 0-1 16,0 0-23-16,9 0-4 0,4 0 0 0,9-4-1 16,0-4-3-16,8 4 0 0,1 0 0 0,4 0 0 15,5-3 6-15,-1-1 1 0,5-4 0 0,0-4 0 16,0 5-3-16,4-1-1 0,9-4 0 0,-13 9 0 15,-5-5-3-15,5 0 0 0,0 4 0 0,-4 5 0 16,-10-5-28-16,5 8 0 0,-4-4-11 0,-5 0 11 16,-8 4 0-16,4 0 0 0,-9 4 0 0,0 0 0 15,0-4-31-15,1 4 2 0,-6 0 0 0,-8-4 0 16,5 7-124-16,3 1-25 0,-8-8-5 0</inkml:trace>
          <inkml:trace contextRef="#ctx0" brushRef="#br0" timeOffset="311708.9821">1652 4991 576 0,'0'0'51'0,"0"-11"-41"15,-4 3-10-15,4-4 0 0,0 1 128 0,0 11 24 0,0 0 5 0,0-8 1 16,0 8-26-16,0 0-6 0,0 0-1 0,0 0 0 16,0 0-38-16,0 0-8 0,0 0-2 0,0 0 0 15,-4 11-21-15,-1 9-4 0,1 7 0 0,-1 4-1 16,1 8 4-16,0 8 1 0,-1 0 0 0,-12 8 0 16,4-1-16-16,4 5-4 0,0-1 0 0,-4 5 0 15,0 7 0-15,0 0 0 0,-1 0 0 0,1-3 0 16,0-1-10-16,0-4-2 0,4-3-1 0,-8-1 0 15,-1-3-7-15,5-1-2 0,0 5 0 0,0-8 0 16,-1-5-6-16,-3 1-8 0,4 0 11 0,0 0-11 16,-5-4 0-16,5-8 0 0,0-4-10 0,8-4 10 15,-8-3-58-15,4-9-4 0,5 5-1 0,0-12 0 16,4 3-129-16,0-11-27 0,0 0-5 0</inkml:trace>
          <inkml:trace contextRef="#ctx0" brushRef="#br0" timeOffset="312426.4032">2236 4824 1130 0,'0'0'50'0,"0"-12"10"0,4 4-48 0,-4-3-12 16,0-1 0-16,0 4 0 0,5-4 93 0,-5 5 16 0,-5-5 3 0,5 12 1 15,5-4-21-15,-5 4-4 0,-5-8 0 0,5 8-1 16,0 0-29-16,0 0-6 0,0 0 0 0,0 0-1 16,5 20-28-16,-1 3-6 0,0 4-1 0,-4 12 0 15,0 8-2-15,0 8-1 0,0 3 0 0,0 5 0 16,-4-1 26-16,0 4 5 0,-5-3 0 0,0-1 1 15,0 4-12-15,1-3-2 0,-10 3-1 0,5-3 0 16,-5 3-6-16,5-8-2 0,-4 1 0 0,-1-1 0 16,1-7-8-16,3-4-2 0,-3-4 0 0,4-4 0 15,-5 0-12-15,5-8 9 0,0-4-9 0,0-3 8 16,8-5-8-16,-8-3 12 0,4-5-12 0,1-3 12 16,3-8-12-16,5 0 0 0,0 0 0 0,0 0 8 0,0-8-8 15,0-3 0-15,0 3 0 0,9-12 0 0,4-3-12 0,0-4 1 16,-4 3 1-16,9 1 0 0,-1-4 10 0,5 7-12 15,-4 4 12-15,-1 1-12 0,1 7 4 0,4 0 0 16,0 4 0-16,8 4 0 0,-3 4 8 0,3 0-12 16,10 4 12-16,-5 0-12 0,-4 3 12 0,-1 1 0 15,10 0 0-15,-5 0 0 0,-4-5 0 0,4-3 11 16,-5 4-3-16,1-8 0 0,0 4-8 0,-5-8-11 16,0 0 3-16,-4-4 0 0,0-3 8 0,5-5 0 15,-1-3 0-15,-4-1 8 0,0-7-8 0,-5-4 9 16,5-1-9-16,0-3 10 0,0 4-10 0,-9 0 0 15,1 0 0-15,-1 0 0 0,-5-8 9 0,1 0-9 16,-4 3 10-16,-5 9-10 0,4 4 0 0,0-1 8 0,-12 9-8 16,8-1 0-16,-5 4 0 0,5 12 0 0,0 0 0 15,-9 0 0-15,-8 4 0 0,-1 0 0 0,5 4 0 0,-4 4-10 16,-1 15 10-16,5 0 0 0,0 5 0 0,0 7 0 16,-1 0 0-16,6 0 0 0,-1 3 0 0,5-3 8 15,-1 0-8-15,10-3 0 0,-5-1 8 16,4-4-8-16,5-4 0 0,-1 0 0 0,6 1 0 0,-1-5 8 15,4-3-8-15,5-5 0 0,9 1 0 0,4-5 8 16,5 1-20-16,3-4-4 0,1-4-1 0,5 0-723 16,3-8-144-16</inkml:trace>
        </inkml:traceGroup>
        <inkml:traceGroup>
          <inkml:annotationXML>
            <emma:emma xmlns:emma="http://www.w3.org/2003/04/emma" version="1.0">
              <emma:interpretation id="{59E1DB16-F568-4D63-A730-A4CC6110C708}" emma:medium="tactile" emma:mode="ink">
                <msink:context xmlns:msink="http://schemas.microsoft.com/ink/2010/main" type="inkWord" rotatedBoundingBox="6636,5978 12188,5579 12305,7215 6753,7614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13697.9041">5618 5046 403 0,'5'-12'36'0,"-1"5"-36"0,1-5 0 0,3 0 0 15,-8 0 196-15,5 1 33 0,-1-1 7 0,1 0 0 16,-1-3-105-16,-4 3-22 0,-4 0-4 0,-1 1-1 16,1 3-25-16,-1 0-6 0,-8 4-1 0,4 0 0 15,-4 0-22-15,-4 4-5 0,-1 4-1 0,-4 4 0 16,-4 12-25-16,-5-1-6 0,-8 4-1 0,4 5 0 16,-14 7-3-16,1 0-1 0,-4 4 0 0,8 4 0 15,4 0 24-15,1 0 4 0,4-4 0 0,-1 0 1 16,10 7-37-16,4-3 0 0,9 0 0 0,4 0 0 0,5 4 0 15,4-4 0-15,0 0 0 0,9-4 8 0,4 8-8 16,4-8 11-16,-3-4-11 0,7-4 12 16,6-4-43-16,4-7-8 0,4-1-1 0,4-3-1 15,-4-5-41-15,5-7-8 0,-1-4-2 0</inkml:trace>
          <inkml:trace contextRef="#ctx0" brushRef="#br0" timeOffset="314039.9956">6123 5436 864 0,'0'-8'76'0,"0"0"-60"16,-4-3-16-16,4 3 0 0,0 0 190 0,0 8 35 16,-9-4 7-16,4-4 2 0,1 1-94 0,-5 3-18 0,-4 0-4 15,0 4-1-15,0 0-53 0,-5 4-12 16,-4 0-1-16,0 7-1 0,-4 5-34 0,-5 3-6 0,-8 9-2 0,4 3 0 16,4 4 0-16,-4 8 0 0,4 0 0 0,1-4 0 15,8 0-8-15,0-4 10 0,4 4-10 0,5-8 10 16,4-4-10-16,5-3 0 0,4-5 0 0,4-11 0 15,-4-8 0-15,13 8 0 0,1-12 0 0,3-4 0 16,5-7-13-16,9-5 1 0,-1-7 1 0,1 0 0 16,4-9 11-16,5-3-13 0,-5-3 5 0,4-1 8 15,-8 4-8-15,-5 0 8 0,-4 4 0 0,5-1 0 16,-10 5 0-16,1 4 0 0,-5 7 0 0,0 1 0 16,0 11 0-16,-4 0 0 0,-9 8 0 0,0 0 0 15,9 4 16-15,-5 8-3 0,-4 4 0 0,0 3 0 16,5 4-13-16,-5 9 11 0,0-1-11 0,0 0 10 0,0 4-22 15,4-4-5-15,0 1-1 0,5-5 0 16,0-4-159-16,0 1-32 0,-5-5-7 16</inkml:trace>
          <inkml:trace contextRef="#ctx0" brushRef="#br0" timeOffset="314429.2065">6698 5233 1317 0,'0'0'58'0,"0"0"13"0,4 12-57 0,1 0-14 16,-5 3 0-16,0 5 0 0,0 3 130 0,-5 4 23 16,1 1 5-16,-1 11 1 0,-3-4-51 0,-1 8-11 15,4 7-1-15,-8-3-1 0,5 0-43 0,-6 0-8 16,6 4-1-16,-6-5-1 0,-3-3-13 0,4 0-2 0,0-4-1 0,-1 0 0 16,-3-8-9-16,4-3-1 0,-5-1-1 0,5-8 0 15,4-3 3-15,0-4 1 0,1-1 0 0,3-3 0 16,-4-4 9-16,5-4 1 0,4 0 1 0,-9-4 0 15,5-8-14-15,0-3-2 0,4-5-1 0,4-3 0 16,5-4-3-16,-1-8-1 0,1-12 0 0,9-4 0 16,4-3-9-16,4-9 0 0,5 1 0 0,-1-8 0 15,6-1-28 1,3 5-2-16,1 4 0 0,3 3 0 0,-3 5 9 0,-1 11 1 0,5 8 1 0,-4 7 0 16,-10 5 10-16,1 11 9 0,0 4-13 0,-9 8 5 15,-5 8 8-15,-8 8 0 0,4-1 0 0,-13 9 0 16,0-1 0-16,-4 8 0 0,-9 4 0 0,0-3 8 15,-5 3-8-15,-8 4 12 0,4-4-4 0,-9 4 0 0,0 4-18 0,1 0-3 16,-5-8-1-16,4 4 0 16,-4-8-133-16,4 4-26 0,0-8-6 0</inkml:trace>
          <inkml:trace contextRef="#ctx0" brushRef="#br0" timeOffset="314856.1436">7615 5342 1497 0,'4'-7'133'0,"-4"-1"-106"16,4 0-27-16,-4 8 0 0,0 0 80 0,5-4 10 0,-1-4 2 0,-4 8 1 16,0 0-40-16,0-7-8 0,0-1-1 0,0 8-1 15,-4-4-3-15,-5 0-1 0,-4 0 0 0,4 4 0 16,-4-4-11-16,-5 4-3 0,5 4 0 0,-9 0 0 15,5 0-4-15,-5 4-1 0,0-1 0 0,-4 5 0 16,4 0 4-16,-5 3 0 0,1 9 0 0,0-1 0 16,-1 8-24-16,1 5 0 0,-5-5 0 0,9 8 0 15,0-4 0-15,5 0 0 0,4 0 0 0,0-4-8 16,4 0 16-16,0-3 3 0,5-5 1 0,4-3 0 16,0-9-12-16,0-11 0 0,0 0 0 0,0 0 0 15,0 0 9-15,0 0-9 0,13-11 10 0,0-5-10 16,0 0 18-16,5-3-2 0,-1-4-1 0,1-5 0 0,-1-3-15 15,1 0 0-15,-1-4 0 0,5 4 0 0,-4-1 0 16,-1 5-10-16,1 0 0 0,-5 7 0 0,0 1 10 16,1 7 0-16,-10 4 0 0,-4 8 0 0,0 0 16 0,0 0 0 15,0 0-1-15,4 16 0 0,-4-1-7 0,0 5 0 16,-4-1-8-16,0 5 12 0,4-1-12 0,-5 5-8 16,5-5 8-16,0 0-753 15,0 5-143-15</inkml:trace>
          <inkml:trace contextRef="#ctx0" brushRef="#br0" timeOffset="315126.8249">8299 5210 1612 0,'9'-16'144'0,"4"1"-116"0,-4-5-28 0,0 8 0 15,-1-3 106-15,-3 3 15 0,4 0 3 0,-9 1 1 16,0-1-33-16,-9 0-6 0,4 8-2 0,-3 1 0 15,-1 3-27-15,-9 0-5 0,-4 3-2 0,0 5 0 16,-4 8-26-16,0 3-4 0,-9 9-2 0,0-1 0 16,-1 4 10-16,6 8 1 0,-5 0 1 0,0 0 0 15,-1 0-8-15,10 0-2 0,0 4 0 0,4 0 0 16,0 0-20-16,9 0 0 0,4-8 0 0,5 0 0 16,4-4 0-16,0-4 0 0,4 1 0 0,5-5 0 15,0-3-95-15,8-5-23 16,-4-7-5-16,9-4-629 0,0 0-125 0</inkml:trace>
          <inkml:trace contextRef="#ctx0" brushRef="#br0" timeOffset="315303.7747">8514 5300 1728 0,'0'0'153'0,"0"0"-122"16,0 0-31-16,0 15 0 0,0-3 120 0,0 3 19 15,-9 5 3-15,1-1 1 0,-1 9-51 0,0 3-11 16,0-4-1-16,5 4-1 0,4 5-21 0,-5-5-4 15,1 0-1-15,4 4 0 0,-4-8-36 0,4 5-7 16,0-9-2-16,4 0 0 16,0-3-57-16,-4-1-12 0,-4-3-3 0,8-4-1092 0</inkml:trace>
          <inkml:trace contextRef="#ctx0" brushRef="#br0" timeOffset="315429.5907">8843 5183 2286 0,'-4'-20'101'0,"4"20"21"0,0 0-98 0,0 0-24 0,0 0 0 0,0 0 0 16,0 0-116-16,0 0-28 0</inkml:trace>
          <inkml:trace contextRef="#ctx0" brushRef="#br0" timeOffset="315616.0228">9194 5101 2066 0,'40'-8'92'0,"-14"4"18"0,9-4-88 0,0 0-22 16,9-3 0-16,-5-5 0 0,5 4 87 0,9 1 13 15,-5-5 2-15,1 4 1 0,3 1-61 0,-8-1-12 16,-4 0-2-16,3 1-1 0,-3 3-27 0,-5 0-16 16,-4 0 3-16,-5 0-1101 15</inkml:trace>
          <inkml:trace contextRef="#ctx0" brushRef="#br0" timeOffset="315797.7905">9751 4598 2156 0,'0'0'96'0,"-8"7"19"0,3 5-92 0,-4 4-23 16,1 3 0-16,-1 8 0 0,0 5 78 0,-4 3 11 15,0 4 3-15,0 4 0 0,-5 11-16 0,0 5-2 16,5 3-1-16,-4 4 0 0,-5-3-33 0,4 3-8 15,1 0 0-15,4-3-1 0,-5-1-39 0,5-3-8 16,0-1-2-16,4-7 0 16,5 0-190-16,-1-8-39 0,1 15-7 0,8-31-2 0</inkml:trace>
          <inkml:trace contextRef="#ctx0" brushRef="#br0" timeOffset="316247.269">10028 5206 1785 0,'0'0'159'0,"0"0"-127"16,4 16-32-16,5 3 0 0,-5-3 80 0,1 3 11 16,-1 5 1-16,5-9 1 0,0 1-34 0,-5-5-7 15,5 1-2-15,0-4 0 0,-1 0-28 0,1-4-6 16,0-4 0-16,0-4-1 0,4-4 1 0,0 0 0 16,-4-4 0-16,-1 1 0 0,6-5 1 0,3 1 1 15,-4-5 0-15,5 4 0 0,-5-3-18 0,5 3 0 16,-1 5 8-16,5 3-8 0,-4-4 0 0,-1 8 0 15,5 0 0-15,0 4 0 0,0 0 13 0,0 8-4 16,-5-4-1-16,5 8 0 0,0 3-8 0,0 5 0 16,-4-1 0-16,-5 9 0 0,0 7 21 0,-8 4 3 15,3 0 0-15,-8 8 0 0,-4-1 16 0,-5 1 3 16,0-4 1-16,-4 8 0 0,0-1-13 0,-9 1-3 16,-4 0 0-16,-1-4 0 0,-8-1-8 0,5 1-1 15,-5-4-1-15,-1 0 0 0,6-8 0 0,-1 0 0 16,0-8 0-16,1-3 0 0,3-5 0 0,5-3 0 15,0-4 0-15,1-8 0 0,3 3 21 0,0-7 4 16,5-4 1-16,4-3 0 0,1-1-20 0,3-8-3 0,1-3-1 0,13-5 0 16,-1-3-20-16,10-4 8 0,4-8-8 0,4-8 0 15,9-4-56 1,9-3-16-16,5-1-4 0,3-3 0 16,5 3-92-16,9 1-20 0,-5 3-3 0</inkml:trace>
        </inkml:traceGroup>
        <inkml:traceGroup>
          <inkml:annotationXML>
            <emma:emma xmlns:emma="http://www.w3.org/2003/04/emma" version="1.0">
              <emma:interpretation id="{3EF28FC3-3100-4AB2-9A10-E3602C07E1BD}" emma:medium="tactile" emma:mode="ink">
                <msink:context xmlns:msink="http://schemas.microsoft.com/ink/2010/main" type="inkWord" rotatedBoundingBox="13486,5312 14968,5206 15073,6677 13592,6783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17405.527">12191 4976 633 0,'0'0'28'0,"-5"-12"6"0,1 4-34 0,-1-3 0 16,5 11 0-16,-4-8 0 0,0-4 220 0,-5 4 38 15,5 1 7-15,4 7 2 0,-9-4-154 0,0 4-30 16,0 0-7-16,0 0 0 0,-4 4-44 0,4-1-8 16,-4 9-1-16,-4 0-1 0,-1 7-9 0,1 1-1 15,-5-1-1-15,0 9 0 0,0 3 16 0,4 0 3 16,5 8 1-16,0 0 0 0,0 0-5 0,0-4-1 16,0 0 0-16,8-4 0 0,5 1-4 0,5-1-1 15,-5-4 0-15,4-3 0 0,5-5-20 0,-1-7 0 16,1-4 0-16,4-1 0 0,5-3 0 0,-1-4 14 15,1-4-3-15,4-7-1 0,4-1 3 0,1-8 1 16,3-3 0-16,1-4 0 0,0 3-5 0,4-7-1 0,0 0 0 16,-4-4 0-16,-5 0-8 0,5-4 12 0,-9-4-12 15,0 4 12-15,-5 8-12 0,-4-4 10 0,-4-1-10 0,-5 5 10 16,1 4-10-16,-5 4-12 0,-5 3 2 0,-8 4 1 16,0 9 23-16,-4 3 5 0,-1 4 1 0,-4 0 0 15,0 4-12-15,-4 3-8 0,0 1 12 0,4 4-12 16,-5 4 0-16,5 3-14 0,0-3 1 0,0-1 0 31,9 1-115-31,-4 3-22 0,-1 1-5 0</inkml:trace>
          <inkml:trace contextRef="#ctx0" brushRef="#br0" timeOffset="318014.0174">12616 5264 2102 0,'0'0'46'0,"0"0"10"0,0 0 1 0,18-7 3 0,-1 3-48 0,1 0-12 16,4-4 0-16,0 4 0 0,8-4 70 0,-3-3 12 16,8-1 2-16,0 0 1 0,4 4-40 0,1-3-8 15,-1-5-1-15,1 4-1 0,-5 5-35 0,0-1 0 16,5 0 0-16,-5 4 0 15,4 4-185-15,-4 0-41 0</inkml:trace>
          <inkml:trace contextRef="#ctx0" brushRef="#br0" timeOffset="317809.6119">12915 4843 1382 0,'8'-15'123'0,"-3"7"-99"16,3-4-24-16,14 0 0 0,-4-3 96 0,4-1 15 15,4 1 2-15,5-5 1 0,-5 1-45 0,1-1-9 16,3-3-1-16,1-1-1 0,-5 5-26 0,1-5-6 16,-5 1-1-16,-5 0 0 0,-4-5-5 0,0 5-2 15,-4-4 0-15,-4 3 0 0,-5-3 14 0,0 0 4 16,-9-1 0-16,4 1 0 0,-3 0-16 0,-5 3-4 15,-1-3 0-15,1 4 0 0,0-1-3 0,0 5-1 16,0 7 0-16,0 0 0 0,8 5 13 0,-8-1 3 0,0 8 0 16,4 0 0-16,0 8-28 0,1-1 0 0,-6 5 0 0,6 11 0 15,-1 5 0-15,4-1 0 0,-3 8 0 0,3 4 0 16,5 0 12-16,-4 8-4 0,-1 0 0 0,5 7 0 16,0-3 16-16,0 4 4 0,-4 3 0 0,0 8 0 15,-1 1 14-15,1-5 3 0,-5 1 1 0,0-1 0 16,-4-4-2-16,0-3 0 0,4-4 0 0,-4-1 0 15,0 1-36-15,-5-8-8 0,5 0 0 0,-4-4 0 16,-1 4 0-16,1-4 0 0,-5 0 0 0,4-4 0 16,-4-4-119-16,5-4-29 0,-1 1-7 15,1-5-997-15</inkml:trace>
        </inkml:traceGroup>
        <inkml:traceGroup>
          <inkml:annotationXML>
            <emma:emma xmlns:emma="http://www.w3.org/2003/04/emma" version="1.0">
              <emma:interpretation id="{CCB068C5-7948-41C7-9878-9BE6C92A3389}" emma:medium="tactile" emma:mode="ink">
                <msink:context xmlns:msink="http://schemas.microsoft.com/ink/2010/main" type="inkWord" rotatedBoundingBox="16136,5652 16797,5604 16841,6209 16179,6256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321882.0775">14547 4726 698 0,'0'0'31'0,"0"0"6"0,0 0-29 0,0 0-8 16,0 0 0-16,0 0 0 0,0 0 50 0,0 0 9 16,0 0 1-16,0 0 1 0,0 0-7 0,0 0-2 15,0 0 0-15,0 0 0 0,0 0-25 0,0 0-6 16,0 0-1-16,0 0 0 0,0 0 20 0,0 0 3 15,0 0 1-15,0 0 0 0,0 0-2 0,0 0 0 16,0 0 0-16,0 0 0 0,0 0-6 0,0 0-2 16,0 0 0-16,0 0 0 0,0 0-14 0,0 0-4 15,0 0 0-15,0 0 0 0,8 0-6 0,-8 0-2 16,5-8 0-16,-5 8 0 0,0 0 0 0,0 0 0 16,0 0 0-16,0 0 0 0,0 0-8 0,0 0 0 15,0 0 0-15,0 0 0 0,0 0 0 0,0 0-17 16,4-3 4-16,-4 3 1 0,0 0 34 0,9 0 7 15,-5-4 2-15,-4 4 0 0,0 0-31 0,0 0 0 16,0 0 0-16,5 0 0 0,-5 0 0 0,8 0 0 16,-8 0 0-16,0 0 0 0,0 0 0 0,0 0 0 15,0 0 0-15,0 0 0 0,0 0 0 0,0 0 0 0,5-4 0 0,-5 4 0 16,0 0 0-16,0 0 0 0,0 0 0 0,0 0 0 16,0 0 0-16,0 0 0 0,0 0 0 0,0 0 0 15,0 0 0-15,0 0 8 0,0 0-8 0,0 0 0 16,0 0 0-16,0 0 0 0,0 0 0 0,0 0 0 15,0 0 0-15,0 0 0 0,0 0 0 0,0 0 0 16,0 0 0-16,0 0 0 0,0 0 0 0,0 0 0 16,0 0 0-16,0 0 0 0,0 0 0 0,0 0 0 15,0 0 0-15,0 0 0 0,0 0 0 0,0 0 0 16,0 0 0-16,0 0 0 0,0 0 0 0,0 0 0 0,0 0 0 0,0 0 0 16,0 0 0-16,0 0 0 0,0 0 0 0,0 0 0 15,0 0 0-15,0 0 0 0,0 0 0 0,0 0 0 16,0 0 0-16,0 0 0 0,0 0 0 0,0 0 0 15,0 0 0-15,0 0 0 0,0 0 0 0,0 0 0 16,0 0 0-16,0 0 0 0,0 0 0 0,0 0 0 16,0 0 0-16,0 0 0 0,0 0 0 0,0 0 0 15,0 0 0-15,0 0 0 0,0 0 0 0,0 0 0 16,0 0 0-16,0 0 0 0,0 0 0 0,0 0 0 16,0 0 0-16,0 0 0 0,0 0 0 0,0 0 0 15,0 0 0-15,0 0 0 16,0 0-132-16,0 0-20 0,0 0-4 0,0 0-1 0</inkml:trace>
          <inkml:trace contextRef="#ctx0" brushRef="#br0" timeOffset="322711.4084">14998 4613 288 0,'0'0'25'0,"0"0"-25"16,0 0 0-16,0 0 0 0,0 0 141 0,0 0 23 15,0 0 5-15,0 0 1 0,0 0-78 0,0 0-15 16,0 0-3-16,0 0-1 0,0 0-5 0,0 0-2 16,0 0 0-16,0 0 0 0,0 0-11 0,0 0-3 15,-4-4 0-15,4 4 0 0,0 0-19 0,0 0-4 16,0 0-1-16,0 0 0 0,-4-8 2 0,4 1 0 15,-9-1 0-15,9 4 0 0,0 4-3 0,0 0-1 0,-13-4 0 16,8 0 0-16,5 4 1 0,-8 0 0 0,-1-4 0 0,0 0 0 16,0 4-2-16,1 0 0 0,-6 0 0 15,6 0 0-15,-6 0-6 0,1 4-2 0,4-4 0 0,-4 4 0 16,0 0-2-16,0 0-1 0,-5 0 0 0,5 4 0 16,-4-4-5-16,4 3-1 0,-5 1 0 0,0 4 0 15,-3 3 3-15,-1-3 0 0,4 4 0 0,-8 3 0 16,4 1-11-16,0 7 0 0,0-4 0 0,0 9 0 15,9 3 0-15,4 4 0 0,-4 0 12 0,8-4-4 16,-3 4-8-16,3 0 0 0,5-4 0 0,-4 0 0 16,0-8 0-16,4 1 0 0,4-13 0 0,5 1 0 15,-1-4 9-15,1-5-9 0,0 1 10 0,9-8-10 16,-1-8 16-16,9-7-4 0,5-5 0 0,0-3 0 16,0-4-4-16,-1-5 0 0,5-7-8 0,-4 0 12 0,-5 4-12 0,1-4 0 15,3 0 0-15,-8 0 0 0,-4-4 9 0,0 4-9 16,-1 4 8-16,1 4-8 0,-1 4 8 0,-8 7-8 15,0 5 0-15,-5 7 8 0,0 0 20 0,-4 8 4 16,0 0 1-16,0 0 0 0,0 16-19 0,0 7-4 16,-4 0-1-16,0 1 0 0,4 7-9 0,-5 0 0 15,5 4 9-15,0 0-9 0,-4-3 0 0,13-1 9 16,-5-4-9-16,9 0 0 0,0-7 0 0,5 3-19 16,4-7 3-16,4 0 0 15,1-5-147-15,8-7-29 0</inkml:trace>
        </inkml:traceGroup>
        <inkml:traceGroup>
          <inkml:annotationXML>
            <emma:emma xmlns:emma="http://www.w3.org/2003/04/emma" version="1.0">
              <emma:interpretation id="{3FA220AB-DE0F-4B5A-B919-CD3888274DCF}" emma:medium="tactile" emma:mode="ink">
                <msink:context xmlns:msink="http://schemas.microsoft.com/ink/2010/main" type="inkWord" rotatedBoundingBox="18093,5195 20528,5020 20613,6210 18178,638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324078.7089">17047 4449 115 0,'0'0'10'0,"9"-7"-10"0,4-5 0 0,-8 4 0 15,3 0 226-15,1 0 43 0,0-3 9 0,0 3 2 16,-5 0-128-16,-4 0-24 0,5 1-6 0,-5 7-1 15,0 0-36-15,0 0-7 0,0-8-2 0,0 0 0 16,0 0-11-16,0 8-2 0,0 0-1 0,-5-4 0 16,5-4-35-16,-4 5-7 0,-1-1-2 0,5 4 0 15,-8-4-6-15,-1 8-2 0,-4 0 0 0,-5 3 0 16,5-7 14-16,-5 4 2 0,-4 4 1 0,1 0 0 16,-10 4-16-16,4-1-3 0,-3 5-8 0,-1 3 12 15,-4 1 15-15,0 7 2 0,-5 0 1 0,1 5 0 16,4 3 4-16,4-4 1 0,0 4 0 0,5 0 0 0,0 4-35 15,8 0 0-15,-4-4 0 0,5 4 0 0,-1 0 9 16,9 0-9-16,1-4 0 0,8-3 9 0,-5-5-9 16,10 0 0-16,-1 0 0 0,5-3 0 15,0-5-98-15,4 1-18 0,9-5-4 0,8-3-554 16,10-4-110-16</inkml:trace>
          <inkml:trace contextRef="#ctx0" brushRef="#br0" timeOffset="324386.6582">17398 4683 1792 0,'0'0'40'0,"0"-7"8"0,0-1 1 0,0 8 1 0,0 0-40 0,0 0-10 16,0 0 0-16,0 0 0 0,0 0 54 0,-4 11 9 0,-5-3 1 0,0 12 1 16,1-1-23-16,-6 5-5 0,6 7-1 0,-10-4 0 15,5 4 4-15,0 1 0 0,4 3 0 0,0-4 0 16,0-8-17-16,1-3-3 0,8-5-1 0,-5 1 0 15,5 0 11-15,5-9 2 0,-5 1 1 0,8-4 0 16,1 0-17-16,0-8-3 0,9 4-1 0,-1-12 0 16,5 5 7-16,0-9 1 0,4-7 0 0,1-1 0 15,-1 1-20-15,0 3 0 0,5-7 0 0,-5 0 0 16,1-1 29-16,-5 1 3 0,4 0 0 0,0-1 0 16,-4 9-32-16,-4-4 0 0,-5 3 0 0,4 1 0 15,1 3-16-15,-5 4-10 16,-4 1-2-16,0-1 0 0,-1 4-94 0,-3 4-19 0,-10-4-4 15</inkml:trace>
          <inkml:trace contextRef="#ctx0" brushRef="#br0" timeOffset="325065.1593">18600 3997 864 0,'-13'-4'76'0,"4"-4"-60"16,9 8-16-16,0 0 0 0,0 0 242 0,0 0 46 15,0 0 8-15,0 0 3 0,0 0-187 0,0 0-38 0,-13 8-7 16,9 4-2-16,13 7-20 0,-9 5-4 0,-13 3-1 0,-5 12 0 16,5 4 12-16,-5 4 3 0,10 3 0 0,-6 5 0 15,-12 0-3-15,8-1-1 0,5 5 0 0,-4-1 0 16,-1-7-5-16,1 3-1 0,4 1 0 0,-1 0 0 15,6 3-17-15,-6-3-3 0,-3-5-1 16,8-3 0-16,0-4-13 0,1 0-3 0,-6-4-8 0,6-8 12 31,-1-3-98-31,0-1-20 0,0-8-4 0,5-3-1 0</inkml:trace>
          <inkml:trace contextRef="#ctx0" brushRef="#br0" timeOffset="324791.1865">18175 4418 403 0,'0'0'36'0,"0"0"-36"0,0 0 0 0,0 0 0 15,0 0 284-15,0 0 51 0,0 0 9 0,0 0 3 16,0 0-199-16,0 0-39 0,4-4-8 0,1-4-1 16,-1 1-35-16,5 3-6 0,0 0-2 0,4 0 0 15,4 0-5-15,5 0-2 0,-4-4 0 0,12 4 0 16,6 1-9-16,3-1-1 0,-4-4-1 0,5 0 0 16,-5-4-16-16,9 5-3 0,-5-5-1 0,1 4 0 15,-10 0 10-15,1 0 3 0,0 1 0 0,-1-1 0 16,-8 4-32-16,-4 0 0 0,4 4 0 0,-5 0 0 15,1-8-39-15,-9 4-13 0,-9 4-4 16,9 0 0-16,4 0-208 0,-13 0-41 0,0 0-9 0,0 0-2 16</inkml:trace>
        </inkml:traceGroup>
        <inkml:traceGroup>
          <inkml:annotationXML>
            <emma:emma xmlns:emma="http://www.w3.org/2003/04/emma" version="1.0">
              <emma:interpretation id="{36188C2F-5D44-4CA7-B9C7-877189C63D5E}" emma:medium="tactile" emma:mode="ink">
                <msink:context xmlns:msink="http://schemas.microsoft.com/ink/2010/main" type="inkWord" rotatedBoundingBox="21734,4642 24099,4472 24194,5789 21828,5958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328187.8917">20254 4391 403 0,'0'0'36'0,"0"0"-36"15,0 0 0-15,0-8 0 0,0 8 188 0,-4-12 32 16,4 12 5-16,0-7 2 0,0 7-83 0,4-8-16 16,-4-4-3-16,0 12-1 0,0-8-46 0,0-3-10 15,5-1-1-15,-1 4-1 0,-4 8-22 0,0 0-4 16,5-12 0-16,-1 5-1 0,-4 7-13 0,4-8-2 15,-4 0-1-15,0 8 0 0,0 0-7 0,0 0 0 16,0 0-1-16,0 0 0 0,0 0-5 0,0 0-1 16,0 0 0-16,0 0 0 0,0 0 0 0,0 0 0 15,5-8 0-15,-5 8 0 0,0 0 0 0,0 0 0 0,0 0 0 0,4-8 0 16,1 4-1-16,-5 4 0 0,0 0 0 0,0 0 0 16,4-7-8-16,-4 7 12 0,0 0-12 15,0 0 12-15,0 0-12 0,0 0 0 0,0 0 0 0,4-4 0 16,1-4 0-16,-5 8 0 0,0 0 0 0,0 0 0 15,0 0 0-15,0 0 0 0,0 0 0 0,0 0 0 16,0 0 0-16,0 0 0 0,0 0 0 0,0 0 0 16,0 0 0-16,0 0 0 0,0 0 0 0,0 0 0 15,0 0 0-15,0 0 0 0,0 0 0 0,0 0 8 16,0 0-8-16,0 0 0 0,0 0 0 0,0 0 0 16,0 0 15-16,-5 12-3 0,1 3 0 0,-5 5 0 0,0 3 4 15,1 4 1-15,-6 5 0 0,1 7 0 0,0 0 7 16,-4 4 0-16,3-1 1 0,1-3 0 0,0 0-3 15,4-3-1-15,-4-1 0 0,9-4 0 0,-1-4-21 0,1 0 0 16,4-7 0-16,0-1 0 0,4-7 24 0,1-4 6 16,-1 0 2-16,9 0 0 0,-4-5-32 0,9 1 0 15,-5-8 0-15,4 1 0 0,5-13 0 0,0 4 0 16,0-7 0-16,0-1 0 0,9 1 0 0,-9-5 0 16,8-3 0-16,-3-4 0 0,-5 4 0 0,4-9 0 15,-4 1 0-15,-4 4 0 16,-14 4-27-16,5 3-1 0,-1 1-1 0,-3 11 0 0,-5 1 47 0,0 11 10 15,4-4 1-15,-4 4 1 0,0 0-22 0,0 11-8 16,9 9 0-16,-9 3 0 0,-4 5 0 0,-1 3 0 16,1 4 0-16,-1 0 0 0,-3 0 0 0,8-4 0 0,0 1-8 15,4-9 8-15,5 0 0 0,-5-3 0 0,-4-5 0 16,5-7 0-16,-1 0 0 0,-4-8 0 0,0 12 0 0,0-12 0 16,0 0 10-16,13-12 2 0,0 4 1 0,5-7 0 15,-1-1 8-15,1-7 2 0,0-1 0 0,-1-3 0 16,5-4 7-16,-4 0 2 0,3-5 0 0,-3 1 0 15,0 0-32-15,-1 0 0 0,1 0 0 0,-1 4 0 16,1-4 0-16,-5 7 0 0,4 1 0 0,1 8 0 16,0 3-112-16,-5 4-29 0,4 5-6 15,-4 3-1015-15</inkml:trace>
          <inkml:trace contextRef="#ctx0" brushRef="#br0" timeOffset="328416.468">21075 4391 1785 0,'0'0'159'0,"0"0"-127"15,0 0-32-15,0 0 0 0,0 0 67 0,0 12 7 16,-5 7 2-16,5-3 0 0,-8 3-12 0,3 1-3 16,1 3 0-16,0-3 0 0,-1 3-9 0,1-4-3 15,-1 1 0-15,1-4 0 0,4-1-17 0,0-3-4 16,0-12-1-16,0 15 0 0,0-3-16 0,0-12-3 15,0 0-8-15,4 8 12 16,1 0-30-16,-5-8-6 0,0 0-2 0,9 11-722 16,-1-7-145-16</inkml:trace>
          <inkml:trace contextRef="#ctx0" brushRef="#br0" timeOffset="328808.9709">21285 4247 1422 0,'0'0'63'0,"0"0"13"0,0 0-61 0,0 0-15 16,0 0 0-16,0 0 0 0,0 0 96 0,0 0 16 15,0 0 3-15,0 0 1 0,0 0-43 0,0 0-8 16,0 0-1-16,0 0-1 0,0 0-43 0,0 0-9 15,0 0-2-15,0 0 0 0,9-4 28 0,0 0 6 16,0 4 1-16,4 0 0 0,0-4-10 0,5 0-2 16,-1 4 0-16,5-4 0 0,4-4 10 0,1 0 2 15,-1 5 0-15,5-5 0 0,0 8-23 0,4-8-4 16,0 4-1-16,4-4 0 0,5-3-16 0,-4 7 0 16,-1 4 0-16,-4 0 0 0,-13-4 0 0,0 4-16 15,-4 0 4-15,-1 0 0 16,-4 4-142-16,-13-4-28 0</inkml:trace>
          <inkml:trace contextRef="#ctx0" brushRef="#br0" timeOffset="328967.4094">21799 3915 1843 0,'0'0'164'0,"-5"-4"-132"0,5-7-32 0,0 11 0 16,0 0 76-16,0 0 9 0,0 0 2 0,-8 15 0 15,-6 1-24-15,1 7-5 0,0 0-1 0,-4 16 0 16,-1 4-3-16,-4 0-1 0,0 8 0 0,5 0 0 16,-5 3-31-16,4 1-6 0,1-1-2 0,3-3 0 15,1 4-14-15,0-8 0 0,0-8 0 0,4 0 0 16,0-4-13-16,-4 0-6 0,4-8-1 0,1-4-739 16,-6-3-148-16</inkml:trace>
          <inkml:trace contextRef="#ctx0" brushRef="#br0" timeOffset="329366.8778">22325 3459 2113 0,'9'-8'46'0,"0"0"10"0,0 0 1 0,-1 1 3 0,1 3-48 0,0 0-12 15,-9 4 0-15,0 0 0 0,13 8 68 0,-4 11 12 16,-5 1 1-16,1 7 1 0,-5 12-27 0,-5 4-6 15,-8 4-1-15,4 11 0 0,0 1-8 0,1 3-1 16,-5 0-1-16,-1 5 0 0,1-1-21 0,0 0-4 16,0 1-1-16,0 3 0 0,-5-16-4 0,5 5 0 0,0-8-8 0,4-5 12 15,-4-7-12-15,4-7 0 0,-4-5 0 16,4-4 0-16,0-3 9 0,1-9-9 0,-1 1 8 0,5-4-8 16,-5-4 12-16,9-4-4 0,-5-4 0 0,1-4 0 15,0 0-8-15,4-7 0 0,0-1 0 0,4-7 0 16,5-1 28-16,0-3 3 0,-1-4 1 0,10 0 0 15,-5 7-32-15,5 5 0 0,-1-1 0 0,1 5 0 16,-1 3-20-16,-4 8-9 16,1 4-3-16,-1 0 0 0,-5 8 32 0,6 4 0 0,-6 7 0 0,-3 1 0 15,4 3 20-15,-5 4 9 0,0 1 3 0,5 7 0 16,-5-4-32-16,1 4 0 0,-1-4 0 0,9-4 0 16,-4 5 0-16,9-5 0 0,-1-8-13 0,5 5 4 15,0-5-161-15,4-7-32 0</inkml:trace>
        </inkml:traceGroup>
        <inkml:traceGroup>
          <inkml:annotationXML>
            <emma:emma xmlns:emma="http://www.w3.org/2003/04/emma" version="1.0">
              <emma:interpretation id="{D272E0BB-D63D-4DB2-B600-C819121D9C9F}" emma:medium="tactile" emma:mode="ink">
                <msink:context xmlns:msink="http://schemas.microsoft.com/ink/2010/main" type="inkWord" rotatedBoundingBox="25642,4959 28362,4764 28417,5532 25697,5727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331210.1848">23988 4325 1566 0,'0'0'34'0,"0"-12"7"0,0 0 2 0,0-3 1 0,9-1-35 0,-5 0-9 15,5 5 0-15,-5-1 0 0,5 4 28 0,0 0 3 16,0-3 1-16,-1-1 0 0,1 4 0 0,0 0 0 16,0 1 0-16,-5-1 0 0,9 4-16 0,-4 0-4 15,0 0 0-15,-9 4 0 0,9-8 0 0,4 8 0 16,0 0 0-16,0 0 0 0,-4 0 0 0,-9 0-1 16,13 4 0-16,-4 4 0 0,4 0 14 0,-4 3 3 15,0 5 1-15,-1 7 0 0,1 1-19 0,-5-1-10 16,5 5 10-16,-4 3-10 0,-5 4 21 0,4-4-1 0,-4 0-1 15,-4 4 0-15,4-3 1 0,-5-5 1 0,-4 0 0 0,5 0 0 16,-5-3 4-16,5-5 1 0,-5-3 0 0,0-4 0 16,5-1-14-16,0-3-4 0,-1 0 0 0,5-8 0 15,0 0 4-15,0 0 0 0,0 0 0 0,0 0 0 16,-4-12 20-16,4 1 4 0,0-5 0 0,4 0 1 16,-4-7-23-16,9-4-5 0,-5-1-1 0,10-7 0 15,-6-4-8-15,5-4 8 0,1-3-8 0,3-1 8 16,1 0-8-16,4 4 0 0,4 0 0 0,0 8 0 15,1 0-10-15,3 8 10 0,1-1 0 0,4 5-9 16,-4 7 9-16,0 1 0 0,8 7 0 0,-4 4 0 16,0 8 0-16,-4 4 0 0,-5 3 0 0,1 5 0 0,-5 4 0 15,-5-1 0-15,1 4 0 0,-1 5 0 0,-8 3 0 0,4 0 0 16,-4 0 0-16,-5 1 0 0,-4-1 0 0,0-4 0 16,0 4 0-16,0-3 0 0,-4-5 8 0,-5 0-8 15,0 1 8-15,1-1-8 0,-6-7 11 0,-3-1-3 16,4-3 0-16,-5 4 0 0,5-5-8 0,0-3 8 15,-5 0-8-15,10-4 8 0,-1 0-8 0,-4-4 0 16,4-4 0-16,9 4 0 0,0 0 8 0,-5-8 0 16,5-4 0-16,0-3 0 0,5-1-8 0,-1-7 0 15,5-1 0-15,4 1 0 0,5-4 0 0,-5-5 0 16,9-7 0-16,0-3 0 0,4 3 0 0,-4 0 0 16,4 0 0-16,5 0 0 0,0 7 0 0,-5 1 0 15,5 8 0-15,-5 3 0 0,0 5 0 0,-4 3 10 16,5 0-10-16,-5 8 10 0,-5 0-10 0,1 1-9 0,-1 6 9 15,1 5-13-15,-5 4 13 0,-4 4 0 0,-5 3 0 16,1 1 0-16,-1 3 0 0,-4 0 0 0,0 1 0 0,0 3 0 16,0 4 0-16,0-3 0 0,0-1 0 0,0 0 0 15,0 0-14-15,0-3-3 0,4-1-1 0,1 1-742 16,-1-5-148-16</inkml:trace>
          <inkml:trace contextRef="#ctx0" brushRef="#br0" timeOffset="331989.8528">25453 4227 1220 0,'0'-27'54'0,"5"19"11"0,-1 0-52 0,1 4-13 0,3-7 0 0,-3 3 0 15,-5 4 131-15,4 0 23 0,-4 4 5 0,0 0 1 16,0 0-48-16,0 0-10 0,0 0-2 0,0 0 0 15,9 4-51-15,-5 4-10 0,1 3-3 0,-1 1 0 16,0 0-9-16,-4 3-3 0,5 5 0 16,-5-1 0-16,4 5 16 0,-4-1 4 0,0 1 0 0,5-5 0 15,-1 1-29-15,0-1-6 0,1-3-1 0,-1-1 0 16,0 1-8-16,1-8 8 0,-1 3-8 0,5-3 8 31,-5-4-79-31,-4-4-16 0,9 8-3 0,0-4-618 0,0-4-123 0</inkml:trace>
          <inkml:trace contextRef="#ctx0" brushRef="#br0" timeOffset="332132.2705">25879 3818 1976 0,'0'0'44'0,"-9"-12"8"0,9 0 3 0,0 1 0 0,0 11-44 0,0-8-11 15,0 0 0-15,0 8 0 0,0 0 23 0,0 0 2 16,0 0 1-16,5 8-627 15,-1 3-126-15</inkml:trace>
          <inkml:trace contextRef="#ctx0" brushRef="#br0" timeOffset="332504.5514">26186 3997 1681 0,'0'0'74'0,"0"0"16"0,13 0-72 0,5 8-18 0,-9 0 0 0,4 3 0 16,0 5 80-16,0-1 13 0,-4 5 3 0,-5 7 0 16,1 1-20-16,-1 3-3 0,0-4-1 0,1 4 0 15,-10 0-38-15,1-3-8 0,4-1-2 0,-4-4 0 16,-1-7 16-16,5 0 4 0,-4-1 0 0,4-3 0 16,0-12-20-16,0 0-3 0,0 0-1 0,0 0 0 15,0 0 10-15,0 0 2 0,0 0 0 0,0 0 0 16,4-16-32-16,5 5 0 0,0-5 0 0,-1-3 0 15,6-5 16-15,-1 1-4 0,4-8 0 0,1 3 0 16,-1-3-4-16,5 4 0 0,5-4-8 0,3 3 12 16,1 1-12-16,-5 4 0 0,-4-1 0 0,0 12 0 15,0 1 0-15,5 3 0 0,-10 0 0 0,1 8 0 0,-5 4 0 16,0 0-10-16,0 4 10 0,-8 3-12 0,-1 5 12 16,0 0 0-16,-4-1 0 0,5 5 0 0,-5 7-14 0,0 0 2 15,-5 5 1-15,5-1 0 16,-8 8-138-16,-6 0-28 0,1-4-6 0</inkml:trace>
        </inkml:traceGroup>
        <inkml:traceGroup>
          <inkml:annotationXML>
            <emma:emma xmlns:emma="http://www.w3.org/2003/04/emma" version="1.0">
              <emma:interpretation id="{96872F96-0771-4BD2-B608-A5E80D021F22}" emma:medium="tactile" emma:mode="ink">
                <msink:context xmlns:msink="http://schemas.microsoft.com/ink/2010/main" type="inkWord" rotatedBoundingBox="29194,4218 32648,3970 32740,5255 29287,5503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346895.5383">27594 4192 230 0,'0'0'20'0,"0"0"-20"0,0 0 0 0,0 0 0 16,0 0 132-16,0 0 23 0,0-8 4 0,-4 4 1 16,4 4-51-16,0-11-9 0,-4 3-3 0,-1 0 0 15,5 8-15-15,0 0-3 0,5-8-1 0,-5 0 0 16,0-3-27-16,4 3-6 0,0-4-1 0,1 0 0 0,4 1-8 0,-1-5-3 15,5 4 0-15,1-7 0 0,-1-1 1 0,0 1 0 16,4-1 0-16,1 1 0 0,-5-4 0 0,5-1 0 16,4 1 0-16,0-1 0 0,4 1-12 0,-4 7-2 15,4-3-1-15,-4 3 0 0,0 9-4 16,-4-1-1-16,-1 4 0 0,-8 4 0 0,-9 0-14 0,0 0 0 16,9 15 8-16,-5 5-8 0,0 11 26 0,-8 4 2 15,0 0 1-15,-5 8 0 0,-4 4-17 0,0 0-4 16,-1 7-8-16,1-3 12 0,5 0-4 0,-1-8 0 15,4-4-8-15,1-4 12 0,4-8-12 0,4 0 11 16,1-3-11-16,4-9 10 0,-1-3-1 0,1-8 0 16,4-4 0-16,0-4 0 0,5-4 36 0,4-3 7 15,0-9 2-15,9-3 0 0,-10-5-33 0,10 5-6 16,-5-8-2-16,5 0 0 0,-4 3-4 0,-1-3-1 16,-4 0 0-16,4-4 0 0,-4 0-8 0,4 0 8 15,-4-1-8-15,0 1 8 0,5 4-19 0,-1-4-4 16,0 4-1-16,1 0 0 15,-1 7-48-15,0 1-9 0,1 3-3 0,-6 5-966 0</inkml:trace>
          <inkml:trace contextRef="#ctx0" brushRef="#br0" timeOffset="347334.1805">29064 3900 1036 0,'0'0'46'0,"0"0"10"0,0 0-45 0,0 0-11 15,4-8 0-15,-4 0 0 0,0-4 126 0,-4 4 23 16,0 5 5-16,-5-5 1 0,0 8-67 0,-4-4-12 16,0 0-4-16,-5 4 0 0,-4 4-19 0,5 0-4 15,-1 4-1-15,-4 3 0 0,0 1-19 0,-4 4-4 16,4-1-1-16,0 9 0 0,0-1-8 0,0 4-1 15,0 0-1-15,5-3 0 0,-1-1 10 0,5 5 1 16,0-5 1-16,4 0 0 0,5-3-26 0,-1-5 0 16,5-15 0-16,5 12 0 0,-1 0 0 0,9-4 0 0,-4-4-14 0,4-8 5 15,0 0 20-15,5-4 4 16,4-4 1-16,4-3 0 0,-8-5-16 0,4-3 0 0,4 3 0 0,-4-7-10 16,-4 4 10-16,3-5 11 15,1-3-3-15,0-4 0 0,-4-4-8 0,4 0 12 0,0 4-12 16,-5 4 12-16,1 3 0 0,-5 9 1 0,-4 3 0 15,0 5 0-15,-1 7 16 0,-8 4 3 0,0 0 1 0,0 11 0 16,-4 1-20-16,0 8-4 0,-5 7-1 0,4-8 0 16,1 5-8-16,0 3 0 0,-1 0 0 0,-4 1 0 15,5-1-30 1,0 0-8-16,4 1-2 0,-5-1-681 0,5-4-137 0</inkml:trace>
          <inkml:trace contextRef="#ctx0" brushRef="#br0" timeOffset="347626.2507">29569 3073 1958 0,'8'-12'174'0,"-3"0"-139"16,-1 8-35-16,1-7 0 0,-5-1 58 0,0 4 5 15,0 8 1-15,0 0 0 0,0 0-6 0,8 0-1 16,1 8 0-16,0 4 0 0,-5 7-40 0,1 9-8 16,-1 7-1-16,-4 4-8 0,4 4 0 0,-8-1 0 0,4 1 0 0,0 8 0 15,-4 0 41-15,4 3 2 0,-5-7 0 0,1 8 0 16,8-5-31-16,-4 1-12 0,-4 0 11 0,-1 0-11 16,-8-5 0-16,-4-3-20 0,8-4 4 0,-4 0 0 31,0-8-201-31,4-3-40 0,-22 15-8 0,18-20-2 0</inkml:trace>
          <inkml:trace contextRef="#ctx0" brushRef="#br0" timeOffset="347973.8023">29753 3552 1728 0,'0'0'38'0,"0"0"8"0,0 0 2 0,0 0 0 0,13 0-39 0,-13 0-9 16,0 0 0-16,4 12 0 0,1 4 49 0,-1-1 8 16,-4 9 2-16,0-1 0 0,-4-3-1 0,-1 7 0 15,1 0 0-15,0 1 0 0,-5-1-8 0,4 0-2 16,1-3 0-16,0-1 0 0,-9 0-11 0,8-3-2 16,1-5-1-16,-1-3 0 0,5 0-11 0,0-4-3 15,-4-4 0-15,4-4 0 0,13 7-8 0,0-7-3 16,-13 0 0-16,0 0 0 0,5-7 5 0,12-1 1 15,1 0 0-15,-1-4 0 0,-8-7 13 0,0 3 4 16,4-7 0-16,9-1 0 0,4 1-17 16,36-39 8-16,-36 30-12 0,0 9-3 0,-4-4-8 15,-4 3 12-15,-1-3-4 0,1 4-8 0,0 3 0 16,-5 4 0-16,0 5 0 16,-4-9-108-16,-1 9-24 0,1 7-5 0,-9 4-962 0</inkml:trace>
          <inkml:trace contextRef="#ctx0" brushRef="#br0" timeOffset="348319.1323">30279 3775 1958 0,'0'0'43'0,"0"0"9"0,0 0 1 0,0 0 3 15,0 0-45-15,0 0-11 0,9 0 0 0,0-8 0 16,4 4 0-16,-4-4 0 0,4 0 0 0,0 1-11 0,0-1 22 0,5-4 4 15,-5 0 1-15,0 1 0 16,5 3-16-16,-5-4 11 0,-4-3-11 0,4-5 10 0,0-3 3 0,0 3 1 16,0-3 0-16,-4 3 0 0,0 1 12 0,0-1 2 15,-1 5 1-15,-3-1 0 0,-1 1-20 0,1 3-9 16,-5 4 8-16,0 8-8 0,0 0 56 0,0-4 7 16,-9 0 1-16,0 4 0 0,-4 4-52 0,0 8-12 15,-9-4 0-15,0 7 0 0,0 9 0 0,0-5 0 16,0 8 0-16,0-3 0 0,5 7 0 0,-1-4-8 15,5 1 8-15,4-5-13 0,0 0 13 0,5 5 0 16,0-1 0-16,4 0 0 0,8-7 0 0,5 3-12 16,5-3 12-16,4-1-12 15,0-3-16-15,9-4-2 0,-1-1-1 0,5-3-993 0</inkml:trace>
          <inkml:trace contextRef="#ctx0" brushRef="#br0" timeOffset="349596.8792">31038 3950 1497 0,'0'0'66'0,"0"0"14"0,0 0-64 0,0 0-16 0,0 0 0 0,0 0 0 16,-4 4 106-16,4-4 18 0,-9 0 3 0,9 0 1 16,0 0-64-16,0 0-12 0,0 0-2 0,0 0-1 15,0 0-39-15,-4 4-10 0,4-4 0 0,0 0 0 32,0 0-26-32,0 0-7 0,-5 8-2 0,-3 0-879 0</inkml:trace>
        </inkml:traceGroup>
      </inkml:traceGroup>
    </inkml:traceGroup>
    <inkml:traceGroup>
      <inkml:annotationXML>
        <emma:emma xmlns:emma="http://www.w3.org/2003/04/emma" version="1.0">
          <emma:interpretation id="{C6EA7DBD-5472-460B-8B54-CD6AA6775C56}" emma:medium="tactile" emma:mode="ink">
            <msink:context xmlns:msink="http://schemas.microsoft.com/ink/2010/main" type="paragraph" rotatedBoundingBox="1448,9223 32724,7312 33274,16312 1998,18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276C07-BA01-4726-BFCB-9D2BB789E531}" emma:medium="tactile" emma:mode="ink">
              <msink:context xmlns:msink="http://schemas.microsoft.com/ink/2010/main" type="line" rotatedBoundingBox="1449,9176 32733,7383 32841,9270 1557,11063"/>
            </emma:interpretation>
          </emma:emma>
        </inkml:annotationXML>
        <inkml:traceGroup>
          <inkml:annotationXML>
            <emma:emma xmlns:emma="http://www.w3.org/2003/04/emma" version="1.0">
              <emma:interpretation id="{51BE6A49-DE7C-4C79-AA56-B6ADE4E537D1}" emma:medium="tactile" emma:mode="ink">
                <msink:context xmlns:msink="http://schemas.microsoft.com/ink/2010/main" type="inkWord" rotatedBoundingBox="1458,9336 5628,9097 5723,10751 1553,10990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355569.5947">-138 9188 979 0,'-8'-8'87'0,"3"-8"-70"0,-4 5-17 0,9-9 0 16,-8 4 87-16,-1-3 13 0,5-4 4 0,4-1 0 16,4-3-22-16,-4 0-4 0,4-1-1 0,9-3 0 15,-4 0-29-15,4 0-7 0,9-1-1 0,-9 1 0 16,9 4 0-16,5-4-1 0,-14 3 0 0,18 1 0 15,-9 0-7-15,4 0 0 0,0-1-1 0,5 5 0 16,0-1-16-16,-1 5-3 0,5 3-1 0,1 1 0 16,-1 3-11-16,0 8 10 0,0 0-10 0,0 4 10 15,0 4-10-15,0 8 0 0,-4-4 0 0,-9 7 0 16,0 1 0-16,0 3 10 0,-5 5-1 0,-4-1 0 16,-8-3 16-16,-1 3 3 0,-8 0 1 0,-1 9 0 0,-8-5 7 15,-4 8 0-15,-5 0 1 0,0 4 0 0,-9-4-19 0,0 4-4 16,-4 0-1-16,5 0 0 0,-10 0-13 0,5-4-10 15,-9 4 2-15,5-7 0 0,4-5 17 0,-5 4 4 16,-4-8 1-16,5 1 0 0,4-9-22 0,4 1-5 16,0 0-1-16,9-9 0 15,9 1-38-15,-5-4-8 0,5 0-2 0,13-4-927 16</inkml:trace>
          <inkml:trace contextRef="#ctx0" brushRef="#br0" timeOffset="355203.0613">-63 8825 460 0,'0'-4'41'0,"0"-4"-33"0,9 0-8 0,-9-3 0 16,0 3 120-16,0 0 21 0,0-4 5 0,0 5 1 15,0-5-60-15,0 4-12 0,4 0-3 0,-4 8 0 16,0-11-14-16,0 3-3 0,0 8-1 0,0 0 0 15,9-4-8-15,-9 4-2 0,0 0 0 0,0 0 0 16,0 0-14-16,0 0-3 0,0 0-1 0,0 0 0 16,0 4-2-16,9 8 0 0,-5-1 0 0,-4 9 0 15,4-1 12-15,-4 12 3 0,5 5 0 0,-5 6 0 16,0 5-5-16,9 4-1 0,-9 7 0 0,-9 5 0 16,9-5-3-16,-5 1-1 0,1-5 0 0,0 5 0 0,-5-1 8 15,9-7 2-15,-9 4 0 0,5-5 0 0,-5-7-5 0,5 0-1 16,-1-4 0-16,5 0 0 0,-4-8-9 0,-1 1-3 15,1-9 0-15,4 4 0 0,0-11-7 0,-9-1-2 16,9 1 0-16,0-4 0 0,-9-1-4 0,9 1-8 16,-4-4 11-16,0 0-11 15,4-8-32-15,-5 4-12 0,5 3-4 0,0-7 0 16,0 0-136-16,0 0-27 0</inkml:trace>
          <inkml:trace contextRef="#ctx0" brushRef="#br0" timeOffset="356387.8625">696 9254 1209 0,'4'-12'108'0,"-4"-3"-87"0,0 3-21 0,0-4 0 16,5 5 92-16,-5 3 13 0,4 4 3 0,-4 4 1 15,9-4-49-15,4 12-9 0,0 0-3 0,0 11 0 16,1 1-18-16,-1 11-4 0,4 0-1 0,1 8 0 16,4 4 15-16,-9 8 4 0,4-5 0 0,1 1 0 0,-5 4-20 0,0-4-4 15,-4-4-1-15,0 0 0 0,0-4 21 0,-5-4 4 16,-4-4 0-16,4-8 1 0,-4-3-13 0,-4-5-2 15,0-3-1-15,4-12 0 0,0 0 20 0,0 0 4 16,0 0 1-16,-13-4 0 0,-1-8-7 0,1-3-2 16,9-5 0-16,-5-3 0 0,0-8-29 0,5-4-5 15,4-4-2-15,0-4 0 0,4-8-9 0,5 0 0 16,0 1 0-16,8-1 0 0,-3-4 0 0,7 1 8 16,-3 3-8-16,4 0 0 0,0 8 0 0,0 4-17 15,-5 4 2-15,10 8 1 16,-1 0-114-16,0 3-22 0,-4 9-5 0,5 7-553 15,-10-4-112-15</inkml:trace>
          <inkml:trace contextRef="#ctx0" brushRef="#br0" timeOffset="356723.8193">1556 9051 1130 0,'0'0'50'0,"-5"8"10"0,1 8-48 0,0-5-12 0,4 5 0 0,0 3 0 15,-9 1 104-15,9 3 19 0,-4 1 3 0,-1-5 1 16,1 8-38-16,4 1-7 0,-5-5-2 0,5 1 0 16,-4-1-25-16,4 0-6 0,4-3-1 0,1-1 0 15,-1-3-37-15,5 0-11 0,0-5 0 0,4-3 0 16,0-4 8-16,5-4-8 0,4-4 10 0,-5-4-10 0,9-3 12 0,-8-1-3 16,4-4-1-16,-5-3 0 0,1 3 2 15,0-7 0-15,3-1 0 0,-12 1 0 0,4-4 6 0,-4-1 2 16,0 1 0-16,-9-4 0 0,0 4-2 0,-4-5-1 15,4 9 0-15,-5 3 0 0,-4 1-2 0,1 3 0 16,-6 5 0-16,1 3 0 0,5 4 5 0,-10 4 1 16,5 4 0-16,-9 8 0 0,4-1-19 0,-4 9 0 15,-4 3 0-15,4 4 0 0,0 1-20 0,5-1-2 16,-5 0 0-16,4 5 0 16,1-5-161-16,3 4-32 0</inkml:trace>
          <inkml:trace contextRef="#ctx0" brushRef="#br0" timeOffset="357226.2991">2192 9016 1324 0,'0'0'118'0,"0"0"-94"0,0 0-24 0,0 0 0 0,4-8 77 0,-4 8 11 0,0 0 3 0,0 0 0 16,-8 8 7-16,3 0 2 0,-4 4 0 0,5 3 0 15,-5 5-55-15,1 3-10 0,-1 4-3 0,0-3 0 16,5 3-19-16,-1 0-4 0,1 1-1 0,-1-5 0 16,10 0 0-16,-5-3-8 0,4-4 12 0,5-5-4 15,-5 1-8-15,10-8 10 0,-14-4-10 0,8 4 10 16,1-4 0-16,4-8 0 0,5 0 0 0,-5-4 0 16,-4 1 9-16,4-5 1 0,-4 1 1 0,4-5 0 15,-4 4-1-15,-5-3 0 0,5-4 0 0,-5 3 0 16,1 1-2-16,-5-5-1 0,4 1 0 0,-4-1 0 0,4 5-8 0,-4 3-1 15,-8-3-8-15,3 7 12 0,5 4 0 0,0 8-1 16,-9-8 0-16,1 5 0 16,-10-5-32-16,5 16-7 0,0-1 0 0,-5 9-698 15,-4 7-139-15</inkml:trace>
          <inkml:trace contextRef="#ctx0" brushRef="#br0" timeOffset="357739.4467">2705 9199 1728 0,'14'-7'153'0,"-6"-5"-122"0,10 0-31 0,4-3 0 16,4-1 114-16,0-4 17 0,10-3 3 0,-1-4 1 15,13 7-48-15,-9-3-10 0,1 7-1 0,4 1-1 16,-5-1-75-16,1 8-14 0,-1-3-3 0,-8 3-1069 16</inkml:trace>
          <inkml:trace contextRef="#ctx0" brushRef="#br0" timeOffset="357679.7142">2767 8872 1494 0,'0'0'66'0,"0"0"14"0,0 0-64 0,0 0-16 0,4 0 0 0,5-8 0 16,-9 8 22-16,13-8 2 0,-4-4 0 0,4 1 0 15,5-1 49-15,-10-4 11 0,6-3 1 0,-1 3 1 16,4-3-29-16,-4-5-5 0,1 5-2 0,-1-4 0 15,0-1 1-15,-9 1 0 0,5-1 0 0,-5-3 0 16,5 4-31-16,-4-5-5 0,-1-3-2 0,-4-4 0 16,-9 4 1-16,5 4 0 0,-1-5 0 0,-3 5 0 15,-1-4-14-15,-4 4 0 0,4-1 0 0,0 1 0 16,-4 4 0-16,0 3 0 0,4 1 0 0,0 3 0 16,1 4 0-16,3 1 0 0,-4-1 0 0,1 4 0 15,8 0 0-15,0 8 0 0,-9-4 0 0,9 4 0 16,0 0 0-16,-5 4 0 0,-3 0 0 0,-1 4 0 0,0 4 0 0,5 3 0 15,-1 1 0-15,5-1 0 0,-4 5 0 16,0 3 0-16,4 1 0 0,0 3 0 0,4 8 8 0,-4-4 1 16,9 8 1-16,-5-4 0 0,0 4 10 0,1 0 3 15,-1 4 0-15,1-4 0 0,-1 4 9 0,0 0 1 16,1 8 1-16,4 0 0 0,-9-1-2 0,0 9 0 16,4-1 0-16,-4 1 0 0,-4 3-8 0,4-3-1 15,0-5-1-15,-5 1 0 0,5-8-22 0,-4 3 0 16,4-3 0-16,-5-4 8 0,-3-4-8 0,3 0 0 15,1-8 0-15,-5 4 0 16,5-7-189-16,-5-1-33 0</inkml:trace>
          <inkml:trace contextRef="#ctx0" brushRef="#br0" timeOffset="357947.8519">3886 9075 2552 0,'0'0'113'0,"0"0"23"0,0 0-108 0,13 7-28 16,0-3 0-16,0 4 0 0,-4 0 10 0,4 0-10 15,-4-1 12-15,-9-7-12 0,8 8 13 0,-8-8-4 16,14 8-1-16,-6 0 0 0,-8-8-8 0,5 8 0 16,4-1 0-16,-1 1-769 15,-8-8-156-15</inkml:trace>
        </inkml:traceGroup>
        <inkml:traceGroup>
          <inkml:annotationXML>
            <emma:emma xmlns:emma="http://www.w3.org/2003/04/emma" version="1.0">
              <emma:interpretation id="{858422E8-2C63-451D-8AFE-0EA5B6E544FB}" emma:medium="tactile" emma:mode="ink">
                <msink:context xmlns:msink="http://schemas.microsoft.com/ink/2010/main" type="inkWord" rotatedBoundingBox="7623,9432 11454,9212 11511,10207 7680,10426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51041.3958">6606 8376 939 0,'4'-7'41'0,"-4"3"10"0,0 4-41 0,0 0-10 0,0 0 0 0,0 0 0 16,0 0 48-16,0 0 8 0,-9-8 2 0,0 4 0 15,9 4-5-15,-17-4-1 0,-1 0 0 0,1 4 0 16,-1 0-25-16,-4 0-6 0,-4 4-1 0,0 0 0 15,-1 4-6-15,-3 0-2 0,-1-1 0 0,-4 1 0 16,0 0 20-16,8 4 3 0,5-4 1 0,5 3 0 16,-5-3-21-16,4 4-4 0,1-1-1 0,-1-3 0 15,1 4-10-15,4-4 0 0,-1 0 0 0,1-1 8 16,0 1-8-16,0-4 0 0,13-4 0 0,0 0 0 16,0 0 0-16,0 0 0 0,0 0 0 0,0 0 0 0,9 8 0 0,-5 0 0 15,9-1 0-15,0-3 0 0,1 4 0 0,3 0 0 16,5 0 0-16,0 0 0 0,4-1 0 0,1 9 0 15,-1-4 0-15,0 7 8 0,1 1-8 0,-1-1 0 16,-4 5 0-16,0-1 0 0,-9 4 16 0,5 1 2 16,-5-1 0-16,-4 4 0 0,-5 0 14 0,-4-3 4 15,0-5 0-15,-4 0 0 0,-1-3 23 0,-4 3 5 16,5-3 0-16,-9-1 1 0,0-3-11 0,-1 3-2 16,-7-7-1-16,-1 4 0 0,-5-5-19 0,1 9-4 15,4-8-1-15,0-1 0 0,-4 5-16 0,-1-4-3 16,-3-5-8-16,3 1 12 0,1 4-12 0,0-12-8 15,-1 0 8-15,10 0-13 16,-1-4-39-16,5 0-7 0,0-4-1 0,9-3-597 0,4 3-119 16</inkml:trace>
          <inkml:trace contextRef="#ctx0" brushRef="#br0" timeOffset="551859.698">6856 8700 57 0,'0'0'0'0,"0"-8"0"0,-5 1 0 0,1-1 0 16,0 4 0-16,4 0 0 0,-5-4 261 0,5 8 47 15,0 0 10-15,0 0 2 0,0 0-214 0,0 0-42 16,-4 12-9-16,4 0-2 0,-5 3-13 0,5 5-4 0,0-1 0 0,-4 1 0 16,4 7 17-16,0 0 3 15,0 1 1-15,0-1 0 0,0 0-5 0,4 0-2 16,-4 1 0-16,0-5 0 0,5 1-21 0,-1-5-4 16,1 1-1-16,-5-9 0 0,4 5-6 0,0-4-2 15,-4-12 0-15,0 0 0 0,13 3 5 0,-4-3 1 16,0-3 0-16,4-5 0 0,5-4 15 0,-1 0 3 15,1-7 1-15,-1-1 0 0,5 5-12 0,0-5-2 16,0-3-1-16,0-1 0 0,0 5-7 0,-13-1-2 16,0 1 0-16,4-1 0 0,-4 5-3 0,-1-1-1 15,1 1 0-15,0-1 0 0,-5 0-13 0,1 1 0 0,3 3 0 16,1-3 0 0,0 3-23-16,-5 0-7 0,1-3-2 0,-1 3 0 15,5 0-119-15,-5 0-24 0,-4 1-5 0,5-1-693 0</inkml:trace>
          <inkml:trace contextRef="#ctx0" brushRef="#br0" timeOffset="552389.2954">7553 8525 1566 0,'0'0'69'0,"0"0"15"0,0 0-68 0,9-8-16 16,-9 8 0-16,0 0 0 0,0 0 58 0,0 0 8 16,0 0 2-16,9 12 0 0,-5-1-32 0,-4 5-7 15,5 3-1-15,-5 5 0 0,0-1 8 0,0 1 0 16,-5 7 1-16,1-4 0 0,-1 4-1 0,1 0 0 16,-5 8 0-16,1-3 0 0,3-1-4 0,-4 0-2 15,1 0 0-15,-1 0 0 0,4-4-6 0,-3 0 0 16,3 1-1-16,1-5 0 0,-5-4-9 0,5 1-2 15,-1-9 0-15,1 1 0 0,0-1-1 0,-1-3-1 16,1-4 0-16,4-8 0 0,0 0 2 0,0 0 0 16,0 0 0-16,0 0 0 0,0 0 4 0,0 0 2 0,-5-8 0 15,1 4 0-15,0-4-8 0,-1-3-2 0,1-5 0 0,4 1 0 16,0-1-8-16,4-7 0 0,1-1 0 0,3-3 8 16,1 0-8-16,0-9 0 0,8 1 0 0,-3-4-11 15,3 4-2-15,5-4-1 0,0 4 0 0,4 0 0 16,1 0-3-16,-1 8-1 0,5-1 0 0,-9 1 0 15,-5 4 18-15,5-1 8 0,9 5-8 0,-5-1 12 16,-4 5-26-16,4-1-6 0,-8 4 0 0,0 1-1 16,-1 3 9-16,-8 0 3 0,4 4 0 0,-13 4 0 15,0 0 9-15,0 0-10 0,-4 16 10 0,-1 7-10 16,-8 1 10-16,-4 7 0 0,-1 0 0 0,-4 0 0 16,5 4 0-16,-5-4 8 0,4 5-8 0,-4-1 0 0,9 0 0 15,-5-4 0-15,1 0 0 0,4-4 0 0,0 1 0 0,-1-1-12 16,-3-4 4-16,8-3-689 15,-4 3-138-15</inkml:trace>
          <inkml:trace contextRef="#ctx0" brushRef="#br0" timeOffset="552834.8623">8220 8587 1450 0,'0'0'64'0,"0"0"14"0,0 0-62 0,0 0-16 16,-4 12 0-16,-1-1 0 0,5 5 81 0,-4 0 14 16,0 3 2-16,-5 1 1 0,4 7-42 0,-3 4-8 0,3-4-1 0,-3 9-1 15,-1-1-13-15,0 0-2 0,0 0-1 0,5 0 0 16,-9-4 9-16,4 4 1 0,0-4 1 0,0 1 0 16,1-5-1-16,-1 0-1 0,0-3 0 0,-4-5 0 15,4 1-11-15,0-5-1 0,-4 1-1 0,4-4 0 16,1-5-14-16,-1 1-2 0,0 0-1 0,0-4 0 15,9-4-9-15,0 0 12 0,-4 0-12 0,-1-4 12 16,-3 0-4-16,3-4 0 0,1-3 0 0,4-5 0 16,0-4-8-16,4-3 0 0,1-4 9 0,3-4-9 15,6-5 0-15,-1 1 0 0,0-8 0 0,4 1 0 16,5-1 0-16,0 0 0 0,0-4 0 0,5 4 0 16,-1 0-9-16,0 4 9 0,1 4-10 0,-1 4 10 0,5 0-8 15,-5 3 8-15,0 5 0 0,1 3-9 0,-5 5 9 16,-5 3 0-16,1 4 0 0,-5 8 0 0,-4 4 0 0,-1 0 0 15,-3 8 0-15,-1 0 0 0,-4 3 0 0,-4 5 0 16,4 3 0-16,-5 0 0 0,-8 9 0 0,-4-5 0 16,-1 4 0-16,-8 0 0 0,4-3 0 0,-4 3-13 15,4-8 3-15,-5 5 1 16,5-1-95-16,0-4-18 0,0-3-4 0,5-1-851 16</inkml:trace>
          <inkml:trace contextRef="#ctx0" brushRef="#br0" timeOffset="553169.4727">8861 8568 345 0,'0'0'31'0,"0"0"-31"0,0 0 0 0,0 0 0 16,0 0 316-16,0 0 58 0,0 0 11 0,0 0 3 16,0 0-272-16,-5 11-55 0,1 9-10 0,-9 3-3 15,0 4 2-15,4 1 0 0,-4 3 0 0,-1 0 0 16,6 4-9-16,-5-4-1 0,-1 1-1 0,10-1 0 15,0-4-15-15,-1-3-2 0,5-1-1 0,5-4 0 16,-5-3-7-16,4-4-2 0,0-1 0 0,10-7 0 16,-6 0 0-16,10-8 0 0,-5-3 0 0,5-5 0 15,-5-4 7-15,4 1 1 0,1-9 0 0,4 5 0 16,-9-5-7-16,4-3-1 0,1 0 0 0,-5-1 0 16,0-3-12-16,-8 0 8 0,4 0-8 0,-1 0 0 0,-3 3 17 0,-1 1-2 15,-8 4-1-15,-5-1 0 0,5 9 6 0,-5-1 0 16,0 4 1-16,0 5 0 0,-8 3-13 0,3 0-8 15,-7 0 8-15,3 8-8 16,-4 0-32-16,0 3-10 0,0 5-2 0,0 0-719 16,0 0-143-16</inkml:trace>
          <inkml:trace contextRef="#ctx0" brushRef="#br0" timeOffset="554223.046">9330 8751 460 0,'0'0'20'0,"0"0"5"0,0 0-25 0,0 0 0 15,0 0 0-15,0 0 0 0,0 0 262 0,0 0 47 16,13 4 10-16,-4-4 1 0,4 0-184 0,0 0-38 15,1 0-7-15,-1-4-2 0,4 0-19 0,1-4-4 16,-1 4-1-16,5-4 0 0,-9-3-21 0,9 3-5 16,0-4-1-16,0 1 0 0,0-5-18 0,0 4-3 15,4-3-1-15,-8 3 0 0,4-4-8 0,0 1-8 16,-5-1 9-16,5-3-9 0,-8-1 0 0,-1 5 0 0,0-5-8 16,-4 4 8-16,-1 1 19 0,-8-1 10 0,0 5 3 0,0 11 0 15,0 0-20-15,-8-8-3 0,-6 0-1 0,1 4 0 16,0 4 5-16,-4 4 1 0,-1 0 0 0,-4 8 0 15,0 3-2-15,0 5 0 0,0 3 0 0,-4 4 0 16,0 1 0-16,8 3-1 0,-4-4 0 0,9 4 0 16,-9 4-2-16,13-3 0 0,1-1 0 0,-1 0 0 15,9 0-9-15,0 0 0 0,4-7 0 0,9 3 8 16,5-3-18-16,4-5-4 0,8 1-1 0,10-9-769 16,13-3-155-16</inkml:trace>
        </inkml:traceGroup>
        <inkml:traceGroup>
          <inkml:annotationXML>
            <emma:emma xmlns:emma="http://www.w3.org/2003/04/emma" version="1.0">
              <emma:interpretation id="{18948AFD-8536-4303-B90E-C24482B7F9C8}" emma:medium="tactile" emma:mode="ink">
                <msink:context xmlns:msink="http://schemas.microsoft.com/ink/2010/main" type="inkWord" rotatedBoundingBox="13323,8495 14171,8447 14279,10334 13431,10382">
                  <msink:destinationLink direction="with" ref="{D845593C-E732-4516-8112-0B238A23CF29}"/>
                </msink:context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55567.0805">11721 8880 1670 0,'5'-8'148'0,"3"-4"-118"15,6-4-30-15,3 1 0 0,5-1 120 0,4 5 19 16,5-5 3-16,0 0 1 0,8 1-54 0,-4-1-10 15,5 4-3-15,-1-3 0 0,1 7-48 0,-1-4-11 16,-4 5-1-16,5-1-1 0,4 0-15 0,0 4 0 16,4 0 0-16,0 4 0 15,-4 0-127-15,4-4-31 0,9 4-6 0,-13-4-2 0</inkml:trace>
          <inkml:trace contextRef="#ctx0" brushRef="#br0" timeOffset="555345.5184">11791 8353 1724 0,'0'0'38'0,"0"0"8"15,18 0 2-15,-1-4 0 0,5 0-39 0,5 0-9 0,-1-3 0 0,5-1 0 0,-1-4 78 0,1 0 14 16,0-3 2-16,4-5 1 0,0 1-34 0,-4-5-6 16,4 1-2-16,-4-4 0 0,-1 3-36 0,5-3-7 15,-4-4-2-15,-5 3 0 0,1 1 2 0,-5-4 0 16,-5 4 0-16,-4-5 0 0,1 1-1 0,-6 0 0 16,-3-4 0-16,-5 4 0 0,-5-4-1 0,1 0-8 15,0 0 12-15,-5-4-4 0,-4 0-8 0,0 3-12 16,-1 1 2-16,-3 4 1 0,4 8 9 0,-5-1-10 15,5 5 10-15,-5 7-10 0,5 0 10 0,-4 1-10 16,4 3 10-16,4 4-10 0,-4-4 10 0,4 4 0 16,-4 4-9-16,4 4 9 0,-4 4 0 0,4 0-9 15,0 7 9-15,0 1 0 0,-4 4 0 0,4 7 0 16,1 0 0-16,-1 16 0 0,0 4 12 0,5 7-1 16,-1 1 0-16,5 4 0 0,0 3 30 0,0 0 7 15,5 5 0-15,-1 3 1 0,0 0 6 0,5 8 1 16,0 0 0-16,0-4 0 0,-5-4-20 0,5-3-4 15,0-5-1-15,-5 0 0 0,5-7 7 0,-5 0 2 0,1-5 0 0,-1 1 0 16,-4-4-22-16,4 0-4 0,-4-1-1 0,0-3 0 16,-4-4-13-16,0-4 0 0,-5 0 0 0,5-7 0 15,-5-1-12-15,0-4 2 0,0-3 0 0,-4-1 0 32,-5-3-126-32,1 0-26 0,-1 3-5 0,-4-7-614 0,5 3-123 0</inkml:trace>
        </inkml:traceGroup>
        <inkml:traceGroup>
          <inkml:annotationXML>
            <emma:emma xmlns:emma="http://www.w3.org/2003/04/emma" version="1.0">
              <emma:interpretation id="{62BF6DA5-D6B2-4CA3-B440-A6601F801B0E}" emma:medium="tactile" emma:mode="ink">
                <msink:context xmlns:msink="http://schemas.microsoft.com/ink/2010/main" type="inkWord" rotatedBoundingBox="16497,8338 17378,8288 17462,9753 16581,9804">
                  <msink:destinationLink direction="with" ref="{D845593C-E732-4516-8112-0B238A23CF29}"/>
                </msink:context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56976.2108">14977 8209 1825 0,'0'0'80'0,"0"0"18"0,0 0-78 0,0 0-20 16,-5-4 0-16,5 4 0 0,0 0 21 0,-4 12 1 15,-1 7 0-15,-3 4 0 0,3 5-10 0,-4 7-1 16,1 4-1-16,-1 4 0 0,0 0 11 0,0-4 3 16,5 4 0-16,0-8 0 0,-1 0-24 0,5-4 0 15,0-4 0-15,0-3 0 0,5-9 11 0,-1 5 1 16,0-9 0-16,1 1 0 0,4-4 8 0,-1-8 3 15,1 0 0-15,4-4 0 0,0 0 12 0,1-8 2 16,3-3 1-16,5-1 0 0,0-3-21 0,4-9-4 16,-4 1-1-16,5 0 0 0,3-8-12 0,1-4 8 15,8 0-8-15,1-4 0 0,-1 4 10 0,5 0-10 0,-4-4 10 16,-1 8-10-16,1 4 0 0,-5 3 0 0,-4 9 0 0,-1 3 0 16,1 5 0-16,-9 3 0 0,0 8 0 0,0 4 0 15,-5 0 0-15,1 7 0 0,-5 5 0 0,0-1 0 16,0 5 8-16,-4 3-8 0,0 1 0 0,4 3 0 15,-9-4 0-15,-4 1 0 0,0-1 0 0,0 1 0 16,-4-1 27-16,-5 0-1 0,-4-3 0 0,0-1 0 16,0 1 0-16,-5-4 0 0,-4-1 0 0,-4-3 0 15,0 3-8-15,-5-3-2 0,0 0 0 0,1-4 0 0,-6-1-7 16,-3-3-1-16,4 0-8 0,-5-4 12 16,-3 0-84-16,3-4-16 0,9-3-4 0</inkml:trace>
          <inkml:trace contextRef="#ctx0" brushRef="#br0" timeOffset="557116.6777">15218 7277 2559 0,'0'0'56'0,"0"-8"12"0,-5 0 3 0,5 8 1 0,0 0-58 0,0 0-14 16,0 0 0-16,9 4 0 15,0 8-100-15,4-1-24 0,-4 9-4 0</inkml:trace>
        </inkml:traceGroup>
        <inkml:traceGroup>
          <inkml:annotationXML>
            <emma:emma xmlns:emma="http://www.w3.org/2003/04/emma" version="1.0">
              <emma:interpretation id="{383D2DB2-E959-46EB-841C-680AD1AD1DC7}" emma:medium="tactile" emma:mode="ink">
                <msink:context xmlns:msink="http://schemas.microsoft.com/ink/2010/main" type="inkWord" rotatedBoundingBox="19515,8893 20913,8813 20950,9461 19552,9541">
                  <msink:destinationLink direction="with" ref="{D845593C-E732-4516-8112-0B238A23CF29}"/>
                </msink:context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560969.4032">18210 8041 115 0,'0'0'10'0,"0"0"-10"16,0 0 0-16,0 0 0 0,0 0 54 0,0 0 9 16,0 0 1-16,0 0 1 0,0 0-1 0,0 0 0 15,0 0 0-15,0 0 0 0,0 0-2 0,0 0-1 16,0 0 0-16,0 0 0 0,9-4-17 0,-9 4-4 0,0 0-1 15,0 0 0-15,0 0-20 0,0 0-4 0,0 0-1 0,0 0 0 16,0 0 17-16,0-4 3 0,9 0 1 0,-9 4 0 16,0 0-6-16,0 0-1 0,0 0 0 0,4-4 0 15,-4 1 10-15,0 3 2 0,0 0 0 0,4-4 0 16,5 0-11-16,-5 0-1 0,-4 4-1 0,0 0 0 16,0 0-9-16,0 0-2 0,0-4 0 0,0 0 0 15,0 4-16-15,0 0 10 0,0 0-10 0,0 0 8 16,0-4 2-16,0 4 0 0,0 0 0 0,0 0 0 15,0 0-10-15,0 0 0 0,0 0 0 0,0 0 0 16,-4-4 0-16,4 4 0 0,0 0 0 0,4-4 0 16,-4 4 0-16,0 0 0 0,0 0-12 0,0 0 12 0,0 0 0 15,0 0 0-15,0 0 0 0,0 0 0 0,0 0-9 16,0 0 9-16,0 0 0 0,0 0 0 0,0 0 0 0,0 0 0 16,0 0 0-16,0 0 0 0,0 0 0 0,0 0 0 15,0 0 0-15,0 0 0 0,0 0 0 0,0 0 0 16,0 0 0-16,0 0 0 0,0 0 0 0,0 0 0 15,0 0 0-15,0 0 0 0,0 0-8 0,0 0 8 16,0 0 0-16,0 0 0 0,0 0-15 0,0 0 4 16,0 0 1-16,0 0 0 15,0 0-15-15,0 0-3 0,0 0-1 0,0 0 0 16,0 0-8-16,0 0-2 0,-8 4 0 0,8-4 0 16,0 0-2-16,0 0-1 0,0 0 0 0</inkml:trace>
          <inkml:trace contextRef="#ctx0" brushRef="#br0" timeOffset="561798.3876">18328 7959 576 0,'0'0'51'16,"0"0"-41"-16,0 0-10 0,0 0 0 16,0 0 96-16,0 0 16 0,0 0 4 0,5-4 1 0,4-4-33 0,-9 8-6 15,0-7-2-15,0 7 0 0,0 0-16 0,0 0-3 16,0-8-1-16,0 8 0 0,-5-4-20 0,5 4-5 16,0 0-1-16,-4-8 0 0,-5 4 2 0,5-4 0 15,4 8 0-15,0 0 0 0,-9-3-11 0,4-1-1 16,5 4-1-16,0 0 0 0,-8 0-7 0,-1 0 0 15,0-4-1-15,0 4 0 0,9 0 5 0,-8-4 0 16,-6 4 1-16,6 0 0 0,3 0-6 0,-3 0-2 16,-1 0 0-16,-4 0 0 0,4 4-9 0,0-4 10 15,-9 4-10-15,10 0 10 0,-5-1-10 0,-1 1 8 16,1 0-8-16,-4 0 8 0,8 4-8 0,-4-4 8 16,-5 4-8-16,5 3 8 0,4 1 12 0,-8-4 3 15,-1 4 0-15,5 3 0 0,-5-3-12 0,10 3-3 16,-5 5 0-16,-1 3 0 0,6 1 7 0,-6-1 1 15,-3 4 0-15,4 1 0 0,8-1 19 0,1-4 4 0,-5 5 1 16,5-1 0-16,8-4-40 0,-4 1 0 0,0-1 0 16,-4-3 0-16,-1-1 0 0,5-3 14 0,5-4-3 0,-1-1-1 15,-8-3-10-15,4-8 0 0,9 8 9 0,8-8-9 16,1 0 8-16,-1 0-8 0,10-8 8 0,-1-4-8 16,5-3 11-16,-1-5-3 0,-3 1 0 0,-1-5 0 15,5 1-8-15,-1-4 0 0,-8-5 9 0,9-3-9 16,-5 0 0-16,5-4 9 0,-5 0-9 0,-4-8 0 15,0 8 8-15,-4 0-8 0,8 4 0 0,-8 0 0 16,-5 8 0-16,0 0 0 0,-4 3 0 0,-1 9 0 16,-3 3 12-16,-1 4-12 0,-4 8 12 0,0 0-12 15,0 0 28-15,0 0 0 0,-17 4-1 0,4 12 0 0,8-1-27 16,-4 5 0-16,-4 3 0 0,0 4 0 0,0 5 0 0,4-1 0 16,5 0 0-16,-5 0 0 0,0 0 0 0,0 1-11 15,9 3 11-15,0-4-12 0,0 4 12 0,0-4 0 16,0-3 0-16,0-1 0 0,9 0 0 0,-4-3-8 15,-5-5 8-15,8 1-12 16,1-5-128-16,0-3-25 0,0 0-6 0</inkml:trace>
          <inkml:trace contextRef="#ctx0" brushRef="#br0" timeOffset="562070.1416">18754 8049 2070 0,'0'-8'45'0,"4"0"10"0,1 0 1 0,4 1 3 0,4 3-47 0,-9-4-12 0,5 8 0 0,0-4 0 15,8 4 48-15,-4 4 8 0,-13-4 2 0,9 16 0 16,0-1-35-16,0 1-7 0,-1 7-2 0,-8 4 0 16,0 1 2-16,0 3 0 0,5 0 0 0,-5 0 0 15,-9-3 2-15,5 3 1 0,-1-4 0 0,-3-3 0 16,3-1 1-16,5 0 1 0,-4-7 0 0,-1 0 0 0,5-5-5 0,0-11-2 15,-4 8 0-15,4-8 0 16,0 0 2-16,0 0 0 0,0 0 0 0,0-8 0 16,4-3 4-16,1-5 2 0,4-7 0 0,-5-1 0 0,5-3-22 0,-1 0 0 15,10-9 0-15,0 1-12 0,3 0 12 16,1 4 0-16,0-4 0 0,5 4 0 0,3 3 0 16,-3 5 0-16,-1 4-9 0,5 3 9 0,-1 4 0 0,-8 4 0 15,-8 1 12-15,-1 7-4 0,0 4-8 0,-4-1 0 16,-1 9 0-16,-3 0 0 0,-1 3 10 0,1 5-10 15,-1 3 12-15,0 1-12 0,-8-1 8 0,0 4-8 16,8 1 0-16,0-1 0 16,1-4-28-16,-10 5-10 0,1-5-2 0,4 4 0 15,9-7-147-15,-5-1-29 0,1-3-7 0,-1-8-1 0</inkml:trace>
        </inkml:traceGroup>
        <inkml:traceGroup>
          <inkml:annotationXML>
            <emma:emma xmlns:emma="http://www.w3.org/2003/04/emma" version="1.0">
              <emma:interpretation id="{853008C0-5C07-46B1-AB90-1A33EF4443AE}" emma:medium="tactile" emma:mode="ink">
                <msink:context xmlns:msink="http://schemas.microsoft.com/ink/2010/main" type="inkWord" rotatedBoundingBox="22379,8012 28017,7689 28108,9280 22470,9603">
                  <msink:destinationLink direction="with" ref="{D845593C-E732-4516-8112-0B238A23CF29}"/>
                </msink:context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577569.0976">21593 7827 1332 0,'4'-16'59'0,"-4"16"12"0,0 0-57 0,4-4-14 0,-4 4 0 0,0 0 0 15,0 0 52-15,0 0 7 0,0 0 1 0,0 0 1 16,0 0-6-16,0 0-2 0,9 12 0 0,-5 3 0 16,-4 1 3-16,0 0 0 0,-4 7 0 0,4-4 0 15,-4 9-10-15,-1-1-2 0,1 4 0 0,-5 0 0 16,-4 1 0-16,4 3 0 0,-4 0 0 0,4 4 0 15,1-8-13-15,-6 4-3 0,10-8-1 0,-5 5 0 16,5-5-14-16,-5-4-2 0,5 1-1 0,4-5 0 0,-5-3-10 16,1-1 12-16,-1-3-12 0,5-4 12 0,0-8 0 15,0 0 0-15,0 0 0 0,0 0 0 16,0 0 4-16,0 0 0 0,-4-4 1 0,-5 0 0 0,5-4-1 16,0-3 0-16,4-5 0 0,0 0 0 0,-5-3-8 0,5-4-8 15,-4-1 12-15,4-3-12 0,0 0 8 0,4-9-8 16,1 1 0-16,3 0 0 0,1-8 0 0,4 4 0 15,-4-4-11-15,4 4 11 0,0 0-16 0,9-3 4 16,0 3 1-16,5 3 0 0,-1 1 3 0,5 4 0 16,-5 4 0-16,5 4 0 0,4-1 8 0,-5 5 0 15,1-1-9-15,0 8 9 0,-5 1 0 0,1-1 0 16,-1 8 0-16,5 0 0 0,-1 4 0 0,-8 0 0 16,-4-4 0-16,-1 12 8 0,-4 8-8 0,-8-1-17 15,-5 1 4-15,-5 3 1 0,-8 5 12 0,-9-1 0 0,-4 5 0 16,-5 3 10-16,1 0-10 0,-10 0 0 0,-4 0 0 15,0 0 0-15,0 1 0 0,5-5 0 0,0-8 0 0,3 5 0 32,6-1-29-32,-1-7-8 0,5-1-2 0,8-3 0 15,1-4-133-15,3 0-26 0,-8-4-6 0,22-4 0 0</inkml:trace>
          <inkml:trace contextRef="#ctx0" brushRef="#br0" timeOffset="577852.3739">22251 7780 1537 0,'0'0'68'0,"0"0"14"0,0 0-66 0,0 0-16 15,0 0 0-15,0 0 0 0,0 0 91 0,0 0 14 16,0 0 3-16,0 0 1 0,0 0-62 0,0 0-13 15,0 0-2-15,13 4-1 0,0-4 2 0,9 0 1 16,4-8 0-16,5 4 0 0,4-4 0 0,9 0 0 16,-5-3 0-16,10-5 0 0,-5 4-24 0,-1 5-10 15,-3-5 8-15,-1 0-8 0,-4 4-13 0,-4 1-8 16,0-5-2-16,-9 4 0 16,0-4-126-16,-5 1-26 0,-4-1-5 0,-4-4 0 0</inkml:trace>
          <inkml:trace contextRef="#ctx0" brushRef="#br0" timeOffset="578201.7134">22711 6930 1566 0,'-13'-24'34'0,"9"16"7"0,-1 1 2 0,5-1 1 0,-4-4-35 0,0 0-9 0,4 12 0 0,0-7 0 16,0-1 60-16,0 8 9 0,0 0 3 0,0 0 0 16,0 0-45-16,0 0-9 0,0 0-2 0,0 0 0 0,8 0 20 0,1 4 3 15,-9-4 1-15,9 4 0 0,0 7 18 0,-5 1 4 16,0 4 1-16,1 3 0 0,-5 1-25 0,-5 7-5 16,5 0-1-16,-4 8 0 0,0 4 11 0,-1 4 1 15,-3 4 1-15,-6 4 0 0,6-4-20 0,-6 7-4 16,1 1-1-16,0-1 0 0,0 5 15 0,0-5 2 15,-5 1 1-15,1 7 0 0,4-3-29 0,-5-4-9 16,5-1 0-16,-5-3 0 0,5-4 8 0,-4-1-8 16,3-3 0-16,-3 0 0 0,4-4-10 0,0 0-6 15,-1-4 0-15,1 0-1 0,0-3-147 0,4-1-28 0,-4-4-7 16</inkml:trace>
          <inkml:trace contextRef="#ctx0" brushRef="#br0" timeOffset="578453.1968">22983 7932 1209 0,'0'0'108'0,"0"0"-87"0,0 0-21 0,0 0 0 15,0 0 134-15,0 0 22 0,0 0 5 0,5 8 1 16,-1 3-81-16,-4 5-16 0,4 0-3 0,-4 3-1 15,0 4 21-15,-4 5 4 0,4-5 1 0,0 4 0 16,-4 1-31-16,4 3-5 0,0-4-2 0,0 1 0 16,0-5-32-16,4 0-6 0,0-3-2 0,1-1 0 0,-1-3-20 15,1-4-4-15,-1-5-1 0,5 1-725 16,0-4-146-16</inkml:trace>
          <inkml:trace contextRef="#ctx0" brushRef="#br0" timeOffset="576969.3862">21206 7792 115 0,'0'0'10'0,"5"-12"-10"15,4 0 0-15,-1 0 0 0,1 5 195 0,-9 7 37 16,0 0 7-16,5-8 1 0,-5 0-104 0,0 8-20 16,0-8-5-16,-5 0-1 0,1 1-38 0,-5 3-8 15,5-4-2-15,-10 8 0 0,-3 0-9 0,-1 0-1 16,1 0-1-16,-1 4 0 0,-4 4-32 0,0-4-7 16,0 3 0-16,1 5-1 0,-1 4 4 0,0-1 1 15,0 9 0-15,-5-1 0 0,5 4 12 0,1 8 4 16,-6-3 0-16,5 3 0 0,0 4-10 0,0 4-2 0,5-4 0 15,4 3 0-15,4-3-11 0,5-3-9 0,-1 3 12 16,5-8-12-16,0 0 11 0,0 0-11 0,5-7 10 16,3 3-10-16,1-8 8 0,0 1-8 0,4-8 0 0,0-1 9 15,0-7-9-15,5 0 8 0,4-8-8 0,0 0 8 16,4-4-8-16,0-3 10 0,1-5-10 0,3-3 10 16,1-1-10-16,0 1 0 0,4 3 0 0,-9-7 0 15,-4-5 0-15,0 1 0 0,-4 0 0 0,-1-4 0 16,1-1 0-16,-9-3 0 0,4 4 0 0,-9-8 0 15,1 4 0-15,-5 0 12 0,-5 0 0 0,1 0 0 16,-5-4 4-16,0 4 2 0,0 3 0 0,-4 9 0 0,0 4-18 16,-4 3 0-16,-1 8 0 0,0 0 0 0,-3 4 0 0,-1 12 0 15,-5 0 0-15,1 4 0 16,4-1-30-16,-4 9-6 0,4-1-2 0,-5 9-605 16,5-5-121-16</inkml:trace>
          <inkml:trace contextRef="#ctx0" brushRef="#br0" timeOffset="578652.126">23211 7581 2127 0,'-21'-16'47'0,"12"9"9"0,-4 3 3 0,4 0 1 0,0 0-48 0,-4 0-12 15,4 4 0-15,0 0 0 16,1 8-65-16,-1 3-15 0,-4 21-4 0,-5-13 0 0</inkml:trace>
          <inkml:trace contextRef="#ctx0" brushRef="#br0" timeOffset="579545.8263">23497 7916 403 0,'0'-11'36'0,"4"-5"-36"0,5 0 0 0,0-3 0 16,-1-1 272-16,6 1 47 0,-1-1 9 0,4 1 3 15,1 3-196-15,-1 5-39 0,5-1-8 0,0 0-2 16,0 4-51-16,-4 5-11 0,4 6-1 0,0 5-1 15,-1 4-9-15,-3 7-1 0,0 5-1 0,-1 7 0 16,-8 0 1-16,0 0 1 0,-5 8 0 0,0 0 0 16,-8 4 30-16,0-4 5 0,-1 0 2 0,5 0 0 15,-4-8-27-15,0 5-6 0,-1-9-1 0,1-4 0 16,-5-3 8-16,5-5 0 0,-1 1 1 0,1-8 0 0,4-8 0 0,0 0 0 16,0 0 0-16,-9 4 0 0,9-4-25 0,0 0 0 15,-9-4 8-15,0-8-8 0,1 4 8 0,3-7 0 16,5-5 0-16,-4 5 0 0,4-5-8 15,0-3 8-15,9-1-8 0,-5-7 8 0,9 0-8 16,-4 0 0-16,9-4 9 0,-1-1-9 0,14 1 0 0,-5 4 0 16,-4 0 0-16,4 4 0 0,1 3 0 0,-5 9 9 15,4 7-9-15,-4 4 0 0,0 4 0 0,-5 8 0 16,5 7-10-16,-4 5 10 0,-5 7-11 0,5 8 11 16,-10 4-8-16,1 0 8 0,0 4 0 0,-5 0 0 15,-4 0 0-15,5-4 0 0,-10-4 0 0,5 0 0 16,-4-4 0-16,4-3 0 0,-4-5 9 0,-1-7 1 15,1-5 0-15,-1-3 0 0,1 0 2 0,0-8 0 16,-1-4 0-16,1-8 0 0,-1 5 16 0,5-9 3 16,0-4 1-16,0 1 0 0,0-8-32 0,9-5 0 0,-4 1 0 15,8 0 0-15,-4-4 0 0,4 4 0 0,9-4 0 0,-5 3 0 16,5 5 0-16,0 0 0 0,4 3 0 0,-4 5 0 16,0 3 0-16,0 5 0 0,-4 7-13 0,4 0 4 15,-5 4 9-15,5 4 0 0,-4 4 10 0,-1-1-10 16,-4 5 0-16,1 4 0 0,-1-1-13 0,-4 1 4 15,-1 3 1-15,1 1 0 0,9-1 0 0,-5 1 0 16,-4-1-116-16,-1 1-24 16,1 3-4-16,4-11 0 0</inkml:trace>
          <inkml:trace contextRef="#ctx0" brushRef="#br0" timeOffset="580348.3338">25273 7932 1728 0,'14'-20'153'0,"-10"9"-122"15,0 3-31-15,-4-8 0 0,5 5 0 0,-5-1 0 16,4 0 0-16,-4-3 0 0,5 3 68 0,-5 4 12 16,-5 0 1-16,5 8 1 0,0 0-55 0,0 0-11 15,-9-4-3-15,1 1 0 0,-6 3 2 0,1 3 0 16,-4 9 0-16,-1 4 0 0,-4-1-15 0,0 5 11 15,0 3-11-15,0 4 10 0,5-3-10 0,-1-1 0 16,5 1 0-16,0-5 8 0,4 1-8 0,5-5 0 0,4-3 0 0,0 0 8 16,0-12-8-16,9 7 0 0,-1-7 9 0,1-3-9 15,4-5 0-15,5 0 0 0,-1-4-12 0,5-3 4 16,0-5 8-16,-4 1 0 0,8-1 0 0,1-3 0 16,-1 3 0-16,-4 1 0 0,-5-1 0 0,1 5 0 15,-1 3 25-15,1 4 4 0,-14 4 1 0,-4 4 0 16,0 0-22-16,5 12-8 0,-5 4 0 0,0 7 0 15,-5 0 16-15,1 5-4 0,4-1 0 0,0 4 0 16,4-4-3-16,1-3-1 0,4-5 0 0,4 1 0 16,4-5-8-16,5-3-11 0,0-4 3 0,4-4 0 15,5-4-4-15,0-4 0 0,0-8 0 0,4 4 0 16,0-7 12-16,4-5 0 0,1-3 0 0,-1-4 0 16,-4-1-12-16,5-3 0 0,-5-8 0 0,0 0 0 0,0-4 21 15,0 0 4-15,-4-3 1 0,0-5 0 0,-1 8 7 16,1-4 2-16,-5-3 0 0,1-1 0 0,-5 4-12 15,0-4-3-15,0 1 0 0,-5-5 0 0,1 4-8 0,-1 8 0 16,-4 4 0-16,0-3 8 0,1-1-8 16,-6 4 0-16,-3-4 0 0,-1 4 0 0,1 4 10 0,-1-4 0 15,-4 7 0-15,0 5 0 0,-4 8-10 0,-1 7 0 16,1 0 0-16,-9 4 0 0,4 5 0 0,-4-1 0 16,-5 4 0-16,1 0 0 0,-1 11 0 0,-4-3 0 15,0 4 0-15,5 0 0 0,3 3 0 0,-7 5-14 16,3-1 3-16,-4 5 1 0,-4-1 10 0,-1 8 14 15,1 4-3-15,0 16-1 0,-1-4 32 0,10 7 6 16,-1-3 2-16,5 8 0 0,0-5 2 0,4 9 1 16,5-5 0-16,8 8 0 0,5-15-1 0,4 4 0 15,-8 3 0-15,8 1 0 0,4-5-28 0,5-3-7 0,-4-4-1 0,-1-4 0 16,1-1-4-16,-1-6-2 16,1-1 0-16,-5-4 0 0,5-8-20 0,-5 5-4 0,4-5-1 15,1-4 0 1,-5 5-105-16,5-1-22 0,-1-3-4 0,5-1-1048 0</inkml:trace>
        </inkml:traceGroup>
        <inkml:traceGroup>
          <inkml:annotationXML>
            <emma:emma xmlns:emma="http://www.w3.org/2003/04/emma" version="1.0">
              <emma:interpretation id="{FD492C8E-F40D-40E8-9792-63915828B721}" emma:medium="tactile" emma:mode="ink">
                <msink:context xmlns:msink="http://schemas.microsoft.com/ink/2010/main" type="inkWord" rotatedBoundingBox="29261,7795 32745,7596 32834,9143 29350,9342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581921.6877">28880 6754 1810 0,'0'-8'40'0,"4"-3"8"0,1-5 1 0,3 0 3 0,-3 5-42 0,4-1-10 0,-5 4 0 0,0 0 0 16,-4 8 66-16,0 0 11 0,0 0 3 0,0 0 0 16,0 0-30-16,5 8-6 0,-1 8 0 0,-4 3-1 15,0 1-19-15,-4 11-3 0,4 4-1 0,-5 4 0 16,5 0 27-16,0 12 5 0,0 3 0 0,0 5 1 16,-4-4-29-16,4 7-7 0,0 0-1 0,0 1 0 15,0-1-3-15,0 1-1 0,-4-5 0 0,-1-3 0 16,1-1-12-16,-1-3 0 0,5-8 0 0,-8 4-10 15,3-8-2-15,1 0 0 0,-5-4 0 0,5 0 0 16,-5-4-192-16,4-4-38 16,-3 16-8-16,-1-16-2 0</inkml:trace>
          <inkml:trace contextRef="#ctx0" brushRef="#br0" timeOffset="582354.0602">29288 7437 1152 0,'0'0'102'0,"0"0"-82"0,0 0-20 0,0 0 0 15,0 0 134-15,0 0 22 0,0 0 5 0,0 0 1 16,0 0-88-16,0 0-18 0,0 0-3 0,0 11-1 15,-5 1-21-15,1 11-5 0,-5 1-1 0,1 3 0 16,-6 4-2-16,1 1-1 0,4-1 0 0,-4 0 0 16,4 0-3-16,1-4-1 0,3 1 0 0,1-5 0 15,4 1-5-15,0-1-1 0,0-8 0 0,4-3 0 16,1 0-1-16,8-4-1 0,-4 3 0 0,8-11 0 16,1-4 6-16,-5 1 0 0,4-1 1 0,1-4 0 15,0-4-5-15,8 0 0 0,-9-3-1 0,5-1 0 16,0 1-11-16,-4-1 12 0,-1-7-12 0,-3 3 12 0,3-3-12 15,-4-1 10-15,0-3-10 0,1 0 10 0,-10 0-10 16,5-1 0-16,-5 1 9 0,-4 4-9 0,-4 3 0 0,-1 1 8 16,-3 3-8-16,-6 0 0 0,1 9 25 0,-4 3 1 15,-10 0 0-15,5 0 0 0,-8 12-39 0,3-4-8 16,10-1-2-16,-5 5 0 16,-4 4-101-16,4 4-21 0,4-1-4 0</inkml:trace>
          <inkml:trace contextRef="#ctx0" brushRef="#br0" timeOffset="581656.3481">27643 7893 864 0,'0'0'76'0,"4"-8"-60"16,-4 8-16-16,9-4 0 0,0-4 220 0,4 4 42 16,0-3 8-16,4-1 2 0,10 4-159 0,-1-4-31 15,9 0-6-15,9 1-2 0,0-1-22 0,4 0-4 16,0 0 0-16,5 0-1 0,-5 1-33 0,1 3-6 16,-1-4-8-16,0 0 11 15,0 4-119-15,-4-4-24 0,0 5-5 0</inkml:trace>
          <inkml:trace contextRef="#ctx0" brushRef="#br0" timeOffset="581421.9603">27928 7382 1094 0,'0'0'97'16,"17"-4"-77"-16,10 0-20 0,-1-4 0 0,5 1 80 15,-1-1 12-15,5 0 2 0,1 0 1 0,-1-3-25 0,-5 3-5 16,-3-8-1-16,-1 1 0 0,-4 3-51 0,0-4-13 15,-5 5 0-15,-3-1 0 0,-6 0 0 0,6-3 9 16,-10 3-9-16,5-4 8 0,-9 5 1 0,0-5 0 16,-5 4 0-16,5-3 0 0,-4 3 3 0,4-4 0 15,-4 1 0-15,-5 3 0 0,9 0-3 0,-5 1 0 16,-3-1 0-16,-1 4 0 0,0-4 3 0,0-3 0 16,1-5 0-16,-1 9 0 0,0 7 3 0,-4-8 1 15,8-4 0-15,-3 1 0 0,-1 7 0 0,0 4 1 16,0 0 0-16,1 0 0 0,3 0 3 0,5 4 1 15,-4 0 0-15,-5 4 0 0,5 8-29 0,-1-4-7 16,5-8-1-16,-4 8 0 0,-1 3 16 0,1 9 0 16,4 7 0-16,-4-3 0 0,4-5 21 0,-5 8 1 0,5 8 0 15,0 8 0-15,0-4 9 0,5 8 1 0,-5 0 1 16,4 8 0-16,-4-1 11 0,4 9 3 0,1-1 0 0,-1 4 0 16,1-7-1-16,3 3 0 0,-8-7 0 0,9 3 0 15,0-7-24-15,-5-4-5 0,1-1-1 0,-1-3 0 16,0-4-4-16,1-4-2 0,-5 1 0 0,-5-5 0 15,5-4-10-15,-4-4 0 0,-9 1 0 0,4-1 0 32,-8-3-145-32,-1-9-28 0</inkml:trace>
          <inkml:trace contextRef="#ctx0" brushRef="#br0" timeOffset="582871.3847">29740 7363 576 0,'8'-8'51'0,"-3"-4"-41"0,4 0-10 0,-5 5 0 15,9-1 243-15,-8 0 46 0,3 4 10 0,-8 4 1 16,9-4-192-16,-9 4-38 0,0 0-8 0,5 12-2 16,-1 3-24-16,-4 5-4 0,-4-1-2 0,-1 9 0 15,1-1 1-15,-1 4 0 0,-3 4 0 0,8-7 0 16,-5 3 11-16,5-4 2 0,0 0 1 0,0-3 0 16,5-1-31-16,-1-7-6 0,-4-1-8 0,9-3 11 15,0 0 1-15,4-4 0 0,-5-4 0 0,6-8 0 16,-1 4 4-16,4-4 0 0,1-4 1 0,4 0 0 0,-5-4-17 0,5 1 0 15,-4-5 0-15,4-3 0 0,4-1 0 0,-4-3 13 16,0-1-1-16,0 5 0 0,0-5-12 0,-5 9-16 16,1-1 3-16,-5 5 1 0,-4 7 41 0,0 0 9 15,-9 4 2-15,0 0 0 0,0 15-24 0,4 1-4 16,-4 0 0-16,-4 7-1 0,4 0 1 0,-5 1 1 16,5-5 0-16,0-3 0 0,0 7-13 0,0-3 0 15,5-5 0-15,3 1 0 0,1-4 0 0,4-5 0 16,1 5 0-16,3-12 0 0,1 0 28 0,4-4 4 15,0-4 0-15,4 1 0 0,0-5-12 0,-4-4-1 16,4-3-1-16,-4-5 0 0,5 1-3 0,-5 0-1 16,0-5 0-16,-5 1 0 0,-4 0 14 0,0 3 2 15,1-7 1-15,-1 4 0 0,-4 0-31 0,-5 3 8 16,0-3-8-16,-4 3 0 0,-4 1-13 0,-5 0-6 0,0-5-1 16,1 9 0-1,-1-1-19-15,-4 5-4 0,-1 3-1 0,-3 4-781 0,4 0-157 16</inkml:trace>
          <inkml:trace contextRef="#ctx0" brushRef="#br0" timeOffset="592158.8606">31012 7733 1058 0,'0'0'47'0,"4"-16"9"0,-4 9-44 0,0-9-12 0,5 8 0 0,-1 0 0 16,1-3 83-16,-1 3 14 0,0-4 3 0,5 4 1 15,-9 8-19-15,5-7-4 0,-5-5-1 0,8 4 0 16,-3 0-17-16,-5 8-4 0,0-11-1 0,4 7 0 16,0-4-6-16,-4 8-1 0,0 0 0 0,0-8 0 15,-4 0-12-15,4 8-2 0,0 0-1 0,0 0 0 16,0 0-21-16,0 0-4 0,0 0 0 0,0 0-8 31,9 8-25-31,4 4-12 0,0 3-3 0,5-3-904 0</inkml:trace>
        </inkml:traceGroup>
      </inkml:traceGroup>
      <inkml:traceGroup>
        <inkml:annotationXML>
          <emma:emma xmlns:emma="http://www.w3.org/2003/04/emma" version="1.0">
            <emma:interpretation id="{F3EA256D-0905-4C58-9DC8-3EB00CFE0838}" emma:medium="tactile" emma:mode="ink">
              <msink:context xmlns:msink="http://schemas.microsoft.com/ink/2010/main" type="line" rotatedBoundingBox="1859,11447 31750,9620 31839,11072 1948,12898"/>
            </emma:interpretation>
          </emma:emma>
        </inkml:annotationXML>
        <inkml:traceGroup>
          <inkml:annotationXML>
            <emma:emma xmlns:emma="http://www.w3.org/2003/04/emma" version="1.0">
              <emma:interpretation id="{D31768CD-9AB1-4BAD-A8B2-021393F35242}" emma:medium="tactile" emma:mode="ink">
                <msink:context xmlns:msink="http://schemas.microsoft.com/ink/2010/main" type="inkWord" rotatedBoundingBox="1890,11955 3668,11847 3725,12790 1948,12898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593631.9">213 11017 1267 0,'0'-12'112'0,"5"4"-89"15,-5-7-23-15,4 3 0 0,-4 0 35 0,5 4 2 16,-10-3 1-16,5 3 0 0,5-4 9 0,-5 4 1 16,-5 1 1-16,5 3 0 0,0 4-17 0,0 0-3 15,0 0-1-15,0 0 0 0,0 0 8 0,9 15 2 0,4 5 0 0,-4 7 0 16,4 8-16-16,9 4-3 0,-9 8-1 0,5 8 0 15,4-5 16-15,0 9 3 0,-5-1 1 0,5 9 0 0,-4-13-25 0,4 1-5 16,-5-1 0-16,5-3-8 16,-4-4 12-16,3-8-4 0,-7-4 0 0,-1 0-8 15,0-12 12-15,-4-3-4 0,0-1 0 0,-1-7-8 16,-8-4 42-16,0-8 2 0,0 0 0 0,0 0 0 16,9-12-11-16,-5 0-1 0,1-7-1 0,-1-4 0 15,5-1-13-15,-9-7-2 0,0-4-1 0,0-4 0 16,-9-4-15-16,9-4 11 0,0 0-11 0,-4-3 10 15,4-1-10-15,4 0 0 0,-4-3 9 0,9 7-9 16,-5 8 0-16,5 0 0 0,0 8 0 0,4 11-8 0,-4 5-9 16,0 7-2-16,4 8 0 0,0 8 0 0,5 7 19 15,-5 9 0-15,-5 3 0 0,6 8 0 0,3 4 0 16,-4 4-13-16,0 0 4 0,1 0 1 0,-1 0 8 16,0-4 0-16,0-4 8 0,0-4-8 0,-4-8 0 0,0 1 0 15,0-9 0-15,-1 1 8 0,-3-4-8 0,4-5 0 16,-9-7 0-16,0 0 0 0,8-3 24 0,-3-1 0 15,-1 0 0-15,5-4 0 0,0-8-4 0,-1-3 0 16,1-1 0-16,0-7 0 0,4 0 5 0,0-4 1 16,-4-1 0-16,4 1 0 0,-8 0 2 0,3 0 0 15,6 0 0-15,-6-1 0 0,-3 1-13 0,4 0-3 16,-1 0 0-16,5 3 0 0,1 5-12 0,-1 4 0 16,-4-1 0-16,8 1 0 0,-8 3-15 0,0 8-2 15,4-4-1-15,-9 5 0 16,5-1-123-16,-9 8-25 0,0 0-5 0,13-4-522 0,5 4-105 0</inkml:trace>
          <inkml:trace contextRef="#ctx0" brushRef="#br0" timeOffset="594290.2236">1666 11547 1443 0,'0'0'64'0,"4"-8"13"0,5 4-61 0,4-7-16 16,-4-1 0-16,8 0 0 0,1 1 48 0,-1-5 6 16,5-4 2-16,5 1 0 0,-5-4-10 0,-5 3-2 15,9-3 0-15,-8-1 0 0,13 1-33 0,-18-4-11 16,0-1 0-16,5 5 0 0,-10-4 14 0,5-1-4 15,-4 1-1-15,-9-4 0 0,5 3 11 0,-1 5 1 16,-4-4 1-16,-4 7 0 0,-1 5 4 0,5-5 1 16,0 5 0-16,-13 3 0 0,4 4 4 0,-4 4 1 15,0-4 0-15,0 4 0 0,0 4-4 0,-1 0-1 16,-7 0 0-16,3 4 0 0,-4 0-4 0,-4 8-1 16,-1 0 0-16,5 7 0 0,-8 8 1 0,8 5 0 15,4-1 0-15,-4 4 0 0,5 4-9 0,-1 0-2 16,9 0 0-16,5 4 0 0,4-4 1 0,0 0 0 0,0-4 0 15,9 0 0-15,4 0-4 0,0-4-1 0,0 1 0 0,5-5 0 16,4-8-8-16,-5 5 10 0,5-9-10 0,0 1 10 16,5-4-10-16,-5-5 8 0,4 1-8 0,5-4 8 15,-5-4-34-15,5-4-7 16,-1-4-2-16,5-3-698 0,-4-1-140 0</inkml:trace>
        </inkml:traceGroup>
        <inkml:traceGroup>
          <inkml:annotationXML>
            <emma:emma xmlns:emma="http://www.w3.org/2003/04/emma" version="1.0">
              <emma:interpretation id="{2A1354B9-6CAB-48EA-99BE-C9ADC34EEEF5}" emma:medium="tactile" emma:mode="ink">
                <msink:context xmlns:msink="http://schemas.microsoft.com/ink/2010/main" type="inkWord" rotatedBoundingBox="5403,11488 7566,11356 7637,12514 5473,12646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595716.3585">5193 10599 1497 0,'-18'-11'133'0,"14"3"-106"0,-5 0-27 0,0 0 0 16,5 0 82-16,0 5 11 0,4 3 3 0,0 0 0 16,0 0-30-16,0 0-6 0,0 0 0 0,4 7-1 15,0 9-174-15,1 0-34 0,-5 15-7 0,9-8-2 0</inkml:trace>
          <inkml:trace contextRef="#ctx0" brushRef="#br0" timeOffset="595946.9136">5597 10443 1670 0,'0'-11'74'0,"0"11"15"0,0-4-71 0,0 4-18 16,0 0 0-16,0 0 0 0,4 8 83 0,5 7 13 16,-5 5 2-16,0 3 1 0,-4 8-38 0,5 0-7 15,-5 1-2-15,0 3 0 0,4 8 2 0,-4-4 0 16,0 4 0-16,5-4 0 0,-5 3-22 0,0 1-4 15,8-4 0-15,-3-4-1 0,-5 1-27 0,4-1 8 16,1-4-8-16,3 0 0 0,-3-4 8 0,4-3-8 0,-5-1 0 16,0 1 8-16,5-1-19 0,-5-4-4 0,-4 1-1 0,5 3 0 31,-5-3-138-31,0 3-28 0</inkml:trace>
          <inkml:trace contextRef="#ctx0" brushRef="#br0" timeOffset="596270.204">5798 10330 806 0,'0'0'72'0,"0"-8"-58"15,-4 1-14-15,4-1 0 0,0 8 196 0,0 0 36 16,0 0 7-16,0 0 1 0,0 0-132 0,4 4-28 15,5 0-4-15,0 7-2 0,4 5-14 0,-4 3-2 16,4 9-1-16,-4-1 0 0,0 4 7 0,-1 4 2 16,-3 0 0-16,4 4 0 0,-5 0-20 0,0 0-4 15,1 0-1-15,-5 4 0 0,0-4-17 0,4 0-3 16,-4 0-1-16,0 4 0 0,0-4-20 0,-4 4 0 16,4-4 0-16,0 0 0 0,0 0 0 0,0-8 0 15,0 4 0-15,0-3 0 16,0 3-85-16,0-4-22 0,0-4-4 0</inkml:trace>
          <inkml:trace contextRef="#ctx0" brushRef="#br0" timeOffset="595436.6787">3780 11063 1321 0,'-13'-19'58'0,"13"11"13"15,0-4-57-15,0 1-14 0,-4-1 0 0,-1 4 0 0,5-7 83 0,0 7 13 16,0 8 4-16,0 0 0 0,0-8-24 0,0 8-4 16,0 0 0-16,0 0-1 0,-4 12-40 0,4 3-8 15,4 13-2-15,-4 3 0 0,0 4-4 0,5 4-1 16,-5 8 0-16,8-4 0 0,1 3-16 0,4-3 0 15,1 0 0-15,-1-4 0 0,0-4 0 0,4 0 0 16,-3-7 0-16,-1-1 0 0,0-7 0 0,0-1 10 16,0-7-10-16,0-1 8 0,-4-3 2 0,0-4 0 15,4-8 0-15,0 0 0 0,-4-7 4 0,4-1 1 16,0-4 0-16,1-3 0 0,3-8-15 0,-4-5 9 16,0 5-9-16,5-4 8 0,-1-4-8 0,1-4 0 15,-5 0-10-15,0 0 10 0,1 0-12 0,-1 4 12 16,-5 7-13-16,1 5 5 0,0 7 8 0,-5 9-10 15,5 3 10-15,-4 8-10 0,3 7 2 0,1 5 0 16,0 3 0-16,4 9 0 0,-9 3 8 0,10 0 0 16,-1 0 0-16,0 0 0 0,0 1 0 0,0-5 8 0,9 0-8 0,-4-7 0 15,-1-5 0-15,1-3 8 0,-1-4-8 0,-3 0 0 16,3-8 16-16,-4-4 0 0,0-4-1 0,5-4 0 16,0 1 18-16,-1-9 4 0,1-3 1 0,-1-1 0 15,-4-3-3-15,0-4-1 0,1 0 0 0,-1-1 0 16,-9-3-12-16,5-4-2 0,0 4-1 0,-5 0 0 15,1 0-19-15,-1 0 8 0,-4 4-8 0,0-1 0 16,4 1 0-16,-4 4 0 0,0 4 0 0,0 3-12 16,-4 4-97-16,4 9-19 15,0 7-4-15,0 0-843 0</inkml:trace>
          <inkml:trace contextRef="#ctx0" brushRef="#br0" timeOffset="595549.8948">4987 11060 1382 0,'0'0'61'0,"0"0"13"0,0 0-59 0,0 0-15 16,9 7 0-16,4 1 0 0,0 4 101 0,-4 3 18 15,-5 1 3-15,5 4 1 0,4-5-41 0,-4 5-8 16,-5-5-2-16,5 5 0 0,4-1-35 0,-9 1-7 15,1-1-2-15,-1-3 0 0,5-1-6 0,0 1-2 0,-5-4 0 0,1-1 0 16,-1 1-35-16,0 0-7 0,-4-4-2 0,0-8-630 16,0 0-126-16</inkml:trace>
        </inkml:traceGroup>
        <inkml:traceGroup>
          <inkml:annotationXML>
            <emma:emma xmlns:emma="http://www.w3.org/2003/04/emma" version="1.0">
              <emma:interpretation id="{0D7AB31F-C3B0-4C7E-83D0-FA9CA463C93C}" emma:medium="tactile" emma:mode="ink">
                <msink:context xmlns:msink="http://schemas.microsoft.com/ink/2010/main" type="inkWord" rotatedBoundingBox="9161,11001 11977,10828 12059,12156 9242,12328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597958.3359">7540 10985 1375 0,'0'0'60'0,"0"0"14"0,5-7-59 0,3-5-15 0,1 4 0 0,0-4 0 16,4 1 66-16,5-1 10 0,-1-4 3 0,5 5 0 16,0-5-24-16,4 1-5 0,-4-5-1 0,5 8 0 15,3-3-29-15,5 7-5 0,-4-4-2 0,4 1 0 16,-4 3-29-16,0 0-7 0,-5 4-1 0</inkml:trace>
          <inkml:trace contextRef="#ctx0" brushRef="#br0" timeOffset="597771.7531">7584 10677 1094 0,'0'0'48'0,"0"0"11"0,0 0-47 0,0 0-12 16,0 0 0-16,0 0 0 0,9-4 81 0,0 1 15 0,-5 3 2 0,5-4 1 16,4 0-33-16,-4-4-6 0,4 4-2 0,0-4 0 15,0-3-8-15,5-1-2 0,-5 0 0 0,0-3 0 16,5-1-24-16,-1 0-4 0,-8-3-2 0,4-1 0 15,-4-3-18-15,4 3 10 0,0-7-10 0,0 4 8 16,-4-1-8-16,0 1 0 0,-5 3 0 0,1-3 0 16,-1 0 0-16,-4 3 8 0,-4-7-8 0,-1 0 0 15,5-1 8-15,-4 1-8 0,-1 0 8 0,-8 3-8 16,5-3 0-16,-1 4 0 0,0-5-14 0,5 5 5 16,-10 3 9-16,6 1 14 0,-1 3-3 0,0 1-1 15,0 3-10-15,1 4-17 0,-6 4 4 0,6 0 1 16,-1 0 12-16,9 4 13 0,-13 4-2 0,4 4-1 15,0 0-10-15,5 4 0 0,-5-1 0 0,5 5 0 0,-1 7 0 16,10 5 0-16,-5-1-9 0,4 8 9 0,0 8 0 16,5 4 0-16,4 3 11 0,0 5-11 0,-4 0 34 0,4 3 0 15,1-3 0-15,-1-1 0 0,-5 5 14 0,1-5 4 16,-9-3 0-16,9 0 0 0,0 0-25 0,0-5-5 16,-1-3-1-16,1 0 0 0,0-4-13 0,-5 0-8 15,1 0 8-15,-1-8-8 0,-4 4 8 0,0-7-8 16,0-1 10-16,-4-4-10 15,-1 1-81-15,1-1-23 0,-5-3-4 0,9-9-832 0</inkml:trace>
          <inkml:trace contextRef="#ctx0" brushRef="#br0" timeOffset="598196.0234">8290 10693 1501 0,'0'0'66'0,"0"0"14"0,0 0-64 0,5 12-16 15,-1-1 0-15,1 5 0 0,-1 0 78 0,0-1 12 16,5 1 2-16,0 3 1 0,-5 1-22 0,5 3-5 16,0-3-1-16,0 3 0 0,-5-3-42 0,9-1-9 15,-4 1-2-15,4-1 0 0,-4-3-12 0,4-9-18 16,-13-7 4-16,0 0 1 15,9 8-143-15,4-8-29 0,9-8-6 0,9-7-1 0</inkml:trace>
          <inkml:trace contextRef="#ctx0" brushRef="#br0" timeOffset="598294.2455">8435 10295 1152 0,'0'0'102'0,"0"0"-82"0,0 0-20 0,0 0 0 15,0 0 71-15,0 0 9 0,0 0 3 0,0 0-679 16</inkml:trace>
          <inkml:trace contextRef="#ctx0" brushRef="#br0" timeOffset="598762.0758">8817 10588 633 0,'0'0'56'0,"4"11"-44"0,5 1-12 0,-5 8 0 0,1-1 176 0,4 8 32 16,-1 5 8-16,1-5 0 0,0 8-110 0,0-4-22 16,-1 0-5-16,1 4-1 0,0-3-35 0,0-5-7 15,-1 0-2-15,1-3 0 0,0-5-14 0,-5-3-4 16,1-8 0-16,-1 3 0 0,-4-11 1 0,0 0 0 16,0 0 0-16,5-8 0 0,3 1 26 0,1-9 5 15,-4-3 0-15,3-1 1 0,1-3-8 0,-5-5-1 16,5-3-1-16,0 0 0 0,0-4-24 0,0 0-5 15,4 0-1-15,0 3 0 0,0 5-9 0,5 4 0 16,-10 3 0-16,1 9 0 0,9 3 14 0,-1 0-2 16,-8 8-1-16,4 4 0 0,5 4-11 0,-5 3 8 15,0 5-8-15,0 3 8 0,0 1-8 0,1 3 12 16,-1 1-12-16,0-1 12 16,4 8-102-16,-3-7-20 0,-1-1-4 0</inkml:trace>
          <inkml:trace contextRef="#ctx0" brushRef="#br0" timeOffset="599055.3438">10058 10584 1666 0,'5'-24'74'0,"-1"17"15"16,5-9-71-16,-5 4-18 0,1 1 0 0,-1-5 0 15,1 4 67-15,-1-3 9 0,-4 3 3 0,4-4 0 16,-8 5-54-16,4-1-10 0,-4 4-3 0,-5-4 0 15,4 9 0-15,-8 3-1 0,0 3 0 0,-5 5 0 0,1 4 12 0,-9 7 2 16,-1 5 1-16,1 3 0 0,0 8 8 0,-5 0 2 16,5 4 0-16,4 4 0 0,4-4-36 0,5 4 0 15,-5 0 0-15,10-4-12 0,-6-4 12 0,10-4 0 16,0 4 9-16,4-7-9 0,0-5 8 0,8-7-8 16,-3-1 0-16,4-3 9 0,-9-12-9 0,8 4 10 15,6-8-10-15,-1-4 10 0,9-7 0 0,0-1 0 16,4-3 0-16,-4-5 0 0,0-7-10 0,4 0 10 15,-4 0-10-15,-4-8 10 0,4 0-10 0,-5-8 10 16,1-4-10-16,-1-4 10 0,1-7-10 0,-5-4 8 16,4-8-8-16,-3 3 8 0,-1-3-8 0,0 0 0 15,4 4 0-15,-3 0 8 0,3 11-8 0,-4 9 0 16,1 3 0-16,-6 12 0 0,1 11 18 0,-5 9 2 16,1 7 0-16,-5 8 0 0,0 16 4 0,0 11 2 15,-9 8 0-15,5 12 0 0,-5 3-10 0,0 9-1 0,0 3-1 0,5 5 0 16,-5 3 4-16,5-4 1 0,4-3 0 0,4-5 0 15,-4-3-11-15,9-5-8 0,0 1 9 0,4-8-9 16,0 0-13-16,5 0-9 0,4-8-2 0,-1-4 0 31,6 0-191-31,-5-7-38 0</inkml:trace>
        </inkml:traceGroup>
        <inkml:traceGroup>
          <inkml:annotationXML>
            <emma:emma xmlns:emma="http://www.w3.org/2003/04/emma" version="1.0">
              <emma:interpretation id="{EC8B4471-7620-4988-BBE6-DD84A8AAAED3}" emma:medium="tactile" emma:mode="ink">
                <msink:context xmlns:msink="http://schemas.microsoft.com/ink/2010/main" type="inkWord" rotatedBoundingBox="13522,11353 14187,11313 14225,11933 13560,11974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599914.6588">12230 10584 1224 0,'13'-20'54'0,"-4"12"11"0,0-3-52 0,-5-1-13 15,9-4 0-15,-4 5 0 0,0-9 98 0,0 5 17 16,-5-1 3-16,5-3 1 0,-9-1-48 0,0 4-10 15,0-3-1-15,0-1-1 0,-9 5-12 0,5 3-3 16,-5-7 0-16,0 7 0 0,-4 4-1 0,0-4-1 16,0 9 0-16,-5-1 0 0,1 4 2 0,-1 4 1 15,-4 3 0-15,0 9 0 0,0 0-25 0,-4 7-6 16,-5 4-1-16,5 8 0 0,-5 4-13 0,5 0 0 16,-1 4 0-16,1-4 0 0,9 8 0 0,-1-4-8 15,5-4 8-15,0 4 0 0,8-4 0 0,5-8 0 0,0-4 8 16,5-3-8-16,4-5 0 0,-1-3 0 0,5-4 0 0,5-5 0 15,4-3 0-15,0-8 0 0,4-3 0 0,1-9 0 16,3-4 8-16,1-3-8 0,0-8 0 0,-1 4 0 16,1-5 0-16,0-7 0 0,0 4 0 0,-5-4 0 15,-4-4 8-15,0-3-8 0,-5-1 0 0,5 0 9 16,-4 4-1-16,-1 4 0 0,-4 8 0 0,1 7 0 16,-10 9 18-16,5 7 3 0,0 4 1 0,-9 4 0 15,4 8-6-15,0 8 0 0,-4 7-1 0,0 4 0 16,0 4-14-16,5 5-9 0,-5-1 12 0,4 0-12 15,5 4 0-15,0 0 0 0,4-4 0 0,-4 0 0 16,-1 0-135-16,10 0-24 0,4-4-5 16</inkml:trace>
        </inkml:traceGroup>
        <inkml:traceGroup>
          <inkml:annotationXML>
            <emma:emma xmlns:emma="http://www.w3.org/2003/04/emma" version="1.0">
              <emma:interpretation id="{8CEAA056-678A-4A19-ACF2-938C38683D24}" emma:medium="tactile" emma:mode="ink">
                <msink:context xmlns:msink="http://schemas.microsoft.com/ink/2010/main" type="inkWord" rotatedBoundingBox="16207,10631 21975,10279 22054,11568 16286,11920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602804.0988">17052 9476 806 0,'0'0'72'0,"0"0"-58"0,0 0-14 0,0 0 0 15,0 0 183-15,0 0 33 0,0 12 8 0,0 7 0 16,0-3-108-16,0 7-21 0,-5-3-5 0,5 11-1 16,-4 4-3-16,0-4-1 0,-5 8 0 0,4 0 0 15,-3 4-17-15,-1 0-4 0,-4-4-1 0,0 4 0 16,-1 0-16-16,1-4-3 0,4 0-1 0,-4 0 0 16,4 0-14-16,1 0-2 0,-1 0-1 0,5-4 0 15,-5 0-26-15,0-4 0 0,0 4 0 0,5-3 0 16,-5 3-133-16,5-8-32 0,-5-4-7 0,0 1-863 15</inkml:trace>
          <inkml:trace contextRef="#ctx0" brushRef="#br0" timeOffset="602889.3762">17328 10209 1926 0,'0'0'85'0,"0"0"18"0,0 0-83 0,5 8-20 15,-1 0 0-15,-4 4 0 0,0 3 60 0,0-3 7 16,4 0 1-16,-4 7 1 0,5-3-12 0,-5 3-2 16,4 1-1-16,-4-1 0 0,4 1-42 0,-4-1-12 15,0-3 0-15,0-1 0 0,0 1 30 0,5-4 2 0,-5-1 0 0,4-3-755 32,-4-8-150-32</inkml:trace>
          <inkml:trace contextRef="#ctx0" brushRef="#br0" timeOffset="602983.5968">17530 9987 2127 0,'0'0'47'0,"0"0"9"0,-4-4 3 0,4 4 1 16,0 0-48-16,0 0-12 0,0 0 0 0,0 0 0 16,0 0-65-16,0 0-15 0,4 12-4 0</inkml:trace>
          <inkml:trace contextRef="#ctx0" brushRef="#br0" timeOffset="601317.0921">14604 10178 982 0,'0'-15'44'0,"0"15"8"0,0-12-41 0,0 4-11 16,0-8 0-16,0 5 0 0,4-1 100 0,-4 4 17 15,0-3 4-15,0 3 1 0,0-4-37 0,0 4-7 16,0 8-2-16,0 0 0 0,0 0-32 0,0 0-6 0,0 0-2 0,0 0 0 16,0 0-26-16,0 0-10 0,4 12 0 0,1 7 9 15,-1 5 12-15,5 7 3 0,0 0 0 0,-5 8 0 16,1 4 4-16,3 4 0 0,-3 0 1 0,-1 3 0 16,0-3 2-16,1 4 0 0,-1-8 0 0,-4 0 0 15,5 0 1-15,-5-8 0 0,0 4 0 0,0-8 0 16,0 0-4-16,0-4 0 0,0-7 0 0,0-1 0 15,0-7-8-15,0 0-3 0,-5-4 0 0,5-8 0 16,0 0 3-16,0 0 0 0,0 0 0 0,0 0 0 16,0 0-20-16,0 0 10 0,0 0-10 0,0 0 8 15,-4-4 1-15,-5-4 0 0,5-4 0 0,-5 1 0 16,5-1-1-16,-5-8-8 0,-4 1 12 0,4-1-4 0,0 1-8 16,0-8 0-16,5-1 9 0,-1-3-9 0,1-4 0 15,4-4 0-15,0-8 0 0,4 0 0 0,5-7-12 16,0-1 4-16,4 1 0 0,0-5 0 0,1 1-4 0,3-1 0 15,1 1 0-15,4 7 0 0,-1 0-8 0,6 8-1 16,-1-4-1-16,0 8 0 0,5 4 13 0,0 0 9 16,4 8-12-16,0 4 12 0,9 3-9 0,-5 5 9 15,-8 7 0-15,4 4-9 0,0 8 9 0,0 4 0 16,-4 3-9-16,-5 9 9 0,-4 3 0 0,-4 4 0 16,-5 5-9-16,-4 3 9 0,-5 0 0 0,-8 4 12 15,-5 0-1-15,-8 4-1 0,-5-4 10 0,0 4 3 16,-5-4 0-16,-3 0 0 0,-5 0-11 0,-5-4-1 15,1 4-1-15,3-8 0 0,-3 0-10 0,4-4-14 16,4 1 3-16,0-9 1 16,5-3-43-16,4-5-9 0,-4-3-2 0,8-4 0 15,1-4-144-15,4-4-28 0,-5-4-7 0,18 8-1 0</inkml:trace>
          <inkml:trace contextRef="#ctx0" brushRef="#br0" timeOffset="601822.2167">15709 10131 921 0,'0'0'82'0,"9"-7"-66"0,-5-1-16 0,5 4 0 0,-4-4 145 0,3 4 26 15,-8 4 5-15,0 0 0 0,5-4-61 0,-5 4-13 16,0 0-2-16,0 0-1 0,0 0-45 0,0 0-9 15,0 0-1-15,0 0-1 0,0 0-28 0,-5-8-6 16,1 5-1-16,4 3 0 0,-9-4-8 0,0 0 0 16,1 4 0-16,3 0 8 0,-4 0 1 0,1 4 0 15,-5 0 0-15,-1 3 0 0,1-3 10 0,0 4 1 16,-5 8 1-16,5 3 0 0,-9 5-13 0,5 7-8 16,-5 0 10-16,4 0-10 0,1 8 0 0,4-4 0 15,-5 4 0-15,5-8 0 0,4 5 0 0,0-9 0 16,5 0 0-16,0-3 0 0,4-5 0 0,0-3 8 15,0-5-8-15,8-3 0 0,-8-8 0 0,9 4 0 16,9-8-9-16,-5-4 9 0,0-3 0 0,5-1 0 0,4-8-8 16,-1-3 8-16,-3-4 0 0,4-1 12 0,-5 1-3 15,5-4 0-15,0 0-9 0,-4-4 0 0,-5 0 0 0,5-4 0 16,-1 3 0-16,-4 1 0 0,0 8 0 0,1 4 0 16,-1 3 12-16,-9 5-4 0,5 3 0 0,-5 8 0 15,-4 4 6-15,0 0 1 0,0 0 0 0,0 12 0 16,-4 7-3-16,-5 5-1 0,9-1 0 0,-9 4 0 15,5 1-2-15,0 3 0 0,-1 0 0 0,5-4 0 16,0 1-21-16,0-1-4 0,0 0 0 0,0 0-1 16,5-7-150-16,-5-1-29 15</inkml:trace>
          <inkml:trace contextRef="#ctx0" brushRef="#br0" timeOffset="602200.2005">16135 10116 864 0,'0'0'76'0,"0"0"-60"15,0 0-16-15,0 0 0 0,-5-4 133 0,5 4 24 16,-4-4 5-16,4 4 1 0,0 0-47 0,0 0-10 15,0 0-2-15,0 0 0 0,0 0-38 0,4 16-8 16,1 3-2-16,-5 4 0 0,4 5-12 0,1 3-4 0,-1-4 0 0,-4 4 0 16,4 1 9-16,1-5 2 0,-1 4 0 0,-4-7 0 15,0-1-21-15,0 0-4 0,0-7-1 0,0 3 0 16,0-7-4-16,0 0-1 0,0-12 0 0,0 0 0 16,-4 8-7-16,4-8-1 0,-9 7-1 0,9-7 0 15,-9 0 27-15,0 0 6 0,5-3 0 0,-5-5 1 16,5 0-25-16,-5-4-4 0,5-3-2 0,-1-5 0 15,1 1 3-15,0-1 1 0,4-3 0 0,0-1 0 16,0 1-7-16,8-4-2 0,-3-1 0 0,8 5 0 16,-4 0-9-16,4 3-12 0,0 1 2 0,5 3 1 15,-1 0-65-15,1 9-13 0,4-5-2 0,-5 4-1080 16</inkml:trace>
          <inkml:trace contextRef="#ctx0" brushRef="#br0" timeOffset="602430.2146">16648 10061 1929 0,'0'0'85'0,"9"-4"19"0,0 0-84 0,8 0-20 16,1 1 0-16,4-5 0 0,-5 4 68 0,5-4 8 16,0-4 3-16,4 5 0 0,-4-1-29 0,5 0-6 15,-5 0 0-15,8 0-1 0,-3 1-28 0,3-5-6 16,-3 4-1-16,3 0 0 0,1-3-26 0,-5 7-6 15,-4 0 0-15,0-4-1 16,0 4-174-16,-9 4-34 0,1-4-7 0,-1 0-2 0</inkml:trace>
          <inkml:trace contextRef="#ctx0" brushRef="#br0" timeOffset="603329.758">17982 9948 1220 0,'9'-8'54'0,"-9"8"11"0,-14-4-52 0,6 0-13 0,8 4 0 0,0 0 0 16,0 0 105-16,0 0 19 0,-9 0 3 0,9 0 1 15,4-3-42-15,-4 3-8 0,0 0-2 0,0 0 0 16,18 0-32-16,-5 0-6 0,5-4-2 0,-1 0 0 15,5 4-15-15,0-8-3 0,13 4-1 0,0-4 0 16,-9-3-4-16,10 3-1 0,7-4 0 0,1 0 0 16,-9-3-12-16,5 7 0 0,-9 0 8 0,4 0-8 31,-5 1-32-31,-8-1-8 0,-17 4-3 0,4-4-890 0</inkml:trace>
          <inkml:trace contextRef="#ctx0" brushRef="#br0" timeOffset="603565.4598">18447 9351 288 0,'-18'-3'12'0,"10"-1"4"0,-1 4-16 0,9 0 0 15,0 0 0-15,0 0 0 0,-13-4 396 0,13 4 77 16,0 0 15-16,0 0 4 0,0 11-344 0,-5 1-69 16,1 8-14-16,4 7-2 0,0 4-19 0,-5 4-3 15,-8 4-1-15,5 12 0 0,-1-4 1 0,-4 3 0 16,-5 5 0-16,5 0 0 0,-5-5-1 0,5-3 0 15,-4 0 0-15,-1 4 0 0,-4-5-32 0,5 1-8 16,8 0 0-16,-9 0 0 16,-4-4-24-16,5-4-6 0,4 0-2 0,-1-8 0 15,6 0-154-15,-5-4-31 0,-5 20-7 0,22-20 0 0</inkml:trace>
          <inkml:trace contextRef="#ctx0" brushRef="#br0" timeOffset="603736.4082">18649 10085 2070 0,'-35'3'92'0,"30"1"18"0,5-4-88 0,0 16-22 0,-4 0 0 0,-5 3 0 15,-4 4 66-15,4 1 9 0,5-5 1 0,-5 5 1 16,-4-1-30-16,4 1-7 0,9-1 0 0,0-4-1 16,0 1-31-16,0-1-8 0,4-7 0 0,5 4-736 15,9-8-148-15</inkml:trace>
          <inkml:trace contextRef="#ctx0" brushRef="#br0" timeOffset="603923.808">18811 9660 2026 0,'-22'-12'90'0,"18"4"18"0,4 8-86 0,0 0-22 16,-9-4 0-16,9 4 0 0,-4 0 20 0,-1 4 0 15,5 8 0-15,-4 3-632 16,-1 1-128-16</inkml:trace>
          <inkml:trace contextRef="#ctx0" brushRef="#br0" timeOffset="604173.057">19061 9999 1728 0,'0'0'153'0,"-4"11"-122"0,-5 1-31 15,9 8 0-15,4 3 32 0,1 0 0 0,-10 1 0 0,1 3 0 16,4-3 39-16,4-1 8 0,1 0 1 0,-5-3 1 15,4-5-37-15,5 1-8 0,4-4-2 0,-4-4 0 16,-9-8-9-16,9 0-1 0,8 3-1 0,1-3 0 16,-5-3 21-16,0-1 4 0,0 0 0 0,9-8 1 15,4 0-21-15,1-3-5 0,-14-1-1 0,9 1 0 16,0-1 10-16,0-4 1 0,-9 1 1 0,0 3 0 16,0-3-18-16,-8-1-3 0,3 1-1 0,-3 3 0 15,-10 5 7-15,5-1 1 0,0 0 0 0,-8 4 0 16,-6 1 9-16,1 3 3 0,0 0 0 0,-4 4 0 0,-5 0-32 0,-5 0 0 15,-3 0 0-15,8 8 0 16,4-1-31-16,-4 5-12 0,-9-4-2 0,5 7-1 16,4 1-179-16,5 0-36 0</inkml:trace>
          <inkml:trace contextRef="#ctx0" brushRef="#br0" timeOffset="604514.2709">19610 9886 2026 0,'8'0'44'0,"1"0"10"0,4 4 2 0,5-1 1 0,-1 5-45 0,1 4-12 15,-1 0 0-15,5 3 0 0,0 5 59 0,-4-1 9 16,-5 1 3-16,-4 3 0 0,4 4-40 0,-4-3-8 16,-5-5-2-16,0 1 0 0,1 3 12 0,-5-7 3 15,4-1 0-15,-4-3 0 0,5-4-17 0,-5-8-3 0,0 0-1 16,0 0 0-16,0 0 27 0,0 0 6 0,0 0 0 0,0-8 1 15,4-4-25-15,0-3-4 0,1-5-2 0,4 1 0 16,-1-1-3-16,6-3-1 0,3-4 0 0,1-1 0 16,4 1 14-16,4 4 2 0,-4-1 1 0,4 5 0 15,-4 3-5-15,0 4-1 0,-4 9 0 0,-1-1 0 16,1 0 11-16,-1 8 3 0,1 0 0 0,-5 3 0 16,4 1-24-16,-3 4-5 0,3 0-1 0,-4-1 0 15,5 5-9-15,-1-4-11 0,-3 3 3 0,3 1 0 16,-4-1-76-16,0 1-14 15,5 3-3-15,-5 1-1210 0</inkml:trace>
        </inkml:traceGroup>
        <inkml:traceGroup>
          <inkml:annotationXML>
            <emma:emma xmlns:emma="http://www.w3.org/2003/04/emma" version="1.0">
              <emma:interpretation id="{6317FD6C-5F69-4419-89F6-90614523BBED}" emma:medium="tactile" emma:mode="ink">
                <msink:context xmlns:msink="http://schemas.microsoft.com/ink/2010/main" type="inkWord" rotatedBoundingBox="24015,10243 25544,10150 25612,11264 24083,11357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606463.8386">23400 9706 1774 0,'22'-23'39'0,"-9"11"8"0,0 1 1 0,1-5 3 0,-1-4-41 0,0 1-10 16,0-1 0-16,0 1 0 0,0-1 60 0,-4-3 9 15,4-4 3-15,-4 3 0 0,0 1-36 0,-5-4-6 0,5-1-2 0,-5 1 0 16,-4-4-6-16,0 0-2 0,0 3 0 0,5-3 0 16,-10 4 3-16,5 3 0 0,-4 5 0 0,0-1 0 15,-1 5 2-15,5 3 1 0,-4 4 0 0,-1 1 0 16,5 7-13-16,0 0-2 0,-8 0-1 0,-1 3 0 16,0 5-10-16,-4 8 0 0,0 7 0 0,4 1 0 15,0 7 0-15,-4 4 0 0,4 0 0 0,1 8 0 16,-1 0 16-16,4 4 12 0,-3-1 1 0,3 5 1 15,5 0-5-15,0 0-1 0,-4 3 0 0,-5-3 0 16,9-4 13-16,0-5 3 0,0 1 0 0,0 0 0 16,0-8-29-16,0 0-11 0,9 1 8 0,-5-1-8 15,1-8 0-15,-1 4 0 0,-4-4 0 0,4 1 0 16,-4-5-184-16,0 1-28 0</inkml:trace>
          <inkml:trace contextRef="#ctx0" brushRef="#br0" timeOffset="606114.3935">22624 9722 1094 0,'4'-4'97'0,"-8"-4"-77"16,4-3-20-16,0 3 0 0,0 0 107 0,0 8 17 15,0 0 4-15,0 0 1 0,-5-4-33 0,5 4-8 16,-17 0 0-16,8 8-1 0,0 0-36 0,-4 7-7 16,-13 13-2-16,4-1 0 0,-5 8-27 0,10 4-6 0,-5 4-1 0,0 4 0 15,4-1 1-15,5 1 0 0,4-4 0 16,5 0 0-16,4-4-9 0,0-4 10 0,9-8-10 0,4 1 10 16,5-9-2-16,3-3-8 0,6-5 12 0,-1-3-4 15,-4-4 0-15,9-8 0 0,-1-4 0 0,6 1 0 16,-6-9-8-16,1 0 0 0,0-7 0 0,-1 0 0 15,-3-1 23-15,-5-3 2 0,0-4 1 0,-5 3 0 16,1-7-8-16,-5-4-2 0,-4 4 0 0,-1-8 0 16,-8 0 1-16,0 4 0 0,0-7 0 0,-4 7 0 15,0 4-17-15,-5 7 10 0,-4 1-10 0,4 8 8 16,-9 7-8-16,5 4 0 0,0 4 0 0,0 8 0 16,0 0-20-16,0 4-5 15,-1 3-2-15,6 5-663 0,-1 0-133 0</inkml:trace>
          <inkml:trace contextRef="#ctx0" brushRef="#br0" timeOffset="606742.6968">23163 10190 1670 0,'0'-20'74'0,"5"13"15"0,3-1-71 0,6-4-18 16,7-4 0-16,1 5 0 0,5-1 149 0,3-4 27 15,10 1 4-15,-1 3 2 0,5-3-100 0,0-1-20 16,0 4-4-16,4 1-1 0,1-1-45 0,-1 4-12 15,-4 0 0-15,4 0 0 16,0 8-68-16,-8 0-16 0,4 0-4 0,-1 8-948 0</inkml:trace>
        </inkml:traceGroup>
        <inkml:traceGroup>
          <inkml:annotationXML>
            <emma:emma xmlns:emma="http://www.w3.org/2003/04/emma" version="1.0">
              <emma:interpretation id="{A11A6F89-A67F-4DE3-9CD9-D383989D019F}" emma:medium="tactile" emma:mode="ink">
                <msink:context xmlns:msink="http://schemas.microsoft.com/ink/2010/main" type="inkWord" rotatedBoundingBox="27293,10204 28692,10119 28760,11242 27362,11327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608432.1736">25616 9273 864 0,'0'0'76'0,"0"-7"-60"0,0-1-16 0,0-4 0 15,0 4 108-15,4-3 18 0,-4 3 4 0,4 0 1 16,1 0-3-16,-1-3 0 0,1-1 0 0,3 0 0 16,1 4-51-16,0 4-10 0,0-3-3 0,4 3 0 15,-4 4-28-15,4 4-7 0,-4 0-1 0,8 7 0 16,-4 5 7-16,0 7 1 0,5 8 0 0,4 5 0 16,-4 6-18-16,-1 9-3 0,5 4-1 0,0 7 0 15,-5 4 28-15,-3 1 6 0,3-1 0 0,1 4 1 16,-5-4-23-16,-4-7-5 0,-1-4-1 0,6-1 0 0,-6-3-5 15,-3-8-2-15,4-4 0 0,-1-8 0 0,1-8 22 16,-5-3 4-16,1-5 1 0,4-3 0 0,-5 0-20 0,0-4-3 16,1-4-1-16,4-1 0 0,-1-3-6 0,1 4-2 15,-9-4 0-15,9-4 0 0,0 1 19 0,-5-1 3 16,5 0 1-16,0-4 0 0,-1 0-18 0,1 0-3 16,0-3-1-16,0-5 0 0,-1 0-9 0,6 1 0 15,-1-5 9-15,0-3-9 0,5 0 12 0,-1-5-1 16,1 1-1-16,4-4 0 0,-1-4-1 0,1-4 0 15,5-4 0-15,-1-4 0 0,5 0 7 0,-1-3 0 16,6-1 1-16,-6-4 0 0,-8 5-17 0,9-5 0 16,8 4 0-16,5-3 0 0,0 7 19 0,-4 4-3 15,-1 8-1-15,1-4 0 16,-5 8-37-16,-5 3-7 0,-3 9-2 0,-1-1 0 16,0 5 3-16,-8-1 0 0,0 8 0 0,-5 1 0 15,-5 7-154-15,-8 0-30 0,0 0-7 0,5 11-1 0</inkml:trace>
        </inkml:traceGroup>
        <inkml:traceGroup>
          <inkml:annotationXML>
            <emma:emma xmlns:emma="http://www.w3.org/2003/04/emma" version="1.0">
              <emma:interpretation id="{E5CAACBC-18EA-4E21-AB2C-F2EF69DF9410}" emma:medium="tactile" emma:mode="ink">
                <msink:context xmlns:msink="http://schemas.microsoft.com/ink/2010/main" type="inkWord" rotatedBoundingBox="30148,10463 31796,10362 31832,10953 30184,11053"/>
              </emma:interpretation>
              <emma:one-of disjunction-type="recognition" id="oneOf36">
                <emma:interpretation id="interp44" emma:lang="" emma:confidence="1">
                  <emma:literal>as</emma:literal>
                </emma:interpretation>
                <emma:interpretation id="interp45" emma:lang="" emma:confidence="0">
                  <emma:literal>a</emma:literal>
                </emma:interpretation>
                <emma:interpretation id="interp46" emma:lang="" emma:confidence="0">
                  <emma:literal>at</emma:literal>
                </emma:interpretation>
                <emma:interpretation id="interp47" emma:lang="" emma:confidence="0">
                  <emma:literal>an</emma:literal>
                </emma:interpretation>
                <emma:interpretation id="interp48" emma:lang="" emma:confidence="0">
                  <emma:literal>am</emma:literal>
                </emma:interpretation>
              </emma:one-of>
            </emma:emma>
          </inkml:annotationXML>
          <inkml:trace contextRef="#ctx0" brushRef="#br0" timeOffset="612289.4772">28897 9784 172 0,'0'0'16'0,"0"0"-16"15,0 0 0-15,0 0 0 0,0 0 104 0,0 0 19 16,0 0 3-16,0 0 1 0,0 0-68 0,0 0-14 16,0 0-2-16,0 0-1 0,0-8-15 0,0 8-3 0,0-11-1 0,0 11 0 15,0 0-9-15,5-8-2 0,-5 8 0 16,0 0 0-16,0-8 9 0,0 8 2 0,0 0 0 15,0-8 0-15,0 8 17 0,0 0 3 0,0 0 1 0,0-11 0 16,0 11 8-16,0-12 3 0,0 0 0 0,0 5 0 16,0 7-13-16,0 0-2 0,0-12-1 0,0 12 0 15,0-16-17-15,-5 8-3 0,5-3-1 0,0 11 0 16,-4-12-3-16,4 4-1 0,-4-3 0 0,-1-1 0 16,1 4-2-16,4 8 0 0,-5-8 0 0,-3 4 0 15,-1 0-2-15,0 4-1 0,0 4 0 0,-4 0 0 16,-4 4 18-16,-5 4 3 0,4-1 1 0,-8 9 0 15,-5-1 2-15,5 9 1 0,4-1 0 0,-4 0 0 16,4 4-6-16,-5 1 0 0,5-5-1 0,5 0 0 16,-1 1-12-16,5-1-3 0,4-8 0 0,1-3 0 15,3 0-12-15,5-16 9 0,9 11-9 0,-5 1 8 16,-4-12 2-16,13 4 0 0,5-4 0 0,4 0 0 16,-5-8-2-16,10 0-8 0,4 0 12 0,4-3-4 0,0-9-8 15,4 5 0-15,-4-5 0 0,0 1 0 0,0-5 0 16,1 1-9-16,-6-4 9 0,-3 3-13 0,-1 1 13 0,-4-1 0 15,0 5 0-15,-5 3 0 0,-3 5 0 0,-6 3 8 16,1 4-8-16,-9 4 0 0,0 0 24 0,4 8-3 16,-4 3 0-16,-4 9 0 0,0-4-4 0,-5 3-1 15,5 4 0-15,-5-3 0 0,4-1-7 0,1 1-1 16,0-5-8-16,-1 1 12 0,5 0-4 0,5-1-8 16,-1-7 11-16,-4-8-11 0,0 0 0 0,9 8 0 15,0 0 0-15,4-4-9 0,-5-4 9 0,6 0 0 16,-1-4 0-16,0 0 0 0,5 4 0 0,-5-8 0 15,0 4 0-15,4-4 0 0,1-3 0 0,-1 3 0 0,1 0 0 16,0-4 0-16,-1 1 0 0,5-5 0 0,-4-4 0 16,4 5 0-16,-1-5 0 0,1 1 0 0,5-4 0 0,-1-5 8 15,0 9-8-15,1-12 0 0,3 3 0 0,1-3 0 16,4-4 0-16,0 4-8 0,5 0 8 0,-1-5-12 16,10 5 2-16,-6 4 0 0,-7 0 0 0,3 7 0 15,1 5 0-15,3-1 0 0,-12 8 0 0,0 4 0 16,0 0 10-16,-10 0 0 0,1 8-9 0,-8 0 9 15,3 8 0-15,-8-4-11 0,0 3 11 0,-9 5-8 16,0 0-1-16,4 3 0 0,-4-3 0 0,0-1 0 16,0 1 32-16,0 0 6 0,-4-1 2 0,-1 1 0 15,5-16-31-15,-4 11-10 0,-9 1 0 0,4 0 0 16,0-4 22-16,-4-1 4 0,-9-3 0 0,0 4 1 16,0 0-1-16,-4-4 0 0,-5 4 0 0,-4-4 0 15,-4 3 0-15,-1-3 0 0,9 4 0 0,-4-4 0 0,5 4 5 16,-1-4 1-16,0 0 0 0,9-4 0 0,-4 3-8 0,4-3-2 15,0 0 0-15,0-3 0 16,0 3-124-16,5 0-24 0,-5 0-6 0</inkml:trace>
        </inkml:traceGroup>
      </inkml:traceGroup>
      <inkml:traceGroup>
        <inkml:annotationXML>
          <emma:emma xmlns:emma="http://www.w3.org/2003/04/emma" version="1.0">
            <emma:interpretation id="{C2D5972D-FF75-4002-AE60-45882EC1CBD4}" emma:medium="tactile" emma:mode="ink">
              <msink:context xmlns:msink="http://schemas.microsoft.com/ink/2010/main" type="line" rotatedBoundingBox="2363,13469 31512,11561 31647,13621 2498,15529"/>
            </emma:interpretation>
          </emma:emma>
        </inkml:annotationXML>
        <inkml:traceGroup>
          <inkml:annotationXML>
            <emma:emma xmlns:emma="http://www.w3.org/2003/04/emma" version="1.0">
              <emma:interpretation id="{88FE23B1-1DBA-4637-8857-8F82140D185C}" emma:medium="tactile" emma:mode="ink">
                <msink:context xmlns:msink="http://schemas.microsoft.com/ink/2010/main" type="inkWord" rotatedBoundingBox="2381,13743 6029,13504 6146,15290 2498,15529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615894.782">3600 12803 1094 0,'18'-12'97'0,"-18"12"-77"0,4-4-20 0,-4 4 0 16,0 0 192-16,9 4 36 0,4 8 6 0,0 3 2 16,-4 9-171-16,0 3-33 0,-5 8-8 0,1 12 0 0,-5 4 9 0,0 7 3 15,0 1 0-15,-9 3 0 16,5-3 5-16,-5 7 2 0,0 0 0 0,-4 0 0 15,4-7 2-15,-4-1 1 0,0-3 0 0,0 3 0 16,-1-7-30-16,6-4-5 0,-6 0-2 0,1-4 0 0,5-8 0 0,-6 0 0 16,1-4 0-16,0-4 0 0,4-3 0 0,1-5 0 15,-1-7 0-15,0 4 0 0,0-5-9 0,5-7 10 16,-5 0-10-16,5 0 10 0,4-4-10 0,-5-8 0 16,-8-4 0-16,9 1 0 0,-5-9 0 0,5-3 0 15,-1-4 0-15,1-1 0 0,-5-7-14 0,5-4 5 16,-1-4 1-16,5 0 0 0,-4-3 8 0,8-1-10 15,1-4 10-15,-1 4-10 0,0-3 10 0,5 3 0 16,0 0 0-16,4 4 0 0,5-4 0 0,-5 1-10 16,4-5 10-16,1 4 0 0,8-8-8 0,1 1 8 15,3-5 0-15,1 5 0 0,8-5 0 0,5 9 0 16,-4-1 0-16,4 4 0 0,-5 4-10 0,5 4 2 16,0 8 0-16,-5 4 0 0,1 3 8 0,4 1 0 15,-5 3 10-15,1 5-10 0,-5 7 0 0,0-4 0 16,-4 8-11-16,4 0 11 0,-5 4 0 0,-8 4 0 0,-4 4 0 15,-1 0 0-15,1 8 0 0,-5-1 0 0,-4 5 0 0,-9 7 0 16,-9 4 0-16,5 4 0 0,-9-4 0 0,-5 5 0 16,-4 6 0-16,0 1 0 0,-4 0 11 0,4-4-11 15,0 0 8-15,-4 0-8 0,-1-8 0 0,5 1 9 16,0-9-9-16,1 0-9 0,-1-7 9 0,0 0-13 16,9-5 13-16,-1-3 0 0,-3-4 12 0,-1-4-12 15,5 0 0-15,0-4 0 0,4-4 0 0,0 1 0 16,1-5 9-16,3 4-9 0,1-8 0 0,4 5 9 15,0-1-9-15,0 0 0 0,9 5 0 0,-1-1 0 16,1 4 0-16,-9 4 0 0,13 0 0 0,0 4 0 16,5 4 0-16,0 11 0 0,-1 1 0 0,5 3 0 0,0 4 0 15,-4 4 12-15,3 1 0 0,6 3 0 0,-5-4 2 0,0 4 1 16,0 0 0-16,0-4 0 0,4 4-7 0,0-3 0 16,1-1-8-16,-1 4 12 15,-4-4-88-15,0 0-17 0,0-3-4 0</inkml:trace>
          <inkml:trace contextRef="#ctx0" brushRef="#br0" timeOffset="615055.9403">2719 13583 806 0,'13'-8'72'0,"-13"0"-58"15,4-4-14-15,0 9 0 0,1-5 131 0,-5 8 23 16,0 0 5-16,0 0 1 0,0 0-72 0,4 15-13 16,14 1-3-16,-18 7-1 0,4 8-10 0,-4 5-1 15,-4 6-1-15,4-3 0 0,0 8-2 0,-9-4 0 16,0 4 0-16,0-4 0 0,1 0-28 0,-10-4-5 15,5 8-2-15,-5-8 0 0,-4 0-11 0,5 0-3 16,-5 0 0-16,0-4 0 0,0-4-24 0,0 0-4 16,0-4-2-16,0 1-918 15</inkml:trace>
          <inkml:trace contextRef="#ctx0" brushRef="#br0" timeOffset="613851.0949">950 12783 1152 0,'0'-8'102'0,"0"-3"-82"16,0 3-20-16,0-4 0 0,0 1 61 0,0 3 8 15,5-4 2-15,-1 4 0 0,-4 0 1 0,9 1 0 16,-5-1 0-16,1 4 0 0,-5 4-17 0,0 0-3 16,4-8-1-16,-4 8 0 0,0 0-19 0,0 0-3 15,9 0-1-15,-9 0 0 0,0 0-5 0,0 0-2 0,0 0 0 0,4 8 0 16,1 11-11-16,-1 1-2 16,-4 7-8-16,-4 8 12 0,4 12 4 0,-9 8 1 15,9 7 0-15,-13 4 0 0,0 5-4 0,-1 3-1 0,1-4 0 0,-4 0 0 16,4 0-1-16,-1-3-1 0,1-1 0 15,4 0 0-15,1-3 6 0,-5-9 2 0,4-3 0 0,9 0 0 16,-13-9-10-16,8-3-8 0,-8-3 12 0,9-5-12 16,4-4 8-16,0 0-8 0,-5-3 0 0,1-5 0 15,-1 1 8-15,5-9-8 0,-4-3 0 0,4 0 0 16,0 0 16-16,0-8-1 0,0 0 0 0,0 0 0 16,0 0-7-16,0 0-8 0,0 0 11 0,13-4-11 15,0 0 16-15,1 0-3 0,-1-4-1 0,0 1 0 16,4-5 8-16,1 4 0 0,0 0 1 0,-1 4 0 15,5-3-13-15,0-1-8 0,0 4 8 0,0-4-8 0,9 8 22 16,-5-8 0-16,9 4 0 0,0 0 0 0,0 1 1 0,5-5 0 16,-10 4 0-16,5 0 0 0,5 0-10 0,-5-4-1 15,5 4-1-15,-1-3 0 0,1-1-3 0,8 0 0 16,0 0 0-16,0 0 0 16,-4 1-82-16,4-1-17 0,-4 0-3 0,5 4-1024 0</inkml:trace>
        </inkml:traceGroup>
        <inkml:traceGroup>
          <inkml:annotationXML>
            <emma:emma xmlns:emma="http://www.w3.org/2003/04/emma" version="1.0">
              <emma:interpretation id="{9C9080DE-FC03-4BB7-A0B0-C60454FD87FF}" emma:medium="tactile" emma:mode="ink">
                <msink:context xmlns:msink="http://schemas.microsoft.com/ink/2010/main" type="inkWord" rotatedBoundingBox="8594,13096 11261,12921 11355,14358 8688,14532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617164.4724">8255 12526 1670 0,'0'0'148'0,"0"0"-118"0,0 0-30 0,0 0 0 15,0 0 114-15,0 0 17 0,0 0 3 0,0 0 1 16,9 8-187-16,0 3-36 16</inkml:trace>
          <inkml:trace contextRef="#ctx0" brushRef="#br0" timeOffset="617271.6637">8453 12631 979 0,'8'-4'87'0,"6"-4"-70"16,3 1-17-16,1-1 0 0,8 0 194 0,0 0 35 16,1 0 7-16,8 1 2 0,-5-1-138 0,6 0-28 15,-6 0-6-15,5 0-1 0,-4 1-43 0,0-1-9 16,0 0-1-16,-5 0-1 15,5 0-146-15,-1 5-29 0,19-17-5 16,-23 8-598-16</inkml:trace>
          <inkml:trace contextRef="#ctx0" brushRef="#br0" timeOffset="617498.5524">8852 12292 2070 0,'0'0'92'0,"0"0"18"0,0 0-88 0,4 12-22 0,-4 7 0 0,5 1 0 16,-5 7 64-16,-5 4 9 0,5 4 2 0,-4 8 0 16,0-4-11-16,-5 8-1 0,0-4-1 0,0 4 0 15,-4 3-15-15,4-3-3 0,-4 0-1 0,4-4 0 16,-4 7-28-16,0-3-6 0,0-4-1 0,0 0 0 31,4 0-38-31,-4-4-8 0,4-4-2 0,-4-8 0 0,4 5-157 16,0-9-32-16,-4-4-7 0</inkml:trace>
          <inkml:trace contextRef="#ctx0" brushRef="#br0" timeOffset="617888.3487">9378 11902 1890 0,'5'-12'84'0,"-5"12"16"0,9-8-80 0,-5 8-20 15,5-4 0-15,-1 4 0 0,1 4 59 0,0 4 7 16,0 8 2-16,0 3 0 0,-5 5-10 0,0 7-2 16,1 8 0-16,-1 4 0 0,-4 7 0 0,0-3-1 15,-4 12 0-15,-1-1 0 0,1 1-3 0,0-1-1 16,-10-3 0-16,6 3 0 0,3-3-31 0,-4 0-7 16,-4-1-1-16,5-3 0 0,-1-4-4 0,0-8 0 15,-4 4-8-15,4-8 12 0,-4-4-12 0,9-4 0 16,-10-3 0-16,6-5 0 0,3-7 0 0,-4-4 0 15,5-1 0-15,4-7 0 0,0 0 0 0,-4-7 0 16,4-5 0-16,0-4 0 0,4-7 0 0,5-4 0 16,0-1-13-16,4 1 4 0,0 4 9 0,0-1 0 0,0 1 0 0,0 3 0 15,1 5 0-15,-1 3 16 0,-5 4-4 0,6 4-1 16,-1 4-2-16,0 4 0 0,0 4 0 0,0 4 0 0,5-1-9 0,-5 5 0 16,0 3 0-16,0 1 0 15,0-1 0-15,1 1 0 0,-1-1 0 0,0 5 0 16,0-1-156-1,5-3-26-15,-1-1-6 0,-4-3 0 0</inkml:trace>
          <inkml:trace contextRef="#ctx0" brushRef="#br0" timeOffset="616881.295">6983 12885 403 0,'-9'-12'36'15,"5"-4"-36"-15,-1 1 0 0,1-1 0 16,4 1 275-16,0-1 48 0,0 4 9 0,4 4 3 0,-4 1-177 0,0 7-35 16,0 0-7-16,0 0-2 0,5 7-81 0,4 13-16 15,-5 3-3-15,0 12-1 0,5 12 3 0,-5 4 1 16,1 4 0-16,-1 3 0 0,-4-3 22 0,5-5 4 16,3 1 1-16,1-4 0 0,-4-4-20 0,8-4-3 15,-9-8-1-15,9 0 0 0,-4-11-7 0,4-5-1 16,-4-3-1-16,4-8 0 0,-4 4 2 0,-5-12 1 15,5-4 0-15,4-4 0 0,0-3 2 0,5-5 1 16,-5-3 0-16,0-5 0 0,5-7-8 0,-5 4-1 16,5-4-8-16,-1 0 12 0,-8 0-12 0,4-4 8 15,5 8-8-15,-5-1 0 0,0 9 0 0,-4 0 0 16,-1 11 0-16,1 4 0 0,4 8 0 0,-4 4 0 0,0 4-8 16,4 7 8-16,-4 1-9 0,4 7 9 15,-4 1 0-15,0-1-9 0,-1 1 9 0,6-1 0 16,-1-7 0-16,0-1 0 0,-4 1 0 0,-1-8 0 15,1-4 0-15,0-1 0 0,-5-6 8 0,10-1-8 16,-6-4 8-16,5-4-8 0,-4-3 8 0,9-1-8 0,-5-7 10 0,-4 3-10 16,4-7 14-16,-4-1-3 0,-1-3-1 15,6 0 0-15,-6 0-1 0,1 0 0 0,0-1 0 0,-5 1 0 16,1 4-9-16,3 4 0 0,-3 7-10 0,-1 0 10 31,-4 5-104-31,5 3-14 0,-1 0-3 0,-4 8-914 0</inkml:trace>
          <inkml:trace contextRef="#ctx0" brushRef="#br0" timeOffset="616978.6942">7974 12947 1994 0,'0'0'44'0,"0"0"8"0,0 12 3 0,5 7 1 0,-1 1-44 0,1-1-12 16,-1 1 0-16,0 3 0 0,1-3 79 0,-5-1 13 15,4 1 4-15,-4-1 0 0,5-7-47 0,-5 0-9 16,0-1-1-16,0-11-1 0,8 16-23 0,-8-16-5 16,5 8-1-16,-5-8 0 15,8 7-107-15,1-3-22 0,-9-4-4 0</inkml:trace>
        </inkml:traceGroup>
        <inkml:traceGroup>
          <inkml:annotationXML>
            <emma:emma xmlns:emma="http://www.w3.org/2003/04/emma" version="1.0">
              <emma:interpretation id="{CB388F22-E9AD-4C09-B727-2F4822105A43}" emma:medium="tactile" emma:mode="ink">
                <msink:context xmlns:msink="http://schemas.microsoft.com/ink/2010/main" type="inkWord" rotatedBoundingBox="13729,12743 18053,12460 18158,14075 13835,14357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619902.4294">13937 12202 864 0,'-5'-15'76'0,"1"7"-60"0,0-4-16 0,-1 4 0 16,5-7 108-16,-4 3 18 0,-1 4 4 0,1-4 1 15,0 5-46-15,-5-5-9 0,0 0-1 0,0 4-1 16,-4 1-17-16,0-1-3 0,4 0-1 0,-4 4 0 15,0 4-27-15,0 0-6 0,-9-4 0 0,0 4-1 16,4 4 30-16,-8 8 7 0,4-4 0 0,-4 3 1 16,-1 9 8-16,1 3 2 0,0 1 0 0,-1 7 0 15,1 4-23-15,4 4-5 0,-4-4-1 0,8 8 0 16,5-4-18-16,-4 0-3 0,8 0-1 0,4-4 0 16,-3-4-8-16,8 0-8 0,0-3 12 0,0-1-12 15,13-4 9-15,0 1-9 0,0-5 0 0,5-3 9 16,4-4-9-16,4-1 0 0,5 1-12 0,-1-8 12 15,1-4-123-15,4 0-17 0,0 0-3 0,5-8-1 16</inkml:trace>
          <inkml:trace contextRef="#ctx0" brushRef="#br0" timeOffset="620136.0473">13529 12401 1566 0,'0'0'69'0,"-9"-4"15"0,5 0-68 0,4 4-16 16,0 0 0-16,0 0 0 0,0 0 74 0,0 0 11 15,8-8 3-15,6 5 0 0,-1-1-23 0,9 0-4 16,0-4-1-16,8 0 0 0,5 0-38 0,0-3-8 0,5-1-2 16,-1 0 0-16,5 1-12 0,5 3-10 0,-1-4 2 0,-4 4-622 15,4 4-124-15</inkml:trace>
          <inkml:trace contextRef="#ctx0" brushRef="#br0" timeOffset="620517.3665">14911 11528 1612 0,'0'0'144'0,"0"-12"-116"15,4 4-28-15,5 0 0 0,-9 8 81 0,0 0 11 16,0 0 1-16,9 0 1 0,-1 4-34 0,-3 0-8 16,-1 8 0-16,-4 3-1 0,0 5-27 0,0 7-6 15,-4 0-1-15,-5 5 0 0,0 10 16 0,-4-3 3 16,0 4 1-16,-9-4 0 0,4 8 6 0,1-4 1 16,-1 4 0-16,-4 0 0 0,5-1-10 0,-1-7-2 15,1 4 0-15,-1-4 0 0,1 4 0 0,4-8 0 16,-1-3 0-16,1-1 0 0,4-4-16 0,1-4-3 15,-1-3-1-15,5-4 0 0,-5-1-3 0,4-3-1 16,5-12 0-16,0 8 0 0,0-8 4 0,0 0 0 16,0 0 0-16,0 0 0 0,0 0-12 0,0 0 0 15,0 0 0-15,0 0 0 0,9 7 28 0,4-3 3 16,0-4 1-16,9 4 0 0,-4 0-32 0,4 0 0 16,4-4 0-16,1 0 0 0,3 0 0 0,5 0-13 15,0-4 1-15,5 4 0 0,8 0 12 0,0 0-11 0,-4 0 11 16,5-4-10-1,8 4-154-15,-5-4-32 0,5 8-5 0</inkml:trace>
          <inkml:trace contextRef="#ctx0" brushRef="#br0" timeOffset="621719.2129">16398 12233 633 0,'0'0'28'0,"0"0"6"0,0 0-34 0,9 0 0 16,0 4 0-16,-9-4 0 0,4 8 323 0,0 4 57 15,-4 7 12-15,0 1 3 0,-4 7-246 0,-5 8-49 0,0 8-9 0,-4 0-3 16,-4 4-35-16,-5-4-7 0,0 3-2 0,-4 1 0 16,-1 0-29-16,-4 0-7 0,1 0 0 0,-1-1-8 15,-4-7 0-15,4 0-9 0,-4-3-1 0,0-5 0 16,4-4-102-16,-4 0-21 0,5-3-4 16,3-5-845-16</inkml:trace>
          <inkml:trace contextRef="#ctx0" brushRef="#br0" timeOffset="619406.0108">12572 12268 1206 0,'13'-19'53'0,"-8"7"11"0,-1 4-51 0,5-3-13 15,4-5 0-15,-4 1 0 16,4-1 64-16,-4 0 9 0,-5 5 3 0,1-5 0 15,-1 0-28-15,-4 5-4 0,-9-5-2 0,5 4 0 0,-5 1-12 0,-4-1-2 16,-5 4-1-16,1 0 0 0,-5 1 5 0,0 3 2 16,0 4 0-16,-4 0 0 0,-5 4 12 0,-4 0 2 15,4 3 1-15,-4-3 0 0,4 4-30 0,1 4-7 16,3-1 0-16,5 1-1 0,1 0-11 0,3 0 10 16,5-1-10-16,0 5 10 0,8-1-10 0,1 5 0 15,4 3 0-15,0 1 0 0,9-1-8 0,4 4 8 16,0 1-10-16,5 3 10 0,8-4 0 0,0 1-9 15,0-1 9-15,1 4 0 0,4-4 0 0,-5 1 0 16,0-5 0-16,-4-3 0 0,4-1 0 0,-8 1 0 16,4-1 12-16,-9-3-4 0,0-1 8 0,-4-3 3 15,0 0 0-15,-5-1 0 0,-4-11 13 0,0 0 2 0,0 8 1 16,-4 0 0-16,-1 0 20 0,-3-4 4 16,-6 3 1-16,1 1 0 0,0 0-38 0,-4-4-7 15,-5 4-2-15,-5 0 0 0,-3-5-13 0,-1 1 8 0,0 4-8 0,-4 0 0 31,4-4-27-31,1 4-11 0,-1-4-2 0,5-1-1 0,4 1-54 16,0 4-10-16,4-12-3 0,5 4-849 0</inkml:trace>
        </inkml:traceGroup>
        <inkml:traceGroup>
          <inkml:annotationXML>
            <emma:emma xmlns:emma="http://www.w3.org/2003/04/emma" version="1.0">
              <emma:interpretation id="{C07329F5-446A-48FB-BE76-411B9BFF6214}" emma:medium="tactile" emma:mode="ink">
                <msink:context xmlns:msink="http://schemas.microsoft.com/ink/2010/main" type="inkWord" rotatedBoundingBox="19246,12364 20112,12307 20201,13673 19335,13730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622788.3798">17609 11984 1292 0,'0'0'57'0,"0"0"12"0,-4-8-55 0,4 8-14 15,0-8 0-15,4 0 0 0,5 1 51 0,4 3 7 16,-4 0 2-16,13-4 0 0,8 0-18 0,5 0-3 16,0-3-1-16,5 3 0 0,-1-4 10 0,10 0 1 15,8 5 1-15,-5-1 0 0,1-4-20 0,-9-3-4 16,4 7-1-16,0-4 0 0,1 4-25 0,-5 0 0 15,-5 1-12-15,-8-5 12 16,-5 4-73-16,5 0-7 0,-5 4-2 0,-4-3 0 0</inkml:trace>
          <inkml:trace contextRef="#ctx0" brushRef="#br0" timeOffset="623048.2373">18241 11266 1324 0,'-18'0'59'0,"18"0"12"0,0 0-57 0,0 0-14 0,0 0 0 0,-4 8 0 16,-5 0 77-16,0 4 13 0,9 7 2 0,-9 1 1 15,1 11-35-15,-1 8-7 0,0 8-2 0,0-1 0 0,-4 13 9 0,-4 3 2 16,-1 1 0-16,5 3 0 0,-5 0 32 0,5 0 8 16,-9 5 0-16,5-5 1 0,-1-4-13 0,-4 5-4 15,13-5 0-15,-8-3 0 0,-1-9-52 0,10 1-12 16,-1-4-1-16,4-4-1 0,-3-4-10 0,3-8-8 15,1 4 12-15,8-12-12 0,1 1-12 0,-1-9-10 16,0 1-2-16,10-4-792 16,12-8-160-16</inkml:trace>
        </inkml:traceGroup>
        <inkml:traceGroup>
          <inkml:annotationXML>
            <emma:emma xmlns:emma="http://www.w3.org/2003/04/emma" version="1.0">
              <emma:interpretation id="{677A0238-F2FB-448A-8913-5D407D67CAD0}" emma:medium="tactile" emma:mode="ink">
                <msink:context xmlns:msink="http://schemas.microsoft.com/ink/2010/main" type="inkWord" rotatedBoundingBox="21212,12444 23581,12289 23663,13542 21294,13697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623694.2258">20132 11719 1450 0,'0'-16'32'0,"0"8"6"0,0 0 2 0,-5-3 1 0,5-5-33 0,-4 4-8 16,-1 1 0-16,5 3 0 0,-4 0 88 0,-5 0 16 16,5 4 4-16,-5 1 0 0,0 3-39 0,-4 0-7 0,0 3-2 15,-5 1 0-15,-3 4-30 0,-6 8-6 0,-4-1-2 0,-4 5 0 16,0 7 7-16,0 0 2 0,0 1 0 0,4 3 0 16,-4 4 8-16,5 0 1 0,-1 0 1 0,9 4 0 15,-4 0-9-15,8 0-1 0,1 4-1 0,3-4 0 16,6 0-10-16,3 4-3 0,5-8 0 0,0 0 0 15,9 0-17-15,4-4 8 0,5-3-8 0,4-5 0 16,8 1 8-16,5-5-8 0,1-3 0 0,3-5 0 16,0-7-35-16,5 0-10 0,0-4-3 15,4-4-687-15,-4-4-137 0</inkml:trace>
          <inkml:trace contextRef="#ctx0" brushRef="#br0" timeOffset="623917.9804">19719 12031 1440 0,'0'0'128'0,"0"0"-103"15,0 0-25-15,0 0 0 0,0 0 91 0,0 0 13 16,0 0 2-16,13-4 1 0,1 0-54 0,7 4-10 15,10-4-3-15,4 0 0 0,0 0-19 0,9 0-4 16,0 0-1-16,4 0 0 16,1 0-86-16,3 4-18 0,-3-7-3 0</inkml:trace>
          <inkml:trace contextRef="#ctx0" brushRef="#br0" timeOffset="625906.4435">21281 11535 633 0,'0'0'56'0,"4"-7"-44"16,1-1-12-16,4 0 0 0,-5-4 142 0,0 4 26 15,-4 1 6-15,0 7 1 0,0 0-44 0,0 0-9 16,0 0-2-16,0 0 0 0,0 0-47 0,0 0-9 15,-4 7-3-15,0 9 0 0,-1 4-17 0,-4 7-4 16,-4 12-1-16,5 8 0 0,-6 3 12 0,1 9 2 16,0-1 1-16,-5 5 0 0,-8-1-6 0,4-3-2 15,0 3 0-15,-4-4 0 0,4-7-9 0,0 4-1 16,5-5-1-16,-1-3 0 0,0-4-20 0,1-8-4 16,4 0-1-16,0-7 0 0,4-5-10 0,0-3 0 15,0-1 9-15,0-7-9 16,1-1-20-16,3-3-9 0,1 0-2 0,4-8 0 15,0 0-116-15,0 0-23 0,0 0-5 0,0 0-1 16,0-12-22-16,0-3-5 0,-4-5-1 0</inkml:trace>
          <inkml:trace contextRef="#ctx0" brushRef="#br0" timeOffset="626560.2762">20917 12077 576 0,'4'-31'51'0,"1"16"-41"0,-5-5-10 0,4-3 0 16,0-5 120-16,1 1 23 0,4-4 4 0,-1 0 1 15,6-1-43-15,-6 1-8 0,10 0-1 0,-5-4-1 16,5 4-30-16,4 0-5 0,-1-1-2 0,10-3 0 15,0 0-10-15,-5 4-1 0,5 0-1 0,4 0 0 0,5-4 8 0,3 7 2 16,-3 1 0-16,4 0 0 0,-5 3-32 0,1 5-7 16,-1-5-1-16,5 9 0 15,-4-1 0-15,-5 4-1 0,4 5 0 0,-4 3 0 0,5 4 13 0,-10 8 4 16,-8-5 0-16,5 9 0 0,-10 4-32 0,5-1 0 16,-4 5 0-16,-5 3 0 0,-4 5 0 0,-1 3 0 15,-8 4 8-15,0 0-8 0,-8 0 0 0,3 4 0 16,-3-8 0-16,-1 4 0 0,-9-7 8 0,-4 3-8 15,0-4 11-15,0-4-11 0,-4 1 13 0,0-1-4 16,-1-7-1-16,1 3 0 0,4 1-8 0,0-8 12 16,0-5-12-16,5 1 12 0,-5-8-12 0,4 4 0 15,1 0 0-15,4-8 8 0,-5 4-8 0,5-4 0 16,0-4 0-16,4 1 0 0,-4-1 0 0,0-4 8 16,4 4-8-16,0-3 0 0,-4-1 0 0,4 8 0 15,5 0 0-15,4 4 0 0,0 0 0 0,-9 0-11 0,9 0 11 16,0 0-8-16,-4-4 8 0,4 4-12 0,-9 4 12 0,4 0-12 15,1 0 12-15,4-4 0 0,0 0 0 0,0 0 0 16,0 0-8-16,0 0 8 0,0 0-8 0,0 0 8 16,0 0 0-16,0 0 0 0,0 0 0 0,13 4 0 15,0 0 0-15,-4-4 0 0,-9 0 0 0,13 4 0 16,0-4 12-16,-4 0 0 0,-9 0 1 0,13 3 0 16,-4 5 8-16,0 0 2 0,0-4 0 0,-1 8 0 15,1-5 3-15,0 5 1 0,0 0 0 0,0 0 0 16,-1 3-11-16,1-3-3 0,0 3 0 0,0 1 0 15,-1 0 6-15,1 3 1 0,0 1 0 0,4-1 0 16,0 1-4-16,0-1-1 0,1 1 0 0,-1 3 0 16,4 0 0-16,1 5 0 0,-1-9 0 0,5 5 0 0,0-9-3 0,0 5 0 15,-4-9 0-15,4 5 0 0,-9 0 1 16,0-1 0-16,-4-7 0 0,0 4 0 0,4-1-13 16,-4 1 0-16,-1-4 0 0,1 0 0 0,-5 0 28 0,1 3 2 15,-5-11 1-15,9 4 0 0,-9 8-31 0,0-12 8 16,4 8-8-16,-4-8 0 15,0 0-23-15,0 7-7 0,0-7-2 0,0 0 0 16,0 12-97-16,0-12-20 0,-4 8-4 0,4-8-952 0</inkml:trace>
        </inkml:traceGroup>
        <inkml:traceGroup>
          <inkml:annotationXML>
            <emma:emma xmlns:emma="http://www.w3.org/2003/04/emma" version="1.0">
              <emma:interpretation id="{90B05BF6-83A7-41DD-8A39-473EFCEB13B0}" emma:medium="tactile" emma:mode="ink">
                <msink:context xmlns:msink="http://schemas.microsoft.com/ink/2010/main" type="inkWord" rotatedBoundingBox="25807,12330 28036,12184 28108,13284 25878,13429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630523.5127">24826 11859 1148 0,'0'0'25'0,"0"0"6"0,0-8 1 0,4-4 0 0,1 5-32 0,-5-1 0 16,0 0 0-16,0 8 0 0,0 0 99 0,0 0 13 16,0 0 4-16,0 0 0 0,0 0-42 0,0 0-8 15,0 0-2-15,0 0 0 0,0 0-44 0,0 0-10 16,0 0-2-16,9 12 0 0,-5 3-8 0,0 5 0 15,5-1 0-15,-5 9 0 0,5-1 13 0,0-4 1 16,0 5 0-16,0-5 0 0,-1 0-2 0,1-3-1 16,0-1 0-16,4-3 0 0,0 0 5 0,-4-1 0 15,0-3 1-15,0 0 0 0,-9-12 15 0,8 0 2 0,1 0 1 16,0 0 0-16,4-4 13 0,-4 0 4 0,0-4 0 16,-1-4 0-16,6 5-29 0,-1-9-6 0,-5 4-1 0,6-3 0 15,-1-5-16-15,0 5 8 0,-4-5-8 0,-1 1 0 16,1-5 0-16,0 9-16 0,0-5 2 0,4 1 0 15,-9 3-125 1,1 0-25-16,-1 5-4 0</inkml:trace>
          <inkml:trace contextRef="#ctx0" brushRef="#br0" timeOffset="630880.3138">25651 11715 1688 0,'4'-28'75'0,"1"17"15"0,3-5-72 16,-3 4-18-16,-1 5 0 0,5-5 0 0,-5 0 69 0,5 4 11 15,-9 8 1-15,0 0 1 0,0 0-50 0,0 0-11 16,0 0-1-16,0 0-1 0,0 0-19 0,-9 0 0 15,-4 4 8-15,0 0-8 0,-5 8 0 0,-4 0 0 16,1 7 0-16,3 4 0 0,-4 1 8 0,0 7-8 16,5 4 9-16,-1 0-9 0,0 0 10 0,5 4-10 15,0 0 10-15,4-4-10 0,5 1 8 0,0-5-8 0,4 0 0 16,0 4 0-16,4-4 8 0,0-7-8 0,10-1 0 16,-6-3 0-16,5-1 0 0,1-3-12 0,3-5 1 15,-4 1 0 1,5-8-43-16,-5 4-9 0,0-8-1 0,5 0-511 0,-5-4-101 0</inkml:trace>
          <inkml:trace contextRef="#ctx0" brushRef="#br0" timeOffset="630037.1103">24528 11594 1728 0,'0'0'153'0,"0"0"-122"0,-5-12-31 0,-4 8 0 16,1-4-68-16,-10 1-20 15,-4 3-4-15,0 0-1 0,0 4 76 0,0 0 17 0,0 0 0 0,-4 4 0 16,4 0 0-16,-4 3 0 0,4 1-11 0,4 0 11 16,-4 0 0-16,1 4 0 0,3-1-8 0,5 5 8 15,-5-1 0-15,9-3 0 0,1 0 0 0,8-4-9 16,-5 3 9-16,5 1 0 0,5 4 0 0,8-5 0 15,-4 1 0-15,8 0 0 0,-4-1 0 0,5 5 0 0,-1 0 0 16,1-1 0-16,0 1 0 0,-1 3 0 0,1 1 12 0,-1-1 0 16,-4 1 1-16,5 3 0 0,-5 1 12 0,0-5 3 15,0 1 0-15,-4-1 0 0,0 1 14 0,-5-1 3 16,-4-3 1-16,0 3 0 0,-4 1 1 0,0-5 0 16,-1-3 0-16,1 0 0 0,-1-1-16 0,-3-3-3 15,-1 0-1-15,0-4 0 0,0 0-4 0,1-4-1 16,-1 0 0-16,-4-4 0 0,4 0-22 0,-4 0 9 15,-5-4-9-15,1 0 0 16,-1-3-40-16,0 3-14 0,1 0-3 0,-1-4-794 0</inkml:trace>
          <inkml:trace contextRef="#ctx0" brushRef="#br0" timeOffset="631267.2457">26050 11255 460 0,'0'-32'20'0,"0"21"5"15,0-1-25-15,0 0 0 0,0 1 0 0,0-1 0 0,4 4 257 16,-4 0 47-16,0 8 8 0,0 0 3 0,0 0-201 15,0 0-40-15,0 0-8 0,9 12-2 0,0 0-36 0,0 3-8 16,0 5-2-16,-1-1 0 0,-3 5 22 0,3-1 5 16,-3 8 1-16,4 4 0 0,-5 4-18 0,0 4-3 15,-4 4-1-15,5 4 0 0,-5-1 26 0,4 5 5 16,-4 0 1-16,0-1 0 0,0-3-8 0,0 0 0 16,0-5-1-16,0 1 0 0,0 0-34 0,0-4-13 15,-4-4 11-15,4-4-11 0,-5-4 0 0,5-4 8 16,-4-7-8-16,0-8 0 0,4-1 12 0,0-11-1 15,0 0 0-15,0 0 0 0,0 0-3 0,0 0 0 16,0-15 0-16,0-1 0 0,4-7-8 0,0-1 0 16,1 1 0-16,4-4 0 0,-1-1 12 0,5 5 0 0,1 0 0 0,3-1 0 15,-4 9 6-15,1 3 2 0,3 4 0 0,-4 4 0 16,0 4-20-16,1 8 0 0,-1 0-8 0,-5 3 8 16,1 1 0-16,0 8 0 0,0-1 0 15,4 1 0-15,-4 3 0 0,-5 0 0 0,5 5 0 0,0-1 0 31,-5-4-91-31,9 5-12 0,5-1-2 0,-5-4-989 0</inkml:trace>
        </inkml:traceGroup>
        <inkml:traceGroup>
          <inkml:annotationXML>
            <emma:emma xmlns:emma="http://www.w3.org/2003/04/emma" version="1.0">
              <emma:interpretation id="{C4ADE2C1-656E-4B41-845A-951F91791D29}" emma:medium="tactile" emma:mode="ink">
                <msink:context xmlns:msink="http://schemas.microsoft.com/ink/2010/main" type="inkWord" rotatedBoundingBox="28977,11928 31525,11761 31627,13313 29079,13480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631692.2079">27357 11859 1209 0,'0'0'53'0,"5"-8"12"16,4 4-52-16,-5-4-13 16,5 1 0-16,0-1 0 0,-1 4 148 0,1-4 26 15,4 0 6-15,5 1 0 0,-1-1-81 0,5 0-17 16,0-4-3-16,5 4-1 0,-1 1-30 0,5-1-7 16,4 0-1-16,0-4 0 0,0 8-31 0,4 1-9 15,5 3 0-15,-13-4 0 0,4 4 0 0,-9 0 8 16,1 0-8-16,-1 0 0 15,-4 0-72-15,-5 4-20 0,1-4-3 0,4 3-829 0</inkml:trace>
          <inkml:trace contextRef="#ctx0" brushRef="#br0" timeOffset="631898.0096">27805 11329 1324 0,'0'0'118'0,"0"0"-94"15,0 0-24-15,0 0 0 0,0 0 116 16,0 0 18-16,0 0 4 0,9 4 1 0,-5 3-67 0,0 5-12 16,1 8-4-16,-1-1 0 0,-4 8 7 0,-4 5 1 15,-1 3 0-15,-3 8 0 0,3-1-26 0,-3 9-5 16,-1 0-1-16,-4 3 0 0,-1-3 10 0,1 0 2 16,0 3 0-16,0-3 0 0,0-4-31 0,0 0-5 15,4-1-8-15,-4 1 11 0,0 0-11 0,-1 0 0 16,6-8-12-16,-6 0 12 15,6 0-152-15,-5-8-22 0,-5-4-5 0,9-3-1 0</inkml:trace>
          <inkml:trace contextRef="#ctx0" brushRef="#br0" timeOffset="632351.9565">28454 10911 1699 0,'-17'-27'75'0,"12"15"16"0,10 1-73 0,-1-5-18 0,9 4 0 0,5-3 0 16,-5 7 61-16,-4 0 9 0,4 0 2 0,0 8 0 16,-4 4-33-16,4 4-7 0,-4 4 0 0,0 3-1 15,4 5-6-15,-5 7-1 0,-3 4 0 0,-1 12 0 16,-4 4-12-16,0 4-2 0,-4 3-1 0,-1 5 0 15,1-1 43-15,-5 5 8 0,-4-5 1 0,0 9 1 16,-5-5-48-16,-3 0-14 0,-1-3 0 0,-5 3 8 0,5-3 18 16,0-9 4-16,0 1 1 0,1-4 0 0,-1-4-19 15,4 0-3-15,-4-4-1 0,0 0 0 0,5-8-8 0,3-4 0 16,-3-7 9-16,8-5-9 0,-4 5 12 0,4-9-3 16,0-3 0-16,1-4 0 0,3-8-9 0,1 4 0 15,-5-4 0-15,9-3 0 0,4-5 28 0,1-4 3 16,-1 1 1-16,5-5 0 0,4 1-20 0,0-1-3 15,5-3-1-15,4 3 0 0,-9 5-8 0,9 3 8 16,-5-4-8-16,5 9 8 0,-4-1-8 0,0 4 0 16,-5 4 0-16,4 0 0 0,1 8 0 0,-1-1 0 15,-4 5-10-15,5 4 10 0,-5 3-12 0,0 1 12 16,1-1-13-16,-1 5 5 16,-5-5-117-16,-3 8-23 0,4 1-5 0,-5-5-901 0</inkml:trace>
          <inkml:trace contextRef="#ctx0" brushRef="#br0" timeOffset="633015.1453">28989 11921 864 0,'0'0'76'0,"0"0"-60"0,9-7-16 0,0-5 0 15,0 4 111-15,-5 0 19 0,5 0 4 0,-5 1 1 16,-4-1-31-16,5-4-7 0,-5 0-1 0,4 1 0 15,1 3-27-15,-5 0-5 0,0 0-2 0,0 1 0 16,0 7-41-16,0 0-8 0,0 0-1 0,0 0-1 0,0 0 42 0,-9 0 9 16,0 0 2-16,0 11 0 0,-8 1-52 0,-1 7-12 15,5 5 0-15,-5 3 0 16,1 0 0-16,-1 1 0 0,1-1 0 0,4 0 0 0,-5-3 0 0,9-1 0 16,0-3 0-16,5-1 0 0,0 1 34 0,-1-13 4 15,5-7 1-15,0 0 0 0,0 0-39 0,0 0 0 16,0 0 0-16,13 0 0 0,-4-7 0 0,4-5 0 15,1 4 10-15,-1-11-10 0,0-1 8 0,4 1-8 16,-3-1 0-16,-1 5 0 0,0-1 23 0,4 4-2 16,-3 1 0-16,-1 3 0 0,0 4-21 0,-4 0 0 15,0 8 0-15,-1 0 0 0,1 4-16 0,-5-1-7 16,5 9-1-16,-4-4-1 0,-1 3 25 0,0 1 0 0,-4-1 0 16,5-3-8-16,-5 4 8 0,4-5 0 0,-4-11 0 15,0 0 0-15,9 8 0 0,0-4 0 16,4-4 0-16,0 0 0 0,0-8 0 0,5 1 0 0,-1-1 0 0,5-8 0 15,0 4 0-15,0-7 0 0,-4-1 0 0,-1-3 0 16,5 0 21-16,0-5 3 0,0-7 1 0,0 0 0 16,-4-4-25-16,-1 0 0 0,5-8 0 0,0 1 0 0,-5-1 0 0,5-4 0 15,0 0 0-15,5-7 0 16,-5-1 32-16,0 1 0 0,-1-1 1 0,6-7 0 16,-1 4-1-16,-4 3-1 0,0 5 0 0,0 3 0 15,-5 4-31-15,5 12 0 0,-8 8 0 0,-6 3 0 16,-3 9-11-16,-5 3-8 0,0 4-1 0,0 8-1 15,-5 8 21-15,-8 4 0 0,4 3 0 0,-4 13 0 16,-4 7-8-16,-1 4 8 0,1 4-10 0,-1 7 10 16,1-3 15-16,-1 4 9 0,0 0 1 0,5 7 1 0,0 1-26 15,0-1-17-15,4 1 2 0,0 7 1 0,5-4 14 0,0 1 15 16,4-5-3-16,-5 1-1 0,1-9-11 0,4-3 0 16,-9 0 0-16,5-8 0 0,4-4 0 0,-5 0 0 15,5-4 8-15,-4-3-8 16,0-9-56-16,-1-3-16 0,5-5-3 0,0-11-664 15,0 0-133-15</inkml:trace>
          <inkml:trace contextRef="#ctx0" brushRef="#br0" timeOffset="633286.9678">29130 11333 1962 0,'26'-24'87'0,"-17"16"17"0,-5 1-83 0,10-1-21 0,12 0 0 0,0 4 0 16,9 0 19-16,-4 0-1 0,0 4 0 0,8 0 0 15,1 0-30-15,4 4-5 0,-1 0-2 0,10 0 0 16,0 4-87-16,4-4-18 0,70 3-3 16,-35 1-1-16</inkml:trace>
        </inkml:traceGroup>
      </inkml:traceGroup>
      <inkml:traceGroup>
        <inkml:annotationXML>
          <emma:emma xmlns:emma="http://www.w3.org/2003/04/emma" version="1.0">
            <emma:interpretation id="{681462D7-B111-450C-9570-93B40C53CF5D}" emma:medium="tactile" emma:mode="ink">
              <msink:context xmlns:msink="http://schemas.microsoft.com/ink/2010/main" type="line" rotatedBoundingBox="4257,16625 24514,14741 24668,16388 4410,18272"/>
            </emma:interpretation>
          </emma:emma>
        </inkml:annotationXML>
        <inkml:traceGroup>
          <inkml:annotationXML>
            <emma:emma xmlns:emma="http://www.w3.org/2003/04/emma" version="1.0">
              <emma:interpretation id="{C3E3CBBE-0BDA-49D2-9A13-EF9743E7A95F}" emma:medium="tactile" emma:mode="ink">
                <msink:context xmlns:msink="http://schemas.microsoft.com/ink/2010/main" type="inkWord" rotatedBoundingBox="4277,16843 7105,16580 7207,17669 4379,17932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636905.1692">3820 16203 1148 0,'-35'-4'51'0,"35"4"10"0,0 0-49 0,0 0-12 0,0 0 0 0,0 0 0 16,-9 0 56-16,0 8 9 15,0-4 2-15,-4 8 0 0,4 0-10 0,5-1-1 0,4 5-1 0,-4-1 0 0,-5 9 10 0,0-5 3 16,5 1 0-16,-1 3 0 0,5 1-6 0,-4-1-1 16,-5 4 0-16,5-3 0 0,8 3-5 0,-4-4-2 15,0 1 0-15,0-5 0 0,0 1-36 0,4-1-7 16,5-3-2-16,-9 0 0 0,0-1-9 0,9-3 8 16,4 3-8-16,-8-3 8 15,-10-4-36-15,14 0-8 0,4 0-2 0,5-5-943 0</inkml:trace>
          <inkml:trace contextRef="#ctx0" brushRef="#br0" timeOffset="637017.7822">3868 15852 460 0,'4'-4'41'0,"-4"-3"-33"0,-8-5-8 0,-1 4 0 15,9 0 341-15,0 8 67 0,-5-7 12 0,-3 7 4 16,-1 0-322-16,9 0-64 0,9 7-13 0,-14 5-626 15,-4 0-126-15</inkml:trace>
          <inkml:trace contextRef="#ctx0" brushRef="#br0" timeOffset="642941.4869">4272 16387 1018 0,'-18'-12'45'0,"14"8"10"0,4 4-44 0,0 0-11 0,0 0 0 0,0 0 0 15,-5-4 96-15,5 4 18 0,0 0 3 0,9 4 1 16,-9-4-53-16,18 4-10 0,-1 8-3 0,5-1 0 15,4-3-7-15,-4 0-1 0,-4 0-1 0,-1 0 0 0,19-5-32 0,-6 5-11 16,-12-8 0-16,4 8 9 0,0-8-22 0,8 4-5 16,1-4-1-16,-5 0-501 15,-4-4-101-15</inkml:trace>
          <inkml:trace contextRef="#ctx0" brushRef="#br0" timeOffset="642641.5411">4285 16274 288 0,'17'-4'25'0,"-17"4"-25"16,-8-8 0-16,-1 0 0 0,9 8 207 0,0-8 36 0,0 0 7 0,-9-3 2 16,0 7-145-16,9 4-29 15,5-12-6-15,-1 4 0 0,-8 1-16 0,4-1-4 0,4 0 0 0,9 0 0 16,0 0-23-16,0 4-5 0,-4-3 0 0,9-1-1 15,13 4-4-15,-10-4-1 0,-12 0 0 0,9 1 0 16,8 3-6-16,0 0 0 0,-4-4-1 0,-8 8 0 16,3-4-2-16,1 4 0 0,8-4 0 0,-9 4 0 15,-3 0 7-15,3 0 2 0,5 4 0 0,-9 0 0 16,0-4 9-16,-4 8 1 0,-9-8 1 0,13 8 0 16,-8-1-10-16,-1 9-3 0,-13 3 0 0,5 1 0 15,0 3 11-15,-10 5 1 0,-12 3 1 0,4 4 0 16,0-4-3-16,0 4-1 0,0 0 0 0,-4-3 0 15,-5 3-7-15,9-4-2 0,9-4 0 0,0 0 0 16,-9-3-16-16,5-1 0 0,8-3 8 0,4-1-8 16,1-3 8-16,0 3-8 0,4-7 12 0,0 0-12 0,13-4 0 15,-13-8 0-15,0 0 0 0,9 7 0 0,13-3 0 16,-5-4 0-16,-4-4-10 0,-4-3 10 16,4-1-41-16,9 0-1 0,9-4 0 0,-9 1 0 15,-5-1-50-15,5 0-11 0,5 4-1 0,-1-3-1 16,-9 3-13-16,1 0-2 0,0 0-1 0,-1 4-343 15,1-3-69-15</inkml:trace>
          <inkml:trace contextRef="#ctx0" brushRef="#br0" timeOffset="643390.6748">5013 16336 172 0,'0'0'16'0,"0"0"-16"0,13 0 0 0,-13 0 0 15,0 0 234-15,13 0 44 0,9-4 9 0,0 0 1 16,0 0-153-16,0-4-31 0,-4 5-7 0,4-1-1 15,4-4-52-15,-4 0-12 0,-5 0-1 0,1-3-1 16,4-1 10-16,-5 0 1 0,1 0 1 0,-5-3 0 16,5-1 0-16,-5 5 0 0,0-5 0 0,0-4 0 15,0 9-19-15,1-5-4 0,-1 1-1 0,-5-1 0 16,6 0-9-16,-6 1-1 0,-3-1-8 0,4 4 12 16,-5-3-12-16,-4 3 8 0,0 4-8 0,0 1 0 15,-4-5 19-15,-1 8-3 0,5 4 0 0,-9-4 0 16,-4 0-3-16,0 4-1 0,-4 0 0 0,-1 0 0 15,-4 4-12-15,0 4 0 0,5 0 0 0,-5 3 0 16,-9 1 0-16,9 4 0 0,4 3 0 0,1-3 0 16,-1 7 0-16,1-3 0 0,-5 7 0 0,13-4 0 0,9 5 24 15,0-1 0-15,-9 4-1 0,5-4 0 0,17 1-23 16,-4 3 0-16,-5-4 0 0,1-3 0 0,3-1 0 0,6-3 0 16,3-1 0-16,1 4 8 0,-1-3-8 0,5-4 0 15,4 3 0-15,5-7 0 16,0 3-24-16,4-7-7 0,0 0-1 0,9-4-618 15,-5 0-124-15</inkml:trace>
          <inkml:trace contextRef="#ctx0" brushRef="#br0" timeOffset="636419.1923">3394 15778 748 0,'-22'-11'33'0,"13"3"7"0,1 0-32 0,-1 0-8 16,-4 0 0-16,0 4 0 0,-1 1 190 0,-3 3 36 16,-5 0 7-16,-4 0 2 0,-5 7-137 0,5-3-27 0,-5 8-6 0,-4 0-1 15,-5 3-40-15,1 5-8 16,-1-5-1-16,1 5-1 0,4-1-14 0,0 1 0 16,4-1 8-16,5 1-8 0,4-8 0 0,4 3 0 0,5 1 0 0,0-5 0 15,4 1 0-15,0 0 0 16,9 3 0-16,0 1 0 0,9 0 0 0,4 7-8 0,0 0 8 0,5 1 0 15,8-1-10-15,5 1 10 16,0-1-8-16,4 0 8 0,0 5 0 0,4-5 0 0,-4 8 0 0,5-3 0 16,-5 3 0-16,0-4 0 0,-9 0 0 0,1 1 0 15,-1-1 0-15,-8 0 8 0,-5-7-8 0,-4 3 8 16,-5-7 24-16,0 3 4 0,-4-3 2 0,-4 0 0 16,0-5 10-16,-5 1 1 0,-9 0 1 0,1-1 0 15,-10 5-10-15,1 0-1 0,-5-5-1 0,1 5 0 16,-6-4-20-16,1-1-4 0,0 1-1 0,0 0 0 15,-4-1-13-15,4 5 0 0,4 0 0 0,0-1 0 16,-4-3-118-16,0 0-30 16,0 3-5-16,4 5-748 0</inkml:trace>
        </inkml:traceGroup>
        <inkml:traceGroup>
          <inkml:annotationXML>
            <emma:emma xmlns:emma="http://www.w3.org/2003/04/emma" version="1.0">
              <emma:interpretation id="{7D978A1C-86D0-4CE8-AFB2-FB208CD7F0B8}" emma:medium="tactile" emma:mode="ink">
                <msink:context xmlns:msink="http://schemas.microsoft.com/ink/2010/main" type="inkWord" rotatedBoundingBox="7735,16448 9701,16265 9837,17726 7871,17909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645427.6401">6886 16008 1094 0,'0'0'97'0,"0"0"-77"0,0 0-20 0,0 0 0 15,0 0 104-15,0 0 16 0,0 0 4 0,9 8 1 16,0-8-79-16,4 0-16 0,0-4-3 0,5 0-1 15,-1-7 30-15,5-5 5 0,0 0 2 0,5 1 0 16,-5-9-8-16,4 1-2 0,-4 0 0 0,0-1 0 16,4 1-28-16,-8-4-5 0,4 3-2 0,-5-3 0 15,-4 0-1-15,0-1 0 0,-4 1 0 0,4 0 0 16,-8 3-1-16,-1 1-1 0,-4 3 0 0,0 5 0 0,-4-1-6 0,-1 1-1 16,1-1 0-16,-5-3 0 0,0 7-8 15,1 0 10-15,-6 0-10 0,6 5 10 0,-5-1-10 16,4 0 8-16,0 0-8 0,0-3 8 0,0 3-8 0,5 4 0 15,-9-4 0-15,13 8 0 0,0 0 0 0,0 0 0 16,-9 0 0-16,0 4 0 0,-4 4 0 0,9 0 0 16,-5 3-9-16,-4 9 9 0,4-1 0 0,0 5 0 15,5 3 0-15,-5 8 9 0,5 0 0 0,-1 4 0 16,1 0 0-16,0 0 0 0,-1 0 10 0,1 4 1 16,-1-4 1-16,5 4 0 0,0-4 0 0,-4 4 0 15,4 0 0-15,-9 0 0 16,5 3-5-16,4 1 0 0,-5-4-1 0,1 4 0 0,0 4-6 0,-1-5-1 15,-3 1 0-15,-1 0 0 0,0-4-8 0,0-4 0 16,-4 0 0-16,4 0 0 16,-4-4-58-16,0-4-17 0,0-4-3 0,0-3-984 0</inkml:trace>
          <inkml:trace contextRef="#ctx0" brushRef="#br0" timeOffset="645687.209">6821 16051 1497 0,'-5'0'133'0,"1"0"-106"0,4 0-27 0,0 0 0 15,0 0 88-15,0 0 13 0,0 0 3 0,0 0 0 16,0 0-58-16,0 0-11 0,0 0-3 0,0 0 0 0,13-4-24 0,5 4-8 16,3 0 0-16,1-4 0 0,5 4 8 0,3-3-8 15,1-1 0-15,-5-4 0 0,10 8 0 0,-6-8 0 16,5 4 0-16,0 0-889 15</inkml:trace>
          <inkml:trace contextRef="#ctx0" brushRef="#br0" timeOffset="644947.3506">6470 15591 1044 0,'0'0'46'0,"-5"-8"10"0,1 0-45 0,-1 1-11 0,1-1 0 0,4 8 0 15,-4-4 89-15,4 4 16 0,-13-4 3 0,4 0 1 16,-4 4-36-16,-1 8-7 0,1-4-2 0,0 4 0 16,0-1-16-16,-5 1-3 0,1 8-1 0,4 3 0 15,0 5 8-15,-9 3 2 0,4 4 0 0,0 4 0 0,5 4-13 0,0 0-2 16,-4 12-1-16,3 4 0 0,1-5 1 0,5 9 0 15,-1-1 0-15,4 5 0 16,-3-5-20-16,8 1-4 0,0-5-1 0,0-3 0 0,8 0-14 0,-3-4 0 16,4-1 8-16,4-7-8 15,0 0-21-15,0 0-7 0,5-4-2 0,-1-3-986 0</inkml:trace>
          <inkml:trace contextRef="#ctx0" brushRef="#br0" timeOffset="646943.1384">7781 15396 864 0,'0'-15'76'0,"0"7"-60"15,0-4-16-15,0 0 0 0,5 1 53 0,-1-1 8 16,1 0 2-16,3 4 0 0,-3-3 33 0,4-1 6 15,-1 4 2-15,1-3 0 0,0 3-11 0,0 0-1 16,-5 0-1-16,9 4 0 0,-4 0-34 0,-9 4-6 16,9-4-2-16,-9 4 0 0,0 0-2 0,8-3-1 15,1-1 0-15,-9 4 0 0,13 7-18 0,-13-7-4 16,14 4-1-16,-6 8 0 0,6 0-4 0,-1-1-1 16,-5 9 0-16,6-1 0 0,-6 9 0 0,6 7 0 0,-6 0 0 0,1 8 0 15,0 0 8-15,0 7 2 0,-1 9 0 0,-3-1 0 16,-5 5 7-16,4-5 1 0,-4 1 1 0,-4 3 0 15,-1 1-1-15,1-1 0 16,-9-4 0-16,4-3 0 0,-4 0-8 0,-5-9-1 0,1 1-1 0,-1 0 0 16,-4-8 11-16,0 0 3 0,-4-8 0 0,4 0 0 15,-4-3-32-15,8-1-8 0,-4-4 0 0,5 1 0 16,-5-5 0-16,4 1-13 0,1-1 3 0,-1-3 1 16,5-4-4-16,-4 3-1 0,3-3 0 0,1-4 0 15,0-4-26-15,4 3-4 0,0 1-2 16,1 0 0-16,8-8-161 0,0 0-32 0</inkml:trace>
        </inkml:traceGroup>
        <inkml:traceGroup>
          <inkml:annotationXML>
            <emma:emma xmlns:emma="http://www.w3.org/2003/04/emma" version="1.0">
              <emma:interpretation id="{A2B8173C-C948-4516-9ED8-AE7B69CAE4A7}" emma:medium="tactile" emma:mode="ink">
                <msink:context xmlns:msink="http://schemas.microsoft.com/ink/2010/main" type="inkWord" rotatedBoundingBox="10850,16930 11835,16838 11877,17282 10891,17373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650711.4474">9203 15911 921 0,'0'0'82'0,"0"0"-66"0,0 0-16 0,0 0 0 15,-4-4 96-15,-1 4 15 0,1-4 3 0,4 4 1 16,0 0-57-16,0 0-11 0,0 0-3 0,0 0 0 16,0 0-8-16,13-4-1 0,-13 4-1 0,13-4 0 15,0 0-1-15,5 4 0 0,-5 0 0 0,4-4 0 16,5 4 7-16,-4-3 0 0,4 3 1 0,0 0 0 16,4-4-1-16,0 0 0 0,1 0 0 0,4 4 0 0,-1 0-13 15,5-4-3-15,0 0-1 0,5 0 0 0,-1 0-5 16,-4 0-1-16,1-3 0 0,3 3 0 0,-4 0-9 15,0 0-8-15,5 0 9 0,-5 0-9 0,-4 0 10 0,-1 0-10 16,-3 0 10-16,-1 0-10 0,-4 1 8 0,0-1-8 16,0-4 0-16,-9 4 9 0,4 4-9 0,-3-4 0 15,-6 4 0-15,6 0 0 0,-14 0-14 0,0 0-5 16,0 0-1-16,0 0-624 16,0 0-126-16</inkml:trace>
          <inkml:trace contextRef="#ctx0" brushRef="#br0" timeOffset="651108.986">9203 16281 1364 0,'0'0'60'0,"0"0"13"0,0 0-58 0,0 0-15 0,0 0 0 0,13-4 0 16,5-3 54-16,-5 3 8 0,4 4 2 0,1 0 0 15,4-4 10-15,0 4 2 0,0 0 1 0,4 0 0 0,-4-4-8 16,9 4-1-16,-1 0-1 0,1 0 0 0,4 0-31 0,0-4-5 16,5 4-2-16,-1-4 0 0,5 0-21 0,-4 0-8 15,-5 0 0-15,9 4 0 16,-1 4-83-16,6-4-22 0,-1 4-5 0,0-4-768 15</inkml:trace>
        </inkml:traceGroup>
        <inkml:traceGroup>
          <inkml:annotationXML>
            <emma:emma xmlns:emma="http://www.w3.org/2003/04/emma" version="1.0">
              <emma:interpretation id="{2B98E2D7-C5B8-46B7-9122-6E7C595803D4}" emma:medium="tactile" emma:mode="ink">
                <msink:context xmlns:msink="http://schemas.microsoft.com/ink/2010/main" type="inkWord" rotatedBoundingBox="12852,15826 18560,15295 18713,16941 13005,17472"/>
              </emma:interpretation>
              <emma:one-of disjunction-type="recognition" id="oneOf47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653442.9282">13779 15443 806 0,'22'-12'72'0,"-13"1"-58"0,-5 3-14 0,5-4 0 15,-1 0 95-15,1 1 16 0,-4-1 3 0,-1 0 1 16,0 4 1-16,-4 1 0 0,-4-1 0 0,4 8 0 16,0-8-20-16,0 8-3 0,-9-8-1 0,0 8 0 15,-4-4-24-15,5 4-4 0,-6 4-2 0,1 0 0 16,0 4-38-16,-5 4-7 0,5-1-1 0,-4 5-1 0,-5 3-15 0,9 5 0 16,-5-1 8-16,5 1-8 15,-5-1 0-15,1 4 0 0,-1-3 0 0,5 3 0 16,-4-4 0-16,3 1 0 0,1-1 8 0,5-3-8 0,-1-1 0 0,0-3 0 15,5-1 0-15,-5-7 0 0,9-8 0 0,0 0-8 16,0 0 8-16,0 0-13 0,0 0 13 0,13-8-12 16,5 1 12-16,-1-9-12 0,1 0 4 0,-1-3 8 15,5-5-13-15,0 1 5 0,4-4 8 0,-4-1 0 16,5-3 0-16,-1 4 0 0,0-4 0 0,1 4 0 16,-5 3 9-16,-5 5-9 0,1-1 34 0,-1 8 0 15,-8 1 0-15,4 3 0 0,-13 8 11 0,9 0 3 16,-9 0 0-16,9 8 0 0,-5 3-34 0,0 5-6 15,1 0-8-15,-5 3 11 0,4 5-11 0,1-5 0 16,-1 1 0-16,0-1 0 0,5 1 0 0,0-1-14 16,0 4 3-16,4-3 1 15,0-5-171-15,-4 1-35 0,8-4-6 0,-3-1-2 0</inkml:trace>
          <inkml:trace contextRef="#ctx0" brushRef="#br0" timeOffset="653820.4542">14757 15178 1566 0,'0'0'69'0,"-4"-8"15"0,4 0-68 0,-5 4-16 0,-3 0 0 0,3 4 0 15,-4-4 80-15,1 4 13 0,-1 0 3 0,-4-3 0 16,-5 3-36-16,5 0-6 0,-9 3-2 0,5 5 0 15,-5 0-25-15,-5 8-6 0,5-5-1 0,0 9 0 0,0-1 13 0,-4 5 3 16,4 3 0-16,0 0 0 0,0 5 10 0,0 3 2 16,0 0 1-16,1 0 0 0,7-4-37 0,1 4-12 15,0-4 8-15,4-3-8 16,1-1 0-16,3-4 0 0,1-3 0 0,4-1 0 0,4 1 0 0,5-9-12 16,0 5 12-16,8-8-12 0,10 0-78 0,-1-4-15 0,5-4-3 0,4-4-556 31,4 0-110-31</inkml:trace>
          <inkml:trace contextRef="#ctx0" brushRef="#br0" timeOffset="654016.7526">14998 15396 1537 0,'0'0'68'0,"-4"-4"14"0,0-4-66 0,4 8-16 0,0 0 0 0,0 0 0 16,0 0 109-16,0 0 19 0,0 0 3 0,0 0 1 15,-5 12-57-15,1 0-11 0,0 3-3 0,-1 1 0 16,1 4-12-16,-1-1-2 0,5 1-1 0,0-1 0 16,-8 4-17-16,8 1-3 0,0 3-1 0,0-4 0 15,0-3-15-15,0-1-10 0,4-3 12 0,0 4-12 16,1-9 0-16,-1 5-17 0,-4-16 1 0,9 8-718 15,4-4-144-15</inkml:trace>
          <inkml:trace contextRef="#ctx0" brushRef="#br0" timeOffset="654196.4696">15319 15084 1911 0,'0'0'42'0,"0"-8"9"0,0 1 1 0,-5-1 2 0,5 8-43 0,0 0-11 16,0 0 0-16,0 0 0 0,0 0-17 0,0 0-6 15,0 0-1-15</inkml:trace>
          <inkml:trace contextRef="#ctx0" brushRef="#br0" timeOffset="654340.4533">15521 15053 1796 0,'17'-16'40'0,"-8"9"8"0,4-5 1 0,9 0 1 0,0 0-40 0,4 1-10 0,9-1 0 0,-4 0 0 16,9 1 53-16,-1-1 9 0,5 4 2 0,4-7 0 16,0 3-43-16,1 0-8 0,-1 0-1 0,-4 1-1 15,0-1-11-15,-5 0 0 0,1 5 0 0,-1-5 0 16,1 4-32-16,-10 0-9 16,1 0-2-16,-9 1-833 0</inkml:trace>
          <inkml:trace contextRef="#ctx0" brushRef="#br0" timeOffset="654558.8885">16236 14300 2095 0,'0'0'46'0,"0"0"10"0,-5 8 1 0,-3 0 2 0,-1 7-47 0,0 9-12 16,0 3 0-16,0 4 0 0,-4 8 63 0,0 4 10 15,-4 8 3-15,-5 0 0 0,0 3-9 0,-5 9-2 16,-3-1 0-16,-1 4 0 0,0 5-26 0,5-5-6 15,-9 0-1-15,8-3 0 0,10-5-41 0,-5-3-9 16,0-1-2-16,0-3 0 16,5-4-100-16,-1-4-21 0,5-8-4 0,0-4-885 0</inkml:trace>
          <inkml:trace contextRef="#ctx0" brushRef="#br0" timeOffset="651909.2966">11962 15334 979 0,'0'0'43'0,"0"-8"9"16,-4-4-41-16,0 1-11 0,-1-1 0 0,5 4 0 16,-4-4 110-16,0 5 20 0,-5-5 4 0,4 4 1 15,-3 0-57-15,-1 0-11 0,0 5-3 0,0-5 0 0,1 0-20 0,-6 4-5 16,-3-4-1-16,-1 0 0 0,5 1 12 0,-4 7 2 15,-5-4 1-15,-5 8 0 0,-3-4-29 0,-1 7-5 16,5-3-2-16,-1 8 0 0,-3-4 7 0,3 7 0 16,1 1 1-16,0 0 0 0,-1 7 2 0,5 0 0 15,-4 5 0-15,4 7 0 0,0 0-14 0,0 4-2 16,0 0-1-16,5 4 0 0,-5 4-10 0,9-5 0 16,-5 5 9-16,9-8-9 0,-4 4 0 0,9 0 8 15,-1-4-8-15,5-4 0 0,5 0 0 0,-1-4 0 16,5 1-12-16,8-5 4 15,1-4-31-15,4 1-5 0,4-9-2 0,5-3 0 16,4-8-57-16,0-4-11 0,9-4-2 0,4-4-716 0</inkml:trace>
          <inkml:trace contextRef="#ctx0" brushRef="#br0" timeOffset="652374.5527">12327 15635 633 0,'4'-20'56'0,"0"13"-44"0,-4-5-12 0,5 0 0 15,-5 1 128-15,4-1 24 0,1 0 5 0,-5 1 1 16,0-1-31-16,0 4-7 0,-5-4 0 0,1 5-1 16,-1-1-36-16,1 4-7 0,-5-4-2 0,-4 4 0 15,4 0-22-15,1 4-5 0,-6 0-1 0,1 0 0 16,-4 0-24-16,4 4-5 0,-5 4-1 0,0 0 0 16,1 0-3-16,-1 3-1 0,-4 9 0 0,5 3 0 15,-5 4-1-15,4 1-1 0,1 3 0 0,-1 0 0 0,-4 4-10 0,9 0 10 16,0-7-10-16,4 3 10 0,0-4-10 0,5-4 0 15,4-3 0-15,0-4 0 0,4-5-10 0,1-3-4 16,-5-8-1-16,0 0 0 0,13 0 1 0,0 0 0 16,5-8 0-16,-5-3 0 0,4-5 14 0,1 0 0 15,-1-7 0-15,-3 3 0 0,3-3 0 0,-4-4 0 16,5-4 0-16,-5 3 10 0,0-3 2 0,0 0 1 16,1 4 0-16,-1 3 0 0,0 9 7 0,-4-1 2 15,-1 0 0-15,1 9 0 0,0-1 3 0,-5 8 1 16,5 4 0-16,-4 4 0 0,-1 3-18 0,0 5-8 15,1 7 0-15,-5 1 8 0,0 3-8 0,0 4 0 16,-5-4 0-16,5 5 0 0,5-5-16 0,-5 0-4 16,8-3-2-16,-3-1 0 15,4 0-147-15,4 1-30 0</inkml:trace>
          <inkml:trace contextRef="#ctx0" brushRef="#br0" timeOffset="653010.9465">12901 15525 518 0,'0'0'23'0,"0"0"5"0,0 0-28 0,5-8 0 16,-5 0 0-16,4 0 0 0,-4-3 196 0,0-1 33 15,0 4 7-15,5-3 2 0,-5-1-104 0,4 4-21 16,-4 0-4-16,4-3-1 0,-4 7-28 0,0 4-5 16,0 0-2-16,0 0 0 0,0 0-32 0,0 0-6 15,0 0-2-15,5 7 0 0,-5 9-13 0,-5 4-2 16,1 7-1-16,0 8 0 0,-5 4 1 0,0 4 0 0,-4 0 0 16,4 0 0-16,-4-4 4 0,4 3 1 15,0-3 0-15,-4-3 0 0,4 3-4 0,1-8-1 0,-6 4 0 0,6-8 0 16,-1 0-4-16,0-3-1 0,0-5 0 15,1 1 0-15,3-8 2 0,1-1 0 0,-1-3 0 0,5 0 0 16,-4-4 3-16,4-4 1 0,0 0 0 0,0 0 0 16,-4-8-1-16,-1 0 0 0,1-7 0 0,4-1 0 15,0 0-9-15,0-3-1 0,4-1-8 0,-4-11 12 16,5 4-12-16,-1-12 8 0,5 0-8 0,4-8 0 16,0 0 0-16,5-3 0 0,4-5 0 0,4-4 0 15,5 1 0-15,-1 3-15 0,1 5 3 0,4 7 1 16,5 0 1-16,-10 8 0 0,1 8 0 0,-5 3 0 15,1 9 10-15,-5 3 0 0,4 8-9 0,-8 4 9 16,-1 4 0-16,-4 4 0 0,-4 7 0 0,-5 1 0 0,-4 3 0 16,0 5 0-16,-8 3 0 0,-6 4 0 0,-3 4 0 0,-5-3-11 15,4 7 11-15,-3-4-12 16,-1 4-12-16,0-4-4 0,-5 0 0 0,1-4 0 16,0-4-34-16,-1 1-7 0,5-1-2 0,5-8 0 15,-1 1-140-15,1-8-28 0</inkml:trace>
          <inkml:trace contextRef="#ctx0" brushRef="#br0" timeOffset="655153.9049">16503 15014 1728 0,'9'-8'153'0,"0"0"-122"0,0 1-31 0,-9 7 0 16,0 0 28-16,0 0-1 0,0 0 0 0,0 0 0 16,4 11-3-16,5 5 0 0,-9-4 0 0,0 3 0 15,-9 5 48-15,5-1 10 0,4 1 2 0,0-5 0 16,-5 1-109-16,1-1-22 0,4-3-4 0,0 0-1 15,0-4 52-15,0-8 9 0,0 0 3 0,0 0 0 16,0 0 0-16,17 0 0 0,-3 0 0 0,8-8 0 0,-5 4-12 0,1-8 8 16,4 1-8-16,-1-1 8 0,1-4-8 15,0 1 0-15,0-5 0 0,0 1 0 0,0 7 0 16,-4-4 0-16,-1-3 0 0,1 3-11 0,-1 1 11 0,1 3 12 16,-5 0-2-16,0 8-1 0,0 0 7 0,1 8 0 15,-6-4 1-15,1 12 0 0,4 4-17 0,-8 3 0 16,3 1 8-16,-3 7-8 0,-5 4 12 0,0 0 0 15,0 8-1-15,-5 4 0 0,5 0 9 0,-8 4 3 16,-1 0 0-16,-4 0 0 0,0 3-6 0,-1-3-1 16,-3 0 0-16,-9-4 0 0,4 0 8 0,-9-1 2 15,-4-3 0-15,0 4 0 0,-5-8-26 0,1 1 0 16,4-5 0-16,-5-4 0 0,5-4 26 0,0-3 3 0,4-4 1 0,5-5 0 16,0-3 12-16,4-4 2 0,4-4 1 15,5-8 0-15,0 0-9 0,4-3-1 0,5-1-1 0,4-11 0 16,4-1-23-16,5-3-11 0,8-8 10 0,1-4-10 15,8-8-14-15,5 0-9 0,4 4-1 0,4-4-1 32,10 1-92-32,8-1-19 0,0 0-3 0</inkml:trace>
        </inkml:traceGroup>
        <inkml:traceGroup>
          <inkml:annotationXML>
            <emma:emma xmlns:emma="http://www.w3.org/2003/04/emma" version="1.0">
              <emma:interpretation id="{B990A6FE-0EDA-40EF-89BF-19AB38A9E9D8}" emma:medium="tactile" emma:mode="ink">
                <msink:context xmlns:msink="http://schemas.microsoft.com/ink/2010/main" type="inkWord" rotatedBoundingBox="19643,15244 24519,14791 24662,16323 19785,16777"/>
              </emma:interpretation>
              <emma:one-of disjunction-type="recognition" id="oneOf48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655673.146">18578 14172 1602 0,'18'-20'71'0,"-18"20"14"16,-4-12-68-16,4 5-17 0,0 7 0 0,0 0 0 16,0 0 71-16,0 0 10 0,-22 0 3 0,9 3 0 15,4 9-28-15,-9 8-4 0,-12 11-2 0,-6 8 0 16,1 15 3-16,0 5 1 0,0 3 0 0,0 5 0 0,-4 7 4 0,3 4 1 16,6 0 0-16,-1-4 0 0,-4 4-23 0,9-4-4 15,4-4 0-15,9-4-1 0,-1-7 7 0,6-1 2 16,-1-3 0-16,9-4 0 0,9-1-32 0,-5-3-8 15,0-8 0-15,10 0 0 0,3-8 0 0,9-7-12 16,1-1 4-16,3-7-801 16,10-5-160-16</inkml:trace>
          <inkml:trace contextRef="#ctx0" brushRef="#br0" timeOffset="656279.795">19228 14230 1890 0,'-9'-4'41'0,"9"-8"9"0,0 5 2 0,9-1 1 0,4 0-42 0,0 4-11 0,-13 4 0 0,13-4 0 15,0 4 52-15,1 0 8 0,-14 0 1 0,8 4 1 16,1 0-8-16,4 4-2 0,-8 4 0 0,-5 7 0 0,0 4-16 0,0 9-4 16,0 3-1-16,-5 8 0 15,-8 3-2-15,0 1 0 0,4 0 0 0,-4 8 0 16,0-1-14-16,-9 1-3 0,9-4-1 0,0-1 0 0,4 1 5 16,-9-4 0-16,-4 0 1 0,9-5 0 0,9-3 9 0,-5-7 2 15,-4-1 0-15,0-4 0 0,0 0-28 0,4-7 0 16,0-4-9-16,0-1 9 0,0-3 0 0,5-4 0 15,4-8 8-15,0 0-8 0,-9 7 12 0,9-7-4 16,0 0-8-16,0 0 12 0,0 0-4 0,0 0-8 16,0 0 11-16,9 4-11 0,9 0 11 0,-10-4-11 15,-8 0 10-15,14 0-10 0,3 0 11 0,9 0-11 16,-8 0 12-16,4-4-12 0,0 0 12 0,4 4-12 16,9-7 12-16,5 3-12 0,-5-4 8 0,4 4-8 15,1 0 0-15,4-4 0 0,-5 1-9 0,5-1-9 16,4 0-2-16,1-4 0 15,-1 1-201-15,0-1-41 0</inkml:trace>
          <inkml:trace contextRef="#ctx0" brushRef="#br0" timeOffset="656476.1698">20680 14827 2019 0,'0'0'89'0,"0"0"19"0,0 0-86 0,13 4-22 15,-13-4 0-15,5 7 0 0,-1 5 76 0,-4 0 12 16,-4 3 1-16,-5 9 1 0,-4 11-21 0,-9 0-4 16,-5 0-1-16,5 4 0 0,-8 0-19 0,-1 0-4 15,0 0-1-15,-4-4 0 0,0 0-40 0,0 0-16 16,0-7 1-16,4 3 0 16,0-4-14-16,1 1-3 0,-1-1-1 0,5-4-737 15,-5-3-147-15</inkml:trace>
          <inkml:trace contextRef="#ctx0" brushRef="#br0" timeOffset="656932.2206">21474 14390 1220 0,'0'0'54'0,"0"-12"11"0,0 1-52 0,0-1-13 16,0 0 0-16,4 4 0 0,1 1 105 0,-5 7 19 15,4-8 3-15,-4 8 1 0,0 0-16 0,0 0-4 16,0 0 0-16,0 8 0 0,5 7-38 0,-1 9-8 16,-4 7-2-16,0 0 0 0,0 8-3 0,0 4-1 15,-4 0 0-15,4 7 0 0,-9-3 7 0,4 0 1 16,-3 4 0-16,-1-1 0 0,0-7-32 0,0 4-7 15,-4 0-1-15,0-4 0 0,4-4-24 0,-4-4 0 16,4 0 0-16,-4-4 0 16,0-3-51-16,0-1-15 0,0-4-3 0,4-7-1 15,-4-1-149-15,0-7-29 0</inkml:trace>
          <inkml:trace contextRef="#ctx0" brushRef="#br0" timeOffset="657375.3862">21386 14456 1555 0,'5'-19'138'0,"8"-5"-110"16,0 1-28-16,0-4 0 15,5-1 27-15,4 1 0 0,0 4 0 0,4-5 0 16,-4 9 24-16,4-1 5 0,5 1 0 0,4 7 1 16,0 0 1-16,0 1 0 0,5 7 0 0,-5 4 0 15,0 4-9-15,-4 4-1 0,-1-1-1 0,-3 5 0 0,-1 4-14 0,-4 3-2 16,-5 1-1-16,-3-1 0 0,-1 12 8 0,-4-7 2 15,-5-1 0-15,-4 4 0 0,-4-3-26 0,-5 3-5 16,-4-7-1-16,-1 7 0 0,-7-4 3 0,-1-3 0 16,-5-1 0-16,1-3 0 0,0 0-11 0,-1-5 10 15,1 5-10-15,0-8 10 0,-1-1-10 0,1 1 0 16,4-4 0-16,5 0 0 0,-1-4 0 0,0-4 0 16,1 4 9-16,4-4-1 0,0 0-8 0,4 0 8 15,0 1-8-15,5-5 8 0,-5 4-8 0,9-4 0 16,-5 0 0-16,5 4 0 0,0-3 0 0,0 7 0 15,5-8 0-15,-5 8 0 0,0 0 0 0,0 0-12 16,0 0 4-16,9-4 0 0,-9 4 8 0,13 8 11 0,0-1-3 0,0 5 0 16,0 4 0-16,5-1-8 0,-5 1 12 0,5 7-4 15,-5 1 4-15,4 3 1 0,5 0 0 0,0 1 0 16,-4-1-1-16,4 4-1 0,0-4 0 0,-1 5 0 16,-3-5-11-16,4 0 0 0,-4 1 0 0,3-1 0 31,1-4-180-31,0-3-37 0</inkml:trace>
          <inkml:trace contextRef="#ctx0" brushRef="#br0" timeOffset="658019.7208">22654 13875 1324 0,'5'-8'118'0,"-5"4"-94"0,4-3-24 0,5-1 0 0,-5 4 61 0,5 0 8 16,-5-4 2-16,5 8 0 15,4 0 17-15,-8 0 3 0,-5 0 1 0,13 12 0 16,4-4-28-16,-3 3-4 0,-1 9-2 0,4-1 0 0,-4 9-10 0,5 3-3 15,-5 8 0-15,5 8 0 0,-10 0-16 0,1 3-3 16,0 9-1-16,-5 3 0 0,-4-3 31 0,0-1 7 16,-4 5 1-16,0-1 0 0,-5-4-7 0,-9 1-1 15,1-1 0-15,-1 1 0 0,-4-4-13 0,-4-5-3 16,-5 5-1-16,1-8 0 0,-1-1-22 0,0-3-4 16,-8-4-1-16,4 0 0 0,-5-4-12 0,5-3 0 15,-5-5 8-15,10-4-8 16,-5 1-52-16,4-5-14 0,0 1-2 0,1-5-1 15,-1-3-99-15,4-4-19 0,1 0-4 0,4-4-837 0</inkml:trace>
        </inkml:traceGroup>
      </inkml:traceGroup>
    </inkml:traceGroup>
    <inkml:traceGroup>
      <inkml:annotationXML>
        <emma:emma xmlns:emma="http://www.w3.org/2003/04/emma" version="1.0">
          <emma:interpretation id="{F66B420B-123F-44AB-A734-4CCC2A445B68}" emma:medium="tactile" emma:mode="ink">
            <msink:context xmlns:msink="http://schemas.microsoft.com/ink/2010/main" type="paragraph" rotatedBoundingBox="12904,17133 32470,16320 32561,18511 12995,193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9A7B8A6-780A-4C0F-B51D-E307038D4828}" emma:medium="tactile" emma:mode="ink">
              <msink:context xmlns:msink="http://schemas.microsoft.com/ink/2010/main" type="inkBullet" rotatedBoundingBox="12929,17733 14663,17661 14729,19253 12995,19325"/>
            </emma:interpretation>
          </emma:emma>
        </inkml:annotationXML>
        <inkml:trace contextRef="#ctx0" brushRef="#br0" timeOffset="676937.0978">11261 17069 716 0,'4'-15'32'0,"-4"7"6"0,-4-4-30 0,4 0-8 0,4-3 0 0,-4 3 0 16,0-4 51-16,4 1 9 0,-4-1 1 0,5 5 1 15,-5-5-2-15,0 4 0 0,0 1 0 0,0-1 0 16,8 4 0-16,-3 0-1 0,-1 0 0 0,1 1 0 15,3-5-11-15,6 4-3 0,-1-4 0 0,4-3 0 0,-4 3-12 0,9 0-2 16,5-3-1-16,-1 3 0 16,0-7-9-16,1 7-1 0,3-4-1 0,5 5 0 0,-4-1 5 0,4 0 0 15,-4 4 1-15,4 1 0 0,0 7-13 0,-4 0-4 16,-5 4 0-16,-4 3 0 0,0 1-8 0,-4 4 0 16,-5 0 0-16,-4 3 0 0,-5 5 0 0,-4 3 8 15,-9 4-8-15,-4 5 8 0,-5-5 8 0,1 8 2 16,-5 0 0-16,0 0 0 0,-4 0-5 0,-5 0-1 15,5-3 0-15,4-1 0 0,0-4-12 0,-4-4 0 16,4-3 0-16,-5-4 0 0,10 3 0 0,-5-7 0 16,9-4 0-16,-5-5 0 0,5 1 0 0,0-4 0 15,4 0 0-15,0-4 0 0,5 1 0 0,-1-5 0 16,1-4 0-16,4 0 0 0,4 1-8 0,-4-5 8 0,9 4 0 0,0-3 0 16,4 3-11-16,0 4 11 0,5-3-10 15,-1 7 10-15,5 0-9 0,0 0 9 0,5 4-8 0,-5 4 8 16,4 0 0-16,0 3-8 0,5 5 8 0,-5 0 0 15,5 0 0-15,0-1-8 0,-5 5 8 0,0-1 0 16,-4 1 0-16,0 4 0 0,-9-1 0 0,0 4 0 16,-4 1 0-16,-4-5 0 0,-1 1 0 0,-8 3 0 15,-1-3 0-15,-8 3 14 0,0 1-2 0,-5-1 0 16,1-4 20-16,-5 5 3 0,0-5 1 0,-4 5 0 16,-1-1-2-16,1 0 0 0,-9-3 0 0,4 3 0 15,0-7-14-15,1-4-4 0,-5 3 0 0,0-3 0 16,-1-4-16-16,1 0 0 0,0-1 0 0,0-7 0 15,0 0-115-15,0 0-17 16,4-4-3-16</inkml:trace>
        <inkml:trace contextRef="#ctx0" brushRef="#br0" timeOffset="675985.5377">11375 17026 766 0,'0'0'34'0,"0"0"7"0,4-8-33 0,-4-3-8 0,0-1 0 0,4 0 0 16,-4 5 77-16,5-5 14 0,-5 0 2 0,4 0 1 15,-4-7-22-15,5 7-4 0,-1-3 0 0,5 3-1 16,-5 0-8-16,5-3-2 0,0-1 0 0,-1 4 0 16,-3 1 8-16,4 3 2 0,-1 4 0 0,-8 4 0 15,0 0-18-15,0 0-3 0,0 0-1 0,5 12 0 16,-1 3-13-16,-4 9-2 0,0 7-1 0,0 4 0 15,-4 12 4-15,-5-4 1 0,0 0 0 0,0-1 0 16,5 5-6-16,-5-8 0 0,0 4-1 0,5-8 0 16,-5 0-11-16,5 0-3 0,0-3 0 0,4-1 0 0,0 4-13 15,0-8 8-15,0 0-8 0,4-3 0 0,-4-5 0 0,4 5-20 16,-4-1 4-16,5-3 0 16,-5-1-40-16,-5 1-8 0,5-1-2 0,0-3-570 15,-8-1-113-15</inkml:trace>
        <inkml:trace contextRef="#ctx0" brushRef="#br0" timeOffset="677331.9501">12217 17089 1011 0,'0'0'44'0,"0"-12"11"0,4 0-44 0,-4 1-11 0,0 3 0 0,0 0 0 16,-4 0 103-16,4 8 18 0,0 0 4 0,0 0 1 15,0 0-44-15,0 0-9 0,0 0-1 0,0 8-1 16,0 8-37-16,0-1-7 0,0 1-2 0,0 3 0 15,4 5-1-15,1-1 0 0,-1-3 0 0,5-1 0 16,0-3-14-16,4-1-10 0,4 5 12 0,1-9-12 16,-5 1 11-16,5-4-11 0,4-4 10 0,0-8-10 0,-1 0 10 0,-3-4-10 15,-5-3 10-15,9-5-10 0,-4 0 19 0,4-7-3 16,-5 0 0-16,1-1 0 0,-1 1 6 0,1-5 1 16,-5-3 0-16,0 4 0 0,-4 0 4 0,4 3 1 15,0-3 0-15,-4 7 0 0,0 5-14 0,0-1-2 16,-1 8-1-16,-8 8 0 0,0 0-11 0,9 8 0 15,0 12 9-15,0 3-9 0,-1 8 0 0,1 8 0 16,-4 4 0-16,3 4 0 0,-3 4 8 0,3 3-8 16,-3 1 8-16,-1 0-8 0,1 7 0 0,-1-4 0 15,-4-7 0-15,-4 0 0 0,-1-1 0 0,-4-3 0 16,-4-4 0-16,-4-4 8 0,-5-8-8 0,0 1 0 16,-4-5 0-16,-1-4 8 0,-3 1-8 0,-1-9 12 15,0-3-4-15,5 0 0 0,-5-5 8 0,0-3 3 0,1-8 0 0,8 1 0 16,-5-5 17-16,1 0 3 0,9-4 1 0,-5-3 0 15,8-1-20-15,1-7-3 0,0-1-1 0,13-3 0 16,0-4-16-16,13 0 8 0,0-5-8 0,9 1 0 16,9 0 0-16,4 4-12 0,5-8 0 0,4 4 0 31,8 0-32-31,1 4-7 0,4 3-1 0,-4 5-668 0,4 0-133 0</inkml:trace>
        <inkml:trace contextRef="#ctx1" brushRef="#br0">13029 18184 0</inkml:trace>
      </inkml:traceGroup>
      <inkml:traceGroup>
        <inkml:annotationXML>
          <emma:emma xmlns:emma="http://www.w3.org/2003/04/emma" version="1.0">
            <emma:interpretation id="{50ED095E-BF67-4456-8FDC-E85899F7B61B}" emma:medium="tactile" emma:mode="ink">
              <msink:context xmlns:msink="http://schemas.microsoft.com/ink/2010/main" type="line" rotatedBoundingBox="15732,17016 32470,16320 32543,18086 15805,18782"/>
            </emma:interpretation>
          </emma:emma>
        </inkml:annotationXML>
        <inkml:traceGroup>
          <inkml:annotationXML>
            <emma:emma xmlns:emma="http://www.w3.org/2003/04/emma" version="1.0">
              <emma:interpretation id="{F919240C-3572-4B2E-8AFE-213D7E058A41}" emma:medium="tactile" emma:mode="ink">
                <msink:context xmlns:msink="http://schemas.microsoft.com/ink/2010/main" type="inkWord" rotatedBoundingBox="15752,17499 19725,17333 19768,18362 15794,18527"/>
              </emma:interpretation>
              <emma:one-of disjunction-type="recognition" id="oneOf49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678375.7468">14340 16531 1004 0,'-4'-16'44'0,"4"9"10"0,-4-5-43 0,4 4-11 0,-5-4 0 0,5 5 0 16,0-1 88-16,0-4 15 0,0 4 3 0,0 8 1 16,0 0-39-16,0 0-7 0,9-8-1 0,-9 8-1 15,0 0-27-15,0 0-4 0,0 0-2 0,4 12 0 16,5 4 6-16,-9-1 2 0,5 9 0 0,-5 3 0 16,0 4-6-16,-5 4-2 0,1 8 0 0,-5 0 0 15,0 0 12-15,0 0 2 0,-4 4 1 0,0-4 0 16,0-4-5-16,-5 0-2 0,5-4 0 0,0 0 0 15,-4-4-3-15,3 0-1 0,1-3 0 0,0-5 0 16,4 0-11-16,-4-3-3 0,4-8 0 0,1 7 0 16,3-3-8-16,1-5-8 0,-1 5 9 0,1-4-9 15,0-1 0-15,-1 1 8 0,5 0-8 0,-4-4 0 16,4-8 0-16,-5 7 0 0,5-7 8 0,0 12-8 0,5-4 0 16,-5-8 0-16,0 0 8 0,0 0-8 0,0 0 0 0,0 0 0 15,0 0 0-15,0 0 0 0,9 8 11 0,-9-8-11 16,0 0 12-16,0 0-12 0,0 0 11 0,8 4-11 15,-8-4 10-15,0 0-10 0,0 0 8 0,9 3-8 16,0-3 0-16,-9 0 9 0,0 0-9 0,13-3 0 16,-4 3 0-16,0 0 0 0,-9 0 0 0,13 0 0 15,-4 0 0-15,-1 0 0 0,6 0 0 0,-1-4 0 16,-5 4 0-16,6 0 0 0,3-4 0 0,1 0 0 16,-5 0 0-16,9-4 0 0,0 0 0 0,4 4-9 15,5 1 9-15,0-1-10 16,-1 0-100-16,5 0-20 0,0 4-4 0</inkml:trace>
          <inkml:trace contextRef="#ctx0" brushRef="#br0" timeOffset="679081.3204">14257 17233 518 0,'0'0'46'0,"0"0"-37"0,0 0-9 0,0 0 0 15,0 0 96-15,0 0 16 0,-4-4 4 0,-1-4 1 16,5 8-41-16,-9-4-8 0,9 4-1 0,-4-4-1 0,-5 1-16 16,9 3-3-16,0 0-1 0,0 0 0 0,0 0-3 15,0 0-1-15,0 0 0 0,0 0 0 0,0 0-11 0,0 0-3 16,0 0 0-16,0 0 0 0,9 7 11 0,0 1 1 15,0-4 1-15,4 0 0 0,-4-4-7 0,8 0-2 16,1 0 0-16,-1 0 0 0,5-4-12 0,0 4-2 16,0 0-1-16,0 0 0 0,0 0-17 0,0 4 0 15,4 0 0-15,5 0 0 16,0 4-57-16,-1-5-9 0,1 1-2 0</inkml:trace>
          <inkml:trace contextRef="#ctx0" brushRef="#br0" timeOffset="679652.5906">14937 17159 518 0,'0'0'46'0,"0"0"-37"0,0 0-9 0,0 0 0 16,0 8 156-16,0-8 28 0,0 0 7 0,0 0 1 15,4 4-91-15,5 3-17 0,4-7-4 0,5 0-1 16,-1 0-15-16,5-7-2 0,5-1-1 0,3 0 0 0,-3-4-24 0,3-3-5 16,6-1 0-16,-1 0-1 15,-5 1-18-15,5-5-3 0,-8 1-1 0,-1 3 0 16,0-3-9-16,-4-1 0 0,-4 1 0 0,0-1 8 16,-5 5-8-16,-5-5 0 0,1 5 9 0,0-5-9 0,-5 1 16 0,1 3 0 15,-1-4-1-15,-4 5 0 0,0-1-7 16,-4 5 0-16,-1 7-8 0,-3-4 12 0,-6 4 0 0,1 0-1 15,0 0 0-15,-4 4 0 0,3 0-11 0,-3 0 10 16,-5 8-10-16,0-4 10 0,0 4 8 0,0 3 2 16,0 5 0-16,0 0 0 0,5 3 0 0,-5 4 0 15,0 5 0-15,0 3 0 0,0 4 1 0,4 0 1 16,5 4 0-16,0 0 0 0,4-4-2 0,1 4 0 16,8-4 0-16,8 0 0 0,1 1-12 0,0-5-8 15,4 0 10-15,9-4-10 16,0 1-24-16,9-1-10 0,-5-8-2 0</inkml:trace>
          <inkml:trace contextRef="#ctx0" brushRef="#br0" timeOffset="680046.7782">15771 16866 1324 0,'-18'0'118'0,"18"0"-94"0,-9-4-24 0,1 8 0 0,-1 4 133 0,4 0 23 0,1 11 4 0,0-3 0 16,4 4-100-16,0 3-21 0,0 4-4 0,4 1-1 16,0 3-34-16,1 0 0 0,-1 0 0 0,1 0 0 15,-1 1 0-15,0-5 0 0,1 0 0 0,-1-7 0 16,-4 3 13-16,4-7-4 0,-4-1-1 0,0-3 0 16,0-12-8-16,0 0 0 0,0 0 0 0,0 0 0 15,0 0 0-15,0 0 8 0,0 0-8 0,-8-4 8 16,3 0 0-16,-3-4 0 0,-1 1 0 0,4-5 0 0,1-8 16 0,0 1 2 15,4-5 1-15,4 1 0 0,0-4-14 0,1 3-2 16,4-3-1-16,-1 4 0 0,5-1-10 0,5 1 0 16,-5-1 0-16,9 5 0 0,-4-1 0 0,4 5 0 15,0 7 0-15,-1 0 0 0,1 0 0 0,-4 8 0 16,0 4 0-16,3 0 0 0,-3 8 0 0,0-4 12 16,-1 3-12-16,1 5 12 0,-1 4-12 0,-4 3 0 15,1 0 9-15,-1 1-9 0,0-1 0 0,-4 1 0 16,-1-1 0-16,-3 0 0 0,-1-3 8 0,1-1-8 15,-5 1 8-15,0-1-8 0,-5-7 0 0,1-4 9 16,-1 0-9-16,1-1 0 0,4-7 8 0,0 0-8 16,-9 0 0-16,5-3 0 0,4 3 10 0,-5-12-10 15,5-4 8-15,0 1-8 0,0-5 11 0,5-3-3 0,-1-1-8 16,1-3 12-16,-1-4-12 0,5 4 0 0,0-1 0 0,-1 5 0 16,6-1 0-16,-6 9 0 0,5-1 0 0,1 8 0 15,-6-3 0-15,6 11 0 0,-1 0 0 0,-5 4 0 16,1 7 0-16,0 5 0 0,0 0 0 0,-5 3 0 15,1 4 0-15,-1 5 0 0,5-1 0 0,-5 4 0 32,1 0-101-32,-1 1-17 0,0-1-3 0</inkml:trace>
          <inkml:trace contextRef="#ctx0" brushRef="#br0" timeOffset="681437.9187">16538 17081 864 0,'-8'-12'38'0,"8"12"8"0,4-8-37 0,5 1-9 0,-5-1 0 0,-4 8 0 16,9-12 176-16,0 8 32 0,4 0 8 0,-13 4 0 16,13 4-136-16,0 0-27 0,5 0-5 0,-5 4-2 15,4 3-26-15,-3 1-6 0,-1 4-1 0,4-1 0 16,-8 1-13-16,4 0 9 0,-4-1-9 0,0 1 8 16,0-5 3-16,-1 1 0 0,-3-4 0 0,-5 4 0 15,0-12 7-15,0 0 2 0,0 0 0 0,0 7 0 16,-5-3-3-16,-3 0 0 0,3 4 0 0,-4-4 0 15,1-4-2-15,-1-4-1 0,0 4 0 0,0-8 0 0,1 4-2 16,-1-3-1-16,9-1 0 0,-5 0 0 0,5-4 5 0,-4 1 0 16,8-9 1-16,1 1 0 0,4-1-9 0,-5 1-8 15,5 3 12-15,0 0-12 0,-1 1 13 0,5-1-4 16,-4 4-1-16,4 1 0 0,-4 3 4 0,0 4 0 16,4-4 0-16,0 8 0 0,-4 4-12 0,4 4 0 15,-4 0 9-15,0 3-9 0,0 5 0 0,-1 4 0 16,-3-1 0-16,-1 4 0 0,5 1 0 0,-9-1 8 15,0-3-8-15,0-1 0 0,0 1 0 0,0-5 0 16,-5 1 0-16,5-4 0 0,-4-1-8 0,4-3 8 16,0-8-8-16,0 0 8 0,0 0 0 0,0 0 0 15,0 0 0-15,0 0 0 0,0 0 0 0,0 0 0 0,4-12 0 16,1-3-8-16,-5-1 8 0,4-3 0 0,5-1 0 0,0 1-8 16,0-5 8-16,-1-3 0 0,5 0 0 0,5-4-8 15,-5 3 8-15,5 1 0 0,4 0 0 0,-5 7 0 16,1 5 0-16,-1 3 0 0,1 4 0 0,-1 4 8 15,-3 12-8-15,-1 0 0 0,0 7 0 0,0 5 0 16,-9 3 12-16,5 5-3 0,0 3 0 0,-5-4 0 16,5 4-9-16,0-3 8 0,0-1-8 0,0 0 8 31,-1 0-42-31,5 1-9 0,-4-5-1 0,4-3-945 0</inkml:trace>
          <inkml:trace contextRef="#ctx0" brushRef="#br0" timeOffset="681713.7373">17859 17046 1249 0,'18'-8'55'0,"-18"8"12"0,0 0-54 0,0 0-13 16,0 0 0-16,0 0 0 0,8-4 72 0,-8 4 11 15,0 0 2-15,9-4 1 0,4-8-11 0,-4 5-3 16,-9 7 0-16,-4-8 0 0,8 0-28 0,-4 0-5 0,-4 0-2 0,-1 1 0 16,1-1 0-16,4 0 0 0,4 0 0 0,-8 0 0 15,-9 5 0-15,4-5 0 0,9 0 0 0,0 8 0 16,-9-4-9-16,-4 4-3 0,-5 4 0 0,5-4 0 15,0 8-13-15,-4 3-2 0,-10 5-1 0,1 4 0 16,4-1-9-16,-4 4 0 0,-1 9 0 0,1-1 0 16,4 0-10-16,0 0 10 0,5-3 0 0,3-1-9 15,1 0 9-15,4-3 0 0,9-5-9 0,0 1 9 16,0-9-20-16,5 1 0 0,4-4 0 0,-1-4 0 16,6-8-2-16,-1 0 0 0,4-4 0 0,1-4 0 15,8-3 22-15,-4-1 0 0,0-7-9 0,4-1 9 16,1 1 0-16,-5 0 0 0,4-5 0 0,-4 5 0 15,-9-4 23-15,9 7 5 0,0 1 0 0,-5-1 1 16,-8 12-5-16,4 0 0 0,5 1-1 0,-5 3 0 0,-13 4 2 0,9 11 1 16,4 1 0-16,0 4 0 0,0 3-13 0,1 5-2 15,-10 3-1-15,5 0 0 0,-1 4-10 0,6 1-14 16,-6-1 3-16,6 8-715 16,-1-8-143-16</inkml:trace>
        </inkml:traceGroup>
        <inkml:traceGroup>
          <inkml:annotationXML>
            <emma:emma xmlns:emma="http://www.w3.org/2003/04/emma" version="1.0">
              <emma:interpretation id="{6A74BE87-5062-40EB-A890-6A91BC1F7574}" emma:medium="tactile" emma:mode="ink">
                <msink:context xmlns:msink="http://schemas.microsoft.com/ink/2010/main" type="inkWord" rotatedBoundingBox="21345,17068 23491,16979 23548,18346 21402,18435"/>
              </emma:interpretation>
              <emma:one-of disjunction-type="recognition" id="oneOf50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682412.6852">19697 16886 1036 0,'0'0'92'0,"0"0"-73"0,0 0-19 0,0 0 0 15,0 0 128-15,0 0 21 0,0-8 5 0,0 8 1 16,9-4-48-16,4 0-10 0,0-4-1 0,9 1-1 16,5 3-26-16,3 0-5 0,5 0 0 0,1 0-1 15,7-4-20-15,6 0-4 0,-5 5-1 0,-1-5 0 16,1-4-38-16,0 4 0 0,0 4 0 0,0 0 0 15,-9-3-17-15,0-5-8 0,0 8-2 16,0 0 0-16,-8 0-153 0,-1 0-30 0</inkml:trace>
          <inkml:trace contextRef="#ctx0" brushRef="#br0" timeOffset="682841.3575">20250 16293 1267 0,'0'-8'112'0,"0"0"-89"16,0 1-23-16,0-1 0 0,0 8 120 0,0 0 20 16,0 0 4-16,0 0 1 0,0 0-42 0,0 0-9 15,-4 15-2-15,-1 5 0 0,-3 7-48 0,-1 4-11 16,0 5-1-16,-4 6-1 0,0 5-1 0,-5 4 0 16,-4 4 0-16,5-1 0 0,-1 5 12 0,-4-1 2 0,5 1 1 0,-1-5 0 15,0 1-9-15,1-4-3 0,4-9 0 0,0 5 0 16,-1-8-23-16,6 0-10 0,-1-4 8 0,-4 0-8 15,4-7-8-15,5-1-8 0,-5-4 0 0,0-3-1 32,0-1-47-32,5-7-10 0,-1 0-2 0,5-4 0 15,0 3-172-15,0-11-36 0,0 0-6 0,0 0-2 0</inkml:trace>
          <inkml:trace contextRef="#ctx0" brushRef="#br0" timeOffset="683575.4083">20825 16086 748 0,'13'-23'67'0,"-4"15"-54"0,-5-4-13 0,5 1 0 0,0-1 107 0,-1 4 18 16,-3-3 4-16,4 3 1 0,-5 0-28 0,0 0-6 15,1 0 0-15,-1 1-1 0,-4 7-28 0,0 0-6 16,0 0-1-16,0 0 0 0,0 0-12 0,0 0-2 15,0 0-1-15,0 0 0 0,0 0-5 0,0 0 0 16,0 0-1-16,0 0 0 0,0 15-10 0,-4-3-1 16,4 3-1-16,-5 1 0 0,1 0-8 0,0 7-2 15,-5 8 0-15,0 4 0 0,-4 4-3 0,0 12-1 16,0 4 0-16,-5 3 0 0,0 5 7 0,1 7 0 16,-5-4 1-16,-4 0 0 0,4 1-8 0,-5 3-1 0,1 0-1 15,4-4 0-15,-4-3-11 0,4-5 0 16,-4-3 9-16,4-8-9 0,0-4 0 0,4-4 0 0,5-12 0 0,-5 0 0 15,5-11 0-15,0-1 0 0,4-3 0 0,5-4 0 16,-5-8 0-16,9 0 0 0,0 0 0 0,-4-8 0 16,4-4 0-16,0 1 9 0,0-5-9 0,4-3 0 15,5-5 0-15,4-7 0 0,-4 0 0 0,4-4 0 16,9 0 0-16,0-1 0 0,0 5 0 0,0 4 0 16,4 4 0-16,0 7 0 0,-4 4-10 0,0 4 10 15,-4 5 0-15,-1 6-9 0,-3 5 9 0,-6 8 0 16,1 7 0-16,0 1 0 0,-5 7 0 0,1 0 0 15,-1 0 0-15,0-3 0 0,1-5 0 0,4 4 0 16,-5-7 0-16,5-1-12 0,0-7 3 0,-1 0 0 16,1-5-18-16,0-3-3 0,4-4-1 0,0-4 0 15,0-3 7-15,5-9 0 0,-1 4 1 0,-3-7 0 0,3-1 15 16,1-3 8-16,-5 0-10 0,0-5 10 0,0-3 0 0,0-4 0 16,1 4 0-16,-1 0 0 0,0 3 0 0,0 5 8 15,-4 3 0-15,0 9-8 0,-1-1 22 0,1 4-2 16,-9 8-1-16,0 0 0 0,9 4-10 0,0 4-1 15,-5 0-8-15,0 3 12 0,1 5-12 0,-1 3 9 16,1 1-9-16,-1-1 8 0,0 1 0 0,1-8 0 16,-5 3 0-16,4 5 0 0,5-9-8 0,-5-3 0 15,-4-8 9-15,0 0-9 0,9 8 0 0,4 0 9 16,-13-8-9-16,9-4 0 0,4 0 11 0,0-4-11 16,0 0 10-16,5-3-10 0,-5-5 8 0,5 4-8 15,-1-7 0-15,5 3 0 0,0 1 0 0,0-5 0 0,0 5 0 16,4-5 0-16,1 1 0 0,-5 3 0 0,4 0 0 15,-4 5 0-15,0-1 0 0,4-4 0 0,0 5 0 16,-4-1 0-16,5 0 0 0,-5 1 0 0,4 3 0 0,0 0 0 16,-4 4 0-16,5 0 0 0,-6 4 0 0,1 4 0 15,-4 0 0-15,-5 4 0 0,0 0 0 0,-4 7 0 16,0-3 0-16,-5 7 9 0,1 5-1 0,-5-1 0 16,-5 1 21-16,1-5 4 0,-5 5 1 0,0-1 0 15,1 0-14-15,-6 1-2 0,6-9-1 0,-10 5 0 16,0-1 4-16,1-3 1 0,-1-4 0 0,1-1 0 15,-5 1-9-15,0 0-1 0,0-4-1 0,-4-5 0 16,-1 1-3-16,-3 0 0 0,3-8 0 0,1 0 0 16,0 1 0-16,4-5 0 0,0 0 0 0,4-4 0 15,-4 1-76 1,5-9-16-16,-1 1-4 0</inkml:trace>
          <inkml:trace contextRef="#ctx0" brushRef="#br0" timeOffset="683735.0978">21448 16133 1440 0,'-13'-15'64'0,"13"15"12"0,-9-8-60 0,9 8-16 16,0 0 0-16,-5-8 0 0,5 8 173 0,0 0 32 15,0 0 7-15,0 0 0 0,0 0-153 0,9 4-31 16,0 4-7-16,0-1-686 16,4 5-138-16</inkml:trace>
        </inkml:traceGroup>
        <inkml:traceGroup>
          <inkml:annotationXML>
            <emma:emma xmlns:emma="http://www.w3.org/2003/04/emma" version="1.0">
              <emma:interpretation id="{20243DC4-B5F1-47FF-A47C-D932B92F4311}" emma:medium="tactile" emma:mode="ink">
                <msink:context xmlns:msink="http://schemas.microsoft.com/ink/2010/main" type="inkWord" rotatedBoundingBox="24682,17356 27237,17250 27280,18305 24726,18411"/>
              </emma:interpretation>
              <emma:one-of disjunction-type="recognition" id="oneOf51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688853.7945">23681 16597 1036 0,'0'0'46'0,"0"0"10"0,0 0-45 0,9 4-11 15,-9-4 0-15,13 8 0 0,-4 4 83 0,-5-1 14 16,0 5 3-16,1 0 1 0,-1 7-37 0,-4 0-8 16,0 5-2-16,0-1 0 0,0 4 5 0,0 0 1 0,-4 1 0 0,-1-5 0 15,1 0-4-15,4 0-1 16,-4-3 0-16,-1-1 0 0,-4-7-8 0,5-1-2 16,4-7 0-16,0-8 0 0,0 0-8 0,0 0-1 0,0 0-1 0,0 0 0 15,0 0-4-15,0 0-1 0,0 0 0 0,0 0 0 16,4-8-1-16,1-3 0 0,4-9 0 0,-1-3 0 15,6-4-7-15,-6-1-2 0,5-7 0 0,5-4 0 16,-5 0-2-16,5-4-1 0,4-4 0 0,0 5 0 16,0-1-17-16,-1 4 0 0,1 0 0 0,0 4-9 31,0 7-28-31,-4 5-6 0,-1 7-1 0,1 1 0 16,-1 7-120-16,-3 4-24 0,3 0-4 0,-8 4-712 0</inkml:trace>
          <inkml:trace contextRef="#ctx0" brushRef="#br0" timeOffset="689129.5635">24150 16515 288 0,'0'0'25'16,"0"0"-25"-16,0 0 0 0,0 0 0 16,0 12 238-16,0 4 42 0,0-5 9 0,0 9 2 15,-4-5-153-15,4 9-30 0,0-1-7 0,-4 1-1 0,4 3-30 0,0 0-6 16,-5 1-2-16,5-5 0 0,0 0-37 0,5 1-7 16,-1-5-2-16,5-3 0 0,-5-1-7 0,5-3-1 15,0-4-8-15,-1 0 12 16,1-4-2-16,0-4-1 0,0-4 0 0,4 0 0 0,-4-8 1 0,4 0 0 15,-4 1 0-15,4-9 0 0,0 1 7 0,-4-1 2 16,0 1 0-16,-1-1 0 0,1-3 6 0,0 7 2 16,0 1 0-16,-1-1 0 0,-3 4 3 0,-5 1 1 15,0-5 0-15,-5 8 0 0,5 8-3 0,-4-4-1 16,-5-7 0-16,0 7 0 0,-4 4-17 0,-4 0-10 16,-1 0 12-16,1 4-12 0,-5 7 0 0,4 1 0 15,1 0-15-15,-1 3 5 16,0 1-141-16,1 3-28 0</inkml:trace>
          <inkml:trace contextRef="#ctx0" brushRef="#br0" timeOffset="688515.6015">23062 16656 633 0,'5'-16'28'0,"-1"8"6"0,0 1-34 0,1-5 0 0,-1-4 0 0,1 5 0 15,-1-1 184-15,5 4 29 0,0-4 7 0,-1 1 0 16,-3-1-109-16,-1 0-23 0,0 4-4 0,1 1 0 15,4-1-18-15,-5 4-3 0,0-4-1 0,-4 8 0 16,0 0-14-16,0 0-4 0,0 0 0 0,0 0 0 16,9 12-27-16,0 3-5 0,0 9-2 0,0 7 0 15,-5 4 14-15,0 4 4 0,-4 8 0 0,5 4 0 16,-1 3-16-16,0 1-4 0,-8-1 0 0,0 5 0 0,4-8-8 16,0-5 12-16,-5 1-12 0,1-8 12 15,0-4-12-15,-5-3 12 0,4-1-12 0,-3-4 12 0,-1-4-2 0,0-7 0 16,-4 0 0-16,4-5 0 0,0-3 1 0,1 0 0 15,-1-4 0-15,-4-4 0 0,8-4 3 0,-4-4 1 16,1 0 0-16,-1-3 0 0,0-1 3 0,5-4 1 16,-1-3 0-16,5-1 0 0,-4-7-19 0,4 0 0 15,4-1 0-15,-4-7-9 0,5-4 9 0,-1-4 0 16,5-7 0-16,4-1 0 0,5-4 0 0,-1 1 0 16,1-1 0-16,8 1 0 0,-4-5-9 0,4 12-3 15,5 1-1-15,0 3 0 0,-1 4-1 0,6 4 0 16,-6 3 0-16,5 1 0 0,-4 4 6 0,0 3 8 15,4 5-13-15,-4 3 5 0,-1 1 8 0,1 3-10 0,0 0 10 16,-5 8-10-16,-4 1 10 0,-4 3 0 0,-1 3-9 16,-4 1 9-16,-4 8-8 0,-5 0 8 0,-4-1-10 0,-4 9 10 15,-9-1 0-15,0 5 0 0,0-5 0 0,-9 5 0 16,4-1 0-16,-8 1 0 0,-1-5 0 0,1 4 0 16,-5 1 0-16,1-1 0 0,-1-3 0 0,5 3 0 31,-5-3-27-31,5-1-2 0,-1 1-1 0,1-1 0 15,4 1-119-15,4-5-24 0,5 1-5 0,0-1-1 0</inkml:trace>
          <inkml:trace contextRef="#ctx0" brushRef="#br0" timeOffset="690212.3532">24475 16562 1857 0,'-4'-27'82'0,"8"19"18"0,0-4-80 0,5 1-20 0,0 3 0 0,0 0 0 15,-1 8 92-15,1 0 16 0,4 4 2 0,-4 0 1 16,0 8-74-16,0 7-14 0,-5 4-3 0,5 1-1 16,-5 7-4-16,1 4-1 0,-1 4 0 0,-4 0 0 15,0-4 14-15,-4-4 2 0,-1 5 1 0,5-5 0 16,-4 0-31-16,0-4 0 0,-1-3 0 0,1-5-10 0,-1-3 25 0,1-5 5 16,4-11 0-16,0 0 1 0,0 0 4 0,0 0 1 15,0 0 0-15,0 0 0 0,0-11-3 0,4-5-1 16,1 1 0-16,-1-5 0 0,5 1-11 0,0-5-3 15,4-3 0-15,0 0 0 0,0 3-8 0,0-3 8 16,0 3-8-16,1 5 8 0,-1 3-8 0,0 5 0 16,0 3 0-16,-4 0 0 0,4 4 0 0,-4 4 0 15,4 8-8-15,-9 0 8 0,5 3-11 0,0 5 3 16,0 4 0-16,-1 3 0 0,6-4-12 0,-1 5-3 16,0-1 0-16,0 1 0 15,5-9-5-15,-5 1 0 0,4-4-1 0,5-9 0 16,-4 5-3-16,8-8 0 0,-8-8 0 0,4-3 0 0,0-1 17 0,4-4 3 15,-4-3 1-15,-5-1 0 0,-3-11 11 0,-1 4 0 16,4 0 0-16,-4-1 8 0,-4-3 15 0,-4 0 3 0,3 0 1 0,1 7 0 16,0-3-15-16,-5 8-4 0,-4-1 0 0,5 1 0 15,-1 7 13-15,1 0 3 0,-10 0 0 0,1 5 0 16,4 7-13-16,0 0-3 0,0 0 0 0,0 0 0 16,-9 0-8-16,-4 4-14 0,4 3 3 0,0 5 1 15,-4-4 10-15,0 4 14 0,0 7-3 0,0-3-1 16,-1 3-10-16,6 5 0 0,-5 3 0 0,4-4 0 15,0 1 0-15,0 3-14 0,0-4 5 0,5 5 1 16,0-5 8-16,4-3-10 0,-5-1 10 0,5-3-10 16,5-5 10-16,-1 1-13 0,0-4 5 0,-4-8 8 15,9 4-10-15,4 0 10 0,1-4 0 0,3-4-9 16,1-12 9-16,4 4 0 0,8-7 0 0,-3-1 0 16,3 1 0-16,1-4 0 0,4-1 0 0,-4 1-8 15,4-1 8-15,-4 5 0 0,-1-5 0 0,1 9 0 16,-9-1 0-16,4 8 0 0,-8 1 0 0,-1 7 0 0,-3 4 0 0,-1 3 14 15,0 1-2-15,-9 4 0 0,5 7 2 0,-5 1 0 16,1 3 0-16,-10 5 0 0,5-1 6 0,-8 0 0 16,-1 8 1-16,-4-4 0 0,0 1-5 0,-5-1-2 15,-4-8 0-15,0 5 0 0,0-9-3 0,-4 1-1 16,-5-9 0-16,0 1 0 0,1-4-10 0,-1 0-11 16,-4-5 3-16,-5-3 0 15,5 0-83-15,5-3-16 0,-1-5-3 0,9-8-640 16,0-3-128-16</inkml:trace>
        </inkml:traceGroup>
        <inkml:traceGroup>
          <inkml:annotationXML>
            <emma:emma xmlns:emma="http://www.w3.org/2003/04/emma" version="1.0">
              <emma:interpretation id="{5CC39232-3D46-4E91-8E21-21D845B94CB0}" emma:medium="tactile" emma:mode="ink">
                <msink:context xmlns:msink="http://schemas.microsoft.com/ink/2010/main" type="inkWord" rotatedBoundingBox="28181,16584 29602,16525 29668,18100 28246,18159"/>
              </emma:interpretation>
              <emma:one-of disjunction-type="recognition" id="oneOf52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690421.5471">26581 16539 460 0,'0'0'41'0,"-9"-4"-33"0,5 0-8 0,-5 0 0 15,5 0 148-15,-5 0 27 0,4 0 5 0,5 4 2 16,-4-4-41-16,4 4-8 0,0 0-1 0,0 0-1 16,0-7-35-16,9-1-6 0,4 4-2 0,9-4 0 15,0 0-27-15,13 1-5 0,4-1-2 0,5-4 0 16,5 4-3-16,-1-7-1 0,4 3 0 0,1 0 0 15,4-3-25-15,-4 3-5 0,-5 4 0 0,5-4-1 16,-5 5-34-16,-4-1-6 0,-5 0-2 0,-8 8-658 16,0-4-132-16</inkml:trace>
          <inkml:trace contextRef="#ctx0" brushRef="#br0" timeOffset="690706.7092">27046 16133 1440 0,'-9'-31'128'0,"9"19"-103"16,5-3-25-16,-5-1 0 0,4 4 68 0,-4 1 8 16,0 3 1-16,0 8 1 0,0 0 26 0,0 0 6 15,0 0 1-15,0 0 0 0,0 0-62 0,4 12-12 16,-4 11-2-16,-4 4-1 0,0 8-2 0,-1 12 0 16,1 0 0-16,-5 8 0 0,0 3 14 0,-4 1 2 15,0-1 1-15,0 1 0 0,0-1-14 0,-1 4-3 16,-3 1-1-16,8-9 0 0,-4-3-22 0,4 0-9 15,-4-8 8-15,4 0-8 16,0-4-28-16,1-8-12 0,-1-4-1 0,5-3-1 16,-5-1-178-16,4-7-35 0</inkml:trace>
          <inkml:trace contextRef="#ctx0" brushRef="#br0" timeOffset="691564.9256">27507 15548 1440 0,'13'-19'64'0,"-9"7"12"0,5 0-60 0,-5 5-16 0,1-5 0 0,-5 12 0 15,0 0 90-15,0 0 15 0,0 0 3 0,0 0 1 0,0 0-31 0,4 12-6 16,0 7-2-16,-8 4 0 16,4 9-25-16,-4 7-5 0,-1 7 0 0,1 5-1 15,-5 8-2-15,0 7 0 0,5 0 0 0,-9 0 0 0,0 9 2 0,4-1 0 16,-4 0 0-16,0-4 0 0,-1 0-13 0,-3 0-2 15,4-7-1-15,0-1 0 0,-1-7-15 0,6-5-8 16,-6-3 8-16,1-4-8 0,4-4 14 0,-4-8-2 16,0-3 0-16,0-9 0 0,4-3-12 0,-4-5-15 15,9-3 3-15,4-8 1 0,-9 0 1 0,0-4 0 16,0 0 0-16,5-3 0 0,-5-13 10 0,9 5 0 16,0-9 0-16,5 1-8 0,-1-8 8 0,0 3-8 15,5 1 8-15,4 0-8 0,5-1 8 0,-1 5 0 16,-3 3 0-16,3 5 0 0,1 7 0 0,-5 4-10 15,4 0 1-15,-3 8 0 0,-1 4-2 0,0 4 0 16,0-1 0-16,0 5 0 0,0-4 11 0,1 3 0 16,-1 5-9-16,0-5 9 0,4 1 0 0,1 0 0 0,-1-5 0 15,5 1 0-15,0-4 0 0,5-4 0 0,-1-4 0 0,0-4 0 16,5 4 0-16,-5-8 0 0,5 0 0 0,-5-7 0 16,1-1 14-16,-5 0-2 0,0 5-1 0,-5-5 0 15,-4 0-11-15,0-3 0 0,1 3 0 0,-6-3-11 16,-8-1 11-16,0 5 0 0,-4 3 0 0,0 0 8 15,-5 5 0-15,0-5 0 0,-8 4 0 0,3 0 0 16,-3 4 1-16,-1 0 1 0,1 4 0 0,-1 4 0 16,1 0-10-16,-1 4 8 0,-4 8-8 0,5-1 8 15,-5 5-8-15,0-1 0 0,4 9 0 0,5-5 0 16,-5 0 0-16,10 5 10 0,-1 3-10 0,5-4 10 16,4 0-10-16,4 5 0 0,0-9 9 0,9 4-9 15,5-3 0-15,8-1-10 0,1-7 1 0,3 3 0 16,14 1-89-16,0-9-18 0,4 1-3 0,9-4-576 15,0 0-115-15</inkml:trace>
        </inkml:traceGroup>
        <inkml:traceGroup>
          <inkml:annotationXML>
            <emma:emma xmlns:emma="http://www.w3.org/2003/04/emma" version="1.0">
              <emma:interpretation id="{DD5576AA-D24A-4B85-B9FF-4CD4F89D9DC4}" emma:medium="tactile" emma:mode="ink">
                <msink:context xmlns:msink="http://schemas.microsoft.com/ink/2010/main" type="inkWord" rotatedBoundingBox="30371,16973 31027,16946 31075,18104 30420,18132"/>
              </emma:interpretation>
              <emma:one-of disjunction-type="recognition" id="oneOf53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692418.2794">29165 15907 1638 0,'0'0'72'0,"0"0"16"0,-4-8-71 0,4 8-17 0,0 0 0 0,0 0 0 16,0 0 51-16,0 0 6 0,-5 12 2 0,-4 3 0 15,-4 5-19-15,5 7-4 0,-6 4-1 0,1 8 0 16,-4 4 19-16,3 4 4 0,-3 8 1 0,-1 3 0 16,1 1 9-16,-5 3 3 0,0-3 0 0,4-1 0 15,1 1-22-15,-1-5-4 0,1-3-1 0,4 0 0 16,-5-8-21-16,5-1-5 0,0 5-1 0,0-4 0 15,-1-8-25-15,1 0-6 0,0-3-1 0,4-5 0 16,-4-4-41-16,4-3-9 0,1-9-2 0,-1 1-666 16,0-4-134-16</inkml:trace>
          <inkml:trace contextRef="#ctx0" brushRef="#br0" timeOffset="692260.6362">28827 16465 831 0,'0'0'36'0,"0"0"9"0,0 0-36 0,0 0-9 16,0 0 0-16,0 0 0 0,0 0 120 0,0 0 23 16,0 0 4-16,0 0 1 0,0 0-24 0,0 0-4 15,0 0 0-15,0 0-1 0,0 0-55 0,0 0-10 16,0 0-2-16,9-4-1 0,8 4-6 0,-3-4-1 16,3-4 0-16,5 4 0 0,0 0-3 0,4 0-1 15,5-3 0-15,4 3 0 0,-4-4-16 0,0 0-4 16,8 0-1-16,-4 4 0 0,-4-3-19 0,0 3 8 15,-5 0-8-15,0 0 0 0,-4-4-11 0,0 4-9 16,-4 0-1-16,-5 4-1 16,-4-4-142-16,-1 0-29 0,-8 4-6 0,0 0-1 0</inkml:trace>
        </inkml:traceGroup>
        <inkml:traceGroup>
          <inkml:annotationXML>
            <emma:emma xmlns:emma="http://www.w3.org/2003/04/emma" version="1.0">
              <emma:interpretation id="{7BEA5A0E-CBF4-4D97-B6A3-94640028B2BB}" emma:medium="tactile" emma:mode="ink">
                <msink:context xmlns:msink="http://schemas.microsoft.com/ink/2010/main" type="inkWord" rotatedBoundingBox="30749,16391 32470,16320 32533,17842 30812,17914"/>
              </emma:interpretation>
              <emma:one-of disjunction-type="recognition" id="oneOf54">
                <emma:interpretation id="interp66" emma:lang="" emma:confidence="0">
                  <emma:literal>here</emma:literal>
                </emma:interpretation>
                <emma:interpretation id="interp67" emma:lang="" emma:confidence="1">
                  <emma:literal>he ore</emma:literal>
                </emma:interpretation>
                <emma:interpretation id="interp68" emma:lang="" emma:confidence="0">
                  <emma:literal>heore</emma:literal>
                </emma:interpretation>
                <emma:interpretation id="interp69" emma:lang="" emma:confidence="0">
                  <emma:literal>Lore</emma:literal>
                </emma:interpretation>
                <emma:interpretation id="interp70" emma:lang="" emma:confidence="0">
                  <emma:literal>Dore</emma:literal>
                </emma:interpretation>
              </emma:one-of>
            </emma:emma>
          </inkml:annotationXML>
          <inkml:trace contextRef="#ctx0" brushRef="#br0" timeOffset="693319.2804">29591 15342 403 0,'0'0'36'0,"8"-4"-36"0,-3-4 0 16,-1 0 0-16,0 0 224 0,-4 8 37 16,0 0 8-16,0 0 2 0,9 0-172 0,-9 0-35 0,0 0-6 0,9 8-2 15,-5 8 10-15,-4 3 2 0,-4 8 0 0,0 9 0 16,-1 10-4-16,-4 9 0 0,-4 3 0 0,5 5 0 15,-10 3 0-15,5 8 0 0,-5-4 0 0,1 8 0 16,-5 0-28-16,0 4-7 0,-4 0-1 0,4 0 0 16,-5-8-17-16,1-4-11 0,0 1 12 0,-1-9-12 0,5 0 24 0,0-11-1 15,-4-4-1-15,4-8 0 16,0-8-22-16,5-4 0 0,-1-7 0 0,5-5 0 16,0-3 0-16,4-4 0 0,0-8 0 0,9 0 0 15,0 0 9-15,-4-12-9 0,0-7 12 0,8-5-12 16,0 1 10-16,1-4-10 0,3-1 8 0,10-3-8 15,0 4 0-15,3 3 0 0,1 1 0 0,-4 4 0 16,4 3 0-16,0 4 0 0,-5 8 0 0,1 0 0 0,-5 8 0 16,5 0 0-16,-5 8 0 0,0 4 0 0,-4-1 0 0,4 5 0 15,-4-1 0-15,-1 5 0 0,6 3 0 0,-1-4 0 16,-4 1 0-16,4-5 0 0,0 1 0 16,4-5-14-16,5-3 5 0,0 0 1 15,-4-5-21-15,8-3-4 0,0-4-1 0,-4-7 0 0,0-1 15 16,0-8 3-16,0 4 1 0,0-7 0 0,-4-1 15 0,4 1 0 15,-5-1 0-15,5-7 10 0,-4 0-2 0,-1-4-8 16,-4 3 12-16,1 1-4 0,3 0 1 0,-8-1 0 16,0 5 0-16,-5 0 0 0,5 3 16 0,-5-3 3 15,1 3 1-15,-1 5 0 0,-8 3-5 0,-1 0-2 16,1 1 0-16,4 3 0 0,-9 0-6 0,5 4-2 16,-5 0 0-16,0 0 0 0,0 0-5 0,1 8-1 0,-6-4 0 15,6 8 0-15,-6-4-8 0,1 4 0 0,5 3 0 0,-6 1 0 16,1 0 0-16,4 3 0 0,-4 1 0 0,4 4 0 15,1-1 0-15,-1 4 0 0,-4 1 0 0,4-5 0 16,5 5 0-16,-5 3-9 0,9-4 9 0,-5 1-13 16,5-1 13-16,0 1 0 0,0-1 0 0,5 0 0 15,4 1-15-15,-5-5 0 0,0 1 0 0,5-5 0 32,4 1-129-32,5-4-27 0,-5-4-5 0,5-1-478 0,4-3-96 0</inkml:trace>
          <inkml:trace contextRef="#ctx0" brushRef="#br0" timeOffset="693443.3145">30170 16547 288 0,'0'0'25'0,"4"-8"-25"0,-4-4 0 0,0 4 0 16,0 8 363-16,0 0 67 0,0-4 14 0,0 4 2 0,0 0-279 0,0 0-56 15,-9 8-11-15,1 0-3 0,3 8-65 0,-8-1-14 16,4 1-2-16,-4 3-1 0,4 5-6 0,-4-1-1 16,9 0 0-16,-5 1 0 0,5-5-8 0,-1 1 0 15,5-1 0-15,0-3 8 0,5-4-8 0,-5-12 0 16,0 0 0-16,8 7 0 0,1 5 0 0,-9-12 0 15,9 0 0-15,0-4 0 0,8 0 0 0,-4-3 0 16,1-5 0-16,-1-4 0 0,4 1 0 0,-4-5 0 16,5 1 0-16,-1-1 0 0,-3-3 9 0,-1-1 0 15,0 5 0-15,0-5 0 0,-4 5 18 0,-5 3 3 16,1 1 1-16,-5 3 0 0,0 0 7 0,-5 1 2 16,-3 3 0-16,-1 0 0 0,-4 4-12 0,-5 4-1 15,-4 0-1-15,5 4 0 0,-10 4-26 0,5 0 0 0,-4 3 0 0,0 5 0 31,-1 0-72-31,1 3-20 0,4 4-4 0,0 1-652 0,5-1-129 0</inkml:trace>
          <inkml:trace contextRef="#ctx0" brushRef="#br0" timeOffset="693738.9886">30341 16394 2077 0,'0'0'92'0,"0"0"19"0,0 0-89 0,9 12-22 0,-1 0 0 0,-3 3 0 16,-5 5 10-16,0 3-2 0,0 1-8 0,0 3 12 16,-5-4-4-16,-3 5 0 0,3-1-8 0,-4-4 12 0,5 1 18 0,-5-5 3 15,0 1 1-15,1-1 0 0,3-7-3 0,-3 0-1 16,3-4 0-16,1-1 0 0,4-7 30 0,0 0 5 16,0 0 2-16,0 0 0 0,0 0-18 0,0-11-3 15,0-5-1-15,0 4 0 0,4-7-24 0,1-1-5 16,3 5 0-16,-3-5-1 0,8-3-15 0,-4-1 11 15,4 1-11-15,4 0 10 0,1-1-10 0,-5 1 0 16,5 3-10-16,-1 1 10 16,1-1-43-16,-1 5-2 0,1 3-1 0,-5 8 0 15,0 0-158-15,-4 4-32 0,4 0-7 0</inkml:trace>
          <inkml:trace contextRef="#ctx0" brushRef="#br0" timeOffset="694012.0136">30652 16589 1857 0,'13'-15'82'0,"-13"15"18"0,5-8-80 0,-1 0-20 0,5 4 0 0,0-3 0 15,-5-5 54-15,5 0 7 0,-5 0 2 0,5 1 0 16,-5-1-41-16,5-4-8 0,0 5-2 0,0-5 0 16,4 1-12-16,-4-5 9 0,0 4-9 0,-1-3 8 15,1 3 7-15,0 5 1 0,0-5 0 0,-5 8 0 16,0-3 16-16,1-1 3 0,-5 4 1 0,0 8 0 15,0 0 2-15,0 0 1 0,-5-8 0 0,-3 8 0 16,-1 0-12-16,0 0-3 0,-8 8 0 0,3 0 0 16,-3 7-7-16,4-3-1 0,-9 4-1 0,4-1 0 15,1 5-15-15,3-1 0 0,6 1 0 0,-5 3 0 16,4-3 0-16,4 3 0 0,-3 1 0 0,8-5 0 0,-5 1 0 0,5-1 0 16,5 1 0-16,-5-1 0 0,8 1-22 15,1-1 2-15,0 1 1 0,4-1 0 16,0-3-133-16,5-1-26 0,-5-3-6 0,0 0-756 15</inkml:trace>
        </inkml:traceGroup>
      </inkml:traceGroup>
    </inkml:traceGroup>
  </inkml:traceGroup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35:47.8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-7 28 403 0,'0'0'36'0,"0"0"-36"16,4-11 0-16,-4 3 0 0,4 0 419 0,-4 8 77 16,0 0 15-16,0-8 3 0,0 8-354 0,0 0-70 15,0 0-14-15,0 0-4 0,0 0-72 0,0 0-17 16,0 0-3-16,0 0 0 15,0 0-171-15,0 0-34 0,0 20-7 0,0-20-2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0.01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66442BB-9B64-43E1-9A19-CBEDD0ADB673}" emma:medium="tactile" emma:mode="ink">
          <msink:context xmlns:msink="http://schemas.microsoft.com/ink/2010/main" type="inkDrawing"/>
        </emma:interpretation>
      </emma:emma>
    </inkml:annotationXML>
    <inkml:trace contextRef="#ctx0" brushRef="#br0">0 0 576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  <inkml:trace contextRef="#ctx0" brushRef="#br0" timeOffset="2218.5004">2966 1602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</inkml:traceGroup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36:23.42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E2AF92-C971-4CB3-BB0D-7C502228C4AC}" emma:medium="tactile" emma:mode="ink">
          <msink:context xmlns:msink="http://schemas.microsoft.com/ink/2010/main" type="inkDrawing"/>
        </emma:interpretation>
      </emma:emma>
    </inkml:annotationXML>
    <inkml:trace contextRef="#ctx0" brushRef="#br0">0 63 1728 0,'0'0'76'0,"0"-12"16"0,0 8-73 0,0 4-19 0,0 0 0 0,0 0 0 15,0 0 87-15,0 0 13 16,0 0 4-16,13 0 0 0,-13 0-78 0,9 12-15 15,-1 0-3-15,1 0-8 0,0 3 16 0,0 1-3 0,-1 3-1 0,-3 1 0 16,-1-5 5-16,5 5 1 0,-9-1 0 0,4 1 0 16,-4-5-5-16,0-3-1 0,0 0 0 0,0-4 0 15,-4-1 8-15,4-7 0 0,-4 4 1 0,4-4 0 16,-9 0 19-16,9 0 4 0,0 0 1 0,-5-4 0 16,1-7-27-16,0 3-6 0,-1-4 0 0,5-3-1 15,0-1 1-15,0 0 1 0,0 1 0 0,0-5 0 16,5 1 15-16,-1-1 4 0,0-3 0 0,5 3 0 15,0 1-23-15,-5 3-9 0,10 1 8 0,-6 3-8 16,5 0 9-16,1 5-9 0,-1 3 10 0,0 4-10 16,0 0 0-16,0 4 0 0,0 7 0 0,1 1-10 15,-6 4 10-15,1 3-8 0,0 1 8 0,-5-1-8 0,5 4 8 0,-5 1 0 16,1-5 0-16,-1 5-8 0,-4-1 8 0,5-3 14 16,-5-1-3-16,4-3-1 0,-4-1-10 0,-4-7-14 15,4-8 3-15,0 0 1 0,0 0 10 0,0 0 0 16,0 0 0-16,0 0 0 0,0 0 12 0,4-8-3 15,0-3 0-15,5-5 0 0,-4 0-9 0,-1-3 0 16,5-1 9-16,-5 1-9 0,5-4 0 0,4 3 8 16,-4-3-8-16,4 3 0 0,0 5 8 0,-4-1-8 15,0 4 8-15,4 4-8 0,-4 5 0 0,-9 3 0 16,4 0 0-16,-4 0 0 0,4 7-9 0,5 5 9 16,-9 4-10-16,5-1 10 15,-5 5-32-15,0 3 0 0,0 1 0 0</inkml:trace>
  </inkml:traceGroup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36:23.62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4C47E1-0623-4D44-8F00-79D7B88B7F4C}" emma:medium="tactile" emma:mode="ink">
          <msink:context xmlns:msink="http://schemas.microsoft.com/ink/2010/main" type="inkDrawing"/>
        </emma:interpretation>
      </emma:emma>
    </inkml:annotationXML>
    <inkml:trace contextRef="#ctx0" brushRef="#br0">66 57 2833 0,'-13'-24'62'0,"4"17"13"0,0-5 2 0,5 4 3 0,-5 4-64 0,4 0-16 0,1 8 0 0,4-4 0 16,0 0-89-16,-9 4-22 0,5 4-4 0</inkml:trace>
  </inkml:traceGroup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4:46.61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45593C-E732-4516-8112-0B238A23CF29}" emma:medium="tactile" emma:mode="ink">
          <msink:context xmlns:msink="http://schemas.microsoft.com/ink/2010/main" type="inkDrawing" rotatedBoundingBox="13103,10278 27640,9872 27645,10063 13108,10469" semanticType="underline" shapeName="Other">
            <msink:sourceLink direction="with" ref="{18948AFD-8536-4303-B90E-C24482B7F9C8}"/>
            <msink:sourceLink direction="with" ref="{62BF6DA5-D6B2-4CA3-B440-A6601F801B0E}"/>
            <msink:sourceLink direction="with" ref="{383D2DB2-E959-46EB-841C-680AD1AD1DC7}"/>
            <msink:sourceLink direction="with" ref="{853008C0-5C07-46B1-AB90-1A33EF4443AE}"/>
          </msink:context>
        </emma:interpretation>
      </emma:emma>
    </inkml:annotationXML>
    <inkml:trace contextRef="#ctx0" brushRef="#br0">0 320 662 0,'0'0'29'0,"0"0"7"0,11-5-36 16,0 5 0-16,1-10 0 0,5 5 0 15,-6-5 68-15,0 5 8 0,1 0 0 0,5 0 1 0,-6 0-25 16,0 5-4-16,0-5-2 0,1 5 0 0,5 5-37 0,-6 0-9 15,0-5 0-15,1 10 0 0,-1-5 0 0,0 5-17 16,-5-5 4-16,11 5 1 0,-6-5-8 0,1 0 0 16,4 0-1-16,1 0 0 0,-17-5 21 0,12 5-9 15,-1-5 9-15,6 0 0 0,6 5 0 0,-1-5 0 16,-5 0 8-16,6 5-8 0,0 0 20 0,-1 0-3 16,-5 0 0-16,6 0 0 0,-6 0-6 0,0 0-2 15,5 5 0-15,1-5 0 0,-6 0-9 0,5 0 0 16,7 0-12-16,-7-5 12 0,7 0 0 0,-7 0 0 15,7 5 0-15,-7 1 0 0,1-6 0 0,-1 0 0 0,-5 0 0 0,12-6 0 16,-7 6 12-16,1 0-2 16,0-5-1-16,-1 5 0 0,1 0 3 0,5-5 1 0,0 0 0 0,1 5 0 15,-1 0-3-15,6-5-1 0,-6 5 0 0,0 0 0 16,6-5-9-16,0 5 0 0,0 0 9 16,0 0-9-16,0 0 8 0,-6 5-8 0,1-5 8 0,-7 5-8 15,12-5 0-15,-11 0 0 0,5 0 0 0,-5 5-12 16,-1-5 12-16,1 0 0 0,0 0 0 0,-1-5 0 15,6 5 0-15,-5 0 8 0,5-10-8 0,1 10 11 16,-7-5-11-16,1 0 0 0,5 0 0 0,0 5-11 16,1-5 11-16,-1 5 11 0,0-5-3 0,1 5 0 15,4-5 1-15,1 5 0 0,0 0 0 0,-5-5 0 16,-1 5-1-16,6 0 0 0,-6 0 0 0,0 0 0 16,6 0 3-16,-11 0 0 0,11 0 0 0,-6-5 0 15,0 5 1-15,1 0 0 0,-1-5 0 0,0 5 0 16,1-5 8-16,-1 5 3 0,6 0 0 0,0-5 0 15,-6 0-23-15,6 5 0 0,5-5 0 0,-5 5 0 0,0 0 0 16,6 0 0-16,-6-5 0 0,5 5 0 0,-5 0 0 0,6 0 0 16,0 0 0-16,-1 0 0 0,-5-5 0 0,0 5 0 15,0-5 0-15,0 5-8 0,-6-5 8 0,0 0 0 16,1 5 0-16,-1-5 0 0,0 0 24 0,-5 5 6 16,5-5 2-16,-5 0 0 0,5 5-16 0,0-5-4 15,1 5 0-15,5-5 0 0,-6 5-3 0,11 0-1 16,7 0 0-16,-1-5 0 0,-6 5-8 0,7 0 0 15,5 0 0-15,0-5 0 0,-1 5 0 0,1-5 0 16,-5 5 0-16,4-5 0 0,-10 5 0 0,5 0 0 16,-5-5 0-16,-1 0 0 0,1 0 0 0,-6-6 0 15,6 11 0-15,-1-10 0 0,-5 10 0 0,0-5 0 0,6 0 0 16,-1 0 0-16,-5 0 0 0,0 5 0 0,-6 0 0 0,1 0 0 16,5 0 0-16,-6 0 0 0,6 5 0 0,0-5 0 15,0 5 0-15,-6-5 0 0,6 0 0 0,0 0 0 16,-6 5 0-16,0-5 0 0,1-5 0 0,5 5 0 15,-12 0 0-15,6-5 0 0,1 0 0 0,-1 0 0 16,-5-5 0-16,5 5 0 0,0 0 0 0,-5 0 0 16,-1 0 0-16,1 0 0 0,0 5 0 0,-1-5 0 15,1 5 0-15,0 0 0 0,-1 0 0 0,6 5 8 16,1-5-8-16,-7 5 0 0,-5 0 0 0,6 0 0 16,5 0 0-16,0-5 0 0,6 5 0 0,0-5 0 15,-5 0 0-15,5 5-11 0,-1 0 11 0,1-5-8 16,0 0 8-16,0 0 0 0,0 0 8 0,6 0-8 15,-6 0 0-15,5-5 0 0,7 0 0 0,-7 5 0 0,6-5 0 16,1 0 0-16,-7 0 0 0,6 5-8 0,-5-5 8 16,0 5 0-16,-1-5 0 0,1 5 0 0,5 0 0 0,-5 5 0 15,-6 0 0-15,0-5 0 0,-1 5 0 0,1-5 0 16,-5 5 0-16,5 0 0 0,-6-5 0 0,6 5 0 16,0-5 0-16,-6 0 0 0,0-5 0 0,6 5 0 15,-6 0 0-15,6-5 0 0,-5 0 0 0,-1 5 0 16,0-5 0-16,6 5-8 0,6-5 8 0,-6 5 0 15,-6 0 8-15,6-5-8 0,6 5 0 0,-7 0 0 16,-10 0 0-16,0 0 0 0,11 0 0 0,0 0 0 16,-12 0 0-16,-5 0 0 0,6 0 0 0,-1 0 8 15,7 0-8-15,-1 0 0 0,-11-5 0 0,6 5 0 0,5 0 0 16,-6 0 0-16,1 0 9 0,0 0-9 0,5 0 12 16,-5-5-12-16,11 5 0 0,-1-5 0 0,-10 5 0 0,11 0 0 15,0 0 0-15,6 0 0 0,-7-5 0 0,1 5 0 16,-5-5 0-16,5 0 0 0,5 0 0 0,-11 0 0 15,-5 5 0-15,0 0 0 0,11-5 0 0,-6 0 0 16,-5 0 0-16,5 0 0 0,0 0 0 0,0 5 0 16,6-5 0-16,-5 0 0 0,-7 0 8 0,12 5-8 15,0-5 8-15,0 0-8 0,-6 5 0 0,6 0 0 16,0 0 0-16,6 0 0 0,-6 0 0 0,0-5 0 16,-6 5 12-16,11 0-12 0,1 0 12 0,-6 0-12 15,-6 0 0-15,1 0 0 0,4 0 0 0,7 0 0 16,-6 5 0-16,-6-5 0 0,-5 0 0 0,5 0-12 15,12 0 12-15,-12 5 0 0,-11 0 0 0,11-5 0 16,1 5 0-16,-1-5 0 0,0 10 0 0,-5-10 10 0,5 5-10 16,0 0 0-16,6-5 0 0,-6 0 8 0,1-5-8 15,-1 0 0-15,6 5 0 0,-6-5 0 0,1 0 0 0,-1 0 0 16,0 0 0-16,0 0 0 0,1 5 8 0,-1-5-8 16,-5 0 12-16,5 5-4 0,-6 0 10 0,7-5 2 15,-7 10 0-15,1-5 0 0,-6 5-20 0,6 0-16 16,-1-5 4-16,1 0 0 0,5 5 12 0,-5-5 0 15,5 0 0-15,0-5 0 0,-5 5 0 0,5 5 0 16,0-5 0-16,1 0 0 0,-7 0 0 0,7-5 0 16,-1 5 0-16,-6-5 0 0,1 5 0 0,0-5 0 15,5 5 8-15,-5 0-8 0,-1-5 11 0,1-1-2 0,0 1 0 16,-1 5 0-16,1-5 1 0,-1 5 0 0,1 0 0 16,0 0 0-16,5 0-2 0,0 5-8 0,0 0 12 0,-5-5-4 15,5 6-8-15,1-1 0 0,-7-5 0 0,7 5 0 16,-1-5 0-16,6 0 0 0,0 0 0 0,5 0 0 15,-5 0 0-15,6 0 0 0,-1 0 0 0,1 5 8 16,0-10-8-16,-1 5 0 0,1 0 0 0,-6 5 0 16,0-5 0-16,0 0 0 0,-1 0 0 0,1-5 0 15,-5 5 0-15,5 0 0 0,0 0 0 0,-6-5 0 16,0 5 0-16,0 0 0 0,6 0 0 0,0 0 0 16,-6 0 0-16,1 0 0 0,5 0 0 0,0 0 0 15,0 0 0-15,0 0 0 0,-1 0 0 0,7 0 8 16,-6 0-8-16,6 5 0 0,-7-5 0 0,7 0 0 15,0 0 0-15,-1 0 0 0,-5-5 0 0,6 5 0 16,-1 0 0-16,-5-5 0 0,6 5 0 0,-1-6 0 0,-5 1 0 16,6-5 0-16,0 10 0 0,-6-10 0 0,-6 5 0 0,0-5 8 15,6 10-8-15,-6-5 0 0,6 0 17 0,-6 0-1 16,1 0-1-16,5 5 0 0,-6-5-15 0,0 5 0 16,1 5 8-16,-1-5-8 0,0 0 0 0,0 5 0 15,1 0 8-15,-1-5-8 0,6 0 0 0,-6 5 0 16,6 0 0-16,0-5 0 0,0 0 0 0,0 0 0 15,5 0 0-15,-5 0 0 0,-5 0 0 0,5 0 0 16,0 0 0-16,-1 0 0 0,-4 0 0 0,-1 5 0 16,0-5 0-16,6 5 0 0,-6-5 0 0,1 0 0 15,-1 0 0-15,0 0 0 0,1 0 0 0,-1 0 0 0,0 0 0 16,-5 0 0-16,5 0 0 0,-5-5 0 0,-1 5 0 16,1-5 0-16,5 5 12 0,-5 0-3 0,-1 5-1 0,1-5 0 15,5 0-8-15,-5 0 0 0,0 0 9 0,-1 0-9 16,-5 5 0-16,6 0 0 0,5-10 0 0,-5 5 0 15,-1 5 0-15,1-5 0 0,5 5 0 0,-5-5 8 16,-6 0-8-16,5 0 0 0,1 5 0 0,-6-5 0 16,-17 0 0-16,17 0 0 0,0-5 0 0,0 5 0 15,-17 0 0-15,17 5 0 0,0-10 0 0,-6 5 0 16,-11 0 0-16,17-5 0 0,0 5 8 0,-6-5-8 16,6 5 0-16,0-5 0 0,-5 5 0 0,5 5 8 15,-6-5-8-15,6 5 0 0,6-5 0 0,-7 0 0 16,-4 0 0-16,5 0 0 0,0 5 0 0,-6-5 0 15,6 5 0-15,-6-5 0 0,1 5 0 0,-1-5-8 16,-11 0 8-16,0 0-10 0,0 0 10 0,0 0-10 16,0 0-32-16,-11 10-6 15,-12 1-2-15</inkml:trace>
  </inkml:traceGroup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4:44.5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97DAF99-6BF2-4BBF-8330-30897008BC90}" emma:medium="tactile" emma:mode="ink">
          <msink:context xmlns:msink="http://schemas.microsoft.com/ink/2010/main" type="writingRegion" rotatedBoundingBox="13143,10315 13158,10315 13158,10330 13143,10330"/>
        </emma:interpretation>
      </emma:emma>
    </inkml:annotationXML>
    <inkml:traceGroup>
      <inkml:annotationXML>
        <emma:emma xmlns:emma="http://www.w3.org/2003/04/emma" version="1.0">
          <emma:interpretation id="{87DB2289-5C3C-4E91-9161-FE21EAC846EC}" emma:medium="tactile" emma:mode="ink">
            <msink:context xmlns:msink="http://schemas.microsoft.com/ink/2010/main" type="paragraph" rotatedBoundingBox="13143,10315 13158,10315 13158,10330 13143,103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EE3FD4-84C0-410C-A108-0FC23352371B}" emma:medium="tactile" emma:mode="ink">
              <msink:context xmlns:msink="http://schemas.microsoft.com/ink/2010/main" type="line" rotatedBoundingBox="13143,10315 13158,10315 13158,10330 13143,10330"/>
            </emma:interpretation>
          </emma:emma>
        </inkml:annotationXML>
        <inkml:traceGroup>
          <inkml:annotationXML>
            <emma:emma xmlns:emma="http://www.w3.org/2003/04/emma" version="1.0">
              <emma:interpretation id="{A86C78B5-C05D-476E-85A9-A8A60BF3D38B}" emma:medium="tactile" emma:mode="ink">
                <msink:context xmlns:msink="http://schemas.microsoft.com/ink/2010/main" type="inkWord" rotatedBoundingBox="13143,10315 13158,10315 13158,10330 13143,10330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11458 9260 403 0,'0'0'17'0,"0"0"5"0,0 0-22 0,0 0 0 0</inkml:trace>
        </inkml:traceGroup>
      </inkml:traceGroup>
    </inkml:traceGroup>
  </inkml:traceGroup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36:31.8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FA9CDF2B-53A6-49FF-B4AA-135E60DD3357}" emma:medium="tactile" emma:mode="ink">
          <msink:context xmlns:msink="http://schemas.microsoft.com/ink/2010/main" type="writingRegion" rotatedBoundingBox="1751,867 33140,-1348 34398,16463 3009,18679"/>
        </emma:interpretation>
      </emma:emma>
    </inkml:annotationXML>
    <inkml:traceGroup>
      <inkml:annotationXML>
        <emma:emma xmlns:emma="http://www.w3.org/2003/04/emma" version="1.0">
          <emma:interpretation id="{D0C53042-3F10-497A-A8EA-F3970B507220}" emma:medium="tactile" emma:mode="ink">
            <msink:context xmlns:msink="http://schemas.microsoft.com/ink/2010/main" type="paragraph" rotatedBoundingBox="2775,545 31812,471 31816,2111 2779,21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E491C5-9C58-41F3-8A6B-7FB0B99FC658}" emma:medium="tactile" emma:mode="ink">
              <msink:context xmlns:msink="http://schemas.microsoft.com/ink/2010/main" type="line" rotatedBoundingBox="2775,545 31812,471 31816,2111 2779,2185"/>
            </emma:interpretation>
          </emma:emma>
        </inkml:annotationXML>
        <inkml:traceGroup>
          <inkml:annotationXML>
            <emma:emma xmlns:emma="http://www.w3.org/2003/04/emma" version="1.0">
              <emma:interpretation id="{BB687052-16C4-490E-94FB-D2E9F4E319B5}" emma:medium="tactile" emma:mode="ink">
                <msink:context xmlns:msink="http://schemas.microsoft.com/ink/2010/main" type="inkWord" rotatedBoundingBox="2776,933 4363,929 4366,2181 2779,21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-1 352 799 0,'0'0'35'0,"0"0"8"0,0 0-35 0,0 0-8 0,0 0 0 0,0 0 0 15,0 0 103-15,0-8 18 0,0 8 4 0,0 0 1 16,0 0-25-16,0 0-5 0,0 0 0 0,0 0-1 15,0-8-31-15,0 1-7 0,9-1-1 0,13 4 0 16,-14 0-12-16,14-4-4 0,5 1 0 0,3-5 0 16,10 4-4-16,-1-8 0 0,1 1-1 0,12-5 0 15,-3 5-13-15,3 3-2 0,5-11-1 0,-8 3 0 16,-1 5-19-16,0-5 8 0,0 5-8 0,5-5 0 0,-5 9 9 0,1-5-9 16,-6 4 0-16,1 5 9 0,-4-5-21 0,-1 8-5 15,-4-4-1-15,-4 4 0 16,4 4-36-16,-9-4-7 0,-4 4-2 0,0-7-519 15,0 3-104-15</inkml:trace>
          <inkml:trace contextRef="#ctx0" brushRef="#br0" timeOffset="295.2621">666 231 979 0,'0'0'43'0,"4"-7"9"0,-4 3-41 0,0-8-11 0,4 4 0 0,-4 8 0 15,5-8 126-15,-5 8 23 0,0 0 5 0,0 0 1 16,0 0-60-16,4 12-12 0,1 4-3 0,-1 3 0 16,-4 12-10-16,0 4-2 0,-4 12-1 0,-5 4 0 15,0-1-7-15,-4 12 0 0,4 1-1 0,-4-1 0 16,4 0-19-16,-8 1-3 0,3-9-1 0,1-3 0 15,0-1-15-15,0-7-3 0,0-4-1 0,0 0 0 16,4 4-4-16,-9-16-1 0,5 0 0 0,4-3 0 16,-4-1-41-16,4 0-9 0,1-3-2 15,3-8-680-15,-3-1-137 0</inkml:trace>
          <inkml:trace contextRef="#ctx0" brushRef="#br0" timeOffset="643.5565">1267 586 1612 0,'0'0'144'0,"0"0"-116"15,0 0-28-15,0 0 0 0,0 0 64 0,0 0 6 16,0 11 2-16,-5 9 0 0,5 3-22 0,-4 8-4 16,0-4-1-16,-5 8 0 0,4 1-9 0,1-1-1 15,0 0-1-15,-1-8 0 0,1 4-18 0,4-4-3 16,4-7-1-16,1-1 0 0,3-3-12 0,6-8 9 15,-6-5-9-15,10-3 8 0,4-3-8 0,4-5 12 0,-13-4-12 16,14-7 12-16,-1-1-12 0,0-11 10 0,1 4-10 0,3-8 10 16,-12 0-10-16,4 0 0 0,-5-4 0 0,1 4 8 15,-5 0-8-15,-4 0 10 0,0 3-10 0,-5 9 10 16,-4-12-10-16,0 12 10 0,-4 3-10 0,-1 1 10 16,-8 7 2-16,0 4 0 0,-5 4 0 0,1 1 0 15,-5 10 20-15,-4 5 5 0,-1 4 1 0,-3 7 0 16,-1 4-38-16,5-7-18 0,-1 7 2 0,-4 8 0 15,5 8-23-15,9-4-4 0,-10-8-1 16,14 0-987-16</inkml:trace>
        </inkml:traceGroup>
        <inkml:traceGroup>
          <inkml:annotationXML>
            <emma:emma xmlns:emma="http://www.w3.org/2003/04/emma" version="1.0">
              <emma:interpretation id="{317F51BB-DFC1-4FEA-994D-E497CDBC6D8C}" emma:medium="tactile" emma:mode="ink">
                <msink:context xmlns:msink="http://schemas.microsoft.com/ink/2010/main" type="inkWord" rotatedBoundingBox="5695,562 8513,554 8517,1967 5699,19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02.5969">2925 987 1497 0,'-4'-16'133'0,"8"8"-106"15,5-4-27-15,0 1 0 0,8-5 71 0,1 1 9 16,4-5 1-16,4 1 1 0,0-5 7 0,10 1 2 0,-6 0 0 0,1-1 0 16,0 1-34-16,-1 3-6 0,1-3-2 0,-5 4 0 31,5-1-93-31,-9 5-18 0,4-1-4 0</inkml:trace>
          <inkml:trace contextRef="#ctx0" brushRef="#br0" timeOffset="1524.093">2987 220 691 0,'0'0'30'0,"-14"0"7"0,1 0-29 0,5 0-8 15,8 0 0-15,0 0 0 0,0 0 213 0,0 0 42 16,0 0 8-16,0 0 1 0,8 0-164 0,1 4-32 0,-9-4-8 0,22-4 0 16,0-4-5-16,4 0-1 0,5-7 0 0,0-5 0 15,-5 4-2-15,5-15-1 0,-1 4 0 0,1 0 0 16,-5 0-25-16,-4-1-5 0,5 5-1 0,-10-8 0 16,1 4-12-16,-5 7-8 0,0-7 10 0,-4 7-10 15,-5-7 8-15,1 8-8 0,-5-5 0 0,0 5 9 16,0-4-9-16,-5-1 0 0,-3 5 0 15,3-1 0-15,1 1 0 0,-1 3 0 0,-3 5 0 0,3 3 0 16,1 0 0-16,-5 8 0 0,9 0-10 0,-9 4 10 16,-8 11-11-16,4 1 11 0,-1 11-12 0,1 4 12 15,0 8-12-15,0 12 4 0,4 3 8 0,-4 5-13 16,9 11 13-16,-1 0 0 0,1 0 0 0,4 0 0 16,-5-8 16-16,10 5 0 0,-5-5 0 0,0 0 0 0,0-4 8 15,0 1 0-15,0-1 1 0,0-7 0 0,-5-1-11 0,5-7-2 16,-8-4-1-16,8 0 0 0,-5-4-11 0,1-4 0 15,0-3 0-15,-1 3 0 16,1-12-132-16,-5 5-23 0,5-5-4 16</inkml:trace>
          <inkml:trace contextRef="#ctx0" brushRef="#br0" timeOffset="1863.2051">3675 465 1209 0,'9'0'108'16,"-9"8"-87"-16,5 7-21 0,-1-7 0 15,0 8 160-15,1 3 28 0,-5 1 6 0,0-1 1 0,0 4-67 0,0-3-14 16,0-1-2-16,0 1-1 0,0 3-56 0,0-3-11 16,0-1-3-16,4 0 0 0,-4 1-20 0,0 3-4 15,5-15-1-15,-1 4 0 16,5-1-136-16,-1-3-27 0,-8-8-5 0</inkml:trace>
          <inkml:trace contextRef="#ctx0" brushRef="#br0" timeOffset="1972.3261">3711 247 1638 0,'0'0'36'0,"0"-4"7"0,-5 0 1 0,5 4 3 0,5-12-38 15,-1 9-9-15,-4 3 0 0,13 3-726 0</inkml:trace>
          <inkml:trace contextRef="#ctx0" brushRef="#br0" timeOffset="2284.2076">4136 422 1324 0,'0'0'118'0,"0"0"-94"0,0 0-24 0,13 8 0 15,0-4 128-15,5 4 22 0,4-1 4 0,0 1 1 16,0 4-43-16,-5-1-9 0,1 1-2 0,-1 4 0 15,5-5-61-15,-4 1-12 0,-5 4-2 0,-4-5-1 16,0 1-13-16,-5 0-2 0,5-5-1 0,-9-7 0 16,-5 12 1-16,5-4 0 0,0-8 0 0,0 0 0 15,-8 4 10-15,3-4 3 0,5 0 0 0,-4-8 0 16,4-4-23-16,0-3 0 0,0 3 0 0,4-15 0 0,5 3 11 16,4-3-3-16,-8 4 0 0,8 0 0 0,0 3-8 15,4 1 0-15,-8-1 0 0,4 8 0 0,-4 5 15 16,0-1 1-16,4 4 0 0,-13 4 0 0,13 4-16 0,-4 4 11 15,4-1-11-15,0 5 10 0,1 8-10 0,-6-1 0 16,1-3 0-16,0 3 0 16,0 1-94-16,4 3-18 0,0 4-3 0</inkml:trace>
          <inkml:trace contextRef="#ctx0" brushRef="#br0" timeOffset="2724.4608">5580 200 1785 0,'4'-39'79'0,"0"24"17"16,-4-5-77-16,0 9-19 0,0-9 0 0,-4 1 0 0,4-1 101 0,-4 8 17 0,-5 1 3 0,4 3 1 16,-8 0-74-16,4 8-14 0,-4 0-3 0,-4 8-1 15,-1 4-14-15,-4 7-2 0,0 5-1 0,0 11 0 16,-4-4-13-16,9 8 0 0,-5 0-12 0,4-1 12 15,1 1-10-15,8 4 10 0,-4-4-8 0,4 0 8 16,4-12 0-16,1 4 0 0,4-3 0 0,4-5 8 16,1-3-8-16,4-5 0 0,-5-3 0 0,5-1 0 15,0-7 0-15,4-4 0 0,4-4 0 0,-4-7 0 16,1-1 0-16,3-7 0 0,-4-9 0 0,5 1 0 16,-5 0 0-16,5-8 9 0,-5-4-9 0,0-4 10 0,0-7 17 15,0-1 3-15,0-11 1 0,0-1 0 0,1 1-19 16,3 0-3-16,-4 3-1 0,5 9 0 0,-1 7 2 0,-3 4 0 15,-6 8 0-15,-3 8 0 0,-1 3 35 0,1 12 7 16,-5 8 2-16,0 0 0 0,0 0-35 0,-5 16-7 16,1 11-2-16,-1 4 0 0,1 8-10 0,4 0 0 15,0 0 0-15,0 4 0 0,0 0 0 0,0-1 0 16,0 9 0-16,9-4 8 0,0 0-8 0,-1 3 12 16,5-11-12-16,-4 4 12 15,4 0-82-15,1 0-16 0,-6-5-3 0,6-3-1071 0</inkml:trace>
        </inkml:traceGroup>
        <inkml:traceGroup>
          <inkml:annotationXML>
            <emma:emma xmlns:emma="http://www.w3.org/2003/04/emma" version="1.0">
              <emma:interpretation id="{0D4905AD-8C19-4D85-8B5A-455BB2B42FF6}" emma:medium="tactile" emma:mode="ink">
                <msink:context xmlns:msink="http://schemas.microsoft.com/ink/2010/main" type="inkWord" rotatedBoundingBox="10553,526 14440,516 14444,2004 10557,201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976.8685">7839-224 1400 0,'0'-20'31'0,"4"9"6"0,-4-1 2 0,5 0 0 0,-1-3-31 0,9-1-8 0,-4 1 0 0,0 3 0 16,4 0 96-16,-4 5 17 0,0-5 4 0,-1 4 1 0,-3 8-46 0,4 0-8 15,-9 0-3-15,0 0 0 0,4 4-25 0,0 12-4 16,-4-9-2-16,5 17 0 0,-1 3-10 16,-8 0-1-16,-1 16-1 0,-3 4 0 0,3 7 6 0,-4 5 0 15,-4-1 1-15,0 8 0 0,0-7 18 0,4-1 3 16,-4-4 1-16,0-3 0 0,4-4-21 0,0-8-4 16,1 0-1-16,3-4 0 0,-4-8-5 0,1 4-2 15,-1-12 0-15,4 1 0 0,1-4-14 0,0-1 0 16,4-15 0-16,0 0 0 0,0 0 28 0,0 0 4 15,0 0 0-15,8 4 0 0,-8-4-32 0,9 4 0 16,0-4 0-16,4-4 0 0,5 4 0 0,-5 0 0 16,4-4 0-16,1-4 0 0,4 4 8 0,-5 4-8 15,10-7 0-15,4 7 0 0,-5-12 22 0,9 8-2 16,0 0 0-16,0-8 0 0,9 5-4 0,-5-5-2 16,1 4 0-16,-1-7 0 0,10 3-14 0,-1 4 0 15,-4-3 0-15,0 3-848 16,-5 0-162-16</inkml:trace>
          <inkml:trace contextRef="#ctx0" brushRef="#br0" timeOffset="4259.187">9379 171 2217 0,'-4'8'48'0,"4"11"11"0,0 1 1 0,-5-1 4 0,1 9-52 0,0 3-12 16,-1 0 0-16,1 4 0 0,-5-8 82 0,5 5 14 16,-10-1 2-16,1 4 1 0,-4-8-48 0,-1 4-10 15,-4 1-1-15,0-1-1 0,0-4-24 0,-4 0-5 16,0 1-1-16,-5-1 0 15,0 0-141-15,-4-3-29 0,4 3-6 0,-4-8-885 0</inkml:trace>
          <inkml:trace contextRef="#ctx0" brushRef="#br0" timeOffset="4528.1355">10094-262 2250 0,'0'0'100'0,"0"0"20"0,5 16-96 0,3-5-24 0,1 9 0 0,0 3 0 15,-5 5 56-15,5 3 8 0,-5 0 0 0,1 4 1 16,-1 8 0-16,-4 4 0 0,0 3 0 0,0-3 0 16,-4 0-20-16,-1 4-4 0,1-4-1 0,-5-5 0 15,5-3-7-15,0 0-1 0,-1 0-1 0,-4 0 0 16,1-3-20-16,3-5-11 0,-4 4 12 0,5-12-12 15,-5 8 0-15,1 1 0 0,-1-5-10 0,0-8 10 16,0-3-166-16,5 0-26 16,-1-5-4-16,5-11-926 0</inkml:trace>
          <inkml:trace contextRef="#ctx0" brushRef="#br0" timeOffset="4932.228">10081 140 1440 0,'0'-43'128'0,"0"23"-103"16,4-11-25-16,1 4 0 0,4 0 94 0,4-5 14 15,0 1 2-15,4-8 1 0,10 4-20 0,-1 4-4 16,9-8-1-16,0 8 0 0,5-4-30 0,-1 3-7 16,-4 5-1-16,5 0 0 0,-5 7-1 0,0 5-1 15,-4 11 0-15,0-4 0 0,-10 8-21 0,1 8-4 16,0 3-1-16,0 5 0 0,-9-4-6 0,5 15-2 16,-5-7 0-16,-4 7 0 0,0 0 16 0,-1 4 4 15,-3-7 0-15,-5 3 0 0,-5 0-32 0,1 5 0 16,-9-5 0-16,4 0 0 0,-4 0 16 0,0 5-4 15,-5-13 0-15,-4 5 0 0,0-1-12 0,0-11 0 16,-4 3 0-16,0-3 0 0,4-4 0 0,0 3 0 0,0-11 0 0,0 4 0 16,5-4 0-16,-1 0-16 0,5 0 3 0,4-4 1 15,0 4 12-15,9 0 0 0,-9 0 0 0,9 0 0 16,0 0 0-16,0 0 0 0,0 0 0 0,0 0 0 16,0 0 0-16,0 0 0 0,0 0 0 0,9 4 0 15,0 4 0-15,0 0 0 0,8 4 0 0,-3 3 0 16,3 1 0-16,5-1 15 0,-4 5-3 0,3 7-1 15,-3-7 33-15,4-1 8 0,0 1 0 0,0-1 1 16,0 9-33-16,0-9-6 0,0 1-2 0,0-1 0 0,0 1-3 16,-5-5-1-16,5 5 0 0,0-5 0 15,-4 1-60-15,3-4-12 0,-3 3-2 0,-5-3-1210 16</inkml:trace>
          <inkml:trace contextRef="#ctx0" brushRef="#br0" timeOffset="6129.1661">11617 413 1922 0,'4'-12'42'0,"0"4"9"0,1 0 1 0,4 5 3 0,-5-9-44 0,-4 12-11 15,0 0 0-15,0 0 0 0,13 4 76 0,-8 4 14 16,-1 11 2-16,-4 4 1 0,-4 9-52 0,-1 7-10 16,-8 4-3-16,-5 7 0 0,1 5-20 0,-5 3-8 15,4-3 0-15,-4 3 9 0,1-7 2 0,3-4 0 16,-4 0 0-16,4-4 0 15,1-4-155-15,-1-8-32 0</inkml:trace>
        </inkml:traceGroup>
        <inkml:traceGroup>
          <inkml:annotationXML>
            <emma:emma xmlns:emma="http://www.w3.org/2003/04/emma" version="1.0">
              <emma:interpretation id="{D5076A83-CD17-40FD-AEF0-EF90ADC16C7C}" emma:medium="tactile" emma:mode="ink">
                <msink:context xmlns:msink="http://schemas.microsoft.com/ink/2010/main" type="inkWord" rotatedBoundingBox="15626,739 17442,734 17444,1512 15628,151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628.1363">12977-67 2062 0,'0'0'92'0,"-9"16"18"0,0-5-88 0,5 17-22 0,-9 3 0 0,4 12 0 16,0 7 0-16,-4-3 0 0,0 12 0 0,4-12 0 15,0-1 9-15,0 5 4 0,1-8 1 0,3-4 0 16,1-8 0-16,0 0 0 0,4-3 0 0,0-9 0 15,0 1-2-15,0-9-1 0,0-11 0 0,0 0 0 16,0 0 2-16,8 0 1 0,5-4 0 0,5-3 0 16,-5-9 1-16,0-3 0 0,5-1 0 0,-5-3 0 15,0-9-7-15,0 5 0 0,5-4-8 0,-5 0 12 16,0 0-12-16,0-1 11 0,5 9-11 0,-5 0 10 16,0 15 22-16,0-8 5 0,1 12 1 0,-14 4 0 0,13 8-29 15,0 8-9-15,-4 3 0 0,-1 5 0 0,1 3 0 16,4 4 0-16,1 0 0 0,-6 0 0 0,1-3 0 0,4-1 0 15,5 0-12-15,-5-7 3 0,0-1 9 0,5-11 0 16,-1 4 10-16,1-8-10 0,-1-8 12 0,1 4-4 16,4-16-8-16,0 1 12 0,0-5 3 0,4-3 0 15,-8-5 0-15,-1 1 0 0,1-4 11 0,-1-8 2 16,1 4 1-16,-5-8 0 0,-4 0-15 0,4-4-3 16,-4 0-1-16,-1-3 0 0,1 7-10 0,0 4 12 15,0-4-12-15,0 4 12 16,-1 12-48-16,5-5-10 0,-4 5-2 0,0 8 0 15,4 11-130-15,-4-4-26 0,13 4-6 0,-22 8-1 0</inkml:trace>
          <inkml:trace contextRef="#ctx0" brushRef="#br0" timeOffset="6974.0738">14232 229 1944 0,'22'-11'86'0,"-14"-1"18"0,5 4-84 0,9-7-20 0,-4-1 0 0,-1 0 0 16,5 1 83-16,5-5 12 0,-5 1 2 0,4-1 1 15,-4-3-36-15,4 0-7 0,-8 3-2 0,-1-3 0 0,-3 3-36 0,-1-11-7 16,-9 11-2-16,0 1 0 0,-4-4-8 0,-4 11 8 16,0-8-8-16,-5 5 8 15,0 3 4-15,-4 4 0 0,0 4 0 0,-5 4 0 0,1 0 22 0,-5 0 5 16,0 8 1-16,0 4 0 0,0 7-26 0,-4 1-5 15,4 3-1-15,-5 12 0 0,5 0 3 16,5 1 0-16,-1 3 0 0,1 3 0 0,8 5 4 0,-4-8 1 16,8 4 0-16,1 0 0 0,8-8-8 0,1 0 0 15,8 0-8-15,5-3 12 0,8-5-12 0,0 0 0 16,5-7 8-16,4-5-8 16,9 1-33-16,9-8-10 0,-5-4-1 0,9-4-1 15,-5-4-197-15,10 0-39 0</inkml:trace>
        </inkml:traceGroup>
        <inkml:traceGroup>
          <inkml:annotationXML>
            <emma:emma xmlns:emma="http://www.w3.org/2003/04/emma" version="1.0">
              <emma:interpretation id="{BEED2AC4-BDA8-455A-9B11-1E4AABBBB7DC}" emma:medium="tactile" emma:mode="ink">
                <msink:context xmlns:msink="http://schemas.microsoft.com/ink/2010/main" type="inkWord" rotatedBoundingBox="19192,777 21123,772 21125,1638 19194,164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800.4464">16500 81 1364 0,'0'0'60'0,"0"0"13"0,-5 12-58 0,1-4-15 0,-5 3 0 0,5 1 0 15,-5 8 22-15,5-1 2 0,-1 5 0 0,-3-1 0 16,-1 12 14-16,4-4 3 0,1 4 1 0,-5 0 0 15,5 1 7-15,4-9 2 0,-5 0 0 0,5 4 0 16,5 1-19-16,-1-5-4 0,1-8-1 0,3 5 0 16,10-5 17-16,-5-3 3 0,0-1 1 0,5-3 0 15,4-4-5-15,-5 4-1 0,5-8 0 0,0-4 0 16,5-4 2-16,-1-8 0 0,0 4 0 0,1-4 0 16,-1-3-8-16,-4-5 0 0,4 1-1 0,-4-1 0 15,0-7-2-15,0 0 0 0,-5-1 0 0,5 1 0 16,-8-8 4-16,3 0 1 0,1-4 0 0,-10 8 0 0,1-4-22 15,0 0-4-15,-5-4 0 0,5 3-1 0,0-3-11 16,-5 0 0-16,-4 4 0 0,0-8 0 0,-4 4-10 16,0 12-1-16,-1-4 0 0,1 8 0 15,-5 11-101-15,0-4-21 0,5 12-4 0</inkml:trace>
          <inkml:trace contextRef="#ctx0" brushRef="#br0" timeOffset="9210.8517">17737-90 1623 0,'13'-16'72'0,"-13"16"15"0,-4-8-70 0,-5 0-17 0,-4-3 0 0,4 7 0 16,9 4 72-16,-9-12 10 0,-13 4 2 0,1 8 1 15,3 0-24-15,0 0-5 0,-8 0 0 0,0 8-1 16,-1 4-21-16,1-4-4 0,0 7-1 0,-1 9 0 16,1 3-18-16,4-4-11 0,0 5 12 0,9-1-12 15,4 4 9-15,1-4-9 0,3 1 0 0,5 3 9 16,5-8-9-16,-1 5 0 0,5-1 0 0,0 0 8 15,-1-7-8-15,5-1 0 0,-8 1 0 0,4-1 8 16,-1-3 3-16,1 3 0 0,-4-3 0 0,-5 0 0 0,0 3 17 0,-5-11 4 16,1 11 1-16,-9-3 0 0,-1 3 2 0,-3 5 0 15,-5-5 0-15,0 1 0 0,-9-1-23 0,1 9-4 16,-6-1 0-16,1-4-8 16,5 5-105-16,-1-9-28 0,-4 1-6 0,9-1-1 15</inkml:trace>
          <inkml:trace contextRef="#ctx0" brushRef="#br0" timeOffset="9572.6345">17908 300 1566 0,'27'-12'69'0,"-10"8"15"0,5 4-68 0,-4-4-16 0,4 0 0 0,-1-11 0 15,6 3 53-15,-1 0 7 0,-4-3 2 0,4-1 0 16,-4-3-6-16,9-1-2 0,0-3 0 0,-14-1 0 16,-8 5-13-16,4-1-2 0,5-3-1 0,-9 3 0 15,-1 5 1-15,-8-1 0 0,9-3 0 0,-5 7 0 16,-4-4-3-16,0 5-1 0,-8 3 0 0,-1 0 0 16,0 4-6-16,-4 4-1 0,-9 4 0 0,0 0 0 15,0 8-8-15,0 7-1 0,-4 1-1 0,0-1 0 16,-1 8-6-16,1 1-2 0,4 3 0 0,4 0 0 0,-3 0 1 15,3 1 0-15,9-1 0 0,0-12 0 16,1 9 11-16,3-5 2 0,1-4 1 0,8 5 0 16,9-5-25-16,1 1-14 0,-1-5 2 0,4 5 0 0,10-1 12 15,3-3 0-15,-3 0 0 0,12-1 0 0,5 1-17 0,9-4-4 16,-1-1-1-16,1-3-1146 16</inkml:trace>
        </inkml:traceGroup>
        <inkml:traceGroup>
          <inkml:annotationXML>
            <emma:emma xmlns:emma="http://www.w3.org/2003/04/emma" version="1.0">
              <emma:interpretation id="{E1E01D19-E1EB-4262-8C64-5ED101BF4D57}" emma:medium="tactile" emma:mode="ink">
                <msink:context xmlns:msink="http://schemas.microsoft.com/ink/2010/main" type="inkWord" rotatedBoundingBox="22497,624 27565,611 27568,1707 22499,172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463.2822">19725 85 1436 0,'-5'-23'64'0,"10"15"12"0,-1-4-60 0,5 1-16 0,4-1 0 0,0 4 0 16,0-4 93-16,5 5 16 0,-1 3 3 0,-3-4 1 15,3 8-37-15,-4 8-7 0,5-4-1 0,-5 11-1 16,0-3-42-16,5 7-8 0,-10 9-1 0,1 7-1 0,0 4 24 0,-5-4 5 16,1 8 0-16,-5 4 1 15,4-8 6-15,-8 0 1 0,4 3 0 0,-5-3 0 0,-3-3-28 0,3-1-4 16,1-4-2-16,-5-8 0 0,0 1-3 0,5-1-1 16,-1-3 0-16,1-5 0 0,4-15 14 0,0 0 4 15,0 0 0-15,0 0 0 0,0 0-11 0,0 0-1 16,0 0-1-16,0 0 0 0,-4-12 21 0,-1 5 4 15,5-5 0-15,5 0 1 0,-1-3-36 0,-4-5-9 16,4-7 0-16,1 0 0 0,4-1 8 0,4-7 0 16,4 4 0-16,1-4 0 0,4 0-8 0,0 0 0 15,4 3 0-15,0 1 0 16,1 0-30-16,-1 0-8 0,5 7-2 0,0-3 0 16,-5 8-80-16,5 7-16 0,-5-8-3 0,-4 20-616 15,4-7-123-15</inkml:trace>
          <inkml:trace contextRef="#ctx0" brushRef="#br0" timeOffset="10816.9519">20738 385 1756 0,'0'0'78'0,"0"0"16"0,0 0-75 0,9 0-19 0,0-3 0 0,4 3 0 15,0-8 32-15,5 4 2 0,-5 4 1 0,4-8 0 16,-4 8 4-16,5-12 1 0,-1 5 0 0,-3-5 0 15,-1 0-23-15,4-3-4 0,-3-5-1 0,-1 4 0 16,0-3 10-16,-4-4 2 0,-1-1 0 0,1 1 0 16,0-1 10-16,-5 1 2 0,1 3 1 0,-5-7 0 0,0 8-12 0,-5 7-2 15,1-8-1-15,-5 9 0 16,0-1 5-16,-4 8 1 0,4-4 0 0,-4 4 0 0,-4 1-2 0,-1 6 0 16,-4 9 0-16,0-4 0 0,-4 11-13 0,0 5-2 15,-1-1-1-15,-3 8 0 0,3 1 18 0,1-1 4 16,0 4 1-16,4 0 0 0,4 0-21 0,5-4-12 15,0 1 12-15,4-1-12 0,0-4 8 0,9 0-8 16,5 1 0-16,-1-9 0 0,5 1 0 0,4-1 0 16,5-3 0-16,-1-1 0 15,14-15-40-15,0 8-16 0,8-4-2 0,9 4-1 16,1-16-168-16,3 4-33 0,67-11-8 0,-27 3 0 0</inkml:trace>
          <inkml:trace contextRef="#ctx0" brushRef="#br0" timeOffset="11267.9483">21743 58 115 0,'0'0'10'0,"0"0"-10"16,0 0 0-16,0-4 0 16,0-12 221-16,4 9 43 0,1-5 8 0,-1 4 1 0,-4 8-131 0,0-4-26 15,0 4-6-15,0-12-1 16,0 5-5-16,0-5 0 0,-4 4-1 0,-5 0 0 0,4 4-23 16,-3 1-4-16,-6-1 0 0,1 4-1 0,-4-8-18 0,-5 16-3 15,0-8-1-15,0 0 0 0,-4 4-24 0,4-1-5 16,-5 9 0-16,1 0-1 0,4 3-1 0,0 1 0 15,5 4 0-15,-1 3 0 0,5 0-22 0,0 1 0 16,8 7 0-16,1-8 0 0,4 1 0 0,0-1 0 16,4 1 0-16,1-1 0 0,4 4 0 0,-1-7 0 15,1-5 0-15,0 5 0 0,-5-1 0 0,5-3 0 16,0 0 0-16,-5 3 0 0,-4 1 20 0,5-13 0 16,-10 13 0-16,1-5 0 0,-1 9 26 0,1-12 5 15,-5 7 1-15,0 1 0 0,-4-5-23 0,5 9-4 16,-1-1-1-16,0 0 0 0,0 5-24 0,5-9 0 15,-9 1 0-15,4-1 0 16,4 5-62-16,-3-5-18 0,-1-3-3 0,-4-1-1092 0</inkml:trace>
          <inkml:trace contextRef="#ctx0" brushRef="#br0" timeOffset="11509.636">21870 401 1785 0,'0'0'79'0,"0"0"17"0,0 0-77 0,0 0-19 16,0 0 0-16,4 12 0 16,-4-4 131-16,5 3 22 0,-5 1 5 0,0 7 1 0,0-3-79 0,0 0-16 15,0-1-4-15,0 1 0 0,0 3-17 0,0-7-4 16,0 4-1-16,0-5 0 15,0 5-80-15,0 0-16 0,0-1-3 0,-5-11-1082 16</inkml:trace>
          <inkml:trace contextRef="#ctx0" brushRef="#br0" timeOffset="11642.815">22081 140 2257 0,'-5'-20'100'0,"5"20"20"0,0-8-96 0,0 8-24 15,0 0 0-15,0 0 0 0,0 0 31 0,0 0 1 0,0 0 0 0,0 0-720 16,0 8-144-16</inkml:trace>
          <inkml:trace contextRef="#ctx0" brushRef="#br0" timeOffset="12559.1302">22984 226 864 0,'5'-28'76'0,"4"17"-60"0,-1-5-16 0,-3 0 0 0,-1 1 81 0,1-1 14 15,-1 4 2-15,-4-3 1 0,-4 3 22 0,-1 0 4 16,-4 5 0-16,-4-1 1 0,0 4-44 0,-4 4-9 15,-1 0-1-15,-8 4-1 0,-5 11-26 0,0-7-6 16,-8 8-1-16,4 7 0 0,-5 8-8 0,1-7-1 16,-1 11-1-16,1 4 0 0,4 0-16 0,-1 0-3 15,6 4-8-15,-1 0 12 0,9-4 9 0,5 4 2 16,3-4 0-16,1 0 0 0,9-8-23 0,-1 4 0 16,5-4 0-16,5-4 0 0,4-7 0 0,-1-1 9 15,6-3 0-15,3-8 0 0,1-8 3 0,8-4 0 16,-4 4 0-16,9-8 0 0,-1-4-12 0,1-3 12 15,0-9-12-15,-5-3 12 0,0 8-12 0,1-13 8 16,-5 1-8-16,0 0 8 0,-5 0-8 0,1-8 10 0,4-4-10 16,-5-8 10-16,5 1-10 0,-4-5 0 0,4-7 0 15,0-9 0-15,0 9 0 0,-1-4 8 0,6 7-8 0,-10 1 12 16,1 11-12-16,-5-4 0 0,5 16-12 0,-5 4 12 16,-4 7 0-16,-5 9 0 0,0-1 14 0,1 8-4 15,-5 8 6-15,0 0 2 0,0 0 0 0,-5 20 0 16,-3 3-6-16,-1 5 0 0,-4 11-1 0,-5 0 0 15,5 7-11-15,-5 9 8 0,5 0-8 0,0 11 8 16,0-8 3-16,0 1 0 0,0 7 0 0,-5-7 0 16,5-5-11-16,4 1 0 0,-4 0 9 0,4 3-9 15,0-7-91-15,1-4-22 0,3-1-5 16,5-7-907-16</inkml:trace>
          <inkml:trace contextRef="#ctx0" brushRef="#br0" timeOffset="12854.6984">23401 175 1677 0,'0'0'74'0,"0"0"16"0,0 0-72 0,0 0-18 16,0 0 0-16,-4 12 0 0,4 7 62 0,-5 1 9 16,1 3 1-16,0 8 1 0,-5 0-17 0,0 4-3 15,0 1-1-15,1 3 0 0,3-4-4 0,1-4 0 16,-1 8-1-16,1-16 0 0,0 5 5 0,4-5 0 15,4-4 1-15,0-3 0 0,1 0-23 0,-1-12-5 16,5 3-1-16,0-7 0 0,0-4 20 0,4-3 3 16,4-9 1-16,-4 0 0 0,1 5-29 0,-1-5-6 15,0 1-1-15,0-5 0 0,0 1 0 0,-4-5 0 0,4 1 0 16,0-5 0-16,-4 9-12 0,0-4-10 0,4-9 2 0,0 5 0 31,0 8-39-31,5-13-7 0,-1 9-2 0,5 0 0 16,0 7-187-16,-4 4-37 0</inkml:trace>
          <inkml:trace contextRef="#ctx0" brushRef="#br0" timeOffset="13396.2771">24169 261 1450 0,'0'0'64'0,"9"-4"14"0,-9 4-62 0,0 0-16 16,4-12 0-16,-4 12 0 0,0 0 111 0,-4-8 19 15,-5 8 4-15,-4 0 1 0,0 0-66 0,-5 12-13 16,-4 0-2-16,0 7-1 0,-4 1-13 0,-5-1-4 16,1 5 0-16,-1 3 0 0,5-8-19 0,4 5-4 15,0-1-1-15,8-3 0 0,-3-5-12 0,8 1 8 16,5 3-8-16,-1-11 0 0,5-8 10 0,0 0-10 16,0 0 10-16,14 0-10 0,3-4 8 0,1 0-8 15,-1-11 0-15,5-1 0 0,0 1 8 0,4-5-8 16,-4 1 0-16,0 3 0 0,-4 0 0 0,-1 1 0 15,1 3 0-15,-5 0 0 0,0 5 12 0,-4-1-3 16,4 4-1-16,-13 4 0 0,9 12-8 0,-5-5-11 16,1 5 3-16,4 8 0 0,-5-9 8 0,5 9 0 15,-1-1 0-15,6 1 0 0,-1-1 0 0,0-3 0 0,4 3 0 16,10-15 0-16,-1 4 0 0,5 0 0 16,-5-8 0-16,5-12-8 0,4 8 0 0,-4 0 0 0,4-11 0 15,-9 3 0 1,0-7-20-16,1-1-4 0,-1 1-1 0,-4-9 0 0,0 1 77 0,-4-8 16 0,-1 0 4 0,1-4 0 15,-5 0-33-15,4-12-7 0,-4-4 0 0,1 5-1 16,3-1-15-16,-8 8-8 0,4 4 10 0,-8 0-10 16,3 12 13-16,-8 7-3 0,5 1-1 0,-5 3 0 15,-5 12 15-15,5 4 2 0,-13 8 1 0,-4 8 0 16,-5 7-17-16,-5 4-10 0,1 12 12 0,-5 0-12 0,5 4 0 16,-5 4 0-16,1 0 0 0,3 0-12 0,10-4 60 15,-5 0 13-15,0-1 3 0,9 1 0 0,-1-8-64 0,10 1-18 16,4-5-1-16,0 0 0 0,4 0 19 0,10 0-10 15,-1-3 10-15,9 3-8 16,4-8-68-16,5 5-12 0,4 7-4 0,9-8-1059 16</inkml:trace>
        </inkml:traceGroup>
        <inkml:traceGroup>
          <inkml:annotationXML>
            <emma:emma xmlns:emma="http://www.w3.org/2003/04/emma" version="1.0">
              <emma:interpretation id="{486A0232-B555-459C-8977-8A9A2D923176}" emma:medium="tactile" emma:mode="ink">
                <msink:context xmlns:msink="http://schemas.microsoft.com/ink/2010/main" type="inkWord" rotatedBoundingBox="28913,612 31812,604 31816,1934 28917,194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373.0592">26775 226 979 0,'57'-20'43'0,"-39"12"9"0,-14-7-41 0,1-1-11 0,-5 0 0 0,0 5 0 15,0-9 126-15,0 12 23 0,-5-11 5 0,-4 3 1 16,1 1-70-16,-6 7-13 0,6-15-4 0,-10 15 0 16,-4-4-25-16,-4 8-6 0,-5 4-1 0,0 4 0 15,-8 8-24-15,-1-4-12 0,-3 15 10 0,7-4-10 16,1 9 12-16,0 3-4 0,0-4-8 0,0 4 12 16,4 5 13-16,9-5 3 0,-4-4 0 0,0 8 0 15,8-4-20-15,5 1-8 0,0-13 8 0,9 1-8 0,4-5 8 16,0-7-8-16,0-8 8 0,4 8-8 15,9-8 28-15,0-4 0 0,5 0 0 0,4-8 0 0,0 1-3 16,8-9 0-16,-3 1 0 0,3-1 0 0,-3 1-25 0,3-13 8 16,-3 5-8-16,-1 0 0 0,0-4 8 0,5 3-8 15,-5-11 8-15,1 12-8 0,-1 0 0 0,0 3 0 16,-4 5 0-16,0 11 0 0,-4 0 0 0,-1 16 0 16,-3 0 0-16,-1 7-11 0,-4 13 2 0,-5 3 0 15,-4 8 0-15,0 4 0 0,-9 4 9 0,-4-1 0 16,0 5-9-16,-5 8 9 0,-8-5 0 0,0 5 0 15,-5-9 0-15,-4 5 0 0,-5 0 0 0,-4-5 0 16,1 1 12-16,-1-12-4 0,4 0 22 0,1-4 4 16,4-4 1-16,4-7 0 0,0-5-6 0,5-3-1 0,4-12 0 0,0 3 0 15,4-7 4-15,5 0 0 0,0-3 0 0,0-5 0 16,0-4 6-16,8-4 2 0,1-3 0 0,4-4 0 16,4-5-23-16,1 1-4 0,8-4-1 0,4-4 0 15,5 3-12-15,5-10-10 0,-1 6 2 0,14 1 0 31,3-4-112-31,1 4-21 0,13 4-5 0,0 0-934 0</inkml:trace>
          <inkml:trace contextRef="#ctx0" brushRef="#br0" timeOffset="14646.6334">27210 155 633 0,'0'0'56'0,"0"0"-44"15,0 0-12-15,0 0 0 0,0 8 274 0,4 8 53 16,-4 7 10-16,0 4 3 0,0 5-206 0,0 3-41 15,0 0-8-15,0 8-1 0,-9 4-17 0,0-8-3 16,1 7-1-16,-6-7 0 0,6-4-27 0,3 1-6 16,1-1-1-16,-1-12 0 0,-3 0-4 0,3-3-1 15,-3-4 0-15,3-5 0 0,1-3 20 0,4-8 4 16,0 0 1-16,0 0 0 0,-5-4 2 0,1-4 0 16,-5-3 0-16,9-5 0 0,0-3-19 0,5-1-3 15,-1-3-1-15,0-9 0 0,1 1-16 0,4 0-4 16,4 0-8-16,0-8 12 0,4 4-12 0,5-4 0 15,5 0-12-15,3 8 12 16,1-8-93-16,4 11-12 0,0-3-3 0,0 4-727 16,5 7-145-16</inkml:trace>
          <inkml:trace contextRef="#ctx0" brushRef="#br0" timeOffset="14985.6405">28162 187 1785 0,'0'-24'79'0,"-5"16"17"0,1 4-77 0,-1-3-19 0,1-1 0 0,-5 4 0 16,-4-4 105-16,-4 4 18 0,-1 4 3 0,-8 0 1 15,-5 12-89-15,-4-4-18 0,-5 3-3 0,-3 9-1 16,-6 7-16-16,1-7 0 0,4 7 0 0,0 4 0 16,5-3 0-16,8-1 10 0,5 4-10 0,4-8 12 15,4 1-2-15,5-5 0 0,4 5 0 0,5-9 0 0,4-3-10 16,0 0 0-16,0-4 0 0,4-1 0 0,5-7 14 15,4 0-2-15,9 0-1 0,4-15 0 0,5-1 1 16,4 1 1-16,5-1 0 0,-1-7 0 0,-4 3 2 0,-4-11 0 16,4 4 0-16,-8-5 0 0,3 5 6 0,-8 0 2 15,0 7 0-15,-4 1 0 0,-5 3 5 0,0 4 2 16,-4 9 0-16,-9 3 0 0,0 0-22 0,0 11-8 16,0 1 0-16,0 7 0 0,-9 9 0 0,5-9-15 15,-10 12 2-15,1 5 0 16,4-9-143-16,-4 4-29 0,0 0-6 0</inkml:trace>
          <inkml:trace contextRef="#ctx0" brushRef="#br0" timeOffset="15365.6647">28359 112 2041 0,'0'0'44'0,"0"0"10"0,4 8 2 0,-4 8 2 0,-8 3-46 0,-1 5-12 0,0 3 0 0,0 8 0 15,-4 0 86-15,0 0 15 0,-5 4 3 0,1 0 1 16,-1 0-53-16,5-4-12 0,0-3-1 0,0-1-1 16,0 8-10-16,4-16-1 0,-4-3-1 0,4 3 0 15,-4-3 9-15,4-1 1 0,0-11 1 0,5 4 0 16,-5-8-15-16,9-4-3 0,0 0-1 0,0 0 0 16,-4-4-3-16,-5 4-1 0,0 0 0 0,9-16 0 15,-4 0-14-15,4 9 0 0,0-13-9 0,4-7 9 0,-4 3 0 16,5 1 0-16,-1-4 0 0,5-8 0 15,4 0 13-15,0-1 9 0,9-6 2 0,9-5 0 0,-5 0-24 16,14-4-10-16,8 1 1 0,4-1 0 16,-8 12-19-16,-4 4-4 0,-1 7-1 0,-4 5 0 15,-4 11-11-15,-13 8-1 0,-5 1-1 0,0 10 0 0,-9 9 37 0,-8 3 9 16,-14 9 0-16,-4 3 0 0,1 8 0 0,-6 0 8 16,-8 8-8-16,-4-8 11 0,-1 0-11 0,1-8 0 15,4 4-12-15,-1 4 12 0,6-12 0 0,3 5 0 16,1-5 0-16,4 0-1185 15</inkml:trace>
          <inkml:trace contextRef="#ctx0" brushRef="#br0" timeOffset="15873.9801">28925-266 1638 0,'0'0'36'0,"9"-8"7"0,0 4 1 0,-1 1 3 16,1-5-38-16,0 0-9 0,0 4 0 0,-1-4 0 0,1 4 73 0,0-3 13 15,4 7 2-15,-4-8 1 0,0 8-33 0,-9 0-8 16,0 0 0-16,0 8-1 0,-5 3-24 0,1 9-5 16,-9 3-1-16,4 8 0 0,-4 8 30 0,0 0 5 15,-1 4 2-15,1 8 0 0,-9 0-35 0,9-5-7 16,0 5-2-16,0 0 0 0,-5-4 43 0,1-4 9 16,8-4 2-16,-4-4 0 0,4-8-52 0,5 0-12 15,-1-7 0-15,1-5 0 0,0-3 0 0,4 0 0 16,0-12 0-16,0 0 0 0,0 0 0 0,0 0 0 15,0 0 0-15,-5-8 0 0,1-8 28 0,4 9 2 16,4-13 1-16,1 1 0 0,-1-9-21 0,5 9-10 16,4-12 10-16,0 3-10 0,0 1 0 0,0 4 0 15,5 3 0-15,-9 4 0 0,4 5 0 0,-4 7 0 16,-9 4 0-16,0 0 0 0,13 15 0 0,-4-3 0 0,-1 8 8 16,-8 3-8-16,5 8 27 0,-5-7-1 0,4 11 0 0,0-12 0 15,-8 8-26-15,13 1 0 0,8 7 0 0,-3-12 0 31,-10 4-175-31,0 4-40 0</inkml:trace>
        </inkml:traceGroup>
      </inkml:traceGroup>
    </inkml:traceGroup>
    <inkml:traceGroup>
      <inkml:annotationXML>
        <emma:emma xmlns:emma="http://www.w3.org/2003/04/emma" version="1.0">
          <emma:interpretation id="{FC7EFA59-7B57-432F-B79A-94C00259598E}" emma:medium="tactile" emma:mode="ink">
            <msink:context xmlns:msink="http://schemas.microsoft.com/ink/2010/main" type="paragraph" rotatedBoundingBox="2669,5420 31915,2812 32277,6876 3031,94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72CD15-60F1-4C77-ABAA-BE63AB3F3BE3}" emma:medium="tactile" emma:mode="ink">
              <msink:context xmlns:msink="http://schemas.microsoft.com/ink/2010/main" type="line" rotatedBoundingBox="2675,5309 31502,3048 31649,4923 2822,7185"/>
            </emma:interpretation>
          </emma:emma>
        </inkml:annotationXML>
        <inkml:traceGroup>
          <inkml:annotationXML>
            <emma:emma xmlns:emma="http://www.w3.org/2003/04/emma" version="1.0">
              <emma:interpretation id="{99FA2B01-A220-423F-BD17-5A8728B41EE4}" emma:medium="tactile" emma:mode="ink">
                <msink:context xmlns:msink="http://schemas.microsoft.com/ink/2010/main" type="inkWord" rotatedBoundingBox="2699,5617 5021,5434 5126,6772 2804,695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9657.5004">394 5101 1105 0,'0'-12'24'0,"8"4"4"0,-3-4 2 0,-1 5 2 0,1-1-32 0,3 4 0 0,-8 4 0 0,0 0 0 0,5-8 16 0,-5 8-3 15,0 0-1-15,0 0 0 0,0 0-12 0,0 0 0 16,0 0 0-16,0 0 0 0,0 0 13 0,0 0 0 15,0 0 0-15,0 0 0 0,0 0 19 0,0 0 4 16,0 0 1-16,0 0 0 0,0 12-16 0,0-12-3 16,0 11-1-16,0-11 0 0,0 0 3 0,0 16 1 15,0-4 0-15,-5-1 0 0,5 1-10 0,-4 0-3 16,-5 3 0-16,5 1 0 0,-1-8 8 0,-3 11 2 16,-5 1 0-16,4 7 0 0,-13-7-18 0,9 11 0 15,-5 0 8-15,1 4-8 0,-1 4 0 0,0 0 0 16,5 0 0-16,-9 0 0 0,0 4-11 0,0-8 1 15,1 0 0-15,3-4 0 0,-4 1 10 0,9-5 14 16,-5-4-3-16,5-3-1 0,4-5-10 0,-4 1 0 16,4-4 0-16,1-1-11 0,-1-3 22 0,9-8 4 15,0 0 1-15,-4 8 0 0,-5 0-5 0,9-8-1 0,0 0 0 16,0 0 0-16,-9 12 0 0,9-12 0 0,0 0 0 0,0 0 0 16,0 0-2-16,0 0-8 0,0 0 12 0,0 0-4 15,0 0 15-15,0 0 2 0,0 0 1 16,0 0 0-16,0 0-26 0,0 0 0 0,0 0 8 0,0 0-8 15,0 0 0-15,0 0 12 0,0 0-12 0,0 0 12 16,0 0 4-16,9 0 2 0,4-4 0 0,-4 4 0 16,-1-4-2-16,1 0-1 0,4 0 0 0,-4 0 0 15,4 0 8-15,-4 0 1 0,4 0 1 0,0 4 0 16,5 0-25-16,-5 8 0 0,5-4 0 0,-5 4 0 16,4-4 0-16,-3 4 0 0,3 3 0 0,-4-3 0 15,9 0 0-15,0 4 0 0,0-5 0 0,9 1 0 0,-5 0 0 16,9-4 0-16,0 0 0 0,0-4-11 0,5-8 11 15,-1 0 16-15,-4-4-4 0,9 1-1 0,0-1-11 0,4-7 0 16,1-1 0-16,-1 1 0 0,0-5 0 0,1 1 0 16,-10 3 0-16,9-3 0 0,1-1 9 0,-6 1-9 15,1-4 10-15,-9 3-10 0,-4 1 13 0,9 3-3 16,-18-7-1-16,4 4 0 0,-9 3 0 0,1-3 0 16,0 3 0-16,-5 5 0 0,0-1 2 0,0 4 0 15,-4 1 0-15,-5 3 0 0,1-4 1 0,-1 4 0 16,-4 1 0-16,0 7 0 0,0-8-4 0,0-4 0 15,0 4 0-15,-4 1 0 0,4-1 0 0,-9 0-8 16,9 0 12-16,-9 0-4 0,-4 4-8 0,8 4 0 16,5 0 0-16,-8 0 8 0,-5 4-8 0,-5 8 0 15,9 4 0-15,-13-1 0 0,5 9 0 0,-5 3-9 16,0 0 9-16,0 4 0 0,4 5 0 0,-4 3 0 0,-4-4 0 16,0 4 0-16,8-4-8 0,-4 0 8 0,5-4 0 15,-5 4 0-15,9-4 0 0,4-3 0 0,0-1 0 0,0-4 0 16,5-3 0-16,8-8 0 0,5-1 0 0,0 1 9 15,4-4-9-15,9-4 0 0,-5-4 9 0,14-4-9 16,4-4 12-16,-4-4-1 0,13 1-1 0,-9-5 0 16,9-4-2-16,0-3-8 0,0-4 12 0,-1-1-4 15,1 5-8-15,0-4 12 0,0-4-12 0,0-1 12 16,0 1 2-16,-5-4 1 0,1-4 0 0,-5 0 0 0,0 0-15 16,-4-4 11-16,-5 0-11 0,0-4 10 0,-8-3-10 0,4-1 12 15,-5-4-12-15,1 1 12 0,0 7-12 16,-5 0 0-16,-5 4 9 0,1 4-9 0,0 4 12 0,-5-4-1 15,1 12-1-15,-5-4 0 0,4 3-10 0,-4 9 0 16,0-1 9-16,0 13-9 0,0-5 0 0,0 12 0 16,0 0 0-16,0 0 0 0,0 0 0 0,-4 12 8 15,4 7-8-15,0 5 11 0,0 3-11 0,0 4 8 16,-5 4-8-16,5 8 8 0,-8 0 4 0,3 8 1 16,1 3 0-16,-1 5 0 0,1-1 8 0,0 5 2 15,-1-1 0-15,1 0 0 0,0-3-9 0,4-1-2 16,4-3 0-16,0-4 0 0,5-4-12 0,0-5 9 15,8-3-9-15,1-3 8 0,4-1-8 0,0-12-11 16,0-3 3-16,13-13 0 16,-4-3-119-16,-1-12-23 0,1-3-5 0,4-5-890 0</inkml:trace>
          <inkml:trace contextRef="#ctx0" brushRef="#br0" timeOffset="30142.9091">1561 5104 576 0,'0'0'51'0,"0"0"-41"16,0 0-10-16,0 0 0 0,0 0 109 0,0 0 20 16,0-3 4-16,0-5 1 0,4 0-46 0,9 0-10 15,5-4-2-15,-1 1 0 0,5 3-24 0,5-4-6 0,3 1-1 0,-3 3 0 16,8 0 21-16,-5 0 4 0,1 0 1 0,4 4 0 16,0 4-19-16,5 4-3 0,-14-4-1 0,5 4 0 15,-5 0-26-15,5 0-6 0,-9 0 0 0,4 0-1 16,-4 0-3-16,4 0 0 0,1 0 0 0,-10-4 0 31,1 3-161-31,-1 1-33 0,23-4-6 0,-9 0-2 0</inkml:trace>
          <inkml:trace contextRef="#ctx0" brushRef="#br0" timeOffset="31100.3714">328 4882 345 0,'0'0'31'0,"4"-8"-31"0,5-3 0 0,-5-1 0 0,5-4 107 0,-4 1 15 16,8-5 3-16,-13 1 1 0,9-1-18 0,-1 5-4 15,5-5-1-15,-8 5 0 0,-1-1-14 0,1 4-2 16,3 1-1-16,-3 3 0 0,-5-4-25 16,0 12-5-16,4-8 0 0,-4 8-1 0,0 0-3 0,0 0 0 15,0 0 0-15,0 0 0 0,-4 8-32 0,-5 8-6 16,-4 7-2-16,0 4 0 0,-5 8 13 0,1 4 3 16,-1 8 0-16,5 0 0 0,-9 8 0 0,13-1 1 15,-13 5 0-15,9-1 0 0,-5 1-1 0,1 3 0 0,4-3 0 0,-5-1 0 16,1-7-17-16,4-4-11 0,-1-8 12 15,10-4-12-15,-9-4 16 0,4-8-3 16,0-3-1-16,5-5 0 0,-1-3 0 0,5-4-1 16,0-8 0-16,0 0 0 0,0 0-3 0,0 0 0 15,0 0 0-15,0 0 0 0,0 0-8 0,5-8 10 16,4-4-10-16,-1-3 10 0,1-5-10 0,0-3 0 0,0-8 0 16,0 3 0-16,4-7 0 0,0-4 8 0,0-4-8 0,5-3 12 15,-10-9-12-15,14 0 0 0,-9-3-12 0,5-1 12 16,-5 1-9-16,9 3 9 0,-4-3 0 15,-1 7 0-15,1 8-11 0,-1 4 11 0,-4 12-10 0,1 7 10 16,-6 1-8-16,1 11 8 0,-4-4 0 0,-5 12-9 16,0 0 9-16,0 0-8 0,0 20 8 0,0-1-8 15,-9 13 8-15,0-1 0 0,0 8 0 0,0 8 0 16,-12 3 0-16,3 1 0 0,-4 0 0 0,0 3 0 16,0 5 10-16,-4 3-2 0,8 1-8 0,-4-1 12 15,0-7-4-15,0-1 0 0,5-3-8 0,4-8 12 16,-5-4-12-16,5-8 0 0,0 0 0 0,4-7 0 15,9-5 9-15,-13-3-1 0,9-1 0 0,-1-3 0 0,5-12-8 0,0 0-12 16,0 0 2-16,0 0 1 0,0 0 9 0,0 0 0 16,-4-12-9-16,4 1 9 15,-5-1-31-15,10-4-1 0,-1-3-1 0,1-5 0 16,12-3-12-16,-13 0-3 0,5-4 0 0,4-1 0 16,5 1-22-16,-9 0-5 0,4-4-1 0,0 8 0 15,0-5-41-15,0 1-9 0,1 4-2 0,-1 0-539 0</inkml:trace>
          <inkml:trace contextRef="#ctx0" brushRef="#br0" timeOffset="31340.7872">328 4835 759 0,'0'0'33'0,"0"0"8"0,0 0-33 0,0 0-8 16,4-7 0-16,-4 7 0 0,0-8 100 0,0 0 17 0,0 8 4 0,0 0 1 15,0 0-18-15,0 0-3 0,-4 8-1 0,4 3 0 16,0 13-40-16,-9 3-9 0,0 8-2 0,1 8 0 15,3 4 10-15,-8 8 1 0,4-1 1 0,-4 5 0 16,-5-1-2-16,1 5-1 0,-1-5 0 0,-4 1 0 16,5-5-18-16,-1-3-4 0,5-4-1 0,-4-1 0 15,-1-3-20-15,1 0-4 0,8-4-1 0,-4-4 0 16,4-7-10-16,-4-1-17 0,8 0 4 0,-3-7 1 16,8-1-150-16,0-3-30 15</inkml:trace>
          <inkml:trace contextRef="#ctx0" brushRef="#br0" timeOffset="32038.0808">1118 5592 964 0,'-5'0'43'0,"5"0"9"15,0 0-42-15,0 0-10 0,0 0 0 0,0 0 0 0,0 0 85 0,0 0 15 16,0 0 4-16,13 4 0 0,9-4-11 0,-9-4-1 16,5-4-1-16,-5 4 0 0,5-4-39 0,-5 5-8 15,0-9-2-15,5 4 0 0,-10-4-18 0,1 1-3 16,0-5-1-16,0 4 0 0,-1 1 13 0,-3-1 3 16,-1-4 0-16,1 5 0 0,-1-5-20 0,0 4-4 15,-4 5-1-15,0-5 0 0,0-4 12 0,0 1 2 16,0 3 1-16,0-4 0 0,-4-3 2 0,4 3 0 15,0 5 0-15,0-1 0 0,-4 0-28 0,4 4 0 16,0 8-14-16,-5-7 5 0,1-1 9 0,-1 0 8 16,-3 0-8-16,-1 4 11 0,-4 4-11 0,4 4 0 15,-4-4 0-15,-5 12 8 0,1-4-8 0,-5 7 0 16,0 1 0-16,-4 3 0 0,-5 5 10 0,4-1 0 16,1 1 0-16,4-1 0 0,-4 4 5 0,4 1 1 15,0-1 0-15,13-4 0 0,-8 1-16 0,4-1 11 16,4 0-11-16,0-3 10 0,9-1 18 0,-4-3 3 15,4 0 1-15,0-1 0 0,4 1-32 0,5-1 0 0,0 1 0 16,-1 4 0 0,14-5-92-16,-13 1-24 0,9-5-4 0,4 5-542 0,4-4-108 0</inkml:trace>
        </inkml:traceGroup>
        <inkml:traceGroup>
          <inkml:annotationXML>
            <emma:emma xmlns:emma="http://www.w3.org/2003/04/emma" version="1.0">
              <emma:interpretation id="{CDB8C936-7BCC-405A-9E24-766A89A4E5A9}" emma:medium="tactile" emma:mode="ink">
                <msink:context xmlns:msink="http://schemas.microsoft.com/ink/2010/main" type="inkWord" rotatedBoundingBox="6771,5369 7659,5300 7748,6434 6860,650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5399.5219">4176 4711 518 0,'0'0'46'0,"4"-12"-37"0,0 0-9 0,1 0 0 15,8 1 108-15,-9-1 20 0,-4-4 4 0,5 5 1 16,3-5-9-16,1 4-1 0,0-3-1 0,0 3 0 16,0 0-51-16,-1 1-11 0,-8-5-1 0,9 8-1 0,4-7-8 15,-4 3-2-15,4-4 0 0,-4 9 0 0,4-1-19 0,0 0-4 16,-8-4-1-16,4 5 0 0,-5-1 8 0,5 4 0 15,-1-4 1-15,-3 0 0 0,-5 8-11 0,0 0-2 16,4-4-1-16,-4 4 0 0,0 0-2 0,0 0 0 16,0 0 0-16,0 0 0 0,9 4-4 0,-9-4-1 15,0 0 0-15,4 12 0 0,5 0 0 0,-13-1-1 16,-1 9 0-16,1 7 0 0,-5 4 2 0,0 8 1 16,-4 0 0-16,-4 8 0 0,-1 8 0 0,5-5 0 15,4 5 0-15,-4-4 0 0,-4-1-5 0,3-3-1 16,1 0 0-16,0 0 0 0,0-4 21 0,4 0 4 15,0 0 1-15,1-8 0 0,-1 0-22 0,0 0-4 16,-4-4 0-16,4 0-8 0,5-3 19 0,-5-5-3 16,0 0-1-16,5-3 0 0,-5-5-5 0,5 1-1 15,-5 0 0-15,4-5 0 0,-3-3-9 0,-1 0 0 0,9-8 0 0,-5 4 0 16,1 4 0-16,4-8 12 0,0 0-2 0,0 0 0 16,0 0-10-16,0 0-12 0,0 0 2 0,0 0 1 15,0 0 9-15,0 0 0 0,0 0 0 0,0 0 0 16,0 0 14-16,0 0-2 0,0 0 0 0,0 0 0 15,0 0-12-15,0 0 0 0,0 0 0 0,0 0 0 16,0 0 0-16,0 0 0 0,0 0 0 0,0 0 0 16,0 0 0-16,0 0 0 0,0 0 0 0,0 0 0 15,0 0 0-15,0 0 0 0,0 0 0 0,0 0 0 16,13 0 0-16,0 0 0 0,-13 0 0 0,9 0 0 16,9-4 9-16,-5 4 9 0,4 0 2 0,1 0 0 0,4 0-20 15,4-4 0-15,5 4 8 0,0 0-8 0,4 4 12 0,0-4 0 16,9 0-1-16,-9 0 0 0,0 0 1 0,0 0 0 15,0 0 0-15,0-4 0 0,-4 4-3 0,0-4 0 16,-5 4 0-16,0 0 0 0,1-4-1 0,-5 0 0 16,0 0 0-16,-5 4 0 0,1-4-8 0,4 4 12 15,0-4-12-15,-5 1 12 0,1 3-12 0,-5-4 0 16,4 4 9-16,-4 0-9 0,1 0 8 0,-6 0-8 16,-8 0 8-16,0 0-8 0,14 0 14 0,-14 0-2 15,0 0 0-15,0 0 0 0,0 0-12 0,0 0 0 16,0 0 0-16,0 0 0 0,0 0 0 0,8 0-16 15,-8 0 3-15,0 0 1 16,0 0-73-16,0 0-15 0,0 0-2 0,5 7-697 16,-5 1-139-16</inkml:trace>
        </inkml:traceGroup>
        <inkml:traceGroup>
          <inkml:annotationXML>
            <emma:emma xmlns:emma="http://www.w3.org/2003/04/emma" version="1.0">
              <emma:interpretation id="{612AC296-71A3-46FE-A8D3-132306421EF0}" emma:medium="tactile" emma:mode="ink">
                <msink:context xmlns:msink="http://schemas.microsoft.com/ink/2010/main" type="inkWord" rotatedBoundingBox="9037,5157 10229,5064 10335,6417 9143,651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8141.613">6628 4414 781 0,'0'0'34'0,"0"0"8"0,0-8-34 0,0 1-8 15,5-5 0-15,-5 4 0 0,0-4 106 0,4-3 19 16,-4 3 4-16,4-4 1 0,-4 5-40 0,5-1-8 15,-1 0-2-15,1 1 0 0,-5-1-20 0,4 0-4 16,0-3 0-16,1 7-1 0,-1 0-20 0,-4 0-4 16,4 0-1-16,-4 1 0 0,0 7-5 0,0 0-1 15,0 0 0-15,0 0 0 0,0 0 1 0,0 0 0 16,0 0 0-16,0 0 0 0,0 0-4 0,0 0-1 16,0-8 0-16,0 8 0 0,0 0-11 0,0 0-9 15,0 0 12-15,0 0-12 0,0 0 0 0,0 15 0 16,0 5 0-16,0 3 0 0,0 5 16 0,0-1-4 0,0 4-1 15,0 4 0-15,0 8 9 0,0 4 1 0,-4 4 1 16,0 3 0-16,-1 1 6 0,1-1 2 0,0-3 0 0,-1 0 0 16,-4-4-2-16,5-1-1 0,4-7 0 0,-4 4 0 15,-5-4-6-15,9-4-1 0,-5-3 0 0,1-5 0 16,0-4-3-16,4 5-1 0,-5-13 0 0,1 9 0 16,-1-1 1-16,5-3 0 0,-4-5 0 0,0 5 0 15,-1-1-8-15,1 1-1 0,0-1-8 0,-1-3 12 16,1 3-12-16,-1-3 0 0,-3-4 8 0,3 3-8 15,5 1 0-15,-4-5 0 0,-1 5 0 0,1-4 0 16,0-4 8-16,-1-1-8 0,5-7 0 0,0 0 9 16,0 0-9-16,0 0 0 0,0 0 0 0,0 0 0 0,0 0 0 15,0 0 0-15,-4 4 0 0,4-4 0 0,0 0 8 0,0 0-8 16,0 0 0-16,0 0 8 0,-5-4-8 0,5 4 0 16,-8 0 0-16,8 0 0 0,0 0 0 0,0 0 0 15,0-4 0-15,0 4 0 0,0 0 0 0,0 0 8 16,0 0-8-16,0 0 12 0,0 0-12 0,0 0-14 15,0 0 3-15,0 0 1 0,0 0 10 0,0 0 0 16,0 0 0-16,0 0 0 0,0 0 0 0,0 0 0 16,-5-7 0-16,5 7-8 0,-4 0 8 0,4 0 0 15,0 0-9-15,0 0 9 0,0 0 0 0,0 0 0 16,0 0 0-16,0 0 0 0,0 0 0 0,0 0 0 16,0 0 0-16,0 0 0 0,0 0 0 0,0 0 0 15,0 0 0-15,0 0 0 0,0 0 0 0,0 0-11 16,0 0 11-16,0 0-8 15,0 0-29-15,0 0-6 0,0 0-1 0,0 0 0 16,0 0-115-16,0 0-23 0,0 0-5 0,0 0-727 0</inkml:trace>
          <inkml:trace contextRef="#ctx0" brushRef="#br0" timeOffset="38812.6986">6492 5288 460 0,'0'0'41'0,"-4"-4"-33"0,4 4-8 0,-5-4 0 15,5 4 148-15,0 0 27 0,0 0 5 0,-4-8 2 16,0 0-60-16,4 4-12 0,-5-3-2 0,5-1-1 16,5-4-44-16,-1 0-9 0,0 5-2 0,5-5 0 15,0 4-19-15,0-4-4 0,4 1-1 0,0-1 0 16,0 0 4-16,5 1 0 0,-5-1 0 0,4 0 0 15,5 1-2-15,-4-5 0 0,4 4 0 0,0 4 0 16,-5 1-4-16,5 3-1 0,-4-4 0 0,-1 8 0 16,1 0-9-16,0 4-1 0,-1-4-1 0,1 8 0 15,-5 3-1-15,4 1 0 0,-4 0 0 0,1 3 0 0,-1 1 7 16,0 3 0-16,-4 5 1 0,0-5 0 0,-9 1-9 0,4-1-1 16,-4-3-1-16,-4 0 0 0,-5 3 4 0,0 1 1 15,-4 3 0-15,0-4 0 0,-5 1 22 0,1-1 5 16,-10 5 1-16,5-1 0 0,-4-3-27 0,0-1-4 15,-5-3-2-15,0-1 0 0,1 5-10 0,3-8 10 16,-4-1-10-16,1-3 10 0,-1 0-10 0,5 0 0 16,-1-4 0-16,5 0 8 15,1-1-43-15,-1-3-9 0,4 0-1 0,5 0-1 16,0 0-168-16,4-3-34 0</inkml:trace>
          <inkml:trace contextRef="#ctx0" brushRef="#br0" timeOffset="39283.9537">7163 5214 1616 0,'0'0'36'0,"0"0"7"0,0 0 1 0,0 0 1 0,9 4-36 0,-4-1-9 0,3 1 0 0,1 0 0 15,4 0 54-15,0 0 9 0,1-4 1 0,-6 0 1 16,10-4 2-16,-5 4 0 0,0-12 0 0,5 5 0 16,-5-1-18-16,5 0-3 0,-1-8-1 0,-4 5 0 15,5-1-45-15,-9-4 0 0,4 5 0 0,0-1 0 16,-4-4 0-16,-1 5 17 0,-3-1-1 0,-1 0-1 0,1 1 5 16,-1 3 2-16,-4-4 0 0,0 0 0 0,4 1 9 0,-8-1 1 15,4 0 1-15,-4 1 0 0,-1-1-22 0,1 4-11 16,-1 4 10-16,5-4-10 0,-4 1 12 0,0-5-4 15,-5 8-8-15,5-4 12 0,-5 4-12 0,4 0 8 16,-3 4-8-16,-1 0 0 0,0 0 0 0,-4 0 0 16,0 8 0-16,0 0 0 0,-1 0 0 0,-3 4 0 15,-1-1 0-15,1 9-10 0,-1-5 10 0,1 5 0 16,-5 3-9-16,4 1 9 0,1 3 0 0,3 0 15 16,1 1-3-16,0-1 0 0,9 4 11 0,-1-4 1 15,10-3 1-15,-1-1 0 0,5 1-9 0,4-1-1 16,5-4-1-16,-1-3 0 0,9 4-5 0,1-5-1 15,4-7 0-15,-1 0 0 0,5 0-8 0,5-5 0 16,-5 1 0-16,9 0-11 16,0 0-170-16,4 4-35 0</inkml:trace>
        </inkml:traceGroup>
        <inkml:traceGroup>
          <inkml:annotationXML>
            <emma:emma xmlns:emma="http://www.w3.org/2003/04/emma" version="1.0">
              <emma:interpretation id="{71A57F13-A3FF-40D9-977E-847090530A9A}" emma:medium="tactile" emma:mode="ink">
                <msink:context xmlns:msink="http://schemas.microsoft.com/ink/2010/main" type="inkWord" rotatedBoundingBox="11812,4593 13422,4466 13548,6072 11938,6199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9912.4192">9107 4590 1335 0,'0'0'29'0,"0"0"7"0,0 0 0 15,0-8 2-15,0-4-30 0,0 4-8 0,0 8 0 0,0 0 0 16,0 0 104-16,0 0 19 0,0 0 4 0,0 0 1 0,9 0-48 0,0 0-8 16,4 0-3-16,9 4 0 0,0 0-13 0,0-4-4 15,8 0 0-15,1 4 0 0,0-8-17 0,-1 4-4 16,1-4-1-16,4 0 0 0,5-3-14 0,-5 3-4 15,-4 0 0-15,4 0 0 0,-5-8-12 0,-8 4-12 16,0 1 3-16,-4-1 0 16,4 4-110-16,-5 0-21 0,1 0-5 0</inkml:trace>
          <inkml:trace contextRef="#ctx0" brushRef="#br0" timeOffset="40189.8963">9664 3931 1094 0,'0'0'97'0,"0"0"-77"0,0 0-20 0,0 0 0 16,-4 7 172-16,-1 5 30 0,1 4 6 0,-5 7 2 15,5 8-100-15,-5 4-20 0,-4 4-4 0,-5 8-1 16,5 4-13-16,0 0-2 0,-4 3-1 0,-1 5 0 16,5 3-9-16,0 4-3 0,-5 1 0 0,1-1 0 15,3 0-13-15,-3-7-2 0,4-1-1 0,0-3 0 16,-1-1-23-16,1-7-5 0,0 0-1 0,4-4 0 15,-4-4-12-15,0-4 0 0,0 0 0 0,0-4 0 16,4-7-100-16,-4-5-20 16,4-3-4-16,0-4-995 0</inkml:trace>
          <inkml:trace contextRef="#ctx0" brushRef="#br0" timeOffset="40785.6534">10107 3634 2034 0,'14'-27'90'0,"-10"19"18"0,5 0-86 0,-5 0-22 15,0 5 0-15,5-1 0 0,-4 0 41 0,-5 4 4 16,0 0 1-16,8 8 0 0,-3 3-17 0,4 9-3 16,-5-1-1-16,-4 9 0 0,0 7-2 0,0 4-1 15,4 4 0-15,-8 11 0 0,4 9 18 0,-4 7 4 16,-5 4 1-16,0 0 0 0,0 0-7 0,0-4-2 15,-4 4 0-15,5 0 0 0,-6-3-17 0,1-5-4 16,0-4-1-16,-4-3 0 0,3-5-6 0,6-3-8 16,-6-8 11-16,1-8-11 0,0-4 12 0,-4-7-4 15,3-5 0-15,-3 1-8 0,4-9 12 0,-5 1-12 16,5-8 12-16,0 0-12 0,0 0 0 0,-1-4 0 0,6-4 0 16,-5-4 0-16,4 0-8 0,0-3 8 0,0-5 0 0,5 4-9 15,-1-3 9-15,5-1 0 0,0 1 0 0,5-1-8 16,4 4 0-16,-1 4 0 0,-8 8 0 0,9 0 0 15,4 0-12-15,0 4-1 0,1 8-1 0,-1 0 0 16,0 3 14-16,0 5 8 0,5 3-10 0,-1-3 10 16,1-1 0-16,-1 1-9 0,1-5 9 0,4-3 0 15,0 0 0-15,0-4 0 0,-5-1 0 0,10-7 0 16,-1-7 8-16,0-1-8 0,5-4 8 0,0-7-8 16,-1-1 20-16,5 1-1 0,5-9 0 0,-9 1 0 0,4-4-7 0,-5 0 0 15,6-5-1-15,-1 1 0 0,-5 0-11 0,-3 0 0 16,-5-4 0-16,4 4-11 0,-4 0 11 0,-5 0 0 15,1 8 0-15,-9-1 8 0,4 5-8 0,-4 3 0 16,-5 5 0-16,5 3 8 0,-9 0-8 0,0 12 8 16,0 0-8-16,-9 0 8 0,0 0-8 0,-4 4 0 15,0 4 0-15,-5 8 8 0,1-5-8 0,-1 9 0 16,-4-1 0-16,5 5 0 0,-5 3 0 0,4 0 0 16,1 1 0-16,4-1-8 0,-5 4 8 0,5-4 0 15,0-3 0-15,4 3-8 0,0 0 8 0,9-3 0 0,-4-1 0 0,8-3 0 16,-4 3 11-16,5-3-3 15,3 3 0-15,6-3 0 0,-1 3-8 0,4-4 0 16,5 5 0-16,0-5 0 16,4 5-27-16,1-1-7 0,8 1-2 0,4-5-768 0,5 4-155 0</inkml:trace>
        </inkml:traceGroup>
        <inkml:traceGroup>
          <inkml:annotationXML>
            <emma:emma xmlns:emma="http://www.w3.org/2003/04/emma" version="1.0">
              <emma:interpretation id="{F4EF196B-1F48-40E0-B5AE-5E337A69D6CE}" emma:medium="tactile" emma:mode="ink">
                <msink:context xmlns:msink="http://schemas.microsoft.com/ink/2010/main" type="inkWord" rotatedBoundingBox="15457,4663 17789,4480 17886,5720 15554,590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1838.1429">13354 4176 518 0,'-4'-15'23'0,"4"7"5"0,-5-4-28 0,5 0 0 0,0 1 0 0,0 3 0 16,0-4 186-16,-4 4 32 0,0-3 6 0,-1 3 2 15,1 4-124-15,-9 0-25 0,-1-4-5 0,1 4 0 16,-4 1-45-16,-1 3-9 0,-8 0-2 0,-5 3 0 15,0 1-1-15,-8 4-1 0,4 4 0 0,-5 3 0 16,-4 5 9-16,5-1 1 0,0-3 1 0,-1 7 0 16,5-3-9-16,4 3-1 0,0 1-1 0,10-5 0 15,3 1-14-15,5-1 0 0,4 1 0 0,5-5 0 16,4-3 0-16,8 4 0 0,1-5 0 0,9 5 0 16,4-8 0-16,4 0 0 0,9-1 0 0,5 5 0 15,-1-4 0-15,1 4 19 0,3-5-3 0,6 5 0 0,-5 0 18 16,-5-1 3-16,-8 1 1 0,0 4 0 15,-10-1-10-15,-3 5-1 0,-5 3-1 0,-8 1 0 0,-5-1 16 0,-5 0 3 16,-8 5 1-16,-9 3 0 0,0 0-9 0,-4-4-1 16,-5 1-1-16,0-1 0 0,1 0-10 0,-1-3-1 15,0-1-1-15,5 1 0 16,8-9-41-16,-4 1-8 0,5-8-2 0,8 3 0 16,0-7-120-16,9-4-25 0,0 0-5 0</inkml:trace>
          <inkml:trace contextRef="#ctx0" brushRef="#br0" timeOffset="42294.6782">13876 4477 1324 0,'0'0'118'0,"0"0"-94"15,0 0-24-15,0 0 0 0,0 0 92 0,0 0 15 0,0 0 2 0,9 7 1 16,-9-7-30-16,4 4-5 0,5 0-2 0,4-4 0 16,-4 0-22-16,4 0-5 0,-4 0-1 0,4-4 0 15,0 0-18-15,5-3-4 0,-5-1-1 0,5 4 0 16,-5-4-1-16,4-4 0 0,1 5 0 0,-1-5 0 16,-3 0-9-16,3-3-1 0,-4-1-1 0,0 4 0 15,1 1-10-15,-6-5 0 0,1 4 9 0,0-3-9 16,-9-5 11-16,0 5-3 0,-4-5 0 0,-1 8 0 15,1-3-8-15,-5 3 10 0,-4 0-10 0,-5 5 10 0,1-1-10 16,-1 0 0-16,-4 4 9 0,0 4-9 0,-4 4 12 16,4 0-3-16,-4 0 0 0,-5 4 0 0,5 3 11 15,4 1 1-15,-5 7 1 0,5 5 0 0,5-5-22 0,-1 5 8 16,5-1-8-16,4 4 0 0,5 1 0 0,0 3 8 16,-1-4-8-16,10 1 0 0,-1 3 11 0,5-8-3 15,-5 1 0-15,5-1 0 0,4 0-8 0,5 1 0 16,-5-5 0-16,4 1 0 15,1-9-30-15,0 1-5 0,3-4-1 0,1 0-700 16,5-8-140-16</inkml:trace>
          <inkml:trace contextRef="#ctx0" brushRef="#br0" timeOffset="42780.0048">14907 3560 403 0,'0'0'36'0,"0"-4"-36"16,0 4 0-16,0 0 0 0,0 0 332 0,0 0 60 15,0 0 12-15,5 16 3 0,-10-1-239 0,1 13-48 16,-1-1-10-16,-3 12-2 0,-1 0-23 0,-4 4-5 15,-5 4 0-15,5 7-1 0,-9 5-10 0,5-1-1 16,-1 1-1-16,0-1 0 0,1 1-17 0,-1-5-3 16,1 1-1-16,-1 0 0 0,1-9-38 0,-1 5-8 15,1-4 0-15,-1-4 0 16,0 0-25-16,5-4-5 0,0 0-1 0,-4 0-823 16,8-4-165-16</inkml:trace>
          <inkml:trace contextRef="#ctx0" brushRef="#br0" timeOffset="42479.9933">14508 4145 1681 0,'0'0'36'0,"4"-4"8"0,5 0 2 0,4 4 2 0,0-4-38 0,5 0-10 0,4 1 0 0,-5-1 0 16,10-4 88-16,-1 0 16 0,5 0 4 0,0-3 0 15,-5-5-38-15,9-4-7 0,0 9-2 0,0-9 0 16,0 5-36-16,-8 3-7 0,-1 0-2 0,0 1 0 16,-4 7-16-16,0-4 0 0,-9 4 0 0,0 0 0 15,-4 4-120-15,-9 0-17 0,0 0-4 0,0 0-755 16</inkml:trace>
        </inkml:traceGroup>
        <inkml:traceGroup>
          <inkml:annotationXML>
            <emma:emma xmlns:emma="http://www.w3.org/2003/04/emma" version="1.0">
              <emma:interpretation id="{AFDC70E6-265C-43FA-9CD8-9768AC6C03CC}" emma:medium="tactile" emma:mode="ink">
                <msink:context xmlns:msink="http://schemas.microsoft.com/ink/2010/main" type="inkWord" rotatedBoundingBox="19043,4169 20210,4078 20331,5626 19164,5717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3555.944">16689 4083 576 0,'0'0'25'0,"0"-12"6"0,4 0-31 0,-4 1 0 15,0 3 0-15,0-8 0 0,4 4 221 0,-4 1 39 16,0 3 7-16,-4-4 1 0,4 1-116 0,-4 3-24 16,4 8-5-16,-5-8-1 0,-4 4-42 0,1 0-9 15,-6 4-2-15,1 8 0 0,-4 4-38 0,-5 3-8 16,0 9-2-16,-4 3 0 0,-1 8-9 0,-4 8-1 15,1 0-1-15,3 4 0 0,10-4-2 0,-1-1-8 16,1-3 12-16,8 0-4 0,0 0 18 0,5-3 3 16,4-5 1-16,0-4 0 0,4-11-30 0,-4-1 0 15,9-3 0-15,4 0 0 0,0-12 8 0,9-4-8 16,0-4 0-16,9-8 9 0,-5 1 3 0,5-5 0 16,0-3 0-16,-5-1 0 0,0-3-12 0,-4 0 8 15,0 0-8-15,-4-5 8 0,-5-3 1 0,0-4 0 0,0 0 0 16,-8 0 0-16,3-4-9 0,-3 0 8 15,-5 8-8-15,0 4 8 0,0 4-8 0,-5 3 0 16,1 5 9-16,0 3-9 0,-5 5 0 0,0 3 8 0,0 4-8 16,1 4 0-1,-6 4-23-15,1 0-9 0,4 4-1 0,1 3-720 0,-1 1-144 0</inkml:trace>
          <inkml:trace contextRef="#ctx0" brushRef="#br0" timeOffset="43944.0754">17127 4012 2138 0,'0'0'47'0,"0"0"9"0,13-7 3 0,1-5 1 0,-1 0-48 0,4 1-12 16,5-5 0-16,0 0 0 0,4-3 38 0,1-1 5 16,-5 1 1-16,-5-1 0 0,1-3-24 0,4 3-5 15,-5 1-1-15,1-4 0 0,-5-1-6 0,-4-3-8 16,0 0 11-16,-1-5-11 0,-3 5 27 0,-1-8-2 15,-4 0 0-15,5-4 0 0,-5 0-10 0,0-4-3 16,0 4 0-16,-5-4 0 0,5 0-12 0,0 4 8 16,-4 8-8-16,-1 4 0 0,-3 3 0 0,3 5 0 15,5 3 0-15,-9 4 0 0,5 5 0 0,4 7 0 16,0 0 0-16,-9 4 0 0,-4 7 0 0,4 5 0 16,-4 7 0-16,0 8 0 0,-5 1 0 0,5 7 0 15,0 4 0-15,4 7 9 0,-4 1 3 0,4 4 0 16,1-5 0-16,-1 13 0 0,0 3 32 0,5 0 6 15,-1-3 2-15,-3 11 0 0,3-4 3 0,-4 0 1 0,5-4 0 16,0 1 0-16,-5-1-39 0,0-7-7 0,0-5-2 16,1 1 0-16,-1-5-8 0,-4 1 0 0,-1-4 0 0,1-4 0 31,0-4-59-31,-4-4-10 0,-5-4-3 0,0-4-765 0,4-7-154 0</inkml:trace>
          <inkml:trace contextRef="#ctx0" brushRef="#br0" timeOffset="44209.7121">16969 4360 2415 0,'0'0'53'0,"0"0"11"0,0 0 3 0,9-8 1 0,0 4-55 0,0-4-13 15,-1 4 0-15,10 0 0 0,-5-4 31 0,5 5 3 16,-1-5 1-16,1 4 0 0,-1-4-35 0,5 8 0 15,5 0 0-15,-5-4-12 16,-1 0-36-16,1 4-8 0,9-4 0 0,-9 4-656 16,4 0-132-16</inkml:trace>
        </inkml:traceGroup>
        <inkml:traceGroup>
          <inkml:annotationXML>
            <emma:emma xmlns:emma="http://www.w3.org/2003/04/emma" version="1.0">
              <emma:interpretation id="{8AA6BAC9-B205-4DA4-B21E-97C83E10A3CE}" emma:medium="tactile" emma:mode="ink">
                <msink:context xmlns:msink="http://schemas.microsoft.com/ink/2010/main" type="inkWord" rotatedBoundingBox="21694,4101 27110,3676 27203,4855 21786,5280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5882.6152">18992 4137 921 0,'0'0'40'0,"4"-8"10"0,-4-3-40 0,5-1-10 16,-1-4 0-16,0 1 0 0,10-1 144 0,-6 1 26 15,-8-1 6-15,14-3 0 0,7 3-98 0,1-7-20 16,5-1-4-16,-1-3-1 0,5 3-32 0,-5-3-6 15,5 0-2-15,0 7 0 0,-1 5-4 0,-8 3-1 16,0 0 0-16,-4 5 0 0,-5 7-8 0,-4 0-17 16,-9 0 4-16,0 0 1 0,8 11 12 0,-8 9 0 15,0 3 0-15,-4 8-9 0,0 4 18 0,-5 4 4 16,0 0 1-16,0 0 0 0,-4 0-14 0,4-3 9 16,5-1-9-16,-5-4 8 0,0-4-8 0,1 0 0 15,3-7 0-15,5-4 0 0,-4-1 16 0,-1-3 2 16,1-4 0-16,4-8 0 0,0 0 13 0,0 0 2 15,0 0 1-15,0 0 0 0,0 0-18 0,0 0-3 16,0 0-1-16,13 4 0 0,0-1 14 0,1-3 2 16,-6-3 1-16,6-1 0 0,-1 0 7 0,4-8 2 0,1 4 0 0,-1-3 0 15,5-5-9-15,-4 0-1 0,4 1-1 16,-5-5 0-16,5-3 1 0,0-1 0 0,4-7 0 0,1 0 0 16,-1 0-5-16,0 0-1 0,5-8 0 0,0 0 0 15,-9 4-22-15,4 3 0 0,0-3 0 0,-4 4 0 16,0 4-12-16,-4 3-6 0,4 9-2 0,-5-1 0 15,1 4-144 1,4 1-28-16</inkml:trace>
          <inkml:trace contextRef="#ctx0" brushRef="#br0" timeOffset="46293.2337">20106 4129 1450 0,'0'0'32'0,"9"-3"6"0,4-5 2 0,0-4 1 0,5 0-33 0,0 1-8 15,3-5 0-15,6-3 0 0,-1-1 60 0,5 1 9 16,-5 3 3-16,5-4 0 0,-9 1-32 0,4-1-7 16,0 1-1-16,-4-4 0 0,0-5-4 0,-9 5-2 15,5-8 0-15,-9 7 0 0,0 1 9 0,-1-4 1 16,-8 3 1-16,0 5 0 0,-4-1-9 0,0 1-3 15,-5 3 0-15,0 4 0 0,-4 1 6 0,0 3 1 16,-5 0 0-16,1 8 0 0,-1 0-20 0,0 4-4 16,-3 4-8-16,-1 0 12 0,-5 11-12 0,5 1 0 15,0-1-9-15,-4 8 9 0,9-3 0 0,-1 7 0 0,0 4 0 16,5-4 0-16,-4 4 20 0,8-7-4 0,5 7 0 16,-5 0 0-16,9-4 1 0,0 0 0 0,4 0 0 0,1-3 0 15,-1-1-17-15,5-4 0 0,0 1-13 0,4-5 5 31,4 1-68-31,-4-5-12 0,5-7-4 0</inkml:trace>
          <inkml:trace contextRef="#ctx0" brushRef="#br0" timeOffset="46540.9516">20786 3821 2188 0,'0'0'195'0,"0"0"-156"16,0 0-31-16,0 0-8 0,5 16 38 0,-1 0 6 15,-4-1 2-15,0 5 0 0,0 7-16 0,0 4-3 16,-4-4-1-16,-1 5 0 0,5 3-12 0,-4-8-2 16,0-4-1-16,-1 5 0 0,5-9-11 0,-4-3 8 15,-1-1-8-15,5-3 8 0,0-12 0 0,0 0 0 16,0 0 0-16,0 0 0 0,0 0 9 0,0 0 2 16,0 0 0-16,0 0 0 0,0 0 10 0,0 0 3 15,-8-8 0-15,8 1 0 0,-5-5-15 0,5-4-2 16,0 5-1-16,5-9 0 0,3 1 0 0,-3-1 0 15,4-3 0-15,4-1 0 0,0 1-6 0,0-4-8 16,5-5 11-16,-1 1-11 16,1 4-15-16,4-4-9 0,4-1-3 0,5 1-797 0,4 0-160 15</inkml:trace>
          <inkml:trace contextRef="#ctx0" brushRef="#br0" timeOffset="46752.356">21532 3560 1497 0,'0'0'66'0,"13"-4"14"15,1-4-64-15,-1 1-16 0,0 3 0 0,4 0 0 16,-3 0 136-16,3-4 23 0,1 4 5 0,-1-4 0 16,5 4-66-16,0-3-14 0,0-5-2 0,4 4-1 0,9 4-41 0,-4-4-9 15,4 1-2-15,0-1 0 0,0 0-29 0,-4 0 0 16,0 8 0-16,-5 0 0 15,1-4-173-15,-6 0-41 0,-3 1-8 0</inkml:trace>
          <inkml:trace contextRef="#ctx0" brushRef="#br0" timeOffset="46964.9439">22085 2920 1854 0,'0'0'40'0,"0"0"9"0,0 0 2 0,0 0 1 0,-4 8-41 0,4 4-11 15,-9 7 0-15,4 1 0 0,-3 3 69 0,-1 9 12 16,-4 3 3-16,4 8 0 0,0 3 12 0,-4-3 4 16,-9 0 0-16,5 4 0 0,-5 8-26 0,0-5-5 0,0 1-1 0,4 7 0 15,1-3-44-15,-1 0-10 0,1-1-2 16,-1 1 0-16,5-1-12 0,0-3 9 16,0 0-9-16,-1 0 8 15,-3-1-131-15,4-7-26 0,-5 0-6 0</inkml:trace>
          <inkml:trace contextRef="#ctx0" brushRef="#br0" timeOffset="47150.3934">22133 3743 2487 0,'0'0'55'0,"0"0"11"0,0 8 2 0,0 4 2 0,0 7-56 15,0 1-14-15,0-1 0 0,0 9 0 0,0-5 22 0,-4 4 2 16,4-3 0-16,0-1 0 0,-4 4-13 0,4-3-3 15,0-1 0-15,0 1 0 16,0-5-73-16,0-3-15 0,4-5-4 0,0 1-988 16</inkml:trace>
          <inkml:trace contextRef="#ctx0" brushRef="#br0" timeOffset="47283.2428">22484 3388 2368 0,'-17'-15'105'0,"17"15"22"0,0 0-102 0,0 0-25 16,0 0 0-16,0 0 0 16,-9 8-36-16,0 7-12 0,0 5-2 0,5-1-952 0</inkml:trace>
          <inkml:trace contextRef="#ctx0" brushRef="#br0" timeOffset="48090.6239">23458 3229 2156 0,'0'0'48'0,"0"0"9"0,0 0 3 0,0 0 0 0,0 0-48 0,-4 7-12 0,-5-3 0 0,0 4 0 16,1 0 28-16,-6 4 3 0,1 7 1 0,-4 4 0 15,-5 5 0-15,0 3 0 0,-4 8 0 0,-5-4 0 16,0 4 32-16,5 0 8 0,-5 0 0 0,0 4 1 0,1-4-48 0,3 0-9 15,1 0-3-15,0 0 0 0,4 0 5 0,4-8 1 16,5 0 0-16,0-3 0 0,0-5-11 0,4 0-8 16,9 1 9-16,0-5-9 0,4-3 8 0,5-4-8 15,4-1 0-15,5-3 0 0,-1-8 0 16,10 0 0-16,3-8 0 0,10 1 0 0,-1-5-11 0,5 0 2 16,-4-3 0-16,-1-5 0 0,1-3 9 0,-5-5 0 15,0-7 0-15,0 0 0 0,0 0 0 0,0-4 0 16,0-4 0-16,5-4 0 0,-5 1 0 0,-4-1 0 15,-5 0 0-15,5 4-8 0,-5 4 8 0,-4 4 0 16,-5 8 0-16,1-1 0 0,0 5-22 0,-1 3-2 16,-17 1-1-16,4-1 0 0,-4 13 46 0,-4-5 10 15,-5 4 1-15,-4 8 1 0,4 4-25 0,-8 0-8 16,4 4 0-16,-9 3 0 0,0-3 0 0,-5 4 0 16,5 7 0-16,-4 1 0 0,4 3 0 0,0 5 0 15,0 3 0-15,0 0 0 0,5 4 0 0,-1 0 0 16,1 0 0-16,-1 0 0 0,9-3 0 0,-4 3 0 0,5-8 0 15,-1 8 0-15,0-8 0 0,9-3 0 0,0-5 0 0,0 1 0 16,0-1 0-16,4-7 0 0,5 0 0 0,0-4 0 16,0-5 0-16,8-3 0 0,1-7 13 0,4 3-4 15,4-4-9-15,0-4 0 0,5-3 0 0,4-1 0 16,5 0 0-16,-1-3 0 0,1-4 0 0,8-1 0 16,-4-3 0-16,4 0 8 0,-4-1-8 0,0 9 8 15,0-1-8-15,-5 5 0 0,1 3 0 0,-1 0-11 16,-4 8 11-16,0 0 0 0,0 4 0 0,-4 4 0 15,-5 0 0-15,1 4 0 0,-5 0 0 0,-5 0 0 0,-4 7 0 16,-4-3-12-16,-9 0 12 0,5-1-12 0,-5 1 12 16,-5 0 14-16,-8-1-3 0,-5 1-1 0,1 0 24 15,-5-4 5-15,0 3 1 0,-9-3 0 0,1 0-28 0,-5-4-4 16,4 8-8-16,-9-9 11 0,1-3-11 0,-5 0 8 16,0 0-8-16,-9-3 8 0,5 3-8 0,0-4 0 15,0-4 0-15,-1 4 0 16,1 0-25-16,9-4-7 0,8 0-2 0,-4 1-830 0,9-1-165 0</inkml:trace>
        </inkml:traceGroup>
        <inkml:traceGroup>
          <inkml:annotationXML>
            <emma:emma xmlns:emma="http://www.w3.org/2003/04/emma" version="1.0">
              <emma:interpretation id="{675DEDD0-DF8C-4223-B529-06B1AF49FA14}" emma:medium="tactile" emma:mode="ink">
                <msink:context xmlns:msink="http://schemas.microsoft.com/ink/2010/main" type="inkWord" rotatedBoundingBox="28259,3496 31517,3241 31649,4923 28390,5179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8899.084">25683 3447 1414 0,'-13'-12'31'0,"13"12"6"0,0 0 2 0,0 0 1 0,0 0-32 0,0 0-8 16,0-8 0-16,-5 5 0 0,5 3 124 0,0 0 22 15,0 0 5-15,0 0 1 0,0 0-62 0,5-4-12 16,3-4-2-16,10 4-1 0,4 0-33 0,4 0-6 16,9 0-2-16,9-4 0 0,4 1 2 0,5-5 1 0,-5 0 0 0,5 1 0 15,0-1-20-15,-1 4-4 0,1 0-1 0,0 0 0 16,-5 1-12-16,-4-5 0 15,0 0 0-15,-5 4-10 16,-8 5-115-16,-5-1-23 0,-4-8-5 0,-4 8-811 0</inkml:trace>
          <inkml:trace contextRef="#ctx0" brushRef="#br0" timeOffset="49275.479">26481 2729 1036 0,'0'0'46'0,"-4"-7"10"0,-1-1-45 0,5 8-11 16,-4-4 0-16,4 4 0 0,-9 8 169 0,1 3 32 15,-6 1 7-15,1 11 0 0,0 1-107 0,-5 7-21 16,5 8-5-16,-4 8-1 0,-1 0-6 0,5 3-2 16,-5 9 0-16,1-1 0 0,-5 1 0 0,0-1 0 15,-4 5 0-15,-1 7 0 0,1-12-11 0,0 1-3 16,-5-1 0-16,-4 5 0 0,-5-1-32 0,5 1-6 15,-4-5-2-15,-5 5 0 0,5-9-4 0,-1 5 0 16,1-5-8-16,-1-3 12 16,1-4-39-16,8-8-8 0,0-4-1 0,5-4-768 15,0-8-152-15</inkml:trace>
          <inkml:trace contextRef="#ctx0" brushRef="#br0" timeOffset="49575.3437">26964 2503 1785 0,'4'-23'79'0,"-4"15"17"0,9 0-77 0,0 0-19 0,-5 1 0 0,1 3 0 16,-5 4 42-16,4 4 5 0,5-1 1 0,-9 9 0 15,0 4 12-15,0 7 4 0,-9 8 0 0,-4 16 0 16,0 8 0-16,-5 3 0 0,1 12 0 0,-1 5 0 15,-8-5-33-15,4 8-7 0,-5 8 0 0,1 7-1 16,0-7 14-16,-1 0 3 0,1-4 1 0,0 0 0 16,-1-12-11-16,5-4-2 0,-4-7-1 0,4-5 0 15,-4-7-27-15,0-4 0 0,4-8 0 0,0-8 0 0,0-3 8 0,9-5-8 16,-1-7 8-16,1 0-8 0,0-9 11 16,4-3-3-16,9 0-8 0,-4-7 12 0,4-5-12 15,-4-8 11-15,4-3-11 0,4-8 10 0,14-4-2 0,3-4 0 16,1 0 0-16,18-4 0 0,-5 8-8 0,4 4 0 15,-3-1 0-15,3 9 0 0,1 3 8 0,-5 9 5 16,0 7 2-16,0 8 0 0,0 4-15 0,0 3 0 16,0 9 0-16,0-1 0 0,0 9-17 0,-4-1-7 15,-5 4 0-15,1 4-1 16,-1-4-77-16,-4 4-15 0,-5-7-3 0,1 3-634 16,-5-4-126-16</inkml:trace>
          <inkml:trace contextRef="#ctx0" brushRef="#br0" timeOffset="50212.7965">27740 3611 1497 0,'31'-31'133'0,"-18"23"-106"15,-4-8-27-15,9 1 0 0,-5-5 85 0,4 4 12 0,-4 1 3 0,1-1 0 16,3-3-1-16,-4-1 0 0,1 5 0 0,-1 3 0 16,-5-4-31-16,-3 5-5 0,-1 7-2 0,1-4 0 15,-1 0-22-15,-4 0-5 0,-4 8-1 0,-1 0 0 16,-4 0-13-16,-4 8-2 0,-9 0-1 0,5 4 0 15,-1 7-6-15,-8 1-2 0,0 7 0 0,-5 0 0 16,0 1-9-16,5-1 0 0,-5 0 0 0,-4 8 0 16,9-4 0-16,4 1 0 0,0-9 0 0,9-3 0 0,0-5-12 15,4-3-7-15,0-4-1 0,5-4-1 0,-1-4 4 16,5 0 1-16,0 0 0 0,13-12 0 0,1-4 4 0,3 1 2 16,5-5 0-16,4 1 0 0,-4-5 10 0,5 1 0 15,-1 3-9-15,0-3 9 0,1 3 0 0,-5 9 0 16,-5-5 0-16,5 4 0 0,-4 9-11 0,-1-1-4 15,-4 8-1-15,-13-4 0 0,5 11 29 0,3 9 6 16,-8-1 1-16,0 5 0 0,0-1-32 0,-4 4-7 16,0-3-1-16,4-1 0 0,-5-3 33 0,5-5 7 15,0 1 0-15,0-4 1 0,0-12-12 0,0 0-9 16,13 7 12-16,1-7-12 0,-1 0 0 0,0-4 0 16,4-3 0-16,1-1 0 0,0-4 0 0,3 0 0 15,-3 1 0-15,0-5 0 0,-5 1 16 0,4-5-3 16,1-3-1-16,-1-1 0 0,-3-3 0 0,3 0 0 0,1-5 0 15,-5-3 0-15,0-4 16 0,0-4 4 0,0-3 0 16,0-1 0-16,-4 0-32 0,4-4 0 0,1 1 0 0,8-5 0 16,-1-3 8-16,6-1-8 0,-1 1 0 0,-4-1 9 15,0 8-25-15,0 8-4 0,-5 1-2 0,1 6 0 16,-5 9 34-16,0 4 8 0,5 7 0 0,-9 4 1 16,-5 1-21-16,-4 11 0 0,0 0 0 0,0 0 8 15,-9 11-8-15,-4 13 0 0,-4 7 0 0,-1 8 0 16,-4 4-19-16,5 0-1 0,-5 8-1 0,0-1 0 15,8 5 53-15,1-1 12 0,0 1 1 0,4 4 1 16,5-1-23-16,4 1-5 0,0-5-1 0,-4-3 0 16,4-4-8-16,0-8-1 0,0 0-8 0,0-4 12 15,0-4 1-15,0-4 0 0,0-7 0 0,0-1 0 16,0 1-88-16,0-9-17 0,-5 5-4 0,5-8-720 16,0-8-143-16</inkml:trace>
          <inkml:trace contextRef="#ctx0" brushRef="#br0" timeOffset="50466.9378">27811 3002 1958 0,'26'-15'87'0,"-26"15"17"0,0 0-83 0,0 0-21 0,0 0 0 0,0 0 0 16,13-4 108-16,9 0 18 0,0 4 3 0,9 0 1 16,-1-4-49-16,1 4-9 0,9-4-3 0,3 4 0 15,6-4-29-15,3 0-7 0,14 0-1 0,0-3 0 16,0 3-22-16,0 4-10 0,-1-4 8 0,1 4-8 31,-4 0-80-31,-5 0-22 0,-5-4-4 0,1 4-1034 0</inkml:trace>
        </inkml:traceGroup>
      </inkml:traceGroup>
      <inkml:traceGroup>
        <inkml:annotationXML>
          <emma:emma xmlns:emma="http://www.w3.org/2003/04/emma" version="1.0">
            <emma:interpretation id="{D7F70E75-5AAF-4650-9AC1-8266B4412489}" emma:medium="tactile" emma:mode="ink">
              <msink:context xmlns:msink="http://schemas.microsoft.com/ink/2010/main" type="line" rotatedBoundingBox="3082,7450 32098,4862 32277,6876 3262,9464"/>
            </emma:interpretation>
          </emma:emma>
        </inkml:annotationXML>
        <inkml:traceGroup>
          <inkml:annotationXML>
            <emma:emma xmlns:emma="http://www.w3.org/2003/04/emma" version="1.0">
              <emma:interpretation id="{F0C82AA4-CB69-42F1-BCA3-2761BA2E3939}" emma:medium="tactile" emma:mode="ink">
                <msink:context xmlns:msink="http://schemas.microsoft.com/ink/2010/main" type="inkWord" rotatedBoundingBox="3138,8074 5124,7897 5199,8735 3212,8912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1530.8213">828 7152 1188 0,'-18'-12'52'0,"14"8"12"0,0-3-52 0,-5 3-12 16,0 0 0-16,0 0 0 0,1-4 60 0,-6 8 8 15,1 0 3-15,-4 0 0 0,-1 4-9 0,5 4-2 16,-5 7 0-16,1-3 0 0,-5 0-16 0,0 7-3 15,0 5-1-15,0 7 0 0,-4 0 7 0,4 8 1 16,0-4 0-16,0 8 0 0,4 4-9 0,5-4-2 16,-9 0 0-16,14-4 0 0,-1 0-23 0,9 0-5 15,0-4-1-15,4-4 0 0,14 0-8 0,4-4 0 16,8-3 0-16,1-1 0 16,9-3-104-16,-1-5-19 0,5-7-4 0,9-4-693 0</inkml:trace>
          <inkml:trace contextRef="#ctx0" brushRef="#br0" timeOffset="51836.0957">1477 7370 979 0,'0'0'87'0,"-8"-7"-70"0,3-1-17 15,-4 0 0-15,1 0 161 0,-1 8 29 0,0 0 6 0,-4 4 0 16,0 4-76-16,-5 0-15 0,1 11-3 0,-1 1-1 16,-4 3-53-16,0 4-12 0,0 8-1 0,0-3-1 15,0 3-24-15,5 4-10 0,-5 0 8 0,4 0-8 16,1 0 0-16,-1-4 0 0,10-4 0 0,-1 0 0 15,4-3 0-15,1-5 8 0,0 0-8 0,4-7 0 16,0 0 0-16,4-9 0 0,-4-7 0 0,0 0 0 16,0 0 0-16,13 0 0 0,0 0 8 0,-4-11-8 15,4-9 0-15,0-3 8 0,1-1-8 0,-1-3 8 16,0 0-8-16,-4-4 0 0,4-5 9 0,-4 1-9 16,-1-4 0-16,6 4 9 0,-6 0-9 0,5 4 0 15,-4 4 17-15,4 7-3 0,-4 1-1 0,-4 3 0 16,3 12 6-16,-8 4 1 0,0 0 0 0,9 8 0 0,4 11-20 15,-8 1 0-15,-1 3 0 0,5 9 0 0,0-1-22 0,4 0 2 16,-9 8 0-16,9 0-1002 16</inkml:trace>
          <inkml:trace contextRef="#ctx0" brushRef="#br0" timeOffset="52116.6137">1815 7464 2012 0,'0'0'44'0,"0"0"10"0,13-4 2 0,1 4 0 0,3 4-45 0,-4 0-11 15,0 4 0-15,1 3 0 0,-1 5 45 0,0 0 7 0,-9-1 2 0,5 9 0 16,0-1-10-16,-5 0-3 0,-4 1 0 0,0-1 0 16,-4 1-21-16,-5-1-4 0,9-4 0 0,-4-3-1 15,-1-4-4-15,1-1-1 0,4-3 0 0,0-8 0 16,0 0-10-16,0 0 12 0,0 0-12 0,0 0 12 15,9-15-12-15,4-5 12 0,-4 1-12 0,8-9 12 16,1 1-12-16,-1-4 0 0,-4-4 9 0,5 0-9 16,-1 0 0-16,5-1 9 0,0 1-9 0,0 4 0 15,-4 4 17-15,4 3-3 0,-5 9-1 0,1 7 0 16,-1 8 0-16,-8 4 0 0,4 8 0 0,5 3 0 16,-9 5 13-16,4 7 2 0,-4 0 1 0,4 5 0 15,0-1-21-15,5 4-8 0,-10 0 0 0,10 8 9 16,-1 0-146-16,5 0-30 0,0-8-5 0</inkml:trace>
        </inkml:traceGroup>
        <inkml:traceGroup>
          <inkml:annotationXML>
            <emma:emma xmlns:emma="http://www.w3.org/2003/04/emma" version="1.0">
              <emma:interpretation id="{1F1A0328-5AA3-4C81-8641-98F640FCAA86}" emma:medium="tactile" emma:mode="ink">
                <msink:context xmlns:msink="http://schemas.microsoft.com/ink/2010/main" type="inkWord" rotatedBoundingBox="6818,7485 7974,7382 8072,8477 6916,8581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2823.59">4053 6692 633 0,'4'-24'56'0,"1"13"-44"0,3-5-12 0,1 0 0 16,0-3 164-16,0-1 30 0,-1 5 6 0,1 3 2 15,0 0-46-15,0 9-8 0,-9 3-3 0,9 0 0 16,-1 3-33-16,1 9-6 0,0 8-2 0,0 7 0 16,-1 8-57-16,-3 12-12 0,-1 4-3 0,1 7 0 15,-5 1 17-15,4 3 3 0,0 0 1 0,1 1 0 0,-10 3-9 0,5-4-1 16,0 1-1-16,5-5 0 0,-5-3-18 15,0-8-3-15,0-4-1 0,4-8 0 0,0-4-5 16,-4-12-2-16,0 1 0 0,-4-8 0 0,4-1 15 0,0-11 4 16,0 0 0-16,0 0 0 0,-4-4-32 0,-1-3 0 15,1-5 0-15,0-8 0 0,-5 1 0 0,9-8 0 16,13-8 0-16,-4-1 0 0,-5-6 0 0,5 3 0 16,4 0 0-16,9-4 0 0,4 8-12 0,9-1-6 15,-8 5-1-15,3 8 0 0,1 3 7 0,-5 5 0 16,-4 7 1-16,0 8 0 0,-4 4 11 0,-5 0-10 15,0 4 10-15,-4 7-10 0,0 9 10 0,-5-5 0 16,-4 4 0-16,0 1-8 0,-9-5 8 0,5 5 0 16,-9 3 0-16,0 8 0 0,-5 0 0 0,1 0 9 15,-5-7-9-15,0 3 0 0,4-8 0 0,1-3 0 16,-1 3-10-16,1-3 10 16,3-1-161-16,-3 1-25 0,-14 15-5 0,9-12-1 0</inkml:trace>
          <inkml:trace contextRef="#ctx0" brushRef="#br0" timeOffset="53029.0133">4649 7402 1555 0,'14'-4'68'0,"-6"0"16"16,6 0-68-16,-1 0-16 0,4-4 0 0,1 8 0 15,13-8 80-15,-5 1 12 0,5-5 2 0,-1-4 1 0,10 1-25 0,-5-5-5 16,0-3-1-16,0-5 0 0,5 1-24 0,-5-4-4 15,-5 8-2-15,-3-5 0 0,3 1-26 0,-8 4-8 16,-4-1 0-16,-1 1 0 0,-8 3 16 0,4 1-1 16,-13-1 0-16,5 5 0 0,-5 3 21 0,-5 4 5 15,1 0 1-15,-9 4 0 0,4 4-10 0,-13 0-1 16,0 4-1-16,-4 8 0 0,0 0 8 0,-10 7 2 16,-3 1 0-16,4 7 0 0,0 0-28 0,4 8-4 15,5 1-8-15,-1 3 11 0,1-4-11 0,9 0 12 16,3 4-12-16,6-4 12 0,3 4-12 0,5-4 0 15,5-4 0-15,3-4 0 0,1 1 0 0,13-5 0 16,9-3 0-16,13-5 0 16,8-3-111-16,10 0-21 0,4-5-4 0</inkml:trace>
        </inkml:traceGroup>
        <inkml:traceGroup>
          <inkml:annotationXML>
            <emma:emma xmlns:emma="http://www.w3.org/2003/04/emma" version="1.0">
              <emma:interpretation id="{F2326D6C-73CF-4FF0-91E9-C98FAC2ECDED}" emma:medium="tactile" emma:mode="ink">
                <msink:context xmlns:msink="http://schemas.microsoft.com/ink/2010/main" type="inkWord" rotatedBoundingBox="9162,7161 14158,6716 14278,8066 9282,8511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3868.3039">6444 6898 1825 0,'0'-11'40'0,"0"-1"8"0,0-4 1 0,4 5 3 0,1-5-41 0,-1 8-11 0,5 1 0 0,-9 7 0 16,9 0 68-16,4 7 11 0,0 5 2 0,-4 11 1 16,8 5-34-16,-4 7-6 0,1 4-2 0,-1 12 0 15,0-1 18-15,-4 5 3 0,-1 3 1 0,6-3 0 16,-6 3-16-16,-3-3-3 0,4-8-1 0,-1-4 0 15,1-8 2-15,-4-4 0 0,-1-8 0 0,-4-3 0 16,0-8-11-16,0-1-1 0,0-11-1 0,0 0 0 16,0 0 1-16,0 0 0 0,0 0 0 0,-4-11 0 0,-5-1-20 15,0-4-3-15,5-3-1 0,-5-5 0 0,9 1 20 0,-5-8 3 16,5-4 1-16,0-4 0 0,5-4-24 0,-1 4-8 16,9 0 0-16,5-4 9 15,-1 0-37-15,10 4-8 0,3-4-2 0,6 4 0 16,-1 4-13-16,4 0-2 0,5 4-1 0,0 3 0 15,4 1-106-15,-4 4-20 0,4 3-5 0</inkml:trace>
          <inkml:trace contextRef="#ctx0" brushRef="#br0" timeOffset="54071.9567">7462 7062 1774 0,'0'0'39'0,"4"-8"8"0,9 5 1 0,-4-1 3 0,4-4-41 16,5 0-10-16,-1 0 0 0,1-7 0 0,4-1 76 0,0 0 12 0,0-3 4 0,4-4 0 16,0-5-36-16,-4 1-6 0,0 4-2 0,-4-5 0 15,4-3-27-15,0-4-5 0,-9 4-2 0,0 0 0 16,-4-1-1-16,0 1 0 0,-5 0 0 0,0 0 0 16,1 3 15-16,-5 5 2 0,-5 4 1 0,-3 7 0 15,-1 4-9-15,-4 8-2 0,-5 4 0 0,-8 4 0 16,-5 11-20-16,0 9 8 0,5-1-8 0,-5 12 0 15,1 4 0-15,-1 0 8 0,0 3-8 0,5 5 0 16,4-4 12-16,4 4-1 0,1-5-1 0,4 1 0 16,8 0-10-16,1-8 0 0,-1 0 0 0,14-4 0 15,0-8-22-15,4 1-10 0,9-9-1 0,0-3-1 16,4-4-138-16,5-9-27 0</inkml:trace>
          <inkml:trace contextRef="#ctx0" brushRef="#br0" timeOffset="54417.675">8313 6766 1566 0,'13'-27'69'0,"-9"15"15"0,10 0-68 0,-6 0-16 15,-3 1 0-15,-1 3 0 0,5 0 122 0,-9 8 21 16,0 0 4-16,0 0 1 0,0 0-69 0,-13 12-14 16,0-4-2-16,-5 11-1 0,5 1-35 0,-5 3-7 15,-4 0-2-15,1 9 0 0,-1-1-1 0,0 0 0 0,0-4 0 0,4 5 0 16,1-9-6-16,3 4-2 0,1-3 0 0,5-9 0 15,3-3-9-15,5 0 0 0,0-12 9 0,0 0-9 16,0 0 0-16,0 0 0 0,9 4 0 0,4-8 0 16,0-8 0-16,5 0 0 0,4-7 0 0,0-1 0 15,0-3-11-15,0-4-3 0,-1-1-1 0,6 1 0 16,-5-8 15-16,4 4 16 0,5-4-3 0,-1 3-1 16,1 1-12-16,-4 8 8 0,-6 3-8 0,-3 5 0 15,-5-1 20-15,-4 8-1 0,-9 8-1 0,0 0 0 16,0 0 22-16,0 16 5 0,0 3 1 0,-4 1 0 15,-1 7-30-15,-4 4-7 0,5 1-1 0,4-1 0 16,-4 0-8-16,4 0 0 0,4 0 0 0,0 1 0 16,5-5-153-16,0-8-33 15</inkml:trace>
          <inkml:trace contextRef="#ctx0" brushRef="#br0" timeOffset="54770.8005">9511 6302 1555 0,'-9'-20'68'0,"5"16"16"0,-1 0-68 0,1 1-16 16,-5-1 0-16,0 4 0 0,0 4 161 0,-8-1 29 15,-1 5 6-15,-4 4 0 0,-4 4-107 0,-5 3-21 16,-4 4-5-16,0 9-1 0,-4 3 2 0,-1 8 0 16,1 0 0-16,-1-1 0 0,5 1-32 0,4 4-7 15,-4 0-1-15,13 0 0 0,0 0 12 0,9-5 1 16,0 1 1-16,4-4 0 0,5 0-38 0,4-4-8 15,0 1-2-15,4-13 0 16,5 0-18-16,4-11-3 0,0 0-1 0,9-4 0 16,5-12-147-16,-1 0-29 0,9-8-7 0</inkml:trace>
          <inkml:trace contextRef="#ctx0" brushRef="#br0" timeOffset="55181.8203">9862 5966 2026 0,'0'0'90'0,"0"0"18"16,0 16-86-16,0 3-22 0,-5 13 0 0,1 3 0 16,0 4 60-16,-5 4 8 0,0 3 2 0,0 9 0 0,-4 4 16 0,0 3 3 15,0 4 1-15,-5 1 0 0,1-1-27 0,-1 0-6 16,5-3-1-16,-5-1 0 0,5-7-30 0,-4-9-6 16,3-3-2-16,-3-4 0 0,4-8 2 0,0-3 0 15,-5-5 0-15,5-7 0 0,4-8-20 0,-4-1 0 16,4-3 0-16,9-4 0 0,0 0 0 0,-4-11 0 15,-1-1 0-15,1-8 0 0,4-3 0 0,9-4-11 16,4-5 11-16,0-3-10 0,0 0 10 0,5 0 9 16,-1 0-1-16,5 4-8 15,0 4-17-15,0 7-11 0,0 4-1 0,-4 9-1 0,4 3 30 0,-5 8 0 16,5 3 0-16,-9 9 0 0,5 7 0 0,-1 1 0 16,-3 7 0-16,-1 0 0 0,0 0 0 0,4 1 0 15,-3-5 0-15,-1 0 0 0,4-7 0 0,-4-1 0 16,5-7 0-16,0 0 0 0,-1-8 0 0,5-4 0 15,0-4 0-15,0-4 0 0,0-4 0 0,4-3 0 0,0-1 0 16,1-7 0-16,4-5 9 0,-5 1-9 0,0 0 0 16,1-8 9-16,3 3-9 0,-8-3 0 0,4 0 0 15,-8 4 0-15,4 0 0 0,-4 7 0 0,-5-3-14 0,0 4 5 16,-4-1 33-16,-5 5 6 0,-4 3 2 0,0 1 0 16,-9 3-32-16,0 8 0 0,-8 0 0 0,4 4 0 15,-9 4 0-15,0 8 0 0,-4 3 0 0,-1 9 0 16,-3 3 0-16,3 4 0 0,1 0 0 0,0 1 0 15,4 3 9-15,4 4-9 0,5-4 8 0,0-4-8 16,4 0 0-16,5-4 8 0,-1 1-8 0,5-1 0 16,0-7-13-16,5-1-8 0,3 1-2 0,10-5 0 15,-5-3-203-15,9 0-41 0</inkml:trace>
          <inkml:trace contextRef="#ctx0" brushRef="#br0" timeOffset="55590.488">11051 6497 1728 0,'0'0'153'0,"0"0"-122"16,-9 0-31-16,-4 0 0 0,4 4 135 0,-4 3 21 15,-9 5 4-15,-4 4 0 0,-5 11-95 0,5 0-19 16,-5 5-4-16,0 3-1 0,0 0-2 0,1 4-1 16,3-4 0-16,1 4 0 0,4-4-2 0,0 0-1 15,5-4 0-15,-1 0 0 0,9-3-19 0,1-1-3 16,-1-4-1-16,4-7 0 0,1 4-3 0,4-9-1 15,0-3 0-15,4 4 0 0,-4-12-8 0,0 0 8 0,14-12-8 0,3 4 8 16,1 0-8-16,4-7 0 0,4-9 0 0,5 1 0 16,-9-8-8-16,8-8-4 0,1-4-1 0,4 0 0 15,0-8 13-15,0-3 0 0,0-9-10 16,0-7 10-16,5-4-11 0,-5 0 3 0,5-8 0 0,-5 8 0 16,4-4 8-16,-4 8 0 0,-4-4 0 0,-5 7 0 15,-4 13 0-15,0 11 11 0,-4 4-3 0,-5 8 0 16,-4 7 7-16,-1 5 1 0,-3 7 0 0,-5 12 0 15,0 0 19-15,-9 20 4 0,0 7 1 0,-4 12 0 16,-5 4-32-16,1 11-8 0,-1 5 0 0,-4 7 0 16,5-3 24-16,4 3 4 0,-5 0 1 0,5 8 0 15,0 8 5-15,8-8 1 0,1-4 0 0,0 1 0 16,-1-5-22-16,1-4-4 0,4 1-1 0,0-9 0 16,0 1-60-16,4-8-12 0,9-8-2 0,-4 0-844 15,4-12-169-15</inkml:trace>
        </inkml:traceGroup>
        <inkml:traceGroup>
          <inkml:annotationXML>
            <emma:emma xmlns:emma="http://www.w3.org/2003/04/emma" version="1.0">
              <emma:interpretation id="{469B252B-0973-438E-8A57-0D0778F481D0}" emma:medium="tactile" emma:mode="ink">
                <msink:context xmlns:msink="http://schemas.microsoft.com/ink/2010/main" type="inkWord" rotatedBoundingBox="15344,6488 18716,6187 18852,7719 15480,8020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4973.1191">13165 6220 1036 0,'-4'-4'92'0,"0"0"-73"0,-1 0-19 0,1 4 0 16,4 0 121-16,0 0 21 0,0 0 4 0,0 0 1 16,0 0-116-16,0 12-23 0,4 0-8 0,1-9 0 15,8 5 9-15,0-4-9 0,0 0 12 0,5-8-12 16,4 0 24-16,0-11-1 0,4-5-1 0,0 1 0 16,1-9 16-16,-1 1 3 0,5-4 1 0,-5 0 0 15,0-8-19-15,-4 4-4 0,-4 3-1 0,-1 1 0 16,-4 0-2-16,-4-4-1 0,0 4 0 0,0-1 0 15,-5 1 6-15,-4 0 2 0,-4 4 0 0,4-1 0 16,-5 1-23-16,-3 0 0 0,-1 3 0 0,0 1-12 16,5 4 12-16,-5 3 14 0,0 0-3 0,0 1-1 0,1 3 3 15,-1 0 1-15,0 8 0 0,0-3 0 0,0 3 2 16,1 0 1-16,-1 4 0 0,0 4 0 0,0 4-5 0,1 3 0 16,3 9-1-16,1 7 0 0,-5 4 1 0,5 4 0 15,-5 4 0-15,4 8 0 0,-3 8 13 0,-5 7 3 16,-1 1 1-16,-3-1 0 0,-1 4 11 0,1-3 3 15,-5 3 0-15,0-4 0 0,4 1-6 0,-8-5-1 16,0 1 0-16,4-1 0 0,4-3-2 0,-4-4-1 16,9-1 0-16,0 1 0 0,0-4-18 0,8 0-4 15,1-5-1-15,4-3 0 0,-4 0-10 0,-1 0 0 16,1-7 0-16,4-5 8 16,-5 0-69-16,-3-7-15 0,3-1-2 0,1-7-1 15,-1 0-123-15,1-5-25 0,-13 1-5 0,17-8 0 0</inkml:trace>
          <inkml:trace contextRef="#ctx0" brushRef="#br0" timeOffset="65311.324">12670 6719 1364 0,'0'0'60'0,"4"-8"13"16,0 0-58-16,5 1-15 0,0-1 0 0,4-4 0 16,0 0 108-16,9-3 18 0,5-1 4 0,-1 1 1 0,5-1-53 0,4 4-10 15,4-3-3-15,5 3 0 0,9-4-37 0,-1 5-8 16,1-1-2-16,0 4 0 0,-1 4-30 0,1-3-5 16,0 7-2-16</inkml:trace>
          <inkml:trace contextRef="#ctx0" brushRef="#br0" timeOffset="65603.9212">14034 6271 1843 0,'-17'-16'164'0,"12"12"-132"15,-4 0-32-15,1 8 0 0,-1 0 12 0,0 4-12 16,-4 3 12-16,4 5-12 0,-4 0 0 0,4-1 0 0,0 5 0 0,1-1 0 15,-1 1 0-15,0-1 0 0,5 1 0 16,4-1 0-16,-5 5 0 0,5-5 0 0,0 5 0 0,0-5 0 16,0 1 20-16,0-1 3 0,0 1 1 0,-4-5 0 15,4 1 4-15,-4-1 2 0,-5-3 0 0,4 4 0 16,1-5-14-16,-5-3-4 0,0 4 0 0,1-4 0 16,-1-4 0-16,5 3-1 0,-5-3 0 0,0 0 0 15,0 0-3-15,5 4 0 0,-5-4 0 0,5 0 0 16,4-4 14-16,-9 0 2 0,9 0 1 0,0 0 0 15,0 0-25-15,0 0 0 0,0 0 0 0,0 0 0 16,0 0 17-16,0 0 5 0,4-8 1 0,5 0 0 16,0-4-3-16,-5 1-1 0,9-9 0 0,1 1 0 0,-1-9-7 15,4 1 0-15,1-4-1 0,4-8 0 0,0 0-11 16,4 4 10-16,-4-4-10 0,9 0 10 0,-1 0-10 0,1 0 0 16,4 4-10-16,-4 0 10 15,4-1-131-15,0 9-20 16,0-4-4-16</inkml:trace>
          <inkml:trace contextRef="#ctx0" brushRef="#br0" timeOffset="65946.1467">14666 6165 288 0,'0'0'25'0,"-4"4"-25"0,-1 4 0 0,1 4 0 15,-1 3 265-15,-3 5 48 0,-6 3 10 0,1 1 1 16,0 3-184-16,-4 0-38 0,-1 0-7 15,0 5-2-15,1-1-22 0,-1 0-5 0,1-4-1 0,4 5 0 16,4-9-20-16,0 4-4 0,0-3-1 0,5-5 0 16,0-11-14-16,4 4-3 0,4-5-1 0,5 5 0 15,-1 0-5-15,10-8-1 0,-5-4 0 0,9 0 0 16,-4-4-1-16,4 4-1 0,4-12 0 0,-4 4 0 16,4-7-6-16,-4-1 0 0,0-3-8 0,0-1 12 15,0 1-4-15,-4-5-8 0,3-3 11 0,-7 0-11 16,3-1 10-16,-4-3-10 0,-4 4 8 0,4 0-8 15,-8-1 19-15,-1 1-2 0,0 7 0 0,-4-3 0 16,-4 7-17-16,0-3 0 0,-5 3-13 0,-4 5 5 16,4-1 16-16,-9 8 3 0,1 0 1 0,-1 8 0 15,-4 4-12-15,0 4 0 0,0-1 9 0,1 9-9 16,3-1-93-16,0 1-23 0,5-1-5 0</inkml:trace>
          <inkml:trace contextRef="#ctx0" brushRef="#br0" timeOffset="66502.1758">15008 6193 1915 0,'26'-20'84'0,"-12"16"19"0,3 0-83 0,1 4-20 16,4 4 0-16,0 4 0 0,4 0 26 0,-4 3 1 15,0 5 0-15,0 0 0 0,-9 3 12 0,4 5 2 0,-3-1 1 16,-6 0 0-16,1 1-18 0,-4-5-4 0,-5 1-1 0,0-1 0 15,-5 1 8-15,1-5 1 0,-1-3 1 0,-3 0 0 16,3-4 2-16,-4-1 0 0,1 1 0 0,-1 0 0 16,0-4-15-16,0-4-4 0,-4 0 0 0,4 0 0 15,1 4-12-15,3 0 8 0,-8-4-8 0,4-4 0 16,9 4 10-16,-4-8-10 0,4-4 10 0,-4 1-10 16,8-1 12-16,0-4-4 0,5-3-8 0,0-1 12 15,4-3-12-15,0 3 0 0,9-3 8 0,-4 3-8 16,4 1 0-16,0 3 0 0,-1 1 0 0,1-1 0 15,5 8 0-15,-5 1 0 0,0 3 0 0,-5 4 0 16,5 7 0-16,-4 5 0 0,-5 4 0 0,-4-1 0 16,4 9 0-16,-4-1 0 0,-5 4 0 0,0 1 0 0,1-5 18 15,-5 1-2-15,4-5-1 0,-4 4 0 16,0-7-4-16,0 4-1 0,4-1 0 0,-4-7 0 0,0-12-10 16,0 0 10-16,-4 11-10 0,4-11 10 0,0 0-10 0,0 0 12 15,0 0-12-15,0 0 12 0,0 0-12 0,0 0 0 16,0 0 9-16,9-11-9 0,-5-1 0 15,5-4 0-15,4-7 0 0,-4 0 0 0,4-5 0 0,0-3 0 16,9 4 0-16,0-4 0 0,0-1 0 0,0 1 0 16,4 8 10-16,-4-1-10 0,0 9 8 0,0 3-8 15,-9 8 0-15,5 0 9 0,-5 8-1 0,5 0-8 16,-5 8 12-16,0 3-4 0,-4-3 3 0,4 8 0 16,-4-1 0-16,4 5 0 0,-4-5-1 0,4 8 0 15,0 1 0-15,0-5 0 0,0-7-10 0,5 3 0 16,-5 5 0-16,4-5 8 15,-3-3-110-15,3-1-22 0,-4 1-5 0</inkml:trace>
        </inkml:traceGroup>
        <inkml:traceGroup>
          <inkml:annotationXML>
            <emma:emma xmlns:emma="http://www.w3.org/2003/04/emma" version="1.0">
              <emma:interpretation id="{B319F69D-4472-4642-B26D-CF35A79C3EE3}" emma:medium="tactile" emma:mode="ink">
                <msink:context xmlns:msink="http://schemas.microsoft.com/ink/2010/main" type="inkWord" rotatedBoundingBox="19765,6702 20613,6626 20692,7510 19843,7585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.25109E7">17775 5864 403 0,'28'15'36'0,"-28"-15"-36"0,0 0 0 0,0 0 0 15,6 5 112-15,-6-5 15 0,0 0 3 0,0 0 1 0,0 0-47 16,0 0-10-16,0 0-2 0,0 0 0 0,0 0-38 0,0 0-8 15,0 0-2-15,0 0 0 0,0 0 13 0,0 0 3 16,0 0 0-16,0 0 0 0,0 0-20 0,0 0-3 16,0 0-1-16,0 0 0 0,17-5 28 0,-17 5 4 15,0-10 2-15,0 10 0 0,0 0-26 0,0 0-4 16,11-10-2-16,-11 10 0 0,-5-5-8 0,5 5-2 16,0 0 0-16,0 0 0 0,-6-5 16 0,6 5 2 15,0 0 1-15,0 0 0 0,0-10-5 0,0 10-1 16,0 0 0-16,6-10 0 0,5 5-5 0,-11 5-2 15,-6-5 0-15,6 5 0 0,6-10 13 0,-6 10 2 16,0-10 1-16,-6 5 0 0,1-6-30 0,5 11 0 16,11-5 0-16,-11 5 0 0,-11-5 0 0,11 5 0 15,0 0 0-15,0 0 0 0,0 0-12 0,-6-10-4 16,0 0-2-16,6 0 0 0,0 10 18 0,0 0 0 0,-5-5 0 16,5 5 0-16,0 0 0 0,0 0 0 15,0 0 0-15,-12-5 0 0,-5-5 0 0,12 5 0 0,5 5 0 0,-6-5 0 16,-11 0 0-16,6 5 0 0,11 0 0 0,0 0 0 15,0 0 12-15,-6-5 5 0,-5 5 2 0,11 0 0 16,0 0-31-16,-12 5-5 0,-5 0-2 0,6 0 0 16,11-5 19-16,0 0 0 0,-17 5 0 0,0 0 0 15,-5 0 0-15,-1-5 0 0,6 0 0 0,0 0 0 16,0 5 18-16,6 5 7 0,11-10 2 0,0 0 0 16,-6 5-27-16,-5 0 0 0,-1-5 0 0,12 0 0 15,0 0 0-15,-5 10 0 0,-6-5 0 0,-6 0 0 16,11 0 0-16,0 1 0 0,-11 4 0 0,0 0 0 15,-5 0 0-15,5-5 0 0,5 0 0 0,1 0 0 0,0 5 12 0,-6 0-4 16,6-5 0-16,-6 5 0 0,0 5-8 0,0-5 8 16,0 5-8-16,11-5 8 0,-5-5-8 0,11-5 8 15,-6 10-8-15,0 0 8 0,6-10 0 0,0 15 0 16,-5-5 0-16,5-10 0 0,0 0-8 0,0 0 0 16,0 0 0-16,0 0 0 0,0 6 0 0,0-6 0 15,0 0 0-15,0 0 0 0,-6 15 28 0,6-15 3 16,11 15 1-16,-5-5 0 0,-6-10-20 0,0 0-3 15,6 10-1-15,5 5 0 0,0-5-8 0,-5 0 8 16,-6-10-8-16,11 10 8 0,6 0 4 0,-17-10 0 16,0 0 0-16,0 0 0 0,12 10-4 0,-1 0 0 15,-11-10 0-15,11 5 0 0,-11-5-8 0,11 10 0 16,1-5 0-16,-12-5 0 0,0 0 28 0,0 0 3 16,17 5 1-16,-6 0 0 0,-11-5-32 0,11 10 0 15,6-5 0-15,0 0 0 0,-5 1 0 0,-1-1 12 16,-11-5-3-16,11 5-1 0,6 0-8 0,-5 5 0 0,-12-10 0 0,11 10 8 15,0-5-8-15,-5 5 0 0,-6-10 0 16,0 0 0 0,0 15-20-16,11-5-5 0,6-5-2 0,-6 0 0 0,-11-5 73 0,12 10 14 0,10-5 4 0,1 0 0 15,-6 5-52-15,-6-5-12 0,-11-5 0 0,17 5 0 16,0 0-23-16,0 0-7 16,-17-5-2-16,0 0 0 0,0 0 52 0,0 0 9 0,0 0 3 0,0 10 0 15,0 0-46-15,0-10-9 0,6 10-1 0,-6-10-1 16,-6 5 25-16,6-5 0 0,0 0 0 0,0 0 0 15,0 0 0-15,0 0 0 0,0 0 0 0,6 16 0 0,5-11 0 16,-11-5 0-16,0 0 0 0,11 15 0 0,6-10 0 0,-17-5 0 16,-5 10 0-16,-1-5 0 0,6-5 0 0,0 0 0 15,11 10 0-15,-11 0 0 0,-17 0 0 0,12-5 0 16,5-5 0-16,0 0 8 0,-6 10-8 0,0 5 0 16,1-5 0-16,-1 0 0 0,6-10 8 0,-11 10 0 15,-1 0 0-15,7 5 0 0,5-15-8 0,-6 10 0 16,-5 0 0-16,0 1 0 0,11-11 0 0,0 0 0 15,-17 5 0-15,0 5 0 0,0 0 9 0,5 0 4 16,12-10 1-16,0 0 0 0,-11 5-14 0,11-5 0 16,0 0 0-16,-6 5-10 0,-16 0 10 0,5 0 0 15,0-5 0-15,6 5 8 0,-6 0 7 0,0 0 1 16,-6 0 1-16,12 0 0 0,11-5-17 0,-12 5 0 16,-10-5 0-16,5 5 0 0,5 0 8 0,1-5-8 15,-6 5 0-15,6-5 0 0,-6 0 0 0,0 0 0 0,11-5 0 16,-5 0 0-16,-6 0 0 0,6 5 0 0,5 5 0 15,-5-10 0-15,-1 0 0 0,1 0 0 0,0 5 0 0,5-5 0 16,-5 5 0-16,-1-5 0 0,7 5 0 0,-6-5 0 16,11 5 0-16,-6 0 0 0,-5-5 0 0,-1 0 0 15,1 5 0-15,5 0 0 0,6 0 0 0,-11-5 0 16,5 0 0-16,6 5 0 0,0 0 0 0,0 0 0 16,-5 0 0-16,5 0 0 0,0 0 0 0,0 0 0 15,0 0-19-15,-12-5-10 16,7 0-3-16,5 5 0 0,0 0 32 0,0 0 0 0,0 0 0 0,-12 0 0 15,12 0-24-15,0 0 2 0,0 0 0 0,-5-5 0 16,5 5-109-16,0 0-21 0,0 0-5 16,0-5-1-16</inkml:trace>
          <inkml:trace contextRef="#ctx0" brushRef="#br1" timeOffset="544211.7846">17577 5854 1360 0,'0'0'30'0,"7"-3"6"0,-3-7 2 0,-1 4 0 0,-3-3-30 0,4 2-8 15,-4-2 0-15,0 9 0 0,0 0 76 0,0 0 13 16,-4 0 3-16,1-3 1 0,-4-3-31 0,0 6-6 16,0-4-2-16,0 4 0 0,-4-6-27 0,-3 6-6 15,0 6-1-15,0-2 0 0,0 2-1 0,-1 3-1 16,-6 1 0-16,4-1 0 0,-1 1-18 0,0-1 0 16,1 0 0-16,-1 7 0 0,1-7 48 0,6 7 7 0,0-6 1 15,4-1 0 1,4 3-91-16,-4-5-17 0,0 2-4 0,0 7-1 0,3-7 45 0,4 1 12 0,0-10 0 0,4 9 0 15,-1 0 0-15,4 1 0 0,4-1 0 0,6 1 0 16,1-1 0-16,3 0 0 0,0 7 0 0,4-6 0 16,3-1-10-16,-3 0 0 0,0 1 0 0,-1-4 0 15,-2 3 10-15,-1 1 0 0,0 6 0 0,-3-4 0 16,-4-2 0-16,0-1 0 0,-4 7 0 0,-3-7 0 16,-3 7 8-16,-1-4 6 0,-3 4 2 0,0 0 0 15,-3-4 36-15,-4 4 7 0,3-7 1 0,-6 10 1 16,-1-3-8-16,-3-7-1 0,0 10-1 0,-4-10 0 15,4 7-22-15,-7-7-4 0,3 1-1 0,1-7 0 16,-4 3-9-16,3 1-3 0,-3-4 0 0,3-3 0 0,0 6-12 16,4-6 0-16,0-6 0 0,0 3 0 15,4-4-84-15,-1-2-19 0,4 3-4 0,3 2-590 16,4 4-119-16</inkml:trace>
        </inkml:traceGroup>
        <inkml:traceGroup>
          <inkml:annotationXML>
            <emma:emma xmlns:emma="http://www.w3.org/2003/04/emma" version="1.0">
              <emma:interpretation id="{A7BFD095-F807-47D2-B37E-101F1E5E797C}" emma:medium="tactile" emma:mode="ink">
                <msink:context xmlns:msink="http://schemas.microsoft.com/ink/2010/main" type="inkWord" rotatedBoundingBox="22010,6732 22166,7117 22007,7181 21851,6797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1" timeOffset="546893.2958">19101 5932 1429 0,'14'-18'63'0,"-7"11"13"0,-3 4-60 0,-4 3-16 0,0-6 0 0,4-4 0 16,-4 10 94-16,3-9 16 0,4 3 3 0,-3-4 1 16,-4 7-43-16,0-3-9 0,7-3-2 0,0 9 0 15,-4-10-25-15,1 4-6 0,-4 6-1 0,3-3 0 16,1 3-3-16,-4 0-1 0,0 0 0 0,0 0 0 15,0 0 0-15,0 0-1 0,0 0 0 0,0 0 0 16,0 0-3-16,0 0-1 0,3 9 0 0,-3 1 0 16,-3 5-3-16,-1 4-1 0,4 0 0 0,-3 0 0 15,-1 6 9-15,4 0 1 0,0-3 1 0,0 3 0 16,7-6-5-16,0 6-1 0,-7-6 0 0,7 6 0 16,0-13-8-16,4 4-3 0,-4 3 0 0,0-10 0 0,0 1-9 15,0 5 10-15,4-5-10 0,-4-4 10 0,0-3-10 0,4-3 0 16,3 6 0-16,0-6 0 0,0 0-17 0,0-6-6 15,0 6-1-15,4-3 0 16,-1-7-149-16,-2-5-31 0</inkml:trace>
        </inkml:traceGroup>
        <inkml:traceGroup>
          <inkml:annotationXML>
            <emma:emma xmlns:emma="http://www.w3.org/2003/04/emma" version="1.0">
              <emma:interpretation id="{6722B829-DE06-4C46-97EF-375F8C8A39A8}" emma:medium="tactile" emma:mode="ink">
                <msink:context xmlns:msink="http://schemas.microsoft.com/ink/2010/main" type="inkWord" rotatedBoundingBox="22085,6260 22303,6240 22320,6433 22103,6453"/>
              </emma:interpretation>
              <emma:one-of disjunction-type="recognition" id="oneOf21">
                <emma:interpretation id="interp21" emma:lang="" emma:confidence="1">
                  <emma:literal>T</emma:literal>
                </emma:interpretation>
                <emma:interpretation id="interp22" emma:lang="" emma:confidence="0">
                  <emma:literal>o</emma:literal>
                </emma:interpretation>
                <emma:interpretation id="interp23" emma:lang="" emma:confidence="0">
                  <emma:literal>r</emma:literal>
                </emma:interpretation>
                <emma:interpretation id="interp24" emma:lang="" emma:confidence="0">
                  <emma:literal>8</emma:literal>
                </emma:interpretation>
                <emma:interpretation id="interp2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4.25137E7">19313 5386 864 0,'0'0'19'0,"0"0"4"0,0 0 1 0,0 0 0 0,0 0-24 0,0 0 0 0,17 0 0 0,0 0 0 16,-17 0-8-16,12-10-7 0,4 10-1 0,-4-5 0 15,5 0 54-15,-17 5 10 0,0 0 3 0,0 0 0 16,0 0 4-16,0 0 1 0,0 0 0 0,0 0 0 15,0 0-13-15,0 0-3 0,0 0 0 0,0 0 0 16,0 0-25-16,5 10-6 0,1 0-1 0,5 5 0 16,6-5-8-16,-11 6 0 0,-12-6 0 0,6 0 0 15,6 5 0-15,5-5 0 0,-16 5 0 0,-1-5 0 16,0 0-20-16,6-10-5 0,0 0-2 0,0 0 0 16,-17 5 27-16,17-5 0 0,0 0 0 0,0 0 0 15,0 0 0-15,-5-5 0 0,-1 0 0 0,6 5 0 0,6-10 46 0,-6 10 14 16,-6-10 4-16,6-5 0 0,6 0-52 0,-1 0-12 15,-5 5 0-15,-5-6 0 0,5-4 0 0,0 5 0 16,5 5 0-16,1-5 0 0,-12 5 0 0,6 0 0 16,12 0 0-16,-12 10 0 0,0 0 0 0,0 0 0 15,5-5 0-15,18 5 0 16,-6 0-48-16,0 5-13 0,-17-5-3 0,28 15 0 0</inkml:trace>
        </inkml:traceGroup>
        <inkml:traceGroup>
          <inkml:annotationXML>
            <emma:emma xmlns:emma="http://www.w3.org/2003/04/emma" version="1.0">
              <emma:interpretation id="{5C2E079C-78D0-4DEA-8652-85367965EBD5}" emma:medium="tactile" emma:mode="ink">
                <msink:context xmlns:msink="http://schemas.microsoft.com/ink/2010/main" type="inkWord" rotatedBoundingBox="22103,6282 23027,6200 23109,7126 22186,720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1" timeOffset="547072.9915">19334 5443 2257 0,'11'-28'100'0,"-8"22"20"0,-3-7-96 0,0-3-24 16,4 7 0-16,-1 0 0 0,1 2 29 0,-4 7 1 0,0 0 0 0,7-9 0 31,3 9-99-31,-10 0-20 0,0 0-4 0,4 9-1 0</inkml:trace>
          <inkml:trace contextRef="#ctx0" brushRef="#br1" timeOffset="547661.3201">19715 5747 2026 0,'4'-9'44'0,"-1"0"10"0,-6-1 2 0,6 1 1 0,4 2-45 0,-3 4-12 16,-4-3 0-16,0 6 0 0,7-3 72 0,-7 3 12 16,0 0 2-16,0 0 1 0,7 3-55 0,3-3-10 15,1 16-2-15,-4-7-1 0,-3 10-4 0,3 0-1 16,0 3 0-16,0 0 0 0,-4 3 10 0,1 3 1 15,-4 0 1-15,3 4 0 0,1-11 3 0,-1 5 1 16,-6 2 0-16,3-3 0 0,0-6 0 0,0-1 0 0,-4-2 0 16,4 3 0-16,0-3-7 0,-3-7-2 0,3 0 0 0,0 1 0 15,0-10-8-15,0 0-1 0,0 0-1 0,0 0 0 16,0 0-11-16,0 0 12 0,0 0-12 0,0 0 12 16,0 0-1-16,0 0 0 0,3-10 0 0,1-5 0 15,6 5-11-15,-2-8 12 0,-5-1-12 0,4 3 12 16,4-6-12-16,-4-3 0 0,3 0 0 0,1-3 0 15,3 3 0-15,-3 3 0 0,3-3 0 0,7-4 0 16,-7 4 0-16,4 0 0 0,3 6 0 0,0 4 0 16,-3-4 0-16,3 10 0 0,0-7 0 0,0 6 0 15,0 10 0-15,-3 0 0 0,0 0 8 0,-4 7-8 16,0 2 0-16,0 10 0 0,-4-3-14 0,1 2 5 16,-4 7 9-16,0-3 11 0,4 4-3 0,-8 2 0 0,4-3-8 15,-3 3 8-15,3-3-8 0,-4 0 8 0,4-3-8 0,-3 3 12 16,0-6-12-16,-1-3 12 0,1 3-12 0,-1-10 0 15,1 7 9-15,-1-4-9 0,1 4 0 0,-1-7-10 16,4 7 1-16,0-7 0 16,-3 1-139-16,3-1-27 0,-4 1-5 0</inkml:trace>
        </inkml:traceGroup>
        <inkml:traceGroup>
          <inkml:annotationXML>
            <emma:emma xmlns:emma="http://www.w3.org/2003/04/emma" version="1.0">
              <emma:interpretation id="{6F633E92-D194-45D8-BFCB-F7C24306A45E}" emma:medium="tactile" emma:mode="ink">
                <msink:context xmlns:msink="http://schemas.microsoft.com/ink/2010/main" type="inkWord" rotatedBoundingBox="24182,5568 28451,5187 28608,6951 24339,7331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1" timeOffset="549333.4548">22266 5308 1422 0,'0'0'31'0,"0"0"6"0,3-6 2 0,1 3 1 0,-1-7-32 0,1 4-8 0,-1-3 0 0,4-1 0 16,-3 1 104-16,-1 0 20 0,4-7 3 0,-3 7 1 15,0-1-48-15,-4 1-10 0,3-1-2 0,-3 1 0 16,0 3-25-16,-3-4-6 0,-1 7-1 0,0-6 0 15,-3 2-8-15,0-2-3 0,0 0 0 0,-3 2 0 0,-4-2-5 0,-4 6 0 16,0-7-1-16,4 4 0 0,-7 6 1 0,3-3 0 16,-3-3 0-16,0 6 0 0,-4-3-20 0,8 3 0 15,-4 0 0-15,-1 3 0 0,-2 3 10 0,-1-3-2 16,0 3 0-16,1 4 0 0,-5-7-8 0,1 13-11 16,4-7 3-16,-5 0 0 0,1 7 8 0,7-7 0 15,0 4 0-15,0 3 0 0,-1 3 0 0,1-1 0 16,0 7 0-16,0 0 0 0,3-6 0 0,-3 19 0 15,-4-4 0-15,8 10 0 0,-1-6 0 0,4-4 0 16,3 4 0-16,1 6 0 0,3 0 0 0,0-3 0 16,3-1 0-16,1 1 0 0,6-3 0 0,1-1 0 15,-1 7 0-15,4-3 0 0,7-3 0 0,-3-1 11 16,3-2-3-16,4-1 0 0,-1-5-8 0,5-1 0 16,-1 3 0-16,7-9 0 0,0 3 0 0,4-6 0 15,0-3 11-15,3-4-11 0,0 1 16 0,1-10-4 0,-5 3 0 16,5-3 0-16,-1-3 0 0,-3 0-1 0,3-3 0 15,4-3 0-15,-4-3-2 0,-3-1 0 0,-8-6 0 0,1 7 0 16,0 0-9-16,-1-10 0 0,-6 3 0 0,0 4 0 16,-1-7 0-16,-6-3-17 0,0 3 4 0,-4-6 1 15,0 6 35-15,-4 0 7 0,1-6 2 0,-4 6 0 16,-4 1-32-16,1-1 0 0,-8 3 0 0,4 7 0 16,-4-10 0-16,-3 3 0 0,0 7 0 0,4-4 0 15,-4 7 0-15,3-3 0 0,-7 9 0 0,4-4 0 16,0-2 0-16,-4 6 0 0,4-6 0 0,-3 3 0 0,3 3 0 15,-4 0 0-15,4 0 0 0,3 0 0 0,4 3 0 16,-3 3-15-16,3-6 2 0,-1 0 0 0,8 0 13 0,-7 0 0 16,7 0 0-16,0 0 0 0,0 0 0 0,0 0 0 15,0 0 0-15,0 0-9 0,0 0 9 0,0 0 0 16,0 0 0-16,0 0 0 0,7 0 13 0,8 10-1 16,-1-10-1-16,0 9 0 0,7-9-3 0,0 0 0 15,0 0 0-15,8 6 0 0,-1-6 5 0,-4-6 1 16,5 6 0-16,-1 0 0 0,0 0-14 0,-3-3 0 15,3-3 0-15,-3 6 0 0,-4-4 0 0,0-2 9 16,0 6-9-16,0-6 8 0,-3 3-8 0,0 3 0 16,-1-7 0-16,1-2-11 0,-4 9-9 0,0 0-3 15,0-3 0-15,0 3 0 16,-3 0-156-16,-4 0-31 0,4 0-6 0,-1 3-2 0</inkml:trace>
          <inkml:trace contextRef="#ctx0" brushRef="#br1" timeOffset="550734.2023">22784 4872 1134 0,'-7'-9'50'0,"7"9"10"0,0 0-48 0,0 0-12 15,0 0 0-15,0 0 0 0,0 0 97 0,0 0 17 16,0 0 3-16,14-3 1 0,-7-3-42 0,-7 6-8 16,14-4-1-16,4-2-1 0,0 0-18 0,-4-3-3 15,4-1-1-15,-4 1 0 0,3-1-6 0,-3 1-2 16,1 3 0-16,-1-4 0 0,-4 1-16 0,4-1-3 15,-3 1-1-15,-4 0 0 0,0-1-16 0,-3 1 0 16,3-1 0-16,-4-5 0 0,4 5 29 0,-7-5 3 16,4 5 0-16,-4 1 0 0,0-4-32 0,0 4 0 15,0-1 0-15,-4-2 0 0,4 2 0 0,-3 1 0 16,-1 6 0-16,4-3 0 0,-3-4 16 0,-1 7-4 16,1-9 0-16,-1 8 0 0,0-2-3 0,-3 6-1 15,4-9 0-15,-4 9 0 0,0 0-8 0,0-10 8 16,-4 10-8-16,1 0 8 0,-1-3-8 0,0-3 0 15,-3 6 0-15,4 0 0 0,-1-3 0 0,1 3 0 16,-1-6 0-16,4 6 0 0,0 0 0 0,0 6 0 0,-4-3 0 16,8-3 0-16,-4 0 0 0,0 9 0 0,7-9 0 0,-8 10 0 15,-2-10 0-15,6 15 0 0,1-5 9 0,-4 6-1 16,7-4-8-16,-4 4 0 0,4 3-8 0,0-1 8 16,0 11 0-16,4 2 8 0,-4-3 0 0,3 7 0 15,4 2 24-15,-3 1 6 0,-1 3 1 0,4-4 0 16,-3 1-11-16,0 3-3 0,-1-4 0 0,1 1 0 15,-4-4 14-15,3 1 2 0,1-1 1 0,-4-5 0 16,0-1-19-16,0-3-4 0,0 3-1 0,-4-3 0 16,1-6-8-16,-1 0-2 0,1 0 0 0,-8-4 0 0,4 4-8 0,-4-9 0 15,1 5 0-15,-4-5 0 16,0 5-21-16,3-5-7 0,-3-1 0 0,0-6-1 16,0 7-104-16,0-4-21 0,3 3-4 0,0-9-559 15,-3 10-112-15</inkml:trace>
          <inkml:trace contextRef="#ctx0" brushRef="#br1" timeOffset="551104.1888">22509 5007 1450 0,'0'0'32'0,"0"-3"6"0,0-3 2 0,4-4 1 0,-4 10-33 0,0 0-8 0,3-9 0 0,-3 9 0 16,4 0 110-16,-4 0 20 0,0-9 4 0,0 9 1 15,7 0-44-15,-4-3-9 0,4-4-2 0,4 14 0 16,-1-4-32-16,5-3-8 0,-1 0 0 0,7 9-1 0,0-9-7 16,4 0 0-16,3 6-1 0,0-3 0 0,4 4-16 0,0-7-3 15,3 3-1-15,0-3 0 0,-3 0-11 0,0 0 8 16,3 0-8-16,-3 0 8 16,-4 0-32-16,0-3-6 0,0-4-2 0,-3 4 0 15,3-3-196-15,-6 3-40 0</inkml:trace>
          <inkml:trace contextRef="#ctx0" brushRef="#br1" timeOffset="552484.1756">23137 5851 1713 0,'-11'-10'76'0,"11"10"16"0,-7-6-74 0,0 6-18 15,-3-9 0-15,6 2 0 0,-3 7 102 0,7 0 17 16,0 0 3-16,0 0 1 0,-7 0-36 0,7 0-7 0,0 0-2 0,0 0 0 16,0 0-31-16,0 0-7 0,0 0 0 0,0 0-1 15,0 0 0-15,0 0 0 0,0 0 0 0,0 0 0 16,0 0-22-16,4-9-4 0,-4 9-1 0,0 0 0 16,0 0-12-16,7 0 0 0,-7 0 0 0,0 0 0 15,0 0-12-15,0 0-4 0,7 0-2 0,0 9-790 16,0-2-157-16</inkml:trace>
          <inkml:trace contextRef="#ctx0" brushRef="#br1" timeOffset="554351.5256">24097 5299 403 0,'0'0'17'0,"0"-6"5"0,3 2-22 0,-3 4 0 16,4-6 0-16,-4 6 0 0,0-3 176 0,3-3 32 16,1-4 5-16,-4 10 2 0,0 0-76 0,0 0-15 15,0 0-4-15,0 0 0 0,3 16-33 0,-6-3-7 16,-1 2-2-16,-3 14 0 0,0-1-11 0,-7 6-3 15,-4 7 0-15,1-3 0 0,-4 9-5 0,-1 3-2 16,-2-3 0-16,-1 6 0 0,0-9 0 0,1 9 0 16,2-6 0-16,1 4 0 0,4-7-28 0,3-1-5 15,3-5-2-15,4 0 0 0,0-10-12 0,-4 3-2 0,1-3-8 0,6-9 12 16,1 0-12-16,3-3 0 0,-4-1 0 16,1-5 0-1,3-7-92-15,0-3-14 0,0 0-3 0,0 0-603 0,0 0-121 0</inkml:trace>
          <inkml:trace contextRef="#ctx0" brushRef="#br1" timeOffset="554057.409">23758 5406 1594 0,'0'0'35'0,"0"0"7"0,0 0 2 0,0-7 1 0,3 4-36 0,1-3-9 15,3-4 0-15,-3 10 0 0,6-9 72 0,1 0 13 0,3 2 3 0,4-2 0 16,3 0-29-16,3-1-6 0,5-2-1 0,2-1 0 16,5 4-13-16,-5-4-3 0,8-3-1 0,0 7 0 15,0 0-12-15,0-7-3 0,-1 13 0 0,5-3 0 16,-8-4-20-16,-3 10 9 0,0-9-9 0,-8 9 0 15,1 0 0-15,-4 0 0 0,-3 0 0 0,-8 0 0 16,1 0-54-16,-4 0-11 0,0 0-3 0,-7 0 0 16,0 0-99-16,0 0-20 0,0 0-4 0,-7 9-1 15</inkml:trace>
          <inkml:trace contextRef="#ctx0" brushRef="#br1" timeOffset="555381.383">24767 4665 1324 0,'0'-25'59'0,"3"16"12"0,4 0-57 0,1-7-14 16,-1 6 0-16,-4 1 0 0,1 0 82 0,-1-4 14 16,1 1 2-16,3 8 1 0,-7 4 1 0,0 0 0 15,0 0 0-15,0 0 0 0,3 10-55 0,1 9-10 16,-4-4-3-16,3 4 0 0,-3 0-6 0,0 6-2 16,-3 3 0-16,3 1 0 0,-4 5 0 0,4 0 0 15,-3 14 0-15,-4 2 0 0,0-3 16 0,0 3 4 16,0 3 0-16,-1 1 0 0,-6-7-31 0,4 6-5 15,-4 3-8-15,-4 4 11 0,4-7-2 0,-4 1 0 16,1-7 0-16,-5-4 0 0,5 1-9 0,-1-6 10 16,4-7-10-16,-4 1 10 0,4-10-10 0,0-4 8 15,0-5-8-15,4 3 8 0,-1-7 0 0,0-3 0 16,1-2 0-16,3-4 0 0,0 0-8 0,7 0 0 16,-7 0 0-16,3-10 0 0,4 1 0 0,0 2 0 0,4-11 0 0,-1 8 0 15,8-9 0-15,-1 10 0 0,1-7 0 0,3-3 0 16,0 4 0-16,4 5 0 0,-4-2 0 0,0 2 0 15,0 4 0-15,4 6 0 0,-4-3 0 0,0-3-11 16,0 6 1-16,0 6 0 0,0-3 0 0,0-3 0 16,4 10-1-16,0-10 0 0,-1 6 0 0,4-3 0 15,1-3 1-15,-1 0 0 0,7 0 0 0,0 0 0 16,0 0-15-16,1-3-3 16,-8-3-1-16,4-4 0 0,-4 1 20 0,0-1 9 0,0 1-8 0,-7-7 8 15,0 4 0-15,0-10 0 0,-3 9 0 0,0-6 0 16,-1 1 0-16,-6-4 0 0,3 9 8 0,-4-12-8 0,1 0 8 15,-4 6-8-15,0 0 10 0,0 0-10 0,-4 1 13 16,1 2-3-16,-4 0-1 0,3 4 0 16,1-4 7-16,-4 7 0 0,-4-1 1 0,4 4 0 0,0 3-17 0,-4 6 0 15,1-3 0-15,-1 13 0 0,1-4 0 0,-5 4 0 16,1 5 0-16,0 7 0 0,0-6 0 0,0 6 0 16,0 0 0-16,0 4 0 0,7-1 0 0,0 6 0 15,-4-5 0-15,8-4 0 0,-5 3 0 0,8-3 0 16,0-6 0-16,4 6 0 0,0-6 0 0,3-4 0 15,-4-2 0-15,8 3 0 0,-4-7 0 0,7 0 0 16,0-2 0-16,4-4-9 0,-4-3 20 0,0 0 4 16,3 0 1-16,1-10 0 0,0 4-7 0,-1-3-1 15,1-1 0-15,-4 1 0 0,4-10-8 0,-1 3 8 16,1 4-8-16,0-4 8 0,-1-3-8 0,1 10 0 16,0-7 0-16,-1 7 0 0,1-1 0 0,-4 7 0 15,-3-3 0-15,6 6 0 0,-6 0 0 0,3 9 0 0,-3 1 0 16,-1 6 0-16,4-7 10 0,-7 10-10 0,0-4 12 0,4 7-12 15,-4-6 0-15,0 9 0 0,-3-12 0 0,3 12 0 16,-4-6 0-16,4-1 0 0,-7-2 0 0,4 0 0 16,-4-7 0-16,3 1 0 0,1-1 8 0,-1-6-8 15,-3-3 29-15,0 0 3 0,0 0 0 0,0 0 0 16,0 0-32-16,0 0 0 0,0 0 0 0,0-9 0 16,0-1 12-16,0-2-3 0,0-10-1 0,7 3 0 15,0-3-8-15,8-3 0 0,-1-3 0 0,3-4 0 16,1 4 0-16,0 3 0 0,3 3 0 0,-4-3 0 0,5 9 0 15,-8-2 0-15,3 5 0 0,-3 4 0 16,0 2 0-16,1 1 8 0,-5 6-8 0,1 0 8 0,-1 6 0 0,-3 1 0 16,4 5 0-16,0-2 0 0,-8-1 4 0,4 7 0 15,0-7 0-15,0 10 0 0,-3-3-12 0,3-4 0 16,-4 4 0-16,1-1 0 0,-1-2-9 0,1 3-4 16,-4-1-1-16,3-2 0 15,1 6-158-15,-4-4-32 0</inkml:trace>
        </inkml:traceGroup>
        <inkml:traceGroup>
          <inkml:annotationXML>
            <emma:emma xmlns:emma="http://www.w3.org/2003/04/emma" version="1.0">
              <emma:interpretation id="{E4BAF044-ADDF-4856-820C-4953F4CAE04B}" emma:medium="tactile" emma:mode="ink">
                <msink:context xmlns:msink="http://schemas.microsoft.com/ink/2010/main" type="inkWord" rotatedBoundingBox="29109,5558 32136,5288 32277,6876 29250,7146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1" timeOffset="555872.8473">26386 5239 979 0,'0'0'87'0,"0"0"-70"15,0 0-17-15,0 0 0 0,0 0 144 0,0 0 24 16,4-3 6-16,3-3 1 0,-4 6-47 0,8 0-10 15,-1 0-2-15,8-3 0 0,0-3-37 0,3 6-8 16,14-10-2-16,4 1 0 0,0-1-20 0,0 1-4 16,3 3-1-16,0-4 0 0,-3 1-13 0,0-1-3 0,0 1-1 15,-1 0 0-15,-2 2-27 0,-1-2 0 0,-3-1 0 16,3 1 0-16,-7 6 0 0,-3-3 0 16,0-4-9-16,-1 4 9 15,-6-3-63-15,-4 5-5 0,0-2-2 0,-7 3-631 0,0-3-127 0</inkml:trace>
          <inkml:trace contextRef="#ctx0" brushRef="#br1" timeOffset="556233.6792">26915 4650 1267 0,'4'0'28'0,"-1"-10"5"0,1 1 2 0,-1 0 1 16,1-1-36-16,3 4 0 0,0-4 0 0,0 7 0 0,0-6 109 0,0 3 15 15,0 3 4-15,-7 3 0 0,4-7-61 0,-4 7-12 16,0 0-3-16,10 7 0 0,-6 2-13 0,-1 0-3 16,-3 1-1-16,0 9 0 0,-3-1 5 0,-1 7 0 15,1 4 1-15,-4-1 0 0,-4 6 2 0,1 1 0 16,-1 9 0-16,0 0 0 0,1 3 7 0,-4-3 2 15,-4 0 0-15,4 3 0 0,0 3 0 0,-4-3 0 16,4-3 0-16,0 9 0 0,0-9-26 0,0 3-5 16,0 6-1-16,7-9 0 0,0 0-6 0,0-6-2 15,3 2 0-15,4-2 0 0,-3-10 16 0,3 7 2 16,3-10 1-16,4 3 0 0,-3-9-31 0,3 6 8 16,0-6-8-16,3 6 0 0,1-13 0 0,-1 4 0 15,5 0 0-15,6-7 0 16,0 1-146-16,0-7-32 0,7-3-6 0</inkml:trace>
          <inkml:trace contextRef="#ctx0" brushRef="#br1" timeOffset="557063.3234">28027 5051 576 0,'0'0'25'0,"0"0"6"0,0 0-31 0,7-3 0 16,-7 3 0-16,3-6 0 0,4-4 120 0,-3 1 19 15,-4 0 3-15,3 2 1 0,-6 7-35 0,3 0-6 16,0 0-2-16,0 0 0 0,-4-9-20 0,-3 9-4 16,-3 0 0-16,3 0-1 0,-4 0-14 0,0 0-2 15,-3 6-1-15,4-3 0 0,-4 7-9 0,-4 2-1 16,4 1-1-16,-7 2 0 0,3 4-18 0,-7 0-3 16,1 6-1-16,-1 3 0 0,0 1 17 0,1 2 3 15,2 0 1-15,-2 4 0 0,6-7-16 0,0 7-3 0,4-1-1 16,-3 1 0-16,6-7-6 0,4 6 0 0,0-6-1 15,3 1 0-15,4-7-19 0,0-4 0 0,7 4 0 0,4-6 0 16,0 3 33-16,3-3 3 0,0-7 1 0,7 0 0 31,0 1-81-31,0-1-16 0,4-3-3 0,0-2-1 16,-1-4-84-16,-2-4-16 0,2-2-4 0,1 3-1 0</inkml:trace>
          <inkml:trace contextRef="#ctx0" brushRef="#br1" timeOffset="557279.5394">27734 5380 1602 0,'0'0'35'0,"0"0"7"0,0 0 2 0,0 0 1 0,0 0-36 0,0 0-9 15,10 7 0-15,1-4 0 0,-4-3 80 0,7 0 13 16,-3 0 3-16,6 0 1 0,-3 0-25 0,1 0-4 15,-1 0-2-15,3 0 0 0,-3-3-53 0,1-4-13 16,-1 7 0-16,7-9 0 16,-7 9-108-16,7 0-25 0,-7-9-5 0</inkml:trace>
          <inkml:trace contextRef="#ctx0" brushRef="#br1" timeOffset="557833.3007">28016 4650 115 0,'0'0'10'0,"0"-10"-10"16,4 1 0-16,-1 6 0 0,8-3 207 0,-8-4 39 16,4 4 8-16,0 3 2 0,-3-4-97 0,-4 7-19 15,0 0-4-15,0 0-1 0,0 0-35 0,0 0-6 16,0 0-2-16,7 7 0 0,-4 2-50 0,4 10-10 16,-3 0-3-16,-1 6 0 0,-6 3 28 0,-1 7 6 15,1 2 1-15,-1 13 0 0,-3-3 0 0,-3 7 0 0,-1-1 0 0,-3 10 0 16,0-4-21-16,-4 4-4 15,1 3-1-15,-5 6 0 0,5-3-10 0,-4 3-1 0,0-9-1 0,3 6 0 16,-3-13 18-16,7 4 4 0,-4-7 1 16,0 0 0-16,1-5-37 0,3-5-12 0,-1 1 0 0,1-6 0 15,0-10 0-15,4 4 0 0,3-11 0 0,-4-5 0 32,7 3-128-32,-3-3-30 0,4-13-6 0</inkml:trace>
          <inkml:trace contextRef="#ctx0" brushRef="#br1" timeOffset="559923.2631">28464 4816 1148 0,'0'-16'25'0,"0"13"6"0,0-13 1 0,4 7 0 0,-4 0-32 0,3-7 0 16,1 3 0-16,3-2 0 0,-4 9 84 0,4-7 10 16,0-3 2-16,-3 7 1 0,3-1-26 0,0 4-6 15,-4 6-1-15,5-9 0 0,-1 9-4 0,-7 0-2 16,0 0 0-16,0 0 0 0,7 0-42 0,-7 0-8 16,7 0-8-16,-4 9 12 0,1 1 24 0,-8 12 4 15,4 0 2-15,-3 12 0 0,-4 10-12 0,0 0-2 16,-4 3-1-16,0 12 0 0,1-12 25 0,-1 7 6 15,-3-1 1-15,4 0 0 0,-1 1-36 0,0-1-7 16,1 0-2-16,3-6 0 0,-4-3 8 0,4-3 2 16,0-3 0-16,4-4 0 0,-1-6-4 0,0-3-1 15,-3-3 0-15,7 0 0 0,-3-9-10 0,3-4-1 16,-4 1-8-16,4-1 12 0,0-3-12 0,0-6 0 0,-3 10 0 0,3-10 0 16,0 0 0-16,0 0 0 0,0 0 0 0,0 0 0 15,0 0 29-15,0 0 3 0,0 0 1 0,0 0 0 16,7 0-23-16,-7 0-10 0,0 0 8 0,0 0-8 15,0 0 0-15,10 0 0 0,-10 0 0 0,8 0 0 16,-8 0 24-16,0 0 4 0,0 0 0 0,7-3 0 16,0-4-41-16,-7 7-8 0,7-6-2 0,0 3 0 15,-7 3 23-15,7 0 13 0,-7 0-1 0,7-6-1 16,3 6-2-16,-3 0 0 0,1-3 0 0,2-4 0 16,1 7-9-16,3 0 0 0,0-3 9 0,4 3-9 15,3 0 23-15,3-6 0 0,1 12 0 0,-4-6 0 16,0 0-2-16,8 0 0 0,2 0 0 0,1 0 0 15,-4 3-1-15,1-3 0 0,-1 0 0 0,7 7 0 0,-3-7-20 16,0 3 0-16,-4-3 0 0,0 0 0 0,-7 0 0 0,0 6 0 16,-3-6 0-16,0 0 0 15,-4-6-159-15,-4 6-36 0</inkml:trace>
          <inkml:trace contextRef="#ctx0" brushRef="#br1" timeOffset="564179.7127">29417 5333 1324 0,'10'-18'118'0,"-6"11"-94"0,-4-2-24 0,7 3 0 16,-4 6 92-16,-3-10 15 0,0 10 2 0,0 0 1 16,0 0 13-16,0 0 2 0,0 0 1 0,0 0 0 0,0 0-42 0,0 0-9 15,0 0-2-15,0 0 0 0,0 0-27 0,-3 6-6 16,-8-6 0-16,4 4-1 0,0 2-22 0,0-3-4 15,0 3-1-15,0 4 0 0,3-10-12 0,-6 9-18 16,10-9 4-16,-4 6 1 16,-3-2-48-16,4 2-10 0,-4-3-1 0,7-3-1 15,0 0-157-15,-4 6-31 0,4-6-7 0,0 0 0 0</inkml:trace>
        </inkml:traceGroup>
      </inkml:traceGroup>
    </inkml:traceGroup>
    <inkml:traceGroup>
      <inkml:annotationXML>
        <emma:emma xmlns:emma="http://www.w3.org/2003/04/emma" version="1.0">
          <emma:interpretation id="{0F3991C5-2308-4439-933D-459322D5DB5F}" emma:medium="tactile" emma:mode="ink">
            <msink:context xmlns:msink="http://schemas.microsoft.com/ink/2010/main" type="paragraph" rotatedBoundingBox="2420,9518 33915,8055 34325,16880 2830,183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BAB8B8-7A11-443D-8EEF-BD01EA5B9008}" emma:medium="tactile" emma:mode="ink">
              <msink:context xmlns:msink="http://schemas.microsoft.com/ink/2010/main" type="line" rotatedBoundingBox="2394,9961 30824,7953 30970,10022 2540,12030"/>
            </emma:interpretation>
          </emma:emma>
        </inkml:annotationXML>
        <inkml:traceGroup>
          <inkml:annotationXML>
            <emma:emma xmlns:emma="http://www.w3.org/2003/04/emma" version="1.0">
              <emma:interpretation id="{F126492E-74F2-4B14-A5A7-3D27BFE456A6}" emma:medium="tactile" emma:mode="ink">
                <msink:context xmlns:msink="http://schemas.microsoft.com/ink/2010/main" type="inkWord" rotatedBoundingBox="2424,10389 5096,10200 5212,11841 2540,12030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2698.4502">196 9621 230 0,'0'-20'10'0,"5"8"2"0,-1 1-12 0,0-5 0 16,1 1 0-16,4-5 0 0,-9 4 247 0,4-3 46 16,5 3 10-16,8 1 1 0,-17-1-168 0,9 8-33 15,0-3-7-15,0 3-2 0,8 4-33 0,-12 0-6 16,-1 4-2-16,-4 0 0 0,9 8-25 0,-5 0-4 15,5 7-2-15,-9 5 0 0,-9 7 6 0,0 8 2 16,-4 8 0-16,0 12 0 0,-5 3 4 0,5 8 1 16,-13 12 0-16,0 8 0 0,-5 0-11 0,-4-4-1 15,4 0-1-15,0 4 0 0,-4-4-11 0,5-8-3 16,-6-4 0-16,6 0 0 0,3-11 9 0,1-9 2 16,0-3 0-16,13 0 0 0,-9-8-5 0,4-8-1 15,1 0 0-15,3-3 0 0,10-5-5 0,-5-4-8 16,0-3 11-16,9 0-11 0,-4-5 14 0,4-3-4 15,0-8-1-15,9 12 0 0,4-4-1 0,0-4 0 16,5-1 0-16,-1-3 0 0,10 0 3 0,3-3 0 16,-3-5 0-16,8 0 0 0,4-4 4 0,1 1 1 0,12-5 0 15,-8-4 0-15,9 1-16 0,0 3 0 0,8-3 0 16,5-1 0 0,-5 5-129-16,-4 3-23 0,0-4-4 0</inkml:trace>
          <inkml:trace contextRef="#ctx0" brushRef="#br0" timeOffset="73086.8563">1183 10564 518 0,'-13'8'46'0,"13"-8"-37"15,-4 4-9-15,4-4 0 0,0 0 203 0,0 0 38 16,0 0 8-16,0 0 2 0,0 0-153 0,13-4-30 15,-9-7-7-15,10-1-1 0,3-8-8 0,-4 1-1 16,5-5-1-16,-1 1 0 0,5-4-19 0,-4-1-4 16,-1 1-1-16,-3 0 0 0,-6 0-11 0,6-1-3 15,-1 1 0-15,-5-4 0 0,-3 3 12 0,-5 1 3 16,4-4 0-16,-4 4 0 0,0 3 0 0,-4 1 0 16,-5 3 0-16,5 5 0 0,-5 3-1 0,5 4 0 15,-10 0 0-15,1 8 0 0,0 0 1 0,-5 8 0 16,1 4 0-16,-1 7 0 0,-4 5-7 0,5 7-2 15,-14 4 0-15,9 4 0 0,0 12-5 0,0 0-1 16,0 3 0-16,5-3 0 0,4 0 0 0,-5-1-1 16,9 1 0-16,5-4 0 0,0 0-11 0,8-8 12 15,9-4-12-15,5-4 12 0,-5 0-12 0,9-8 0 16,0-3 0-16,4-4 0 16,5-5-76-16,4-7-18 0,-4-4-3 0,4 0-587 0,4-12-118 0</inkml:trace>
          <inkml:trace contextRef="#ctx0" brushRef="#br0" timeOffset="73380.558">1820 10065 1440 0,'-9'0'128'0,"4"0"-103"16,-3 0-25-16,3 0 0 0,5 0 100 0,0 0 14 15,0 0 3-15,0 0 1 0,0 0-46 0,13 4-8 16,5-4-3-16,8-4 0 0,-4 0-13 0,5-3-2 16,8-1-1-16,0 0 0 0,4-8-21 0,1 5-5 15,-1-1-1-15,1-4 0 0,-5 9-30 0,0-5-5 16,0 4-2-16,-4 0 0 15,-1 0-180-15,-12 5-36 0,13-13-7 0,-9 12-2 0</inkml:trace>
          <inkml:trace contextRef="#ctx0" brushRef="#br0" timeOffset="73705.4936">2206 9613 1818 0,'0'0'80'0,"-5"12"17"0,1 3-77 0,0 5-20 0,4 7 0 0,-5 8 0 15,5 4 101-15,-4 12 17 0,-5 7 3 0,-4 1 1 16,-5 7-43-16,1 4-9 0,4-3-2 0,-5 3 0 16,-4-4-13-16,0 0-3 0,5 1-1 0,-5 3 0 15,4-4-31-15,5-3-5 0,-5-1-2 0,5-7 0 16,0-5-24-16,0-3-5 0,0 0 0 0,4-4-784 16,0 0-156-16</inkml:trace>
        </inkml:traceGroup>
        <inkml:traceGroup>
          <inkml:annotationXML>
            <emma:emma xmlns:emma="http://www.w3.org/2003/04/emma" version="1.0">
              <emma:interpretation id="{1C5E58EC-8A58-4BA6-8B15-7B8EF6E15D3B}" emma:medium="tactile" emma:mode="ink">
                <msink:context xmlns:msink="http://schemas.microsoft.com/ink/2010/main" type="inkWord" rotatedBoundingBox="6925,10149 8094,10067 8202,11591 7033,11674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4545.0131">4649 9285 1440 0,'0'0'128'0,"0"0"-103"16,0 0-25-16,0 0 0 0,0 0 81 0,-8 16 11 16,3-1 3-16,-3 13 0 0,-1 7-7 0,0 12 0 15,-4 3-1-15,4 13 0 0,-4 7-19 0,0 4-3 16,-5 8-1-16,1 4 0 0,-1 0 0 0,1-5-1 15,-1-3 0-15,5-7 0 0,-5-1-8 0,1-4-2 16,4-11 0-16,-5-1 0 0,9-3-32 0,-4-4-6 16,-4 0-2-16,3-4 0 0,6-8-13 0,-1-4 0 15,-4-12 0-15,4 1 0 0,0-5-16 0,0-3-7 16,1-4-1-16,8-8 0 16,0 0-46-16,-9-4-10 0,9-4-1 0,-5-3-1 15,-3-9-22-15,3-7-5 0,10-8-1 0,-5-4 0 16,0-8 6-16,4-4 2 0,0-3 0 0,5-5 0 15,-4-3 38-15,-1-1 8 0,0-7 2 0,1 0 0 0,8-4 43 0,0 0 11 0,0 0 0 16,5 3 0-16,4 1 24 0,-5 8 6 0,10-1 2 0,-6 5 0 16,6-1 8-16,4 9 3 0,4-1 0 0,0 4 0 15,4 0 19-15,1 8 4 0,-1 4 1 0,5 8 0 16,0 4-3-16,0 7-1 0,-5 4 0 0,5 8 0 16,0 8-19-16,0 4-4 0,-9 4-1 0,-4 7 0 15,-1 5-19-15,-3 7-4 0,-5 0-1 0,-5 4 0 16,-12 4 6-16,-5 0 2 0,-5 0 0 0,-8 0 0 15,-13 0-4-15,-1 4-1 0,-3-4 0 0,-5-4 0 0,0 0-18 16,-5-4 0-16,1 1-11 0,3-9 11 0,1-3-14 0,5-5 4 16,-5-3 1-16,13-4 0 0,-5-1 9 0,10-7 0 15,-1-7 0-15,5 3-8 0,0-4 8 0,4-4 0 16,5 1 0-16,4 3 8 0,-5 0-8 0,10-4 0 16,3 4 0-16,1 8 8 0,4 0-8 0,1 4 11 15,-1 4-11-15,9 8 12 0,0 3 11 0,0 9 2 16,4-5 1-16,5 8 0 0,-1 4 14 0,1-4 2 15,0 5 1-15,4 3 0 0,4-4-18 0,1 0-3 16,-1 0-1-16,1 0 0 0,4-4-13 0,-5 0-8 0,1-7 10 0,3-1-10 31,-3-3-90-31,4-1-24 0,0-3-5 0</inkml:trace>
        </inkml:traceGroup>
        <inkml:traceGroup>
          <inkml:annotationXML>
            <emma:emma xmlns:emma="http://www.w3.org/2003/04/emma" version="1.0">
              <emma:interpretation id="{398B4911-6B7D-4DCF-A440-C9ED6FAA7A11}" emma:medium="tactile" emma:mode="ink">
                <msink:context xmlns:msink="http://schemas.microsoft.com/ink/2010/main" type="inkWord" rotatedBoundingBox="9602,9744 11033,9643 11131,11028 9700,11129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75426.4745">6944 8837 1785 0,'4'-12'159'0,"1"0"-127"0,-5 1-32 0,0 11 0 15,0 0 18-15,0 0-2 0,4 11-1 0,9 5 0 16,5 7 29-16,-5 12 5 0,5 4 2 0,-1 16 0 16,1 7 11-16,-1 5 2 0,-4 11 1 0,1 0 0 15,-1 4 6-15,-4-4 1 0,-9 0 0 0,0-4 0 16,-5-4-13-16,1 0-3 0,-5-11 0 0,0-1 0 15,-8-3-22-15,4-5-5 0,-1-7-1 0,1-4 0 16,-4-7 6-16,-1-5 1 0,5-4 0 0,0-3 0 0,4-5-27 16,-4 1-8-16,4-8 0 0,5-4 0 0,4-4 9 15,0 0-1-15,0 0-8 0,0 0 12 0,-5-8-12 0,5-4 0 16,0-7 0-16,5-1 0 0,3-7 0 0,6 0-10 16,3-9 2-16,-4 1 0 0,9-4-9 0,0 0-2 15,5-4 0-15,3 1 0 0,5-1 4 0,-4 8 1 16,4-1 0-16,0 5 0 0,0 8 2 0,-4 7 0 15,-5 1 0-15,5 7 0 0,-5 4 2 0,1 12 1 16,-5 0 0-16,-5 7 0 0,-4 5 9 0,-4 7 0 16,0 0-9-16,-5 4 9 0,-8 8 0 0,-5-3 0 15,-4-1 0-15,0 0 0 0,-9 4 8 0,4-4 4 16,-8-4 0-16,0-4 0 0,-5 8-12 0,-4-7 10 16,0-1-10-16,-5-7 10 0,-4-1-10 0,5-3 0 15,-1-5-10-15,1-3 10 0,8-4-22 0,1-4 2 0,3-4 0 16,10 0 0-1,4-7-29-15,8-1-6 0,1-8-1 0,13-7-1094 0</inkml:trace>
          <inkml:trace contextRef="#ctx0" brushRef="#br0" timeOffset="75693.9405">7857 9703 1407 0,'13'-4'31'0,"0"4"6"0,5-4 2 0,-1 0 1 0,5 0-32 0,4-4-8 16,1-4 0-16,-1 1 0 0,0-5 103 0,5-3 19 16,0-1 4-16,-1 1 1 0,1-9-50 0,0 5-9 15,-9-4-3-15,-5 3 0 0,5 1-19 0,-9-1-4 16,-4-3-1-16,0 4 0 0,-5-1-8 0,1 5-1 16,-10 3-1-16,1 5 0 0,0 3 13 0,-10 4 4 15,6 4 0-15,-10 4 0 0,-4 4 0 0,0 7 0 16,0 5 0-16,0 3 0 0,0 4-15 0,-4 5-2 15,4 3-1-15,5 4 0 0,-5 0-17 0,9 0-3 16,-1 0-1-16,10 0 0 0,0-4-9 0,8 0 0 16,0 0 0-16,5 0 0 0,9-4 0 0,4-3-9 15,0-5 9-15,13 0-13 16,4-7-81-16,14-4-16 0,-1-1-3 0,10-7-1026 0</inkml:trace>
        </inkml:traceGroup>
        <inkml:traceGroup>
          <inkml:annotationXML>
            <emma:emma xmlns:emma="http://www.w3.org/2003/04/emma" version="1.0">
              <emma:interpretation id="{6C61F0D5-D4B3-4DA1-BC48-7BA5E4D72932}" emma:medium="tactile" emma:mode="ink">
                <msink:context xmlns:msink="http://schemas.microsoft.com/ink/2010/main" type="inkWord" rotatedBoundingBox="12153,9320 14216,9174 14339,10909 12276,11055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6158.3821">9458 9250 1400 0,'-13'0'62'0,"13"0"13"0,-4-4-60 0,-1 0-15 16,5-3 0-16,0 3 0 0,5 0 97 0,3 0 17 15,1-4 3-15,9 0 1 0,-1 0-37 0,9 1-7 16,1 3-2-16,8-4 0 0,-4 0-9 0,8 0-3 0,5-3 0 0,0 3 0 15,-5 0-29-15,5 4-7 0,-4 0 0 0,-5 0-1 32,4 4-127-32,-8 0-24 0,0 0-6 0,-1 0-790 0</inkml:trace>
          <inkml:trace contextRef="#ctx0" brushRef="#br0" timeOffset="76373.127">10195 8657 1152 0,'0'0'102'0,"-4"4"-82"0,-9 0-20 0,-1 8 0 0,6 3 142 0,-6 9 24 16,6 3 5-16,-5 8 1 0,-5 8-57 0,0 12-11 16,1 7-3-16,-1 4 0 0,-4 12-21 0,-4 0-4 15,4 8 0-15,-4-8-1 0,-5 4-25 0,5-4-5 16,-5 0-1-16,0-8 0 0,1-3-26 0,-1-5-6 16,0-3 0-16,5-1-1 0,4-7-11 0,0-4 0 15,4-8 0-15,1-8-11 16,-1-4-93-16,5-7-20 0,4-5-3 0,1-7-563 15,8-8-113-15</inkml:trace>
          <inkml:trace contextRef="#ctx0" brushRef="#br0" timeOffset="76920.9238">10445 8341 1803 0,'35'-19'80'0,"-22"11"16"0,5 4-76 0,0 0-20 16,-1 4 0-16,1 4 0 0,4 8 44 0,-9 0 6 0,0 7 1 0,0 8 0 15,-8 12-13-15,-1 0-2 0,-4 16-1 0,-4 4 0 16,-1 3 17-16,-8 8 4 0,0 0 1 0,-9 4 0 16,0 1 3-16,0-1 0 0,-4 4 0 0,-5-4 0 15,0 0-35-15,5-4-6 0,0-11-2 0,4-5 0 16,0-3-6-16,4-12-2 0,1-8 0 0,3-4 0 16,1-3 11-16,0-5 1 0,4-3 1 0,1-4 0 15,3-1-22-15,-4-7 9 0,9-4-9 0,0 0 0 16,0 0 0-16,0 0-17 0,0 0 1 0,-4-8 1 15,0 1 15-15,-1-9-11 0,5 0 11 0,5 1-10 16,-1-5-6-16,5-3-2 0,4 3 0 0,0 1 0 16,0 3 3-16,5 1 1 0,-1 7 0 0,1 0 0 0,-1 8 2 15,5 0 0-15,-4 4 0 0,4 0 0 0,0 4 12 0,0 3 0 16,4 5 0-16,0-4 0 0,1-1-16 0,3-3 2 16,1 4 1-16,0-8 0 0,4-4 1 0,0 0 1 15,9-4 0-15,0-8 0 0,4-3 3 0,-4-1 0 16,0-7 0-16,0-1 0 0,4 1 0 0,0-5 0 15,-4-3 0-15,-4 4 0 0,-1 0 8 0,-4-1 0 16,-4-3 0-16,0 4 0 0,-5 0 17 0,-4-1-1 16,0 5 0-16,-5-1 0 0,1 1 7 0,-5 4 1 15,0-1 0-15,-8 4 0 0,-1 9-4 0,-4-1 0 16,0 8 0-16,0 0 0 0,-9-4-7 0,-4 12-1 16,-4 0-1-16,-1 3 0 0,-4 9-11 0,4 7 10 15,-8 0-10-15,4 5 10 0,0 7-10 0,0-4 0 16,0 0 0-16,9 0 0 0,4 0 0 0,5 0 0 15,0-8 0-15,8 1 0 0,0-9 0 0,10 5 0 0,-1-9 0 16,9 1 0-16,0-5-15 0,4-3 2 0,5-4 0 16,4 4 0-1,0-8-93-15,9-4-18 0,-5 0-4 0,14 4-884 0</inkml:trace>
        </inkml:traceGroup>
        <inkml:traceGroup>
          <inkml:annotationXML>
            <emma:emma xmlns:emma="http://www.w3.org/2003/04/emma" version="1.0">
              <emma:interpretation id="{82527A55-B0BA-4C55-8B32-A6B40A8919BE}" emma:medium="tactile" emma:mode="ink">
                <msink:context xmlns:msink="http://schemas.microsoft.com/ink/2010/main" type="inkWord" rotatedBoundingBox="16439,9232 20075,8976 20170,10313 16534,10570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437351.1219">14689 8834 633 0,'0'0'56'0,"-11"-5"-44"0,5-5-12 0,-5 5 0 0,11 5 211 0,0 0 40 15,-5-5 8-15,5 5 1 0,-12 10-163 0,12-10-33 16,-5 10-6-16,5 5-2 0,-12 5-31 0,12 5-6 15,0 0-2-15,0 5 0 0,0-5-5 0,0 1-2 16,6-6 0-16,0 5 0 0,-6 0-10 0,5-5 0 16,7 0 0-16,-1-10 0 0,0 5 0 0,0-5 8 15,6-5-8-15,0-5 0 0,6 0 0 0,0-5 8 16,-1-10-8-16,1 0 0 0,5 0 0 0,0-5 8 16,-5-5-8-16,5 0 0 0,1 0 0 0,-1-6 8 15,-5-4-8-15,-1 5 0 0,-5-5 0 0,-6 0 8 16,1 0-8-16,-7 4 0 0,-5-4 0 0,-5 10 0 0,-1 0 0 15,-5 0 0-15,-6 10 23 0,0 5 9 16,0 0 1-16,-6 10 1 0,-5 10 2 0,0 0 1 0,-12 5 0 16,6 0 0-16,6 10-24 0,-6 0-5 0,0 0 0 15,6 5-8-15,-6 1 0 0,11-6 0 0,1 5 0 0,5-5 0 32,0 5-24-32,0-5-11 0,11 0-2 0,0 1-895 0</inkml:trace>
          <inkml:trace contextRef="#ctx0" brushRef="#br0" timeOffset="437854.2904">15272 8683 1285 0,'0'0'56'0,"17"0"13"0,6 5-55 0,-6 0-14 16,5 5 0-16,6 5 0 0,-5 0 75 0,5 0 12 15,-5 5 2-15,5 6 1 0,-11-1-26 0,0 0-4 16,0 0-2-16,0 5 0 0,-11 0-28 0,-1-5-6 15,1 6 0-15,-6-6-1 0,0 0 19 0,0-5 4 16,-6 0 1-16,1-5 0 0,-1 0 4 0,6-5 1 16,-6 5 0-16,6-15 0 0,0 0-44 0,0 0-8 15,0 0 0-15,0 0 0 0,0 0 0 0,0 0 8 16,12-15 1-16,-1 5 0 0,0-10-9 0,1 5 0 16,5-10 9-16,5 5-9 0,-5-5 0 0,0 5 8 15,0-6-8-15,6 1 0 0,-6 5 0 0,0 0 0 16,0 0 0-16,0 5 0 0,-6 5 0 0,6 5 0 15,0 0 0-15,-6 10 0 0,1 0 0 0,5 5 0 16,-6 5 0-16,0 0 0 0,0 0 0 0,1 5 0 0,5 0 0 16,-6 0 0-16,0 1 0 0,1-1 0 0,-1-5 0 0,0 0 0 15,1 0 0-15,-7 0 0 0,-5-15 0 0,12 10 0 16,-12-10 0-16,0 0 0 0,0 0 0 0,0 0 8 16,11 5-8-16,-11-5 0 0,0 0 0 0,0 0 0 15,0 0 0-15,0 0 0 0,0 0 0 0,11-15 0 16,-5 0-8-16,11 0-4 0,-6-10 0 0,6 5 0 15,6-6-9-15,5-4-3 0,0 5 0 0,1-5 0 16,-1 0 12-16,6 0 3 0,-6 4 0 0,0 1 0 16,1 10 9-16,-7 0 0 0,-5 5 0 0,0 5 0 15,-6 5 27-15,1 5 1 0,5 5 0 0,-12 5 0 16,1 5-28-16,-6-5-9 0,0 11 0 0,0 4 0 0,-6-5 9 0,6 5 16 16,-5-5-4-16,-1 0-1 15,0 0-35-15,6 1-6 0,-5 4-2 0,-1-10-937 16</inkml:trace>
          <inkml:trace contextRef="#ctx0" brushRef="#br0" timeOffset="436989.9291">14152 8472 1105 0,'6'-35'24'0,"-1"19"4"0,-5 6 2 0,6-5 2 0,0 0-32 0,-1-5 0 16,-5 5 0-16,0 0 0 0,0 0 77 0,0 0 9 15,0 0 2-15,0 15 0 0,-5-10-32 0,5 10-7 16,-6-10-1-16,6 10 0 0,0 0-24 0,-11 0-4 15,-6 0-2-15,6 10 0 0,-6 0 16 0,0 10 3 0,-12 0 1 16,1 15 0-16,-6 5 18 0,0 6 4 0,0 4 1 0,0 5 0 16,-5 6-16-16,10 4-3 0,1-5-1 15,0 1 0-15,5-6-15 0,6-5-3 0,0 0-1 0,12-4 0 16,5-1-22-16,0-10 9 0,5 0-9 0,1 5 0 16,5-4 8-16,1-6-8 0,10 0 0 0,1-5 0 15,-1-10-44 1,12-5-13-16,0 5-3 0,6-10-572 0,5 0-116 0</inkml:trace>
          <inkml:trace contextRef="#ctx0" brushRef="#br0" timeOffset="438407.7863">17048 8673 2055 0,'0'0'45'0,"0"0"10"0,0 0 1 0,0 0 2 0,0 0-46 0,0 15-12 15,0 5 0-15,0-5 0 0,-6 10 44 0,1 5 8 16,-1 1 0-16,-5 9 1 0,-1-5-25 0,1 5-6 0,0 0-1 0,-6 1 0 16,0 4-5-16,5 0-2 0,-5-5 0 0,6 6 0 15,-6-6 14-15,11-5 4 0,-10 0 0 0,-1-5 0 16,5-4-16-16,1-6-4 0,0 0 0 0,11-5 0 16,-6 0-2-16,0-10-1 0,6-5 0 0,0 0 0 15,0 0 1-15,0 0 0 0,0 0 0 0,0-10 0 16,0-5 17-16,0 0 3 0,-5-5 1 0,5-6 0 15,5-4-23-15,7-5-8 0,-1 0 0 0,-5-5 0 16,11-1 0-16,0-4 0 0,5-5 0 0,6-5 0 16,1-1-20-16,5 1-9 0,0 5-3 15,5-6 0-15,-11 6 12 0,6 5 3 0,0 5 0 0,-5 10 0 16,-1 4 1-16,-6 6 1 0,-5 10 0 0,6 0 0 0,-6 5 15 16,-6 0 0-16,6 15 0 0,-5 5 0 0,-7 0-9 0,-5 11 9 15,0-1-8-15,-5 10 8 0,-7 0 0 0,1 5 11 16,0-5-1-16,-6 6 0 0,-6-6-10 0,6 0 0 15,-5-5-10-15,-1 5 10 0,0 1-12 0,1-6 3 0,5 0 1 16,-6 0 0 0,0 0-176-16,6 0-36 0,-33 16-6 0,16-16-2 0</inkml:trace>
        </inkml:traceGroup>
        <inkml:traceGroup>
          <inkml:annotationXML>
            <emma:emma xmlns:emma="http://www.w3.org/2003/04/emma" version="1.0">
              <emma:interpretation id="{DFF3166F-D8C2-4939-8E78-103274428492}" emma:medium="tactile" emma:mode="ink">
                <msink:context xmlns:msink="http://schemas.microsoft.com/ink/2010/main" type="inkWord" rotatedBoundingBox="20488,8683 25190,8351 25324,10246 20622,10578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439428.3611">18807 8668 1929 0,'0'0'85'0,"0"0"19"0,22 0-84 0,1 0-20 0,-12 5 0 0,6 0 0 0,6 5 82 0,-6 0 12 16,0 5 2-16,0 5 1 15,-12-5-33-15,12 5-6 0,-5 6-2 0,-1-6 0 16,-17 0-32-16,12 5-8 0,0-10 0 0,-1 5-1 0,-10-5-7 0,5 0-8 16,0 0 11-16,-6 0-11 0,6-5 8 0,-6 0-8 15,1 1 0-15,-7-1 0 0,12-10 12 0,0 0-4 16,-5 5 0-16,5 0-8 0,0-5 8 0,0 0-8 15,0 0 0-15,0 0 0 0,-17 0 0 0,17 0 0 16,0 0 8-16,0 0-8 0,0-10 0 0,5 0 0 16,7-6 0-16,5-4 0 0,0 0 0 0,5-5 0 15,-5 5 0-15,6-5 0 0,11 5 0 0,0-5 0 16,-6-1 0-16,0 1 0 0,18 5 0 0,-12 5 0 16,-1 0 0-16,-4 5 0 0,-12 0 0 0,5 5 0 15,1 5 0-15,0 0 0 0,-12 5 0 0,6 5 0 16,5 0 0-16,-5 0 0 0,-5 5 0 0,-1 0 0 15,-5 0 0-15,-1 0 0 0,7-4 0 0,-7 4 0 16,-16 0 0-16,11 0 0 0,0 0 0 0,0-15 0 16,-6 5 0-16,6-5 0 0,0 0 28 0,0 0 4 15,0 0 2-15,0 0 0 0,-11 0-34 0,11 0 0 0,6-15 0 0,11 5 0 16,-6-10 0-16,0-6 0 0,12 1 0 0,5-5 0 16,0 5 0-16,-5-5 0 0,0 0 0 0,-1 5 0 15,7 4 13-15,-7 6-4 0,-10 0-1 0,-1 10 0 16,0 5 4-16,-11 0 0 0,0 0 0 0,11 15 0 15,-11 5-12-15,6 1 8 0,-6 4-8 0,0 0 8 16,-6 5-8-16,6 0 0 0,6-5 0 0,5 5 0 16,-5-4-17-16,0-1-6 0,5 0-1 0,6-5-792 15,6 0-160-15</inkml:trace>
          <inkml:trace contextRef="#ctx0" brushRef="#br0" timeOffset="439583.1648">20232 8954 864 0,'0'0'76'0,"0"0"-60"15,17-15-16-15,-11 5 0 0,-6 0 220 0,5-5 40 16,12-5 9-16,0 5 2 0,-5-5-150 0,-1 5-29 16,0-5-7-16,6 0-1 0,0-6-41 0,-6 1-9 15,-5-5-2-15,0 5 0 0,5 0-9 0,-5-5-3 16,-12 5 0-16,6-1 0 0,0 11 20 0,-6-5 3 15,1 5 1-15,-7 5 0 0,1 5-23 0,5 5-4 16,6 0-1-16,-17 5 0 0,0 5-3 0,1 5-1 16,4 10 0-16,1 11 0 0,-6-6-12 0,0 5 0 15,0 0 0-15,6 5 0 0,11 0 0 0,-6 1 11 0,-11-6-11 16,11 5 10 0,12-10-36-16,0 5-7 0,-12-9-2 0,6-1-716 0,6 0-143 0</inkml:trace>
          <inkml:trace contextRef="#ctx0" brushRef="#br0" timeOffset="439926.8586">20820 8613 1792 0,'0'0'80'0,"0"0"16"16,11 5-77-16,6 0-19 0,0 0 0 0,0 0 0 15,-5 10 107-15,5-5 17 0,-6 10 4 0,0 0 1 0,1-5-45 0,-7 5-10 16,7-5-2-16,-7 5 0 0,-5-5-40 0,6 6-9 15,-6-6-2-15,0 0 0 0,-6-5-6 0,1 0-2 16,5-10 0-16,0 0 0 0,0 0-3 0,0 0-1 16,0 0 0-16,0 0 0 0,0 0-1 0,0 0-8 15,-6-10 12-15,6 0-4 0,0-5-8 0,6-5 0 16,5-1 0-16,0-4 0 0,6-5 0 0,0 0 12 16,0-5-12-16,0 5 12 0,6-1-12 0,5 6 0 15,-11 5 0-15,0 0 0 0,0 10 0 0,-6 0 0 16,0 0 0-16,-11 10 0 0,12-5 11 0,-12 5 0 15,11 5 0-15,0 5 0 0,6 0-11 0,-5 0 0 16,-1 0 0-16,6 5 0 0,-6 0 0 0,6 0 0 16,-5 6 0-16,5-1 0 15,5 0-46-15,-5 0-14 0,6 0-4 0,-1-5-1099 0</inkml:trace>
          <inkml:trace contextRef="#ctx0" brushRef="#br0" timeOffset="440120.2285">21855 8442 1267 0,'23'-21'56'0,"-6"11"12"16,0 5-55-16,5-5-13 0,12 0 0 0,0 10 0 16,11-10 221-16,-5 0 42 0,0 5 8 0,5-5 1 15,-6 5-190-15,1 5-38 0,-6 0-8 0,6-5-2 0,-7 5-34 16,1 0 0-16,-5 0-12 0,5 0-688 15,-12-5-136-15</inkml:trace>
          <inkml:trace contextRef="#ctx0" brushRef="#br0" timeOffset="440379.1659">22404 7753 1440 0,'0'0'64'0,"0"0"12"0,0 0-60 0,0 0-16 15,0 0 0-15,0 0 0 0,0 0 140 0,0 0 24 16,11 15 6-16,-5 0 1 0,-1 10-67 0,-5 0-12 16,0 5-4-16,0 11 0 0,0-6-19 0,-5 5-4 15,-1 10-1-15,0 6 0 0,-5-1 0 0,5 5 0 16,-11 1 0-16,6 9 0 0,0-5-9 0,-6 11-3 0,0-6 0 0,0 11 0 16,-6-11-29-16,-5 5-7 0,5 1 0 0,1-6-1 15,-6 1-15-15,-1-6 0 0,7 0-12 16,-1-4 12-1,6-6-134-15,0-10-20 0,17-5-4 0,0-9-1 0</inkml:trace>
          <inkml:trace contextRef="#ctx0" brushRef="#br0" timeOffset="438511.5822">17891 7738 2257 0,'0'0'49'0,"0"0"11"0,0 0 1 0,5 15 3 0,-5 0-51 0,6 15-13 0,-6 0 0 0,0 10 0 16,0 6 25-16,-6-1 3 0,1 0 0 0,-7 11 0 16,7-1 25-16,-7 0 6 0,1 5 1 0,0 6 0 15,-1-11-16-15,1 5-4 0,5 1 0 0,1-1 0 16,-1 0-25-16,6-4-6 0,0-1-1 0,-6 0 0 15,6-9-89 1,0-1-19-16,0-5-3 0,0 0-1013 0</inkml:trace>
          <inkml:trace contextRef="#ctx0" brushRef="#br0" timeOffset="438777.2761">17987 9035 864 0,'0'0'76'0,"0"0"-60"16,17-10-16-16,5 5 0 0,1-10 160 0,5 5 30 15,0-5 6-15,6-1 0 0,6-9-72 0,-6 5-14 16,-6-5-3-16,6-5-1 0,6 0-56 0,-6-5-11 16,-6-1-3-16,-11 6 0 0,-6-5 8 0,1 0 2 15,4 5 0-15,-4 5 0 0,-24-1-14 0,7 6-2 16,10 5-1-16,-5 15 0 0,-16-15 11 0,4 5 1 16,1 5 1-16,11 5 0 0,-11 5-27 0,-12 0-6 15,0 10-1-15,6 0 0 0,-5 10 1 0,5 6 0 16,-12 9 0-16,7-5 0 0,-1 0-9 0,6 5 8 15,6 1-8-15,-6-1 8 0,6-10-8 0,5 0 0 16,6 5 0-16,-6-5 0 16,1-4-151-16,10-1-25 0</inkml:trace>
        </inkml:traceGroup>
        <inkml:traceGroup>
          <inkml:annotationXML>
            <emma:emma xmlns:emma="http://www.w3.org/2003/04/emma" version="1.0">
              <emma:interpretation id="{25B2F32D-3F60-4FAC-AF5A-CB7C93D6A621}" emma:medium="tactile" emma:mode="ink">
                <msink:context xmlns:msink="http://schemas.microsoft.com/ink/2010/main" type="inkWord" rotatedBoundingBox="27069,8712 28390,8619 28477,9848 27156,9942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441793.678">25130 8763 1900 0,'0'-25'84'0,"0"25"18"0,0-10-82 0,5 0-20 16,1 0 0-16,0 0 0 0,-1-5 130 0,7 5 22 15,-7 0 4-15,12 0 0 0,-5 0-100 0,5 0-21 16,5 0-4-16,1 5-1 0,-1-5-38 0,7 4-8 16,5 6-2-16,5-5 0 15,-5 5-138-15,6 0-27 0</inkml:trace>
          <inkml:trace contextRef="#ctx0" brushRef="#br0" timeOffset="441613.4839">25531 8200 1908 0,'0'0'42'0,"12"-10"9"0,5 0 1 0,0-5 1 0,-6 0-42 0,0-5-11 16,6 0 0-16,-6 0 0 0,-5 0 38 0,-6-1 6 0,0-4 0 0,0 0 1 0,0 0-29 0,-6-5-7 15,-5 5-1-15,0-5 0 0,-6 4 27 0,6 1 5 32,-6-5 0-32,0 5 1 0,0 5-21 0,5 5-5 0,1 0-1 0,0 5 0 15,-1 0-3-15,1 0-1 0,0 10 0 0,11 0 0 16,0 0-10-16,0 0 0 0,-12-5 0 0,12 5 8 15,0 0-8-15,-5 20 0 0,5 0 0 0,-6 5 0 16,-5 5 8-16,11 5-8 0,-6 0 12 0,6 11-4 16,-5-1 39-16,-1 5 7 0,0 0 2 0,-5 11 0 15,5-11-5-15,-5 10-1 0,5-4 0 0,-5 4 0 16,0-5-26-16,-1 11-4 0,-5-6-2 0,6 5 0 16,0-4-18-16,-1-6 0 0,7-5 0 0,-6 1 0 15,-1-6-74 1,7-5-12-16,-1-10-2 0,-5 0-1070 0</inkml:trace>
          <inkml:trace contextRef="#ctx0" brushRef="#br0" timeOffset="441330.2565">24734 8326 1465 0,'-6'-20'64'0,"6"20"15"0,12-10-63 0,-7-5-16 16,-5 5 0-16,-5 0 0 0,-1 5 94 0,0 0 16 15,1 0 3-15,-7 5 1 0,1-5-52 0,-6 15-10 0,-6 0-3 0,-5 5 0 16,0 10-25-16,-6 10-6 0,0 0-1 0,0 15 0 16,0-9 1-16,6 9 0 15,5-5 0-15,1 6 0 0,10-6-6 0,1-5-2 0,5 0 0 16,1-10 0-16,10 1 0 0,7-6 0 0,-1-5 0 0,6-5 0 15,0-5-2-15,5-5 0 0,7-10 0 0,5 0 0 16,0-5 4-16,0-5 0 0,5 0 0 0,-5-10 0 16,0-1-12-16,-6 1 0 0,1-5 0 0,-13 0 8 15,1 0-8-15,0 0 8 0,0-6-8 0,-5 6 8 16,-7-5 0-16,1 5-8 0,0 0 12 0,-1-5-4 16,-5 4 27-16,-5 6 5 0,-1 0 0 0,0 10 1 15,-11 0-23-15,6 5-5 0,0 5-1 0,-6 5 0 16,0 5-12-16,-6 0-16 0,-5 5 3 0,5 5-739 15,-5 0-147-15</inkml:trace>
          <inkml:trace contextRef="#ctx0" brushRef="#br0" timeOffset="443094.1373">25073 8794 799 0,'0'0'35'0,"0"0"8"0,0 0-35 0,0 0-8 0,0 0 0 0,0 0 0 16,0 0 68-16,0 0 12 0,0 0 3 0,0 0 0 15,0 0-49-15,12-11-10 0,-1 11-1 0,6-10-1 16,-6 5-9-16,12 5-1 0,-6-5-1 0,5 0 0 16,1 5-11-16,5 0 12 0,1 0-12 0,-7 0 12 15</inkml:trace>
        </inkml:traceGroup>
        <inkml:traceGroup>
          <inkml:annotationXML>
            <emma:emma xmlns:emma="http://www.w3.org/2003/04/emma" version="1.0">
              <emma:interpretation id="{8CD771D4-6E67-46E6-BC76-4B09A5B4AE8A}" emma:medium="tactile" emma:mode="ink">
                <msink:context xmlns:msink="http://schemas.microsoft.com/ink/2010/main" type="inkWord" rotatedBoundingBox="29814,8942 30888,8866 30967,9977 29893,10053"/>
              </emma:interpretation>
              <emma:one-of disjunction-type="recognition" id="oneOf32">
                <emma:interpretation id="interp36" emma:lang="" emma:confidence="0">
                  <emma:literal>L</emma:literal>
                </emma:interpretation>
                <emma:interpretation id="interp37" emma:lang="" emma:confidence="0">
                  <emma:literal>2</emma:literal>
                </emma:interpretation>
                <emma:interpretation id="interp38" emma:lang="" emma:confidence="0">
                  <emma:literal>&lt;</emma:literal>
                </emma:interpretation>
                <emma:interpretation id="interp39" emma:lang="" emma:confidence="0">
                  <emma:literal>.</emma:literal>
                </emma:interpretation>
                <emma:interpretation id="interp40" emma:lang="" emma:confidence="0">
                  <emma:literal>h</emma:literal>
                </emma:interpretation>
              </emma:one-of>
            </emma:emma>
          </inkml:annotationXML>
          <inkml:trace contextRef="#ctx0" brushRef="#br0" timeOffset="444047.0823">27369 8080 691 0,'12'-10'61'0,"-7"0"-49"16,1-6-12-16,5 6 0 0,6-5 121 16,-11 5 22-16,5 0 4 0,-5 0 1 0,5 5-27 0,-11 5-5 15,12-5 0-15,-12 5-1 0,0 0-24 0,0 0-5 16,0 0-1-16,0 0 0 0,0 0-29 0,11 10-5 15,-5 0-2-15,-1 10 0 0,-5 0-24 0,6 11-5 16,-6 4 0-16,-6 5-1 0,1 5 16 0,-7 11 3 16,-5-1 1-16,0 5 0 0,-5 6 4 0,-7-1 1 15,1 0 0-15,0 6 0 0,5-11-17 0,1-5-3 16,-7 1-1-16,7-1 0 0,-7-10 12 0,12-5 2 16,6 1 1-16,-6-6 0 0,6-10-30 0,-6 0-8 15,6-10 0-15,5 0 0 0,12 0 0 0,-6-15 9 16,-6 10-9-16,6-10 10 0,0 0-10 0,0 0 0 15,0 0 0-15,0 0 8 0,0 0-8 0,0 0 12 16,0 0-12-16,0 0 12 0,0 0-12 0,0 0 0 16,0 0 9-16,6-5-9 0,-6 5 8 0,11 0-8 0,-11 0 10 0,11-5-10 15,0 0 0-15,-11 5 0 0,0 0 0 0,0 0 0 16,0 0 0-16,0 0 0 0,0 0 0 0,0 0 0 16,0 0 0-16,12-5 0 0,-12 5 0 0,11 0 0 15,0-10 0-15,1 10 0 0,-12 0 0 0,11-5 0 16,0 0 0-16,1-5 0 0,-1 10 0 0,0-5 0 15,-11 5 0-15,17-5 0 0,-5 0 0 0,-1 0 0 16,0 0 0-16,-11 5 0 0,0 0 0 0,11-10 0 16,1 5 8-16,-12 5-8 0,0 0 0 0,0 0 0 0,0 0 0 0,0 0 0 15,0 0 0-15,17 0 0 16,-17 0 0-16,17-5 0 0,-17 5 0 0,11 0 0 0,6-5 9 0,-6 5-9 16,6 0 8-16,0-5-8 0,0 5 12 0,0 0-4 15,0 0 0-15,11 0 0 0,-5 0 20 16,5 0 3-16,6 0 1 0,0 0 0 0,6 0-32 0,-6 0 0 15,5 0 0-15,1 0 0 0,5 0 0 0,-5 5 0 16,5-5 0-16,0 5 0 0,-5-5 0 0,-1 5-8 16,1-5 8-16,0 5-13 15,-6 0-139-15,-1-5-27 0</inkml:trace>
        </inkml:traceGroup>
      </inkml:traceGroup>
      <inkml:traceGroup>
        <inkml:annotationXML>
          <emma:emma xmlns:emma="http://www.w3.org/2003/04/emma" version="1.0">
            <emma:interpretation id="{8E3DF6EC-153D-4AFF-B98D-09DA80278359}" emma:medium="tactile" emma:mode="ink">
              <msink:context xmlns:msink="http://schemas.microsoft.com/ink/2010/main" type="line" rotatedBoundingBox="3865,13423 34099,12018 34197,14135 3963,15540"/>
            </emma:interpretation>
          </emma:emma>
        </inkml:annotationXML>
        <inkml:traceGroup>
          <inkml:annotationXML>
            <emma:emma xmlns:emma="http://www.w3.org/2003/04/emma" version="1.0">
              <emma:interpretation id="{32ADD779-F497-4D8E-B50D-C0D266923276}" emma:medium="tactile" emma:mode="ink">
                <msink:context xmlns:msink="http://schemas.microsoft.com/ink/2010/main" type="inkWord" rotatedBoundingBox="3885,13849 5716,13764 5767,14872 3936,14957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455902.4979">1150 13238 964 0,'0'0'43'0,"-6"-10"9"0,1 0-42 0,-7-5-10 0,12-6 0 0,0 6 0 15,0-5 95-15,-5-5 17 0,-1 5 3 0,6-5 1 16,6 5-35-16,-1-5-6 0,-10 4-2 0,5 1 0 16,0 0-23-16,5 5-5 0,-5-5-1 0,-5 10 0 0,10 0 49 15,-5 10 10-15,0 0 1 0,0 0 1 16,0 0-117-16,0 0-23 0,0 0-5 0,6 10 0 0,5 0 40 15,-5 10 19-15,5 0-2 0,6 5 0 0,0 6 0 0,0 4 0 16,0 0 0-16,11 10 0 0,1 5-6 16,-1 6-2-16,6-1 0 0,0 10 0 0,-6 1-1 0,0-6-8 15,1 5 12-15,-7-4-4 0,1-6 8 0,-1-5 0 16,-5-4 1-16,0-6 0 0,0 0-9 0,-5-10-8 16,-1 0 12-16,0-9-12 0,-11-6 13 0,6 5-4 15,0-5-1-15,5-5 0 0,-5-5-8 0,-6-5 12 16,0 0-12-16,0 0 12 0,0 0-2 0,0 0 0 15,-6-10 0-15,6-5 0 0,0 0-2 0,-6-10-8 16,1-6 12-16,-1-4-4 0,0-10-8 0,1-5 0 16,-1 4 9-16,6-9-9 0,-6-5 0 0,1 4 0 0,-1 1 0 15,12 0 0-15,-1 5 0 0,1 4 0 16,5 6 0-16,-5 10 0 0,11 5 0 0,-11 10 0 0,5 5 0 0,-6 5 0 16,12 10 0-16,0 5 0 0,0 5 0 0,-5 10 0 15,5 10 0-15,5 5 0 0,-5 6 0 0,0 4 0 16,0 0 15-16,0 0 1 0,0 1 1 0,0-1 0 15,-6 0-17-15,1-4 0 0,-1-11 8 0,0-5-8 16,-11 0 0-16,6-10-9 0,0-5 1 0,-1-5 0 16,-5-10 24-16,0 0 4 0,0 0 2 0,0 0 0 15,6-5 6-15,0-10 0 0,-1-5 1 0,1-10 0 16,-6 0-7-16,6-5-2 0,-1-6 0 0,7-9 0 16,5 0-11-16,-6-1-9 0,6 1 12 0,0-10-12 15,5 10 14-15,1-1-4 0,0 6-1 0,-1-5 0 0,-5 5-9 16,6 4 0-16,-6 1 0 0,0 10 0 0,0 5 0 15,-6 5-19-15,6 0 3 0,-6 5 1 16,-5 4-50-16,5-4-11 0,1 10-1 0,-12 5-680 16,11 5-136-16</inkml:trace>
          <inkml:trace contextRef="#ctx0" brushRef="#br0" timeOffset="456387.1748">2552 13554 172 0,'0'0'8'0,"0"0"1"0,0 0-9 0,-5 10 0 0,-1 1 0 0,6-11 0 15,0 10 296-15,0-10 56 0,6 15 12 0,-6-15 3 16,0 0-245-16,11 0-49 0,0 0-9 0,6-5-3 16,6-5-2-16,-6-5-1 0,6-6 0 0,-1-4 0 15,12 0-8-15,-6-10-2 0,1 0 0 0,-1 0 0 16,-5-1-23-16,-1 6-5 0,1-5 0 0,-6 0-1 16,0 5-11-16,0-1-8 0,-6-4 9 0,0 5-9 15,-11 5 24-15,6 0-2 0,0 0 0 0,-1 5 0 16,-10 5 6-16,-1 4 2 0,0-4 0 0,-5 5 0 0,5 5-2 15,-5 5 0-15,-6 0 0 0,0 5 0 0,-5 5-12 16,-7 0-4-16,1 6 0 0,0 9 0 0,-1-5-4 0,1 10-8 16,0-5 11-16,5 10-11 0,-5 0 19 0,11 1-3 15,0 4-1-15,6 0 0 0,-1 5-5 0,7-4-1 16,-1 4 0-16,12-5 0 0,-1 0-1 0,1-10 0 16,5 6 0-16,6-6 0 0,6 0 0 0,0 0-8 15,-1-5 12-15,6 0-4 0,6 1 1 0,-5-6 0 16,5 0 0-16,0 0 0 15,-1 0-161-15,13 0-33 0</inkml:trace>
        </inkml:traceGroup>
        <inkml:traceGroup>
          <inkml:annotationXML>
            <emma:emma xmlns:emma="http://www.w3.org/2003/04/emma" version="1.0">
              <emma:interpretation id="{191845F5-8DF0-454A-BE6B-765D4C4D8B97}" emma:medium="tactile" emma:mode="ink">
                <msink:context xmlns:msink="http://schemas.microsoft.com/ink/2010/main" type="inkWord" rotatedBoundingBox="8244,13219 12222,13035 12304,14796 8326,14981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458465.3775">7495 13414 1036 0,'17'-20'46'0,"-11"10"10"0,-6-6-45 0,0 6-11 16,11-5 0-16,-5 5 0 0,0-5 59 0,-1 5 9 16,1-5 3-16,-6 5 0 0,6-10-25 0,-6 5-5 15,-6 0-1-15,6 5 0 0,0-5 28 0,-6 4 6 16,1 6 1-16,-1-5 0 0,-5 5 0 0,5 0 0 16,-5 5 0-16,-1 0 0 0,-5 0-25 0,6 5-5 15,-11 0-1-15,5 0 0 0,-6 5-12 0,0 6-4 16,-5-1 0-16,5 5 0 0,1 0-1 0,-1 10-1 15,1 5 0-15,-1 0 0 0,6 1-14 0,6 4-2 16,-6 0-1-16,5 5 0 0,1-4-9 0,0-1 0 16,-1-5 0-16,7 0 0 0,5 0 0 0,0-10 0 15,0 1 8-15,5-11-8 0,1-5 11 0,0 0 0 16,5 0 0-16,0-10 0 0,1-5-11 0,5-5-16 16,0-10 4-16,0 0 1 0,5-6 11 0,1-4-12 15,-1-5 12-15,1 0-12 0,0-10 12 0,-1 4-10 0,-5 1 10 16,0-5-10-16,0 0 10 0,-5 4 0 0,-1 6-9 15,6 0 9-15,-12 5 0 0,7 10 0 0,-7 10 0 0,1 0 0 16,-6 10 8-16,0 0 7 0,0 0 1 0,0 0 0 16,6 15-2-16,-1 10 0 0,-5 5 0 0,6 0 0 15,0 5-4-15,-1 1-1 0,-5-1 0 0,6 0 0 16,0-5-9-16,5 5-12 0,-5-4 2 0,-1 4 1 16,1-10-153-1,5 5-30-15,1-10-7 0</inkml:trace>
          <inkml:trace contextRef="#ctx0" brushRef="#br0" timeOffset="458661.9398">8078 13263 403 0,'-23'5'36'0,"18"-5"-36"0,5 5 0 0,0-5 0 0,-6 5 367 0,0 5 66 16,1 0 14-16,5 0 2 0,0 5-281 0,0 5-56 15,0 0-11-15,-6 1-2 0,0 4-47 0,6 0-8 16,0 0-3-16,0 0 0 0,6 0-18 0,0 0-4 15,-1 0-1-15,1-4 0 0,-6-1-18 0,6 0 0 16,5 0 0-16,0 0-9 16,6-5-59-16,-5 0-12 0,5-5-3 0,-6-5-978 0</inkml:trace>
          <inkml:trace contextRef="#ctx0" brushRef="#br0" timeOffset="458833.7712">8265 12800 1036 0,'0'0'92'0,"-12"-5"-73"0,7-5-19 0,-1 0 0 16,6-5 260-16,0 15 48 0,0 0 9 0,0 0 3 15,0 0-301-15,0 0-60 16,0 0-12-16,0 0-863 0</inkml:trace>
          <inkml:trace contextRef="#ctx0" brushRef="#br0" timeOffset="457710.8873">6223 13142 518 0,'0'0'23'0,"0"0"5"0,0 0-28 0,0-15 0 15,0 5 0-15,-6-5 0 0,1-5 162 0,5 10 27 16,-6-5 6-16,-5 5 1 0,5-5-100 0,-5 5-20 16,-1-1-4-16,-5 1-1 0,0 5-30 0,0 0-5 15,6 0-2-15,-6 5 0 0,6 0-6 0,-6 5 0 16,0 5-1-16,-6-5 0 0,12 6-2 0,-12-1 0 16,1 5 0-16,-7 0 0 0,7-5 1 0,-12 5 0 15,6 0 0-15,-6 5 0 0,-6-5 2 0,6 5 1 16,0 0 0-16,0 5 0 0,0-4 3 0,6 4 0 0,0 5 0 15,5 0 0-15,6 0-8 0,6 5-2 0,0 6 0 16,11-1 0-16,0 0-10 0,11 5-3 0,0 1 0 0,12 4 0 16,0-5-9-16,10-5 0 0,-4 6 0 0,5-6 0 15,0 0 0-15,5-5 0 0,-11 0 0 0,12-4 0 32,-6-6-28-32,6-5-10 0,-7-5-2 0,13 0-592 0,-12-5-119 0</inkml:trace>
          <inkml:trace contextRef="#ctx0" brushRef="#br0" timeOffset="458011.8987">6636 12539 806 0,'0'-25'72'0,"0"-5"-58"16,0-1-14-16,5-4 0 0,-5 0 194 0,0 5 36 0,6 0 7 0,-6 5 2 15,0 4-124-15,0 1-25 16,0 5-5-16,0 5-1 0,0 10-21 0,0 0-5 16,0 0-1-16,0 0 0 0,0 20-21 0,0 5-5 15,0 6-1-15,0 9 0 0,0 5-18 0,0 10-4 16,6 6-8-16,-6 4 12 0,5-5 12 0,-5 6 3 16,12-1 0-16,-7 6 0 0,7-1-10 0,-7-5-1 15,7-4-1-15,-7-1 0 0,7 0-15 0,-1 1 0 16,0-1 8-16,-5 0-8 0,5 1-13 0,-5-6-6 0,-6 0-1 15,6-5-698 1,5 6-140-16</inkml:trace>
          <inkml:trace contextRef="#ctx0" brushRef="#br0" timeOffset="459457.9343">8463 13268 979 0,'0'0'43'0,"0"0"9"0,11 0-41 0,6 5-11 15,-6 0 0-15,6 0 0 0,0-5 88 0,6 10 16 16,-6-5 4-16,0 5 0 0,0 5-5 0,5 0-1 16,-5 0 0-16,0 5 0 0,0 1-18 0,-6-6-4 15,6 5-1-15,-5 5 0 0,-1 0-6 0,-5-5-1 16,5 0 0-16,-5 0 0 0,-1-10-24 0,1 5-6 15,0-4-1-15,-6-11 0 0,0 0-13 0,0 0-2 16,0 0-1-16,0 0 0 0,0 0-25 0,0 0 0 16,0 0 8-16,0-16-8 0,0 1 0 0,0-10 8 15,5 5-8-15,1-5 8 0,0 0-8 0,-1-5 0 16,1 0 0-16,5-1 8 0,1-4-8 0,-7 5 0 16,12 0 0-16,-6 5 0 0,1 5 0 0,-1 5 0 15,-5 4 0-15,5 1 0 0,12 5 0 0,-6 5 0 16,-17 0 9-16,17 15-9 0,5 1 0 0,-5-1 0 15,0 5 0-15,-6 5 0 0,6 0 0 0,-5 10 0 16,5-5 0-16,-6 6 8 0,0-6 0 0,-11 0 1 0,6-5 0 16,0 0 0-16,-6 0-9 0,0-10 0 0,0 5 9 0,0-4-9 15,0-6 0-15,0-10 0 0,0 0 0 0,0 0 0 16,0 0 28-16,0 0 4 0,0 0 0 0,0 0 1 16,0 0-25-16,5-15-8 0,1-6 0 0,0-9 0 15,-6 0 0-15,11-10 0 0,0 5 0 0,1-6 0 16,5-4 0-16,-1 5-16 0,1 5 4 0,6 5 0 15,-6-1 12-15,-6 6 0 0,6 5 0 0,-5 0 0 16,5 10 0-16,-6 0 0 0,6 5 0 0,-17 5 0 16,11 5 12-16,6 5-4 0,-6 0 0 0,1 10-8 0,-1 0 24 15,0 5-3-15,-5 1 0 0,5-6 0 0,1 5-2 16,-1 0-1-16,0 0 0 0,-5 0 0 0,5 0-18 16,-5 1 0-16,0-1 8 0,-1 0-8 15,7-10-136-15,-7 0-30 0,1 5-6 0</inkml:trace>
        </inkml:traceGroup>
        <inkml:traceGroup>
          <inkml:annotationXML>
            <emma:emma xmlns:emma="http://www.w3.org/2003/04/emma" version="1.0">
              <emma:interpretation id="{8FD61230-0619-4C22-BA21-0CFAF3F053E8}" emma:medium="tactile" emma:mode="ink">
                <msink:context xmlns:msink="http://schemas.microsoft.com/ink/2010/main" type="inkWord" rotatedBoundingBox="15093,13658 18249,13511 18299,14572 15143,14719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461800.5572">13315 13233 950 0,'0'0'42'0,"0"0"9"0,11 0-41 0,-11 0-10 15,0 0 0-15,0 0 0 0,0 15 107 0,-5-5 19 16,-1 5 4-16,0 0 1 0,6 5-19 0,0 0-3 15,-11 0-1-15,11 5 0 0,-6 6-22 0,6-6-5 16,0 5-1-16,-5-5 0 0,5 5-34 0,-6-5-7 0,6 0-2 0,0 1 0 16,6-1-25-16,-6-5-4 15,-6-5-8-15,12 0-660 16,-6 0-139-16</inkml:trace>
          <inkml:trace contextRef="#ctx0" brushRef="#br0" timeOffset="461951.5392">13632 12800 2012 0,'0'0'44'0,"-6"-10"10"0,1-5 2 0,-1 5 0 0,6 10-45 0,0 0-11 0,-11 10 0 0,-1 0 0 16,1 5-123-16,0 5-26 0,-18 21-6 16,12-1-1-16</inkml:trace>
          <inkml:trace contextRef="#ctx0" brushRef="#br0" timeOffset="461498.6142">13151 12745 633 0,'0'0'56'0,"11"-10"-44"0,-5 0-12 0,0-5 0 16,-6 15 127-16,0 0 23 0,0-10 5 0,0 10 1 15,0 0-78-15,-12-5-15 0,1 0-3 0,0 5-1 16,-6 0-30-16,-6 0-5 0,1 0-2 0,-1 5 0 0,-5 0 14 0,-1 0 4 15,-5 0 0-15,1 5 0 0,-1 0 4 16,5-5 2-16,-5 5 0 0,0-5 0 0,1 5-16 0,-1 0-3 16,0 0-1-16,5 0 0 0,1 0-16 0,5 0-10 15,1 0 12-15,-1 6-12 0,6-6 8 0,6 0-8 16,0 5 0-16,5 0 0 0,6 5 0 0,6-5 0 16,-1 5 8-16,12 0-8 0,0 5 0 0,6 0 0 15,-1 1 0-15,7-6 0 0,5 0 8 0,0 0-8 16,0 0 12-16,5 0-12 0,-11 0 18 0,6-5-3 15,0 5-1-15,-5-4 0 0,5-1-2 0,-12-5-1 16,-5 0 0-16,0 0 0 0,0 0 17 0,-6-5 4 16,-11-5 1-16,0 0 0 0,0 0 17 0,0 0 3 15,-5 15 1-15,-7 0 0 0,-5 5-21 0,-5-5-4 16,-6 10-1-16,-1-5 0 0,-10 11-20 0,-7-1-8 16,1 0 0-16,-6 5 0 0,0 0-12 0,0 1-8 0,-5-6-1 15,11 0-1 1,-1 5-36-16,12-5-7 0,1-5-2 0,10 1 0 15,6-6-103-15,0-5-21 0</inkml:trace>
          <inkml:trace contextRef="#ctx0" brushRef="#br0" timeOffset="462973.257">14203 12785 864 0,'0'0'76'0,"0"0"-60"0,0 0-16 0,0 0 0 15,0 0 114-15,0 0 20 0,6-10 4 0,-6 10 1 16,0 0-59-16,0 0-11 0,-6-10-2 0,6 10-1 0,0 0-10 0,0 0-3 15,0 0 0-15,0 0 0 16,0 0-16-16,0 0-3 0,0 0-1 0,0 0 0 0,0 0 3 0,0 0 0 16,0 0 0-16,0 0 0 0,0 0 18 0,-6 10 4 15,1 0 1-15,-1 5 0 0,0-5-35 0,1 10-8 16,-12-4 0-16,11 4-1 0,0 0 1 0,1-5 0 16,-6-5 0-16,5 5 0 0,6-15 14 0,-6 10 3 15,6-10 1-15,0 0 0 0,-11 10-21 0,11-10-4 16,0 0-1-16,0 0 0 0,0 0-8 0,0 0 0 15,0 0 0-15,0 0 8 0,0 0-8 0,0 0 0 16,0 0 0-16,0 0 0 0,0 0 0 0,6-5 0 16,-1 0 0-16,-5 5 0 0,6-5 0 0,-6 5 0 15,0-10 0-15,0 10 8 0,0 0-8 0,0 0 0 16,0 0 0-16,0 0 0 0,0 0 0 0,0 0 0 16,0 0 0-16,0 0 0 0,0 0 0 0,0 0 0 15,0 0 0-15,0 0 0 0,0 0-8 0,6-5 8 0,-1 0 0 16,-5 5 0-16,0 0 0 0,0-10 0 0,0 10 0 15,0 0 0-15,6-5 0 0,-6 5 0 0,0 0 0 0,5-10 0 16,1 5 0-16,-6 5 0 0,0 0-9 0,0 0 9 16,0-10 0-16,0 10 0 0,0 0 0 0,0 0 0 15,0 0 0-15,6-10 0 0,-6 10 0 0,0 0 0 16,0 0 0-16,0 0 0 0,5-10 0 0,-5 10 0 16,0 0 0-16,0 0 0 0,12-10 0 0,-7 5 0 15,-5 5 0-15,12-11 0 0,-12 11 0 0,5-10 0 16,7 5 0-16,-1-5 0 0,-11 10 0 0,17 0 0 15,0-5 0-15,6-5 0 0,-1 5 0 0,6-5 0 16,-5 5 0-16,5 0 0 0,1 0 0 0,-7 0 0 0,1 0 0 0,5 0 0 16,-11 5 0-16,0-5-10 0,0 5 10 0,-6 5 0 15,-11-5 0-15,0 0 0 0,12 10 0 0,-7 0 0 16,-5 10 0-16,0 0 0 0,0 5 12 0,-11 1-1 16,0 9-1-16,-6 5 0 0,0 5 5 0,-6-5 1 15,-5 6 0-15,0-1 0 0,-1 0 12 0,-5 5 4 16,0 1 0-16,-5-1 0 0,-12-5-32 0,11 1 0 15,6-6 0-15,6 0 0 0,0-5 15 0,0-5-3 16,5 0-1-16,0-4 0 0,12-1 1 0,-6-5 0 16,11-5 0-16,6-15 0 0,0 0-12 0,0 0 0 15,0 0 0-15,12 10 0 0,-1-5 0 0,12-10 0 16,-1 0 0-16,7-5 0 0,5-5-9 0,-1 0-1 0,13 5 0 0,-1-10 0 31,-5-1-98-31,5 1-19 0,-6 5-4 0,1 0-608 0,-6-5-121 0</inkml:trace>
          <inkml:trace contextRef="#ctx0" brushRef="#br0" timeOffset="463286.6758">14067 13358 1267 0,'0'0'112'0,"0"0"-89"0,0 0-23 0,0 0 0 16,0 0 117-16,0 0 19 0,0 0 4 0,12 0 1 0,-12 0-6 0,17 0-2 16,-6-5 0-16,6 0 0 0,11 0-80 0,-5 5-16 15,5-5-3-15,6 0-1 0,0-5-33 0,6 0 0 16,-1 5 0-16,1-5 0 16,-6 5-128-16,5 0-33 0</inkml:trace>
          <inkml:trace contextRef="#ctx0" brushRef="#br0" timeOffset="463536.3243">15017 13243 1875 0,'-16'-5'83'0,"16"5"17"0,0 0-80 0,0 0-20 16,16-5 0-16,1 0 0 0,0 0 88 0,6-10 12 0,-6 4 4 0,11-4 0 15,1 0-53-15,-1-5-11 16,0 0-1-16,6-5-1 0,0-5-17 0,0 5-3 0,0 0-1 0,-6-6 0 15,-5-4-9-15,-1 5-8 0,1 5 9 16,-6 0-9-16,0 0 9 0,-11-1-9 0,-1 6 8 0,-5 5-8 16,0 0 20-16,-5 5-2 0,-1 5 0 0,-5 5 0 15,-6-5 8-15,0 10 2 0,-6 0 0 0,-5 5 0 16,-1 10 0-16,1 0 0 0,-6 11 0 0,0 4 0 16,0 0-13-16,0 0-3 0,1 5 0 0,-1 1 0 15,5-1-12-15,7 0 0 0,-7 0 0 0,7 0 0 16,16-4 0-16,1-1 9 0,-1 0-9 0,6 0 8 15,0-5-8-15,6 1 0 0,5 4 0 0,6-10 0 16,5 0-22-16,12-10-6 0,6 0-2 16,11-5-783-16,5-5-157 0</inkml:trace>
        </inkml:traceGroup>
        <inkml:traceGroup>
          <inkml:annotationXML>
            <emma:emma xmlns:emma="http://www.w3.org/2003/04/emma" version="1.0">
              <emma:interpretation id="{E284E294-EB74-43D9-A800-036EB278360B}" emma:medium="tactile" emma:mode="ink">
                <msink:context xmlns:msink="http://schemas.microsoft.com/ink/2010/main" type="inkWord" rotatedBoundingBox="18940,12840 22786,12661 22879,14661 19033,14840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463873.9062">16703 12388 576 0,'0'0'51'0,"0"-10"-41"0,-6-5-10 0,6 5 0 16,-5 0 228-16,-1 5 44 0,0-5 9 0,6 10 2 15,-5-10-129-15,-7 10-26 0,-5-5-4 0,0 10-2 16,0 0-23-16,0 5-5 0,0 5-1 0,0 0 0 16,-5 15-35-16,-6 5-7 0,5 11-2 0,0-1 0 15,-11 10-1-15,12 5 0 0,-7 6 0 0,1-1 0 16,6 0-19-16,-1 1-4 0,6-1-1 0,0-4 0 16,6-1-12-16,-1-5-4 0,1 5 0 0,5-4 0 15,6 4-8-15,0-5 0 0,0 6 0 0,12-6 0 16,-1 0-159-1,0-9-33-15,12-6-8 0</inkml:trace>
          <inkml:trace contextRef="#ctx0" brushRef="#br0" timeOffset="464465.8822">16810 13177 1382 0,'0'0'61'0,"0"0"13"0,0 0-59 0,0 0-15 15,0 0 0-15,0 0 0 0,12 5 192 0,-1 0 35 16,6-5 7-16,6 5 2 0,10 0-159 0,-4-5-31 16,5 0-6-16,5 0-2 0,7 0-20 0,-7 0-4 15,6-10-1-15,-5 0-722 16,5 0-145-16</inkml:trace>
          <inkml:trace contextRef="#ctx0" brushRef="#br0" timeOffset="464397.3827">17449 12846 1652 0,'0'0'73'0,"0"0"15"0,0 0-70 0,0 0-18 16,0 0 0-16,0 0 0 0,12-5 83 0,5-6 13 16,0-4 2-16,0 0 1 0,5-5-21 0,7-5-4 15,-7-5-1-15,1 5 0 0,-1-5-42 0,7-6-9 16,-1-4-2-16,-5 5 0 0,-6 0-12 0,-6-5-8 16,6-6 10-16,-6 6-10 0,-5 0 8 0,-1 0-8 15,-5-6 0-15,-5 6 0 0,5 5 0 0,-12 0 8 0,7 5-8 0,-7 5 0 16,1 4 28-16,-6 1 4 0,0 10 0 0,-5 0 0 15,5 5-32-15,-12 5 0 0,7 5 0 16,-1 5 0-16,1 10 0 0,-7 0 0 0,7 11 0 0,-1 4 0 16,6 5 0-16,-6 5 0 0,6 1 0 0,0 4 0 15,6 5 14-15,-6 5-3 0,6 6-1 0,0-1 0 16,-1 11 26-16,1-6 6 0,5 0 1 0,1 6 0 16,-7-6-7-16,1 1 0 0,0-6-1 0,5 0 0 15,-11 6-22-15,6-11-4 0,-6 5-1 0,5-4 0 16,1-1-8-16,-6-5-17 0,0-4 4 0,0-1 1 15,0-5-212-15,0-10-41 16</inkml:trace>
          <inkml:trace contextRef="#ctx0" brushRef="#br0" timeOffset="464915.8428">18236 11845 1890 0,'11'-25'41'0,"-11"25"9"0,11-10 2 0,-11 10 1 0,0 0-42 0,17 5-11 0,11 10 0 0,-11 0 0 16,-5 0 83-16,-1 10 14 0,23 11 3 0,-6 9 1 16,-11 5-14-16,-6 5-3 0,6 6-1 0,0 4 0 15,12 5-1-15,-12 6 0 0,-17-1 0 0,11 11 0 16,0-11-18-16,-11 11-3 0,-17-6-1 0,0 11 0 15,6-6-16-15,-6 5-4 0,-6-4-1 0,1-11 0 16,-18 6-27-16,1-11-12 0,10 1 10 0,-5-1-10 16,-5-5 0-16,-1-4 0 0,1-6 0 0,5-5 0 15,0-10-99-15,0-4-16 0,0-6-3 16,6-5-1190-16</inkml:trace>
          <inkml:trace contextRef="#ctx0" brushRef="#br0" timeOffset="465119.568">19191 13011 1094 0,'0'0'48'0,"0"-15"11"16,0 15-47-16,0 0-12 0,6-5 0 0,0-5 0 15,-1 0 75-15,7 5 13 0,10 0 2 0,1-5 1 0,-1 0-12 0,12 5-3 16,6-5 0-16,11 0 0 0,5-5 13 0,-5 5 3 16,0 0 0-16,6 0 0 0,-1-5-49 15,-10 10-10-15,-1 0-1 0,-6 0-1 0,1 0-23 0,-6 5-8 16,-6 0 0-16,-5 10-631 15,-6-5-130-15</inkml:trace>
          <inkml:trace contextRef="#ctx0" brushRef="#br0" timeOffset="465311.4694">19203 13213 1638 0,'0'0'72'0,"0"0"16"0,0 0-71 0,11 5-17 15,0 0 0-15,6 0 0 0,17 0 70 0,-17 5 10 16,0-10 3-16,17 0 0 0,11 0 4 0,6-5 1 0,-6 0 0 0,6-5 0 16,6 0-54-16,5 0-10 0,0-1-3 0,1 1 0 31,-1 0-95-31,11-5-19 0,6 5-4 0,1 5-1 0</inkml:trace>
        </inkml:traceGroup>
        <inkml:traceGroup>
          <inkml:annotationXML>
            <emma:emma xmlns:emma="http://www.w3.org/2003/04/emma" version="1.0">
              <emma:interpretation id="{1B1564FF-B6EE-418B-B123-152DD9ECE576}" emma:medium="tactile" emma:mode="ink">
                <msink:context xmlns:msink="http://schemas.microsoft.com/ink/2010/main" type="inkWord" rotatedBoundingBox="24241,12552 30939,12241 31021,14010 24323,14321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467126.2073">24315 12629 1857 0,'0'0'40'0,"0"0"9"0,12-10 2 0,-1 0 2 0,0 0-42 0,1-5-11 0,-1 5 0 0,0-5 0 16,1 5 28-16,-1 0 4 0,-5 0 1 0,5 0 0 15,0 0-25-15,-11 10-8 0,0-10 0 0,0 10 0 0,-6-10 22 0,1 0-2 16,-6 5-1-16,-1 0 0 16,-5 5 19-16,0 0 4 0,-5 10 1 0,-1 0 0 15,-5 0-10-15,5 5-1 0,-5 10-1 0,0 0 0 16,5 0-19-16,-5 5-4 0,-1 1-8 0,7-1 12 16,-1 5-12-16,-5 0 0 0,0-5 0 0,11 0 0 15,-6-4 0-15,6-1 0 0,0-5 0 0,11-5 0 0,1 0 0 16,5-5 0-16,0-10 0 0,0 0 0 0,22 0-15 0,1-5 1 15,5-10 0-15,6 0 0 16,0-5-18-16,0-10-3 0,6-1-1 0,-1-4 0 16,1 0 13-16,-6 0 3 0,5-10 0 0,1 4 0 0,5 1 20 0,-11 5-11 15,-11 5 11-15,-1 5-8 0,-5 4 28 0,-5 11 7 16,-7-5 1-16,-5 15 0 0,0 0 1 0,0 0 1 16,6 20 0-16,-12 1 0 0,1 9-30 0,-7 0 0 15,1 0 0-15,0 5 0 0,-1 0 0 0,7 1 0 16,-7 4-11-16,7 5-661 15,5-10-132-15</inkml:trace>
          <inkml:trace contextRef="#ctx0" brushRef="#br0" timeOffset="467393.9666">25560 12288 806 0,'-6'-26'36'0,"6"16"7"0,0 0-35 0,-6 0-8 0,1 0 0 0,-1 0 0 16,0 5 292-16,-11 0 57 0,0 5 11 0,0 0 3 15,6 0-254-15,-12 5-50 0,-5 5-11 0,-6 5-1 16,0 5-35-16,0-5-12 0,0 11 0 0,-5-1 9 16,5 5 16-16,0 5 3 0,0 5 1 0,0 0 0 15,0 1 7-15,12-6 2 0,-7 5 0 0,7 0 0 0,5 1-21 0,0-6-4 16,0 5-1-16,11-5 0 0,0-5-12 0,1 6 0 15,10-6 0-15,1 0 0 16,5-5-69-16,1 0-17 0,5-5-3 0</inkml:trace>
          <inkml:trace contextRef="#ctx0" brushRef="#br0" timeOffset="467587.4058">25673 12499 1440 0,'0'0'128'0,"0"0"-103"16,0 0-25-16,-6 20 0 0,-5 0 145 0,5 5 24 16,0 0 5-16,6 5 1 0,-5 1-73 0,-1-6-14 15,6 0-4-15,-6 5 0 0,1 5-41 0,-1-5-9 0,6 0-2 16,-6-4 0-16,1-1-32 0,5-5 0 0,-6 0 0 16,12 0 0-1,-6-10-143-15,5 0-32 0,7-5-6 0</inkml:trace>
          <inkml:trace contextRef="#ctx0" brushRef="#br0" timeOffset="467732.933">25995 12041 1785 0,'0'0'79'16,"0"0"17"-16,6-10-77 0,-6 10-19 0,11-5 0 0,0 5 0 15,1 0 27-15,-1 5 1 0,-11-5 1 0</inkml:trace>
          <inkml:trace contextRef="#ctx0" brushRef="#br0" timeOffset="467926.1525">26340 11991 1152 0,'0'0'51'0,"17"-10"10"0,-17 10-49 0,23-5-12 15,-1-5 0-15,7 5 0 0,-1-5 172 0,0 5 31 16,6-10 6-16,6 5 2 0,5-1-124 0,0-4-25 15,0 0-5-15,18 5-1 0,4 0-38 0,7-5-8 16,-6 0-2-16,5 0 0 0,1-5-8 0,-6 5 0 16,0 0 0-16,-6 0-11 15,-6 0-83-15,-5-1-17 0,28-19-3 0,-33 10-1 0</inkml:trace>
          <inkml:trace contextRef="#ctx0" brushRef="#br0" timeOffset="468119.0375">27121 11357 2113 0,'0'0'93'0,"-6"16"20"0,0 9-90 0,1 5-23 0,-1 5 0 0,0 10 0 16,6 6 92-16,0 4 15 0,-11 0 2 0,0 11 1 16,-6-1-33-16,0 5-6 0,-6 6-2 0,-5-1 0 15,5 6-45-15,-11-6-8 0,12 0-3 0,-12 1 0 16,5-6-71-16,1 1-14 0,0-1-4 0,0 0-1094 15</inkml:trace>
          <inkml:trace contextRef="#ctx0" brushRef="#br0" timeOffset="465823.4969">22155 12147 1594 0,'0'0'35'0,"0"-15"7"0,-6 5 2 0,-5-5 1 0,0-1-36 0,-6 6-9 0,-6-5 0 0,0 10 0 16,-5 0 79-16,0 5 13 0,-6 0 4 0,0 10 0 15,-6 0-42-15,1 10-8 0,-6 1-2 0,-1 14 0 16,12-5-3-16,0 10-1 0,1 0 0 0,-1 6 0 15,5-6-16-15,7 5-4 0,-1 0-1 0,12 6 0 16,-6-6-10-16,11 5-1 0,0 5-8 0,1 1 12 16,5-6-12-16,5 5 0 0,1-4 0 0,0-1 0 15,5 5-31-15,0-10-2 0,6-4-1 16,0-6 0-16,6-5-156 0,5-5-31 16,1-5-7-16</inkml:trace>
          <inkml:trace contextRef="#ctx0" brushRef="#br0" timeOffset="466185.8117">22517 12675 1616 0,'0'0'36'0,"-6"-5"7"0,6 5 1 0,-5 0 1 0,-7-5-36 0,1 5-9 16,0 5 0-16,-1 0 0 0,-5 0 64 0,0 0 12 16,0 0 1-16,0 5 1 0,0 0-34 0,-5 5-6 0,-1 0-2 0,1 5 0 15,-1 0-19-15,0 5-4 16,1 6-1-16,-1-1 0 0,6 5-3 0,0 0-1 15,6-5 0-15,5 5 0 0,1 1-8 0,-1-11 0 16,6 0 0-16,0-5 0 0,6-5 0 0,-1 0 0 16,7-5 0-16,-1 0 0 0,0-10-14 0,6 0-5 0,0-10-1 0,0-5 0 15,0 0 20-15,6-10 0 0,-6-5 0 0,5 0 0 16,-5-1 0-16,6-4 0 0,-1-10 0 0,-5 5 0 16,6 0 0-16,-6-6 0 0,0 1 0 0,0 0 0 15,0 5 0-15,-6 9 8 0,1 6-8 0,-1 5 12 16,-6 5 17-16,-5 15 3 0,0 0 1 0,0 0 0 15,-5 15-17-15,-1 10-3 0,-5 5-1 0,5 11 0 16,-5-1-12-16,5 5 0 0,-5 5 0 0,5 1 0 16,1-6 0-16,-1 0-15 0,6-10 3 0,6 6-637 15,-6-6-128-15</inkml:trace>
          <inkml:trace contextRef="#ctx0" brushRef="#br0" timeOffset="466595.1642">23190 12378 1440 0,'0'0'128'0,"0"0"-103"16,0 0-25-16,0 0 0 0,0 0 88 0,11 15 12 16,-5 0 2-16,-1 10 1 0,1 0-38 0,-6 6-7 15,0 9-2-15,-6 5 0 0,1 5-9 0,-1 6-3 16,-5-1 0-16,5 5 0 0,-5-4-4 0,0-1-2 15,-1-5 0-15,1 0 0 0,0-4 10 0,-1-1 1 16,1-10 1-16,0-5 0 0,5-5-21 0,0 1-4 16,-5-11-1-16,5 0 0 0,1-5 13 0,-1 0 3 15,6-10 0-15,0 0 0 0,-11 5-23 0,5-5-4 16,-5-5-1-16,0 0 0 0,5 0 0 0,-5-5 0 0,5 0 0 16,-5-5 0-16,11-6-3 0,0 1-1 0,0-10 0 0,5 0 0 15,7-10-8-15,5 0-11 0,-6-6 3 0,11-4 0 16,7 5 8-16,5-5-8 0,0 4 8 0,5-4-8 15,6 0 0-15,1 5 0 0,5 4 0 0,0-4 0 16,5 10-5-16,-11 5-1 0,1 5 0 0,-1 4 0 16,-17 6 14-16,0 10 0 0,-5 0 0 0,-6 10 0 15,-6-5 0-15,-11 0 0 0,0 15 0 0,0 11 0 16,-5-6-24-16,-12 5-8 0,0 0-1 0,-6 5-1 16,-5 5-12-16,-6 1-2 0,-6 4-1 0,-5 0-691 15,0 0-137-15</inkml:trace>
          <inkml:trace contextRef="#ctx0" brushRef="#br0" timeOffset="468533.3544">27432 12182 1882 0,'0'0'84'0,"-6"15"16"0,6 0-80 0,0 10-20 16,0-5 0-16,0 6 0 0,-6-6 36 0,6 0 4 16,0 0 0-16,0-5 0 0,6 0-32 0,5-5-8 15,-11-10 0-15,12 5 0 0,10 0 0 0,-5-5 0 16,11-5 0-16,6-5 0 16,0-5-24-16,6-5-7 0,-1 5-1 0,7-10 0 0,-1 5 23 0,6-6 9 15,-6 1-8-15,6 5 8 0,-6 5 8 0,1 5 8 16,-7 5 0-16,-5 10 1 0,-6 5 37 0,1 5 7 0,-7 10 2 15,-5 5 0-15,0 11-26 0,0 4-5 0,-6 5 0 16,-5 5-1-16,0 11-9 0,-6-11-2 0,-6 5 0 0,-5 1 0 16,-1-6 11-16,1 0 1 0,-6-4 1 0,-5-6 0 15,-7-5-10-15,1-5-3 0,-12-5 0 0,6-4 0 16,-5-11 17-16,-1 5 3 0,6-10 1 0,0 0 0 16,1-5-13-16,-1-5-2 0,11-5-1 0,-5-5 0 15,5 0 19-15,6-5 4 0,0-5 1 0,6 0 0 16,5-6-27-16,0 1-6 0,12 0 0 0,0-5-1 15,11-5-15-15,5 5 0 0,12-1 0 0,12 1-10 16,4 0-91-16,13 0-19 16,10 5-3-16,6 0-695 0,-5-6-139 0</inkml:trace>
        </inkml:traceGroup>
        <inkml:traceGroup>
          <inkml:annotationXML>
            <emma:emma xmlns:emma="http://www.w3.org/2003/04/emma" version="1.0">
              <emma:interpretation id="{6EF08BC0-36AE-41CC-8F2B-7427DB4882B4}" emma:medium="tactile" emma:mode="ink">
                <msink:context xmlns:msink="http://schemas.microsoft.com/ink/2010/main" type="inkWord" rotatedBoundingBox="31549,12550 34118,12430 34187,13907 31618,14027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470058.5912">29066 11674 748 0,'-11'-15'33'0,"11"15"7"0,0-10-32 0,0 0-8 0,-6 0 0 0,6 0 0 16,-6 0 97-16,6 10 18 0,0 0 3 0,0 0 1 16,0 0-31-16,-5 0-7 0,-12 0-1 0,6 0 0 15,-6 10-19-15,0 5-4 0,0 0-1 0,-6 10 0 16,0 5 2-16,1 11 0 0,-1-6 0 0,6 10 0 15,-5 5-3-15,10 6-1 0,1 4 0 0,5 5 0 16,1-4-24-16,10 4-5 0,1-5-1 0,5 6 0 16,6-6-16-16,0-5-8 0,6 1 8 0,-1-6-8 15,7 0-14-15,-1 0-8 0,0-4-2 0,12-11-916 16</inkml:trace>
          <inkml:trace contextRef="#ctx0" brushRef="#br0" timeOffset="470647.2218">29547 11634 518 0,'0'0'46'0,"0"0"-37"0,0-10-9 0,0 0 0 0,0 10 181 0,0 0 35 16,0 0 6-16,0 0 2 0,0 0-100 0,0 0-20 15,0 0-4-15,0 0-1 0,-6 20-42 0,1 0-8 16,-1 5-1-16,-5 5-1 0,-1 6-24 0,-5 4-5 15,6 0-1-15,-6 5 0 0,0 6 9 0,6 4 2 16,-1-5 0-16,1-5 0 0,0 1 5 0,-1-6 2 16,7 0 0-16,5-10 0 0,0 0-7 0,0-4 0 15,0-6-1-15,5 0 0 0,-5-10-10 0,0 0-1 16,0-10-1-16,6 15 0 0,-6-15-1 0,0 0 0 16,0 0 0-16,0 0 0 0,0 0 8 0,0 0 2 15,0 0 0-15,17 0 0 0,0 0-3 0,0 0 0 16,6-5 0-16,-1 0 0 0,7 0-21 0,-1 0 8 15,6 0-8-15,0 0 0 16,11-5-34-16,6 5-11 0,-12-5-3 0,7 5-1019 0</inkml:trace>
          <inkml:trace contextRef="#ctx0" brushRef="#br0" timeOffset="470912.5039">30209 12212 1897 0,'0'0'41'0,"0"0"9"0,-6 10 2 0,0 0 2 0,1 10-43 0,-7-5-11 15,-5 6 0-15,6 4 0 0,0 0 81 0,-6 0 15 16,0 5 2-16,-6 5 1 0,0 0-69 0,1 1-14 15,-6 4-2-15,5-10-1 0,0 5-13 0,-5-5 0 16,0 1 0-16,5-6 0 16,1-5-87-16,5 0-20 0,0 0-4 0,0-5-1 0</inkml:trace>
          <inkml:trace contextRef="#ctx0" brushRef="#br0" timeOffset="471275.906">30570 11664 1785 0,'0'0'79'0,"0"0"17"0,0 0-77 0,0 0-19 0,6 20 0 0,0 5 0 16,-6 6 65-16,-6 4 10 0,6-5 1 0,-6 15 1 16,1 10-14-16,-6 1-3 0,-1-1-1 0,1-5 0 15,0 6-30-15,-1-6-5 0,7 0-2 0,-7-5 0 16,1-9-11-16,5 4-3 0,-5-5 0 0,5-5 0 15,6-5-8-15,-5 5 0 0,-1-4 0 0,0-6 0 16,1-5-22-16,-1 5-10 0,0 0-1 0,-5-10-1 16,5 0-147-16,-5 0-30 0,0-5-5 0</inkml:trace>
          <inkml:trace contextRef="#ctx0" brushRef="#br0" timeOffset="471512.574">30418 11946 115 0,'5'-15'10'16,"7"-11"-10"-16,5 1 0 0,0 0 0 0,5-10 249 0,7 5 48 16,-7-5 10-16,6-1 1 0,6 6-163 0,0 0-33 15,0 5-6-15,-5 5-2 0,5 5-33 0,-12 0-7 16,6 10-2-16,1 0 0 0,-7 0-27 0,7 10-6 16,-7 0-1-16,-5 5 0 0,6 0-28 0,-6 10 0 15,0 0 0-15,-6 5 0 0,0 5 0 0,1-5 11 0,-12 11 0 0,0-6 0 16,0 0 8-16,-6 0 1 0,-5 0 1 0,-1 0 0 15,1-4-7-15,-6-6-2 0,-6 0 0 0,1 0 0 16,-1-10 31-16,-5 0 5 0,0-5 2 0,5 0 0 16,-5 0-26-16,0-5-4 0,5 0-2 15,-5 0 0-15,5 0 1 0,0 0 0 0,12-5 0 0,0 5 0 16,11 0-3-16,-17 10 0 0,17-10 0 0,-6 10 0 16,0 5-2-16,6 0-1 0,-5 5 0 0,10 6 0 15,1-6-13-15,0 5 0 0,5 0 0 0,0 0 0 16,6 0 0-16,6 0 0 0,-6 1 0 0,6-1 0 15,-1 0-92-15,6 0-19 16,-5-5-3-16,0 0-1 0</inkml:trace>
          <inkml:trace contextRef="#ctx0" brushRef="#br0" timeOffset="471964.0743">31119 11569 403 0,'0'0'17'0,"0"0"5"0,11-10-22 0,-5 5 0 0,5-6 0 0,1 1 0 15,-7 5 237-15,7-5 43 0,5 0 9 0,0 10 2 16,0-5-150-16,0 10-29 0,-1 0-7 0,1 5-1 15,0 5-20-15,0 11-5 0,-5 4-1 0,-1 5 0 16,0 5-6-16,-5 10-2 0,-6 1 0 0,0 9 0 16,-6 10-10-16,-11 6-1 0,0-6-1 0,0 6 0 15,-5-6-5-15,-1 5-1 0,-5-4 0 0,0 4 0 16,-6 1-27-16,5-1-5 0,-5-5-2 0,1-4 0 16,-1 4-18-16,-6-4-9 0,-11-11 1 0,6 0-823 15,0 0-164-15</inkml:trace>
        </inkml:traceGroup>
      </inkml:traceGroup>
      <inkml:traceGroup>
        <inkml:annotationXML>
          <emma:emma xmlns:emma="http://www.w3.org/2003/04/emma" version="1.0">
            <emma:interpretation id="{36A3E52C-B2BF-422D-ADF1-0C26C430C861}" emma:medium="tactile" emma:mode="ink">
              <msink:context xmlns:msink="http://schemas.microsoft.com/ink/2010/main" type="line" rotatedBoundingBox="4806,15773 17903,15321 17985,17696 4888,18148"/>
            </emma:interpretation>
          </emma:emma>
        </inkml:annotationXML>
        <inkml:traceGroup>
          <inkml:annotationXML>
            <emma:emma xmlns:emma="http://www.w3.org/2003/04/emma" version="1.0">
              <emma:interpretation id="{087658CA-F59A-46D5-B0C2-F5B98466F0BA}" emma:medium="tactile" emma:mode="ink">
                <msink:context xmlns:msink="http://schemas.microsoft.com/ink/2010/main" type="inkWord" rotatedBoundingBox="4837,16670 6329,16619 6377,18020 4885,18072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487155.4966">2852 15766 550 0,'0'0'24'0,"0"0"6"0,0 0-30 0,0 0 0 16,0 0 0-16,0 0 0 0,6-10 48 0,-6 10 4 15,0-5 1-15,0 5 0 0,0 0-11 0,0 0-2 0,0 0-1 16,0 0 0-16,0 0-6 0,0 0-1 0,0 0 0 0,0 0 0 16,0 10-4-16,0-10-2 0,-6 5 0 0,6-5 0 15,0 0-14-15,0 0-4 0,0 11 0 0,0-11 0 16,0 0-8-16,0 0 0 0,0 0 0 0,0 0 0 16,0 0 0-16,0 0 8 0,0 0-8 0,0 0 8 15,0 0-8-15,0 0 0 0,0 0 0 0,0 0 0 16,0 0 0-16,0 0-14 0,0 0 3 0,0 0 1 15,0 0 10-15,0 0 0 0,0 0 0 0,0 0 0 16,0 0 0-16,0 0 0 0,0 0 0 0,0 0 0 16,0 0 0-16,0 0 0 0,0 0 10 0,0-11-10 15,-5 6 20-15,5 5-3 0,0 0 0 0,0 0 0 16,-6-10 3-16,6 10 0 0,0 0 0 0,0 0 0 0,6-10 0 16,-6 10 1-16,-6-10 0 0,0 5 0 0,6 5 11 15,0 0 3-15,6-15 0 0,-6 15 0 0,0 0 4 0,0 0 1 16,0 0 0-16,0 0 0 0,0 0-6 0,0 0-1 15,0 0 0-15,0 0 0 0,0 0 0 0,0 0 0 16,0 0 0-16,0 20 0 0,6 0 7 0,-6 16 2 16,0 4 0-16,0 5 0 0,-6 15 0 0,-5-4 0 15,-1 9 0-15,-5 10 0 0,6-4-2 0,-12-1 0 16,6 6 0-16,0-6 0 0,0-5-12 0,0-4-2 16,0-6-1-16,1 5 0 0,-1-9-16 0,0-6-9 15,5 5 10-15,1-10-10 0,5-4 0 0,-5-6 0 16,5 0 0-16,1-5 0 0,-7 5 0 0,12-5-15 15,-5-5 2-15,-1 6 0 0,0-11-8 0,6 5-2 16,-5-10 0-16,5-10 0 16,0 15-173-16,0-15-36 0</inkml:trace>
          <inkml:trace contextRef="#ctx0" brushRef="#br0" timeOffset="488054.3914">3406 16531 576 0,'0'0'51'0,"0"0"-41"16,0 0-10-16,0 0 0 0,0 0 125 0,0-15 23 15,-5 10 5-15,5 5 1 0,0-11-20 0,0 11-4 16,0-10-1-16,0 10 0 0,0 0-23 0,0 0-5 16,-12 5-1-16,1 6 0 0,-6-1-37 0,6 5-8 15,0 0-2-15,-1 10 0 0,-5 0-17 0,6 0-3 0,0 5-1 0,5 0 0 16,0 1-16-16,1-1-4 15,-1 5-1-15,6 0 0 0,0 0-11 0,6-4 0 16,-1-1 0-16,7-5 8 0,-1-5-8 0,0 0 0 16,1-5 0-16,5-5 0 0,-6-5 0 0,6-5 0 0,-6 0 0 0,6-10 0 15,0 0 0-15,0 0 0 0,0-10 0 16,6 0 0-16,-6-5 0 0,-6 0 0 16,6-6 0-16,0 1 0 0,0 0 0 0,-6 0 0 0,0-5 0 0,-5 5 0 15,0-1 0-15,-6-4 0 0,0 5 0 0,0 5 0 16,-6 5 0-16,6-5 10 0,-6 10-10 0,-5-6 10 15,-6 6-2-15,6 5 0 0,-6 5 0 0,0-5 0 16,6 10-8-16,-6 0 8 0,0 0-8 0,-6 10 8 16,6-5-20-16,0 5-4 0,-6 0 0 0,1 6-1 15,5 4-155-15,-6-5-30 16</inkml:trace>
          <inkml:trace contextRef="#ctx0" brushRef="#br0" timeOffset="486287.6233">2077 16244 871 0,'6'-5'38'0,"-6"0"9"0,6 5-38 0,-1-5-9 0,1-5 0 0,-6 5 0 15,6 0 70-15,-1 0 12 0,1-5 2 0,0 5 1 16,-1 0-13-16,-5 5-4 0,0 0 0 0,6 0 0 15,5-5-20-15,-5 5-5 0,5-5-1 0,0 0 0 16,1 5-11-16,-1 0-3 0,-5 0 0 0,11-5 0 16,0 0-5-16,0 5-2 0,5 0 0 0,-5 5 0 15,6-5-11-15,0 0-2 0,5 5-8 0,0-5 12 0,6 5 4 0,6-5 0 16,-6-5 0-16,5 0 0 16,6 0 0-16,6-5 0 0,0 0 0 0,6-1 0 0,-6-4-3 15,0 0 0-15,-1-5 0 0,1 5 0 0,0 0-13 0,-6 0-8 16,1 0 8-16,-12 5-13 0,5 0 13 0,-10 5 0 15,-1 0 0-15,-6 5 0 0,1 0 0 0,-6 5 10 16,0 0-2-16,-6 0 0 16,1 5-64-16,-1 0-12 0,-11-10-4 0</inkml:trace>
        </inkml:traceGroup>
        <inkml:traceGroup>
          <inkml:annotationXML>
            <emma:emma xmlns:emma="http://www.w3.org/2003/04/emma" version="1.0">
              <emma:interpretation id="{39167A66-1D11-4C2F-9500-5F0704B2E519}" emma:medium="tactile" emma:mode="ink">
                <msink:context xmlns:msink="http://schemas.microsoft.com/ink/2010/main" type="inkWord" rotatedBoundingBox="7819,16434 11322,16313 11378,17921 7875,18042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489084.8267">5437 16033 986 0,'0'0'44'0,"0"0"8"0,0 0-41 0,0 0-11 15,0 0 0-15,0 0 0 0,0-10 85 0,0 10 15 16,-12-10 4-16,12 10 0 0,0 0-28 0,0 0-6 16,-11 5-1-16,-6 0 0 0,0-5-3 0,-5 10-1 15,-1 10 0-15,0 0 0 0,6 0-12 0,-11 5-2 16,6 1-1-16,-1 4 0 0,0 0-26 0,1 0-6 16,-1 5-1-16,6 0 0 0,-6 1-9 0,12-6-8 0,0 0 9 0,-1-5-9 15,12-5 0-15,-5 5 0 0,10-10 0 0,1 6 0 16,5-11 0-16,1 5 0 0,5-5 0 0,5 0-10 15,-5-5 10-15,12 5-8 0,-1-5 8 0,0 0-8 16,0 0 8-16,-5 0 0 0,5 0 0 0,1 5 0 16,-1 0 0-16,-5-5 0 0,-1 10 0 0,-5-10 0 15,0 5 0-15,0 0 0 0,0 0 0 0,-11 0 11 16,-1 6 13-16,-5-1 2 0,-5 0 1 0,-1 0 0 16,-11 0 13-16,6 5 2 0,-1 0 1 0,1 0 0 15,-6 0-22-15,-5 0-4 0,-1 6-1 0,0-6 0 16,1-5-16-16,-7 10 0 0,1 0 0 0,-6 0 0 15,6 0-120-15,-6 0-17 0,0 1-4 0,6-1-480 16,5-5-96-16</inkml:trace>
          <inkml:trace contextRef="#ctx0" brushRef="#br0" timeOffset="489450.6402">6217 15515 1638 0,'6'-10'36'0,"0"-5"7"0,-1 0 1 0,7 5 3 0,-7 5-38 0,-5 5-9 0,0 0 0 0,0 0 0 15,6 10 58-15,0 10 10 0,-1 5 1 0,-5 10 1 16,-5 11-17-16,-1-1-3 0,0 10-1 0,-5 10 0 15,0 6 1-15,-6-1 0 0,5 11 0 0,-10 4 0 16,5 6-22-16,0-6-5 0,-6-4-1 0,6-1 0 16,-5-10-6-16,-1 1-2 0,6-6 0 0,0-5 0 15,0-9-14-15,6-1 0 0,-6-5 0 0,5-5 0 16,-5-9 0-16,6-6 0 0,0 0 8 0,0-10-8 16,5-5 0-16,-5 0 0 0,5-10 0 0,6 0 0 15,-6-10-10-15,1-5 2 0,5-10 0 0,5 0 0 16,1-6-7-16,5 1-1 0,1-5 0 0,4-5 0 15,1 0 16-15,6-6 0 0,0 6-10 0,5 0 10 0,0 5 0 0,6 5 0 16,-6 5 0-16,1 9 0 0,-7 11 0 0,1 5 0 16,0 5 0-16,-6 11 0 0,0 4 12 0,0 5 0 15,-6 5 0-15,-6 5 0 0,7 0-4 0,-7 0-8 16,1 6 12-16,-6-6-4 0,6 0 0 0,-1 0-8 16,7-5 12-16,-1 1-4 15,-5-6-76-15,11-5-15 0,5-10-3 0,1 0-1 0</inkml:trace>
          <inkml:trace contextRef="#ctx0" brushRef="#br0" timeOffset="489709.1749">7049 16541 1875 0,'0'-10'41'0,"-6"0"9"0,0-5 2 0,1 4 0 0,-7 1-41 0,7 5-11 0,5 5 0 0,-6-10 0 16,6 10 60-16,-11 0 9 0,5-5 3 0,-5 10 0 15,-1 5-32-15,1 0-5 0,6 6-2 0,-7 9 0 16,1 5-25-16,5 0-8 0,-5 5 0 0,11 5 0 16,-6-4 0-16,1 4 0 0,-1-10 0 0,6 0 0 15,6-5 0-15,-1 0 0 0,1-5 0 0,0-4 0 16,5-1-25 0,0-5-6-16,1-10-1 0,-7 5 0 0,-5-5 32 0,17-10 0 0,0 0 0 0,0-5 10 15,6-1-10-15,-6 1 0 0,-6-10-12 0,6 5 12 16,0-5 0-16,0-5 0 0,-6 5 0 0,-5 0 0 15,-1-6 0-15,7 1 0 0,-7 5 0 0,-5-10 0 0,0 5 28 16,0-5 1-16,0 9 0 0,0-4 0 0,-5 5-3 16,-1 10-1-16,0 0 0 0,1 5 0 0,-12 0 12 0,6 5 3 15,-6 10 0-15,0 0 0 0,0 5-32 0,-6 5-8 16,6 5 0-16,-6 0 0 16,1 10-85-16,-1 1-19 0,-5-1-3 0,0 5-1 0</inkml:trace>
          <inkml:trace contextRef="#ctx0" brushRef="#br0" timeOffset="490194.3195">7693 16340 1749 0,'0'0'77'0,"0"0"17"0,0 0-75 0,0 0-19 0,0 0 0 0,0 0 0 0,0 0 67 0,12 10 9 16,-1 5 3-16,-5 5 0 16,-1 5-41-16,-5 5-8 0,6 0-2 0,-6 6 0 15,0-1-12-15,0 5-2 0,0-5-1 0,6-5 0 16,-1 0-13-16,-5-4 0 0,6-1 0 0,5-10 0 16,1 0 0-16,-1-5 0 0,0-5 0 0,1-5 0 15,4-10-10-15,1 0 10 0,0-10-8 0,0 0 8 16,6-6 0-16,0-4 0 0,-6 0 0 0,5 0 0 15,-5 0 0-15,-6 0 0 0,1 0 0 0,-1 4 0 16,-5 6 20-16,-1 5 4 0,-5 5 0 0,0 10 0 16,0 0 10-16,0 0 2 0,6 10 1 0,0 15 0 0,-1-5-9 15,1 11-1-15,-6 4-1 0,6 0 0 0,-6-5-26 0,5 0 8 16,7 0-8-16,-1-4 0 0,0-1 0 0,1-5-20 16,5 0 3-16,0-5 1 0,5-10 16 0,1-5 0 15,5-5-8-15,0-5 8 0,1-10 0 0,-1 0 0 16,6-5 0-16,-6-6 0 0,6 1 16 0,-6-5 1 15,1 0 0-15,-7-5 0 0,1 5 10 0,-1-6 1 16,-5 6 1-16,-5 0 0 0,-1 5-5 0,0 10-2 16,-5 0 0-16,0 4 0 0,-6 1-12 0,0 5-2 15,0 10-8-15,0 0 12 16,-6-10-38-16,6 10-8 0,0 0-2 0,-11 10-741 16,5 0-149-16</inkml:trace>
        </inkml:traceGroup>
        <inkml:traceGroup>
          <inkml:annotationXML>
            <emma:emma xmlns:emma="http://www.w3.org/2003/04/emma" version="1.0">
              <emma:interpretation id="{A04F9137-E3FA-4C7C-8FDF-BE37443A676E}" emma:medium="tactile" emma:mode="ink">
                <msink:context xmlns:msink="http://schemas.microsoft.com/ink/2010/main" type="inkWord" rotatedBoundingBox="13144,15485 16031,15385 16113,17761 13226,17861"/>
              </emma:interpretation>
              <emma:one-of disjunction-type="recognition" id="oneOf41">
                <emma:interpretation id="interp49" emma:lang="" emma:confidence="1">
                  <emma:literal>his</emma:literal>
                </emma:interpretation>
                <emma:interpretation id="interp50" emma:lang="" emma:confidence="0">
                  <emma:literal>Lis</emma:literal>
                </emma:interpretation>
                <emma:interpretation id="interp51" emma:lang="" emma:confidence="0">
                  <emma:literal>hi'</emma:literal>
                </emma:interpretation>
                <emma:interpretation id="interp52" emma:lang="" emma:confidence="0">
                  <emma:literal>Qs</emma:literal>
                </emma:interpretation>
                <emma:interpretation id="interp53" emma:lang="" emma:confidence="0">
                  <emma:literal>{is</emma:literal>
                </emma:interpretation>
              </emma:one-of>
            </emma:emma>
          </inkml:annotationXML>
          <inkml:trace contextRef="#ctx0" brushRef="#br0" timeOffset="491297.9978">11890 14500 2066 0,'0'0'45'0,"0"0"10"0,0 0 1 0,0 0 3 0,0 0-47 0,11 15-12 0,-5 0 0 0,0 10 0 16,-6 0 41-16,5 15 7 0,-10 11 0 0,5 4 1 15,-6 10-3-15,0 6-1 0,-5 9 0 0,-6 10 0 16,6 16 5-16,-12 0 1 0,-5 9 0 0,5 6 0 16,-11 0-6-16,6-6-1 0,-6 6 0 0,0-6 0 15,6 1-26-15,-6-10-6 0,11-11 0 0,-5 1-1 16,11-16-11-16,-6-9 8 0,1-6-8 0,5-5 8 15,0-9-8-15,-6-11 10 0,6-5-10 0,0-5 10 16,6-10-10-16,0-10 0 0,-1-5 0 0,12-5-11 16,-11-10 11-16,5-10-8 0,6-5 8 0,0-10-8 0,6 0 8 15,0-6 0-15,11-9-9 0,5 0 9 0,-5 0 0 0,11-6 0 16,-5 1 0-16,5 5 0 0,6 4 0 0,0 6 0 16,-6 10 0-16,1 5 0 0,-1 10 8 0,0 5-8 15,-5 5 8-15,0 10-8 0,-1 0 8 0,-5 10-8 16,0 0 8-16,0 10-8 0,-6 0 8 0,1 5-8 15,5-4 0-15,-12 4 8 0,12-5-25 0,-5 5-6 16,-1-10-1-16,0 5 0 16,6-5-188-16,-5 0-37 0</inkml:trace>
          <inkml:trace contextRef="#ctx0" brushRef="#br0" timeOffset="491985.4613">12342 16209 2120 0,'0'0'47'0,"-5"-5"9"0,-1-5 3 0,6 10 0 0,0 0-47 0,0 0-12 0,6-10 0 0,-6 10 0 15,11-5 37-15,-11 5 6 0,0 0 1 0,0 0 0 16,6 5-12-16,5 5-3 0,0 5 0 0,-5 10 0 16,0 0 6-16,-6 0 1 0,-6 5 0 0,6 1 0 15,-6-1-11-15,1 0-1 0,5-5-1 0,0 0 0 16,-6-5 7-16,6-5 2 0,0 6 0 0,0-21 0 15,-6 10-24-15,6-10-8 0,0 0 0 0,0 0 0 16,17 10 0-16,0-10 0 0,-5 0 0 0,5 0 0 0,5-5 0 16,-11 0 0-16,6 0 0 0,0-5 0 0,-5 4 0 15,-12 6 0-15,0 0 0 0,0 0 0 0,0 0 12 0,0 0-3 16,11-5-1-16,-11 5 0 0,0 0-8 0,0 0 8 16,0 0-8-16,0 0 8 0,0 0-8 0,0 0 0 15,0 0 0-15,17 0 0 0,-17 0 0 0,0 0 0 16,17 0 0-16,0 0 0 0,-6-5 0 0,6 0 0 15,-17 5 0-15,12-5 0 0,-12 5 0 0,11-5 0 16,-11 5 0-16,0 0 0 0,0 0 0 0,0 0 0 16,11-5 0-16,-11 5 0 0,0 0 0 0,0-10 0 15,0 10 0-15,0 0 0 0,11-10 8 0,-11 10 0 16,6-5 0-16,-6 5 0 0,6-15-8 0,5 10-9 16,0-5 9-16,-5 0-13 0,5 0 13 0,1-5 0 15,5 0 0-15,-6 0-9 0,6-5 9 0,0-1 0 16,-6-4 0-16,6 0 0 0,0 0 0 0,0 0 0 15,0-10 0-15,0 0 0 0,0-1 0 0,0 1 0 0,6-5 0 16,-1 5 0-16,1 0 0 0,-1-1 0 0,1 6 0 0,5 0 0 16,6 10 0-16,-5 5 0 0,-1 0 0 0,6 10 0 15,-6-5 0-15,-5 15 0 0,5 5 0 0,-11 0 0 16,0 10 0-16,0 0 0 0,-6 5 0 0,-5 0 0 16,-6 0 8-16,-6 6 0 0,0-1 0 0,1 0 0 15,-6 0 1-15,-6-5 1 0,0 0 0 0,0-5 0 16,-6 6 17-16,-5-6 3 0,-1 0 1 0,1 0 0 15,-6 0-23-15,6-5-8 0,-12 0 0 0,6 0 9 16,-5 0-1-16,-1 0-8 0,-5-5 12 0,5 1-4 16,-5-6-8-16,6 0-14 0,-1 0 3 0,0 0 1 15,1-5-104-15,-1-5-21 0,12-5-4 0</inkml:trace>
          <inkml:trace contextRef="#ctx0" brushRef="#br0" timeOffset="492091.9025">12919 15314 2016 0,'-17'-15'89'0,"17"15"19"0,0 0-87 0,0 0-21 15,-11-5 0-15,11 5 0 0,-6 5 51 0,1 5 5 16,-1 0 2-16,0 0-1012 0</inkml:trace>
          <inkml:trace contextRef="#ctx0" brushRef="#br0" timeOffset="490847.0921">11138 15048 1497 0,'0'-10'133'15,"0"-1"-106"-15,0 1-27 0,0 10 0 16,0 0 126-16,0 0 20 0,0 0 4 0,0 0 1 15,5 21-75-15,1 9-16 0,-6 15-2 0,0 10-1 0,-11 6-12 0,5 14-2 16,-11 5-1-16,0 6 0 0,-6 4-6 0,-5 1-2 16,-6 9 0-16,0 1 0 0,-5-1-12 0,-1-4-2 15,1 0-1-15,-7-1 0 0,1-9-19 0,0-6 0 16,0-5 8-16,5-4-8 0,0-1 0 0,6-5 0 16,6-4-11-16,0-6 11 15,5-5-180-15,1-9-28 0,5-6-7 0</inkml:trace>
          <inkml:trace contextRef="#ctx0" brushRef="#br0" timeOffset="490598.4346">10436 16098 1440 0,'0'0'128'0,"12"-10"-103"15,-1-5-25-15,0 0 0 0,6 0 108 0,12 0 17 16,-1 0 3-16,11 5 1 0,1-5-52 0,5 5-10 16,1 0-3-16,4 0 0 0,1 4-29 0,6 1-7 15,-6 0 0-15,0 0-1 0,5 0-19 0,-5 0-8 16,0 0 0-16,-6 0 8 0,1 0-8 0,-1 0 0 16,-6 0 0-16,1 0 0 15,0-5-92-15,-7 0-12 0,-10 0-1 0,0 0-1 0</inkml:trace>
        </inkml:traceGroup>
        <inkml:traceGroup>
          <inkml:annotationXML>
            <emma:emma xmlns:emma="http://www.w3.org/2003/04/emma" version="1.0">
              <emma:interpretation id="{0336943E-60C9-4CE0-8A56-57D54FB6DF52}" emma:medium="tactile" emma:mode="ink">
                <msink:context xmlns:msink="http://schemas.microsoft.com/ink/2010/main" type="inkWord" rotatedBoundingBox="17849,16891 17957,16888 17983,17626 17875,17629"/>
              </emma:interpretation>
            </emma:emma>
          </inkml:annotationXML>
          <inkml:trace contextRef="#ctx0" brushRef="#br0" timeOffset="493875.3184">15198 16485 2602 0,'0'0'57'0,"0"0"12"16,0 15 3-16,0 1 1 0,-5-1-58 0,-7 0-15 0,7 0 0 0,-6 0 0 0,5 0 48 0,0 0 6 15,-5 0 2-15,0 0 0 0,-1 0-45 0,7-5-11 16,-1 0 0-16,0 0 0 15,1 6-129-15,5-16-28 0,0 0-6 0</inkml:trace>
          <inkml:trace contextRef="#ctx0" brushRef="#br0" timeOffset="493695.4458">15131 15998 345 0,'-12'-10'15'0,"12"5"4"0,-5-5-19 0,-1 5 0 16,0 0 0-16,1 0 0 0,5 5 428 0,0 0 83 16,0 0 16-16,0 0 3 0,0 0-405 0,0 0-81 15,0 0-16-15,0 0-3 0,0 0 19 0,0 0 3 16,0 0 1-16,0 0 0 0,0 0 6 0,0 0 2 15,0 0 0-15,0 0 0 0,0 0-26 0,0 0-5 16,0 0-1-16,0 0 0 0,0 0-12 0,0 0-4 16,0 0 0-16,0 0 0 0,0 0-8 0,0 0 0 15,0 0 0-15,0 0 0 0,0 0-17 0,0 10-6 16,0 5-1-16,-6 0-800 0,0 5-161 0</inkml:trace>
        </inkml:traceGroup>
      </inkml:traceGroup>
    </inkml:traceGroup>
  </inkml:traceGroup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36:50.83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FBCC75-FBA9-464C-BF8C-CDBC5278A8DA}" emma:medium="tactile" emma:mode="ink">
          <msink:context xmlns:msink="http://schemas.microsoft.com/ink/2010/main" type="writingRegion" rotatedBoundingBox="4801,2464 5510,4340 3509,5096 2801,3219"/>
        </emma:interpretation>
      </emma:emma>
    </inkml:annotationXML>
    <inkml:traceGroup>
      <inkml:annotationXML>
        <emma:emma xmlns:emma="http://www.w3.org/2003/04/emma" version="1.0">
          <emma:interpretation id="{5B15D86E-1F7E-4AB9-8361-7C340C16EF95}" emma:medium="tactile" emma:mode="ink">
            <msink:context xmlns:msink="http://schemas.microsoft.com/ink/2010/main" type="paragraph" rotatedBoundingBox="4801,2464 5510,4340 4764,4622 4056,27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078617-45E8-41DC-A30E-F3E3DF13634F}" emma:medium="tactile" emma:mode="ink">
              <msink:context xmlns:msink="http://schemas.microsoft.com/ink/2010/main" type="line" rotatedBoundingBox="4801,2464 5510,4340 4764,4622 4056,2746"/>
            </emma:interpretation>
          </emma:emma>
        </inkml:annotationXML>
        <inkml:traceGroup>
          <inkml:annotationXML>
            <emma:emma xmlns:emma="http://www.w3.org/2003/04/emma" version="1.0">
              <emma:interpretation id="{56E55913-1D40-4745-A566-5F90ED1B228A}" emma:medium="tactile" emma:mode="ink">
                <msink:context xmlns:msink="http://schemas.microsoft.com/ink/2010/main" type="inkWord" rotatedBoundingBox="4801,2464 5510,4340 4764,4622 4056,2746"/>
              </emma:interpretation>
            </emma:emma>
          </inkml:annotationXML>
          <inkml:trace contextRef="#ctx0" brushRef="#br0">1543 2515 1342 0,'9'-20'60'0,"-9"20"12"0,0 0-58 0,0 0-14 0,-9-11 0 0,9 3 0 16,9 0 85-16,-9 0 15 0,4 0 2 0,14-3 1 16,-1-1-48-16,10 0-10 0,3-3-1 0,10-1-1 15,-1 1-11-15,10 3-1 0,-10 0-1 0,9 0 0 16,1 1-15-16,-1 3-3 0,9-4-1 0,-9 4-603 15,1 1-121-15</inkml:trace>
          <inkml:trace contextRef="#ctx0" brushRef="#br0" timeOffset="-211.4746">1802 2086 633 0,'0'0'56'0,"0"0"-44"16,0 0-12-16,0 0 0 0,0 0 102 0,0 0 18 15,0 0 4-15,0 0 1 0,0 0-40 0,9-8-8 16,0 0-1-16,-1-3-1 0,6 3-10 0,3-4-1 0,5 0-1 0,0-3 0 16,0-1-18-16,-5-3-3 0,5-1-1 15,0 5 0-15,0-5-21 0,-4 4-4 0,-1-3 0 16,-4 3-1-16,-4-3-3 0,0-1 0 0,0 5 0 0,-5-5 0 16,-4 5-12-16,0-5 11 0,0 1-11 0,0-1 10 15,-4 1 8-15,-1-1 2 0,1 1 0 0,-5 3 0 16,5-3 7-16,-5-1 1 0,0 8 1 0,5 1 0 15,-5-1-21-15,0 4-8 0,1 0 0 0,3 4 0 16,-8 4 15-16,4 0-3 0,1 0-1 0,-6 0 0 16,1 4-11-16,0 4 0 0,4 0 0 0,-4 4 0 15,4-1 0-15,1 5 0 0,-1 7 0 0,0 5 0 16,5-5 12-16,4 8-2 0,0 4-1 0,0 4 0 16,8 4 7-16,-3 4 0 0,8 0 1 0,-4 4 0 15,4-5 8-15,0 5 2 0,0-4 0 0,0 4 0 16,-4-1 1-16,0-3 1 0,4-4 0 0,-9 0 0 0,5 0-8 15,-9-8-1-15,5-4-1 0,-5 0 0 0,4 4-8 0,-4-7-2 16,-4-1 0-16,4-4 0 0,-5 1-9 0,-4-1-16 16,1 1 4-16,-1 3-712 15,-4 0-142-15</inkml:trace>
          <inkml:trace contextRef="#ctx0" brushRef="#br0" timeOffset="1411.8222">2570 3392 1162 0,'0'0'52'0,"0"-4"10"0,4 1-50 0,1-1-12 0,-1-4 0 0,0 4 0 15,-4 4 139-15,0 0 25 0,5-8 4 0,-5 8 2 16,0 0-36-16,0 0-7 0,4 0-2 0,-4 0 0 0,0 0-48 15,0 0-9-15,0 0-3 0,0 0 0 0,0 0-40 0,0 0-8 16,0 0-1-16,0 0-1 0,0 0-6 0,0 0-1 16,0 0 0-16,0 0 0 0,0 0-8 0,-9 8 8 15,9-8-8-15,-8 8 8 0,-6-4-8 0,10 3 0 16,-5-3 0-16,1 0 8 0,-1-4-8 0,4 0 0 16,1-4 0-16,0 4 0 0,4 0 0 0,0-4 0 15,-5-3 0-15,5-1 0 0,0 8 0 0,5-8 8 16,-5 4-8-16,0 4 0 0,8-8 0 0,-8 8 0 15,9-4 0-15,-9 4 0 0,13 0 0 0,-4 0 0 16,0 4 0-16,0 0 0 0,-1 4-13 0,1 4 1 16,0-1 1-16,-5 5 0 15,1 0-117-15,-1-1-24 0,-4 1-5 0</inkml:trace>
        </inkml:traceGroup>
      </inkml:traceGroup>
    </inkml:traceGroup>
    <inkml:traceGroup>
      <inkml:annotationXML>
        <emma:emma xmlns:emma="http://www.w3.org/2003/04/emma" version="1.0">
          <emma:interpretation id="{9DF926C6-299B-4E02-87B6-C4085BAF37EF}" emma:medium="tactile" emma:mode="ink">
            <msink:context xmlns:msink="http://schemas.microsoft.com/ink/2010/main" type="paragraph" rotatedBoundingBox="3264,3378 4260,3378 4260,4805 3264,48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DE3695-4E93-4C44-A809-342F03992427}" emma:medium="tactile" emma:mode="ink">
              <msink:context xmlns:msink="http://schemas.microsoft.com/ink/2010/main" type="inkBullet" rotatedBoundingBox="4443,3484 4154,4935 3145,4735 3433,3284"/>
            </emma:interpretation>
          </emma:emma>
        </inkml:annotationXML>
        <inkml:trace contextRef="#ctx0" brushRef="#br0" timeOffset="-1595.3567">1223 2608 921 0,'0'-7'82'0,"4"-5"-66"0,1 0-16 0,-1 4 0 16,0 1 123-16,1-5 21 0,-5 4 4 16,0 0 0-16,0 1-40 0,-5-5-8 0,1 4-1 0,0 0-1 15,-5 0-27-15,9 1-6 0,-9 3-1 0,0-4 0 16,-4 0-22-16,4 4-5 0,-4 0-1 0,0 0 0 16,4 1-16-16,-13 3-4 0,5-4-1 0,-1 4 0 15,1 0 1-15,-1 0 0 0,-4 0 0 0,0 4 0 16,0 3-16-16,-4-3 0 0,4 0 0 0,5 8 0 15,-14 0 0-15,5 7 0 0,-5 4 0 0,-4 1 0 16,8 3 0-16,-12 8 0 0,4 4 0 0,4 12 0 16,-4 0 9-16,4 7-9 0,1-3 8 0,8 7-8 15,0 8 0-15,4 4 8 0,5-3-8 0,4 3 0 16,5 0 12-16,8 0-2 0,1-8-1 0,-1 1 0 16,9-9-9-16,0-7 8 0,5-1-8 0,-1-3 8 0,5-8-8 15,0-4 8-15,0-7-8 0,0-5 8 0,0-3 20 16,0-9 3-16,4-3 1 0,5-8 0 0,-5-4-19 0,5-8-3 15,-5-3-1-15,-4-5 0 0,9 1 4 0,-9-5 1 16,0 1 0-16,4-4 0 0,-13-1-14 0,5-3 0 16,-5 4 8-16,-4-4-8 0,-5 3 8 0,1 1-8 15,-5 0 11-15,0 3-11 0,-5 5 8 0,1 3-8 16,-5 9 0-16,9-5 0 0,-13 4 0 0,4 0 0 16,0 8 0-16,9 0 0 0,0 0 16 0,0 0-3 15,0 0-1-15,0 0 0 0,14 8-12 0,3 4 0 16,-4-4 0-16,14-5 0 0,-1 5 0 0,5-8 0 15,4 4 0-15,-5-4-10 0,10 0 10 0,-9 0-10 16,4 0 10-16,0-4-10 16,0 4-14-16,0 0-2 0,5 0-1 0,-5 0-731 0,0 0-146 15</inkml:trace>
      </inkml:traceGroup>
    </inkml:traceGroup>
  </inkml:traceGroup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47:51.8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F0F74E4C-BAB0-4ED5-87DB-128FC4BB7C94}" emma:medium="tactile" emma:mode="ink">
          <msink:context xmlns:msink="http://schemas.microsoft.com/ink/2010/main" type="inkDrawing" rotatedBoundingBox="8157,18335 8209,18274 8250,18309 8198,18370" shapeName="Other"/>
        </emma:interpretation>
      </emma:emma>
    </inkml:annotationXML>
    <inkml:trace contextRef="#ctx0" brushRef="#br0">8237 18298 1843 0,'-7'0'164'0,"4"0"-132"0,-11 0-32 0,7 0 0 16,-4 0 14-16,4 10-4 0,0-10-1 0,0 9 0 16,0 1-9-16,7-4-14 0,0 3 3 0,0-9 1 15,0 0-46-15,7 7-10 0,3 2-2 0,1-6-436 16,0-3-87-16</inkml:trace>
  </inkml:traceGroup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3:47:42.81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1" timeString="2020-04-13T03:44:49.320"/>
    </inkml:context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D7DB549-2EBC-4727-B8D0-ACCADFF2612E}" emma:medium="tactile" emma:mode="ink">
          <msink:context xmlns:msink="http://schemas.microsoft.com/ink/2010/main" type="writingRegion" rotatedBoundingBox="1288,95 32852,-1273 33551,14856 1987,16224"/>
        </emma:interpretation>
      </emma:emma>
    </inkml:annotationXML>
    <inkml:traceGroup>
      <inkml:annotationXML>
        <emma:emma xmlns:emma="http://www.w3.org/2003/04/emma" version="1.0">
          <emma:interpretation id="{C0BFC283-C9F5-4B0F-AAB6-5EBF0DD3AD62}" emma:medium="tactile" emma:mode="ink">
            <msink:context xmlns:msink="http://schemas.microsoft.com/ink/2010/main" type="paragraph" rotatedBoundingBox="1288,95 32860,-1198 33314,9878 1741,11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62DB69-081B-4DDD-991D-B891B99BC64A}" emma:medium="tactile" emma:mode="ink">
              <msink:context xmlns:msink="http://schemas.microsoft.com/ink/2010/main" type="inkBullet" rotatedBoundingBox="1288,95 1302,94 1303,109 1288,110"/>
            </emma:interpretation>
            <emma:one-of disjunction-type="recognition" id="oneOf0">
              <emma:interpretation id="interp0" emma:lang="" emma:confidence="0">
                <emma:literal>-</emma:literal>
              </emma:interpretation>
            </emma:one-of>
          </emma:emma>
        </inkml:annotationXML>
        <inkml:trace contextRef="#ctx0" brushRef="#br0">-5979-1465 0,'0'0'0</inkml:trace>
      </inkml:traceGroup>
      <inkml:traceGroup>
        <inkml:annotationXML>
          <emma:emma xmlns:emma="http://www.w3.org/2003/04/emma" version="1.0">
            <emma:interpretation id="{D3992C50-4A20-44ED-91A2-EA6F457CB422}" emma:medium="tactile" emma:mode="ink">
              <msink:context xmlns:msink="http://schemas.microsoft.com/ink/2010/main" type="line" rotatedBoundingBox="2069,1383 32914,120 32999,2191 2154,3455"/>
            </emma:interpretation>
          </emma:emma>
        </inkml:annotationXML>
        <inkml:traceGroup>
          <inkml:annotationXML>
            <emma:emma xmlns:emma="http://www.w3.org/2003/04/emma" version="1.0">
              <emma:interpretation id="{6FD197F0-2593-4E76-AB23-F36E45ED2027}" emma:medium="tactile" emma:mode="ink">
                <msink:context xmlns:msink="http://schemas.microsoft.com/ink/2010/main" type="inkWord" rotatedBoundingBox="2072,1453 4081,1371 4163,3372 2154,3455"/>
              </emma:interpretation>
            </emma:emma>
          </inkml:annotationXML>
          <inkml:trace contextRef="#ctx1" brushRef="#br1">-4659-47 460 0,'0'0'41'0,"6"-10"-33"16,-6-5-8-16,-6 5 0 0,6 0 207 0,0 0 39 15,0-5 8-15,-5 10 2 0,5 5-116 0,-17-5-24 16,11 5-4-16,-11 5 0 0,0 0-38 0,-6 15-7 15,1 0-2-15,-7 15 0 0,1 11-44 0,-6 9-9 16,-5 5-1-16,-1 11-1 0,6 4 14 0,0 1 4 16,-5 4 0-16,10 0 0 0,1 1 4 0,5 4 0 15,12-4 1-15,5-1 0 0,-5-14-9 0,11 4-3 16,6-5 0-16,5 6 0 0,0-11-9 0,12-5-1 16,0-4-1-16,5-1 0 0,6-10-10 0,0 5 8 15,5-10-8-15,1 6 8 0,0-11-18 0,-1 0-4 16,1-5-1-16,-1 0-686 15,7-10-138-15</inkml:trace>
          <inkml:trace contextRef="#ctx1" brushRef="#br1" timeOffset="735.0729">-4065 406 1116 0,'0'0'49'0,"0"0"11"0,0-10-48 0,0 10-12 0,-6-10 0 0,6 10 0 16,0-5 61-16,0 5 11 0,0-10 1 0,0 10 1 16,0 0 9-16,0 0 1 0,0 0 1 0,0 0 0 15,0 0-13-15,0 0-2 0,0 0-1 0,0 0 0 16,0 0-28-16,0 0-5 0,0 0-2 0,0 0 0 16,0 0-15-16,6 15-3 0,0-5-1 0,-1 5 0 15,1 5 20-15,0 0 4 0,5 5 1 0,-11 0 0 0,6 6-20 16,-1 9-4-16,1-5-1 0,0 5 0 15,-1 5 9-15,-5 6 1 0,6-6 1 0,-6 0 0 0,0 11-2 0,0-6 0 16,-6-5 0-16,1 0 0 0,5 1-5 0,-6-1-2 16,-5-5 0-16,5-5 0 0,-5 5-5 0,5-9 0 15,0-1-1-15,-5-5 0 0,5-5-3 0,-5 5 0 16,5-10 0-16,6 5 0 0,-11-10-8 0,5 0 0 16,6-10 0-16,0 5 0 15,0-5-34-15,0 0-2 0,0 0-1 0,0 0 0 16,0 0-156-16,0 0-31 0</inkml:trace>
          <inkml:trace contextRef="#ctx1" brushRef="#br1" timeOffset="1116.0044">-3533 210 230 0,'-12'-25'20'0,"12"25"-20"0,0-20 0 0,0-1 0 0,0 1 269 0,0 0 50 16,12 5 9-16,-7 0 3 0,1 5-149 0,5 0-30 15,-11 10-5-15,23 0-2 0,-6 5-48 0,5 0-9 16,-5 10-3-16,6 5 0 0,0 5-33 0,5 6-8 15,-5-1 0-15,5 15-1 0,0 0 1 0,-5 10 1 16,-1-4 0-16,1 9 0 0,-6 0-5 0,0 1-2 16,-6 4 0-16,1 5 0 0,-7 1-5 0,1 4-1 15,-6 1 0-15,0 4 0 0,-6 1-12 0,1-6-4 16,-12 0 0-16,0-4 0 0,0-6-8 0,-6 0-8 16,-11 1 12-16,6-6-12 0,5-5 0 0,-5-9 0 15,-6-1 0-15,0-5-12 16,6-10-128-16,-6 0-26 0,6-4-5 0</inkml:trace>
        </inkml:traceGroup>
        <inkml:traceGroup>
          <inkml:annotationXML>
            <emma:emma xmlns:emma="http://www.w3.org/2003/04/emma" version="1.0">
              <emma:interpretation id="{1A6710F1-3184-43F5-AB79-C7C42F9968BA}" emma:medium="tactile" emma:mode="ink">
                <msink:context xmlns:msink="http://schemas.microsoft.com/ink/2010/main" type="inkWord" rotatedBoundingBox="7205,1398 10176,1277 10239,2814 7268,293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1" brushRef="#br1" timeOffset="505288.4647">7 325 1144 0,'0'0'51'0,"0"-15"10"0,-6 5-49 0,6-5-12 0,0 5 0 0,6-5 0 16,-6 0 106-16,6 0 18 0,-6-5 4 0,5 5 1 16,-5 0-26-16,0 0-6 0,12-6-1 0,5 6 0 15,5 0-12-15,1 0-4 0,5-5 0 0,6 0 0 16,0 10-34-16,5-5-7 0,1-5-2 0,0 5 0 16,-1-5-17-16,1 10-3 0,5-11-1 0,0 6 0 15,1 0-16-15,4 0 8 0,-10 5-8 0,11-5 0 16,0 5 15-16,-12 0-4 0,-5 0-1 0,6 0 0 15,-6 5-36-15,5-5-7 0,-5 0-2 0,-5 5 0 16,-1 5-17-16,0 0-3 0,-11-10-1 0,6 5 0 16,-6 5-120-16,-17 0-25 0</inkml:trace>
          <inkml:trace contextRef="#ctx1" brushRef="#br1" timeOffset="504958.3371">86 165 1220 0,'0'0'27'0,"0"0"5"0,-6-10 2 0,6 10 0 0,6-11-34 0,0 1 0 16,-6-5 0-16,5 0 0 0,-5 15 92 0,12-10 11 0,-7-5 2 0,1 5 1 15,5-5-16-15,-5 5-3 16,5-5-1-16,-5 5 0 0,0 0-24 0,-6 10-5 0,0 0-1 0,0 0 0 15,0 0-15-15,11-5-3 0,0 0-1 0,-11 5 0 16,0 0-11-16,0 0-2 0,0 0-1 0,0 0 0 16,0 0-1-16,0 0 0 0,0 0 0 0,6 15 0 15,-6-15-2-15,6 15 0 0,-6 10 0 0,5 0 0 16,-10 0-7-16,5 5-1 0,-6 11-1 0,0 4 0 16,-5 0 5-16,0 10 0 0,-1 1 1 0,1 9 0 15,5 0 15-15,-11 1 4 0,0 4 0 0,6 1 0 16,0-16-22-16,-1 5-4 0,1-5-1 0,0 6 0 0,0-6 3 15,5-5 1-15,0-4 0 0,1-1 0 0,5-5-13 0,-6-5 9 16,0 0-9-16,6-9 8 0,0-1-8 16,6 0 8-16,-6-10-8 0,0 5 8 0,-6-5-8 0,6-15 0 15,0 0 0-15,0 0-11 0,0 0-4 0,0 0-1 16,0 0 0-16,0 0 0 16,0 0-172-16,0 0-36 0,0-20-6 0</inkml:trace>
          <inkml:trace contextRef="#ctx1" brushRef="#br1" timeOffset="505491.8319">233 723 1724 0,'0'0'38'0,"0"0"8"0,0 0 2 0,0 10 0 0,0 0-39 0,0-10-9 15,0 0 0-15,17 0 0 0,0 0 85 0,0 0 15 16,11-5 4-16,1-10 0 0,5 5-48 0,5-16-10 16,1 6-2-16,5-5 0 0,0 5-28 0,6-5-7 15,0 5-1-15,-6 5 0 16,0 5-116-16,1 0-23 0,-1 5-5 0,6 0 0 0</inkml:trace>
          <inkml:trace contextRef="#ctx1" brushRef="#br1" timeOffset="505835.6876">1596 491 1594 0,'0'0'71'0,"0"0"14"0,0 0-68 0,0 0-17 0,0 0 0 0,0 0 0 16,0 0 78-16,-6 10 12 0,-11 0 2 0,1 11 1 15,-1-1-36-15,-6 0-7 0,6 5-2 0,-6 10 0 16,1-5-13-16,5 5-3 0,-6 6-1 0,1 4 0 0,5-10-12 16,0 0-3-16,5 1 0 0,1-6 0 0,5-5-2 0,1 5-1 15,5-10 0-15,5 5 0 0,-5-10-13 0,6 5 11 16,5-5-11-16,1 1 10 0,-1-11-10 0,6-5 10 16,0 0-10-16,0-5 10 0,5-5-10 0,7-11 12 15,-1 1-12-15,0-5 12 0,1 5-12 0,4-5 0 16,7-5 9-16,-12-5-9 0,-11 4 8 0,6-4-8 15,-6 0 10-15,-6 5-10 0,1 5 16 0,-7 0-4 16,-5-6 0-16,6 1 0 0,-6 5 8 0,-6 0 0 16,-5 0 1-16,0 0 0 0,-1 5-7 0,1 10-2 15,-6-16 0-15,0 16 0 0,6 5-12 0,-6 0 8 16,-6 0-8-16,0 10 0 16,6 0-90-16,1 5-24 0,-7 5-5 0,6 1-906 0</inkml:trace>
          <inkml:trace contextRef="#ctx1" brushRef="#br1" timeOffset="506195.2822">2303 456 1969 0,'0'0'87'0,"0"0"18"16,0 0-84-16,0 0-21 0,0 0 0 0,0 0 0 15,0 0 45-15,-6 15 5 0,12 0 1 0,-6 0 0 16,6 11-25-16,-6-1-5 0,5-5-1 0,1 10 0 0,5 0-5 0,-5 5-2 16,5 0 0-16,-5 1 0 0,0 4 9 0,-1-5 2 15,-5-5 0-15,12 5 0 0,-7 1 0 0,1-6 0 16,-12-10 0-16,6 0 0 0,0 0 0 0,6 0 1 16,-6 0 0-16,0-10 0 0,-6 0 9 0,6-10 2 15,0 5 0-15,0-5 0 0,0 0 4 0,0 0 2 16,0 0 0-16,6-10 0 0,-6-10-1 0,11 0 0 15,-5 0 0-15,5-5 0 0,6-5-17 0,6-5-4 16,-1 4-1-16,1-9 0 0,11-5-19 0,0 0 0 16,0 10 0-16,5-16 0 0,1 6 0 0,0 0 0 15,-1 0-12-15,1 4 3 16,-1 1-102-16,-10 10-20 0,5 5-4 0,-1 0-1065 0</inkml:trace>
        </inkml:traceGroup>
        <inkml:traceGroup>
          <inkml:annotationXML>
            <emma:emma xmlns:emma="http://www.w3.org/2003/04/emma" version="1.0">
              <emma:interpretation id="{863E6C17-697F-40DF-AE31-05BA3E6E9BFD}" emma:medium="tactile" emma:mode="ink">
                <msink:context xmlns:msink="http://schemas.microsoft.com/ink/2010/main" type="inkWord" rotatedBoundingBox="12865,1600 15685,1484 15733,2646 12913,276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1" brushRef="#br1" timeOffset="507273.4306">6200 341 518 0,'-12'-26'23'0,"12"16"5"0,0-5-28 0,-5-5 0 16,5 0 0-16,-6-5 0 0,6 10 212 0,-6-10 38 16,1 5 7-16,-1-1 2 0,0 1-133 0,-5 5-26 15,5 5-6-15,-5 0-1 0,0 0-55 0,0 5-11 16,-1 0-3-16,-5 0 0 0,6-5-1 0,-6 10-1 0,0 0 0 15,-6 5 0-15,6 0-1 0,-5 5 0 0,-1 15 0 16,-5 5 0-16,0 11-9 0,5 4-3 0,0 10 0 0,-5 0 0 16,5 6-9-16,1-1 10 0,-1-10-10 0,-5 11 10 15,11-1-10-15,0-5 0 0,0-9 0 0,0-1 8 16,6 0-8-16,5-15 0 0,6-10 0 0,0 0 8 16,0 1-8-16,0-11 0 0,0-10 9 0,11 5-9 15,-5-5 12-15,5-5-3 0,6-5 0 0,0-6 0 16,6-4-9-16,5-10 12 0,1-10-12 0,4 0 12 15,7 0-12-15,-6-11 10 0,6 6-10 0,-1-15 10 16,1-1 10-16,-6 1 3 0,0-5 0 0,-6 4 0 16,6 1-12-16,-6 5-3 0,6 15 0 0,-11-1 0 15,-1 16 0-15,-10 0 0 0,5 5 0 0,-12 5 0 16,1 10 32-16,-6 5 5 0,0 0 2 0,0 0 0 0,0 20-37 0,-6 5-10 16,1 5 0-16,-7 5 0 0,7 6 0 0,-1 4 0 15,0 0 0-15,1 0 0 0,-1 1 0 0,6-6 0 16,-6 0 0-16,1-5 0 15,5 0-40-15,0-4-4 0,-6-1 0 0,6-5 0 16,0 0-132-16,0-5-26 0,0 20-6 0,0-40-613 16</inkml:trace>
          <inkml:trace contextRef="#ctx1" brushRef="#br1" timeOffset="507626.8755">6584 255 979 0,'17'-20'87'0,"-11"10"-70"0,5 0-17 15,-5 5 0-15,11 0 152 0,-6 0 26 0,6 5 6 0,6 0 0 16,-6 0-46-16,0 10-10 0,5 0-1 0,1 0-1 16,-6 5-56-16,5 0-11 0,1 0-3 0,0 5 0 15,-6 0-24-15,0 6-4 0,0-11-2 0,-12 5 0 16,1 0-2-16,0 5 0 0,-1-5 0 0,-5 0 0 16,-5 0-24-16,-1 0 0 0,-5 6 0 0,5-16 0 15,-5 10 0-15,5-5-12 0,0-5 2 0,6-10 1 16,0 0 9-16,0 0 16 0,0 0-4 0,0 0-1 15,12-10-3-15,-7-5 0 0,1-5 0 0,5-11 0 16,12-4-8-16,0-5 0 0,5-10-12 0,6-1 12 16,5 1-24-16,-5 5 4 0,6 0 0 0,-6-1 0 15,0 6 47-15,0 5 9 0,-12 5 3 0,1 10 0 0,-6 10-22 0,0 0-4 16,-6 0-1-16,-11 10 0 0,0 0 16 0,6 10 4 16,-6-10 0-16,11 15 0 0,-5 5-32 0,-1 5 0 15,1 0 0-15,0 5 0 16,-1 0-20-16,-5 6-9 0,6-1-3 0,-6 0 0 15,6 0-170-15,-1-5-34 0</inkml:trace>
          <inkml:trace contextRef="#ctx1" brushRef="#br1" timeOffset="508082.7872">7778 39 1382 0,'0'0'123'0,"0"0"-99"15,0 0-24-15,0 0 0 0,0 0 104 0,0 15 15 16,0 0 3-16,0 5 1 0,0 0-51 0,0 5-9 0,-6 1-3 0,0-1 0 16,6-5-25-16,0 5-6 0,0-5-1 0,6 0 0 15,0-10 4-15,-6-10 0 0,0 0 0 0,17 5 0 16,-6-5-20-16,6-5-4 0,5-10-8 0,1 0 12 16,11-5 1-16,-6-5 0 0,12 0 0 0,-6 0 0 15,0-1 25-15,5-4 5 0,-5 0 1 0,0 0 0 16,0 5-20-16,0 0-3 0,0 5-1 0,0 4 0 15,-6 1-6-15,0 5-2 0,-11 10 0 0,6 0 0 16,-12 10-12-16,6 5 0 0,-5 6 0 0,-7 4 0 16,-5 0 0-16,0 15 0 0,-5 5 0 0,-7 11 0 15,1-11 28-15,0 5 4 0,-6 5 0 0,0 1 0 0,-6 4-32 16,1-5 0-16,-7 1 0 0,-5-1 0 0,0 5 0 16,0-4 0-16,0-1 0 0,-5 0 0 0,-1-10 16 15,1-4-4-15,5-6 0 0,-6 0 0 0,6 0 0 0,6-5 0 16,5-5 0-16,1-9 0 0,-7-1 20 0,13-5 4 15,-1-5 1-15,5-5 0 0,7-10-7 0,-1-5-2 16,0-6 0-16,6 1 0 0,12-5-8 0,-1 0-1 16,0-10-1-16,12-5 0 0,5-1-18 0,12-4 0 15,5 0 0-15,0 0 0 0,6 10-13 0,0-16-7 16,0 6 0-16,5 0-1 16,-5 5-113-16,0-6-22 0,6 1-5 0</inkml:trace>
        </inkml:traceGroup>
        <inkml:traceGroup>
          <inkml:annotationXML>
            <emma:emma xmlns:emma="http://www.w3.org/2003/04/emma" version="1.0">
              <emma:interpretation id="{50CD626D-A112-4557-9FA5-4941396E107E}" emma:medium="tactile" emma:mode="ink">
                <msink:context xmlns:msink="http://schemas.microsoft.com/ink/2010/main" type="inkWord" rotatedBoundingBox="17651,745 21523,586 21591,2238 17719,239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1" brushRef="#br1" timeOffset="509806.3498">12132-248 1497 0,'0'0'133'15,"0"0"-106"-15,0-10-27 0,-5 0 0 16,5 0 110-16,0 10 17 0,-17-5 3 0,5 0 1 16,12 5-52-16,-17 0-11 0,-11 0-1 0,5 10-1 15,-5 0-38-15,6 10-8 0,-7 0-2 0,12 6 0 16,0-1-6-16,-5 5 0 0,-1 0-1 0,0 5 0 0,1 0-11 0,-1 6 0 15,1-1 0-15,-7 10 8 0,7-5-8 0,5 1 0 16,0-6 0-16,5 0 8 0,1-5-8 0,6-5 0 16,-1-4 9-16,6 4-9 0,0-5 8 0,6-5-8 15,5-5 10-15,0-5-10 0,0-5 8 0,1-5-8 16,-1-5 0-16,6 0 9 0,0-10-9 0,6-5 10 16,-1 0-10-16,7-10 10 0,4-1-10 0,7-9 0 15,-6-5 0-15,6 0 0 0,-7 5 0 0,1-16 0 16,-5 6 9-16,-1-10-9 0,0 9 0 0,1-9 9 15,4-5-9-15,-4-6 0 0,5 1 0 0,-6-5 0 16,0-1-15-16,6 1 5 0,-11 9 10 0,5 11 14 16,-11 0-3-16,6 10-1 0,-6 4-10 0,-6 16 0 15,0-5 9-15,1 10-9 0,-7 10 56 0,-5 10 6 16,0 0 2-16,0 0 0 0,-5 15-64 0,-7 5-18 0,1 5-1 0,-6 10 0 16,0 1 27-16,0 4 6 0,-6 10 1 0,6-5 0 15,0 1 2-15,1 9 1 0,-7-5 0 16,6 10 0-16,0-4-9 0,0-1-1 0,-6-5-8 0,6 21 12 15,6-11-4-15,0-5-8 0,-1-9 11 0,7-6-11 16,-1 5 0-16,6-5 0 0,0-5-15 0,6 1 5 16,-1-1-145-16,1-5-29 15,0 0-5-15,11-15-2 0</inkml:trace>
          <inkml:trace contextRef="#ctx1" brushRef="#br1" timeOffset="509325.9753">10430 295 1335 0,'0'0'29'0,"0"0"7"0,0 0 0 0,0 0 2 16,0 0-30-16,0 0-8 0,28 5 0 0,-5 5 0 0,-1-5 68 0,1 0 13 15,0-5 3-15,5-5 0 0,0 0-7 16,6-5-1-16,-6 0 0 0,6 0 0 0,6-10-16 0,-6 0-3 15,6-5-1-15,-1 0 0 0,-5 0-31 0,0-1-6 16,0 1-2-16,0 0 0 0,-6 5-17 0,6-5 10 16,-6 0-10-16,-5-5 8 0,0 10-8 0,-1-11 0 15,-10 11 9-15,-1 0-9 0,0 0 15 0,-11 0-2 16,6 0 0-16,-12 0 0 0,6 10-13 0,-6-10 0 16,-5 4 0-16,-6 11 0 0,-5 0 12 0,5 5-1 15,-6-5 0-15,0 10 0 0,-5 0-3 0,0 11 0 16,5-6 0-16,-5 10 0 0,0 5 7 0,-1 0 1 15,1 15 0-15,5-5 0 0,-5 11-16 0,6-1 0 16,-1 5 0-16,6 5 0 0,0-9 28 0,6 4 4 16,5-5 0-16,0 5 0 0,6-14-20 0,0-1-3 15,6 5-1-15,5-5 0 0,1-5-8 0,5 1-11 0,0-6 3 16,5-5 0 0,6-5-151-16,1-5-29 0,5-5-7 0</inkml:trace>
          <inkml:trace contextRef="#ctx1" brushRef="#br1" timeOffset="510912.7843">13348-16 748 0,'0'0'33'0,"-5"-10"7"0,5 5-32 0,-6-16-8 15,0 6 0-15,-5 5 0 0,5-5 200 0,1 0 37 16,5 0 8-16,-6 0 2 0,-11 5-112 0,11-5-23 15,-5 5-4-15,-6 0 0 0,0 5-70 0,0 5-14 16,0-5-2-16,0 5-1 0,-17 5-13 0,12 5-8 16,5 0 8-16,-6 10-8 0,-22 5 9 0,17 5-9 15,5 0 12-15,-5 1-12 0,-1-1 10 0,7 0-10 16,5 0 8-16,5 0-8 0,-5-10 0 0,6 0 0 0,5-5 8 16,6 1-8-16,0-16 0 0,0 0 0 0,0 0 0 15,0 0 0-15,0 0 19 0,17-5-2 0,0-11 0 0,0 6 0 16,6-5-3-16,5 0-1 0,1 0 0 0,-7-10 0 15,-10-5-13-15,4 5 0 0,18 0 8 0,6-1-8 16,0 6 0-16,-1 5 9 0,-16 0-9 0,5 5 8 16,0 10-8-16,-5 0 0 0,0 10 0 0,-12 0 0 15,-5 15 0-15,-1 6 0 0,-5 4 0 0,-5 10 0 16,-7-5 0-16,-5 0-16 0,-5 11 4 0,-1 4 1 16,6-5 11-16,-11 6 12 0,-12-1-2 0,1-5-1 15,-12 0-9-15,5-9 0 0,13-1 0 0,-7 0 8 16,0-5-8-16,1-10-12 0,5-5 2 0,0-4 1 15,11-1 9-15,1-5 11 0,-1-5-3 0,12-5 0 0,-1 0-8 16,1-5-11-16,5-5 3 0,6 10 0 0,12-15 8 0,-1 4-12 16,6-4 12-16,6 0-12 0,11-10 12 0,0 10 0 15,5-5 10-15,6 0-10 0,-11 5 8 0,6 0-8 16,11-10 0-16,0 4 0 0,-6 1 0 0,6-5 0 16,11 0 0-16,0 0 0 0,-17 0 0 0,6-5-16 15,6 5 1-15,0-16 1 0,-7 1 22 0,7 5 4 16,11 0 0-16,-12 0 1 0,-10-6 2 0,5 1 0 15,5 0 0-15,6-5 0 0,-16 4 2 0,-1 1 1 16,0 0 0-16,-5 0 0 0,-6-5 10 0,-6 9 3 16,-6 1 0-16,1 10 0 0,-6 0-18 0,-6 5-3 15,-11 5-1-15,-5 10 0 0,5-10 3 0,-12 15 0 16,-10 5 0-16,-1 10 0 0,-5 0 0 0,0 5 0 16,-12 5 0-16,0 5 0 0,-11 5 16 0,12 6 3 0,16-6 1 15,-5 10 0-15,-6-5-32 0,0 0 0 0,12-4 0 0,5-1 0 16,5 5 0-16,7 0 0 0,-1-5-8 0,12 1 8 15,-1-1 0-15,7 0 0 0,5-5 0 0,-6 5 0 32,-11-4-28-32,22-11-9 0,12 5-2 0,17 0-740 0,0-5-148 0</inkml:trace>
        </inkml:traceGroup>
        <inkml:traceGroup>
          <inkml:annotationXML>
            <emma:emma xmlns:emma="http://www.w3.org/2003/04/emma" version="1.0">
              <emma:interpretation id="{F673ADE5-627D-4293-99EE-B559C5FB8255}" emma:medium="tactile" emma:mode="ink">
                <msink:context xmlns:msink="http://schemas.microsoft.com/ink/2010/main" type="inkWord" rotatedBoundingBox="23647,797 26596,676 26641,1766 23692,188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1" brushRef="#br1" timeOffset="513785.0108">16408-97 172 0,'0'0'8'0,"11"0"1"0,-11 0-9 0,17-5 0 15,6 5 0-15,-1-10 0 0,12 5 267 0,6-5 51 16,-6 0 10-16,17-10 3 0,0 0-187 0,-1 5-38 0,7-10-7 16,0-1-2-16,-12 6-42 0,6-5-9 0,-6 5-2 0,0-5 0 15,-5 0-20-15,-1 5-5 0,-5 0-1 0,0-1 0 16,0 1 5-16,0-5 1 0,-6 0 0 0,-5 0 0 16,5 0-9-16,1 0-2 0,-7 0 0 0,-5-6 0 15,6 6-1-15,-12 0 0 0,6 5 0 0,-11 5 0 16,5 0 23-16,-11-5 4 0,0 10 1 0,-6-10 0 15,1 15-28-15,-1-11-12 0,-11 6 10 0,11 5-10 16,-5 10 8-16,0 0-8 0,-6 0 0 0,-11 0 0 16,5 6 19-16,-11-1-3 0,0 5 0 0,-11 15 0 15,0 10 5-15,5 0 1 0,0 11 0 0,1-6 0 16,-1 5 1-16,6 5 0 0,0 6 0 0,12-11 0 0,-7 5-1 0,13 6 0 16,-7-6 0-16,12 0 0 0,5-10-5 0,0 6-1 15,6-6 0-15,0 5 0 0,12-15-8 0,-7 6-8 16,12-6 12-16,0 0-12 0,0-15 9 0,6 0-9 15,5-5 0-15,12-5 9 0,5-10-23 0,6 0-5 16,5-5-1-16,7-10 0 16,-7 0-138-16,1-5-28 0</inkml:trace>
          <inkml:trace contextRef="#ctx1" brushRef="#br1" timeOffset="514262.9448">18517 39 1936 0,'-5'10'43'0,"-7"-5"9"0,12-5 1 0,0 0 1 0,0 0-43 0,0 0-11 16,0 0 0-16,17 10 0 0,0-10 83 0,6 5 14 16,5-5 3-16,6-5 1 0,6-10-31 0,11 5-6 15,5-5-2-15,6 5 0 0,6-5-41 0,0 0-8 16,0 0-1-16,5-1-1 15,-5 1-129-15,6 5-26 0,-12 0-4 0</inkml:trace>
          <inkml:trace contextRef="#ctx1" brushRef="#br1" timeOffset="514050.5399">18529-273 2170 0,'0'0'48'0,"0"0"9"0,0 0 3 0,11 10 1 0,0-5-49 0,1 0-12 0,4-5 0 0,1 0 0 15,0 0 73-15,12 0 12 0,-1-5 3 0,0-5 0 16,6-5-44-16,6 0-8 0,5 5-1 0,6-5-1 15,0 0-22-15,0 0-4 0,-6 5 0 0,6-5-8 16,-6 5 0-16,-5 0 0 0,-1 5-15 0,1-6 5 16,-6 6-43-16,-6 5-9 0,-5 0-2 0,-1 0-668 15,-10 0-135-15</inkml:trace>
        </inkml:traceGroup>
        <inkml:traceGroup>
          <inkml:annotationXML>
            <emma:emma xmlns:emma="http://www.w3.org/2003/04/emma" version="1.0">
              <emma:interpretation id="{53A29D15-64A0-4168-889B-70502B5EAA8F}" emma:medium="tactile" emma:mode="ink">
                <msink:context xmlns:msink="http://schemas.microsoft.com/ink/2010/main" type="inkWord" rotatedBoundingBox="27738,716 32930,503 32995,2083 27803,2296"/>
              </emma:interpretation>
              <emma:one-of disjunction-type="recognition" id="oneOf5">
                <emma:interpretation id="interp5" emma:lang="" emma:confidence="0">
                  <emma:literal>12)</emma:literal>
                </emma:interpretation>
                <emma:interpretation id="interp6" emma:lang="" emma:confidence="0">
                  <emma:literal>, V)</emma:literal>
                </emma:interpretation>
                <emma:interpretation id="interp7" emma:lang="" emma:confidence="0">
                  <emma:literal>) V)</emma:literal>
                </emma:interpretation>
                <emma:interpretation id="interp8" emma:lang="" emma:confidence="0">
                  <emma:literal>10)</emma:literal>
                </emma:interpretation>
                <emma:interpretation id="interp9" emma:lang="" emma:confidence="0">
                  <emma:literal>. V)</emma:literal>
                </emma:interpretation>
              </emma:one-of>
            </emma:emma>
          </inkml:annotationXML>
          <inkml:trace contextRef="#ctx1" brushRef="#br1" timeOffset="515754.4789">23126-519 1818 0,'29'10'80'0,"-29"-10"17"0,17 15-77 0,-12 10-20 15,12-5 0-15,-5 10 0 16,-7 1 107-16,1-1 17 0,-6 5 4 0,0 0 1 16,-17 0-37-16,6 6-7 0,-6-6-1 0,-12 5-1 0,1 0-27 0,0 0-4 15,-6 6-2-15,0-6 0 0,0-5-35 0,0 0-7 16,6 0-8-16,-6-4 11 0,0-1-11 0,6 0-16 16,-6-10 4-16,11 0 1 15,1 0-192-15,5-10-38 0,-12 0-8 0,29-10-2 0</inkml:trace>
          <inkml:trace contextRef="#ctx1" brushRef="#br1" timeOffset="516197.9533">23867-439 2142 0,'0'0'47'0,"0"0"9"0,6-10 3 0,5-5 1 0,1 5-48 0,5-5-12 0,0 0 0 0,0 5 0 16,5-10 48-16,1 5 6 0,-1 0 2 0,7-5 0 15,-7-1-13-15,12 1-3 0,-5 5 0 0,-1 5 0 16,0 0-26-16,-11 5-6 0,6 0 0 0,-12 15-8 15,-5 0 0-15,-1 10 0 0,-5 0 0 0,-5 11 0 0,-1 4 11 16,-11 0-11-16,0 5 10 0,0 5-10 0,-6 1 12 0,6-1-4 16,-5 0-8-16,5 0 12 0,-6 6-12 15,12-11 0-15,-6 0 0 0,6 0 0 0,5 1 0 0,0-21 0 16,12 5 0-16,-6-5 0 0,6 0 9 0,-1-10-9 16,1 0 8-16,0-5-8 0,11 0 37 0,0-5 3 15,0-5 0-15,5-5 0 0,6-10-15 0,-5 5-2 16,-6-5-1-16,6-5 0 0,5 5 14 0,6-11 2 15,0 1 1-15,0 0 0 0,0-5-19 0,5 5-4 16,-5-16-1-16,0 6 0 0,0 0-7 0,0-5-8 16,-11-11 11-16,5 1-11 0,-6 5 0 0,1 5-19 15,0-1 3-15,-1 1 0 16,-5 5-107-16,0 5-21 0,0 0-4 0,-5 9-638 16,-1 1-128-16</inkml:trace>
          <inkml:trace contextRef="#ctx1" brushRef="#br1" timeOffset="516598.5884">25423-951 1983 0,'28'-10'44'0,"-11"-6"8"0,-6 11 3 0,6 5 1 0,0-5-45 0,0 10-11 16,0 0 0-16,6 11 0 0,-6-6 84 0,0 15 16 15,0-5 2-15,0 10 1 0,-12 5-17 0,6 5-3 16,1 11-1-16,-1-1 0 0,-11 5-19 0,6 11-4 16,-12-6-1-16,6 10 0 0,-17 1-42 0,0-11-8 15,-5 5-8-15,-1 6 12 0,-11-1 41 0,-6 0 9 16,-10 1 2-16,-1-1 0 16,-12 1-78-16,1-6-15 0,6-5-3 0,-12 6-1 15,0-11-126-15,0 0-25 0,0 1-4 0,12-26-2 0</inkml:trace>
          <inkml:trace contextRef="#ctx1" brushRef="#br1" timeOffset="514963.3077">20774-841 1609 0,'0'0'35'0,"0"0"7"0,0 0 2 0,0 0 2 15,0 0-37-15,0 0-9 0,-6-15 0 0,6 15 0 0,-11 5 93 0,0 5 17 16,-1 5 3-16,-5 5 1 0,0 0-38 0,-5 16-8 15,5-1-2-15,-6 15 0 0,6 0-26 0,0 6-4 16,0-1-2-16,0 5 0 0,0-4 4 0,6-1 1 16,0 0 0-16,-1 6 0 0,7-6-19 0,-1-5-4 15,6 0-1-15,0 1 0 0,0-1-15 0,6-5 0 16,5 0 0-16,6 1 0 16,0-11-48-16,0 5-5 0,0-10-2 0,5-5-1031 0</inkml:trace>
          <inkml:trace contextRef="#ctx1" brushRef="#br1" timeOffset="515481.2096">21283-368 1857 0,'0'0'40'0,"0"0"9"0,5-10 2 0,1-5 2 0,5-6-42 0,1 6-11 0,-1-5 0 0,6 0 0 15,-6 5 85-15,6-10 15 0,0 5 4 0,12-5 0 16,-1 0-56-16,6-1-12 0,5 1-1 0,-5 0-1 16,0 10-25-16,0 0-9 0,-6 0 0 0,6 5 9 15,-11 10-9-15,0-5 0 0,-12 5 0 0,0 5 0 16,1 10 0-16,-12 5 0 0,-6 5 0 0,-5 10 0 16,-6 6 31-16,0-1 1 0,5 10 0 0,-5 0 0 15,-5-4-32-15,-1 4 0 0,6-10 0 0,6 10 0 16,-6-9 0-16,0 4 0 0,6-5-11 0,-1-5 11 0,12-5 0 15,0-4 0-15,0-6 0 0,0-5 0 0,12-5 0 0,-1 5 0 16,0-5 0-16,1-10 0 0,4 0 0 0,1-5 0 16,6-5 0-16,5 0 0 0,1-5 0 0,-1 0 0 15,0 0 9-15,0-11-1 0,1 6-8 0,-1-5 0 16,0-5 0-16,-5 0 0 0,5 0 0 0,0-6 0 16,1-9 0-16,5 0 0 0,-6 0 0 0,6 5 0 15,-6-16 0-15,6 6-12 0,-6-5 12 0,1 14 12 16,-1 6-2-16,-5 5-1 0,5 0 9 0,-11 5 2 15,5 10 0-15,-10 5 0 0,-1 0-10 0,-11 10-2 16,6 10 0-16,5 0 0 0,-11 0-8 0,0 5 0 16,-6 10 0-16,-5 0 0 0,5 5 28 0,1 5 3 15,-7 1 1-15,1-6 0 0,5 5-32 0,-5-5 0 16,0 5 0-16,5 1-10 0,1-11 10 0,5 5 0 0,-6 0 0 16,6 0 0-1,6 5-37-15,-6-4-3 0,5-1 0 0,1-5 0 16,-1 0-151-16,1-5-30 0</inkml:trace>
        </inkml:traceGroup>
      </inkml:traceGroup>
      <inkml:traceGroup>
        <inkml:annotationXML>
          <emma:emma xmlns:emma="http://www.w3.org/2003/04/emma" version="1.0">
            <emma:interpretation id="{8AC13414-6467-40A0-A2B9-9E54C2D74949}" emma:medium="tactile" emma:mode="ink">
              <msink:context xmlns:msink="http://schemas.microsoft.com/ink/2010/main" type="line" rotatedBoundingBox="2318,4031 30674,2624 30769,4542 2413,5949"/>
            </emma:interpretation>
          </emma:emma>
        </inkml:annotationXML>
        <inkml:traceGroup>
          <inkml:annotationXML>
            <emma:emma xmlns:emma="http://www.w3.org/2003/04/emma" version="1.0">
              <emma:interpretation id="{F8D29A13-AF7B-4902-B66E-D1EC0D039BA7}" emma:medium="tactile" emma:mode="ink">
                <msink:context xmlns:msink="http://schemas.microsoft.com/ink/2010/main" type="inkWord" rotatedBoundingBox="2318,4031 6020,3847 6102,5501 2400,5685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1" brushRef="#br1" timeOffset="518297.3333">-3590 3402 921 0,'0'0'40'0,"0"0"10"0,6 15-40 0,-1 0-10 0,-5 0 0 0,0 5 0 15,6 1 216-15,-6-1 40 0,-6 5 9 0,6 0 2 16,0 0-115-16,-5 5-24 0,10-10-4 0,-5 10 0 15,0 1-65-15,0-1-13 0,6 0-2 0,0 0-1 16,-6-5-30-16,5-5-5 0,1 0-8 0,0 1 11 16,-1-6-19-16,7 0-4 0,-12-15-1 0,11 10-721 15,0 0-144-15</inkml:trace>
          <inkml:trace contextRef="#ctx1" brushRef="#br1" timeOffset="518433.1281">-3454 3136 2178 0,'5'-10'48'0,"-5"0"9"0,-5-1 3 0,-1 1 1 0,0 0-49 0,6 0-12 16,0 0 0-16,0 10 0 0,0 0 41 0,0 0 6 15,17-5 1-15,0 5-723 16,0 10-144-16</inkml:trace>
          <inkml:trace contextRef="#ctx1" brushRef="#br1" timeOffset="518641.7738">-2804 3271 1652 0,'0'0'36'0,"0"0"8"0,0 0 2 0,11 5 0 0,6-5-37 0,0-5-9 0,0 5 0 0,6 0 0 16,0-5 95-16,11 0 17 0,-6 0 3 0,6 0 1 16,0 0-54-16,5-5-10 0,7 0-3 0,-1 0 0 15,-6 0-27-15,7 0-6 0,-7 0 0 0,1 0-1 16,-1 0-15-16,-5 0 11 0,0 0-11 0,-5 0 10 15,4 5-21-15,-10 0-4 0,-6 0-1 0,0 0-998 16</inkml:trace>
          <inkml:trace contextRef="#ctx1" brushRef="#br1" timeOffset="518049.3254">-4874 3211 1389 0,'-17'-15'61'0,"17"15"14"0,0 0-60 0,-5-10-15 15,-1 0 0-15,6 10 0 0,0 0 95 0,0-5 16 16,0 5 3-16,0 0 1 0,0 0-51 0,0 0-11 0,0 0-1 15,-6 25-1-15,6 5-27 0,6 0-6 0,-12 10-1 0,12 1 0 16,-6 4-9-16,6 0-8 16,-1 5 9-16,7-4-9 0,5-11 10 0,-6 5-10 0,6-5 10 0,0-10-10 15,-6 1 8-15,6-6-8 0,-6-5 0 0,6 0 0 16,0-10 0-16,0 0 8 0,-11-10-8 0,11 0 0 16,-6-10 0-16,1 5 9 0,5-10-9 0,-12-1 8 15,12-4-8-15,-6-5 0 0,1-5 9 0,-1 0-9 16,-5 0 0-16,5-6 8 0,6 1-8 0,-6 5 0 15,6 5 8-15,0 0-8 0,-11 10 10 0,11 4-10 16,0 1 8-16,0 10-8 0,-17 5 0 0,11 10 9 16,0 11-9-16,1 9 8 0,-1 10-8 0,0 0 8 15,1-5 11-15,-1 1 1 0,6 4 1 0,-11 0 0 0,5-10-21 0,0 0 9 16,1-5-9-16,-1-4 0 0,0-1 0 0,0-10 0 16,6 0 0-16,-17-10 0 0,0 0 13 0,12-10 3 15,-1-5 0-15,6 0 0 0,0-6 18 0,-6-4 4 16,6-5 1-16,-5 0 0 0,5-5-15 0,-6 5-4 15,-5-1 0-15,-1 1 0 0,6-5-11 0,-5 0-9 16,0 0 12-16,-1 0-12 0,7 4 0 0,-1 1-20 16,-5 10 2-16,5-5 1 15,0 0-115-15,6 5-22 0,-5 5-5 0</inkml:trace>
          <inkml:trace contextRef="#ctx1" brushRef="#br1" timeOffset="518873.9704">-2442 2688 2156 0,'0'0'48'0,"0"0"9"0,0 0 3 0,0 0 0 0,11 10-48 0,-5 5-12 16,-6 10 0-16,6 6 0 0,-1 9 48 0,-5 5 8 15,-5 0 2-15,-1 1 0 0,0 4-2 0,-11 5 0 16,6 5 0-16,-6 6 0 0,6-1-12 0,-6 1-4 16,-6 9 0-16,6-10 0 0,6 6-30 0,0-6-10 15,5-5 0-15,-5-4 0 16,5 4-20-16,-5-10-10 0,5 1-2 0,-5-6-1 15,5-5-124-15,-5-5-25 0,0 0-5 0</inkml:trace>
          <inkml:trace contextRef="#ctx1" brushRef="#br1" timeOffset="519275.2036">-1871 2402 1612 0,'0'-25'144'0,"0"14"-116"0,12-4-28 0,-1 5 0 16,0 0 95-16,-5 0 13 0,-6 10 2 0,11-5 1 16,6 5-26-16,-6 10-5 0,-5 5 0 0,5 5-1 15,1 11-23-15,-7 14-4 0,1 10 0 0,0 5-1 16,-12 11-17-16,6 9-3 0,0 1-1 0,-6 4 0 0,-5 1 2 0,5-1 1 16,6 1 0-16,-5-6 0 0,-7 0-25 0,1 1-8 15,0-1 0-15,0-4 0 0,5-6 10 0,0-10-10 16,-5-4 8-16,0-6-8 0,5-10 8 0,0-10-8 15,1-5 0-15,-1-4 8 0,0-6-8 0,6-15 0 16,0 0 0-16,0 0 0 0,0 0 0 0,12-15 0 16,-1-11 0-16,6-4 0 0,6-10 0 0,-1-5 0 15,12-5 0-15,0-1 0 0,0 1 0 0,6 5 0 16,-1 0 0-16,1 9 8 0,-6 6-8 0,0 10 0 16,-6 10 0-16,6 0 0 0,-12 5 0 0,1 10 8 15,0 5-8-15,-6 10 8 0,0 5-8 0,0 5 0 16,0 6 0-16,-6-1 0 0,0 0 0 0,0 5 0 15,1 0 0-15,5 1 8 16,-6-6-69-16,6 0-15 0,0-5-2 0,0 0-694 16,6-5-140-16</inkml:trace>
        </inkml:traceGroup>
        <inkml:traceGroup>
          <inkml:annotationXML>
            <emma:emma xmlns:emma="http://www.w3.org/2003/04/emma" version="1.0">
              <emma:interpretation id="{B5C93297-9BF9-4F72-9C32-97E97FCAD9E9}" emma:medium="tactile" emma:mode="ink">
                <msink:context xmlns:msink="http://schemas.microsoft.com/ink/2010/main" type="inkWord" rotatedBoundingBox="8464,4346 11470,4197 11518,5168 8513,531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1" brushRef="#br1" timeOffset="522078.4813">3587 3312 1378 0,'17'0'61'0,"-6"0"13"0,0 0-59 0,12 0-15 0,0 0 0 0,5 0 0 16,6-5 109-16,5 0 19 0,-5-1 4 0,6 1 1 15,0-5-65-15,-1-5-14 0,1 5-2 0,5 0-1 16,-5 0-43-16,5 5-8 0,0-5 0 0,6 0-604 16,-11 5-120-16</inkml:trace>
          <inkml:trace contextRef="#ctx1" brushRef="#br1" timeOffset="521866.3406">4039 2799 1652 0,'-5'-20'73'0,"5"20"15"16,5-15-70-16,-5 5-18 0,0-11 0 0,0 6 0 15,-5 5 112-15,5-5 20 0,-6 5 3 0,0 0 1 0,1-5-64 0,-7 10-13 16,12 5-3-16,-11-5 0 0,0 5-38 0,-6 5-8 15,0 10-2-15,5 0 0 0,-10 5-8 0,-1 5 0 16,-5 6 0-16,0 9 0 0,-6 0 34 0,5 10 5 16,-4 6 1-16,4-1 0 0,-5-5-20 0,12 0-3 15,-1 1-1-15,6 4 0 0,6-5-6 0,-1 1-2 16,12-6 0-16,0-5 0 0,6 0-8 0,5 0 0 16,1-4 0-16,5-6 0 0,0-10 0 0,5 0 0 15,7-5 0-15,5-5-11 16,-1-10-107-16,1 0-22 0,0-5-4 0,6-10 0 0</inkml:trace>
          <inkml:trace contextRef="#ctx1" brushRef="#br1" timeOffset="521507.4287">1229 3412 1220 0,'0'0'27'0,"0"0"5"0,0-10 2 0,0 0 0 0,0-5-34 0,0 0 0 16,0 0 0-16,5 0 0 0,6 0 71 0,-5-6 7 16,11-9 2-16,6 0 0 0,-6 5-17 0,11-5-3 15,0 0-1-15,1-5 0 0,-1-1 1 0,0 1 0 16,0 0 0-16,1 0 0 0,-1 10-12 0,-5-6-3 0,-1 6 0 0,6 5 0 16,-5 0-25-16,-6 10-4 0,-6 0-2 15,1 5 0-15,5 5-6 0,-17 0-8 0,5 20 11 0,1 5-11 16,-6 5 8-16,6 6-8 0,-6 14 0 0,-6 0 0 15,0-5 0-15,6 16 0 0,-5-1 0 0,-1 5 0 16,0-4 0-16,6-16 0 0,0 5 0 0,0 0 0 16,0-4 22-16,0-11 1 0,0 0 0 0,6-5 0 15,0 0-15-15,-1 1-8 0,7-6 10 0,-7-10-10 16,1-5 20-16,-6-10-3 0,17-5 0 0,-6-5 0 16,-5 0 19-16,11-15 3 0,5-1 1 0,7-4 0 15,5-5-24-15,0-10-5 0,5-5-1 0,1-1 0 0,-6 1-10 0,5 0 0 16,-5-6 0-16,6 1 0 0,-6 5 0 0,0 0 0 15,0-6 0-15,-6 6 0 0,0 0 0 0,0 10 0 16,-5 4 0-16,0 6 0 0,-6 5 0 0,0 5 0 16,0 10 0-16,-6 5 0 0,-11 5 0 0,11 15 0 15,0 0 0-15,-5 15 0 0,-6 0-9 0,0 6 9 16,-6 4-12-16,6 5 12 0,0 5 0 0,-5 1 0 16,-1 4 0-16,1 0 0 0,5 0 0 0,0-4 0 15,0-6 8-15,0 0-8 0,5-5 0 0,1 1 0 16,11-6 0-16,0-5 0 15,-6-5-24-15,12 0-10 0,5-10-2 0,0 0-1043 0</inkml:trace>
        </inkml:traceGroup>
        <inkml:traceGroup>
          <inkml:annotationXML>
            <emma:emma xmlns:emma="http://www.w3.org/2003/04/emma" version="1.0">
              <emma:interpretation id="{D673AF33-DE2A-47DA-BE7C-328D89066092}" emma:medium="tactile" emma:mode="ink">
                <msink:context xmlns:msink="http://schemas.microsoft.com/ink/2010/main" type="inkWord" rotatedBoundingBox="12610,3797 14311,3713 14392,5355 12691,543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1" brushRef="#br1" timeOffset="523913.6639">7059 3000 2250 0,'0'0'49'0,"0"0"11"0,6 15 1 0,0 15 3 0,5 0-52 0,-5 0-12 15,-1 1 0-15,-5 9 0 0,-5-5 65 0,-7 0 11 16,1 5 1-16,0 6 1 0,-6-6-47 0,0 10-10 0,-12-5-1 15,7 1-1-15,5-1-19 0,-6 0 0 16,-5-5 0-16,0 1 0 16,-6-6-44-16,5 0-12 0,-4-5-2 0,-1 0-1038 0</inkml:trace>
          <inkml:trace contextRef="#ctx1" brushRef="#br1" timeOffset="523618.5935">5640 2311 806 0,'0'0'72'0,"5"-10"-58"16,1 0-14-16,0-5 0 0,-6 5 111 0,5 0 19 16,1 0 4-16,-6 0 1 0,6 0-30 0,-6 5-5 15,0 5-2-15,0 0 0 0,0 0-28 0,0 0-6 16,0 0 0-16,0 0-1 0,0 0-31 0,-6 20-5 15,0 0-2-15,1 10 0 0,-7 0 7 0,1 0 2 16,5 11 0-16,-5 4 0 0,6 0-7 0,-7 5-2 16,7 1 0-16,-7 9 0 0,1-10-5 0,0 6 0 15,5-6-1-15,-5 5 0 0,5-10 5 0,-5 1 2 16,5-1 0-16,0-10 0 0,-5 0 13 0,5-5 2 16,1 1 1-16,-1-6 0 0,6-5-27 0,-6-5-6 15,6 5-1-15,0-10 0 0,0 5-8 0,0-15 8 16,0 0-8-16,0 0 8 0,0 10 0 0,0-10 0 0,0 0 0 15,0 0 0-15,6 10-8 0,-6-10 8 0,0 0-8 0,0 0 8 16,0 0-8-16,0 15 0 0,0-15 0 0,0 0 0 16,0 0 0-16,0 0 0 0,0 0 0 0,6 15 0 15,-6-15 11-15,0 0-3 0,0 0-8 0,0 0 12 16,0 0-12-16,0 0 0 0,0 0 0 0,0 0 0 16,0 0 28-16,0 0 4 0,0 0 0 0,0 0 0 15,0 0-32-15,0 0 0 0,0 0 0 0,0 0 0 16,0 0 0-16,0 0 0 0,0 0 0 0,0 0 0 15,0 0 0-15,0 0 0 0,0 0 0 0,0 0 0 16,0 0 0-16,0 0 0 0,0 0 0 0,0 0 0 0,0 0 0 16,0 0 0-16,0 0 0 0,0 0 0 0,0 0 0 15,0 0 0-15,0 0 0 0,0 0 0 0,0 0 0 0,0 0 0 16,0 0 0-16,0 0 0 0,0 0 11 0,0 0-11 16,0 0 12-16,0 0-12 0,0 0 0 0,0 0 0 15,0 0 0-15,0 0 0 0,0 0 8 0,0 0-8 16,0 0 0-16,0 0 0 0,0 0 0 0,0 0 0 15,0 0 0-15,0 0 0 0,0 0 0 0,0 0 0 16,0 0 0-16,0 0 0 0,0 0 0 0,0 0 0 16,0 0 0-16,0 0 0 0,0 0 0 0,0 0 0 15,-12 5 0-15,12-5 0 0,0 0 0 0,-11 5 0 16,0 5 0-16,11-10 0 0,0 0 0 0,0 0 0 16,-12 6 0-16,12-6 0 0,0 0 0 0,-11 5 0 15,-6 0 0-15,17-5 0 0,0 0 10 0,0 0-10 16,-11 0 8-16,0 5-8 0,11-5 12 0,0 0-4 0,0 0 0 15,0 0 0-15,0 0 0 0,0 0 0 0,0 0 0 16,0 0 0-16,0 0-8 0,0 0 0 0,0 0 0 0,17 0-11 16,0 5 11-16,-1-5 0 0,7 5 0 0,5-5 0 15,1 5 0-15,5-5 0 0,0 5 0 0,5-5 0 16,1-5 0-16,-1 0 0 0,7 0 0 0,-1 0 8 16,-11 0-8-16,5 0 0 0,1-6 8 0,-1 11-8 15,-10 0 0-15,-1-5-16 0,0 5 2 0,-5 0 1 16,-6 5-132-16,0-5-27 0,0 0-4 0</inkml:trace>
        </inkml:traceGroup>
        <inkml:traceGroup>
          <inkml:annotationXML>
            <emma:emma xmlns:emma="http://www.w3.org/2003/04/emma" version="1.0">
              <emma:interpretation id="{DFBA4CC6-A461-47BC-8A4C-7662023A61CB}" emma:medium="tactile" emma:mode="ink">
                <msink:context xmlns:msink="http://schemas.microsoft.com/ink/2010/main" type="inkWord" rotatedBoundingBox="15799,3450 20852,3200 20935,4863 15882,5114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1" brushRef="#br1" timeOffset="525849.1303">10600 2854 1587 0,'0'0'70'0,"0"0"15"0,5 0-68 0,1-5-17 16,0 0 0-16,5 0 0 0,0 5 85 0,6-10 14 15,0 5 2-15,11 0 1 0,6-5-59 0,-5 5-12 0,10-10-3 0,1 5 0 16,5 0-28-16,6 0 0 0,0-6 0 0,5 1 0 31,-5 5-99-31,0 0-16 0,34-20-3 0,-17 15-1 0</inkml:trace>
          <inkml:trace contextRef="#ctx1" brushRef="#br1" timeOffset="524769.5947">8581 2859 1515 0,'0'-25'33'0,"0"15"7"0,0-10 2 0,5 0 1 0,7 5-35 0,5-5-8 16,0-6 0-16,5 6 0 0,1-5 39 0,11 0 5 15,0 0 2-15,0 5 0 0,5 0-2 0,-11 5 0 16,1-1 0-16,-1 11 0 0,-5 0-27 0,-1 15-5 16,-5 6-2-16,0 9 0 0,-11 0-10 0,5 10 0 15,-5 10 0-15,-1 6 8 0,-5 4 6 0,-5 5 1 16,-7-5 0-16,7 11 0 0,-6-11 11 0,-1-5 2 15,1 1 1-15,0-6 0 0,-1 0 2 0,7-15 0 16,5-10 0-16,-6 6 0 0,6-1 4 0,0-5 1 0,0-5 0 16,0-15 0-16,0 0-6 0,0 0-1 0,11-15 0 0,12 0 0 15,-6 0 15-15,5-10 4 0,1-1 0 0,0-4 0 16,5-5-4-16,0 0 0 0,6-10 0 0,-6-1 0 16,6 1-32-16,0-10-12 0,0-1 0 0,6 6 9 15,-6 0-1-15,5-10-8 0,1-1 12 0,0 6-4 16,-1 5-8-16,-5-1 0 0,6 6-12 0,-6 0 12 15,5 5-56 1,-11 5-3-16,6-1-1 0,-5 6-713 0,-1 5-143 0</inkml:trace>
          <inkml:trace contextRef="#ctx1" brushRef="#br1" timeOffset="525527.565">11222 2331 1148 0,'17'-20'51'0,"-17"20"10"0,0 0-49 0,11-5-12 15,0-5 0-15,1 0 0 0,-1 5 20 0,0 0 0 16,-5 0 1-16,-6 5 0 0,0 0 42 0,0-10 8 15,0 10 1-15,0 0 1 0,0-10 10 0,0 0 1 16,-11 5 1-16,-1 0 0 0,1 10-17 0,-12-5-3 16,6 5-1-16,-11 0 0 0,0 5 1 0,0 5 0 0,-1 0 0 15,-5 10 0-15,0 5-33 0,6 0-6 0,0 6-2 0,0 9 0 16,-1 0 20-16,7 0 3 0,-1 1 1 16,6 4 0-16,0 0-29 0,0-5-6 0,6-4-1 0,5-6 0 15,1 0-12-15,5 0 0 0,0-5 0 0,5 1 0 16,6-6 0-16,1-5 0 0,-1-5 0 0,6 5 0 15,6-10-33 1,-1 0-10-16,12-5-1 0,6-5-1 0,-6-5-139 0,5 0-28 16</inkml:trace>
          <inkml:trace contextRef="#ctx1" brushRef="#br1" timeOffset="527543.2244">12756 2145 403 0,'5'-30'36'0,"1"15"-36"0,-6 0 0 0,-6-5 0 16,6 0 179-16,0 0 29 0,-5 0 5 0,-1-1 2 15,6 11-45-15,0-5-9 0,0 15-1 0,0 0-1 16,0 0-60-16,0 0-12 0,-11 25-3 0,-1 1 0 16,7 9-22-16,-7 10-5 0,1 0-1 0,0 16 0 15,-1-1-22-15,-4 10-5 0,4 6-1 0,-5 9 0 16,0 1 14-16,6-1 2 0,-6-5 1 0,0-4 0 16,0-6-17-16,0-9-3 0,0-6-1 0,0 5 0 15,0-10 7-15,1-4 1 0,-1-1 0 0,0-5 0 16,0-10-32-16,0 1 0 0,-6-6 0 0,6-5 0 0,-5-10 0 15,5-5 0-15,0 0 0 0,0 0 0 16,6-10-31-16,-6-5-12 0,0 0-2 0,5-10-1 0,1 5 22 16,0-11 5-16,-6-9 1 0,11 0 0 15,6 5-15-15,-5-10-3 0,5-1-1 0,0-4 0 0,5-5 17 16,6-5 3-16,1-6 1 0,-1-4 0 0,6 5 16 0,-6-1-12 16,12-9 12-16,5 0-10 0,-5 4 10 0,-1 1 0 15,12 5 0-15,0-6 0 0,11 1 0 0,0-1 0 16,6-4 0-16,11 5 0 0,12 4 0 0,-1 6 0 15,6 10 0-15,6-5 0 0,-6 4 0 0,-6 6 0 16,-10 10 0-16,-1 5 0 0,-6 5 0 0,1 5 9 16,-12 10-9-16,-6 5 10 0,-10-5-2 0,4 10 0 15,1 5 0-15,-11 0 0 0,-6 5 4 0,0-5 0 16,0 0 0-16,0 5 0 0,-12 10-12 0,-5 0 0 16,0 0 0-16,-5 1 0 0,5 4 28 0,-12 5 3 0,-10 0 1 15,-1 0 0-15,6-5-32 0,-11 1 0 0,0 4 0 0,-12-5 0 16,1-5 0-16,-6 0 0 0,11-5 0 0,-11 5 0 15,-18-9 0-15,24-1 0 0,16 5 0 0,1-5 0 16,-18-5 0-16,6-5 0 0,6 0 0 0,0 0 0 16,11 0 0-16,0 0 0 0,-11 0 0 0,16-5 0 15,1 0 0-15,5-5 0 0,-5 0 0 0,5 5 0 16,6 0 0-16,0 0 0 0,0 0 0 0,0 0 0 16,0 10 0-16,12 0 0 0,10 5 0 0,-5 5 0 15,-5 0 14-15,10 6-3 0,12-1-1 0,-6 5 0 16,-5 5 7-16,-6 5 2 0,5 0 0 0,1-4 0 15,17-6 17-15,-12 0 4 0,-6 5 1 0,7-5 0 0,-1 0-21 16,6 6-5-16,-12-6-1 0,1 0 0 16,-6 0-70-16,11-5-15 0,0 5-2 0,-5 1-1093 15</inkml:trace>
          <inkml:trace contextRef="#ctx1" brushRef="#br1" timeOffset="528880.2137">12392 2356 403 0,'0'0'36'0,"6"-5"-36"16,5-10 0-16,-5 5 0 0,5-5 118 0,1 5 17 15,-1-10 3-15,6 5 1 0,-11 0-57 0,-1-5-11 16,7 10-3-16,-1-10 0 0,-5 4-6 0,-1 1-2 15,1 0 0-15,-1 0 0 0,-5 0 4 0,0 0 0 16,0 0 0-16,0 5 0 0,0 0 0 0,0 0 0 16,0 0 0-16,-5 5 0 0,5-5-7 0,0 10-1 15,0 0 0-15,-6-5 0 0,6-10-18 0,0 15-4 16,0 0-1-16,0 0 0 0,0 0 3 0,0 0 1 16,0 0 0-16,0 0 0 0,0 0-25 0,0 0-4 15,0 25-8-15,0 0 11 0,0 10-3 0,0 0 0 16,0 0 0-16,0 11 0 0,0-1 29 0,0 0 6 0,-5 5 1 15,5 1 0-15,-12-1-26 0,1-5-5 0,0 5-1 0,-6 1 0 16,5-1 0-16,-5-5 0 0,0 1 0 16,6-6 0-16,-6-5-3 0,6-5-1 0,-1-5 0 0,-4 0 0 15,10-5-8-15,-5-4 0 0,5-1 0 0,0-5 0 16,6-10 0-16,-5 10 0 0,5-10 0 0,0 0 0 16,0 0 28-16,0 0 3 0,0 0 1 0,0 0 0 15,0 0-32-15,0 0 0 0,0 0 0 0,11-10 0 16,-5-5 0-16,5 0 0 0,-5-6 0 0,5 1 0 15,-6-5 0-15,7 0 0 0,-1-5 0 0,0-5 0 16,1-1 0-16,-1-4 0 0,0 5 0 0,6-10 0 0,-5 5 0 16,5-1 0-16,-6 1 0 0,0 5 0 15,6 0 0-15,-6 5 0 0,1-1 0 0,-1 6 0 0,-11 5 0 0,6 0 0 16,-1 10 0-16,-5 10 0 0,0 0 0 0,0 0 0 16,0 0 0-16,0 0 0 0,-11 10 0 0,5 5 0 15,-5 5 0-15,5 10 0 0,-10 16 0 0,4-1 0 16,-5 0 0-16,6 11 0 0,0-6 0 0,-1 5 0 15,1-5 0-15,-6 6 0 0,11-11 22 0,-5 0-2 16,-6-5 0-16,6 1 0 0,-1-6-6 0,1-5-2 16,0 0 0-16,0-10 0 0,-1 0 16 0,1-5 4 15,5-5 0-15,-5 1 0 0,11-11-32 0,-6 10 0 16,1 0 0-16,5-10 0 0,0 0 0 0,0 0 0 16,0 0 0-16,0 0 0 15,0 0-20-15,0 0-9 0,0 0-3 0,0 0 0 16,0 0-27-16,0 0-5 0,0 0-2 0,0 0 0 15,0 0-117-15,0 0-23 0,0 0-5 0,0 0-1 0</inkml:trace>
          <inkml:trace contextRef="#ctx1" brushRef="#br1" timeOffset="529610.5223">12681 2447 954 0,'0'0'42'0,"0"0"9"0,0 0-41 0,0 0-10 15,0 0 0-15,0 0 0 0,0-15 83 0,0 5 14 16,0 10 3-16,0 0 1 0,0-10-1 0,0 10-1 16,0 0 0-16,0 0 0 0,0-10-19 0,5 0-4 15,1 5-1-15,0 0 0 0,-1 0-29 0,7-1-6 16,-12 6 0-16,11-5-1 0,6 5-16 0,0 0-3 16,-6 5-1-16,1 1 0 0,5-1-11 0,0 5-8 15,0 5 9-15,-1 0-9 16,1 5-58-16,6-5-18 0,5 10-3 0</inkml:trace>
        </inkml:traceGroup>
        <inkml:traceGroup>
          <inkml:annotationXML>
            <emma:emma xmlns:emma="http://www.w3.org/2003/04/emma" version="1.0">
              <emma:interpretation id="{A182C875-70E2-4D5D-A68D-FCB8EB154D15}" emma:medium="tactile" emma:mode="ink">
                <msink:context xmlns:msink="http://schemas.microsoft.com/ink/2010/main" type="inkWord" rotatedBoundingBox="22741,3462 24427,3378 24474,4337 22788,442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1" brushRef="#br1" timeOffset="531296.3836">15593 2070 1522 0,'0'0'33'0,"0"0"7"0,6-10 2 0,0-5 2 0,-1 0-36 0,-5 0-8 0,0 5 0 0,6-1 0 16,-6 11 120-16,0 0 23 0,0 0 4 0,0 0 1 16,-6 16-75-16,6 9-14 0,-5 0-3 0,-1 20-1 15,-5 0-35-15,-1 6-8 0,7 4 0 0,-7 5-1 0,1-5 7 16,0 6 2-16,0-11 0 0,5 5 0 0,6-4-9 0,-6-6-2 15,6 0 0-15,0-15 0 0,6-5-9 0,0-4-9 16,-1-1 9-16,1-10-13 0,0-5 40 0,5 0 8 16,0 0 1-16,0-10 1 0,6-5-21 0,6-5-5 15,-6 0-1-15,11-1 0 0,-5-4-10 0,0-5 12 16,5 0-12-16,-6-10 12 0,7 0-12 0,-7-6 0 16,1 1 9-16,5-10-9 0,-11 10 0 0,6 5 0 15,-1 4 0-15,-5 11 0 0,-5 5 0 0,-1 0 0 16,0 5 0-16,1 5 0 0,-1 10 0 0,-5 5 0 15,5 10 0-15,6-5-8 0,-11 5 8 0,-1 6 0 16,1-1 0-16,5 5 0 0,-5 5 0 0,-1-10-8 16,7 0 8-16,-7 0-8 0,7-4 8 0,-7-6-8 15,1-5 8-15,-6-10-8 0,6 15 8 0,-6-15 0 16,0 0 0-16,11 0 0 0,-11 0 0 0,6-5 0 0,5 0 0 16,0-5 0-16,1-10 8 0,-7-1 3 0,12 1 1 0,-5-5 0 15,-1-5-4-15,0-5 0 0,6 0 0 0,0-6 0 16,0 1 26-16,0 0 5 0,11-5 1 0,-5-5 0 15,0-1-29-15,5 6-11 0,0 0 8 0,-5 5-8 16,-6 4 0-16,5 6-19 0,12 0 3 0,-5 10 1 16,-1-5-114-16,0 10-23 0,0 5-5 15,-11 5-1-15</inkml:trace>
          <inkml:trace contextRef="#ctx1" brushRef="#br1" timeOffset="531658.5863">16611 2568 1566 0,'23'-11'69'0,"-12"6"15"0,12 0-68 0,-6 0-16 16,6-5 0-16,-1 0 0 0,6 0 80 0,1 0 13 15,-1-10 3-15,12 5 0 0,-12-5 0 0,6 0 0 16,5-5 0-16,-5 5 0 0,-5-1-55 0,-1-4-10 15,6 0-3-15,-12 5 0 0,1 0-3 0,-6-5-1 16,-6 5 0-16,1 0 0 0,-7 5-1 0,1-1-1 16,-6 1 0-16,-6 5 0 0,1 0-1 0,-1 0 0 15,-5 5 0-15,-6 0 0 0,0 5 10 0,0 10 1 0,-6-5 1 16,1 10 0-16,-1 0-20 0,0 0-4 0,-5 11-1 16,5-1 0-16,1 0-8 0,-1 0 8 0,1 0-8 0,5 10 8 15,0-5-8-15,0 6 0 0,5-1 0 0,1 5 0 16,5-5 0-16,6-5 0 0,0 1 0 0,12-1 0 15,-1 5 0-15,12-5 0 0,-1 0 0 0,18-5-11 16,5-10-113 0,12 1-24-16,10-6-4 0,18 0-916 0</inkml:trace>
        </inkml:traceGroup>
        <inkml:traceGroup>
          <inkml:annotationXML>
            <emma:emma xmlns:emma="http://www.w3.org/2003/04/emma" version="1.0">
              <emma:interpretation id="{27560A27-B49C-498C-81AE-0D92055027F4}" emma:medium="tactile" emma:mode="ink">
                <msink:context xmlns:msink="http://schemas.microsoft.com/ink/2010/main" type="inkWord" rotatedBoundingBox="26613,3085 30686,2882 30751,4192 26678,439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1" brushRef="#br1" timeOffset="536246.1531">21091 2216 1728 0,'0'0'76'0,"0"0"16"0,0 0-73 0,0 0-19 16,0 0 0-16,0 0 0 0,11 15 40 0,-6 0 4 16,-5 10 0-16,6-5 1 0,0 5 31 0,-6 0 5 15,0 5 2-15,5 6 0 0,-5-6-23 0,6 0-5 16,-6 5-1-16,6 0 0 0,-1-9-22 0,1-6-5 15,0-5-1-15,5-5 0 0,0 0-1 0,1-5 0 16,5 0 0-16,0-5 0 0,0-5 2 0,0-5 0 16,5-5 0-16,1 0 0 0,-1-5-27 0,1-11 0 0,5 1 0 0,-5 0 0 15,5 0 44-15,-5-5 16 0,5-1 3 0,-5 1 1 32,-1-5-74-32,1 5-14 0,-6-5-4 0,6-1 0 15,-6 6-108-15,-6 5-23 0,6 0-4 0</inkml:trace>
          <inkml:trace contextRef="#ctx1" brushRef="#br1" timeOffset="536566.8224">22278 1969 518 0,'0'0'46'16,"-11"5"-37"-16,-6-5-9 0,6 5 0 0,-6-5 192 0,0 5 37 16,0 0 7-16,0 0 2 0,0 6-61 0,-6-1-12 15,6 0-2-15,0 5-1 0,0-5-78 0,12 5-16 16,-7 5-4-16,7-5 0 0,-7 0-20 0,12 0-5 16,0 0-1-16,0 5 0 0,6-5-10 0,5 1-1 15,1-1-1-15,-1 0 0 0,0 0 26 0,1 0 6 16,-1 0 1-16,6-5 0 0,-12 5-25 0,7-5-5 15,-7 0-1-15,1 0 0 0,-6 5 11 0,0 5 1 16,-6-4 1-16,-5-1 0 0,0 5-41 0,-1 0 0 16,-4-5-16-16,-1 5 5 0,-6 5 11 0,0-5 14 15,-5-5-3-15,5 5-1 16,-5 6-225-16,11-6-45 0,-22 20-8 0,22-30-3 0</inkml:trace>
          <inkml:trace contextRef="#ctx1" brushRef="#br1" timeOffset="535950.3439">19411 2382 403 0,'0'0'36'0,"0"0"-36"0,0 0 0 16,0 0 0-1,0 0-17-15,0 0-11 0,0 0-1 0,0 0-1 0,0 0 118 0,0 0 23 0,0 0 5 0,0 0 0 16,0 0-41-16,0 0-9 0,0 0-2 0,0 0 0 16,0 0 4-16,0 0 0 0,-6 0 0 0,6 0 0 15,0 0-4-15,0 0 0 0,0 0 0 0,0 0 0 16,0 0-9-16,0 0-3 0,0 0 0 0,0 0 0 15,0 0-25-15,0 0-6 0,0 0-1 0,0 0 0 16,0 0 10-16,0 0 2 0,0 0 0 0,0 0 0 16,0 0-20-16,0 0-3 0,0 0-1 0,0 0 0 15,0 0-8-15,0 0 0 0,0 0 0 0,0 0 0 16,0 0 0-16,0 0 8 0,0 0-8 0,0 0 8 0,0 0 0 16,0 0 0-16,0 0 0 0,0 0 0 0,0 0-8 0,0 0 8 15,0 0-8-15,0 0 8 0,0 0 0 0,0 0 0 16,0 0 0-16,0 0 0 0,0 0-8 0,0 0 0 15,0 0 0-15,0 0 0 0,0 0 28 0,0 0 3 16,-5-11 1-16,5 11 0 0,0 0-20 0,0 0-3 16,0 0-1-16,-6-5 0 0,0 0-8 0,6 0 8 15,0-10-8-15,0 10 8 0,0 5-8 0,0 0 0 16,0-10 0-16,12 5 0 0,-12 0 8 0,5-5 0 16,1 0 0-16,5 0 0 0,-5 0-8 0,5 0 8 15,0-5-8-15,1 5 8 0,5-5 0 0,-6 0 0 16,6 0 0-16,0-1 0 0,6 1 18 0,-6-5 3 15,0 5 1-15,11-5 0 0,-6 10-22 0,1-5-8 16,0 0 0-16,-1 5 0 0,-5 0 0 0,0 5 0 0,0-5 0 16,6 0 0-16,-12 5 0 0,6 5 0 0,-6 0 0 0,12 5 0 15,-6-5 10-15,0 10-10 0,0 0 10 0,6 10-10 16,-7 0 0-16,1 0 0 0,0 10 0 0,0-5 0 16,0 11 8-16,-11-6-8 0,-6-5 0 0,0 10 0 15,0 0 0-15,6 0 0 0,-1-9 0 0,1 4 0 16,-6 0 0-16,0 5 8 0,6-10 0 0,-6 0 1 15,0-5 2-15,-6 1 0 0,6-21 0 0,0 10 0 16,0 10 6-16,0-5 2 0,-6-10 0 0,1 5 0 16,-1 0 1-16,6-10 1 0,0 0 0 0,-11 5 0 15,-1-5-21-15,1 5 0 0,11-5 0 0,-6-5 0 0,-5 0 12 16,5 0-3-16,6 5 0 0,-5-10 0 0,5-5-9 16,-6 0 0-16,6-5 0 0,6-1 0 0,-1 1 0 15,1 0 0-15,5 0 0 0,-5-5 8 0,5 5-8 0,6-5 0 16,-11 0 9-16,5 5-9 0,1-1 0 0,5 1 0 15,5 5 0-15,7-5 0 0,-7 0 0 0,6 0 0 16,1 5 0-16,-1 0 0 0,-5 10 0 0,-1 0 0 16,1 0 0-16,-1 5 0 0,-5 0 0 0,0 5 0 15,0 5 0-15,-5 10-8 0,-1 0 8 0,-5 10 0 16,-1 0 0-16,1 5 0 0,-6 1 0 0,-6 4 0 16,6 0 0-16,-5 5 8 0,-1-15 0 0,-5 6 0 15,5-1 0-15,0-10 0 0,1 0-8 0,-1-5 8 16,0 0-8-16,-5-5 8 0,5 1 5 0,6-6 2 15,0-10 0-15,0 0 0 0,0 15-7 0,0-15-8 16,0 0 11-16,0 0-11 0,0 0 12 0,0 0-4 16,0 0 0-16,0 0-8 0,0 0 16 0,0-15-4 0,0-6-1 15,6 1 0-15,0-5-11 0,-1 0 8 0,7-15-8 0,5 5 8 16,-6-1-24-16,12-4-4 0,-6 0-2 0,11-5 0 16,0 5 22-16,6-1 0 0,-6 1 0 0,6 10 0 15,-5 5 0-15,4 0 0 0,-4 10 0 0,-1 0 0 16,-5 5 16-16,-1 10 7 0,-10 0 1 0,-1 5 1 15,-5 5-40-15,5 5-8 0,-6 0-1 0,1 5-1 16,0 0 41-16,-6 5 8 0,5 5 1 0,-5-5 1 16,0 6-17-16,0-1-9 0,6 0 10 0,-6 0-10 15,-6 0-29-15,1 0-12 0,-1-10-3 0,6 6 0 16,0-1-174-16,0-5-35 0,0 0-7 0,-11-5-2 0</inkml:trace>
          <inkml:trace contextRef="#ctx1" brushRef="#br1" timeOffset="536778.8403">22680 1984 2188 0,'34'-15'48'0,"-12"10"11"15,7-5 1-15,10 5 1 0,1-10-49 0,5 5-12 0,0 0 0 0,6 0 0 0,6-5 36 0,-6 0 4 16,5 0 0-16,6 5 1 0,1-5-25 0,-24 5-6 15,-11 5-1-15,1-1 0 16,-7 1-81-16,1 0-17 0,-6-5-3 0,-6 5-1 0</inkml:trace>
          <inkml:trace contextRef="#ctx1" brushRef="#br1" timeOffset="536982.1039">23370 1326 1958 0,'-12'0'43'0,"12"0"9"0,0 0 1 0,-5 15 3 0,5 0-45 0,0 5-11 16,-6 10 0-16,0 0 0 0,1 6 104 0,-1 4 20 16,0 5 3-16,-5 10 1 0,0-4 0 0,5 9 0 15,6 0 0-15,-6 11 0 0,-5-11-103 0,-6 5-25 0,-5-4 0 0,-1 4 0 16,12-10 0-16,-6 6 0 0,0-6 0 0,0 5 0 16,11 1 0-16,-5-1 0 0,-6-10 0 15,0 0 0 1,0 1-193-16,6-6-44 0</inkml:trace>
        </inkml:traceGroup>
      </inkml:traceGroup>
      <inkml:traceGroup>
        <inkml:annotationXML>
          <emma:emma xmlns:emma="http://www.w3.org/2003/04/emma" version="1.0">
            <emma:interpretation id="{2D80295E-89CB-4A29-8F82-9DC44B2EEDD7}" emma:medium="tactile" emma:mode="ink">
              <msink:context xmlns:msink="http://schemas.microsoft.com/ink/2010/main" type="line" rotatedBoundingBox="2219,6460 30020,5097 30122,7171 2321,8534"/>
            </emma:interpretation>
          </emma:emma>
        </inkml:annotationXML>
        <inkml:traceGroup>
          <inkml:annotationXML>
            <emma:emma xmlns:emma="http://www.w3.org/2003/04/emma" version="1.0">
              <emma:interpretation id="{CD0FBB66-5F68-48B2-9619-438F278D9AC5}" emma:medium="tactile" emma:mode="ink">
                <msink:context xmlns:msink="http://schemas.microsoft.com/ink/2010/main" type="inkWord" rotatedBoundingBox="2232,6731 5713,6560 5778,7881 2297,8052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1" brushRef="#br1" timeOffset="539301.7846">-2979 5765 1094 0,'0'0'97'0,"11"10"-77"15,0 0-20-15,6 5 0 0,0 5 123 0,0 5 21 16,0 5 4-16,6-4 0 0,-6-1-26 0,0 0-6 15,0 0 0-15,5 0-1 0,-5 0-48 0,0 0-10 16,0-5-1-16,0 1-1 0,-5-1-16 0,-1 0-3 16,6-5-1-16,-11-5 0 0,5 5-3 0,0-10-1 15,1 0 0-15,4 0 0 0,-4 5-14 0,-1-5-2 16,6-5-1-16,-6 0 0 0,6-5-2 0,-5 0-1 16,-1 0 0-16,0 0 0 0,6 0 24 0,0 0 5 15,0-5 0-15,0 5 1 0,-6 0-23 0,6-5-5 16,-5 5-1-16,-1-5 0 0,0-5 0 0,1 5 0 0,-1-5 0 15,-5 4 0-15,5-4-2 0,-5 0-1 0,-1 0 0 0,-5 0 0 16,0 0-9-16,6-5 0 0,-6 5 0 0,0 0 8 31,6-10-84-31,-6 10-18 0,5-6-3 0,1 6-687 0,11-10-136 0</inkml:trace>
          <inkml:trace contextRef="#ctx1" brushRef="#br1" timeOffset="539655.7118">-1792 6001 748 0,'0'0'67'0,"0"0"-54"16,12-5-13-16,-1-5 0 0,6 0 183 0,6-5 33 16,-6 5 8-16,0 0 0 0,5-10-116 0,1 5-23 15,-6-1-5-15,0-4 0 0,0 0-17 0,5 0-3 16,-10-5-1-16,5 10 0 0,-6-10-25 0,-5 10-5 15,-1-10-1-15,1 4 0 0,-6 1 9 0,-6 0 2 16,6 0 0-16,-5 5 0 0,-1 0 10 0,0 5 3 16,-11 0 0-16,6 5 0 0,-6 5-32 0,0 5-5 15,-6 0-2-15,1 5 0 0,-1 5 5 0,1 5 1 16,-7 0 0-16,-5 10 0 0,6 1 9 0,0 4 1 16,5-5 1-16,1 10 0 0,5 0-18 0,0 6-4 15,5-11-8-15,7 5 12 0,5-10-1 0,0 0-1 16,5 6 0-16,7-6 0 0,5 0-10 0,0-5 0 0,0 0 9 15,11 0-9-15,6 0 0 0,0-5 0 0,0-4-12 0,11-6 4 32,0 5-152-32,12-10-29 0,-6 5-7 0</inkml:trace>
          <inkml:trace contextRef="#ctx1" brushRef="#br1" timeOffset="538573.5996">-5026 5342 403 0,'17'-10'17'0,"-12"5"5"16,1-5-22-16,-1 0 0 0,1 0 0 0,0 0 0 0,-6-10 176 0,5 5 32 16,-5 0 5-16,6 0 2 0,5 5-86 0,-11-5-17 15,6 0-3-15,-6 5-1 0,6 5-25 0,-6 5-6 16,0 0-1-16,0 0 0 0,0 0-19 0,0 15-4 16,5 10-1-16,1 0 0 0,0 10-25 0,-1 5-6 15,1 11-1-15,-6 9 0 0,6 5-8 0,-1 6-1 16,-5-1-1-16,0 0 0 0,0 1-10 0,-5 4 0 15,5-4 9-15,-6 4-9 0,6-10 0 0,0-4 9 16,-6-6-9-16,1-5 0 0,-1-5 18 0,0-9-3 16,1-1-1-16,-1-10 0 0,0-5 11 0,1-10 3 15,-1 0 0-15,6-10 0 0,0 0-4 0,0 0 0 16,0 0 0-16,0-15 0 0,0 0-8 0,0-10-1 16,6-5-1-16,-1 0 0 0,7-6-14 0,5-4 9 15,0 0-9-15,0 0 8 0,0 0 0 0,5 4 0 16,7 6 0-16,-7 5 0 0,1 0-8 0,-1 5-12 0,7 10 2 0,-7 0 1 15,-5 15 9-15,6 5 12 0,-1 5-2 0,1 0-1 16,5 10-9-16,1-5 0 0,-7 5 0 0,1 5 0 16,5 6 0-16,0-6 0 0,1 0 0 0,-1 5 0 15,0-5-24-15,-5 0 0 0,0-4 0 0,-1 4 0 16,12-5-112-16,0 0-22 16,-11-5-5-16</inkml:trace>
          <inkml:trace contextRef="#ctx1" brushRef="#br1" timeOffset="538987.5407">-3386 6006 1558 0,'22'-30'34'0,"-16"10"7"0,-12 0 2 0,6 0 1 0,6-6-35 0,-6 1-9 16,0 10 0-16,-6-5 0 0,1 0 64 0,-12 0 12 15,5 10 1-15,-5-5 1 0,0 10-51 0,0-5-11 16,0 5-1-16,1 5-1 0,4 10-6 0,-5 0-8 16,-5 0 11-16,-1 10-11 0,6 10 32 0,0 0-1 15,0 5 0-15,6 6 0 0,-1-6-9 0,1 5-2 16,0 5 0-16,0-9 0 0,5 4-12 0,0-5-8 16,6-5 10-16,-5 0-10 0,5-5 0 0,0-10 0 15,5 1 0-15,1-1 0 0,-6-15 0 0,11 5 0 0,0-5 0 16,12-5 0-16,-6-10 0 0,6-1 0 0,-6-9 0 15,0 0 0-15,0 0 0 0,0-5 0 0,0-5 0 0,0 0 0 16,5-1 0-16,-11-4 0 0,1 5 0 0,-1 0 0 16,0 10 12-16,-5-1-4 0,5 11-8 0,-11 0 12 15,0 5 15-15,0 10 2 0,0 0 1 0,0 0 0 16,12 15-16-16,-7 10-3 0,1 1-1 0,0 4 0 16,5 5-10-16,-5 0 0 0,-1 0 0 0,7 6 0 15,5-1-42-15,-6 0-7 0,-6-5-2 16,7 0-593-16,-1-4-120 0</inkml:trace>
        </inkml:traceGroup>
        <inkml:traceGroup>
          <inkml:annotationXML>
            <emma:emma xmlns:emma="http://www.w3.org/2003/04/emma" version="1.0">
              <emma:interpretation id="{A7D1B396-6316-4979-9C0F-062621934D4D}" emma:medium="tactile" emma:mode="ink">
                <msink:context xmlns:msink="http://schemas.microsoft.com/ink/2010/main" type="inkWord" rotatedBoundingBox="8885,6173 10263,6106 10363,8139 8985,820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1" brushRef="#br1" timeOffset="557450.489">1675 5765 230 0,'0'0'10'0,"0"0"2"0,0-10-12 0,0 10 0 0,0-10 0 0,6 0 0 16,5 5 363-16,1-5 69 0,5-1 15 0,5 6 2 15,12-10-297-15,6 5-60 0,5 0-12 0,0-5-3 16,0 0-8-16,1 0-1 0,-1 0-1 0,6 0 0 16,-6 5-35-16,0 0-6 0,1 5-2 0,-7-5 0 15,1 0-12-15,-1 5-4 0,12-5 0 0,-11 4 0 16,5 6-177-16,-5 0-36 0,-6-5-7 0,5 10-2 0</inkml:trace>
          <inkml:trace contextRef="#ctx1" brushRef="#br1" timeOffset="556911.8224">1726 5322 1335 0,'0'0'59'0,"0"0"13"0,0 0-58 0,0 0-14 15,0 0 0-15,0 0 0 0,0 0 60 0,0 0 10 16,0 0 2-16,0 0 0 0,0 0-13 0,0 0-3 0,12 5 0 15,4-10 0-15,13 0 7 0,-7-5 1 16,12-5 0-16,-5-5 0 0,10 0-35 0,-5-5-6 0,6-5-2 0,-1 5 0 16,-5-6 12-16,0-4 3 0,-6 5 0 0,6 0 0 15,-11-5-10-15,5 5-2 0,-5-1 0 0,-12 6 0 16,6 0-1-16,0 0-1 0,-11 5 0 0,-6-5 0 16,5 5-11-16,-5 5-3 0,0-1 0 0,-5 1 0 15,-1 0 8-15,0 0 0 0,-5 5 1 0,0 0 0 16,-6 0-17-16,0-5 0 0,6 10 0 0,-1-5 0 15,-5 5 0-15,6-5 0 0,-6 0 0 0,6 0 0 16,-1 5 0-16,-5-5 0 0,6 10 0 0,5-5 0 16,-5 0 0-16,6 0 0 0,-7 0 0 0,7-1 0 15,-1 1 0-15,6 5 0 0,0 0 0 0,0 0 0 0,0 0 0 0,-11 5 0 16,-1 6 0-16,12-11 0 0,0 0 0 0,-5 15 0 16,5-5 0-16,-6 0 0 0,0 5 0 0,1 0 0 15,5 0 0-15,0 0 0 0,0 0 0 0,0 0 0 16,5 0 0-16,-5 0 0 0,0 5-15 0,6 1 3 15,0 4 1-15,-1 5 0 0,1 0 23 0,0 5 4 16,5 5 0-16,0 6 1 0,-5 9 15 0,5 0 2 16,-5 11 1-16,5-1 0 0,-5 0 5 0,-1-4 0 15,-5-1 1-15,6 5 0 0,-6-9-4 0,0-1-1 16,0-5 0-16,0 6 0 0,0-11-8 0,-6 0-3 16,6 5 0-16,0-9 0 0,-5 4-12 0,5-5-2 15,0-10-1-15,0 5 0 0,0-10 0 0,0 6 0 16,0-6 0-16,-6 0 0 0,6 0-10 0,-6 0 0 15,6-10 0-15,-5 0 0 0,5 0 0 0,0-5-16 0,0-10 4 0,-6 11 1 32,6 4-98-32,-5-5-20 0,-1-5-4 0,-5 5-683 0,5-5-136 0</inkml:trace>
          <inkml:trace contextRef="#ctx1" brushRef="#br1" timeOffset="558082.9583">2727 6192 403 0,'0'0'36'0,"0"0"-36"16,0 0 0-16,0 0 0 0,0 0 214 0,0 0 36 16,0 0 7-16,0 0 2 0,0 0-148 0,0 0-30 15,17 0-5-15,-6-5-2 0,6-10-1 0,6 5 0 16,-6 0 0-16,11-5 0 0,-11 5-22 0,6 0-5 15,0-5-1-15,-1 0 0 0,1-6-21 0,-1 1-5 16,-5 0-1-16,0 5 0 0,-5-10-10 0,-1 10-8 16,0-5 9-16,-5 5-9 0,0 0 16 0,-1-5-4 15,1 4 0-15,-6-4 0 0,-6 5 4 0,6 5 1 16,0-5 0-16,-11 5 0 0,5 5-1 0,-5 0 0 16,0 0 0-16,-6 5 0 0,0 0-2 0,0 0-1 15,-6 0 0-15,0 0 0 0,1 5-4 0,-1 5-1 16,-5 5 0-16,5-5 0 0,1 0-8 0,-1 10 0 15,-5 5 9-15,5 6-9 0,6 4 8 0,-5 5-8 16,5 5 8-16,5 1-8 0,1-1 37 0,0 0 3 0,5 5 1 0,6-4 0 16,0-1-17-16,6-5-3 0,-1 0-1 0,7 0 0 15,5-9-10-15,0-1-2 0,11-5-8 0,0 0 12 16,6-10-28-16,6-5-5 0,5-5-2 0,0 0-738 16,12-10-148-16</inkml:trace>
        </inkml:traceGroup>
        <inkml:traceGroup>
          <inkml:annotationXML>
            <emma:emma xmlns:emma="http://www.w3.org/2003/04/emma" version="1.0">
              <emma:interpretation id="{66B6DFE0-CE06-4908-AB2B-BD77C59628E1}" emma:medium="tactile" emma:mode="ink">
                <msink:context xmlns:msink="http://schemas.microsoft.com/ink/2010/main" type="inkWord" rotatedBoundingBox="11578,6946 12379,6906 12402,7361 11600,7400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1" brushRef="#br1" timeOffset="558616.0011">4333 5825 1098 0,'0'0'48'16,"0"0"11"-16,0 0-47 0,0 0-12 0,0 0 0 0,0 0 0 16,0 10 106-16,0-10 19 0,0 0 4 0,0 0 1 15,12 5-25-15,-12-5-5 0,0 0 0 0,17-5-1 16,11-5-5-16,6 0-1 0,0 0 0 0,0 0 0 16,11-5-46-16,-5 5-10 0,-1-5-1 0,1 0-1 0,-6 10-35 0,5 0 0 15,1 0 0-15,-1 0 0 16,-5 0-125-16,6 5-32 0,5-6-7 0</inkml:trace>
          <inkml:trace contextRef="#ctx1" brushRef="#br1" timeOffset="558397.6766">4362 5528 2084 0,'0'0'46'0,"0"0"10"0,0 0 1 0,0 0 1 0,-12-10-46 0,12 10-12 16,0 0 0-16,0 0 0 0,0 0 38 0,12-5 6 16,5 0 0-16,5 5 1 0,7-5-9 0,4 0-1 15,1 0-1-15,6 0 0 0,0-10 5 0,-1 5 1 16,-5-5 0-16,6 5 0 0,-6 0-23 0,0 5-4 16,-1-5-1-16,1 0 0 0,0 0-12 0,0 0 0 15,0-5 0-15,0 5 0 16,-6 5-28-16,1 5-6 0,-1 0-1 0,-5 0 0 15,-1 5-133-15,-10-5-28 0,-1 10-4 0</inkml:trace>
        </inkml:traceGroup>
        <inkml:traceGroup>
          <inkml:annotationXML>
            <emma:emma xmlns:emma="http://www.w3.org/2003/04/emma" version="1.0">
              <emma:interpretation id="{1E452422-F777-4E51-960E-7B2A99D5D8D8}" emma:medium="tactile" emma:mode="ink">
                <msink:context xmlns:msink="http://schemas.microsoft.com/ink/2010/main" type="inkWord" rotatedBoundingBox="13754,6315 15246,6242 15311,7557 13818,7631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1" brushRef="#br1" timeOffset="559586.0961">7280 4855 1191 0,'0'0'52'0,"0"-10"12"0,6-5-51 0,-6 5-13 16,0-5 0-16,0 5 0 0,0-1 86 0,-6 1 14 15,0 0 4-15,1 0 0 0,-12 0-33 0,0 0-7 16,0 5 0-16,-6 0-1 0,0 5-19 0,-11 0-3 16,1 5-1-16,-1 0 0 0,0 10 8 0,-6 0 0 15,-5 5 1-15,11 6 0 0,-6-1 3 0,1 0 0 16,5 10 0-16,0 5 0 0,0 6-6 0,6-1-1 15,-1 0 0-15,1 10 0 0,0 1-13 0,5-1-2 16,6 0-1-16,-5 1 0 0,5-1 11 0,5-5 1 16,7-5 1-16,5 1 0 0,0-6-34 0,5-5-8 15,7-5 0-15,-1-5 0 0,0 0 0 0,12-4 0 16,0-1 0-16,5-10 0 16,11 0-52-16,7-5-12 0,-1-5-2 0,17 0-699 0,12-5-140 0</inkml:trace>
          <inkml:trace contextRef="#ctx1" brushRef="#br1" timeOffset="560061.9822">7387 5755 1713 0,'0'0'37'0,"0"0"8"0,0 0 2 0,0 10 2 0,0 5-39 0,0-15-10 16,0 0 0-16,0 0 0 0,0 0 52 0,6 10 8 16,-6-10 1-16,17 5 1 0,0 0-14 0,0-5-4 15,5-5 0-15,1-5 0 0,0 0-20 0,-1 0-4 16,1 0 0-16,5-5-1 0,1 0-7 0,4-1-2 16,-4 1 0-16,5 0 0 0,-12 0-1 0,7 5 0 15,-1-5 0-15,0-5 0 0,0 0 4 0,1 0 1 16,-1 5 0-16,-5-5 0 0,-1-1-14 0,-5 1 11 15,0 5-11-15,0-5 10 0,-11 0 6 0,-1 0 2 16,1 10 0-16,-6-5 0 0,-6 5 10 0,1-5 3 16,-7 5 0-16,1 0 0 0,-6 5-23 0,-5 0-8 15,-7 5 0-15,7 5 0 0,-7 0 0 0,1 0 0 16,5 0 0-16,-5 5 0 0,0 5 0 0,5 0 0 0,1 0 0 16,-7 5 0-16,7-5 0 0,-1 5 14 0,1 5-4 0,5 0-1 15,0 1 5-15,0 4 1 0,0 0 0 0,0 0 0 16,5 0-2-16,7 5 0 0,-7-4 0 0,7 4 0 15,5-10-1-15,5 5-1 0,1 0 0 0,5-5 0 16,-5 6-11-16,11-11 12 0,6 0-12 0,5-5 12 16,6 0 0-16,0 0 0 0,0-5 0 0,5-10 0 15,7 0-113-15,4-5-23 0,1 0-4 0,6-10-949 16</inkml:trace>
        </inkml:traceGroup>
        <inkml:traceGroup>
          <inkml:annotationXML>
            <emma:emma xmlns:emma="http://www.w3.org/2003/04/emma" version="1.0">
              <emma:interpretation id="{59037C78-4888-4076-A97E-B69AF8F91289}" emma:medium="tactile" emma:mode="ink">
                <msink:context xmlns:msink="http://schemas.microsoft.com/ink/2010/main" type="inkWord" rotatedBoundingBox="16668,7065 16725,7062 16731,7196 16675,719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1" brushRef="#br1" timeOffset="560821.6068">9452 5503 1317 0,'0'0'58'0,"0"0"13"0,0 0-57 0,0 15-14 15,5-5 0-15,-5-10 0 0,0 0 109 0,0 16 19 16,0-6 4-16,0 5 1 0,0-5-42 0,0 0-9 16,6 0-2-16,-6-10 0 0,0 15-26 0,0-15-6 15,0 0 0-15,0 0-1 0,0 0-22 0,0 0-4 16,0 0-1-16,0 0 0 0,0 0 3 0,0 0 0 16,0 0 0-16,0 0 0 0,0 0 4 0,0 0 1 15,0 0 0-15,-11 0 0 0,11 0-10 0,0 0-2 0,-12 0 0 0,7-5 0 16,-7 0 1-16,12 5 0 0,-5-5 0 0,5 5 0 15,-12-5 10-15,12 5 1 0,0 0 1 0,0 0 0 16,0 0-13-16,0 0-2 0,0 0-1 0,0 0 0 16,0 0-13-16,0 0 0 0,0 0 0 0,0 0 0 15,0 0-17-15,6 10 0 0,-6-10 0 0,11 10 0 16,-11 5-175-16,0-5-34 0</inkml:trace>
        </inkml:traceGroup>
        <inkml:traceGroup>
          <inkml:annotationXML>
            <emma:emma xmlns:emma="http://www.w3.org/2003/04/emma" version="1.0">
              <emma:interpretation id="{E910186E-DD71-4EF5-A20D-7BA4828DD8A4}" emma:medium="tactile" emma:mode="ink">
                <msink:context xmlns:msink="http://schemas.microsoft.com/ink/2010/main" type="inkWord" rotatedBoundingBox="19418,5617 26444,5273 26530,7027 19504,737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1" brushRef="#br1" timeOffset="577148.4809">13224 5051 1465 0,'0'0'64'0,"0"0"15"15,-12 0-63-15,12 0-16 0,0 0 0 0,0 0 0 16,0 0 58-16,0 0 9 0,6-5 1 0,0 0 1 0,5 0 6 0,-5 5 1 16,5-5 0-16,6-5 0 0,6 5 4 0,-1 0 0 15,1-10 1-15,-1 5 0 0,12 0-27 0,0-1-6 16,0-4 0-16,0 0-1 0,0 0-15 0,6 0-2 16,11 5-1-16,-12-5 0 0,-10 5-18 0,4 0-11 15,1 0 12-15,-5 0-12 0,-12 5 0 0,0 5-16 16,5 0 2-16,1 0 0 15,-1 0-42-15,-10 0-8 0,-12 0-1 0,17 0-1 16,0 10-40-16,0-5-8 0,-17-5-2 0,0 0-784 0</inkml:trace>
          <inkml:trace contextRef="#ctx1" brushRef="#br1" timeOffset="577510.5123">13897 4558 172 0,'0'0'8'0,"-6"-15"1"0,-5 0-9 0,5 0 0 0,17 0 0 0,-11-5 0 15,-11 5 200-15,11 0 37 0,6 0 8 0,-1 5 2 16,1-6-108-16,0 1-22 0,-12 0-4 0,12 5-1 15,11 5-9-15,-12-5-3 0,-5-5 0 0,0 15 0 16,0 0-12-16,0 0-4 0,0 0 0 0,0 0 0 16,0 0-28-16,-5 15-7 0,10 10-1 0,-10 5 0 0,-7 16 2 0,-5 9 0 15,6 5 0-15,-11 11 0 0,-7-1-14 0,-5 11-2 16,0-1-1-16,0 5 0 0,6-4-6 0,-6 4-2 16,0-9 0-16,6-1 0 0,0-10-17 0,5 1-8 15,-5-11 8-15,11 0-8 0,0-9 0 0,6-1 0 16,-12-10-12-16,12 0 12 15,-6-5-107-15,5-9-13 0,1-6-4 0,11-5-595 16,-6-5-119-16</inkml:trace>
          <inkml:trace contextRef="#ctx1" brushRef="#br1" timeOffset="576570.9612">12590 4940 806 0,'0'0'72'0,"6"-10"-58"0,0-5-14 0,-1 0 0 15,-5 15 95-15,6-10 16 0,0 5 3 0,-1-5 1 16,-5 10-7-16,6-10-2 0,-6 10 0 0,6-5 0 15,-6-5-14-15,5 0-2 0,-5 0-1 0,0 5 0 0,0-5-19 0,0 10-4 16,0 0-1-16,0 0 0 0,-5-15-14 0,-1 10-3 16,6 5-1-16,0 0 0 0,-6-11-13 0,6 11-2 15,-11 0-1-15,5-5 0 0,-5 0-19 0,0 5-3 16,-1 5-1-16,1 0 0 0,-6 6-8 0,0-1 0 16,0 0 0-16,0 5 0 0,0 0 0 0,-5 5 8 15,-1 0-8-15,0 10 0 0,-5 5 13 0,0 6-2 16,5 4-1-16,-5 0 0 0,11-5-10 0,0 6 8 15,0-1-8-15,0 5 8 0,6-5-8 0,5 1 0 16,6-1 0-16,6-5-11 0,11 0 11 0,-6-5 0 16,6-4 0-16,0-1 0 0,6-5 0 0,-1 0 0 15,6-5 0-15,-5-5 0 0,5-10 0 0,1 5 0 16,-1-15-8-16,0 0 8 0,0 5 0 0,1-10 0 16,-7 0 0-16,7 0 0 0,-1-10 0 0,0 5 0 0,-5-10 8 0,-6 5-8 15,11-6 9-15,-11 1-9 0,0 0 12 0,0 0-12 16,-6 0 25-16,1 0-1 0,-1-5-1 0,-5-1 0 15,-12-4 2-15,6 5 1 0,6-5 0 0,-12 0 0 16,-5-5-7-16,-1 4-2 0,1 1 0 0,0 0 0 16,5 5-17-16,-5 0 8 0,-6 5-8 0,5 9 0 15,1 1 0-15,0 5 0 0,-6 5 0 0,0 0-12 16,6 5-161-16,-6 5-32 0</inkml:trace>
          <inkml:trace contextRef="#ctx1" brushRef="#br1" timeOffset="578351.4905">14468 3980 2257 0,'11'0'49'0,"1"-5"11"0,-12 5 1 0,17-10 3 0,0 0-51 0,-6 5-13 0,0-5 0 0,-11 10 0 15,0 0 37-15,0 0 5 0,11 0 1 0,-11 0 0 16,0 0-18-16,0 15-3 0,0 5-1 0,0 10 0 16,-5 5-11-16,-7 6-2 0,1 4-8 0,0 15 12 15,0 1 6-15,-6 9 1 0,0-10 0 0,0 16 0 16,0-6 15-16,5-5 3 0,-10 6 1 0,5-6 0 15,0 1-30-15,0-1-8 0,6-5 0 0,-6 6 0 16,0-6 8-16,5-5 0 0,1 0 0 0,0 1 0 16,-6-21-8-16,0 5 0 0,0 0 0 0,5-4 0 0,1-11 0 15,-6-5 8-15,-5 0-8 0,5-5 8 0,11-5-16 16,-11-5-4-16,-6-5 0 0,6 0 0 16,0-5-17-16,6 0-4 0,0-5-1 0,-1 5 0 0,-4-10 22 0,16 0 12 15,5 0-12-15,1 0 12 0,-6 0-16 0,5-6 3 16,7 6 1-16,-1 5 0 0,6-5 12 0,-6 5 0 15,1 5 0-15,10-5 0 0,1 5 0 0,-6-5-9 16,-6 0 9-16,6 5-8 0,6 0 8 0,-6 5 0 16,5 0 0-16,-5-5 0 0,0 5 0 0,0 0-8 15,6-5 8-15,0 5-8 0,-1 5 8 0,-5 0 0 16,11-5 0-16,6 0 0 0,-5-5 0 0,-1 5 0 16,6-10 8-16,5 0-8 0,-5 10 0 0,0-10 0 15,6-5 0-15,5 5 0 0,12-11 0 0,-6 1 0 16,-6-5 0-16,-6 5 0 0,7 0 0 0,-12 0 0 0,0 0 0 15,-12 5 0-15,6-5 8 0,-11-1-8 0,0 1 8 16,-5 0-8-16,-1 0 0 0,0-5 0 0,1 0 0 0,-7 0 0 16,7 0 0-16,-7 5 0 0,1-1 0 0,0 1 8 15,-6-5-8-15,0 5 0 0,-6 5 0 0,6-5 8 16,-6 5-8-16,1 0 0 0,-1 10 0 0,0-5 0 16,1 0 0-16,-1 5 8 0,6 5-8 0,-11 0 0 15,-1 0 0-15,1 5 0 0,0 5 0 0,-1 5 0 16,-5-5 0-16,6 10 0 0,-6 5 0 0,6 0 0 15,-6 5 0-15,0 0 0 0,0 1 0 0,0 9 0 16,6-5 0-16,-1 0 0 0,1-5 0 0,5 6 0 16,1-6 0-16,5 0 0 0,0-5 0 0,5 0-8 0,7-5 8 0,-7 0 0 15,7-5 0-15,-1-4 0 0,6-1 0 16,0-5 0-16,6-10 0 0,-1-5 0 0,6 4 8 0,-5-4-8 16,5-10 10-16,1 0-10 0,-1 0 9 0,0 0-9 15,0-5 8-15,1-5-8 0,-1 5 10 0,12-1-10 16,-7 1 12-16,1 0-12 0,0 5 23 0,0 5-3 15,-5 5 0-15,-1 0 0 0,-6 0 3 0,-5 10 0 16,0 0 0-16,0 5 0 0,6 10-5 0,-6 0-1 16,-6 5 0-16,-5 5 0 0,0 5 15 0,-1 1 2 15,1 4 1-15,-6 0 0 0,0 5-27 0,6 0-8 16,-1-4 0-16,1-1 0 0,-6-5 0 0,0-5 0 16,6 0 0-16,5-5 0 15,0 5-19-15,6-4-10 0,0-6-3 0,0 0-822 16,0-5-165-16</inkml:trace>
          <inkml:trace contextRef="#ctx1" brushRef="#br1" timeOffset="579599.9871">15961 5026 1681 0,'0'0'36'0,"0"0"8"0,0 0 2 0,0 0 2 16,0 0-38-16,0 0-10 0,0 0 0 0,0 0 0 16,0 0 79-16,0 0 13 0,0 0 4 0,0 0 0 15,0 0-68-15,6 20-12 0,-6 5-4 0,5 0 0 16,1 0 7-16,5 0 1 0,-5 1 0 0,0 4 0 0,5-10 9 0,0 5 3 16,-5-5 0-16,5 5 0 0,0-5-32 0,-5-5 0 15,5 0-11-15,1 1 11 0,-1-6 0 0,-5-5 0 16,5-5 0-16,0 0 12 0,1-5 2 0,-1 0 1 15,0-16 0-15,1 1 0 0,5-5 3 0,0 5 1 16,0-5 0-16,-1 0 0 0,7-5-8 0,-6-5-2 16,6-6 0-16,-1 6 0 0,1-5-1 0,-6 10-8 15,0 5 12-15,0 4-4 0,0-4 1 0,-12 15 0 16,7 5 0-16,-7 0 0 0,1 15-9 0,0 5 0 16,-6 5 0-16,0 16 0 0,0-1 16 0,0 5-3 15,-6 5 0-15,6-4 0 0,0-6-13 0,0 0 0 16,6 0 0-16,5-5 0 0,-5-10 0 0,-1 0 0 15,1-4 0-15,5-6 0 0,1 0 0 0,5-5 11 16,-6-10-11-16,12-5 10 0,-1-5 33 0,1-6 6 16,-1 6 2-16,1-10 0 0,-6-5-25 0,6 0-5 0,-1-5-1 15,-5 0 0-15,6-6-20 0,-6-4 8 0,-6 5-8 16,6 0 0-16,-6-1 0 0,1 1 8 0,5 5-8 0,-12 0 0 31,7 5-60-31,-1 5-16 0,0 4-3 0,1 1-704 0,-1 5-141 0</inkml:trace>
          <inkml:trace contextRef="#ctx1" brushRef="#br1" timeOffset="579809.4908">17318 4800 1900 0,'0'0'84'0,"0"0"18"15,0 0-82-15,0 0-20 0,0 15 0 0,-5 5 0 0,-1 0 71 0,6 0 9 16,-6 10 3-16,6 0 0 0,-5-5-7 0,5 1 0 15,-6 4-1-15,6 0 0 0,-6 5-39 0,1-10-7 16,5 5-1-16,0-10-1 0,0 6-14 0,-6-11-2 16,6-15-1-16,0 20 0 15,0 0-70-15,0 0-13 0,0-20-3 0,0 0-1004 16</inkml:trace>
          <inkml:trace contextRef="#ctx1" brushRef="#br1" timeOffset="579943.5824">17522 4342 2329 0,'0'0'51'0,"0"0"10"0,0 0 3 0,0 0 2 0,0 0-53 0,0 0-13 0,0 0 0 0,-11 10 0 31,-1 5-59-31,1 5-14 0,0-5-3 0,5 11-1 0</inkml:trace>
          <inkml:trace contextRef="#ctx1" brushRef="#br1" timeOffset="580257.1344">18104 4588 2120 0,'0'-10'47'0,"6"0"9"0,0-5 3 0,-6 0 0 0,5-5-47 0,1 5-12 15,-12 5 0-15,6 5 0 0,6-5 84 0,-6 10 14 16,0 0 3-16,0 0 1 0,0 0-63 0,-11 10-13 15,5 5-2-15,0 5-1 0,-5 10-11 0,5 0-3 16,-11 6 0-16,6 4 0 0,6 0 25 0,-7-5 5 16,-5 5 1-16,6 1 0 0,0-6-15 0,-1 0-2 15,1 0-1-15,-6 0 0 0,11-9 7 0,1-1 2 16,-1 0 0-16,-5-5 0 0,5 0-16 0,0 0-3 16,6-10-1-16,0-10 0 0,0 0-22 0,0 15-4 15,0-15-1-15,0 0 0 16,0 0-201-16,0 0-41 0,-11-10-8 0,-6-10-763 0</inkml:trace>
          <inkml:trace contextRef="#ctx1" brushRef="#br1" timeOffset="580559.4118">18461 4940 1839 0,'45'-5'81'0,"-17"5"18"0,6 0-79 0,6-5-20 0,-1-5 0 0,12 5 0 15,0 0 45-15,0-10 6 0,0-5 1 0,0 5 0 16,-6 0-10-16,0 0-2 0,-5-5 0 0,0 5 0 16,-12-6-7-16,0-4-1 0,-5 0-1 0,-1 5 0 15,-5 0-2-15,-11-5 0 0,5 0 0 0,-5 5 0 16,0-6 9-16,-6 6 2 0,-6 0 0 0,0 5 0 16,1 5 9-16,-1 0 3 0,-5 5 0 0,-6 0 0 15,0 10-23-15,0 0-4 0,0 5-1 0,-6 5 0 0,1 5 12 0,-7 5 1 16,1 6 1-16,5-1 0 0,1 0-23 15,-1 5-5-15,6-5-1 0,6 5 0 0,0 1-9 0,5-6 0 16,6 0 9-16,0 5-9 0,17-5 0 0,0 0 0 16,5 1 0-16,1-11 8 15,11 0-18-15,0 0-3 0,5 0-1 0,1 0-863 16,5-5-173-16</inkml:trace>
        </inkml:traceGroup>
        <inkml:traceGroup>
          <inkml:annotationXML>
            <emma:emma xmlns:emma="http://www.w3.org/2003/04/emma" version="1.0">
              <emma:interpretation id="{C6DAFAB0-3922-4EE5-BCF7-359BE8441E37}" emma:medium="tactile" emma:mode="ink">
                <msink:context xmlns:msink="http://schemas.microsoft.com/ink/2010/main" type="inkWord" rotatedBoundingBox="28221,5345 30028,5257 30117,7079 28310,7168"/>
              </emma:interpretation>
              <emma:one-of disjunction-type="recognition" id="oneOf18">
                <emma:interpretation id="interp22" emma:lang="" emma:confidence="1">
                  <emma:literal>by</emma:literal>
                </emma:interpretation>
                <emma:interpretation id="interp23" emma:lang="" emma:confidence="1">
                  <emma:literal>b T</emma:literal>
                </emma:interpretation>
                <emma:interpretation id="interp24" emma:lang="" emma:confidence="0">
                  <emma:literal>. T</emma:literal>
                </emma:interpretation>
                <emma:interpretation id="interp25" emma:lang="" emma:confidence="0">
                  <emma:literal>k T</emma:literal>
                </emma:interpretation>
                <emma:interpretation id="interp26" emma:lang="" emma:confidence="0">
                  <emma:literal>be T</emma:literal>
                </emma:interpretation>
              </emma:one-of>
            </emma:emma>
          </inkml:annotationXML>
          <inkml:trace contextRef="#ctx1" brushRef="#br1" timeOffset="581371.3136">20977 3925 1324 0,'-17'-30'118'0,"17"20"-94"16,6 0-24-16,-6-5 0 0,6-1 63 0,-1 1 8 15,-5 5 1-15,6-5 1 0,-6 5 24 0,6 0 5 16,-6 10 1-16,0 0 0 0,0 0-17 0,0 0-3 0,0 0-1 0,11 15 0 16,-5 10-29-16,-1 5-5 0,1 6-2 0,5 9 0 15,-5 0 14-15,0 21 4 0,-1 4 0 0,7 10 0 16,-7-4-55-16,7-1-9 0,-7 6 0 0,1-6 0 15,0 0 20-15,-1-9 11 0,1-11 2 0,-1 0 1 16,1 1-1-16,0-6 0 0,-1-15 0 0,1 5 0 16,-6-10-6-16,0-4-2 0,-6-6 0 0,6 0 0 15,0-20-9-15,0 0-1 0,0 0-1 0,0 0 0 16,0 0 10-16,0 0 1 0,-11-5 1 0,5 0 0 16,6-5-26-16,-5-5-19 0,-1 0 3 0,6-6 1 15,6-4 15-15,5 0-11 0,0-10 11 0,6-5-10 0,6 5-5 0,5-1-1 16,6-4 0-16,0 0 0 0,6 0-6 0,5 0-2 15,0 4 0-15,6 6 0 0,-11 5 7 0,5 5 1 16,0 5 0-16,-5 10 0 0,-12 5 8 0,0 5 8 16,-5 0-12-16,-6 5 12 0,0 0-9 0,-11 0 9 15,-6 5 0-15,-12 5-9 0,1 5 9 0,-6 0 0 16,-17-4 0-16,0 9 0 0,-11 0 0 0,0 5 0 16,-6-5 0-16,0 0 0 0,0 1-12 0,0-1 0 15,6 0 0-15,0 0 0 16,5-5-66-16,0 0-14 0,6-5-2 0,6 1-667 15,0-1-134-15</inkml:trace>
          <inkml:trace contextRef="#ctx1" brushRef="#br1" timeOffset="581852.5426">22103 4302 1324 0,'17'-25'59'0,"-6"20"12"0,-11 5-57 0,11 5-14 0,6-5 0 0,0 15 0 16,-5-5 195-16,-1 10 36 0,0 5 7 0,1 0 2 16,-1 5-141-16,-5-5-28 0,-1 0-6 0,1 0-1 15,0 5-52-15,-6-4-12 0,0-11 0 0,5 5 0 16,1 0 0-16,-6-10 0 0,0-10 0 0,0 0 0 16,0 0 0-16,0 0 0 0,0 0 0 0,0 0 0 15,17-5 32-15,-6-5 2 0,6-10 1 0,11-5 0 16,-5 4-5-16,5 1-1 0,6-5 0 0,6 0 0 0,-1-5-29 15,1 5 0-15,-6 5 0 0,0 5 0 0,-6-5 0 0,-5 10 0 16,5 5 0-16,-5 10 0 0,-6 5 0 0,0 10 0 16,-6 0 0-16,6 10 0 0,-11 5 0 0,5 5 0 15,-11 6 0-15,11 9 0 0,-11 0 0 0,6-5 0 16,-12 10 0-16,6-5 0 0,-11 1 36 0,0-1 0 16,-6 0 1-16,-6 0 0 0,-11-5-20 0,0 0-4 15,-6-4-1-15,-5-1 0 0,0-5 2 0,-12 5 0 16,1-5 0-16,-1 0 0 0,-5-5-5 0,0 0-1 15,0-5 0-15,-6-4 0 0,6-6 10 0,5-5 2 16,-5-5 0-16,11 0 0 0,6-5-4 0,5 0-1 16,6-10 0-16,0 0 0 0,17-5 21 0,6 0 4 15,5-5 0-15,12-10 1 0,17-1-41 0,11-4 0 16,16-5 0-16,18-5 0 0,-6 0 0 0,12-10 0 0,5 0 0 16,17-5 0-1,-5-6-39-15,5 11-9 0,6 0-3 0,0 5-858 0,-6 5-172 0</inkml:trace>
        </inkml:traceGroup>
      </inkml:traceGroup>
      <inkml:traceGroup>
        <inkml:annotationXML>
          <emma:emma xmlns:emma="http://www.w3.org/2003/04/emma" version="1.0">
            <emma:interpretation id="{9A160A63-3E55-4026-812E-D5C3E4CDDE57}" emma:medium="tactile" emma:mode="ink">
              <msink:context xmlns:msink="http://schemas.microsoft.com/ink/2010/main" type="line" rotatedBoundingBox="2678,8395 32181,7339 32276,9981 2773,11038"/>
            </emma:interpretation>
          </emma:emma>
        </inkml:annotationXML>
        <inkml:traceGroup>
          <inkml:annotationXML>
            <emma:emma xmlns:emma="http://www.w3.org/2003/04/emma" version="1.0">
              <emma:interpretation id="{05EE9528-B82E-4EA9-9600-59F74F298868}" emma:medium="tactile" emma:mode="ink">
                <msink:context xmlns:msink="http://schemas.microsoft.com/ink/2010/main" type="inkWord" rotatedBoundingBox="2693,8818 6906,8667 6967,10367 2754,10518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1" brushRef="#br1" timeOffset="584384.5149">-2204 8474 1764 0,'0'0'78'0,"0"0"16"0,-12-5-75 0,12 5-19 16,-5-10 0-16,5 10 0 0,0 0 49 0,0-10 7 16,5-5 0-16,1 5 1 0,5 0-33 0,6-5-6 15,0 5-2-15,6-5 0 0,5-5-16 0,0 5 0 16,6-5 0-16,-5 9 0 15,16-4-104-15,-6 0-22 0,35-5-4 0,-23 5-1 0</inkml:trace>
          <inkml:trace contextRef="#ctx1" brushRef="#br1" timeOffset="584282.219">-2069 8208 1324 0,'0'0'59'0,"6"-15"12"0,0-5-57 0,5 0-14 15,0 0 0-15,6-1 0 0,-11-4 221 0,5 0 42 16,12 0 8-16,-6-5 1 0,5 0-180 0,-5-5-36 15,0-1-7-15,0-4-1 0,0 5-48 0,0 0 0 16,-11 0 0-16,0-1 0 0,-1-4 0 0,1 0 0 16,-12 0 9-16,1-1-9 0,-1 1 8 0,0 0-8 15,-5 0 0-15,0 0 8 0,-1 4-8 0,1 6 0 16,5 0 9-16,1 10-9 0,-12 0 0 0,5 5 0 16,7 5 0-16,-1 5 0 0,6 5 8 0,-11 0-8 15,0 10 10-15,-1 0-10 0,7 10 13 0,-7 0-3 16,1 10-1-16,0 5 0 0,5 6 3 0,6 4 1 15,-11 5 0-15,5 5 0 0,6 1 2 0,0 4 0 16,-6 0 0-16,6 6 0 0,-5-1 5 0,5-5 0 0,5 1 1 0,-5 4 0 16,0-5-3-16,-5 6-1 0,5 4 0 0,-6-5 0 15,6 6-17-15,-6-6 0 0,1 6 8 0,-1-1-8 32,0 0-94-32,6-4-22 0,-11-11-5 0,5 0-1000 0</inkml:trace>
          <inkml:trace contextRef="#ctx1" brushRef="#br1" timeOffset="584546.9014">-1463 8263 1803 0,'0'0'80'0,"0"0"16"0,0 0-76 0,0 0-20 16,0 0 0-16,11 5 0 0,-6 10 99 0,7-5 16 15,-1 5 3-15,0-4 1 0,6 9-47 0,-11-5-10 0,5 5-2 0,1 0 0 16,-1 5-44-16,6-5-8 0,-11-5-8 0,5 5 9 31,0-5-149-31,1 1-31 0</inkml:trace>
          <inkml:trace contextRef="#ctx1" brushRef="#br1" timeOffset="584671.1926">-1119 7786 1843 0,'-5'-15'164'0,"-6"10"-132"0,5 0-32 0,0-6 0 16,1 11 74-16,5 0 8 0,0 0 2 0,0 0-681 15,-6 16-136-15</inkml:trace>
          <inkml:trace contextRef="#ctx1" brushRef="#br1" timeOffset="585019.143">-790 8238 1443 0,'0'0'64'0,"0"0"13"0,28 10-61 0,0-5-16 15,-5 5 0-15,-6-5 0 0,5 10 88 0,1-5 14 16,0 5 3-16,-12-4 1 0,6 4-38 0,0 0-8 16,-6 0-2-16,0 0 0 0,1 0-2 0,-7 5 0 15,1-5 0-15,-6 5 0 0,0-5-20 0,-6 0-4 16,1-5 0-16,-1 6-1 0,-5-6-9 0,5 0-2 15,-5 0 0-15,5-5 0 0,6-5 4 0,0 0 1 0,-6 0 0 0,1 0 0 16,-7-10-4-16,7-5-1 0,5 0 0 0,-6-6 0 16,12-4-5-16,-1 0-2 0,1 0 0 0,5 0 0 15,1 0 10-15,5-5 1 0,0 4 1 0,-6 6 0 16,6 0-25-16,-6 5 0 0,1 5 0 0,-1 0 0 16,6 5 0-16,-17 5 0 0,11 5 0 0,6 5 0 15,-6 0 0-15,1 0 0 0,-1 5 0 0,-5 10 0 16,5-4 0-16,-5 4 0 0,5-5 0 0,-5 0 0 15,5 5-33-15,-5 0-6 0,5 0-1 16,0 0-739-16,6 1-148 0</inkml:trace>
          <inkml:trace contextRef="#ctx1" brushRef="#br1" timeOffset="583507.8765">-4008 8198 864 0,'0'0'76'15,"0"-15"-60"-15,-6 0-16 0,0 5 0 16,-5-5 107-16,0 0 18 0,-1-1 4 0,-5 1 1 0,0 0-54 0,0 5-10 16,0 0-2-16,-5 0-1 15,-6 0-27-15,5 5-4 0,0 5-2 0,6 5 0 0,-11 0-18 0,0 5-3 16,11 5-1-16,-6 5 0 0,1 5-8 0,-1 6 0 16,-5 9 0-16,-1 10 0 0,7 5 33 0,-1 1 2 15,6 4 0-15,0 10 0 0,6-4-9 0,11-6-2 16,0 0 0-16,6 1 0 0,-1-11-15 0,7 0-9 15,10-15 10-15,1 1-10 0,-1-11 0 0,1-10 0 16,0 0 0-16,-1-15 0 0,1 0 22 0,-1-15-2 16,-5-5 0-16,12-10 0 0,5-11 39 0,5-4 7 15,-5-5 2-15,6-10 0 0,5-1-35 0,-5-4-6 16,-6-6-2-16,5 6 0 0,-5-10-13 0,-6 4-2 16,1-4-1-16,-12-5 0 0,11-6-9 0,-11 1 10 15,0-1-10-15,-6 1 10 0,-5 9-10 0,-1-4 0 16,7 4 9-16,-1 11-9 0,0 5 0 0,1 9-8 0,-12 1 0 0,5 15 0 15,1 10 16-15,0 10 4 0,-6 0 1 0,-6 5 0 16,6 10 6-16,0 0 1 0,0 0 0 0,-6 20 0 16,-5 0-20-16,0 10 0 0,11 0-11 0,-6 5 11 15,0 6 0-15,1-1 0 0,-1 5 0 0,0 0 0 16,12 6 0-16,-12-1 0 0,6 15 11 0,-5 1-11 16,5-1 18-16,-6 5-3 0,6 1-1 0,6-1 0 15,-6 0-4-15,5 1-1 0,-5-1 0 0,6-4 0 16,0 4-9-16,-1-5 0 0,1 1 0 0,0-1 0 15,-1-5-110-15,1-4-18 0,5-6-3 0</inkml:trace>
          <inkml:trace contextRef="#ctx1" brushRef="#br1" timeOffset="583847.5552">-3222 8535 1522 0,'0'0'68'0,"0"0"13"0,0 0-65 0,0 0-16 16,11-5 0-16,0 0 0 0,6-5 73 0,0 0 11 16,6-1 3-16,-6-4 0 0,5 5-27 0,7-5-6 15,-7-5-1-15,7 0 0 0,5 0-37 0,-12-5-7 16,6 0-1-16,-5 0-8 0,5-6 10 0,-5 1-10 16,5 5 8-16,-5-10-8 0,-6 5 12 0,-6 0-2 15,6-6-1-15,-6 6 0 0,-5-5 2 0,-6 5 0 16,0 5 0-16,0 5 0 0,-6 5 22 0,1 10 5 0,-7-6 1 0,-5 11 0 15,1 5-3-15,-7 1-1 0,0 9 0 0,-5 0 0 16,0 10-4-16,-1 0-1 0,1 5 0 0,6 0 0 16,-1 10-30-16,6-4 0 0,-6-1 0 0,12 5 0 15,0 0 10-15,5 1-10 0,6-1 10 0,0 0-10 16,11 5 0-16,-5-5 8 0,5 6-8 0,1-6 0 16,5 5 0-16,0-5 0 0,0 1-9 0,5-6-740 15,1-5-148-15</inkml:trace>
        </inkml:traceGroup>
        <inkml:traceGroup>
          <inkml:annotationXML>
            <emma:emma xmlns:emma="http://www.w3.org/2003/04/emma" version="1.0">
              <emma:interpretation id="{F127577B-C055-45C0-8F27-A08EF9DDD06F}" emma:medium="tactile" emma:mode="ink">
                <msink:context xmlns:msink="http://schemas.microsoft.com/ink/2010/main" type="inkWord" rotatedBoundingBox="7563,8892 11127,8764 11179,10214 7615,10342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1" brushRef="#br1" timeOffset="585218.2573">329 8238 2448 0,'0'0'54'0,"0"0"11"0,0 0 3 0,6 15 0 0,0 0-55 0,-6 0-13 16,5 5 0-16,1 1 0 0,0-1 56 0,-6 5 8 16,5 5 1-16,-5-5 1 0,6 5-36 0,0-5-7 15,-6 1-2-15,5-1 0 0,1-5-36 0,5 0-7 16,-5 0-2-16,-1-5 0 16,7-5-177-16,-7 0-36 0,-5-10-7 0</inkml:trace>
          <inkml:trace contextRef="#ctx1" brushRef="#br1" timeOffset="585308.4698">635 7786 1440 0,'0'-15'128'0,"0"5"-103"0,5-6-25 0,1 1 0 15,0 5 16-15,-1 0-3 0</inkml:trace>
          <inkml:trace contextRef="#ctx1" brushRef="#br1" timeOffset="585495.0928">872 8022 1670 0,'0'0'148'16,"6"0"-118"-16,-6 0-30 0,0 0 0 15,28 5 120-15,0 0 19 0,1 0 3 0,10-5 1 16,1 5-49-16,-1-10-10 0,7 5-1 0,-1-5-1 0,0 0-47 0,0 0-10 16,-5-5-1-16,0 0-1 0,-1 0-35 15,-5 0-6-15,-6-5-2 0,1 5 0 16,-7 0-135-16,1-1-27 0,-6 1-6 0,-6 0-730 15</inkml:trace>
          <inkml:trace contextRef="#ctx1" brushRef="#br1" timeOffset="585705.7733">1398 7293 1782 0,'0'0'79'0,"0"0"16"0,0 0-76 0,0 0-19 16,-5 10 0-16,-1 0 0 0,0 5 119 0,-5 10 20 15,5 0 4-15,6 11 1 0,-5-1-44 0,-7 10-8 16,7 5-1-16,-7 1-1 0,7 4-27 0,-7 5-6 15,1 1-1-15,0 4 0 0,-1 0-32 0,-5 1-6 16,0-1-2-16,1 0 0 0,4 1 2 0,-5-1 0 16,0 5 0-16,0-4 0 15,0-6-43-15,6 0-9 0,-6 1-2 0,6-1 0 16,-1 0-126-16,1-14-26 0,5-1-4 0</inkml:trace>
          <inkml:trace contextRef="#ctx1" brushRef="#br1" timeOffset="585865.6045">1704 8314 1440 0,'0'0'128'0,"0"0"-103"0,5 15-25 0,1 5 0 15,0 0 104-15,-1 5 15 0,1 0 3 0,0 0 1 16,-6 5-12-16,0 1-3 0,0-11 0 0,0 5 0 16,0-5-40-16,5 0-9 0,-5 5-2 0,6-10 0 0,-1 0-49 0,1 0-8 15,0-5 0-15,-1-5-11 16,-5-5-141-16,12 5-28 0</inkml:trace>
          <inkml:trace contextRef="#ctx1" brushRef="#br1" timeOffset="585991.9118">2015 7791 2516 0,'0'0'56'0,"0"0"11"0,0 0 2 0,-12 15 1 0,12 0-56 0,-11 5-14 16,5 5 0-16,1 5-743 15,-1 0-151-15</inkml:trace>
          <inkml:trace contextRef="#ctx1" brushRef="#br1" timeOffset="586308.8885">2614 8133 1440 0,'0'0'128'0,"0"0"-103"0,-6 10-25 0,6 5 0 15,0 5 58-15,6 5 6 0,-12 0 2 0,6 5 0 16,6 5 23-16,-6-4 5 0,6-1 1 0,-6 5 0 16,-6-5-39-16,6-5-7 0,6 5-1 0,-6-10-1 15,-6 1-4-15,6-1-1 0,0-20 0 0,0 0 0 16,0 0-11-16,0 0-3 0,0 0 0 0,23 0 0 16,-1-5-5-16,7-10-2 0,-7 0 0 0,-5-6 0 15,6-9-7-15,-1 0-2 0,-5 0 0 0,0-5 0 16,0 0 26-16,0-1 5 0,-11-4 1 0,5 5 0 0,-5 5-20 15,-6-5-3-15,-6 9-1 0,1 1 0 0,-7 5 19 0,1 5 3 16,-6 0 1-16,-6 5 0 0,-5 10-35 0,-6 5-8 16,-5 5 0-16,5 5 0 15,11 5-83-15,-11 5-15 0,6 6-3 0,-6-1-709 16,11 5-142-16</inkml:trace>
          <inkml:trace contextRef="#ctx1" brushRef="#br1" timeOffset="586661.566">3191 7931 1918 0,'0'0'42'0,"17"-5"9"0,6 5 1 0,-1 5 3 0,1 0-44 0,-1 6-11 0,1-1 0 0,0 5 0 16,-1 0 106-16,-5 5 19 0,0 5 4 0,0-5 1 15,-6 5-53-15,1 0-10 0,-7 1-3 0,7-1 0 16,-7-5-23-16,1 0-5 0,0 5 0 0,-6-5-1 15,0 0-16-15,0-5-3 0,0 0-1 0,0 0 0 16,0-15-15-16,5 11 9 0,-5-11-9 0,0 0 8 16,12 5-8-16,-12-5 12 0,0 0-12 0,5-16 12 15,7 1-12-15,-1-5 8 0,0-5-8 0,6-10 8 16,0 5 16-16,11-5 4 0,-11-1 0 0,6 6 0 16,5 0-17-16,-11 5-3 0,6 5-8 0,-6 0 12 15,0 10 35-15,-17 10 6 0,23-5 2 0,-23 5 0 0,0 0-47 0,16 5-8 16,1 10 0-16,0 0-8 0,-5 5 8 0,-1 5 0 15,-5 0 10-15,5 0-10 16,-5 0-44-16,-1 6-16 0,1-1-2 0,5-5-1 16,1 0-138-16,-1-5-28 0</inkml:trace>
        </inkml:traceGroup>
        <inkml:traceGroup>
          <inkml:annotationXML>
            <emma:emma xmlns:emma="http://www.w3.org/2003/04/emma" version="1.0">
              <emma:interpretation id="{F6A424D7-9254-463C-BC63-EDCD2DB60204}" emma:medium="tactile" emma:mode="ink">
                <msink:context xmlns:msink="http://schemas.microsoft.com/ink/2010/main" type="inkWord" rotatedBoundingBox="13390,8437 14765,8388 14832,10253 13457,10302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1" brushRef="#br1" timeOffset="587741.2526">6426 7761 1594 0,'0'0'71'0,"0"-16"14"0,0 1-68 0,0 0-17 16,0 0 0-16,0 15 0 0,0 0 106 0,0 0 18 16,-6-5 3-16,-5 0 1 0,0 5-75 0,-1 10-14 15,-5 0-3-15,-5 0-1 0,-1 5-19 0,-5 5-3 16,5 6-1-16,-5 9 0 0,5 0 18 0,6 5 3 16,0 0 1-16,6 6 0 0,5-6 2 0,1 0 1 0,10-5 0 15,1 1 0-15,0-6-29 0,11-5-8 0,0-5 0 0,0-5 0 16,5 0 0-16,-5-5 0 0,6-5 0 0,-1 0 8 15,1-10-8-15,5 0 0 0,-5-5 0 16,0-5-8-16,-6 0 8 0,5-5 0 0,-5 0 0 0,6 0 8 16,-1-11-8-16,-5 1 8 0,0-5-8 0,0 0 8 15,-5-5 0-15,5-1 0 0,-12-4 0 0,7 5 0 16,-7-5 1-16,-5 5 1 0,6-1 0 0,-6 11 0 16,-6 5 5-16,1 5 1 0,-1 0 0 0,0 10 0 15,-5 0-16-15,0 10 8 0,-6 0-8 0,0 10 0 16,0 5-138-16,0 5-34 0,-6 15-6 0</inkml:trace>
          <inkml:trace contextRef="#ctx1" brushRef="#br1" timeOffset="588244.4674">6941 8218 2257 0,'0'0'49'0,"0"0"11"0,11-10 1 0,0 5 3 0,12 0-51 0,5 0-13 16,12 5 0-16,-1-5 0 0,1 0 60 0,-1 0 10 15,1-5 2-15,5 10 0 0,-5-10-47 0,5 5-9 16,-5 0-1-16,5 0-769 15,-6 0-154-15</inkml:trace>
          <inkml:trace contextRef="#ctx1" brushRef="#br1" timeOffset="588092.9959">7054 7811 2070 0,'22'-20'45'0,"12"-5"10"0,-6-6 1 0,12-4 3 0,-6 0-47 0,0 5-12 15,0-5 0-15,0-1 0 0,-6-4 40 0,0 0 7 16,1 0 1-16,-1 0 0 0,-11-1-12 0,0 1-1 16,0-5-1-16,-6 5 0 0,-5-6-2 0,-1 6 0 15,1-5 0-15,-6 5 0 0,0 5 0 0,-6 4-1 16,1 1 0-16,-1 5 0 0,-5 5 3 0,5 0 1 16,0 5 0-16,1 0 0 0,-6 0-22 0,5 5-4 0,0-5-1 0,1 10 0 15,5 5-8-15,-6 10 0 0,-5 5 0 0,5 5 0 16,-5 10 0-16,5 0 0 0,-11 15 0 0,11 6 0 15,1 9 15-15,-7 10 1 0,7-4 0 0,-7 14 0 16,7 1 25-16,-7-1 6 0,1 5 1 0,0 6 0 16,5-1-20-16,-5 1-3 0,0-6-1 0,-1 6 0 15,1-11 7-15,0-4 1 0,-6-1 0 0,5 0 0 16,-5-4-52-16,6-6-9 0,-6-9-3 16,0-6 0-16,0 0-92 0,-5-10-20 0,5 0-3 0,-6-9-1 15</inkml:trace>
        </inkml:traceGroup>
        <inkml:traceGroup>
          <inkml:annotationXML>
            <emma:emma xmlns:emma="http://www.w3.org/2003/04/emma" version="1.0">
              <emma:interpretation id="{EBF1B668-D46A-4541-BBEB-A886E3C52FFA}" emma:medium="tactile" emma:mode="ink">
                <msink:context xmlns:msink="http://schemas.microsoft.com/ink/2010/main" type="inkWord" rotatedBoundingBox="17455,8006 20799,7886 20888,10389 17545,10509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1" brushRef="#br1" timeOffset="590812.7675">11493 7399 2012 0,'0'0'89'0,"6"-10"19"0,5-1-87 0,0 1-21 0,6 0 0 0,0 0 0 16,6 0 81-16,0 5 12 0,-6 0 3 0,5 5 0 16,7-5-58-16,-1 0-11 0,0 0-3 0,6 5 0 15,6 0-24-15,-1-5 0 0,6 0-12 0</inkml:trace>
          <inkml:trace contextRef="#ctx1" brushRef="#br1" timeOffset="590639.681">11861 6836 1152 0,'0'0'102'0,"0"-5"-82"0,-6-6-20 0,6 11 0 15,6-10 104-15,-6 5 17 0,11-5 3 0,-5 5 1 16,5-5-25-16,0 5-6 0,18-10-1 0,-1 5 0 16,0 5-30-16,6-5-7 0,0 5 0 0,6-5-1 15,-6 0-11-15,5 0-1 0,1 5-1 0,-1-5 0 16,-5-5-30-16,0 5-12 0,-5 0 8 0,4-1-8 16,-10 1 0-16,0 0 0 0,-6 0 0 0,-17 10 0 0,11-15 12 0,-5 0-4 15,-1 0 0-15,1 5 0 0,-12-5-8 0,1-5 0 16,-1 10 0-16,-11-10 0 0,0 5 0 0,0 0 8 15,0 4-8-15,-6-4 8 0,1 0 0 0,5 0 0 16,0 0 0-16,-6 5 0 0,12 5 20 0,-6 5 3 16,6 0 1-16,-1 0 0 15,1 10-20-15,-6 0-4 0,0 0-8 0,0 10 12 0,0 5 0 0,0 11 0 16,0-1 0-16,-5 20 0 0,5 5 5 0,0 6 1 16,0-6 0-16,5 11 0 0,1-6 7 0,0 0 2 15,0 1 0-15,5-1 0 0,0-5-7 0,1-4 0 16,-1-1-1-16,0-5 0 0,-5 0-19 0,5-9 8 15,-5-6-8-15,-6 5 0 16,0 0-116-16,0 0-31 0,-11 1-5 0</inkml:trace>
          <inkml:trace contextRef="#ctx1" brushRef="#br1" timeOffset="589896.0682">11357 7253 921 0,'0'0'82'0,"0"0"-66"16,12-10-16-16,-1 0 0 0,-5 0 131 0,-1 0 22 15,1 0 5-15,-6-1 1 0,-6 6-32 0,6-5-7 16,-5 0 0-16,-1-5-1 0,0 10-21 0,1-5-4 15,-12 0-1-15,5 0 0 0,7-5-25 0,-1 5-6 0,-5-5-1 0,5 5 0 16,-11-5-39-16,0 0-8 0,0 5-2 0,-5-6 0 16,-1 6 3-16,-5 0 0 0,5 0 0 0,-5 0 0 15,0 0-6-15,-1 5-1 0,1-5 0 0,0 5 0 16,-6 5-8-16,6 0 0 0,-6-5 9 0,5 10-9 16,1 0 0-16,0 5 0 0,0 0 0 0,-1 0 0 15,1 5 0-15,-6 5 0 0,-6 1 0 0,7 9 0 16,-1 5 0-16,-12 5 0 0,7 0 0 0,-6 16 0 15,11-1 0-15,0 0 0 0,5 6 0 0,-5 4 8 16,12 0-8-16,-1 11-8 0,6-6 8 0,0 11-12 16,0-11 12-16,12 0 0 0,-7-4 0 0,18-1 0 15,-6 0 13-15,6-9 5 0,5-1 1 0,0-10 0 0,6 0-3 16,6-4-1-16,-1-11 0 0,7-5 0 0,-7 0-15 16,12-15 0-16,0 0 0 0,11-10 0 0,-5 0 0 0,5-5 0 15,-5-10 0-15,5 0 0 0,-5 5 0 0,-6-10 14 16,0 0-4-16,0 5-1 0,-12-5-9 0,1-1-12 15,-1 1 2-15,-10 0 1 0,-1 5 9 0,-5 0 0 16,-1 0 0-16,1 0 0 0,-6 5 0 0,-6 0 11 16,1 0-11-16,-7 5 12 0,1 0-12 0,-6 0 0 15,0 0 9-15,0 5-9 0,-5 0 0 0,5 0 0 16,-6 5 0-16,6 0 8 0,0-5-8 0,6 5 0 16,-1-5 0-16,7 0 0 0,5 0 0 0,0 0 0 15,0 0 0-15,0 0 0 0,11 5 0 0,12-5 0 16,-6-5 0-16,11 5 0 0,0-5-12 0,6 0 4 15,6-5 0-15,5 5 0 16,0 0-105-16,0-6-21 0,6 1-4 0,-5 0-931 0</inkml:trace>
          <inkml:trace contextRef="#ctx1" brushRef="#br1" timeOffset="618729.8567">13382 7997 1414 0,'11'-20'31'0,"-5"10"6"0,5-5 2 0,-5-1 1 0,11-9-32 0,0 10-8 15,6-5 0-15,-6 5 0 0,0-5 84 0,0 10 14 16,5 0 3-16,-11 10 1 0,1 0-20 0,-7 15-4 16,1 5-1-16,0 10 0 0,-6 5-10 0,5 11-3 15,-5 9 0-15,-5-5 0 0,-12 11 0 0,0 4 0 0,0 0 0 0,-6 1 0 16,-5-1-27-16,0-5-5 0,-1-4-2 16,1-1 0-16,-12-5-4 0,1 0-1 0,11-4 0 0,-1-6 0 31,-10 0-132-31,5-10-26 0,6-5-6 0</inkml:trace>
        </inkml:traceGroup>
        <inkml:traceGroup>
          <inkml:annotationXML>
            <emma:emma xmlns:emma="http://www.w3.org/2003/04/emma" version="1.0">
              <emma:interpretation id="{3225D27A-721E-46DB-8B23-210EE334316C}" emma:medium="tactile" emma:mode="ink">
                <msink:context xmlns:msink="http://schemas.microsoft.com/ink/2010/main" type="inkWord" rotatedBoundingBox="22453,8766 26994,8604 27047,10067 22505,10230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1" brushRef="#br1" timeOffset="620402.2">17414 7585 2484 0,'0'0'55'0,"6"5"11"0,11 5 2 0,-6 5 1 0,1 5-55 0,5 5-14 0,-6 0 0 0,6 15 0 16,-6-4 55-16,1 4 8 0,-7 0 1 0,7 5 1 15,-7-5-26-15,1 6-6 0,-6-1-1 0,-6 0 0 16,1 0 7-16,-7-4 1 0,-5-1 0 0,-5 5 0 0,-1-5-40 0,-5 1 0 15,-1-1-12-15,1-5 4 16,0-5-170-16,0 0-34 0,-29 5-6 0,17-19-2 0</inkml:trace>
          <inkml:trace contextRef="#ctx1" brushRef="#br1" timeOffset="620807.9476">17890 7831 345 0,'16'-35'15'0,"-4"15"4"0,5-1-19 0,5 1 0 16,7-5 0-16,5 0 0 0,0 5 396 0,-1 5 76 0,7-5 16 0,-6 0 2 15,-11 5-338-15,-1 5-68 0,-5 10-14 0,6 0-2 16,-6 5-25-16,5 5-5 0,-5 10-1 0,0 5 0 15,-5 5-20-15,5 5-4 0,-6 5-1 0,-5 1 0 16,5 4 6-16,-5 0 1 0,5-5 0 0,-5 6 0 16,-1-6 11-16,6 0 2 0,-5-10 1 0,5 0 0 15,1-9-20-15,-7-6-4 0,-5-15-1 0,12 15 0 16,5-5 12-16,0-10 1 0,-6 0 1 0,6-5 0 16,0-10 21-16,6 0 4 0,-7-6 1 0,13-4 0 15,-7-5 1-15,1-5 1 0,0-5 0 0,-1-6 0 16,1-4-33-16,5 5-6 0,-5 0-2 0,-1-1 0 15,1 6-1-15,0-5-8 0,-1 5 12 0,1 5-4 0,-6 4-8 16,5 6-16-16,-5 0 4 0,-5 5 1 16,-1 0-144-16,-5 5-29 0,-12 5-5 0</inkml:trace>
          <inkml:trace contextRef="#ctx1" brushRef="#br1" timeOffset="621036.0957">19309 7077 2530 0,'17'-10'56'0,"6"5"11"0,-1 0 2 0,7 5 3 0,4 5-58 0,1 5-14 16,0 0 0-16,-5 10 0 0,-1 5 60 0,6 5 10 16,-6 5 2-16,0 6 0 0,1 9-8 0,-7 0-2 15,-5 11 0-15,0 4 0 0,-5 0-6 0,-12 1-2 0,-6 9 0 0,-5 0 0 16,-1 1-24-16,-5-6-5 0,-5 1-1 0,-1-6 0 15,0-5-24-15,1-4 0 0,-6-1 0 0,-1-5 0 32,-10 0-27-32,-1 1-4 0,0-6-1 0,-5-5-922 0,-6-5-185 0</inkml:trace>
          <inkml:trace contextRef="#ctx1" brushRef="#br1" timeOffset="619758.9323">15441 7313 1209 0,'-6'-20'53'0,"6"20"12"15,-6-5-52-15,1-5-13 0,-1 0 0 0,0 5 0 0,6 5 101 0,0 0 18 16,0 0 3-16,0 0 1 0,0 0-15 0,-11 0-4 16,5 10 0-16,1 5 0 0,-7 10-57 0,7 0-12 15,-6 15-3-15,-1 11 0 0,1 9 6 0,0 10 1 16,-1 6 0-16,-5 9 0 0,0 1-4 0,6-6-1 16,0 1 0-16,-1-1 0 0,7 6-18 0,-1-1-3 15,0-5-1-15,6 1 0 0,0-6-27 0,6 1-5 16,0-1-2-16,5-10-1044 0</inkml:trace>
          <inkml:trace contextRef="#ctx1" brushRef="#br1" timeOffset="620186.2585">15938 7786 2055 0,'0'-25'91'0,"6"9"19"0,0-4-88 0,-1 5-22 0,7-5 0 0,5 0 0 16,0-5 55-16,0 5 6 0,5-5 2 0,-5 10 0 16,11-1-11-16,-5 1-3 0,0 5 0 0,5 5 0 15,-5 0-34-15,-1 10-7 0,6 0-8 0,-5 15 11 16,0 1-11-16,-12 9 0 0,0 5 0 0,-5 5 0 16,-6 5 0-16,0 1 0 0,-6 4 0 0,1 0 0 15,-7 0 0-15,7-4 0 0,-7-1 0 0,1-5 0 16,5-5 10-16,1-4 0 0,-1-6 0 0,0-5 0 15,6 0-10-15,0-10-11 0,0-10 3 0,0 0 0 16,0 0 8-16,17 5 0 0,6-10 0 0,5-5 0 0,-5-5 0 0,11-5 0 16,0 0 10-16,-6-11-10 0,-11 1 8 0,6-5-8 15,-1-5 0-15,1 0 9 0,-6-1-9 0,6 1 0 16,-1-5 0-16,-5 5 0 0,6-1 0 0,-6 6 0 16,0 0 8-16,0 5-8 0,-6 10 0 0,0 0 0 15,-5 5 0-15,-6 15 0 0,0 0 13 0,0 0 1 16,0 0 0-16,6 20 0 0,-6 5-5 0,5 5-1 15,1 0 0-15,-6 5 0 0,6 6-8 0,-1 4 0 16,1-5 0-16,5 5 0 0,-5 1 8 0,5-6 2 16,0-5 1-16,1 5 0 0,5-5-11 0,-6 1 0 15,-5-11 0-15,5 0 8 16,-5 0-140-16,5-5-28 0</inkml:trace>
        </inkml:traceGroup>
        <inkml:traceGroup>
          <inkml:annotationXML>
            <emma:emma xmlns:emma="http://www.w3.org/2003/04/emma" version="1.0">
              <emma:interpretation id="{6118C929-0295-4BBF-9AC1-71F7293A63B9}" emma:medium="tactile" emma:mode="ink">
                <msink:context xmlns:msink="http://schemas.microsoft.com/ink/2010/main" type="inkWord" rotatedBoundingBox="28131,7484 32181,7339 32267,9733 28217,9878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1" brushRef="#br1" timeOffset="621743.6086">21288 7489 1094 0,'6'-25'48'0,"-6"15"11"16,6-5-47-16,-1 0-12 0,1 0 0 0,5 0 0 0,-5-1 141 15,0-4 27-15,-1 0 4 0,1 5 2 0,0 0-53 0,-1 0-10 16,-10 0-3-16,5 0 0 0,-6 5-17 0,0 0-4 16,1 0-1-16,-7 5 0 0,1 5-49 0,-6 5-9 15,6 5-3-15,-12 5 0 0,1 5 11 0,-1 5 3 16,-5 10 0-16,-6 10 0 0,5-4 0 0,1 14 0 15,-6 0 0-15,6 6 0 0,0-6-9 0,5 5-2 16,6 1 0-16,0-1 0 0,11-5-4 0,1-5 0 16,5-4-1-16,5-1 0 0,1-10-23 0,5 0 0 15,6-4 0-15,6-11 8 0,0 0-8 0,5-5-12 16,6-10 4-16,0 0 0 16,5-5-112-16,1-5-23 0,0-5-4 0,-1-5-637 15,-5 0-128-15</inkml:trace>
          <inkml:trace contextRef="#ctx1" brushRef="#br1" timeOffset="621919.616">21113 7821 403 0,'0'0'36'0,"6"-5"-36"0,5 0 0 0,-5-5 0 15,-1 5 428-15,7 5 80 0,-7-10 15 0,7 5 3 16,-12 5-357-16,11-5-71 0,-5 0-14 0,5 5-4 15,6-10-35-15,0 4-7 0,0 1-2 0,11-5 0 16,0 5-36-16,12-5-21 0,5 0 2 0,6 5 1 16,0-5-104-16,6 0-21 0,-1-5-4 0,1 5-884 15</inkml:trace>
          <inkml:trace contextRef="#ctx1" brushRef="#br1" timeOffset="622853.816">22572 8183 748 0,'0'0'67'0,"0"0"-54"16,0 0-13-16,0 0 0 0,0 0 286 0,23 0 54 15,-1 0 12-15,1 0 1 0,5 0-205 0,6-10-42 16,6 5-8-16,0-5-2 0,10-5-34 0,1 5-7 16,0-1-2-16,6-4 0 0,-1 0-53 0,7 0 0 15,4-5-8-15,7 0-746 16,-6-5-149-16</inkml:trace>
          <inkml:trace contextRef="#ctx1" brushRef="#br1" timeOffset="622193.8094">22951 6780 1728 0,'0'0'76'0,"0"0"16"0,0 0-73 0,-5 10-19 16,5 5 0-16,0 11 0 0,0-1 157 0,0 5 28 16,0 10 6-16,-6 5 1 0,6 6-52 0,0-1-9 15,-6 5-3-15,1 10 0 0,-7-4-64 0,7 4-14 16,-7 6-2-16,-5-1-1 0,6 5-9 0,-6-4-2 15,6 4 0-15,-6 0 0 0,5-4-24 0,1-6-4 0,0-4-8 16,-6-6 11-16,6-5-11 0,-1 0 0 0,-5-14 0 16,6 4 0-1,-6-15-18-15,0-5-9 0,0-5-1 0,0-5-1 16,6-5-113-16,11-5-22 0,-6-5-5 0,0-5-647 0,-5-10-130 0</inkml:trace>
          <inkml:trace contextRef="#ctx1" brushRef="#br1" timeOffset="622446.283">22714 7017 1947 0,'0'0'86'0,"0"0"18"16,0 0-83-16,0-11-21 0,17 6 0 0,0-5 0 0,5 0 58 0,1-5 7 16,11 10 2-16,5-5 0 0,1-10-3 0,11-5 0 15,0 5 0-15,17 0 0 0,11 0 0 0,0-1 0 16,-6 1 0-16,7-5 0 0,-7 10 0 0,-5-5 0 15,0 5 0-15,-6 0 0 0,-5 0-51 0,-12 5-13 16,0-5 0-16,-5 10 0 0,-6 0 0 0,0 5 8 16,-12-5-8-16,1 5 0 15,-1 5-18-15,-5 0-10 0,-5-5-1 0,5 10-1 16,-6 0-150-16,-5 5-29 0,-6-15-7 0,0 15 0 0</inkml:trace>
          <inkml:trace contextRef="#ctx1" brushRef="#br1" timeOffset="622662.1725">23030 7429 1267 0,'0'0'28'0,"0"10"5"0,0-10 2 0,0 15 1 0,0-15-36 0,0 0 0 0,12 10 0 0,5-5 0 16,0 0 109-16,11-5 15 0,0 0 4 0,12-5 0 15,-1 0-20-15,7 0-3 0,4-5-1 0,1 5 0 16,-5-5-12-16,-1 0-4 0,0 0 0 0,0 0 0 15,6-5-65-15,-6 4-14 0,-5 6-9 0,-6-5 12 16,0 5-12-16,-6 0-12 0,-5 5 2 0,-1 0-708 16,-10 5-142-16</inkml:trace>
          <inkml:trace contextRef="#ctx1" brushRef="#br1" timeOffset="623555.5269">23907 6966 2188 0,'0'0'48'0,"6"-10"11"0,-1 5 1 0,7-5 1 0,-1 0-49 0,11 0-12 16,1 5 0-16,-6-5 0 16,11 5 54-16,1-5 8 0,-1 0 2 0,6-5 0 0,5 0 0 0,7 0 0 15,-1 4 0-15,23 1-820 16,-12 0-163-16</inkml:trace>
          <inkml:trace contextRef="#ctx1" brushRef="#br1" timeOffset="623332.6017">24608 6252 1958 0,'0'0'87'0,"0"0"17"0,0 0-83 16,0 0-21-16,12 0 0 0,-1 0 0 0,0 0 56 0,6-5 6 15,6 5 2-15,-1-5 0 0,1-5-52 0,0 0-12 16,5-10 0-16,0 5 0 0,0 0 54 0,-5 0 8 15,0 0 2-15,-12 0 0 0,0-5-52 0,1 5-12 16,-7-1 0-16,1 1 0 0,-12-10 0 0,1 0 0 16,-1 0 0-16,0 0 0 0,-5 0-17 0,0 0-7 15,-1 4 0-15,1 1-1 0,0 5 25 0,-1 0 0 16,-5 0 12-16,12 5-4 0,-12 0 8 0,6 0 1 16,-1 5 1-16,-5 0 0 0,0 10-18 0,6 5 0 15,-6 5 0-15,0 5 0 0,0 5 0 0,6 5 0 16,-1 6 0-16,1 4 0 0,0-5 0 0,0 10 0 15,5 11 0-15,-5-6 0 0,5 5 55 0,0 0 7 16,-5-4 2-16,5 4 0 0,1 0-14 0,-1-4-2 16,-11 4-1-16,11 0 0 0,-5-5-24 0,5 6-5 0,1-6-1 0,-7 5 0 15,7-4 38-15,-7 4 7 0,1 0 2 0,0-5 0 32,0-4-103-32,-6-6-20 0,5 0-4 0,-10-5-820 0,-7 1-164 0</inkml:trace>
          <inkml:trace contextRef="#ctx1" brushRef="#br1" timeOffset="624022.9741">24687 7690 2188 0,'0'10'97'0,"0"-5"20"0,6 5-93 0,0 5-24 15,-6 0 0-15,11 1 0 0,-5 4 58 0,-1-5 7 16,7 5 2-16,-7 0 0 0,7-10 10 0,-7 5 3 16,1 5 0-16,-6-5 0 0,6 0-45 0,-6-5-9 15,0 0-2-15,0-10 0 0,0 0 13 0,0 0 3 16,0 0 0-16,0 0 0 0,0 0-25 0,0 0-5 16,0 0-1-16,0 0 0 0,-12-10 3 0,12 10 0 15,-5-5 0-15,5 5 0 0,0 0-2 0,0 0 0 16,0 0 0-16,0 0 0 0,0 0-10 0,0 0 0 15,0 0 0-15,0 0 0 0,-17 0-12 0,17 0-5 16,0 0-1-16,-12 5-878 0,12-5-175 16</inkml:trace>
        </inkml:traceGroup>
      </inkml:traceGroup>
    </inkml:traceGroup>
    <inkml:traceGroup>
      <inkml:annotationXML>
        <emma:emma xmlns:emma="http://www.w3.org/2003/04/emma" version="1.0">
          <emma:interpretation id="{F81EED8F-74E2-4828-AF71-DF3DD3DE9AAA}" emma:medium="tactile" emma:mode="ink">
            <msink:context xmlns:msink="http://schemas.microsoft.com/ink/2010/main" type="paragraph" rotatedBoundingBox="2861,11623 30955,9942 31083,12075 2988,137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5D7BD5-D037-4D4D-8AF1-95A16E2FF820}" emma:medium="tactile" emma:mode="ink">
              <msink:context xmlns:msink="http://schemas.microsoft.com/ink/2010/main" type="line" rotatedBoundingBox="2861,11623 30955,9942 31083,12075 2988,13755"/>
            </emma:interpretation>
          </emma:emma>
        </inkml:annotationXML>
        <inkml:traceGroup>
          <inkml:annotationXML>
            <emma:emma xmlns:emma="http://www.w3.org/2003/04/emma" version="1.0">
              <emma:interpretation id="{4FF0FC0E-0684-4814-AFEF-8B59F4073300}" emma:medium="tactile" emma:mode="ink">
                <msink:context xmlns:msink="http://schemas.microsoft.com/ink/2010/main" type="inkWord" rotatedBoundingBox="2891,12126 5717,11957 5814,13586 2988,13755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1" brushRef="#br1" timeOffset="629675.4988">-2696 11380 576 0,'0'0'25'0,"0"0"6"0,0 0-31 0,0 0 0 15,-6 0 0-15,6 0 0 0,0 0 305 0,0 0 55 16,0 0 12-16,0 0 1 0,0 0-219 0,0 0-44 15,0 10-9-15,-6 5-1 0,6 5-61 0,0 10-12 16,0 1-3-16,6 9 0 0,5 5-12 0,1 0-2 16,-7-4-1-16,7 4 0 0,-1-5-9 0,0 5-9 15,0-10 9-15,1 1-13 0,5-6 33 0,-12-10 8 16,1 0 0-16,0-10 1 0,5-5-29 0,-11-5-8 16,11-10-1-16,6-10 0 0,6-5 20 0,0-10 4 15,-6-6 1-15,11-4 0 0,-6-5-6 0,-5 0-1 16,0-1 0-16,6 1 0 0,-6 0 0 0,0 10 0 15,0-1 0-15,-6 11 0 0,1 5 1 0,-1 10 0 16,6 5 0-16,-17 10 0 0,11 5-2 0,6 10-8 16,-6 5 12-16,1 10-4 0,-7 5-8 0,7 6 12 15,-1 4-12-15,6 0 12 0,0 0 4 0,0-4 0 0,-6-6 1 0,12 0 0 16,-6-5-27-16,5-10-6 0,-5-5 0 0,-5-5-1 16,5-5 17-16,0-5 0 0,5-10 0 0,1-5 0 15,-6-5 9-15,0-5 6 0,5-5 1 0,-5 0 0 16,0-10-16-16,0-1 0 0,-11 1 0 0,5-10 0 15,6-5 0-15,-5-1 12 0,-1-9 0 0,0 0 0 16,6-6 0-16,-6 1-1 0,1-6 0 0,-7 6 0 16,1-5-11-16,5 4 0 0,-5 1 9 0,0-1-9 15,-12 6 0-15,6 5 0 0,-6 9 0 0,-5 11 0 16,5 5 0-16,-5 15 0 0,17 0 0 0,-6 10 0 16,-6 10 10-16,6 15 1 0,-6 0 0 0,1 15 0 15,-1 10-11-15,0 11 0 0,1-1 0 0,-1 10 0 0,6 6 10 0,0-6 0 16,0 10 0-16,0 11 0 0,0-11 2 0,6 5 0 15,-1-4 0-15,1 4 0 0,5-9 2 0,-5 4 1 16,5-5 0-16,1 1 0 0,-1-11-15 0,0 0 11 16,1-14-11-16,-7 4 10 15,1-15-156-15,0-5-31 0,-6-5-7 0</inkml:trace>
          <inkml:trace contextRef="#ctx1" brushRef="#br1" timeOffset="629941.4016">-2108 10762 1616 0,'-23'0'72'0,"18"0"14"0,-1 0-69 0,0 0-17 0,1 0 0 0,5 0 0 15,0 0 124-15,0 0 20 0,0 0 5 0,0 0 1 16,22-5-62-16,6-5-13 0,6 0-3 0,6-6 0 16,5 6-29-16,0-5-7 0,6 5 0 0,6-5-1 15,-1 5-26-15,1-5-9 0,0 5 0 0,5-5-748 16,0 5-157-16</inkml:trace>
          <inkml:trace contextRef="#ctx1" brushRef="#br1" timeOffset="660542.0702">-3924 11194 345 0,'0'0'31'0,"-5"-10"-31"0,-1 0 0 0,0 0 0 15,1 0 184-15,-1 0 32 0,0-5 5 0,1 0 2 16,-1 5-95-16,0-1-20 0,1 1-3 0,-1-5-1 16,1 5-20-16,5 0-5 0,5 0-1 0,1 0 0 15,-6 10-20-15,5-15-4 0,1 5-1 0,5-5 0 16,1 0-16-16,5 0-3 0,0 5-1 0,0 0 0 15,0 5-9-15,5-5-3 0,1 5 0 0,-1 0 0 16,7-1-13-16,-7 12-8 0,1-1 10 0,-6 0-10 16,0 5 17-16,0 5-2 0,-6 0-1 0,-11 5 0 0,6 5-4 15,-12 5-1-15,1 0 0 0,-7 11 0 0,-5-6 6 16,0 10 1-16,-5 0 0 0,-1 0 0 16,0 1-3-16,1-1 0 0,-6-5 0 0,5-5 0 0,0 1-13 0,12-11 0 15,-6-5 0-15,6-5 0 0,11-15 0 0,0 0 0 16,0 0 0-16,17 10 0 0,5-15 0 0,1 0 0 15,0-5-8-15,5 0 8 0,17-5-12 0,-5 0 12 16,5 0-12-16,0 4 12 0,0 1-11 0,1 10 11 16,-7 0-10-16,-5 5 10 0,0 6-8 0,0 4 8 15,-6 5 0-15,-5 5-9 0,-6-5 9 0,-6 5 0 16,-16 10 0-16,-1 0 0 0,0 1 14 0,-5 4 5 16,-6-5 1-16,-6 5 0 0,-11-5 16 0,6 6 3 15,0-1 1-15,-12-5 0 0,1 0 6 0,5-5 2 16,-6-4 0-16,1-1 0 0,-7 0-28 0,-5-5-4 15,12 0-2-15,-12-5 0 0,6 0-14 0,-12-5 0 16,1-5 8-16,5 0-8 16,0 0-70-16,6 0-17 0,-6-10-3 0,17 0-677 0,11-5-135 15</inkml:trace>
          <inkml:trace contextRef="#ctx1" brushRef="#br1" timeOffset="660074.0216">-3907 10993 1209 0,'0'0'108'0,"0"-15"-87"0,0-5-21 0,0 5 0 15,0-5 64-15,0 4 9 0,0-4 2 0,0 5 0 16,0 5 9-16,0 0 1 0,0 0 1 0,0 10 0 16,0 0-29-16,0 0-5 0,0 0-2 0,0 0 0 15,0 0-12-15,0 0-2 0,0 0-1 0,0 10 0 0,-11 10-5 0,11 0-1 16,-6 6 0-16,1 4 0 0,5 0-1 0,-6 5-1 16,0 5 0-16,6 0 0 0,6 11-2 0,-6-6 0 15,0 10 0-15,-6 1 0 0,12-6 7 16,-6 5 2-16,-6 5 0 0,1-4 0 0,5-1-6 0,0 5-2 15,-12-4 0-15,1-6 0 0,0 5 3 0,0-4 1 16,-1-1 0-16,1-5 0 0,0-5-19 0,5-5-11 16,-11-4 12-16,6-6-12 0,-1 0 0 0,1-10-12 15,0 0 0-15,5-5 0 16,-5-5-135-16,-1-10-26 0,1 0-6 0</inkml:trace>
        </inkml:traceGroup>
        <inkml:traceGroup>
          <inkml:annotationXML>
            <emma:emma xmlns:emma="http://www.w3.org/2003/04/emma" version="1.0">
              <emma:interpretation id="{086AD008-79EB-4C74-9990-7EEB93078289}" emma:medium="tactile" emma:mode="ink">
                <msink:context xmlns:msink="http://schemas.microsoft.com/ink/2010/main" type="inkWord" rotatedBoundingBox="7124,11415 9696,11261 9818,13295 7245,13449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1" brushRef="#br1" timeOffset="632055.9356">567 9922 1036 0,'0'0'92'16,"0"0"-73"-16,0 0-19 0,0 0 0 0,0 0 121 0,0 0 21 16,0 0 4-16,0 0 1 0,0 0-53 0,0 20-10 15,0 5-3-15,0 11 0 0,0 9-20 0,0 10-4 16,-11 5-1-16,-1 11 0 0,-5 9 9 0,0 6 2 16,-5-6 0-16,-1 6 0 0,0-1-13 0,1-9-2 15,-12 4-1-15,11-5 0 0,-11 1-25 0,12-1-5 16,-7-4-1-16,1 4 0 0,0 0-10 0,0-4-2 15,-1-1-8-15,1 0 12 0,5-4-12 0,1-6-10 16,-7-5 2-16,7 1 0 16,16-6-44-16,-5-10-8 0,5-5-1 0,1-9-1 15,5-6-149-15,-6-5-29 0,6-15-7 0,0 0-1 0</inkml:trace>
          <inkml:trace contextRef="#ctx1" brushRef="#br1" timeOffset="631719.1378">-78 10938 990 0,'0'0'44'0,"0"0"8"0,0 0-41 0,0 0-11 15,0 0 0-15,0 0 0 0,0 0 116 0,0 0 20 16,0 0 5-16,11-5 1 0,-5-5-48 0,0 0-10 15,5 4-1-15,0 1-1 0,1 0-30 0,-1 0-7 16,6 0-1-16,6-5 0 0,-1 5-12 0,6 0-2 16,1-5-1-16,5 5 0 0,0 0-5 0,0-5-2 15,-1 5 0-15,7-5 0 0,0 0-10 0,-1 0-3 16,6 0 0-16,-5-5 0 0,0 5-9 0,-6 0-12 16,5 0 2-16,-5 0 1 15,-6 0-139-15,1 4-28 0</inkml:trace>
          <inkml:trace contextRef="#ctx1" brushRef="#br1" timeOffset="632865.4391">946 10028 1440 0,'11'-20'128'0,"0"-6"-103"0,1 1-25 0,5 0 0 16,0 0 93-16,-6 0 14 0,6 0 2 0,0 5 1 15,-6 0-27-15,0 5-6 0,1 4-1 0,-7 1 0 16,-5 10-28-16,0 0-7 0,0 0-1 0,12 21 0 15,-1 9-29-15,-5 5-11 0,-6 20 0 0,0 11 9 16,-12 9 0-16,7 5 0 0,-12 6 0 0,0 4 0 0,0 6 2 16,-6-6 0-16,1-4 0 0,5-1 0 0,-6 1 5 0,0-6 0 15,1-4 1-15,-1-1 0 0,1-10 7 0,5 1 0 16,11-6 1-16,-5 0 0 0,5-9-25 0,-11-11 0 16,0 0 0-16,6-5 0 0,-1-10 10 0,7-5-10 15,-12 1 12-15,11-6-12 0,6-15 0 0,0 0 0 16,0 0 0-16,0 0 0 0,0 0 0 0,-11-15 0 15,5-6 0-15,6-4-12 16,6-5-17-16,5 0-3 0,0-5-1 0,6 0 0 0,0 4 24 0,0-4 9 16,6 10 0-16,0 5-9 0,10 0 9 0,-4 5 0 15,-7 0-9-15,1 5 9 0,0 10 0 0,-1 0 0 16,7 5 0-16,-7 5 0 0,6 5 0 0,-5 5 0 16,-6 0 0-16,11 5 0 0,-11 0 9 0,0 5-9 15,0-4 10-15,0-1-10 0,-6 0 8 0,6 0-8 16,0 0 0-16,-5-10 9 0,5 0-9 0,-6 0 0 15,0-10 0-15,1 5 0 0,5-10 0 0,0 0-17 0,-6-5 4 0,6-5 1 16,0-5-1-16,0-5 0 0,0-5 0 0,0 0 0 16,0-10 13-16,0 0-9 0,5-1 9 0,1-4-8 15,-6 5 8-15,5 5 0 0,-5-5 0 0,6 9 0 16,-6 6 0-16,0 5 0 0,0 0 8 0,0 5-8 16,-6 10 13-16,1 10-1 0,-1 5-1 0,0 0 0 15,0 0-2-15,1 11 0 0,-7 4 0 0,12 0 0 16,-5 0-1-16,-1 5-8 0,0-5 12 0,1 1-4 15,-7-6-8-15,7 0 0 0,-12-5 0 0,11-5 0 16,-11-15 8-16,0 0-8 0,0 0 0 0,0 0 8 0,0 0 12 16,0 0 1-16,0 0 1 0,6-10 0 0,5-5-22 15,0-5 0-15,1 0 0 0,-7-10 0 0,6-1 0 0,1 1 0 16,5 0-10-16,-6-5 10 0,12 0 0 0,-6-1 0 16,5 1 0-16,7 5 0 0,-1 0 0 0,6 0 0 15,-6 10 0-15,0 0 0 0,-5 10 0 0,5-1 0 16,0 11 0-16,-5 0 0 0,11 0 0 0,-6 11 16 15,-5-1-4-15,0 5 0 0,5 0 0 0,-6 0-1 16,1 5 0-16,-6 0 0 0,0 0 0 0,0-5 0 16,-11 5 0-16,-1-5 0 0,-10 1 19 0,5-1 4 15,-12 0 1-15,1-5 0 0,-6 10-15 0,-6 0-2 16,1-5-1-16,-6 10 0 0,-6 0-9 0,0 0-8 16,0 1 12-16,-6-1-12 0,1 0 0 0,-1 0 0 15,-5-5-15-15,-6 5 5 16,6-5-147-16,-12 0-30 0,-50 16-5 0,22-21-2 0</inkml:trace>
        </inkml:traceGroup>
        <inkml:traceGroup>
          <inkml:annotationXML>
            <emma:emma xmlns:emma="http://www.w3.org/2003/04/emma" version="1.0">
              <emma:interpretation id="{DCFF268D-9861-4E16-9729-492616CE783B}" emma:medium="tactile" emma:mode="ink">
                <msink:context xmlns:msink="http://schemas.microsoft.com/ink/2010/main" type="inkWord" rotatedBoundingBox="11845,11085 17559,10744 17673,12640 11959,12982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1" brushRef="#br1" timeOffset="662518.7594">5295 10641 1209 0,'0'0'108'0,"0"0"-87"0,22-5-21 0,-5-5 0 15,12 0 58-15,-7 5 7 0,7 5 2 0,4 0 0 16,-10 5 14-16,5 5 3 0,1 0 1 0,-1-5 0 16,-11 5-49-16,6 5-9 0,-6 5-3 0,-1-5 0 15,-4 0 6-15,-1 1 1 0,0 4 0 0,-5 0 0 16,-6-5 2-16,0 5 1 0,0-5 0 0,0-5 0 16,-6 0-6-16,6 0-2 0,0-10 0 0,-5 10 0 0,5-10-6 0,0 0-2 15,-12 10 0-15,7-10 0 0,5 0 4 0,0 0 1 16,0 0 0-16,-6-15 0 0,6 0 1 0,6-5 1 15,-1-5 0-15,7 0 0 0,-1-5-12 0,6 4-2 16,6-4-1-16,-1 5 0 0,1 0 0 0,0 10 0 16,-1 0 0-16,1 5 0 0,-1 5 3 0,7 5 1 15,-7 10 0-15,-5 0 0 0,12 10-14 0,-13 5 0 16,7 5 0-16,0 5 0 0,-12 1 0 0,6-1 0 16,-6 0 0-16,-5 0 0 0,0 5 8 0,-1-4-8 15,-5-1 11-15,0-10-11 0,0 0 0 0,0-5 0 16,0-5 0-16,6 0 0 0,0 0 0 0,-6-15 0 15,0 0 8-15,0 0-8 0,0 0 9 0,0 0-1 16,0-20-8-16,5 5 12 0,1-10-2 0,5-5-1 16,1-5 0-16,-1-5 0 0,6-6-9 0,-6 6 0 15,6-5 9-15,6 0-9 0,-1 9 0 0,7-4 0 0,-7 10 0 16,1 5 0-16,-1 5 8 0,1 10-8 0,-6 5 8 16,-6 5-8-16,6 10 12 0,-5 10-1 0,-1-5-1 15,0 10 0-15,-5 0-10 0,0 5 8 0,-1 1-8 0,-5 4 8 16,0 5-8-16,0-5 0 0,0-5 0 0,0 0 0 15,-5-4-56 1,5 4-14-16,5 0-2 0,-5-5-1051 0</inkml:trace>
          <inkml:trace contextRef="#ctx1" brushRef="#br1" timeOffset="662925.4391">6935 10571 2026 0,'0'0'90'0,"0"0"18"0,0 0-86 0,-6 15-22 16,6 0 0-16,6 0 0 0,5 5 60 0,-5 0 8 16,0 5 2-16,-1 0 0 0,6 6-3 0,-5-6-1 15,0 10 0-15,-1-5 0 0,1 5-8 0,0 5-2 16,-1 1 0-16,1-1 0 0,0-5-30 0,-1-5-6 0,-5 5-2 0,6-9 0 16,-6 9-3-16,0-10-1 15,0 0 0-15,-6-5 0 0,1-5-5 0,-1 5-1 16,0-10 0-16,6 0 0 0,-11 0 13 0,5-10 3 15,1 6 0-15,-12-12 0 0,11 6-24 0,-5-10 0 16,5-5 0-16,1 0 0 0,-1 0 8 0,0-10 0 16,6-5 0-16,0 0 0 0,12-5-8 0,-7-11 0 0,12 1 0 15,-6-5 0-15,6 0 0 0,6-6 0 0,5 1 0 0,1 0 0 16,5 4 0-16,-1 6-10 0,1-5 10 0,6 10-13 31,0 4-12-31,-1 11-3 0,-5 0 0 0,6 15 0 0,-12 5 16 0,0 10 2 0,-5 0 1 0,-1 10 0 16,-10 10 0-16,-1 6 0 0,-5 4 0 0,-6 0 0 15,-6 5 9-15,-11 0 0 0,6 1 0 0,-6-1 0 16,-6-5 0-16,6 0 0 0,-11-5 0 0,5 0 0 16,6-4-75-1,-5 4-9-15,-1-15-3 0,1 5-1061 0</inkml:trace>
          <inkml:trace contextRef="#ctx1" brushRef="#br1" timeOffset="663153.2533">7902 9384 1728 0,'17'-35'76'0,"-11"20"16"0,5 15-73 0,-5-5-19 15,5 0 0-15,-5 5 0 0,-6 15 156 0,0 5 28 16,0 0 6-16,-6 10 1 0,6 6-86 0,0 14-17 16,-6 0-3-16,6 10-1 0,0 6-51 0,6-6-10 15,-6 11-3-15,6-6 0 0,-1 10-6 0,1-4-2 16,5-1 0-16,-5-5 0 0,5 1-2 0,-5 4-1 15,-1-10 0-15,1 6 0 16,0-6-54-16,-1-5-11 0,1-4-3 0,0-6-754 16,-6-5-151-16</inkml:trace>
          <inkml:trace contextRef="#ctx1" brushRef="#br1" timeOffset="663299.1913">8202 10515 2376 0,'0'0'52'0,"0"0"12"0,11 15 1 0,-5 1 1 0,-1 4-53 0,1 5-13 0,0-5 0 0,-1 5 0 16,-5 0 24-16,0-5 1 0,6 5 1 0,-6-4-746 15,-6 4-148-15</inkml:trace>
          <inkml:trace contextRef="#ctx1" brushRef="#br1" timeOffset="663442.6362">8405 10148 2246 0,'0'-15'200'0,"0"5"-160"16,6-5-32-16,5 10-8 0,-5-5 72 0,11 0 14 15,-6 5 2-15,1 5 1 16,4-5-227-16,1 5-46 0</inkml:trace>
          <inkml:trace contextRef="#ctx1" brushRef="#br1" timeOffset="661856.0603">4673 10747 288 0,'0'0'25'0,"0"0"-25"0,0 0 0 0,0 0 0 15,-6-10 207-15,6 10 36 0,0 0 7 0,0 0 2 16,0 0-112-16,0 0-21 0,0 0-5 0,0 0-1 15,0 0-30-15,0 0-7 0,-6 10 0 0,6 5-1 16,0 0-15-16,-5 5-2 0,5 0-1 0,5 5 0 16,-5-5-10-16,6 0-3 0,0 0 0 0,-1 6 0 15,1-6-10-15,0 5-2 0,5-5-1 0,-5 0 0 16,5 0-19-16,-5 0-3 0,5-5-1 0,-5 0 0 16,5 1-8-16,-5-1 0 0,5-5 0 0,-6 0 0 15,7 0-143-15,5-5-21 0,-6-5-4 0</inkml:trace>
          <inkml:trace contextRef="#ctx1" brushRef="#br1" timeOffset="662008.1083">4854 10360 1152 0,'0'0'102'0,"-6"-11"-82"15,0 1-20-15,6 10 0 0,0-15 221 0,0 15 40 16,0 0 8-16,0 0 2 0,12-5-202 0,-1 0-40 15,-11 5-8-15,17 0-985 0</inkml:trace>
          <inkml:trace contextRef="#ctx1" brushRef="#br1" timeOffset="663983.3503">8926 10591 1785 0,'0'0'79'0,"0"0"17"0,11 5-77 0,0-10-19 15,6 5 0-15,0-5 0 0,0 5 90 0,6-5 14 16,-1-10 4-16,1 0 0 0,11-1-51 0,0-9-9 0,-6 0-3 0,6 0 0 16,6-5-27-16,5 0-6 0,-6 5 0 0,-5-6-1 15,6 6 0-15,-12-5 0 0,-5 0 0 0,0 0 0 16,-1 0 6-16,-11 5 2 0,1-6 0 0,-7 6 0 15,-10 0-8-15,-1 5-2 0,6 0 0 0,0 0 0 16,-11 5 11-16,-1 5 3 0,-4 5 0 0,4 0 0 16,-10 5 4-16,5 5 1 0,-12 0 0 0,7 10 0 15,-1 0-13-15,6 10-3 0,-11 5 0 0,5 5 0 16,1 0-12-16,5 6 8 0,-6-1-8 0,6 0 0 16,0 5 12-16,0 1-3 0,11-6-1 0,-5 0 0 15,11-5-8-15,-5 0 12 0,5 1-12 0,0-11 12 16,5 5-4-16,-5-10-8 0,6-5 12 0,5 0-4 15,0 0 0-15,1-10 0 0,-12-5 0 0,17 0 0 0,0 0-8 0,5-10 0 16,1-5 0-16,5 0 8 0,-5-5-8 0,5-5 0 16,6 0 9-16,0-10-9 0,-6 4 0 0,6 6 0 15,11-10 0-15,-5 10 0 0,5 0 0 0,6 0 0 16,-11 4 0-16,5 11-8 0,-5 0 8 0,-1 0 0 16,-5 10-9-16,0 0 9 0,0 0 0 0,0 5 0 15,0 0 0-15,0 5 0 0,0 0 10 0,5 1-10 16,-5-1 12-16,0 0-12 0,6 0 20 0,-6-5-4 15,5 10 0-15,-16-10 0 0,0 0-1 0,-7-5-1 16,1 5 0-16,-5 5 0 0,-12-10-4 0,0 0-1 16,0 10 0-16,0-10 0 0,-12 10 7 0,-10 5 2 15,-12 0 0-15,-6 5 0 0,6-5-1 0,-5 1 0 16,-1-1 0-16,-5 5 0 0,0-5-8 0,-1 0-1 16,1-10-8-16,0 10 12 15,0-10-60-15,-1 0-12 0,7-5-2 0,5 0-841 0,6-10-168 16</inkml:trace>
        </inkml:traceGroup>
        <inkml:traceGroup>
          <inkml:annotationXML>
            <emma:emma xmlns:emma="http://www.w3.org/2003/04/emma" version="1.0">
              <emma:interpretation id="{61F87CE5-1862-4211-8271-131E087FADD2}" emma:medium="tactile" emma:mode="ink">
                <msink:context xmlns:msink="http://schemas.microsoft.com/ink/2010/main" type="inkWord" rotatedBoundingBox="20460,11421 21001,11389 21052,12229 20511,12262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1" brushRef="#br1" timeOffset="665627.1002">13682 9967 1267 0,'0'0'112'0,"6"-10"-89"16,5-5-23-16,0 5 0 0,-11 10 37 0,11-10 3 15,-5 0 1-15,0 0 0 0,-1 0 33 0,-5 0 6 16,-5 0 2-16,-1 5 0 0,6 5-14 0,-17-10-4 15,0 5 0-15,-5 0 0 0,10 0-16 0,-10 5-4 16,-7-5-1-16,1 10 0 0,0-5-21 0,-6 10-4 16,6-5-1-16,-6 5 0 0,0-5-9 0,-6 5-8 15,12 0 9-15,0 0-9 0,-1 0 8 0,1 0-8 16,11 5 0-16,0-5 0 0,-6 0 0 0,12 5-13 16,11-5 1-16,6 6 0 0,-1-6 12 0,7 5 0 15,5 0 0-15,5 0 0 0,12 5 0 0,0 0 0 16,0 5 0-16,0-5 0 0,6 5 0 0,-1-4 0 15,-5 4 0-15,6-5 0 0,-6 5 0 0,0 0 0 16,0 0 0-16,-12 5 0 0,1-4 8 0,-12 4-8 16,12 0 0-16,-12-5 0 0,-5 0 26 0,-12 0 2 15,-11 5 0-15,0-4 0 0,11-1 14 0,-10-5 3 0,-7 0 1 16,0-5 0-16,1 0-12 0,-1 0-2 0,-5-5-1 0,5 0 0 16,-11-5-19-16,12-5-4 0,-1-5-8 0,-5 0 12 15,-6 0-24-15,11-5-6 0,0-5-1 0,7 0 0 16,4-10-128-1,1 5-25-15,5-5-6 0</inkml:trace>
        </inkml:traceGroup>
        <inkml:traceGroup>
          <inkml:annotationXML>
            <emma:emma xmlns:emma="http://www.w3.org/2003/04/emma" version="1.0">
              <emma:interpretation id="{4797B38F-2678-4C77-BD76-F8EFABFF65B1}" emma:medium="tactile" emma:mode="ink">
                <msink:context xmlns:msink="http://schemas.microsoft.com/ink/2010/main" type="inkWord" rotatedBoundingBox="22663,11319 24797,11192 24857,12195 22723,12323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1" brushRef="#br1" timeOffset="666302.8173">16232 9832 1094 0,'0'0'48'0,"0"-10"11"15,0-5-47-15,-5-1-12 0,-6 1 0 0,-1 0 0 0,1 5 184 0,0 0 34 16,-6 0 7-16,0 5 2 0,-6 0-123 0,-5 5-25 16,5 0-5-16,-5 0-1 0,0 10-31 0,-6 0-6 15,0 5-2-15,-12 10 0 0,1 1-6 0,-6 9 0 16,0-5-1-16,1 15 0 0,10 0-5 0,-5 11-1 15,5-1 0-15,6 5 0 0,6-4-9 0,0-1-3 16,11 0 0-16,0 6 0 0,5-6-9 0,7-5 0 16,5-5 0-16,5 6 0 15,1-11-24-15,11-5-3 0,0-5-1 0,6 0 0 16,5-10-180-16,6 1-36 0,45-6-7 0,-6-20-1 0</inkml:trace>
          <inkml:trace contextRef="#ctx1" brushRef="#br1" timeOffset="666521.9551">16549 10143 1785 0,'-11'-15'159'0,"5"5"-127"0,-5 0-32 0,5 0 0 16,-5 5 58-16,11 5 6 0,0 0 0 15,-23 0 1-15,1 0 9 0,-12 5 2 0,11 5 0 0,-11 5 0 16,0 5-44-16,0 5-9 0,0 1-2 0,0 9 0 16,6-5-8-16,0 5-1 0,0 5-1 0,-1-4 0 15,7-1-11-15,-1 0 0 0,12-5 0 0,-1 0 8 16,7-5-8-16,-1-4 0 0,1-6 0 0,5-15 0 15,0 0-12-15,0 0 3 0,0 0 0 0,16 0 0 16,7-10 9-16,-6 0-10 0,6-11 10 0,-6-4-10 16,5 0 10-16,1-5 0 0,0 0 0 0,-1-5 0 15,1-1 0-15,-1 1 0 0,1-5 0 0,11 0 8 16,-6 5 8-16,1-1 3 0,-1 6 0 0,-11 5 0 16,-6 5 13-16,0 10 4 0,6 5 0 0,-5 10 0 15,-1 0-12-15,-5 5-1 0,-1 10-1 0,1 5 0 0,-6 0-22 16,-6 6 0-16,6-1 0 0,0 5 0 0,-5 0-16 15,-1 5-7-15,0-4-1 0,1 4-1128 16</inkml:trace>
          <inkml:trace contextRef="#ctx1" brushRef="#br1" timeOffset="666846.1751">16843 10128 2026 0,'0'0'44'0,"0"0"10"0,17 5 2 0,0 0 1 0,6 5-45 0,-6 5-12 16,0 1 0-16,0-1 0 0,-6 5 77 0,6 5 14 16,-6-5 2-16,-5 5 1 0,0-5-38 0,-6 5-8 0,0-5-2 0,0 6 0 15,0-11-30-15,0 0-5 0,-6 5-2 0,6-5 0 16,-6-5 2-16,6-10 0 0,-5 10 0 0,5-10 0 16,0 0 17-16,0 0 3 0,0 0 1 0,-6 0 0 15,6 0-32-15,-6-15 0 0,6 0 0 0,6-5 0 16,5 0 12-16,1-5-3 0,5-1-1 0,5 1 0 15,6 0-8-15,1 0 0 0,-1-5 0 0,6 10 0 16,0 0 0-16,-6 5 15 0,0 4-3 0,1 1 0 16,-7 5 28-16,-5 5 4 0,-5 5 2 0,5 0 0 15,0 6-31-15,0-1-7 0,5 5 0 0,-5 0-8 16,0 0 0-16,0 5 0 0,6-10-10 0,-1 5 10 16,-5 0-102-16,0 0-13 0,6 0-2 0,-6 5-1075 15</inkml:trace>
        </inkml:traceGroup>
        <inkml:traceGroup>
          <inkml:annotationXML>
            <emma:emma xmlns:emma="http://www.w3.org/2003/04/emma" version="1.0">
              <emma:interpretation id="{8BA715FF-D8CE-4458-BF5B-7266C108FCF6}" emma:medium="tactile" emma:mode="ink">
                <msink:context xmlns:msink="http://schemas.microsoft.com/ink/2010/main" type="inkWord" rotatedBoundingBox="26774,10696 30985,10444 31062,11722 26850,11974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1" brushRef="#br1" timeOffset="667812.1315">19541 9701 1681 0,'0'-20'36'0,"6"15"8"0,-1-10 2 0,7 5 2 0,-1 5-38 0,0-5-10 0,0 10 0 0,6 0 0 16,-5 5 96-16,-1 10 18 0,12 5 3 0,-6 5 1 16,0 5-45-16,0 5-9 0,0 11-1 0,0 4-1 15,-6-5-18-15,0 10-3 0,-5 1-1 0,-1-6 0 16,1 0-11-16,-6-5-2 0,0 1-1 0,-6-1 0 16,-5-10-2-16,5 0 0 0,1-10 0 0,-1-4 0 15,1-1 1-15,5-5 0 0,0-15 0 0,0 0 0 0,0 0 4 16,0 0 1-16,0 0 0 0,0 0 0 15,0-15 0-15,5-5 0 0,1-6 0 0,5 1 0 0,-5-5-12 0,5-5-2 16,0 0-1-16,6-10 0 0,0-1-3 0,6-4 0 16,5 5 0-16,1-6 0 0,-7 6-12 0,6 0 0 15,1 0 0-15,5 5 0 16,5 4-24-16,-5 6-4 0,0 0 0 0,6 5-1 16,-1 5-115-16,-5 5-22 0,0 5-5 0,0 5-967 15</inkml:trace>
          <inkml:trace contextRef="#ctx1" brushRef="#br1" timeOffset="668018.4072">20463 9993 1652 0,'0'0'73'0,"0"0"15"0,0 0-70 0,17 0-18 0,0 0 0 0,0-5 0 16,5-1 64-16,1 1 10 0,11 0 2 0,5-5 0 15,-5-5-16-15,0 0-4 0,6-5 0 0,-6 0 0 16,5 0-31-16,1 5-6 0,-12-10-2 0,6 5 0 15,-11-6 23-15,-1 6 5 0,1 0 1 0,-6 0 0 16,-6 5-9-16,1 0-1 0,-12 0-1 0,5 0 0 16,-10 5 9-16,5 0 3 0,-6 5 0 0,-11 0 0 15,0 5-38-15,-6 10-9 0,1 0 0 0,-6 5 0 16,-6 0 29-16,0 10 4 0,-12 10 1 0,7-5 0 16,-1 6-24-16,1 4-10 0,10-5 8 0,-5 5-8 0,6 0 0 15,0-4 0-15,11 4 8 0,0-10-8 16,6 5 0-16,5-5 0 0,0 0 0 0,6-4 0 15,6-1-92-15,0-5-21 16,5-5-4-16,6-5-639 0,11 5-127 0</inkml:trace>
          <inkml:trace contextRef="#ctx1" brushRef="#br1" timeOffset="668350.3488">21464 9852 1638 0,'34'-30'72'0,"-17"20"16"0,-6 0-71 0,6-6-17 16,-6 1 0-16,6 5 0 0,0 0 90 0,-5 5 14 15,-1-5 4-15,-11 10 0 0,0 0-26 0,0 0-5 16,0 0-1-16,0 0 0 0,-11-5-12 0,-6 0-4 16,0 5 0-16,-6 5 0 0,0 5-35 0,-5 0-7 15,0 0-2-15,0 5 0 0,-6 5-6 0,11 6-2 16,-11-6 0-16,11 10 0 0,-5-5-8 0,5 5 0 0,1-5 0 16,5 0 0-16,6 1 0 0,-1-6 0 0,7 0 0 0,-1-10 0 15,6 5 0-15,0-15 0 0,0 0 0 0,17 0 0 16,-6 0 0-16,12-5 0 0,-1-5 0 0,7 0 0 15,5-5 0-15,0 0 0 0,0-5 0 0,5-1 0 16,1 1 0-16,5-5 0 0,-5-5 0 0,5 5 0 16,0 0 0-16,0 0 0 0,-11 5 0 0,6 4 0 15,-12 6 10-15,0 5 3 0,-11 5 1 0,0 5 0 16,-17-5-14-16,6 15 0 0,0 1-12 0,-12 9 12 16,0 0 0-16,1 5 0 0,-7 5 8 0,7-5-8 15,-7 6-68-15,7-1-20 0,-1 0-4 0</inkml:trace>
          <inkml:trace contextRef="#ctx1" brushRef="#br1" timeOffset="668626.9594">22861 9409 1728 0,'0'0'153'0,"0"0"-122"16,0 0-31-16,0 0 0 0,0 0 69 0,-17 0 8 15,-6 0 2-15,0 10 0 0,-5 1 21 0,-11 4 5 16,-1 0 1-16,-5 10 0 0,-6 5-35 0,-6 5-7 16,6 0-2-16,-5 6 0 0,11-1-18 0,5 5-3 15,0 0-1-15,1 1 0 0,11-6-22 0,-1 0-5 0,7 0-1 0,-1 0 0 16,6 1-12-16,6-6 0 0,-1-5 0 0,12 5 0 16,0-10-10-16,12 0-5 0,-1-4-1 0,12-6 0 31,-6 0-179-31,11-15-36 0</inkml:trace>
          <inkml:trace contextRef="#ctx1" brushRef="#br1" timeOffset="668992.074">23426 8902 1785 0,'0'0'159'0,"6"10"-127"0,0 10-32 0,-1 0 0 0,7 5 96 0,-12 10 12 16,-12 0 4-16,7 11 0 0,-1-1-18 0,0 5-3 16,1 6-1-16,-1 4 0 0,-5 0-21 0,-1 6-4 15,1 4-1-15,0 0 0 0,-6-4-20 0,-6-1-5 16,0-5-1-16,6-4 0 0,-5-1-15 0,5-10-3 16,-6 0-1-16,1-4 0 0,-1-6-19 0,0-5 0 15,12-5 0-15,-6-10 0 0,6 0 0 0,0-5 0 16,5-10 0-16,6 0 0 0,-6-5 0 0,1-10 0 15,10-5 0-15,1 0 0 0,11-10 0 0,0 0 0 16,0-6 0-16,5 1 0 0,12 0 0 0,0 5 0 16,0-5 0-16,-6 10 0 0,-5-1 8 0,5 6-8 15,1 5 9-15,-1 5-9 0,0 5 24 0,0 5 0 16,1 5-1-16,-1 5 0 0,0 0-5 0,-5 10-1 16,0 1 0-16,-1 4 0 0,1 0-17 0,-6 5-14 15,0 0 2-15,5 5 1 16,-10 1-33-16,10 4-8 0,-5-5 0 0,0 5-826 0,6 0-165 0</inkml:trace>
        </inkml:traceGroup>
      </inkml:traceGroup>
    </inkml:traceGroup>
    <inkml:traceGroup>
      <inkml:annotationXML>
        <emma:emma xmlns:emma="http://www.w3.org/2003/04/emma" version="1.0">
          <emma:interpretation id="{8BED9CB6-F801-4AF8-BFFC-FC6425E4BBEC}" emma:medium="tactile" emma:mode="ink">
            <msink:context xmlns:msink="http://schemas.microsoft.com/ink/2010/main" type="paragraph" rotatedBoundingBox="2712,13884 29298,12731 29398,15036 2812,161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594BC3-DDE7-44C3-A8D0-7AC5D5C80E4C}" emma:medium="tactile" emma:mode="ink">
              <msink:context xmlns:msink="http://schemas.microsoft.com/ink/2010/main" type="line" rotatedBoundingBox="2712,13884 29298,12731 29398,15036 2812,16189"/>
            </emma:interpretation>
          </emma:emma>
        </inkml:annotationXML>
        <inkml:traceGroup>
          <inkml:annotationXML>
            <emma:emma xmlns:emma="http://www.w3.org/2003/04/emma" version="1.0">
              <emma:interpretation id="{FFC6BB61-8225-408E-AE23-E47744021D3E}" emma:medium="tactile" emma:mode="ink">
                <msink:context xmlns:msink="http://schemas.microsoft.com/ink/2010/main" type="inkWord" rotatedBoundingBox="2751,14797 3829,14750 3873,15750 2795,15797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1" brushRef="#br1" timeOffset="670521.8481">-4438 13622 856 0,'-17'0'38'0,"17"0"8"0,0 0-37 0,-12-5-9 0,-5 0 0 0,12 0 0 16,5 5 100-16,0 0 19 0,-6-10 3 0,1 0 1 16,5 10-43-16,0-15-8 0,5 0-1 0,6-5-1 15,-5 10-22-15,5-11-4 0,1-4 0 0,5 5-1 16,-6-5-7-16,6-5 0 0,-6 5-1 0,6 0 0 15,6 0-8-15,0 4-2 0,-7 1 0 0,1 0 0 16,12 5-1-16,-7 5 0 0,-10 0 0 0,5 0 0 16,5 10-11-16,-5 0-2 0,-17 0-1 0,12 15 0 15,-1 0-10-15,0 5 8 0,0 5-8 0,1 6 8 0,-12 4-8 16,0 10 0-16,-6 5 0 0,6 11 8 0,-11-6-8 16,5 5 0-16,-5 6 0 0,0-1 0 0,5-5 0 15,0-4 0-15,-5-1 0 0,0-5 0 0,5-5 0 0,6 1 8 16,-6-11-8-16,6-5 0 0,0-5 16 0,6-5-1 15,0-5-1-15,-6 0 0 0,0-15-1 0,0 0 0 16,11 5 0-16,6-10 0 0,-6 0 6 0,6-10 1 16,6 0 0-16,-1-10 0 0,-5-5 16 0,12-5 4 15,-7-6 1-15,7-4 0 0,-7-10-6 0,6 0-2 16,1-1 0-16,5-4 0 0,0 5-11 0,-6-1-2 16,0 6-1-16,-5 0 0 0,5 5-8 0,-5-1-2 15,5 1 0-15,0 10 0 0,-5 0-9 0,5 10 0 16,0-1 0-16,-5 1-11 0,-12 5-8 0,1 0-1 15,10 10-1-15,1-5 0 16,-6 5-126-16,5 0-25 0,7 0-4 0</inkml:trace>
        </inkml:traceGroup>
        <inkml:traceGroup>
          <inkml:annotationXML>
            <emma:emma xmlns:emma="http://www.w3.org/2003/04/emma" version="1.0">
              <emma:interpretation id="{3DF70FFB-268E-4025-98D4-13D018BBE137}" emma:medium="tactile" emma:mode="ink">
                <msink:context xmlns:msink="http://schemas.microsoft.com/ink/2010/main" type="inkWord" rotatedBoundingBox="5362,14444 6703,14386 6746,15389 5406,15447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1" brushRef="#br1" timeOffset="671085.8084">-1769 13451 864 0,'0'0'76'0,"0"-5"-60"0,0-5-16 0,-6 5 0 15,6 5 114-15,0 0 20 0,-11 0 4 0,0 5 1 16,0-5-3-16,-1 5-1 0,1 5 0 0,5 0 0 15,-5 5-37-15,5 5-7 0,1 6-2 0,-1-1 0 16,6 0-29-16,-6 0-7 0,6 0-1 0,0 5 0 16,6 0-16-16,-6-4-4 0,0 4-1 0,6-10 0 15,-1 5-18-15,7-5-3 0,-7 0-1 0,1-5 0 0,0 0-9 16,5-5 0-16,6 0-12 0,0 1-728 16,-6-11-144-16</inkml:trace>
          <inkml:trace contextRef="#ctx1" brushRef="#br1" timeOffset="671241.8515">-1577 12969 2426 0,'-22'-36'108'0,"16"26"21"0,-5-5-103 0,5 5-26 16,-5 0 0-16,5 0 0 0,1 5 39 0,5 5 2 15,0 0 1-15,0 0 0 16,0 0-126-16,16 5-24 0,7 5-6 0,-6 5-917 0</inkml:trace>
          <inkml:trace contextRef="#ctx1" brushRef="#br1" timeOffset="671588.0566">-1073 13320 921 0,'0'0'40'0,"0"0"10"0,17-5-40 0,0 10-10 0,0 1 0 0,0 4 0 16,0 0 43-16,0 5 6 0,-6 5 2 0,0 5 0 15,0 0 9-15,-5 0 1 0,5 5 1 0,-5-4 0 16,-6-1 54-16,6 5 10 0,-6-10 2 0,0 0 1 16,0-20-27-16,5 15-6 0,1 0 0 0,-6-15-1 15,0 0-40-15,0 0-8 0,0 0-2 0,0 0 0 16,0 0-20-16,0 0-4 0,0 0-1 0,11-5 0 16,1-5 11-16,-7 0 1 0,-5-5 1 0,6-5 0 0,0-5-21 0,-1 0-12 15,-5-6 12-15,6-4-12 0,-6 0 8 16,6 0-8-16,5 0 0 0,6 5 0 0,-6-1 28 0,1 11 1 15,4-5 1-15,1 15 0 0,0-5 0 0,0 15 0 16,0 0 0-16,0 10 0 0,0 0-16 0,-5 10-3 16,5 5-1-16,-12 0 0 0,12 6-2 0,-6-1-8 15,1 5 12-15,-1 0-4 0,-5 5-8 0,-1 6 8 16,7-11-8-16,-1 5 8 16,0-5-101-16,1 5-21 0,-7 1-4 0</inkml:trace>
        </inkml:traceGroup>
        <inkml:traceGroup>
          <inkml:annotationXML>
            <emma:emma xmlns:emma="http://www.w3.org/2003/04/emma" version="1.0">
              <emma:interpretation id="{9653E4A9-037E-47D6-8896-ABB95076A25B}" emma:medium="tactile" emma:mode="ink">
                <msink:context xmlns:msink="http://schemas.microsoft.com/ink/2010/main" type="inkWord" rotatedBoundingBox="8177,13647 10979,13525 11079,15830 8277,15952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1" brushRef="#br1" timeOffset="672968.4203">2303 12365 1983 0,'0'0'44'0,"0"0"8"0,-6-5 3 0,6 5 1 0,0-10-45 16,0 10-11-16,0-10 0 0,6 5 0 0,5-5 68 0,1 5 11 15,-1-5 2-15,6 10 1 0,6-5-35 0,5 0-7 16,0 5-2-16,6 0 0 0,-6 0-8 0,6 0-2 16,6-5 0-16,-6 5 0 0,0-5-28 0,0 0 0 15,-6 5 0-15,0-10 0 0,0 5 0 0,-5-5 0 16,0 0 0-16,-6 0 0 0,0 0 0 0,-6 0 0 16,0-1 0-16,-5 1 0 0,0-5 0 0,-1-5 0 15,-10 5 0-15,5-5 0 0,0 5 0 0,-6 0 0 16,-5 0 0-16,5-5 0 0,-11 5 0 0,6 5-8 15,-1 0 8-15,-5 4-13 0,12-4-1 0,-7 10 0 16,1-5 0-16,0 5 0 0,5 0 22 0,-5 5 5 0,0 0 1 0,5 6 0 16,6-11-14-16,-6 10 0 0,1 5 0 0,-7 0 0 15,7 0 0-15,-1 0-16 0,0 0 3 0,1 0 1 16,-1-5 12-16,0 10 16 0,-5-5-3 0,0 10-1 16,5 1-3-16,-5-1-1 0,5 10 0 0,6 0 0 15,0 5 2-15,0 1 0 0,-6 4 0 0,6 0 0 16,0 5 29-16,0 1 5 0,0-1 2 0,0 0 0 15,0-10-32-15,0 6-6 0,-5-1-8 0,-1 0 11 16,6-10-11-16,0 10 12 0,-11-9-12 0,5-6 12 16,6 0-32-16,0 0-5 0,0-5-2 0,-5 0-775 15,5-4-155-15</inkml:trace>
          <inkml:trace contextRef="#ctx1" brushRef="#br1" timeOffset="673151.7284">2388 12677 1872 0,'0'0'83'0,"0"0"17"0,0 0-80 0,0 0-20 16,0 0 0-16,0 0 0 0,0 0 90 0,11 0 14 15,12 5 4-15,-1-5 0 0,1 5-60 0,5-5-11 16,1 5-2-16,10-5-1 0,6-5-20 0,6 0-4 15,0 0-1-15,0 0 0 16,11-5-29-16,-5 0-5 0,-1 0-2 0,1 0-1020 0</inkml:trace>
          <inkml:trace contextRef="#ctx1" brushRef="#br1" timeOffset="672467.705">1738 13054 1465 0,'0'-15'64'0,"0"15"15"0,-6-5-63 0,6 0-16 15,-6-5 0-15,12 0 0 0,-6 0 88 0,0-5 16 16,0 0 2-16,0 0 1 0,6 4-26 0,-6 1-5 15,0 0 0-15,-6 0-1 0,6 10-27 0,0 0-4 16,-6-15-2-16,6 10 0 0,0 5 13 0,-11-15 2 16,5 5 1-16,-11 5 0 0,0-5-28 0,0 10-6 15,0 0 0-15,-5 0-1 0,5 0 14 0,-6 5 3 16,6-5 1-16,-5 0 0 0,5 0-41 0,0 5 0 16,-6 0 0-16,0 5-11 0,6-5 11 0,-5 10 0 15,-1-5 0-15,1 10 0 0,-7 0 0 0,7 11 0 16,-7 4 0-16,1 5 0 0,5 0 0 0,-5 6 0 15,-6-1 0-15,6 0 0 0,5 5 0 0,1 1 0 16,-1-1 0-16,1 0 0 0,5 0 0 0,5 1 0 16,-5-1 0-16,12 5 0 0,-7-5 0 0,7 1 0 15,-1-6 0-15,6 10 8 0,0 1-8 0,0-6 12 16,6-5-4-16,5 5 0 0,0 1-8 0,6-6 0 0,0-5 0 16,0 5 8-16,6-9-8 0,-1-1 0 0,1-10 0 15,0 0 8-15,5-5-8 0,-5-5 0 0,5-10 0 16,0-5 0-16,6-5 0 0,-6 0 0 0,1-10 0 0,5 0 0 15,-1-5 0-15,1 0 8 0,-11 0-8 0,5-5 0 16,1-1 0-16,-7 1 0 0,-5 0 0 0,0 0 0 16,-11 0 0-16,-1 5 0 0,-5 5 0 0,0-5 0 15,-11 4 0-15,0 1 8 0,-1 0-8 0,-4 5 0 16,4 5 8-16,-5 0-8 0,-5 0 8 0,5 5-8 16,0-5 0-16,0 5 8 0,0 0-8 0,0 0 0 0,5 0 0 0,1-5 0 15,0 5 0-15,11 0 0 0,0 0 0 16,0 0 0-16,0-5 0 0,0 5 0 0,6-10 0 0,5 0 0 15,0 0 0-15,12 5 0 0,-6 0 0 0,11 0 0 16,0-5 0-16,6 5 0 0,0 0-8 0,0 5 8 16,6 0-8-16,-1 0 8 15,1 0-134-15,-1 5-22 0,1-5-4 0</inkml:trace>
          <inkml:trace contextRef="#ctx1" brushRef="#br1" timeOffset="674371.2698">3740 13542 1774 0,'0'0'79'0,"0"0"16"0,0 0-76 0,0 0-19 16,11 5 0-16,0 10 0 0,-5 0 48 0,-1 10 7 0,7 5 1 0,-12 5 0 16,0 6-36-16,0 4-6 0,-6 0-2 0,-5 0 0 15,0 6-12-15,-6-6 0 0,-6 0 0 0,-5 5 0 31,-6 1-40-31,0-6-12 0,0-5-1 0</inkml:trace>
        </inkml:traceGroup>
        <inkml:traceGroup>
          <inkml:annotationXML>
            <emma:emma xmlns:emma="http://www.w3.org/2003/04/emma" version="1.0">
              <emma:interpretation id="{6428BE1B-ABA2-4280-A767-73D946EDCD29}" emma:medium="tactile" emma:mode="ink">
                <msink:context xmlns:msink="http://schemas.microsoft.com/ink/2010/main" type="inkWord" rotatedBoundingBox="13182,14647 13674,14626 13695,15122 13204,15143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1" brushRef="#br1" timeOffset="675214.9045">6364 13190 172 0,'0'0'8'0,"-6"-5"1"0,0-5-9 0,1-5 0 16,-1 5 0-16,0 0 0 0,1-1 299 0,-1-4 57 15,-11 5 12-15,6 5 3 0,-6-5-223 0,0 5-44 16,-6 5-8-16,6 0-3 0,-11 5-39 0,5 0-8 15,6 5-2-15,0 10 0 0,-11 6-16 0,6 4-4 16,-7-5-1-16,7 10 0 0,-1 0-15 0,0 0-8 16,6 1 8-16,6-1-8 0,0 5 0 0,0-5 0 15,11-5 0-15,-6-4-8 0,12-6 8 0,-6 0 0 16,5-5 0-16,1-5-8 0,5-5 8 0,6-5 0 16,0-5 0-16,0-5-8 0,6-5 8 0,-1-5-10 15,-5-6 10-15,6-4-10 0,5-5 10 0,0 0 0 16,1-5-9-16,-7 0 9 0,7 4 0 0,-7-4 0 15,-5 0 0-15,6 5 0 0,-6 0 24 0,-6 9 5 0,0 6 2 16,1 5 0-16,-7 5 20 0,-5 10 4 0,0 0 1 16,0 0 0-16,12 15-26 0,-7 5-5 0,-5 10-1 0,6 1 0 15,-6-1-16-15,6 5-8 0,-6 5 0 0,5-5 8 32,-5 6-32-32,6-1-6 0,5 0-2 0,1-5-676 0,-1 0-135 0</inkml:trace>
        </inkml:traceGroup>
        <inkml:traceGroup>
          <inkml:annotationXML>
            <emma:emma xmlns:emma="http://www.w3.org/2003/04/emma" version="1.0">
              <emma:interpretation id="{A277D610-FF2E-441F-B026-41BF42611DF7}" emma:medium="tactile" emma:mode="ink">
                <msink:context xmlns:msink="http://schemas.microsoft.com/ink/2010/main" type="inkWord" rotatedBoundingBox="15741,13569 20523,13362 20585,14794 15803,15001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1" brushRef="#br1" timeOffset="676338.4111">10102 12808 1839 0,'11'-5'40'0,"-11"5"9"0,0 0 2 0,17 5 1 0,-5-5-42 0,4 5-10 16,-4 0 0-16,-1 10 0 0,-5-5 69 0,-1 10 12 15,1 5 3-15,0 5 0 0,-6-5-34 0,-6 6-6 16,6-1-2-16,0 0 0 0,-6 0-17 0,1-5-3 16,-7 0-1-16,7 1 0 0,-1-6-6 0,0 0-2 15,-5-10 0-15,6 5 0 0,5-15 12 0,0 0 3 16,0 0 0-16,0 0 0 0,0 0-16 0,0 0-4 16,0 0 0-16,0 0 0 0,0 0 2 0,5-15 0 15,6-10 0-15,1 5 0 0,-1-11-10 0,6 1 0 16,0-5 9-16,6 5-9 0,-1 0 0 0,1 0 8 0,0-1-8 15,-1 11 0-15,-5 0 31 0,0 5 1 0,-17 15 1 0,11-5 0 16,6-5-20-16,0 10-4 0,-11 10-1 0,5 0 0 16,1 5-8-16,-7 5 0 0,1 0 0 0,-6 11 0 15,-6-1 0-15,6-5 0 0,-5 10 0 0,5-5 0 16,-6 0 0-16,0 1-14 0,6-1 3 0,-11-5 1 16,11 0-224-1,-6 0-45-15</inkml:trace>
          <inkml:trace contextRef="#ctx1" brushRef="#br1" timeOffset="676595.541">11063 12441 2242 0,'0'0'100'0,"0"0"20"0,12 0-96 0,10 5-24 16,7-5 0-16,-1 0 0 0,0 0 36 0,12-5 2 16,-1 0 1-16,7-5 0 0,4 0-2 0,7 0 0 15,-6-6 0-15,5 6 0 0,1-5-37 0,-6 5 0 16,0-5 0-16,5 0 0 16,-10 0-37-16,5 5-12 0,-1 0-3 0,-4 0-661 15,-7 0-133-15</inkml:trace>
          <inkml:trace contextRef="#ctx1" brushRef="#br1" timeOffset="676783.0197">11516 11878 1944 0,'0'0'86'0,"-6"20"18"0,0 0-84 0,6 5-20 0,0-5 0 0,6 15 0 15,0 1 89-15,-1 4 14 0,7 10 2 0,-7 0 1 16,1 1-28-16,0 4-6 0,-6 0 0 0,5 0-1 15,-5 1-27-15,6 4-4 0,-6 0-2 0,-6 6 0 16,1-11-58-16,-7 0-12 0,1 11-3 0,-6-6-749 16,0-5-151-16</inkml:trace>
          <inkml:trace contextRef="#ctx1" brushRef="#br1" timeOffset="677111.5647">12166 12737 979 0,'6'20'43'0,"-6"-9"9"0,-6 4-41 0,6-5-11 16,-5 10 0-16,-1 0 0 0,0 10 234 0,6 0 45 15,-5 5 9-15,-1 1 1 0,0-1-190 0,1-5-39 16,5 5-7-16,0-5-1 0,5-10-26 0,-5 6-5 15,6-11-1-15,-6 0 0 0,0-15 0 0,0 0-1 0,0 0 0 0,0 0 0 16,0 0 30-16,0 0 7 16,11-5 0-16,6-5 1 0,-5-5-2 0,-1-6-1 15,0 1 0-15,6-5 0 0,-11-5-24 0,11-5-5 0,-6 0-1 16,12-6 0-16,-6 1 7 0,5 0 1 0,1 0 0 16,5-5 0-1,6 9-52-15,0-4-9 0,-6 5-3 0,6 0 0 16,0 5-87-16,0 4-17 0,6 1-4 0</inkml:trace>
          <inkml:trace contextRef="#ctx1" brushRef="#br1" timeOffset="677534.8987">13224 12798 1652 0,'-17'0'36'0,"0"0"8"0,17 0 2 0,0 0 0 0,0 0-37 0,-6-5-9 15,1-5 0-15,5 10 0 0,0 0 46 0,0 0 7 16,-17-5 2-16,17 5 0 0,0 0 5 0,0 0 0 16,-12-10 1-16,-5 4 0 0,6 1-24 0,0 5-5 15,11 0 0-15,-17 5-1 0,-12 1-5 0,7 9-1 16,16 0 0-16,-5 0 0 0,-17 10-16 0,-1 5-9 15,7 0 10-15,-7 5-10 0,7 1 8 0,-1-1-8 16,6 0 0-16,11-10 0 0,6 0 0 0,0-10 8 16,0-15-8-16,0 0 0 0,0 0 0 0,12 5 0 15,5-5 8-15,-6-5-8 0,0-15 12 0,12 0-1 0,17-5 0 0,-12-5 0 16,-22 0 20-16,16-6 4 0,18 6 1 16,-6 0 0-16,0 0-11 0,-12-5-1 0,7 5-1 0,-7 4 0 15,6 6 17-15,-11 10 3 0,-5 0 1 0,-12 10 0 16,22-5-36-16,-10 15-8 0,-7 0 0 0,-5 10 0 15,0 6 0-15,0-1 0 0,0 5 0 0,-11 10 0 16,0 0-119-16,-1 6-25 16,18-6-6-16,0-10-907 0</inkml:trace>
          <inkml:trace contextRef="#ctx1" brushRef="#br1" timeOffset="675790.6017">9050 12617 288 0,'0'-15'25'0,"-6"0"-25"15,1-1 0-15,5-4 0 16,-6 5 320-16,0-5 60 0,-5 5 11 0,0 5 2 16,-1 0-240-16,1 0-48 0,-6 5-9 0,0 10-3 15,-5 0-41-15,-7 10-9 0,1 0-2 0,-6 5 0 16,-5 5-5-16,5 5-2 0,0 11 0 0,0 4 0 16,0 0-6-16,6 5-2 0,-1 1 0 0,1 4 0 15,11 5-14-15,0 1-2 0,6-1-1 0,5-5 0 16,6-4-9-16,6 4 0 0,-1-10-10 0,7-5 10 15,5 1-87-15,0-6-11 0,5-10-2 16,1-5-556-16,11 0-112 0</inkml:trace>
          <inkml:trace contextRef="#ctx1" brushRef="#br1" timeOffset="675986.9502">9700 12762 1594 0,'-17'11'71'0,"12"-6"14"0,-7 5-68 0,1-5-17 15,-6 5 0-15,-5 5 0 0,5 10 112 0,-6 0 20 16,-5 5 3-16,5 5 1 0,-5 1-51 0,0 4-9 16,5-5-3-16,0 10 0 0,-5-10-29 0,11 1-7 15,6-6-1-15,-6 0 0 0,5 0-27 0,7-5-9 16,5-5 0-16,5 0 0 0,7 1 0 0,-7-6 0 16,7-10 0-16,-1 5 0 0,12-10-12 0,-1-5-4 15,1 0 0-15,5 0 0 0,-5-5 16 0,5-11 0 16,-5 1 0-16,5-5 0 0,6 0 0 0,-6-5 0 0,0 0 12 0,1-5-12 15,-7-6 16-15,1 1-4 0,-6 0-1 16,0 0 0-16,0 5-1 0,-11-6 0 0,-1 6 0 0,1 5 0 16,-12 0-2-16,1 5 0 0,-7 0 0 0,1 9 0 15,-6 1 5-15,-6 5 1 0,-5 0 0 0,0 15 0 16,-6 0-14-16,0 10 0 0,0 6 0 0,0-1 0 16,0 5-12-16,-5 5-4 0,5 5-2 0,5 5 0 15,1 1-192 1,5 4-38-16</inkml:trace>
        </inkml:traceGroup>
        <inkml:traceGroup>
          <inkml:annotationXML>
            <emma:emma xmlns:emma="http://www.w3.org/2003/04/emma" version="1.0">
              <emma:interpretation id="{5C387FF6-0555-4494-9F97-BAA514C56AA1}" emma:medium="tactile" emma:mode="ink">
                <msink:context xmlns:msink="http://schemas.microsoft.com/ink/2010/main" type="inkWord" rotatedBoundingBox="21015,13223 27342,12949 27413,14590 21086,14865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1" brushRef="#br1" timeOffset="678128.4004">14310 12773 1566 0,'11'-21'69'0,"-11"21"15"0,0-10-68 0,-6-5-16 0,-5 0 0 0,0 0 0 16,11 5 123-16,-12-5 21 0,-5 5 4 0,0 0 0 16,0 5-74-16,-5 5-15 0,-1-5-3 0,-5 10-1 15,-12 0-38-15,12 10-7 0,0 0-2 0,-6 10 0 16,-17 5-8-16,11 6 0 0,29-6 0 0,-6 5 8 15,-6 5 4-15,-5 0 1 0,11 6 0 0,0-6 0 16,17-5-13-16,0 5 9 0,-11-10-9 0,11-5 8 16,11 1-8-16,1-6 0 0,-12-5 0 0,5 0 8 15,12-10 11-15,0-5 1 0,6-5 1 0,-6-5 0 16,-6 0-9-16,17-5-1 0,6-5-1 0,0-6 0 16,-6 1-10-16,6-10 8 0,0 5-8 0,0-10 8 0,0 0 10 15,0-6 2-15,0-9 0 0,0 0 0 0,17-6-1 16,-12-4 0-16,-10 0 0 0,10-11 0 0,7-4-7 0,-1-1 0 15,-6 1-1-15,-5 5 0 0,-5-1-11 0,-1 6 0 16,6 4 0-16,-12 11 0 0,-5 15 14 0,0 5 7 16,0 10 2-16,-5 4 0 0,-7 11-8 0,-5 10-2 15,0 0 0-15,-5 21 0 0,-1 9-13 0,-5 10 0 16,-1 10 0-16,-5 10 0 0,0 6 0 0,-11 4 0 16,-6 1 0-16,0-1 0 0,12 10 0 0,-1-4 11 15,0-1-2-15,1-4 0 0,5-11-21 0,11 5-4 16,6-4 0-16,-5-1-1 15,-1-5-165-15,0-4-33 0</inkml:trace>
          <inkml:trace contextRef="#ctx1" brushRef="#br1" timeOffset="678305.7513">14943 12838 2278 0,'0'0'50'0,"0"0"10"0,0 0 3 0,-6 15 1 0,12 0-51 0,-6 0-13 0,-11 0 0 0,5 5 0 16,-5 0 49-16,11 1 7 0,0 4 2 0,0 0 0 16,-12 0-46-16,12-5-12 0,12 5 0 0,-1-10 0 15,-5 5-49-15,-1-10-12 0,7 6-3 0</inkml:trace>
          <inkml:trace contextRef="#ctx1" brushRef="#br1" timeOffset="678442.2817">15226 12315 2325 0,'-12'-35'103'0,"12"20"21"0,0 0-99 16,0 0-25-16,0 0 0 0,0 4 0 0,0 11 53 0,0 0 6 15,0 0 1-15,0 0 0 16,0 16-231-16,-5-1-45 0</inkml:trace>
          <inkml:trace contextRef="#ctx1" brushRef="#br1" timeOffset="678711.0722">16091 12501 1134 0,'0'0'50'0,"0"0"10"0,0 0-48 15,0 0-12-15,-6 0 0 0,-11 0 0 0,0 5 124 0,1 0 23 0,-13 5 4 0,1 0 1 16,0 10 12-16,-12 0 2 0,-5 6 1 0,0-1 0 15,-1 5-64-15,1 5-13 0,0 0-2 0,5 0-1 16,6 11-27-16,0-6-6 0,6 0-1 0,11 0 0 16,-5 1-29-16,10-6-5 0,7 0-2 0,-1-5 0 0,12 5-9 0,-1-10-8 15,12 1 9-15,0-6-9 16,6-5 0-16,11 0-18 0,5-5 2 0,7-5 1 16,10 0-194-16,-5-5-39 0</inkml:trace>
          <inkml:trace contextRef="#ctx1" brushRef="#br1" timeOffset="678929.1805">16351 12431 230 0,'0'0'20'0,"0"0"-20"16,0 0 0-16,0 0 0 0,0 0 290 0,0 0 54 15,0 0 10-15,12 5 2 0,5 0-187 0,5-5-37 16,1-5-8-16,16-5-2 0,1 0-23 0,16-5-5 15,7-1-1-15,5 1 0 0,-1-10-30 0,1 5-7 16,0 0 0-16,-6 0-1 0,6 0-55 0,-6 0 0 16,1 0-16-16,-7 4 4 15,-16 1-84-15,-12 0-16 0,0 5-4 0,-5 0-1 0</inkml:trace>
          <inkml:trace contextRef="#ctx1" brushRef="#br1" timeOffset="679190.6835">17149 11516 2066 0,'0'0'92'0,"0"0"18"0,0 0-88 0,0 0-22 0,0 0 0 0,5 10 0 15,7 10 91-15,-7 5 13 0,-5 10 4 0,6 10 0 16,0 6-35-16,-6 9-6 0,-6 10-2 0,0 6 0 0,1-1-20 0,-7 1-4 16,1-1-1-16,0 0 0 15,-6 1-16-15,0-1-4 0,0 1-1 0,-6-6 0 0,6 5-5 16,0-9-1-16,-5-1 0 0,-1-4 0 15,0-1-36-15,6 0-7 0,0-10-2 0,-5-4 0 16,5-1-162-16,0-5-33 0,0-10-6 0</inkml:trace>
          <inkml:trace contextRef="#ctx1" brushRef="#br1" timeOffset="679338.4432">17703 12632 2487 0,'0'0'55'0,"0"15"11"0,6 5 2 0,-1 0 2 0,1 5-56 0,0 5-14 15,-6 6 0-15,0-6 0 0,0 0 17 0,-6 0 1 16,6 0 0-16,-6-5 0 0,6 6-18 0,-5-11 0 16,5 0-11-16,-6 0-742 0,0-10-149 0</inkml:trace>
          <inkml:trace contextRef="#ctx1" brushRef="#br1" timeOffset="679469.4338">18065 12149 2379 0,'0'-30'105'0,"5"20"23"0,-5 0-103 0,0 10-25 0,0 0 0 0,0 0 0 16,0 0 0-16,0 0 0 0,0 0-14 0,0 15-1037 15</inkml:trace>
          <inkml:trace contextRef="#ctx1" brushRef="#br1" timeOffset="679972.6298">18472 12406 1868 0,'0'0'83'0,"0"0"17"0,0 0-80 0,0 0-20 15,0 0 0-15,6 15 0 0,-6 5 10 0,0 0-2 16,-6 0 0-16,0 10 0 0,1 0-8 0,-7 0 12 15,-5 1-12-15,6-1 12 0,-6-5 43 0,6 10 9 16,0-10 1-16,-6 10 1 0,11-9 21 0,-5-1 4 16,5 0 1-16,6-5 0 0,0 0-62 0,6 5-12 15,5-5-2-15,0-5-1 0,6 5-5 0,0-9-1 16,6-1 0-16,11-5 0 0,-6 0-1 0,6-10 0 0,0 0 0 16,0 0 0-16,-6-11-8 0,0-4 0 15,6 0 0-15,-5 0 0 0,-7 0 10 0,1-5 0 0,-12-5 0 16,0 0 0-16,1-1 10 0,-1 1 1 0,-11-5 1 0,0 5 0 15,0-5-7-15,-11 5-2 0,5 4 0 0,-11 1 0 16,6 5 31-16,-6 5 5 0,0 0 2 0,0 5 0 16,-6 10-41-16,1 0-10 0,-7 10 0 0,1 0 0 15,-6 10-24-15,0 0-6 16,-11 0-2-16,0 6 0 0,0-1-154 0,5 5-31 0</inkml:trace>
          <inkml:trace contextRef="#ctx1" brushRef="#br1" timeOffset="680190.7336">19060 12330 2026 0,'40'5'44'0,"-23"-5"10"0,5 10 2 0,7 0 1 0,-1 10-45 0,0 0-12 15,-5 11 0-15,-1 4 0 0,-5 0 78 0,-5 10 14 16,-1-5 2-16,0 6 1 0,-5-1-24 0,-6-5-5 15,0-5-1-15,6 1 0 0,-12-6-18 0,6-5-4 0,-6-5-1 0,6-5 0 16,0-5-16-16,0-10-3 0,0 0-1 16,0 0 0-16,0 0 14 0,12 0 4 15,5-10 0-15,0 0 0 0,0-10-24 0,11 0-5 0,0-10-1 0,6-1 0 16,0-9 5-16,6 0 1 16,5 0 0-16,6-5 0 0,0-1 10 0,5 6 2 0,1 0 1 0,-6 10 0 15,-12 0-18-15,1 14-11 0,-12 1 12 0,0 10-12 16,-5 0 14-16,-6 10-4 0,-6 5-1 0,6 0 0 15,0 11-9-15,0-1 12 0,-11 5-12 0,-1 5 12 16,1 0-12-16,0 0-16 0,-1 0 4 0,1 6 1 16,-6-6-85-1,0 5-16-15,-11 0-4 0,5-5-765 0,-5 1-153 0</inkml:trace>
        </inkml:traceGroup>
        <inkml:traceGroup>
          <inkml:annotationXML>
            <emma:emma xmlns:emma="http://www.w3.org/2003/04/emma" version="1.0">
              <emma:interpretation id="{D613DD22-633E-4735-840B-7DD008451FC9}" emma:medium="tactile" emma:mode="ink">
                <msink:context xmlns:msink="http://schemas.microsoft.com/ink/2010/main" type="inkWord" rotatedBoundingBox="29307,13909 29349,13908 29359,14125 29316,14126"/>
              </emma:interpretation>
            </emma:emma>
          </inkml:annotationXML>
          <inkml:trace contextRef="#ctx1" brushRef="#br1" timeOffset="681398.4533">22092 12566 2008 0,'-12'-30'89'0,"12"15"19"0,-5 0-87 0,5-10-21 0,-12 5 0 0,7-5 0 16,-1 5 107-16,0-1 17 0,6 6 3 0,-5 5 1 15,5 0-71-15,0 10-13 0,0 0-4 0,0 0 0 16,5-5-110-16,12 0-22 0,-5 5-5 0</inkml:trace>
        </inkml:traceGroup>
      </inkml:traceGroup>
    </inkml:traceGroup>
  </inkml:traceGroup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55:22.3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-2 36 2260 0,'0'0'50'0,"0"-15"10"0,0 0 3 0,0 5 0 0,0 10-51 0,0 0-12 0,0 0 0 0,0 0 0 16,0 0-100-16,0 15-24 0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3:55:40.1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4DC73D1-46B0-44B1-B1E9-9FD712BCE39B}" emma:medium="tactile" emma:mode="ink">
          <msink:context xmlns:msink="http://schemas.microsoft.com/ink/2010/main" type="writingRegion" rotatedBoundingBox="22815,19615 23047,19615 23047,19690 22815,19690"/>
        </emma:interpretation>
      </emma:emma>
    </inkml:annotationXML>
    <inkml:traceGroup>
      <inkml:annotationXML>
        <emma:emma xmlns:emma="http://www.w3.org/2003/04/emma" version="1.0">
          <emma:interpretation id="{54CC2547-305D-44D7-B8D9-4AA14B87B201}" emma:medium="tactile" emma:mode="ink">
            <msink:context xmlns:msink="http://schemas.microsoft.com/ink/2010/main" type="paragraph" rotatedBoundingBox="22815,19615 23047,19615 23047,19690 22815,196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BF7379-24C3-4FDB-9DC4-045D1821248A}" emma:medium="tactile" emma:mode="ink">
              <msink:context xmlns:msink="http://schemas.microsoft.com/ink/2010/main" type="line" rotatedBoundingBox="22815,19615 23047,19615 23047,19690 22815,19690"/>
            </emma:interpretation>
          </emma:emma>
        </inkml:annotationXML>
        <inkml:traceGroup>
          <inkml:annotationXML>
            <emma:emma xmlns:emma="http://www.w3.org/2003/04/emma" version="1.0">
              <emma:interpretation id="{E2834B78-D969-404E-B694-CF0ABFD998F4}" emma:medium="tactile" emma:mode="ink">
                <msink:context xmlns:msink="http://schemas.microsoft.com/ink/2010/main" type="inkWord" rotatedBoundingBox="22815,19615 23047,19615 23047,19690 22815,19690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$</emma:literal>
                </emma:interpretation>
                <emma:interpretation id="interp4" emma:lang="" emma:confidence="0">
                  <emma:literal>_</emma:literal>
                </emma:interpretation>
              </emma:one-of>
            </emma:emma>
          </inkml:annotationXML>
          <inkml:trace contextRef="#ctx0" brushRef="#br0">232 75 0,'0'0'15,"0"0"-15,0 0 16,0 0 15,-204-65-31,204 65 16,0 0-16,0 0 15,-28-10 17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B3CF3BE-FC27-43F7-87FC-366BCDFED5BC}" emma:medium="tactile" emma:mode="ink">
          <msink:context xmlns:msink="http://schemas.microsoft.com/ink/2010/main" type="inkDrawing"/>
        </emma:interpretation>
      </emma:emma>
    </inkml:annotationXML>
    <inkml:trace contextRef="#ctx0" brushRef="#br0">7309-1489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  <inkml:trace contextRef="#ctx0" brushRef="#br0" timeOffset="1220.082">7489-1528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  <inkml:trace contextRef="#ctx0" brushRef="#br0" timeOffset="8042.8855">6734-117 460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</inkml:traceGroup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3:56:15.58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4:06:35.211"/>
    </inkml:context>
  </inkml:definitions>
  <inkml:traceGroup>
    <inkml:annotationXML>
      <emma:emma xmlns:emma="http://www.w3.org/2003/04/emma" version="1.0">
        <emma:interpretation id="{13CB3328-1776-45EF-8354-26FCB9BC13F5}" emma:medium="tactile" emma:mode="ink">
          <msink:context xmlns:msink="http://schemas.microsoft.com/ink/2010/main" type="writingRegion" rotatedBoundingBox="918,1749 32631,1062 33008,18482 1295,19170"/>
        </emma:interpretation>
      </emma:emma>
    </inkml:annotationXML>
    <inkml:traceGroup>
      <inkml:annotationXML>
        <emma:emma xmlns:emma="http://www.w3.org/2003/04/emma" version="1.0">
          <emma:interpretation id="{23FD01BC-CB12-4240-9CB2-C8B082761610}" emma:medium="tactile" emma:mode="ink">
            <msink:context xmlns:msink="http://schemas.microsoft.com/ink/2010/main" type="paragraph" rotatedBoundingBox="930,1525 30291,1295 30340,7527 979,7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05E380-2CDD-47F6-BFDE-B344F1BF7AE3}" emma:medium="tactile" emma:mode="ink">
              <msink:context xmlns:msink="http://schemas.microsoft.com/ink/2010/main" type="inkBullet" rotatedBoundingBox="927,1730 3214,1703 3236,3492 948,3519"/>
            </emma:interpretation>
          </emma:emma>
        </inkml:annotationXML>
        <inkml:trace contextRef="#ctx0" brushRef="#br0">224 197 864 0,'-34'-30'38'0,"29"15"8"0,-1 0-37 0,0 0-9 16,1 0 0-16,5-5 0 0,0 5 142 0,0 0 26 15,0-1 6-15,0 1 1 0,-6-5-73 0,6 10-14 16,0 10-4-16,6-10 0 0,-6 10-9 0,0 0-3 16,0 0 0-16,0 0 0 0,0 0-14 0,-6 15-3 15,0 10-1-15,-5 11 0 0,-6 9-18 0,0 10-4 16,-5 5-1-16,-1 11 0 0,0-1 13 0,6 6 2 16,6 4 1-16,0 5 0 0,5 6-25 0,12-6-5 15,5-4-1-15,6 4 0 0,0-9-16 0,0-6 0 16,11-5 0-16,-5-9 0 0,5-1 0 0,0-10-14 15,6-10 1-15,6-4 0 16,0-1-159-16,5-5-32 0</inkml:trace>
        <inkml:trace contextRef="#ctx0" brushRef="#br0" timeOffset="360.0716">818 398 1382 0,'-17'-5'123'0,"0"0"-99"16,6-5-24-16,0 0 0 0,-1 0 148 0,1 0 25 15,5 5 5-15,1-5 1 0,10 0-91 0,1-5-17 16,0 0-4-16,11 0-1 0,11-10-51 0,6-1-15 16,0 1 0-16,5 0 8 0,-5-5-8 0,6 10 0 15,0 0 0-15,-7 5 0 0,7 10 0 0,-6 0 0 16,0 10 0-16,-17 5 0 0,0 10 0 0,-6 0 0 15,0 10 0-15,-11 0-8 0,-11 5 8 0,-6 6 0 16,-5 9 0-16,-1-5 0 0,0 0 19 0,1 6 2 16,-12-6 1-16,11 5 0 0,1 6 8 0,-7-11 2 15,1 5 0-15,0-5 0 0,5 1-10 0,0-16-2 16,12 5 0-16,0-5 0 0,0-10-8 0,5 0-3 16,12-5 0-16,5 0 0 0,0-5-9 0,6 1 0 15,6-6 9-15,11-10-9 0,11 5 0 0,6-16 0 16,0 1 0-16,11-5-12 15,0 0-157-15,0 0-32 0</inkml:trace>
        <inkml:trace contextRef="#ctx0" brushRef="#br0" timeOffset="650.1254">1899-331 1324 0,'0'-10'118'0,"0"10"-94"16,0 0-24-16,5-5 0 0,1-5 133 0,-6 10 23 16,0 0 4-16,11 10 0 0,12 5-50 0,-1 11-10 15,-10-1-3-15,5 5 0 0,5 10-19 0,1-5-4 16,0 11-1-16,5-1 0 0,0 10-7 0,0 0-2 16,1 6 0-16,-7 4 0 0,1 0-6 0,0 6-2 15,-7-6 0-15,-4 11 0 0,-1-11-28 0,-11 5-7 16,-6 6-1-16,1 4 0 0,-12 1-12 0,-6-6-8 15,-5-5 8-15,-6 1-8 0,0-1 0 0,-6 0 0 16,-5-14 0-16,6-1 0 16,-7-5-103-16,1-4-25 0,11-6-4 0,6-10-1083 0</inkml:trace>
      </inkml:traceGroup>
      <inkml:traceGroup>
        <inkml:annotationXML>
          <emma:emma xmlns:emma="http://www.w3.org/2003/04/emma" version="1.0">
            <emma:interpretation id="{26B2FFCD-9FC1-4D49-84CD-13F2E01D7A56}" emma:medium="tactile" emma:mode="ink">
              <msink:context xmlns:msink="http://schemas.microsoft.com/ink/2010/main" type="line" rotatedBoundingBox="5249,1588 29664,1299 29686,3191 5271,3480"/>
            </emma:interpretation>
          </emma:emma>
        </inkml:annotationXML>
        <inkml:traceGroup>
          <inkml:annotationXML>
            <emma:emma xmlns:emma="http://www.w3.org/2003/04/emma" version="1.0">
              <emma:interpretation id="{726548F5-5EE7-4A60-AF58-F1B377A81725}" emma:medium="tactile" emma:mode="ink">
                <msink:context xmlns:msink="http://schemas.microsoft.com/ink/2010/main" type="inkWord" rotatedBoundingBox="5250,1684 8090,1651 8107,3102 5267,313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73339.9606">4427 82 403 0,'0'0'17'0,"0"0"5"0,0 0-22 0,0 0 0 0,5-20 0 0,1 4 0 15,-6 6 125-15,6 0 21 0,-1-5 4 0,-5 5 1 16,0 10-55-16,0 0-12 0,0 0-1 0,12-15-1 16,-12 0-10-16,5 5-1 0,1-5-1 0,0 0 0 15,-1 0-18-15,7 5-3 0,-12 0-1 0,5 0 0 16,-10 0-1-16,5 10-1 0,0-5 0 0,0 5 0 16,0 0-12-16,0 0-2 0,0 0-1 0,0 0 0 15,0 0 6-15,0 10 2 0,-6 10 0 0,6 5 0 16,0 5 7-16,0 5 2 0,-6 15 0 0,-5-4 0 15,-6 4-4-15,6 5 0 0,-6 1 0 0,0 4 0 16,5-5-11-16,-5 11-2 0,0-16-1 0,6 5 0 0,5-5-6 16,1-4-2-16,-1-1 0 0,1 5 0 0,5-5-8 15,0-4-2-15,0 4 0 0,0-5 0 0,-6-10 7 0,6 0 1 16,0 1 0-16,0-11 0 0,0 5-29 0,6-10-6 16,-1 0-1-16,-5-15 0 15,6 10-96-15,-6-10-19 0,0 0-4 0,0 0-911 16</inkml:trace>
          <inkml:trace contextRef="#ctx0" brushRef="#br0" timeOffset="173797.9632">4353 6 864 0,'0'0'38'0,"0"0"8"16,11-10-37-16,1 5-9 0,-12 5 0 0,0 0 0 15,11-5 84-15,0-5 14 0,-11 10 3 0,0 0 1 0,0 0-7 0,12 0-2 16,-1 0 0-16,0 0 0 0,1 0-23 0,-12 0-5 16,11-5-1-16,6 0 0 0,0 0 0 0,0 0-1 15,0-5 0-15,5 0 0 0,12 0-22 0,0 0-4 16,-5-10-1-16,10 5 0 0,1-6 0 0,-1 6 0 16,-5-5 0-16,12 0 0 0,-7 5-16 0,6-5-3 15,-5 5-1-15,0 0 0 0,-6-5-16 0,5 10 10 16,1-5-10-16,-6-6 8 0,0 11-8 0,-6-5 0 15,-6 5 0-15,1 0 0 0,-6 0-10 0,0 10 10 16,0-5 0-16,-6 0-9 0,1 10-10 0,-12-5-1 16,0 0-1-16,0 0 0 15,0 0-75-15,0 15-16 0,0 5-2 0,-6 0-486 16,-11 6-96-16</inkml:trace>
          <inkml:trace contextRef="#ctx0" brushRef="#br0" timeOffset="174041.5718">4534 388 633 0,'-17'20'56'0,"17"-20"-44"0,-5 10-12 0,-7 1 0 16,7 4 95-16,-12-5 17 0,5 5 3 0,1 0 1 16,0-5-1-16,5 0 0 0,6-10 0 0,0 0 0 15,-6 10-21-15,6-10-4 0,12 5-1 0,-7 5 0 16,7-5-18-16,-1-5-4 0,0 0-1 0,6 0 0 15,6-10-1-15,5 5 0 0,0-10 0 0,6 10 0 0,6 0-40 0,-6 5-8 16,5-5-1-16,1 5-1 0,-12 0-15 16,6 5 0-16,0-5 0 0,0 5 0 15,0 5-117-15,0 0-23 0,-6 10-5 0</inkml:trace>
          <inkml:trace contextRef="#ctx0" brushRef="#br0" timeOffset="181965.5043">5942 243 972 0,'0'-16'43'0,"0"16"9"0,-5-5-42 0,5 5-10 0,0 0 0 0,0 0 0 16,-6-10 78-16,0 10 14 0,1-5 2 0,5 5 1 16,-11 0-46-16,-1 0-9 0,1 5-1 0,-6-5-1 15,6 5-14-15,-1 0-4 0,7-5 0 0,-7 5 0 16,1 11 5-16,0-11 1 0,-1 0 0 0,7 10 0 0,-12-5 7 16,11 5 2-16,-5 0 0 0,-1 0 0 0,7 5-3 0,-1 0 0 15,-5 5 0-15,5 0 0 0,1 1-13 0,-1 4-3 16,0-5-1-16,6 5 0 0,-5-5-15 0,5 0 11 15,0 0-11-15,5 1 10 0,-5-1-10 0,12-5 0 16,-7-5 0-16,7-5 8 0,-7 5-8 0,6-5 8 16,1-5-8-16,5-5 8 0,-6 0 2 0,6 0 0 15,6 5 0-15,-6-10 0 0,5 0-1 0,1-5 0 16,-6-5 0-16,11 10 0 0,-5-5 1 0,-1 0 0 16,-5-5 0-16,6 0 0 0,-12 5-10 0,12-5 0 15,-12-1 0-15,1 1 0 0,-1 0 0 0,0 0 8 16,0-10-8-16,-5 5 8 0,-6 0 10 0,6 0 2 15,-1-5 0-15,1-1 0 0,-6 1 9 0,0-5 3 16,0 5 0-16,-6-5 0 0,6 0-20 0,-5 0-4 16,-7 4-8-16,7-4 12 0,-1 5-12 0,-5 0 0 0,0 5 0 15,-1 0 0-15,-5 5 0 0,12 0 0 0,-7 5 0 0,1 5 0 16,0 5 0-16,-1 0 0 0,12 0 0 0,-11 5 0 16,0 5-21-16,-1 5 2 0,-5 0 1 0,6 10 0 31,0 0-150-31,0 0-31 0</inkml:trace>
          <inkml:trace contextRef="#ctx0" brushRef="#br0" timeOffset="182433.8664">6378 217 1177 0,'-6'-25'52'0,"6"25"11"0,0 0-51 0,0 0-12 15,0 0 0-15,0 0 0 0,0 0 52 0,0 0 8 16,0 0 2-16,0 0 0 0,6 10-5 0,0 0-1 15,-1 10 0-15,1 1 0 0,0 4-15 0,-6 5-3 16,0 0-1-16,5 0 0 0,-5 0-2 0,0 6-1 16,6-11 0-16,-6 5 0 0,0 0 5 0,0 0 1 15,6-10 0-15,-6-5 0 0,0 5-8 0,0-4 0 0,0-1-1 16,5 0 0-16,-5-5-3 0,0-10 0 0,0 0 0 0,0 10 0 16,0-10-9-16,0 0-3 0,0 0 0 15,0 0 0-15,0 0 20 0,0 0 3 0,11-20 1 0,1 0 0 16,-1 5-6-16,0-16-1 0,6-4 0 0,0-5 0 15,0 5-12-15,6 0-2 0,0-11-1 0,5 1 0 16,6-5-8-16,0 5-2 0,-6-6 0 0,12 1 0 16,-6 10-8-16,-1 10 0 0,7-11 0 0,0 16 0 15,-1 0-12-15,1 10-5 0,-1 0-1 0,1 5 0 16,0 5-128-16,5 5-26 0,-11 5-4 16</inkml:trace>
        </inkml:traceGroup>
        <inkml:traceGroup>
          <inkml:annotationXML>
            <emma:emma xmlns:emma="http://www.w3.org/2003/04/emma" version="1.0">
              <emma:interpretation id="{663C34FF-4CF7-4D27-89D8-53BC39ABB2B9}" emma:medium="tactile" emma:mode="ink">
                <msink:context xmlns:msink="http://schemas.microsoft.com/ink/2010/main" type="inkWord" rotatedBoundingBox="9952,2001 12889,1967 12905,3389 9969,342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84562.5021">9562 147 172 0,'0'0'16'0,"0"0"-16"0,0 0 0 16,0 0 0-16,-5-10 184 0,-1 0 33 0,6 10 7 0,-6-10 2 15,1 0-116-15,-1 5-23 0,0-5-5 0,1 5-1 16,-7 0-25-16,1-5-4 0,5 5-2 15,-5 0 0-15,-6 5-10 0,6-5-1 0,-1 5-1 0,1-11 0 16,-6 6 14-16,6 5 2 0,11 0 1 0,-11-5 0 16,11 5-35-16,-17 5-8 0,0-5 0 0,0 5-1 15,5 6-11-15,-5-11 0 0,0 15 9 0,-5 5-9 16,-1 0 0-16,0 0 0 0,-5 0 0 0,6 10 0 16,-7 0 15-16,7 11-2 0,-7-6 0 0,12 0 0 15,-5 0-1-15,11 5-1 0,-1-4 0 0,1 4 0 16,5-5-11-16,6 0 8 0,0-5-8 0,0 0 8 15,0-4-8-15,6-6 0 0,5 0 0 0,-5-5 0 16,5-5 0-16,-11-10 10 0,11 5-10 0,6 0 10 0,0 0 5 0,6-10 1 16,0-10 0-16,-1-5 0 0,1 0-6 0,0-5-1 15,-1-6 0-15,1-4 0 0,-1 0-9 0,1-5 0 16,5 0 0-16,1-11 0 0,-1 1-8 0,-6-5 8 16,1-1-10-16,0 1 10 0,-1 0 0 0,1 15-9 15,-6-1 9-15,0 6 0 0,-6 5 0 0,6 5 0 16,-11 10 0-16,5 10 0 0,-11 5 8 0,17 10 0 15,-6 0 0-15,1 5 0 0,-12 10 3 0,5 0 1 16,7 16 0-16,-7-11 0 0,1 5 3 0,5 0 1 16,-5 5 0-16,0-5 0 0,-1 1-16 0,-5-1 0 15,-5-5 8-15,5 5-8 0,5-5 0 0,1 1 0 16,-12-6-12-16,6-5-626 16,6 5-126-16</inkml:trace>
          <inkml:trace contextRef="#ctx0" brushRef="#br0" timeOffset="184975.7344">9975 137 1594 0,'0'0'35'0,"6"-15"7"0,5 0 2 0,0 0 1 0,6 5-36 0,-5-10-9 0,-1 15 0 0,0-11 0 15,6 11 59-15,-5 5 9 0,-12 0 3 0,16 5 0 16,1 0-29-16,-5 6-6 0,-1 14 0 0,0-15-1 15,1 10-14-15,-7 0-2 0,7 5-1 0,-7 5 0 0,-5-5 2 16,6 6 0-16,-6-6 0 0,0 0 0 16,0 5 13-16,0-5 3 0,-6-5 1 0,6 0 0 0,0-20-37 0,0 0 0 15,0 10 0-15,0-10 0 0,0 0 0 0,0 0 0 16,0 0 12-16,0 0-4 0,0 0-8 0,0 0 0 16,0 0 0-16,0 0 0 0,0 0 0 0,12-5-8 15,-1-10 8-15,6 0-12 0,-6-5 12 0,6 0 0 16,-5-10 8-16,10 5-8 0,-5-11 0 0,6 1 0 15,-1-5 0-15,7 5-8 0,-1 0 8 0,0 5 8 16,-5 4-8-16,5 6 11 0,-5 5-11 0,-1 5 0 16,-5 10 0-16,0 10 0 0,0 5 8 0,-11 0 0 15,0 5 0-15,-1 6 0 0,1 4-8 0,-6-5 0 16,0 10 0-16,6-5 0 0,-6 0 0 0,0 16 0 16,5-16 8-16,1 0-8 0,-6-5 0 0,0 0 0 15,5-5 8-15,1 11-8 16,0-16-94-16,5 5-21 0,-5-5-4 0,-1-5-1 0</inkml:trace>
          <inkml:trace contextRef="#ctx0" brushRef="#br0" timeOffset="185469.4347">11180 16 1602 0,'5'-25'71'0,"7"25"14"0,-7-5-68 0,7 0-17 0,-12 5 0 0,0 0 0 15,11 15 59-15,-11-15 8 0,6 20 1 0,-1 5 1 16,1 1-9-16,-6-1-1 0,0 5-1 0,-6 0 0 0,6 0-26 0,-5 0-4 16,5 1-2-16,5-16 0 0,-10 10-16 0,10-10-10 15,-5 0 12-15,0-15-12 0,12 15 12 0,-7-5-4 16,-5-10 0-16,17 0-8 0,-5-5 24 0,5-5-1 16,-6 0-1-16,6-5 0 0,0 0-7 0,0-10-2 15,5-6 0-15,1 1 0 0,-17-10-13 0,11 5 8 16,0 0-8-16,5 5 0 0,1-1 8 0,-1 6-8 15,-5 0 0-15,6 0 0 0,-12 15 0 0,6 0 8 16,-17 10-8-16,17-5 0 0,0 5 12 0,6 5-1 16,0 5 0-16,-7 10 0 0,7 10-3 0,-6 5 0 15,0 6 0-15,0 9 0 0,-6 0 5 0,1 0 1 16,-7 1 0-16,1 4 0 0,-12 0 2 0,6 6 0 16,0-6 0-16,-11 5 0 0,0 1 2 0,-6-6 1 15,0 10 0-15,-6 1 0 0,0-6-19 0,-5 0 8 16,0 6-8-16,-6-16 0 0,0 0 20 0,6 0-2 0,5-9-1 15,-5-1 0-15,5-5-4 0,1-10-1 0,5-5 0 16,-6-5 0-16,6 0-12 0,6-10 0 0,-1-5 0 0,1-5 0 16,0 0 22-16,5-10 5 0,6-5 1 0,6-5 0 15,-1-5-11-15,12-5-1 0,-5-11-1 0,5 1 0 16,17-5-15-16,11-5 0 0,0-1 0 0,6 6 0 16,0-5-22-16,6 4 2 0,-7 11 1 0,1 0 0 15,0-5-81-15,0 10-16 0,0 4-3 0,-11 6-996 16</inkml:trace>
        </inkml:traceGroup>
        <inkml:traceGroup>
          <inkml:annotationXML>
            <emma:emma xmlns:emma="http://www.w3.org/2003/04/emma" version="1.0">
              <emma:interpretation id="{8A957A5A-4399-4561-98DA-DB9B65BEB620}" emma:medium="tactile" emma:mode="ink">
                <msink:context xmlns:msink="http://schemas.microsoft.com/ink/2010/main" type="inkWord" rotatedBoundingBox="14858,1490 18147,1451 18166,3039 14877,307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95153.9621">15433 57 345 0,'23'-21'15'0,"-18"16"4"0,-5-10-19 0,0 5 0 16,6 0 0-16,-6 5 0 0,0-5 240 0,-6 5 44 15,6-5 8-15,-5 5 3 0,-7 0-193 0,1 0-38 16,5-5-8-16,1 5-2 0,-7 5-14 0,1 5-2 16,-6-5-1-16,0 5 0 0,0 0-13 0,-6 5-2 15,1 0-1-15,-6 10 0 0,-1 5-5 0,-5 0-2 16,0 1 0-16,-11 9 0 0,6 0 2 0,-1 5 1 15,-5-5 0-15,11 11 0 0,0-6 10 0,6 0 1 16,5 5 1-16,6-10 0 0,0 1-17 0,6-6-3 16,5 0-1-16,6-5 0 0,6 0-8 0,5-5 8 15,-5-5-8-15,11 1 8 0,-6-11 13 0,12-5 3 16,5 0 0-16,0-5 0 0,0-6-4 0,6 1-1 16,0-5 0-16,0 0 0 0,-5-5-5 0,4 0-1 0,1-5 0 15,0-5 0-15,0 0-13 0,6-6 0 0,-6-4 0 0,-6 0 0 16,6-5 0-16,0-6 0 0,0-4 0 0,0-5 0 15,0 10 0-15,0-11 0 0,0 1 8 0,5 0-8 16,-10-1 0-16,-1 6 0 0,0 0 8 0,0-6-8 16,1 11 0-16,-7 5 0 0,-5 5 0 0,0 9 0 15,-6 6 0-15,-5 5-12 0,0 5 12 0,-1 0-13 16,1 10 13-16,-6 5 10 0,0 0-2 0,-11 10 0 16,-1 5-8-16,1 10 0 0,-11 5 0 0,-7 16 0 15,1-6 10-15,-6 15 0 0,-6 6 0 0,7-1 0 16,-1 0 0-16,5 6 0 0,-5-11 0 0,12 10 0 0,5-10 0 15,0 1 0-15,6-11 0 0,-1 0 0 0,7 6-10 16,5-11 0-16,5-5 0 0,1 5 0 16,5-10-31-16,0 11-8 0,6-16-1 0,6 0-984 15</inkml:trace>
          <inkml:trace contextRef="#ctx0" brushRef="#br0" timeOffset="194637.0835">13974 393 345 0,'0'0'15'0,"0"0"4"16,0 0-19-16,0 0 0 0,0 0 0 0,0 0 0 15,0 0 114-15,0 0 19 0,0 0 4 0,0 0 1 0,17 0-62 0,-17 0-12 16,0 0-2-16,11 5-1 0,12-5-13 15,-12 0-4-15,6 0 0 0,0 0 0 0,0 0 7 0,0-5 1 16,0 0 0-16,5-5 0 0,-5 0-7 0,6 0-1 16,0-5 0-16,-1 0 0 0,1 0-28 0,0 0-7 15,-7 0-1-15,7 0 0 0,-12 0-8 0,6 5 12 16,-5-21-12-16,-1 11 12 0,0 0-12 0,1 0 0 16,-7 5 0-16,1 0 8 0,0-5-8 0,-1 5 0 15,1 10 0-15,-6-15 8 0,0 15-8 0,0-11 8 16,0 6-8-16,0 10 8 0,-6-10 0 0,1 5 0 15,5-10 0-15,-12 10 0 0,7 5-8 0,-7 5 12 16,1-5-12-16,0 10 12 0,-6-5-12 0,0 0 0 16,-6 5 0-16,6 5 0 0,-5-4 0 0,-7-1 0 15,1 5 0-15,0 0 0 0,-1 0 8 0,1 5-8 16,-6 0 12-16,6 5-4 0,5 0 17 0,1 5 3 16,-7 6 1-16,12-11 0 0,0 10-3 0,6 0-1 0,6-5 0 15,5 6 0-15,0-11-15 0,11 5-10 0,-6-5 12 0,7 0-12 16,10-10 8-16,-5 5-8 0,12-5 0 0,-7 0 0 15,1 6-9-15,0-11-9 0,10-5-2 0,-4 0 0 16,5 0-128 0,-6-5-27-16</inkml:trace>
          <inkml:trace contextRef="#ctx0" brushRef="#br0" timeOffset="196914.843">16304 197 730 0,'0'0'32'0,"0"0"8"0,0 0-32 0,0 0-8 0,0 0 0 0,0 0 0 16,0 0 49-16,0 0 9 0,0 0 2 0,0 0 0 16,-6-5 3-16,6 5 1 0,-5-10 0 0,5 10 0 15,0-10 0-15,0 0 0 0,-6 5 0 0,6 5 0 16,0 0-16-16,0-10-4 0,0 10 0 0,0 0 0 16,0-10-14-16,0 10-3 0,0-10-1 0,0 10 0 15,0-10 9-15,-6 5 1 0,6-5 1 0,-11 0 0 16,5 0-14-16,6 10-3 0,0 0-1 0,-5 0 0 15,-7 0-4-15,1-10-1 0,0 5 0 0,-1 0 0 16,1 10-14-16,0-5 0 0,-6 0 0 0,0 0 0 0,0 5 0 0,0 5 0 16,0-5 0-16,-6 5 0 0,-5 0 0 15,11 0 0-15,-5 0 0 0,5 0 0 0,-6 0 0 0,0 0 0 16,12 0 9-16,0 5-9 0,-6 0 0 0,5 0 0 16,7 0-9-16,-1 1 9 0,0 9 0 0,6-15 0 15,-5 0 0-15,5 5 0 0,5 0 0 0,-5-15 0 16,0 10 0-16,12 0 0 0,-12-10 14 0,5 10-3 15,-5-10-1-15,12 5 0 0,-12-5 9 0,11 0 1 16,6 0 1-16,0-5 0 0,-6-5-21 0,6 5 0 16,0-5 0-16,0 0 0 0,0-5 8 0,0 5 1 15,0 0 0-15,-6 0 0 0,6 0-9 0,-5-5 0 16,5 4 0-16,0 1 0 0,-6 0 0 0,6 0 0 16,-6 0 0-16,-5 5 0 0,5 0 0 0,0 0 0 15,-11 5 0-15,0 0 0 0,0 0 0 0,0 0 0 16,0 0 0-16,0 0 0 0,0 0 0 0,0 0-11 15,0 0 3-15,0 0 0 0,0 0 8 0,0 0 0 0,0 0 0 0,0 0 0 16,0 0 0-16,0 0 11 0,0 0-3 0,0 0 0 16,0 0-8-16,0 0 0 0,0 0 0 0,0 0 0 15,0 0 0-15,0 0 0 0,0 0 0 0,0 0 0 16,0 0 0-16,0 0 0 0,0 0 0 0,0 0 0 16,0 0 0-16,0 0 0 0,0 0 0 0,0 0 0 15,0 0 0-15,6-10 0 0,-6 10 0 0,0 0 0 16,0 0 0-16,0 0 0 0,0 0 0 0,0 0 0 15,0 0 0-15,0 0 0 0,6-10 0 0,-6 10 0 16,0 0 0-16,0 0 0 0,0 0 0 0,0 0 0 0,5-5 0 16,-5 5 0-16,0 0 0 0,0 0 0 0,6-15 0 0,-6 15 0 15,0 0 0-15,6-5 0 0,-6 5 0 0,0 0 0 16,0-10 0-16,0 10 0 0,0-10 0 0,0 10 0 16,0-10 0-16,0 10 0 0,0 0 0 0,0 0 0 15,0-10 0-15,0 10 0 0,0 0 0 0,0 0 0 16,0 0 0-16,0 0 0 0,0 0 0 0,0-5 0 15,0 5 0-15,0 0 0 0,0 0 0 0,0 0 0 16,0 0 0-16,0 0 0 0,0-5 0 0,5-10 0 16,1 5 0-16,-6 10 0 0,0 0 0 0,11 0 0 15,-5-11 0-15,-6 11 0 0,0 0 0 0,0 0 0 16,11-5 0-16,-11 5 0 0,0 0 0 0,0 0 8 16,0 0-8-16,0 0 8 0,12 0 0 0,-12 0 0 15,5 16 0-15,7-6 0 0,-7 5-8 0,1 5 0 16,0 0 0-16,-6 5 0 0,5 0 0 0,1 5 8 0,-6-5-8 15,0 16 8-15,-6-16 0 0,6 5 0 0,-5 0 0 0,5 5 0 16,-6-10 18-16,-5 6 3 0,-1-1 1 0,1 5 0 16,-6 5-7-16,-6-5-2 0,1 1 0 0,-1-1 0 15,-5 5 1-15,0-5 0 0,-1-5 0 0,-5 11 0 16,6-11 1-16,-6-5 0 0,6 0 0 0,0 0 0 16,5 0-23-16,0-5 0 0,6-5 0 0,-5-5 0 15,10 1 0-15,1-11 0 0,0 5 0 0,5-5 0 16,1-5 0-16,-1-6 0 0,0 1 0 0,6-5 0 15,0-5 0-15,12 0 0 0,-7-5 0 0,12-5 0 16,0 0 0-16,0 5 0 0,6-11 0 0,-1 6 0 0,1 5-9 16,5-5 0-16,1-5 0 0,-1 5 0 0,0-1-2 0,6 11 0 15,0 0 0-15,0 5 0 0,-6 5-1 16,0 0 0-16,1 0 0 0,5 10 0 0,0 0 12 0,0 0-13 16,-1 5 5-16,7 0 8 0,-6-5-12 0,0 0 12 15,-6 0-12-15,12-5 12 0,-1 0-8 0,7 0 8 16,-7-5 0-16,12 0 0 0,-11-5 0 0,-1 10 0 15,1-20 0-15,-6 9 8 0,0-9-8 0,-6 5 0 16,0-5 0-16,-5 5 0 0,0-5 0 0,-1 0 0 16,-5-5 0-16,0-6 0 0,0 1 0 0,-6 0 0 15,1 5 0-15,-1 5 0 0,0 0 0 0,-11-6 0 16,0 16 0-16,0 0 0 0,0 5 0 0,0 10 0 16,0 0 0-16,0 0 0 0,-17 0 0 0,6 5 0 15,-6 10 0-15,6 5 0 0,-6 11 0 0,0 4 0 16,0 5 0-16,6 0 0 0,-6 0 0 0,5 1 0 15,1-6 0-15,5 5 0 0,1-5 10 0,5-5 0 0,0 6 0 16,11-11 0-16,-5 5-2 0,5-5 0 0,6 0 0 0,0 0 0 16,6-10-8-16,5 0 0 0,6 0-10 0,11-4-698 15,0-1-139-15</inkml:trace>
        </inkml:traceGroup>
        <inkml:traceGroup>
          <inkml:annotationXML>
            <emma:emma xmlns:emma="http://www.w3.org/2003/04/emma" version="1.0">
              <emma:interpretation id="{0EE6853E-980B-4756-9413-B142B26D2D77}" emma:medium="tactile" emma:mode="ink">
                <msink:context xmlns:msink="http://schemas.microsoft.com/ink/2010/main" type="inkWord" rotatedBoundingBox="18594,1664 24187,1598 24204,3022 18611,308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03009.341">19714 207 864 0,'0'0'38'0,"12"-10"8"0,-12-5-37 0,5 0-9 0,12 0 0 0,-5-5 0 15,-1 0 121-15,0-5 23 0,6 5 4 0,0-6 0 16,0 1-72-16,6 0-14 0,-1 5-3 0,7-5-1 16,5 0-27-16,-12 5-6 0,1 0-1 0,0-1 0 0,-1 1-13 15,1 10-3-15,-6 0-8 0,-6 5 12 0,12 0 7 0,-12 5 1 16,-11 0 0-16,6 15 0 0,5 0-9 0,-11 0-2 16,-11 11 0-16,5 4 0 0,6 10-9 0,-6 5 0 15,-11 5 0-15,-5 6 8 0,10-1 0 0,1 0-8 16,0 1 12-16,0-11-4 0,-6-5-8 0,5 5 10 15,7-4-10-15,5-6 10 0,5-5-10 0,1-5 8 16,0 0-8-16,5-5 8 0,0-10 24 0,-5-5 5 16,-6-5 1-16,0 0 0 0,22 0-5 0,1-5-1 15,0-5 0-15,-1-5 0 0,1-10 4 0,5 5 1 16,0-10 0-16,-5 0 0 0,0-11-8 0,-1 1-1 16,7-5-1-16,-7 0 0 0,1-11 4 0,0 1 1 15,-1-5 0-15,1 5 0 0,-1-6-32 0,7 6 0 16,-7 10 0-16,7-11 0 15,-7 16-20-15,1 5-9 0,-6 10-3 0,5 0 0 16,-5 5-9-16,0 10-3 0,0-11 0 0,-11 11-632 0,11 10-128 0</inkml:trace>
          <inkml:trace contextRef="#ctx0" brushRef="#br0" timeOffset="203281.5531">21145 102 1677 0,'0'0'36'0,"6"5"8"0,5 0 2 0,1 10 2 0,-7 5-38 0,7 5-10 16,-12 0 0-16,0 5 0 0,0 1 102 0,-12-1 18 15,1 10 4-15,-6 5 1 0,0-5-46 0,-6 11-10 16,1-1-1-16,-6 0-1 0,-1 1-21 0,1-11-4 15,5 0-1-15,6 5 0 0,0-5-41 0,-5 1 0 16,5-6 0-16,-6 0 0 16,6-5-56-16,6-5-12 0,0-5-4 0,-6 1-971 0</inkml:trace>
          <inkml:trace contextRef="#ctx0" brushRef="#br0" timeOffset="202437.2287">19403-280 759 0,'0'0'33'0,"0"0"8"0,0 0-33 0,0 0-8 0,0 0 0 0,0 0 0 15,0 0 79-15,0-10 13 0,0 10 4 0,-5-25 0 16,-7 9-26-16,12 1-5 0,0 15-1 0,6-10 0 16,5-5-25-16,-11 15-6 0,0 0-1 0,0 0 0 15,0-10 16-15,0 10 4 0,-5-10 0 0,5 10 0 16,0 0-7-16,0 0-1 0,0 0 0 0,0 0 0 16,-12-5-25-16,12 5-6 0,0 15-1 0,-11 5 0 15,-6-5 32-15,-6 16 7 0,-5-1 1 0,11 10 0 16,0 5-29-16,0 10-6 0,-5 1-1 0,-1 9 0 15,-5 0 31-15,5 1 5 0,1-1 2 0,-1 6 0 16,0-21-22-16,1 5-4 0,10-5 0 0,7 6-1 16,5-6-13-16,5-5-2 0,-5-10-1 0,12 6 0 15,-7-11-11-15,12 0 0 0,0-15 0 0,0 5 0 16,-11-5-100-16,11-5-23 0,11 0-4 0,0-5-818 16</inkml:trace>
          <inkml:trace contextRef="#ctx0" brushRef="#br0" timeOffset="241819.0584">17661 323 403 0,'0'0'17'0,"12"-5"5"0,-1 0-22 0,0 5 0 0,6-10 0 0,0 10 0 15,0 0 186-15,0-5 33 0,0 0 6 0,6 0 2 16,-1-5-86-16,1 0-17 0,5 0-3 0,1 0-1 15,-1 5-48-15,0-11-11 0,-5 1-1 0,-1 5-1 16,1-10-40-16,0 5-8 0,5 0-2 0,-5 0 0 16,-1 0-9-16,1-5 8 0,-6 0-8 0,0 5 8 15,11-6-8-15,-5 1 0 0,-1 0 0 0,-5 5 0 16,11-10 10-16,-5 5-10 0,-6-5 12 0,-6 5-12 16,-11-5 25-16,0 4-1 0,6-4-1 0,0 0 0 0,-12 5-23 15,6-5 0-15,0 5 0 0,0 5 0 0,0 0 8 0,0 0 1 16,0 5 0-16,0-6 0 0,6 6-9 0,-12 0 0 15,-5 0 0-15,-1 0 8 0,1 5 0 0,5 0 0 16,1-5 0-16,-7 5 0 0,-4 0-8 0,-1 5 0 16,17 0 0-16,-6-5 0 0,-17 5 0 0,6 0 0 15,0 0 0-15,6 5 0 0,-6-5 0 0,-6 5 0 16,6 5 0-16,0 0 0 0,1 0 0 0,-7 10 0 16,6 0 0-16,-6 1-11 0,6 4 11 0,-5 0 0 15,5 10 0-15,0 5 0 0,-6 0 0 0,6 6 16 16,0 9-3-16,0 0 0 0,6 1 22 0,-6-1 4 15,11 5 1-15,1-4 0 0,-1-1-7 0,0-5-1 16,6 0 0-16,0 6 0 0,0-16-9 0,0 5-3 16,0 0 0-16,12 1 0 0,-1-6-12 0,0 0-8 0,1-15 8 15,10 0-8-15,1 0 0 0,5-9 0 0,6-1 0 16,11-5 0 0,1-10-128-16,4-5-26 0,7 0-6 0,-6-5 0 0</inkml:trace>
          <inkml:trace contextRef="#ctx0" brushRef="#br0" timeOffset="242375.4435">18357 338 345 0,'0'0'31'0,"0"0"-31"0,-11-5 0 0,11 5 0 15,0 0 191-15,0 0 32 0,0 0 6 0,0 0 2 16,0 0-100-16,11-10-20 0,6 0-4 0,-6 5-1 16,-11 5-22-16,17-10-5 0,12 0-1 0,-1 0 0 0,-6 0-21 0,7 0-4 15,10 0-1-15,7 5 0 0,-7-6-35 0,-5 6-7 16,-6 0-2-16,1-5 0 15,5 10-38-15,-12-10-8 0,-5 10-2 0,-5 0 0 16</inkml:trace>
          <inkml:trace contextRef="#ctx0" brushRef="#br0" timeOffset="242593.4161">18385 514 1328 0,'0'0'29'0,"0"0"7"0,-5 10 0 0,5-10 1 0,0 0-29 0,0 0-8 0,-12 5 0 0,12-5 0 15,0 0 70-15,0 10 13 0,0-10 2 0,0 0 1 16,0 0-17-16,17 10-3 0,12-10-1 0,-1 0 0 16,0 0-33-16,6 0-8 0,17-5 0 0,0 0-1 15,0 0-23-15,0 5-16 0,0-10 2 0</inkml:trace>
          <inkml:trace contextRef="#ctx0" brushRef="#br0" timeOffset="203757.2131">21830 92 1440 0,'5'-35'128'0,"1"19"-103"0,0 1-25 0,5 5 0 15,0 0 17-15,6-5-1 0,0 0-1 0,0 5 0 16,6 5 23-16,-1-5 5 0,1 5 1 0,0-5 0 15,-6 0-36-15,0 0-8 0,-6 10 0 0,-11 0 0 16,0 0 0-16,0 0 0 0,6 15 0 0,-6 10 0 16,0 10 8-16,-6 0 0 0,-11 11 0 0,6-1 0 15,-12 0 20-15,6 0 3 0,6 1 1 0,-6 4 0 16,0-10-4-16,6 0 0 0,-1 6 0 0,-5-16 0 16,12-5-3-16,-1 0-1 0,6 0 0 0,0-10 0 0,6 5 0 15,-1-10 0-15,-5-10 0 0,0 0 0 0,17 0 5 16,0 0 1-16,6-5 0 0,-1-5 0 0,1-5-6 0,0-5-2 15,5 0 0-15,-5-5 0 0,-1 0-22 0,1 0 0 16,-1-1 0-16,1-9 0 0,5 0 0 0,-5-5-15 16,5 0 3-16,1-6 0 0,-1 6 12 0,0 0 0 15,-5 5 0-15,-6 0 0 0,0 4 0 0,0 11 10 16,0 0-2-16,-12 10 0 0,-5 10 15 0,12 0 2 16,-1 5 1-16,0 0 0 0,-11 5-3 0,6 5-1 15,-6 5 0-15,0 6 0 0,0-1-6 0,0 5 0 16,0 0-1-16,-6 0 0 0,6 0-15 0,-5 6 8 15,5-11-8-15,-6 5 0 0,6 5 0 0,0-5-21 16,-6-5 3-16,12 0-1068 0</inkml:trace>
          <inkml:trace contextRef="#ctx0" brushRef="#br0" timeOffset="204039.7803">23091-421 1839 0,'11'-5'40'0,"1"-5"9"0,-1 0 2 0,6 10 1 16,-6 5-42-16,6 5-10 0,-6 0 0 0,6 10 0 0,-5 0 94 0,-1 10 17 15,-5 6 3-15,5 19 1 0,-5-5-40 0,-1 10-8 16,-5 6-2-16,-5 4 0 0,-1 1-1 0,-5-1 0 0,-1 0 0 0,7 1 0 15,-12-1-35-15,5-10-7 16,1 1-2-16,-6 4 0 0,0-15-20 0,6-4 0 0,-6-1 0 0,-6 5 0 31,6-5-53-31,-5-4-15 0,-7-1-4 0,-4-10-1096 0</inkml:trace>
        </inkml:traceGroup>
        <inkml:traceGroup>
          <inkml:annotationXML>
            <emma:emma xmlns:emma="http://www.w3.org/2003/04/emma" version="1.0">
              <emma:interpretation id="{7D861A7E-8E73-4A52-976D-A5815C641342}" emma:medium="tactile" emma:mode="ink">
                <msink:context xmlns:msink="http://schemas.microsoft.com/ink/2010/main" type="inkWord" rotatedBoundingBox="26422,1337 29664,1299 29680,2647 26438,268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11040.9571">26569 46 2052 0,'0'0'45'0,"0"0"10"0,0 0 1 0,0 11 1 0,-5 4-45 0,5 0-12 16,-6 5 0-16,6 0 0 0,-6 5 16 0,6 0 0 15,0 0 1-15,0 0 0 0,0-4 3 0,0 4 1 16,6-5 0-16,0 0 0 0,-6-5 15 0,5 0 2 16,1 0 1-16,0-5 0 0,-1 0-28 0,1 0-11 15,0 5 8-15,-1-5-700 0,-5-10-140 0</inkml:trace>
          <inkml:trace contextRef="#ctx0" brushRef="#br0" timeOffset="211194.2183">26948-155 2253 0,'0'0'100'0,"0"0"20"0,0 0-96 0,0 0-24 0,0 0 0 0,12 0 0 16,5 10 0-16,0-5 0 0,-12 6 0 0,6-6 0 16,1-10-63-16,-1 15-14 0,-5 5-3 0</inkml:trace>
          <inkml:trace contextRef="#ctx0" brushRef="#br0" timeOffset="211399.8112">27344-54 1324 0,'12'-5'118'16,"10"0"-94"-16,-5-5-24 0,6 10 0 0,11-10 85 0,0 5 13 15,0-5 2-15,5 5 1 0,6-10 23 0,6 5 4 16,6-6 0-16,5 1 1 0,-11 0-61 0,0 0-13 15,5 0-3-15,-5 0 0 0,-5 0-29 0,-7 5-7 16,-5-5 0-16,-6 10-1 16,-5-5-58-16,-6 5-11 0,0 5-2 0,-17 0-1 0</inkml:trace>
          <inkml:trace contextRef="#ctx0" brushRef="#br0" timeOffset="211640.1074">27881-532 1875 0,'0'0'41'0,"0"0"9"0,0 0 2 0,0 15 0 0,-5 6-41 0,-6 4-11 0,5 5 0 0,-11 5 0 16,6 0 72-16,-1 10 12 0,-10 11 2 0,5-6 1 16,-6 0 16-16,0 6 3 0,6 9 1 0,1-5 0 15,-1-4-54-15,0-6-10 0,0 0-3 0,0 0 0 16,5 1-25-16,-5-11-6 0,6-5-1 0,0 5 0 15,-6 6-8-15,0-16-11 0,5-5 3 0,1 5 0 16,-6-10-192-16,6 5-39 0,-17 5-7 0,5-20-2 0</inkml:trace>
          <inkml:trace contextRef="#ctx0" brushRef="#br0" timeOffset="210826.6456">25489 11 806 0,'0'0'72'16,"0"-10"-58"-16,0-5-14 0,6 5 0 15,-6 10 128-15,5-10 24 0,-5-10 4 0,6 10 0 0,-6 10-56 0,0-10-11 16,6 0-2-16,-1 0-1 0,-5 10-27 0,0 0-6 15,0 0-1-15,0 0 0 0,0 0-6 0,0 0-2 16,0 0 0-16,0 0 0 0,0 0-28 0,6 15-7 16,-6 5-1-16,0 5 0 0,0 0 7 0,0 10 1 15,0 1 0-15,0-1 0 0,0 0-4 0,0-5 0 16,0 5 0-16,0 0 0 0,6 1-3 0,-6-16-1 16,0 5 0-16,5 0 0 0,1-10-8 0,0-5-17 15,-6-10 4-15,11 10 1 0,0-5 41 0,1 0 9 16,-1-10 2-16,6 0 0 0,-6 0-20 0,0-5-3 15,6-5-1-15,-5 0 0 0,5 0-16 0,0-5 0 16,-6 0 0-16,6-5 0 0,0-1 9 0,-6-4-1 16,-5 5-8-16,11 0 12 0,0 5-12 0,-6 5 0 15,0 0 0-15,-5 10 0 0,-6 5 0 0,0 0 0 16,11 10-13-16,1 5 4 0,-7 5 9 0,1 10 0 0,0 0 0 0,5 10 0 16,0-4 0-16,1 4 8 0,-7 0-8 0,1 0 11 15,5 1-11-15,1-16 0 0,-1 0 0 0,6-5 8 16,0-5-8-16,-6-5 0 0,6-5 0 0,0 0 0 15,0-5 23-15,-6-10 5 0,6-5 2 0,0 0 0 16,-5 0-6-16,5-5 0 0,-6-10-1 0,0-1 0 16,12-4 1-16,-6-5 1 0,0 5 0 0,0-5 0 15,0-1-14-15,0 1-3 0,0-5-8 0,0 5 12 16,-6-1-12-16,6 11-8 0,-6 0 8 0,0 10-13 16,1 10-96-16,-7 0-19 0,-5 10-4 15,0 0-1-15</inkml:trace>
          <inkml:trace contextRef="#ctx0" brushRef="#br0" timeOffset="212044.9047">28549-733 1994 0,'6'-15'88'0,"5"10"19"0,11-5-86 0,-5 10-21 15,0 5 0-15,0 0 0 0,0 5 48 0,0 5 4 16,-5 5 2-16,-1 11 0 0,-11 9-2 0,-6 0 0 16,1 10 0-16,-1 6 0 0,-17 4-32 0,1 5-6 15,-12 1-2-15,6 9 0 0,-6 0 21 0,5-4 4 0,1-6 1 0,0 6 0 16,5-21-20-16,6 5-4 0,0-5-1 0,0-9 0 15,12-1 15-15,-7-10 4 0,1 0 0 0,5-5 0 16,1-5-32-16,-1-5 0 0,6 6 0 0,-6-1 0 16,6-20 12-16,0 0-3 0,0 0-1 0,0 0 0 15,0 0 4-15,12-15 0 0,5-6 0 0,0 6 0 16,5-10-12-16,1 0 8 0,5-5-8 0,0-5 8 16,6 15-8-16,-5-5 8 0,-1 9-8 0,0 1 8 15,-5 10-8-15,-6 5 0 0,0 5 0 0,0 0 0 16,0 10 0-16,-6 1 0 0,-5 4 0 0,-1 0 0 0,7 0 0 15,-7 0 0-15,1 5 0 0,0-5 0 16,-6 5-12-16,0 6 3 0,-6-6 0 0,0-10-819 16,6 10-163-16</inkml:trace>
        </inkml:traceGroup>
      </inkml:traceGroup>
      <inkml:traceGroup>
        <inkml:annotationXML>
          <emma:emma xmlns:emma="http://www.w3.org/2003/04/emma" version="1.0">
            <emma:interpretation id="{A5A93291-208F-4F2D-8674-FE7DD6C93EDE}" emma:medium="tactile" emma:mode="ink">
              <msink:context xmlns:msink="http://schemas.microsoft.com/ink/2010/main" type="line" rotatedBoundingBox="3418,3339 26806,3269 26813,5361 3424,5432"/>
            </emma:interpretation>
          </emma:emma>
        </inkml:annotationXML>
        <inkml:traceGroup>
          <inkml:annotationXML>
            <emma:emma xmlns:emma="http://www.w3.org/2003/04/emma" version="1.0">
              <emma:interpretation id="{F9637D42-F414-4444-98A6-75C21A7CAC38}" emma:medium="tactile" emma:mode="ink">
                <msink:context xmlns:msink="http://schemas.microsoft.com/ink/2010/main" type="inkWord" rotatedBoundingBox="3420,4163 5865,4155 5867,5106 3423,511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26337.42">4596 2168 1216 0,'6'-15'27'0,"0"10"5"0,-1-5 2 0,-5 0 0 0,0 0-34 0,0 10 0 0,0 0 0 0,0 0 0 16,-5-10 135-16,-1 0 20 0,6 10 4 0,-17 0 1 0,6-5-60 0,-6 5-12 15,5 0-3-15,1 5 0 0,0 0-23 0,-6 5-5 16,0 0-1-16,-6 5 0 0,1 0-4 0,-1 5-2 15,0 10 0-15,1 0 0 0,5 5-34 0,0 6-6 16,0 4-2-16,0-5 0 0,6 5 4 0,5 1 1 16,6-1 0-16,0 0 0 0,0 0-5 0,17-4-8 15,0-1 11-15,5-10-11 0,7 0 8 0,-1-10-8 16,0 0 0-16,1-5 0 0,10-5-9 0,1-10-6 16,-1 0-1-16,7-5 0 15,-7-5-144-15,6-5-28 0,-5-5-7 0</inkml:trace>
          <inkml:trace contextRef="#ctx0" brushRef="#br0" timeOffset="226624.096">4466 2560 748 0,'0'0'33'0,"-11"-5"7"0,0 15-32 0,5-10-8 0,6 0 0 0,0 0 0 16,-11 0 176-16,11 0 32 0,0 0 8 0,0 0 0 15,0 0-96-15,0 0-20 0,11-15-4 0,0 0-1 16,1 0-23-16,5 0-4 0,0 0 0 0,-6 0-1 16,6 10 2-16,0-6 1 0,5 1 0 0,-5 0 0 0,0 0-38 0,6 5-8 15,0 0-2-15,5 0 0 16,-6 0-14-16,7 0-8 0,-1 0 8 0,6 0-8 15,-6 5 0-15,6-5 0 0,6 5-12 0,-1-5-1076 16</inkml:trace>
          <inkml:trace contextRef="#ctx0" brushRef="#br0" timeOffset="225895.2012">2481 2867 1310 0,'0'0'58'0,"6"-15"12"0,-1-6-56 0,1 1-14 15,0 0 0-15,-1-5 0 0,1 0 110 0,5-5 19 16,6 0 4-16,0-11 1 0,0 6-71 0,6-5-15 16,-1 0-2-16,7 10-1 0,-7-11-13 0,7 6-4 0,-12 0 0 15,11 0 0-15,0 0-19 0,0 5-9 0,1 4 8 0,-7 1-8 16,1 5 0-16,0 5 0 0,-6 5 0 0,0 5 0 16,-1 10 0-16,-4 5 0 0,-1 5 0 0,0 5-11 15,1 15 11-15,-7 6 0 0,1-6 0 0,0 15 0 16,-6 5 0-16,0 6 0 0,5-1 0 0,-10 0 0 15,5 1 0-15,0-6 0 0,0 0 10 0,0-4-10 16,0-6 20-16,5-5-1 0,-5-5-1 0,6-5 0 16,0-9 4-16,-1-6 1 0,-5-15 0 0,12 10 0 15,-12-10 12-15,11-5 2 0,6-5 1 0,0-6 0 16,0-4 0-16,0-10 0 0,-6 0 0 0,12-10 0 16,-1 0-19-16,7-11-4 0,-7 1-1 0,1-5 0 0,5-1-14 15,-5 1 8-15,5 0-8 0,-5 5 0 0,5 4 8 0,0 1-8 16,1 10 0-16,-7-5 9 0,1 10-9 0,-1-1-11 15,1 6 3-15,0 0 0 16,-12 0-32-16,0 5-5 0,6 0-2 0,-5 5-676 16,-1 5-135-16</inkml:trace>
        </inkml:traceGroup>
        <inkml:traceGroup>
          <inkml:annotationXML>
            <emma:emma xmlns:emma="http://www.w3.org/2003/04/emma" version="1.0">
              <emma:interpretation id="{3E4463AF-6AA5-48F1-940D-D294397B6C4A}" emma:medium="tactile" emma:mode="ink">
                <msink:context xmlns:msink="http://schemas.microsoft.com/ink/2010/main" type="inkWord" rotatedBoundingBox="6770,3504 9036,3497 9041,5251 6775,525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30580.5726">5829 1665 806 0,'0'0'72'0,"12"-15"-58"16,10 0-14-16,-5-5 0 0,6 5 101 0,11-5 18 15,5 5 3-15,1-5 1 0,0 4-15 0,-1 1-4 16,18 5 0-16,-1-10 0 0,-5 5-28 0,6 0-5 0,-1 5-2 0,-5 5 0 15,-6 5-28-15,1 0-5 0,-12 0-2 0,5 0 0 16,-11 10-13-16,-5 5-2 0,0 0-1 0,-6 0 0 16,-6 10-5-16,-5 6-1 0,-1-1 0 0,1 5 0 15,-12 5 6-15,1 5 1 0,-12 6 0 0,-6-1 0 16,6-5-6-16,-6 0-1 0,-10 6 0 0,-1-1 0 16,5-10-4-16,-5-5-8 0,0 1 11 0,-5-1-11 15,5-5 16-15,6-5-4 0,-6 0-1 0,0-10 0 16,0 0-11-16,11-15 10 0,12 0-10 0,-6 0 10 15,6 0-10-15,-1 0 8 0,1-5-8 0,0-10 8 16,5 0 0-16,0-5-8 0,1 0 12 0,5 0-4 16,-6 0 0-16,6 0-8 0,0 5 12 0,6-1-4 15,-1 6-8-15,-5 10 0 0,0 0 0 0,6 0 0 0,5 10 0 16,1-5 10-16,-1 11-10 0,6-1 10 0,6 5 14 16,5 0 4-16,-6 5 0 0,12-5 0 0,-5 5-5 0,5-5-1 15,0 0 0-15,-6 1 0 0,6 4 3 0,0 0 1 16,-6-5 0-16,12-5 0 0,-6 5-10 0,-1-10-1 15,7 0-1-15,-6 5 0 0,0 5-2 0,6 1 0 16,-7-1 0-16,7 5 0 16,-6 5-93-16,6 0-19 0,-7 5-4 0,-10 0-646 15,-6 1-129-15</inkml:trace>
          <inkml:trace contextRef="#ctx0" brushRef="#br0" timeOffset="230046.3398">5925 1992 633 0,'0'0'56'0,"0"0"-44"0,0-15-12 0,0 5 0 16,0 0 76-16,0 0 12 0,-5 5 4 0,5-5 0 16,0 10-21-16,0 0-4 0,0 0-1 0,0-10 0 15,0 0-24-15,0 10-5 0,0 0-1 0,0 0 0 16,0 0-17-16,0 0-4 0,0 0-1 0,0 0 0 15,0 0-14-15,0 0 11 0,0 0-11 0,0 0 10 16,0 0 16-16,0 0 3 0,0 0 1 0,0 0 0 16,0 0-5-16,0 0-1 0,0 0 0 0,0 0 0 0,5-5-8 15,1-6-1-15,-6 11-1 0,6-5 0 0,-6 5-14 16,0 0 0-16,5-5 8 0,-5 5-8 0,0 0 0 0,0 0 0 16,0 0 0-16,0 0 0 0,0 0 0 0,0 0 0 15,0 0-8-15,0 0 8 0,0 0 0 0,0 0 0 16,0 0 0-16,0 0 0 0,0 0 0 0,0 0 0 15,0 0 0-15,0 0 0 0,0 0 0 0,0 0 0 16,0 0 0-16,0 0 0 0,0 0 11 0,0 0-1 16,0 0 0-16,0 0 0 0,0 0 17 0,0 0 3 15,0 0 1-15,0 0 0 0,0 0-19 0,0-10-4 16,0-5-8-16,0 10 12 0,0 5 1 0,0 0 0 16,-5-10 0-16,10 0 0 0,-5 10 26 0,0-5 5 15,0-5 0-15,0 0 1 0,0 0-26 0,0 0-6 0,6 0-1 16,-6 10 0-16,0 0 8 0,0 0 2 0,0 0 0 0,0 0 0 15,0 0-10-15,0 0-3 0,0 0 0 0,0 0 0 16,0 0 9-16,0 0 2 0,0 0 0 0,0 0 0 16,0 0-20-16,0 0 0 0,0 0-11 0,0 15 11 15,0 5 0-15,0 0 11 0,-6 5 0 0,6 5 0 16,0 11 4-16,0-1 1 0,0 5 0 0,0 0 0 16,0 6 2-16,0-1 1 0,6 5 0 0,-6-5 0 15,0-4 9-15,6-1 3 0,-6 0 0 0,0-5 0 16,0 1-10-16,-6-1-1 0,6-10-1 0,0 5 0 15,0-5-7-15,-6-5-2 0,6-4 0 0,-5 4 0 16,-1-5-10-16,0 0 0 0,6 0 0 0,-5 0-11 16,-1 0-60-16,1-5-12 0,5 0-2 0,-6-5-1 15,0 1-114-15,6-11-24 0,0 0-4 0,0 0-560 16</inkml:trace>
          <inkml:trace contextRef="#ctx0" brushRef="#br0" timeOffset="230780.4205">7979 2223 2372 0,'0'0'52'0,"11"0"12"0,6 10 1 0,5 0 1 0,-5 5-53 0,-5 11-13 0,-1-1 0 0,0 0 0 15,1 5 54-15,-7 10 8 0,-5 5 2 0,0 6 0 16,-5 4-10-16,-7-5-2 0,1 6 0 0,0-1 0 15,-6-10-32-15,-6 5-8 0,1-4 0 0,5-1-1 16,5-5-11-16,-5 5 0 0,0 1 0 0,-11-1 0 16,0-10-99-16,-1 0-21 15,1 5-5-15</inkml:trace>
        </inkml:traceGroup>
        <inkml:traceGroup>
          <inkml:annotationXML>
            <emma:emma xmlns:emma="http://www.w3.org/2003/04/emma" version="1.0">
              <emma:interpretation id="{7EF66E14-9822-439B-9892-EFB819D73F55}" emma:medium="tactile" emma:mode="ink">
                <msink:context xmlns:msink="http://schemas.microsoft.com/ink/2010/main" type="inkWord" rotatedBoundingBox="10768,3965 12832,3959 12835,4819 10771,482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32007.5939">11785 1992 2008 0,'6'-25'89'0,"-6"15"19"0,0 0-87 0,0-5-21 0,0 5 0 0,0 0 0 16,0 10 52-16,0 0 7 0,-12-11 1 0,7 6 0 16,-7 5-19-16,-5 5-3 0,0-5-1 0,-5 11 0 15,5 4 6-15,-6 5 1 0,-5 0 0 0,0 5 0 16,5 5-19-16,-5 5-3 0,5 1-1 0,6 4 0 0,0-5 11 16,0 5 1-16,6 0 1 0,5 6 0 15,6-6-34-15,0-5 0 0,0 0 0 0,12 0 0 0,4-4 0 0,1-6 16 16,0-5-3-16,0 0-1 15,6 0-52-15,5-10-10 0,-5-5-2 0,5 5-1 16,0-10-127-16,-5-5-26 0</inkml:trace>
          <inkml:trace contextRef="#ctx0" brushRef="#br0" timeOffset="232226.1594">11502 2263 1810 0,'0'0'80'0,"0"0"17"0,-6-5-77 16,6 5-20-16,0 0 0 0,0 0 0 0,0 0 74 0,0 0 11 0,6 10 3 0,-6-10 0 15,11 16-22-15,6-11-4 0,0-5-1 0,6 5 0 16,5 5-17-16,6-5-4 0,0-5-1 0,6 0 0 31,-1-5-79-31,7-5-16 0,4 0-4 0,1-6-985 0</inkml:trace>
          <inkml:trace contextRef="#ctx0" brushRef="#br0" timeOffset="231751.1732">9828 2349 806 0,'0'0'72'0,"0"-15"-58"0,6 0-14 0,-1-5 0 15,12 0 127-15,-5-11 22 0,5 6 5 0,0-5 1 16,0 5-50-16,-1-5-9 0,1 0-3 0,6 4 0 16,-6 1-54-16,0 0-11 0,0 5-3 0,-6 5 0 15,1 5 3-15,-12 10 0 0,0 0 0 0,0 0 0 16,17 5-12-16,-12 10-3 0,1 10 0 0,0 5 0 15,-1 6-13-15,1 4 0 0,-1 10 8 0,1 5-8 16,-6 1 0-16,0-1 8 0,0 0-8 0,0 6 0 16,0-11 22-16,0 0-2 0,0-10 0 0,6 1 0 15,-6-11 3-15,5 0 0 0,-5-10 0 0,6-5 0 16,0-5-7-16,-6-10 0 0,0 0-1 0,17 5 0 16,0-10 3-16,0-10 1 0,0-5 0 0,0 0 0 0,5-5-5 15,7-6-1-15,-7-4 0 0,1 0 0 16,-1-5-13-16,1-10 11 0,0-6-11 0,5-4 10 0,-5 10-10 0,-7-6 8 15,7 1-8-15,-6 5 8 0,0 0-8 0,0 9 8 16,-6-4-8-16,1 15 8 0,-1 5-8 0,0 5 0 16,-5 0 0-16,5 15 0 0,-11 5 19 0,0 0 1 15,6 10 1-15,0 10 0 0,-1 10 1 0,-5 0 0 16,0 5 0-16,0 0 0 0,0 16-6 0,0-11-2 16,0 5 0-16,0 5 0 0,0 1-2 0,6-6 0 15,-6-5 0-15,11-5 0 0,-5 1-4 0,-1-1 0 16,1 0-8-16,5 0 12 0,1-5-12 0,-1 0-15 15,0-4 3-15,1-1-752 16,-1 0-150-16</inkml:trace>
        </inkml:traceGroup>
        <inkml:traceGroup>
          <inkml:annotationXML>
            <emma:emma xmlns:emma="http://www.w3.org/2003/04/emma" version="1.0">
              <emma:interpretation id="{6568B955-733A-4C2D-8081-BA06427770DE}" emma:medium="tactile" emma:mode="ink">
                <msink:context xmlns:msink="http://schemas.microsoft.com/ink/2010/main" type="inkWord" rotatedBoundingBox="13888,3308 14623,3305 14627,4667 13892,466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32659.4766">13312 1278 1785 0,'-6'-5'159'0,"1"0"-127"0,-1-10-32 0,0 10 0 0,1 0 112 0,5 5 17 16,0 0 3-16,0 0 1 0,0 0-42 0,0 0-9 16,5 15-2-16,1 5 0 0,0-5-27 0,-6 10-5 15,0 5-2-15,0 6 0 0,0-1-30 0,-6 5-5 16,0 15-2-16,1-4 0 0,-7-1 5 0,1 0 1 16,-6 0 0-16,6 6 0 0,-6-6 20 0,0 0 4 15,6-4 1-15,-6-1 0 0,5-5-26 0,1 0-5 16,0 0-1-16,-1 1 0 0,1-16-8 0,-6 5 8 15,0 0-8-15,6 0 8 0,-6 0 0 0,6 6 0 16,-1-6 0-16,7 0 0 0,-7-5-8 0,1 0 8 16,0 0-8-16,5 1 8 0,0-6-8 0,1-5 10 15,-1 0-10-15,0 0 10 0,1 0-10 0,5-5 0 16,-6 5 0-16,6-15 8 0,0 0-8 0,0 0 0 0,0 0 9 16,0 0-9-16,11 10 0 0,-5 0 8 0,-6-10-8 0,11 5 0 15,6 0 9-15,6 0-9 0,0-5 12 0,5 0-12 16,-6 0 24-16,12 0-3 0,6 0 0 0,5-5 0 15,0 0-11-15,1-5-2 0,-1 5-8 0,0-5 12 16,-5 10-12-16,5-5-8 0,-5-5 8 0,-1 5-13 16,-5 0-122-1,0 0-24-15,-6 5-5 0,6-5-1082 0</inkml:trace>
        </inkml:traceGroup>
        <inkml:traceGroup>
          <inkml:annotationXML>
            <emma:emma xmlns:emma="http://www.w3.org/2003/04/emma" version="1.0">
              <emma:interpretation id="{A82FE024-F8D2-42CE-B6DD-A846ED97AA83}" emma:medium="tactile" emma:mode="ink">
                <msink:context xmlns:msink="http://schemas.microsoft.com/ink/2010/main" type="inkWord" rotatedBoundingBox="16412,4413 16657,4412 16659,5126 16415,512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37574.5759">15710 2359 1796 0,'0'-5'40'0,"0"0"8"0,0 5 1 0,0 0 1 0,0 0-40 0,0 10-10 15,0 10 0-15,6 0 0 0,-6 0 53 0,0 10 9 16,-6 1 2-16,0 9 0 0,6 5-3 0,-11 5 0 16,5 1 0-16,-5-6 0 0,-6 0-28 0,6 0-5 15,-6-4-2-15,0-1 0 0,11-5-8 0,-11-5-2 0,-5 0 0 16,5-5 0-16,0-10-16 0,5 1 0 16,-5-6 8-16,1 5-718 15,-1-10-144-15</inkml:trace>
        </inkml:traceGroup>
        <inkml:traceGroup>
          <inkml:annotationXML>
            <emma:emma xmlns:emma="http://www.w3.org/2003/04/emma" version="1.0">
              <emma:interpretation id="{090D91EA-D56D-4EBB-A417-F7A89223D5E8}" emma:medium="tactile" emma:mode="ink">
                <msink:context xmlns:msink="http://schemas.microsoft.com/ink/2010/main" type="inkWord" rotatedBoundingBox="18430,3494 19979,3489 19985,5382 18436,538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51126.754">17492 2605 1407 0,'0'0'62'0,"0"0"14"0,11-10-61 0,0-5-15 0,1 5 0 0,5 0 0 16,0 0 103-16,0-5 17 0,5 5 4 0,1 0 1 15,-1 0-47-15,7 0-10 0,-1-5-1 0,0 10-1 16,6 0-44-16,0 5-9 0,6 0-1 0,-1 0-1 15,1-5-59-15,11-1-11 0,5 1-2 0,7 5-826 16</inkml:trace>
          <inkml:trace contextRef="#ctx0" brushRef="#br0" timeOffset="250850.6636">17667 2002 864 0,'0'0'38'0,"0"0"8"0,0 0-37 0,0 0-9 16,0 0 0-16,0 0 0 0,0 0 158 0,0 0 30 16,0 0 5-16,0 0 2 0,0 0-99 0,0 0-19 15,0 0-4-15,0 0-1 0,0 0-34 0,11-5-7 16,1 0-2-16,5 0 0 0,5 0-1 0,1-5-1 16,5 0 0-16,0-5 0 0,6 0-13 0,-5 0-2 15,5-6-1-15,-6 1 0 0,0 0 4 0,-5 0 1 0,11 0 0 16,-6 0 0-16,-5 0-16 0,-6-5 0 0,0 0 0 15,-1 4 0-15,-4 1 0 0,-1 0 11 0,-5 0-3 0,-1 0-8 16,-5-5 9-16,0 5-9 0,-5 0 0 0,-1 5 9 16,0-1-9-16,1 1 8 0,-7 0-8 0,-4 0 8 15,4 5-8-15,1 0 0 0,0 0 0 0,-6 5 0 16,0-5 0-16,5 5 0 0,-5 0 0 0,6 5 0 16,11 0 0-16,-6 10 0 0,-5-5 0 0,0 10 0 15,-1-5-9-15,7 5 9 0,-6 5-12 0,5 0 12 16,0 6 0-16,1 4 17 0,-1 0-1 0,6 5-1 15,-6 10 2-15,6-4 1 0,0 4 0 0,0 5 0 16,-5 5 10-16,5 1 1 0,0-1 1 0,0 5 0 0,0 1 12 0,0 4 2 16,-6 5 1-16,6 1 0 0,0 4-9 0,0-10-3 15,0 6 0-15,-6-6 0 0,6 1-12 0,-5-11-2 16,5 0-1-16,-6-5 0 0,6-4-5 0,-6-6-1 16,1-5 0-16,-1-5 0 0,6 5-2 0,-6-4-1 15,1-6 0-15,-1-5 0 16,-5 5-127-16,11-10-26 0,-6-10-4 0</inkml:trace>
          <inkml:trace contextRef="#ctx0" brushRef="#br0" timeOffset="251570.5065">18595 2872 1036 0,'-23'10'46'0,"17"-5"10"0,1 0-45 0,5-5-11 16,0 0 0-16,0 0 0 0,0 0 129 0,11 0 24 15,-11 0 5-15,23 0 1 0,-6-5-62 0,5-5-12 16,1 0-2-16,5-5-1 0,-5 0-24 0,-1-1-5 0,12-4-1 0,0 5 0 15,-6-10-31-15,6 0-6 0,-5 5-2 0,-1-5 0 16,0 0-13-16,-5 4 11 0,-6 1-11 0,0 0 10 16,5 0-2-16,-10 5-8 0,-12 0 12 0,0 0-4 15,0 0 8-15,5 5 2 0,-10 0 0 0,-7 0 0 16,1 5-18-16,-6-5 0 0,6 5 0 0,-6 5 0 16,-6 0 0-16,1 5 0 0,5-5 0 0,0 10 0 15,5 0 0-15,-5 0 0 0,-11 0 0 0,0 5 0 16,5 5 0-16,-5 0 0 0,0 5 0 0,-1 5 0 15,7 1 16-15,-1-1-1 0,6 10 0 0,-5-5 0 16,-1 0 6-16,12 6 2 0,5-6 0 0,-5 0 0 16,-1 5 5-16,7-5 0 0,10 1 1 0,1-1 0 15,5 0-29-15,1 0 0 0,5 5 0 0,5-10 0 0,6 1 0 16,-5-1-8-16,0-10-1 0,11 0 0 16,5-5-156-16,7-10-31 0</inkml:trace>
        </inkml:traceGroup>
        <inkml:traceGroup>
          <inkml:annotationXML>
            <emma:emma xmlns:emma="http://www.w3.org/2003/04/emma" version="1.0">
              <emma:interpretation id="{3F6B0602-F039-4008-A5C9-7E759FA48C9F}" emma:medium="tactile" emma:mode="ink">
                <msink:context xmlns:msink="http://schemas.microsoft.com/ink/2010/main" type="inkWord" rotatedBoundingBox="21238,4174 22340,4171 22342,4681 21240,4684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51930.4982">20331 2233 1324 0,'0'0'59'0,"-6"-10"12"0,-11 5-57 0,6-5-14 0,11 10 0 0,0 0 0 16,0 0 219-16,0 0 41 0,0 0 8 0,0 0 1 15,0 0-173-15,11 5-34 0,6 0-7 0,0-5-2 16,12 0-30-16,4 0-7 0,1-5 0 0,12 0-1 16,-7 5-1-16,12-5 0 0,0 0 0 0,6-5 0 15,-1 0-6-15,1 0-8 0,-6 0 11 0,5 0-11 16,1 0 0-16,-6 0 0 0,-6 5-10 0,-6 0 10 15,-5-5-30-15,0 10 2 16,-5 0 0-16,-12 0 0 0,-6 0-116 0,-11 0-24 0,0 0-4 16,0 0-460-16,0 0-93 0</inkml:trace>
          <inkml:trace contextRef="#ctx0" brushRef="#br0" timeOffset="252101.5809">20399 2600 1555 0,'-6'0'138'0,"6"0"-110"16,-6 5-28-16,-5-5 0 0,0 10 90 0,5-5 13 16,6-5 2-16,0 0 1 0,0 0-10 0,0 0-3 15,17 0 0-15,6 0 0 0,5 0-25 0,12-5-6 16,-1-5-1-16,7 0 0 0,10-5-34 0,6 5-7 16,6-5-2-16,6 0 0 0,-6 0-18 0,5 5-14 15,1 0 2-15,5 0 1 16,-6 0-143-16,1 0-29 0,-6 5-5 0,11-6-740 0</inkml:trace>
        </inkml:traceGroup>
        <inkml:traceGroup>
          <inkml:annotationXML>
            <emma:emma xmlns:emma="http://www.w3.org/2003/04/emma" version="1.0">
              <emma:interpretation id="{3D88AF89-24D4-4BF6-8F46-1C466E3D688F}" emma:medium="tactile" emma:mode="ink">
                <msink:context xmlns:msink="http://schemas.microsoft.com/ink/2010/main" type="inkWord" rotatedBoundingBox="23595,3791 24546,3788 24549,4773 23597,477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52946.3818">23198 1957 1094 0,'6'-20'48'0,"0"15"11"0,-1-10-47 0,-5-1-12 0,6 1 0 0,0 0 0 16,-1 0 134-16,-5-5 25 0,6 5 5 0,0 0 0 15,-6 0-71-15,0 5-14 0,-6 0-3 0,0 0-1 0,1 0-49 0,-7 0-10 16,7 5-1-16,-7 0-1 0,-5 0 2 0,1 10 0 16,-7 0 0-16,-5 0 0 15,-1 5 14-15,1 10 3 0,0-5 1 0,-1 10 0 0,-10-10-2 0,5 10-1 16,0 0 0-16,0 11 0 0,0-6-7 0,0 5 0 15,12-5-1-15,-7 10 0 0,7 0-11 0,5 11-1 16,5-6-1-16,-5 10 0 0,12 1-10 0,-1-11 0 16,0 0 0-16,12 0 0 0,5 6 0 0,1-11 0 15,5 0 0-15,0-5 0 0,0-5 32 0,17 1 5 16,0-11 1-16,-1 0 0 0,1-10-20 0,6-5-4 16,0-5-1-16,10-5 0 0,1-5 15 0,0-5 4 15,0-5 0-15,-6-6 0 0,6-4-10 0,-5 0-2 16,-1-5 0-16,6-5 0 0,-6-6-6 0,-11 6-2 15,-6-10 0-15,-5 5 0 0,-1-6 0 0,-5 6 0 16,6 5 0-16,-12 0 0 0,-5 0-12 0,0 9 0 16,-12-4 0-16,0 10 0 0,-5-10 0 0,0 10 0 0,-1 5 0 15,-10 5 0-15,-12-6 21 0,-6 11-1 0,1 5-1 0,-7 0 0 32,1 5-92-32,0 10-19 0,5-5-3 0,6 11-721 0,0 4-144 0</inkml:trace>
        </inkml:traceGroup>
        <inkml:traceGroup>
          <inkml:annotationXML>
            <emma:emma xmlns:emma="http://www.w3.org/2003/04/emma" version="1.0">
              <emma:interpretation id="{8CC0E798-7B07-471C-8829-56166B43F3FD}" emma:medium="tactile" emma:mode="ink">
                <msink:context xmlns:msink="http://schemas.microsoft.com/ink/2010/main" type="inkWord" rotatedBoundingBox="26696,4332 26809,4331 26810,4452 26697,4453"/>
              </emma:interpretation>
              <emma:one-of disjunction-type="recognition" id="oneOf13">
                <emma:interpretation id="interp13" emma:lang="" emma:confidence="0">
                  <emma:literal>a</emma:literal>
                </emma:interpretation>
                <emma:interpretation id="interp14" emma:lang="" emma:confidence="0">
                  <emma:literal>.</emma:literal>
                </emma:interpretation>
                <emma:interpretation id="interp15" emma:lang="" emma:confidence="0">
                  <emma:literal>,</emma:literal>
                </emma:interpretation>
                <emma:interpretation id="interp16" emma:lang="" emma:confidence="0">
                  <emma:literal>2</emma:literal>
                </emma:interpretation>
                <emma:interpretation id="interp17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253657.6459">25783 2273 1267 0,'0'0'112'0,"0"0"-89"0,0 0-23 0,0 0 0 0,0 0 105 0,11 0 17 15,-11 0 3-15,17 0 1 0,-5-5-38 0,-1 5-8 16,0 5-2-16,-11-5 0 0,0 0 30 0,12 6 7 15,-1-1 1-15,-11-5 0 0,0 0-81 0,0 0-16 16,0 0-3-16,0 10-1 0,0-10 27 0,-11 15 6 16,5-5 0-16,-5 0 1 0,5-5-39 0,-5 0-10 15,-1 0 0-15,1 0 0 0,0-5 0 0,11 0 0 16,-11-5 0-16,11 5 0 0,-6 0 0 0,6 0 0 16,0 0 0-16,-11-5 0 0,11 5 0 0,-6-10 0 15,6 0 0-15,0 0 0 0,0 10 0 0,0 0 0 16,6-15 0-16,-6 15 0 0,11-5 0 0,-11 5 0 15,11-5 0-15,0 0 0 0,1 10 0 0,-1-5 0 16,-11 0 0-16,11 10 0 0,-5 5-11 0,0-5-4 16,-6 5-1-16,5 5 0 15,-5-5-136-15,0 5-27 0</inkml:trace>
        </inkml:traceGroup>
      </inkml:traceGroup>
      <inkml:traceGroup>
        <inkml:annotationXML>
          <emma:emma xmlns:emma="http://www.w3.org/2003/04/emma" version="1.0">
            <emma:interpretation id="{F348B4A0-A9D3-450D-890F-7DB017FFB224}" emma:medium="tactile" emma:mode="ink">
              <msink:context xmlns:msink="http://schemas.microsoft.com/ink/2010/main" type="line" rotatedBoundingBox="3683,5413 30321,5204 30340,7527 3701,7736"/>
            </emma:interpretation>
          </emma:emma>
        </inkml:annotationXML>
        <inkml:traceGroup>
          <inkml:annotationXML>
            <emma:emma xmlns:emma="http://www.w3.org/2003/04/emma" version="1.0">
              <emma:interpretation id="{A4CD4E5B-89AF-4B43-BD39-794E2D02D5DC}" emma:medium="tactile" emma:mode="ink">
                <msink:context xmlns:msink="http://schemas.microsoft.com/ink/2010/main" type="inkWord" rotatedBoundingBox="3684,5628 7508,5598 7522,7334 3698,7364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58456.9449">3092 4576 172 0,'0'0'8'0,"0"0"1"0,0 0-9 0,0-10 0 16,6 5 0-16,-6-5 0 0,5 0 206 0,1 5 39 15,-6-5 8-15,6 0 2 0,-6-6-132 0,5 6-27 16,1-5-4-16,-1 5-2 0,1-5-22 0,0 5-5 15,-6 5-1-15,5-5 0 0,1 0-40 0,-6 0-8 16,0 0-2-16,0 10 0 0,0 0 16 0,0 0 4 16,0-15 0-16,0 10 0 0,0 5-8 0,0 0-2 15,-6-10 0-15,6 10 0 0,0 0 0 0,-11-5 0 16,0 0 0-16,0 5 0 0,-1 5-2 0,-5 0 0 16,6 0 0-16,-6 5 0 0,0-5-8 0,0 5-3 15,0 0 0-15,0 5 0 0,0-5-9 0,0 5 0 16,0 0 9-16,0 5-9 0,-5 0 8 0,5 6-8 15,0-1 8-15,0 5-8 0,0 0 11 0,0 0-3 16,0 5 0-16,0 1 0 0,11 4-8 0,-5-5 0 16,5 5 0-16,1-5 0 0,10-4 0 0,1-1 8 15,-6 0-8-15,6 0 8 0,5 0-8 0,0 0 0 0,6-4 0 0,0-6 0 16,6 0 0-16,-1-5 0 0,1 0 9 0,5-5-9 16,-5 0 12-16,11-15-3 0,-6 0 0 0,0-5 0 15,6-10 1-15,-5 0 0 0,-1-5 0 0,0-1 0 16,6-9-2-16,-11 0-8 0,-1 0 12 0,7-5-4 15,-7-1-8-15,-5 1 8 0,-6 5-8 0,6-5 8 16,-5 0-8-16,-1 4 10 0,-5-4-10 0,-6 5 10 16,0-5-10-16,-6 5 10 0,0 4-10 0,1 1 10 15,-7 5-2-15,7 5-8 0,-12-5 12 0,5 15-4 16,1 0-8-16,-6 5 12 0,0 0-12 0,-5 10 12 0,5 5-25 16,-6 5-5-16,-5 0-1 0,5 5-660 15,1 5-132-15</inkml:trace>
          <inkml:trace contextRef="#ctx0" brushRef="#br0" timeOffset="258851.9393">3782 4445 1407 0,'-11'-15'62'0,"11"15"14"0,0-5-61 0,0-5-15 0,5 0 0 0,1 0 0 16,5 0 63-16,1 5 9 0,4-10 3 0,-4 5 0 16,16 0-1-16,-5 0 0 0,11 0 0 0,-6-1 0 15,6 1-10-15,0 0-3 0,11 5 0 0,6 0 0 16,0-5-23-16,0 0-5 0,0 0-1 0,5 5 0 16,-11-5-20-16,1 0-12 0,-1 5 12 0,-5 0-12 15,-1-5 0-15,1 5 0 0,-1-5 0 0,-10 5-12 16,-1 0-140-16,-11 0-27 0</inkml:trace>
          <inkml:trace contextRef="#ctx0" brushRef="#br0" timeOffset="259153.5071">4551 3736 979 0,'0'0'87'0,"0"0"-70"16,-6-10-17-16,6 10 0 0,-5-10 88 0,5 10 15 16,0-10 2-16,0 10 1 0,0 0-5 0,0 0-1 0,0 0 0 0,0 15 0 15,-6 5-28-15,0 1-7 0,1 9-1 0,5 5 0 16,-6 10 16-16,-5 5 2 0,0 11 1 16,-6 14 0-16,0 1-34 0,0 4-6 0,-6-5-2 0,0 6 0 15,-5-6-2-15,5-4-1 0,1-1 0 0,-6 0 0 16,5-4-15-16,0 4-3 0,6-5-1 0,-5-9 0 15,-1-1-19-15,6-10 8 0,0 6-8 0,12-6 0 16,-7-5-16 0,1-5-11-16,5-5-1 0,1 0-1 0,-1-4-187 0,0-6-36 15</inkml:trace>
          <inkml:trace contextRef="#ctx0" brushRef="#br0" timeOffset="260052.6988">5151 3626 864 0,'0'0'76'0,"0"-15"-60"0,5 0-16 0,7 0 0 0,-12-1 156 0,5 6 28 15,-5 0 5-15,0 10 2 0,0 0-69 0,0 0-14 16,0 0-2-16,0 0-1 0,0 20-59 0,0 1-12 15,0 9-2-15,-5 0-1 0,-1 10 8 0,0 5 1 16,1 1 1-16,-7 9 0 0,1 5 11 0,-6 11 3 16,6-1 0-16,-6 5 0 0,5 6-17 0,-10-6-3 0,5-4-1 15,0-1 0-15,-6-5-22 0,6-4-4 0,0-6 0 0,-5 0-8 16,5-4 13-16,0-6-4 0,-6 0-1 16,6 0 0-16,-5 0-8 0,-1-9 10 0,0-6-10 0,6-5 10 15,0-5-10-15,0-5 0 0,6 0-10 0,0-10 10 16,-1-5-16-16,1-5 4 0,5-5 0 0,1 0 0 15,5-10-5-15,0 5-1 0,5-5 0 0,1-5 0 16,5-5 1-16,1-1 0 0,-1 1 0 0,12 5 0 16,-6 0 5-16,5 5 0 0,-5 0 1 0,6 5 0 15,-6 0 11-15,0 5-10 0,0 4 10 0,0 6-10 16,0 0 10-16,-6 6 0 0,6-1-9 0,0 5 9 16,0-5 0-16,0 5-11 0,0 0 11 0,-6 0-8 15,12 0 8-15,-1 0 0 0,-5-5 0 0,6 5 0 16,0-5 0-16,11 0 0 0,0 0 0 0,-1-5 0 0,-10 0 0 15,17-5 0-15,-1 0 0 0,7 0 0 0,-7-10 0 0,6 0 0 16,-5 0 8-16,0 0-8 0,-1 0 0 0,-5-1 0 16,0 6 0-16,-6-10 0 0,1 0 0 0,-7 0 0 15,-5 5 0-15,0-5 0 0,0 0 0 0,-6 0 0 16,1 5 0-16,-7-5 0 0,7-6 0 0,-7 1 9 16,-5 5-9-16,6 0 0 0,-6-10 0 0,0 5 0 15,0 0 0-15,-6-1 0 0,6-4 0 0,-5 10 0 16,-1 0 0-16,0 5 0 0,6-5 0 0,-5 10 0 15,-7 0 0-15,7 5 0 0,5 5 0 0,-12 5 0 16,-5 0-12-16,6 10 12 0,-6 0-11 0,0 5 11 16,0 5-12-16,0 10 12 0,0-4-8 0,-5 4 8 15,5 0 0-15,0 5 0 0,0-5 0 0,5 1 0 16,7-6 0-16,-7 0 0 0,7 0 0 0,-1-5 0 0,6 0 0 16,6-5 0-16,-6 1 8 0,5-6 1 0,1 0 1 0,5 0 0 15,-5 0-2-15,5-5 0 0,1 0 0 0,-1-5 0 16,6 0-8-16,6-5 8 0,-1-5-8 0,1-5 8 15,0 0-8-15,-1-5 8 0,12-5-8 0,-6 0 8 16,1 4-8-16,5-4 0 0,0 0 0 0,-1 0 0 16,7-5 0-16,0 0 0 0,-6-5 0 0,-1 10 0 15,-4-6 0-15,5 11 0 0,-6 0 0 0,6 5 0 16,-6 0 23-16,0 0 12 0,-5 5 2 0,5 5 1 16,-5 5-10-16,0 0-1 0,-1 0-1 0,-5 10 0 15,6 0 4-15,-12 0 1 0,0 1 0 0,1-1 0 0,-7 0-22 16,7 0-9-16,-7 0 8 0,1 0-8 0,0 0 10 15,-1 0-10-15,1 0 12 0,5-5-12 0,-5 5 0 0,0-5 0 16,-6-10 0-16,5 15 0 16,7 1-100-16,-7-6-21 0,7-5-4 0,-1 0-968 15</inkml:trace>
        </inkml:traceGroup>
        <inkml:traceGroup>
          <inkml:annotationXML>
            <emma:emma xmlns:emma="http://www.w3.org/2003/04/emma" version="1.0">
              <emma:interpretation id="{3B1D2115-10AA-475F-930E-64E69F6C651B}" emma:medium="tactile" emma:mode="ink">
                <msink:context xmlns:msink="http://schemas.microsoft.com/ink/2010/main" type="inkWord" rotatedBoundingBox="8000,6114 12421,6079 12433,7591 8012,7626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61078.5229">7062 4500 518 0,'0'0'46'0,"0"0"-37"0,0-10-9 0,6-5 0 15,-6 5 233-15,6-5 45 0,-1 5 9 0,-5 0 1 16,0 10-120-16,0 0-24 0,0 0-4 0,0 0-2 16,0 0-60-16,0 0-12 0,0 0-2 0,0 10-1 15,0 10-38-15,0 0-7 0,-5 6-2 0,5 4 0 16,5 0 18-16,-5 5 3 0,-5 0 1 0,-1 0 0 15,6-4-22-15,0-6-4 0,0 5 0 0,6-5-1 16,-6 0-11-16,0-5 10 0,0-5-10 0,0 0 10 0,0 0-10 16,0-4 12-16,0-11-12 0,0 0 12 0,11 0-12 0,0-5 10 15,1-6-10-15,5 1 10 0,-6 0-10 16,6 0-12-16,0-5 2 0,0-5 1 0,-6 5-6 0,6-5-1 16,0 0 0-16,0 0 0 0,0-5-4 0,-6 9-2 15,6-4 0-15,-6 5 0 0,-5 5 9 0,-6 10 1 16,0 0 1-16,0 0 0 0,0 0 11 0,0 0 0 15,11 15-9-15,1 0 9 0,-7 6 0 0,7-1 0 16,-12 5 0-16,5-5 0 0,7 0 0 0,-7 5 0 16,1-5 0-16,0 5 0 0,-1-10 0 0,7-5 0 15,-12-10 0-15,11 11 0 0,6-1 8 0,0-5-8 16,-6-10 0-16,6 0 8 0,0-5 7 0,-6-6 1 0,6 6 0 16,6-5 0-16,0-5 0 0,-1 0 0 0,-5 0 0 15,0 0 0-15,6 0-7 0,-6 5-1 0,0 0 0 16,-6-6 0-16,0 6-8 0,1 0 0 0,5 5 9 0,-12 0-9 15,1 0 0-15,5 0-18 0,-11 10 3 0,0 0-726 16,0 0-146-16</inkml:trace>
          <inkml:trace contextRef="#ctx0" brushRef="#br0" timeOffset="261306.137">8041 4536 1695 0,'17'-15'75'0,"-12"10"16"0,1 5-73 0,5-5-18 16,-5 0 0-16,-6 5 0 0,11 0 104 0,-11 0 18 15,0 0 3-15,6 5 1 0,5 5-26 0,-5 0-4 16,0 5-2-16,-1 5 0 0,-5-5-50 0,0 10-9 15,6-5-3-15,-6 5 0 0,-6 0 0 0,6 1-1 16,0-1 0-16,0-5 0 0,-5 5-31 0,5-5 8 16,0-5-8-16,5 0 0 0,1 5 0 0,-6 0 0 15,6-4 0-15,-6-16 0 16,0 0-167-16,0 0-36 0,0 0-7 0,11 5-786 0</inkml:trace>
          <inkml:trace contextRef="#ctx0" brushRef="#br0" timeOffset="261449.535">8352 4128 2217 0,'-6'-20'98'0,"6"20"21"0,0 0-95 0,-5-10-24 0,-1-5 0 0,6 15 0 16,0 0 22-16,0 0 0 0,0 0 0 0,0 15 0 16,-6 0-169-16,6 0-33 0</inkml:trace>
          <inkml:trace contextRef="#ctx0" brushRef="#br0" timeOffset="261919.9904">9319 4088 345 0,'0'-25'15'0,"0"25"4"0,0 0-19 0,0-5 0 15,0-10 0-15,0 15 0 0,0 0 374 0,0 0 71 16,0 0 15-16,-11 0 2 0,-1-10-338 0,7 10-68 0,-12 0-14 0,5 5-2 15,1 0-32-15,-6 5-8 0,0 0 0 0,0 0 0 16,0 0 0-16,6 5 0 0,-6 0 0 0,6 6 0 16,-6-1 0-16,5 5 0 0,1 5 0 0,0 5 0 15,5-5 8-15,6 0 6 0,0 1 2 0,0-1 0 16,0-5 10-16,0 5 2 0,6 0 1 0,-1-5 0 16,-5 0 17-16,0 1 3 0,6-11 1 0,0 5 0 15,-6-5-14-15,0 0-4 0,-6 0 0 0,6-5 0 16,-6 10 16-16,1-5 4 0,-7-5 0 0,-5 5 0 15,1 1-7-15,-1-1-1 0,-6 0 0 0,0 0 0 16,1 5-44-16,-7 0 0 0,7-5 0 0,5 0 0 16,-6 0-24-16,6 5-5 15,6 0-1-15,0 1 0 0,-12-6-174 0,6-5-36 0</inkml:trace>
          <inkml:trace contextRef="#ctx0" brushRef="#br0" timeOffset="262331.6304">9540 4470 1497 0,'0'0'66'0,"11"-5"14"15,0 5-64-15,6 0-16 0,6 5 0 0,-1-5 0 0,-10 5 121 0,5-5 21 0,0 5 4 0,5 0 1 16,1-5-61-16,5 0-12 0,12 0-2 15,-6-5-1-15,0 5-11 0,0-5-3 0,5-5 0 0,1 0 0 16,-12-5-29-16,6 0-7 0,0 0-1 0,-6-5 0 16,0-5-4-16,-5 0-2 0,0-1 0 0,-1 1 0 15,-5 0 12-15,0 0 2 0,0 5 1 0,-5-5 0 16,-1 5-17-16,-5 0-3 0,-6 10-1 0,0-6 0 16,0 16-8-16,0 0 12 0,-12-5-12 0,1 0 12 15,0-5-4-15,-6 15-8 0,-12 0 12 0,7 11-4 16,-12-1-8-16,5 0 0 0,1 5 0 0,-6 5 0 15,0 10 0-15,0 0 0 0,0 6 0 0,6-1 0 16,6 5 0-16,-1-5 8 0,0 0-8 0,12 1 8 16,5-1 24-16,12-5 4 0,0 0 0 0,11 5 1 15,0-4-18-15,11-1-4 0,0 0-1 0,6-5 0 16,-6-5-4-16,6 0-1 0,-5-4 0 0,5-1 0 16,5-5-58-16,1-5-12 0,-1-5-3 0,1-5-792 15,-1 5-160-15</inkml:trace>
          <inkml:trace contextRef="#ctx0" brushRef="#br0" timeOffset="264538.9656">11468 4676 864 0,'0'0'38'0,"0"0"8"0,12-5-37 0,-12 5-9 0,0 0 0 0,0 0 0 15,0 0 228-15,0 0 44 0,0 0 9 0,5 15 2 16,-5 6-131-16,-5 9-27 0,-7 0-5 0,1 15 0 15,0 10-52-15,-6 1-9 0,-6 4-3 0,-5 5 0 16,-6 6-36-16,-6-6-7 0,6-5-1 0,-5 1-1 16,-1-11-11-16,6 0 0 0,-5-4 0 0,-1-1-752 15,0-10-156-15</inkml:trace>
        </inkml:traceGroup>
        <inkml:traceGroup>
          <inkml:annotationXML>
            <emma:emma xmlns:emma="http://www.w3.org/2003/04/emma" version="1.0">
              <emma:interpretation id="{EA87CEA8-5C34-459A-AC04-E2C06CC2F934}" emma:medium="tactile" emma:mode="ink">
                <msink:context xmlns:msink="http://schemas.microsoft.com/ink/2010/main" type="inkWord" rotatedBoundingBox="13904,5601 15444,5589 15459,7498 13919,7510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42747.0571">12973 4812 806 0,'0'0'72'0,"11"-5"-58"0,0-10-14 0,1 5 0 16,5 0 228-16,-6 0 42 0,6 0 9 0,0 0 1 16,0 5-128-16,0 0-25 0,0 0-6 15,5 0-1-15,7 5-85 0,-7 0-18 0,7 5-3 0,4 5-1 16,-4-5-13-16,10 5-12 0,-5-5 3 0,6 5-667 15,5 0-132-15</inkml:trace>
          <inkml:trace contextRef="#ctx0" brushRef="#br0" timeOffset="342513.4401">13176 4264 1443 0,'-11'10'64'0,"11"-10"13"0,0 0-61 0,0 0-16 16,0 0 0-16,0 0 0 0,0 0 52 0,11 10 8 15,-11-10 2-15,17 5 0 0,-17-5 7 0,17 5 2 16,0-5 0-16,6 0 0 0,-6-5-17 0,5-5-3 16,-5-5-1-16,0-5 0 0,0 0-10 0,6 0-3 15,-6-5 0-15,0 0 0 0,0-11-13 0,5 6-4 16,-5-5 0-16,0 5 0 0,-11-5-8 0,11 0-3 15,-11-1 0-15,5 6 0 0,-11 0-9 0,6 5 0 16,-6-5 0-16,0 5 0 0,-12-6 0 0,7 6 0 16,-1 0 8-16,-5 0-8 0,-1 0 0 0,1 5 0 15,-6 5-10-15,6-5 10 0,-6 4-8 0,6 6 8 16,-1 0 0-16,1 0-9 0,0 5 9 0,-1 0 0 16,1 5-9-16,0 0 9 0,-1 5 0 0,1 0 0 15,5-5-9-15,-5 10 9 0,0 0 0 0,-1 0 0 0,1 1 0 16,5 4 0-16,-11 0 0 0,6 0 0 0,6 0 0 0,-7 5 0 15,1 0 0-15,5 0-8 0,1 0 8 0,5 0 0 16,0 6 0-16,0-1 0 0,0 10 0 0,5 0 0 16,7 0 8-16,-1 11 0 0,0 4-8 0,0 10 12 15,6 0 9-15,-5 1 2 0,5 4 0 0,0-5 0 16,0-4 9-16,0-1 1 0,-6 0 1 0,6 1 0 16,-6-6-3-16,1 0-1 0,-7 0 0 0,-5-4 0 15,6 4-14-15,-12-10-2 0,6 5-1 0,0-4 0 0,-11-1-3 16,5-5-1-16,1-10 0 0,-7 5 0 15,7 0-33-15,-12 1-6 0,0-11-2 0,5 5 0 16,-5-10-179-16,0 0-36 0,0-5-7 0,-5 0-2 0</inkml:trace>
          <inkml:trace contextRef="#ctx0" brushRef="#br0" timeOffset="343271.1092">13996 4978 748 0,'0'0'67'0,"0"0"-54"16,0 0-13-16,0 0 0 0,0 0 132 0,0 0 23 16,17 0 5-16,0 0 0 0,6 0-49 0,0 0-11 15,5 0-1-15,0 0-1 0,0-5-2 0,6 5 0 16,-5 0 0-16,-7-5 0 0,1-10-54 0,5 5-11 16,-5-5-3-16,-1 0 0 0,-5 0-4 0,6 0-2 15,-6-1 0-15,0-4 0 0,-6 5-2 0,6-5 0 0,-6 0 0 16,6 0 0-16,-11 0-9 0,5 0-3 0,-5-5 0 0,0 4 0 15,-1 1-8-15,1 0 10 0,-12-5-10 0,6 5 10 16,0 0-10-16,-5 5 8 0,-1 0-8 0,0 0 8 16,-5 5 2-16,0 5 0 0,-1 0 0 0,-4 5 0 15,-1 5 1-15,-6 5 0 0,0 5 0 0,-11 5 0 16,6 5 7-16,-6 5 2 0,-5 10 0 0,5 1 0 16,-6 9-7-16,0 0-1 0,1 5 0 0,16 1 0 15,1-6-3-15,5-5-1 0,0 0 0 0,5 1 0 16,7-6-8-16,5 0 8 0,0-5-8 0,5-5 8 15,12 6-8-15,6-6 10 0,5-5-10 0,12 0 10 16,-1 0-10-16,7-5 0 0,5-5-10 0,5-5-756 16,-5-4-151-16</inkml:trace>
        </inkml:traceGroup>
        <inkml:traceGroup>
          <inkml:annotationXML>
            <emma:emma xmlns:emma="http://www.w3.org/2003/04/emma" version="1.0">
              <emma:interpretation id="{5190EBC4-BFDE-4665-90C3-BD26CBA95629}" emma:medium="tactile" emma:mode="ink">
                <msink:context xmlns:msink="http://schemas.microsoft.com/ink/2010/main" type="inkWord" rotatedBoundingBox="16549,5966 17919,5955 17932,7625 16562,7635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43873.9511">15608 3942 2023 0,'0'0'44'0,"0"0"10"0,0-10 2 0,0 10 0 0,6-10-44 0,0 0-12 0,-6 10 0 0,0 0 0 16,5-10 54-16,-5 10 9 0,0 0 1 0,0 0 1 15,12 0-37-15,-1 0-7 0,6 5-1 0,0 10-1 16,-17-15-3-16,22 26 0 0,1 4 0 0,0 5 0 15,11 5 11-15,-6 0 1 0,6 6 1 0,5-6 0 16,1 0-4-16,0 5-1 0,-1-5 0 0,6 1 0 16,1-6-9-16,-1 0-3 0,0-10 0 0,0 5 0 0,12-5-12 15,-6-4 0-15,5-6 0 0,1-5-10 0,-17 0 34 16,11-10 6-16,-1 5 2 0,1-5 0 0,0-5-32 0,0 5 0 16,-11 0 0-16,-1 0 0 0,-5 5 0 0,-5-5 0 15,-1 0 0-15,-6 5 0 0,-5 5 0 0,-5 0 0 16,-1 0 0-16,-5 0 0 0,-6-10 0 0,0 15 0 15,-6 0 0-15,0 5 0 0,-11 0 12 0,0 1-3 16,0 4-1-16,0 0 0 0,-11-5 7 0,0 5 1 16,0 5 0-16,-12-5 0 0,6-5 19 0,-5 6 4 15,5 4 1-15,-6 0 0 0,0-5-12 0,-10 5-1 16,-1-5-1-16,-6 11 0 0,6-1-18 0,6 0-8 16,-12 0 0-16,1-5 8 0,-1 5 6 0,6-4 1 15,0-1 0-15,1 5 0 0,-7-5-25 0,6 5-5 16,0 0-1-16,12-4 0 15,5-1-83-15,11 0-17 0,0 0-3 0,12-10-1116 0</inkml:trace>
        </inkml:traceGroup>
        <inkml:traceGroup>
          <inkml:annotationXML>
            <emma:emma xmlns:emma="http://www.w3.org/2003/04/emma" version="1.0">
              <emma:interpretation id="{79CDF72B-B218-4207-80ED-36C703FFA60C}" emma:medium="tactile" emma:mode="ink">
                <msink:context xmlns:msink="http://schemas.microsoft.com/ink/2010/main" type="inkWord" rotatedBoundingBox="18988,6271 19828,6264 19835,7077 18995,7083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44912.6621">18481 4254 1825 0,'17'-15'80'0,"-17"15"18"0,-5-10-78 0,5 10-20 16,5-10 0-16,-5 10 0 0,0 0 58 0,0 0 8 16,0 0 2-16,0 0 0 0,0 0-8 0,0 0-2 15,-17 0 0-15,0 5 0 0,17-5-38 0,-11 15-8 16,-23 0-2-16,6 10 0 0,0 5 3 0,5 1 1 16,-11 4 0-16,0 0 0 0,-5 5 16 0,5 5 3 15,5-4 1-15,1-1 0 0,0 5-12 0,11-5-2 0,0 1-1 0,6-1 0 16,-1-5-5-16,12 5-1 0,-5-10 0 0,10 6 0 15,7-6-3-15,-1 0-1 0,6-5 0 0,5-5 0 16,12-10 3-16,0 0 1 0,6-5 0 0,0 0 0 16,-1-10 4-16,1-5 1 0,-1-5 0 0,7 0 0 15,-13 0-5-15,7 0-1 0,5-10 0 0,1 0 0 16,-7-1 0-16,-5-4 0 0,6 0 0 0,-1 0 0 16,-5 5 23-16,-11 0 4 0,-1-5 1 0,1-1 0 15,-6 1-13-15,0 5-3 0,-11 0 0 0,-6 0 0 16,0-5-24-16,0-1 0 0,-12 1 0 0,-5 0 0 15,-5 5 22-15,-1-5 9 0,1 5 1 0,-12 0 1 16,-6-1-50-16,6 1-11 0,0 5-1 0,0 0-1 0,-5 5 5 0,-1 5 1 16,0-5 0-16,12 15 0 15,17 0-150-15,-6 5-30 0</inkml:trace>
        </inkml:traceGroup>
        <inkml:traceGroup>
          <inkml:annotationXML>
            <emma:emma xmlns:emma="http://www.w3.org/2003/04/emma" version="1.0">
              <emma:interpretation id="{446B55B1-3F3C-4F2E-9462-98ED5CD8D4B9}" emma:medium="tactile" emma:mode="ink">
                <msink:context xmlns:msink="http://schemas.microsoft.com/ink/2010/main" type="inkWord" rotatedBoundingBox="22376,5266 30321,5204 30339,7406 22393,746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48247.9155">23736 4284 1839 0,'0'0'81'0,"0"0"18"0,0 0-79 0,17 10-20 16,0 0 0-16,-6 0 0 0,0 11 30 0,6-1 2 15,-11-5 1-15,5 10 0 0,-5 10 23 0,-6-5 4 16,0 0 0-16,0 11 1 0,0-1 18 0,0 0 3 16,-11 0 1-16,5 11 0 0,6-1-45 0,-6-5-9 15,-5 5-1-15,5-4-1 0,1-6 10 0,5 0 3 16,-6-5 0-16,0-5 0 0,-5 1-26 0,5-11-5 0,6 0-1 15,0-5 0-15,0-15 4 0,0 0 0 16,0 0 0-16,0 0 0 0,0 0 0 0,-5-5 0 16,-1-5 0-16,0-5 0 0,12-5 16 0,-6-6 3 15,-11-9 1-15,5 0 0 0,6-5-32 0,6 0 0 16,-6-11 0-16,11 1 0 0,0 5 0 0,6-10 0 0,6-6 0 16,11 6 0-16,0 0 0 0,0-6 0 15,5 11 0-15,7-5 0 16,-1 9-20-16,6 6-11 0,5 5-1 0,1 10-1 0,-6 5 16 0,-6 5 3 0,-5 10 1 0,-1 0 0 31,-5 10-19-31,-11 0-4 0,-6 10-1 0,0 0 0 0,-6 0 37 0,0 0 0 0,-11 0 0 0,0 10 0 16,-11-5 22-16,-6 6 12 0,0-1 2 0,-17 0 1 15,-5 5-28-15,-12 0-9 0,0-5 0 0,0 5 0 16,6-4 0-16,-6-1 0 0,5 5 0 0,7-5 0 16,-1-5-105-16,6 0-28 0,0-5-6 15,6 5-961-15</inkml:trace>
          <inkml:trace contextRef="#ctx0" brushRef="#br0" timeOffset="348447.2117">25223 3173 2386 0,'0'0'52'0,"0"0"12"0,12 10 1 0,-7 5 3 0,-5-15-55 0,6 31-13 15,0 4 0-15,-1 0 0 0,-5 10 10 0,0 0-1 16,-11 1 0-16,5 9 0 0,-11 0 45 0,6 6 9 16,0 4 1-16,-1 5 1 0,-5-9-53 0,0 9-12 15,0 0 0-15,-5 6 0 0,-1 4-10 0,6-4-2 16,-5-6-1-16,-7 0 0 16,7-4-204-16,-1-16-41 0,-22 46-8 0,17-41-2 0</inkml:trace>
          <inkml:trace contextRef="#ctx0" brushRef="#br0" timeOffset="348843.3322">25263 3978 1670 0,'0'0'148'0,"0"0"-118"0,0 0-30 0,0 0 0 16,-6 15 74-16,6 10 9 0,6 0 1 0,-1 5 1 16,-10-5 19-16,10 0 4 0,1 1 1 0,0 4 0 15,-6-5-25-15,5 0-4 0,7-5-2 0,-1 0 0 16,0 0-88-16,1-5-18 0,5-5-3 0,0 1-1 15,-17-11 52-15,0 0 9 0,22-11 3 0,-5 6 0 16,6-10-47-16,-1 0-9 0,1 0-1 16,5-10-1-16,-5 0 26 0,5 5 0 0,1 0 0 0,-7 5 0 0,1-5 16 0,-1 4 8 15,-5 6 1-15,6 0 1 0,-6 10-26 16,6 0 0-16,-6 10 0 0,5 0 0 0,1 1-15 0,-1 4-8 16,-5 5-1-16,6 10-1 0,-6 0 25 15,0 10 0-15,-6-5 0 0,-5 11 0 0,-6-6-9 0,0 0 9 16,-11 0-10-16,-6 6 10 0,0-1 0 0,-6-5 8 15,0-5 1-15,-5 5 0 0,-6-4 9 0,0-1 2 16,-5 0 0-16,5-5 0 0,0-5 0 0,-6-5 0 16,1 1 0-16,5-11 0 0,0 0-2 0,6-10 0 15,-1 0 0-15,1 0 0 0,11-10 0 0,6 0 0 16,-1-6 0-16,7 1 0 0,-1 0-18 0,6-5 10 16,11 0-10-16,6 0 8 15,0 0-81-15,12-5-17 0,5 0-3 0,5-1-699 16,6-4-139-16</inkml:trace>
          <inkml:trace contextRef="#ctx0" brushRef="#br0" timeOffset="349020.5952">26309 4204 1843 0,'-5'15'164'0,"-1"0"-132"0,-5 5-32 0,11 5 0 16,5 10 86-16,1 1 10 0,-6-1 3 0,11 0 0 15,-5-5-27-15,-1 5-6 0,7 1-1 0,-1-6 0 16,0 0-33-16,6 0-8 0,0-5 0 0,0-5-1 15,-5 0-121-15,5-4-24 0,-6-6-5 0,0-5-1 0</inkml:trace>
          <inkml:trace contextRef="#ctx0" brushRef="#br0" timeOffset="349120.0222">26677 3782 2188 0,'-17'-15'48'0,"17"15"11"0,0-16 1 0,0 6 1 0,5 5-49 0,-5 5-12 15,12 0 0-15,-1 5-970 0</inkml:trace>
          <inkml:trace contextRef="#ctx0" brushRef="#br0" timeOffset="347011.3535">21575 4194 849 0,'0'0'37'0,"23"-10"9"0,-23 10-37 0,0 0-9 15,17-10 0-15,-6-5 0 0,-11 15 108 0,0 0 20 16,6-10 4-16,-6 10 1 0,0 0-50 0,0 0-11 16,0 0-1-16,0 0-1 0,-6-5-3 0,0 0-1 15,-5 5 0-15,0 5 0 0,-6 10-14 0,6 5-2 16,-12 5-1-16,12 10 0 0,-6-5-9 0,5 5-1 0,-5 1-1 16,6 4 0-16,0-5 9 0,5 0 1 0,-5-5 1 0,5 1 0 15,6-6-29-15,0 0-5 0,0 0-2 0,11-5 0 16,-11-5-13-16,6 0 8 0,0 0-8 0,5-5 0 15,0-5 0-15,1 5-10 0,5-5 0 0,0 0-685 16,5-5-137-16</inkml:trace>
          <inkml:trace contextRef="#ctx0" brushRef="#br0" timeOffset="347153.0396">21909 3490 2026 0,'-6'-5'44'0,"6"-5"10"0,-11-5 2 0,11 10 1 0,0 5-45 0,0 0-12 16,-6 0 0-16,6 0-599 15,0 15-121-15</inkml:trace>
          <inkml:trace contextRef="#ctx0" brushRef="#br0" timeOffset="347749.3351">22356 3993 1335 0,'17'-20'59'0,"-6"15"13"0,0 5-58 0,6 0-14 0,-5 0 0 0,5 0 0 15,0 10 52-15,-6 0 8 0,6 5 2 0,0 5 0 16,-6 0 2-16,0 10 1 0,1 0 0 0,-12 11 0 15,5-1 7-15,-5 0 0 0,-5 5 1 0,-1 0 0 16,0-4-14-16,-5-1-3 0,5-5-1 0,1-5 0 16,-1 0-34-16,0-4-6 0,1-1-2 0,5-5 0 15,-6-5-2-15,6-15-1 0,0 0 0 0,0 0 0 16,0 0-1-16,0 0 0 0,0 0 0 0,0 0 0 16,0 0-9-16,0-15 0 0,0 0 0 0,0-5 0 15,0-6 11-15,6-4 3 0,5-5 1 0,0-5 0 0,6 0 1 16,0-6 0-16,6 6 0 0,5 10 0 15,-5 10-28-15,0 0-6 0,-7 0-1 0,7 5 0 0,5 10 5 16,-5 5 1-16,-6 0 0 0,6 10 0 0,-1 5 22 0,1 5 5 16,-1 5 1-16,1 5 0 0,-6 0-15 0,0 1-16 15,0 4 3-15,0 0 1 0,-6-5 12 0,1 0 0 16,-7-5 0-16,1 0 0 0,5-4 0 0,-5-6 0 16,-6 0 0-16,0 0 0 0,0-15 0 0,-6 5 0 15,1 0 0-15,-1 5 0 0,-5-5 23 0,11-5 7 16,-12-5 2-16,1 0 0 0,5 0-32 0,-5-5 0 15,5-5 0-15,6-5 0 0,-5 0 0 0,10-6 0 16,-5-4 0-16,6-5 0 0,5-5 0 0,1 0 0 16,5 4 0-16,5-9 0 0,1 0 12 0,5 0-3 15,-5 10-1-15,11-1 0 0,-12 6-8 0,1 10 0 0,5 5 0 0,0 10 0 16,1 5 0-16,-12 5 8 0,5 5-8 0,-5 10 8 16,0 5-8-16,-5 5 0 0,-7 11 0 0,1 4 0 15,0-5 0-15,-6 5 0 0,0 1 0 0,0-1 0 16,0 0 0-16,-6 0 0 0,0 1 0 0,1-1-11 15,5-10-101 1,-6 5-21-16,0 0-4 0</inkml:trace>
          <inkml:trace contextRef="#ctx0" brushRef="#br0" timeOffset="349552.3591">27101 4048 1706 0,'51'0'37'0,"-28"0"8"0,5 5 2 0,-6 5 1 0,12 0-38 0,-11 5-10 0,5 0 0 0,1 0 0 16,-7 6 72-16,1-1 12 0,-1 0 2 0,-5 0 1 16,-5 5-32-16,-1-5-7 0,0 0 0 0,-11 0-1 15,0 5 13-15,-5-4 4 0,-1-1 0 0,-5-5 0 16,-6 0-52-16,5-5-12 0,-5 5 0 0,0-10 0 16,6 0 0-16,0-5 0 0,0 0 0 0,11 0 0 15,0 0 36-15,-6-10 4 0,6-5 0 0,6-5 1 16,5-5-17-16,0 0-4 0,6-6-1 0,6 1 0 15,5 5-2-15,-5 0 0 0,5 0 0 0,0 5 0 16,6 0-17-16,-11 10-17 0,5 4 3 0,-5 6 1 16,-1-5 52-16,1 5 10 0,-6 5 3 0,6 6 0 0,-12-1-36 0,6 5-8 15,5 0 0-15,1 5-8 0,-6 5 0 0,-6-5 0 16,6 5 0-16,0 0 0 16,-5 1-17-16,-1-6-11 0,-5 5-1 0,-1 0-801 15,6-5-160-15</inkml:trace>
          <inkml:trace contextRef="#ctx0" brushRef="#br0" timeOffset="350050.8796">28984 4033 2188 0,'0'0'48'0,"0"-15"11"0,-5 5 1 0,-1 0 1 0,0 5-49 0,-5-5-12 0,-6 5 0 0,6 0 0 15,-12 0 29-15,1 0 3 0,-7 5 1 0,1 5 0 16,5 0-1-16,-11 5-1 0,-11 10 0 0,0 5 0 16,-6 5-31-16,0 5-8 0,6-5-1 0,0 11 0 15,5-1 21-15,6 0 5 0,12 0 1 0,-7 1 0 16,12-11-6-16,0 5 0 0,6-10-1 0,5 5 0 16,6-10-25-16,0 0-5 0,0-5-1 0,12 1 0 15,-1-11 44-15,6 0 9 0,6-5 2 0,10-5 0 16,-4-5-23-16,10-11-12 0,12 1 12 0,0-5-12 15,-6-5 8-15,1-5-8 0,5 0 0 0,-1-6 0 16,1-4 17-16,6 0-3 0,-1 5-1 0,-5-6 0 16,-5 11-4-16,-1 0-1 0,-6 0 0 0,-5 10 0 0,0 10 17 15,-5 5 3-15,-1 5 1 0,-5 10 0 0,-7 5 5 0,-4 5 1 16,-1 10 0-16,0 10 0 16,-11 0-49-16,0 11-10 0,-11 9-1 0,5 5-1 0,-5 6 36 15,-6-6 7-15,0 5 2 0,-11 1 0 0,5 4-10 0,-11 0-1 16,0-4-8-16,-11 4 12 0,0 0-12 0,0-9 11 15,-6-6-11-15,0 5 10 0,6-4 3 0,-1-6 1 16,-10-5 0-16,-1 0 0 0,6-9-14 0,0-6 0 16,1-5 0-16,4-10 0 0,7-5 24 0,5-5 1 15,6-5 1-15,-1-5 0 0,7-5 16 0,5-5 3 16,5 0 1-16,1-5 0 0,5-5-26 0,12-11-6 16,0 6-1-16,11-5 0 0,11-5-3 0,12-5-1 15,16-1 0-15,12 1 0 0,0 10-9 0,5 0 0 16,12-6-12-16,6 11 12 15,-12 0-42-15,0 5-1 0,-17 0 0 0,12 5 0 16,-18 5-56-16,1 0-11 0,-1 5-2 0,-5-6-742 0,-5 6-148 0</inkml:trace>
        </inkml:traceGroup>
      </inkml:traceGroup>
    </inkml:traceGroup>
    <inkml:traceGroup>
      <inkml:annotationXML>
        <emma:emma xmlns:emma="http://www.w3.org/2003/04/emma" version="1.0">
          <emma:interpretation id="{BA40647C-CDE0-462D-8B6B-996EAD45E629}" emma:medium="tactile" emma:mode="ink">
            <msink:context xmlns:msink="http://schemas.microsoft.com/ink/2010/main" type="paragraph" rotatedBoundingBox="1411,7910 32745,7119 32957,15532 1623,163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7C2749-73C3-490D-A631-B87498A2F88E}" emma:medium="tactile" emma:mode="ink">
              <msink:context xmlns:msink="http://schemas.microsoft.com/ink/2010/main" type="line" rotatedBoundingBox="1693,7837 30264,7218 30325,10048 1754,10668"/>
            </emma:interpretation>
          </emma:emma>
        </inkml:annotationXML>
        <inkml:traceGroup>
          <inkml:annotationXML>
            <emma:emma xmlns:emma="http://www.w3.org/2003/04/emma" version="1.0">
              <emma:interpretation id="{9D05239E-FACC-4E55-AFA8-CE55E976DF82}" emma:medium="tactile" emma:mode="ink">
                <msink:context xmlns:msink="http://schemas.microsoft.com/ink/2010/main" type="inkWord" rotatedBoundingBox="1699,8108 5934,8017 5988,10474 1752,10566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52522.5244">3556 7316 1609 0,'-17'-20'71'0,"17"20"15"15,0 0-69-15,0 0-17 0,-17 10 0 0,-6 0 0 16,0 15 96-16,-5 5 16 0,-6 10 4 0,0 5 0 0,6 1-71 16,0 4-13-16,-12 0-4 0,6 11 0 0,6-6-6 0,0 0-2 15,-1-5 0-15,7 1 0 0,-1-11-3 0,6-5-1 16,0 0 0-16,6-10 0 0,5 1-8 0,-5-11-8 15,11-5 12-15,0-10-12 0,0 0 0 0,0 0 0 16,11 0 0-16,1-10 0 0,16-5 0 0,-6-11 0 16,7 1 0-16,5-15 0 0,0-5 0 0,0-5 0 15,5-1 0-15,1-4 0 0,-1 0 0 0,1 9 0 16,0 6 8-16,-7 15-8 0,-10 0 0 0,-6 15 0 16,-6 5 0-16,6 5 0 0,-5 10 0 0,-1 0 0 15,0 10 12-15,1 5-12 0,-1 10 13 0,0-4-4 16,1 4-1-16,4 0 0 0,1-5-8 0,0 0 0 15,6-5 9-15,-6 1-9 0,6-11 0 0,-6 0 0 16,11-5 0-16,0 0 0 0,0-10-19 0,6-5-1 16,-5-5-1-16,5 0 0 15,0-5-6-15,-1-6-1 0,1-4 0 0,-5-5 0 16,5-10 0-16,5 0-1 0,-5 0 0 0,6-6 0 0,-6-4 5 0,5-5 2 0,-10-6 0 0,-1 1 0 16,0-5 22-16,-5-6 18 0,-12-4-3 0,6-11-1 15,-6 1-14-15,1-5-8 0,5-1 8 0,-6-4-13 16,-5-6 27-16,-1 10 6 0,1-4 0 0,0 4 1 15,-1 1 25-15,1 10 5 0,-1 14 1 0,1 11 0 16,-6 20 9-16,0 10 3 0,0 4 0 0,0 11 0 16,0 0-32-16,0 10-7 0,0 0-1 0,0 31 0 15,0 4-14-15,0 15-10 0,0 10 12 0,-6 1-12 16,1 4 40-16,-1 10 2 0,-5 6 0 0,5 4 0 16,1-4-21-16,-7 4-4 0,12 6-1 0,-5-6 0 0,5 1 17 15,0-1 3-15,5-5 1 0,1 6 0 16,0 9-19-16,5-9-4 0,-5-11-1 0,5 1 0 0,0-6-13 0,0-5 8 15,6-9-8-15,-5-1 0 0,-7-10 0 0,7-4 0 16,-1-6-11-16,0-5 11 16,-5-5-183-16,0-5-29 0,-1-10-5 0</inkml:trace>
          <inkml:trace contextRef="#ctx0" brushRef="#br0" timeOffset="352847.6925">3838 6727 1951 0,'0'0'43'0,"0"0"9"0,6-10 1 0,11-5 2 0,-6 0-44 0,6 0-11 0,6 0 0 0,5-5 0 15,1 0 82-15,10 0 14 0,6 5 4 0,1-5 0 16,21-1-34-16,-4 1-6 0,5 5-2 0,5 0 0 16,6 10-37-16,-5-5-7 0,5 0-2 0,-5 5 0 15,-1 5-65-15,-5 0-14 0,0 0-2 0,-6 0-648 16,-5 0-130-16</inkml:trace>
          <inkml:trace contextRef="#ctx0" brushRef="#br0" timeOffset="351215.8952">790 7547 691 0,'0'0'61'0,"0"0"-49"16,6-10-12-16,-6 10 0 0,0 0 168 0,0 0 32 15,0 0 5-15,11 0 2 0,0-5-88 0,6 5-18 16,-5 0-3-16,4 5-1 0,7-10-54 0,-6 5-11 0,0-5-3 0,0 5 0 16,17 0 3-16,-6-5 1 0,6 0 0 0,6-5 0 15,5 0-18-15,6 0-4 0,-6-11-1 0,0 1 0 16,1 0-10-16,5-5 0 0,-6 5 0 0,6 0 8 31,-6 0-51-31,6-5-10 0,-6 10-3 0,0-6-518 0,1 6-104 0</inkml:trace>
          <inkml:trace contextRef="#ctx0" brushRef="#br0" timeOffset="351561.2626">1689 6536 748 0,'-11'-20'33'0,"11"20"7"0,6-10-32 0,-6 10-8 16,-12-10 0-16,12 10 0 0,0 0 123 0,0 0 22 15,-5-10 5-15,-12 10 1 0,5 5-52 0,1 5-11 16,0 5-1-16,-6 16-1 0,5 9-30 0,-5 5-5 16,0 5-2-16,-5 6 0 0,-1 4-1 0,1 5-1 15,-1 6 0-15,0 4 0 0,6 5 7 0,-5 6 2 16,-1 4 0-16,1 1 0 0,-1 4-16 0,0-4-4 15,-5 4 0-15,5 6 0 0,6-11-25 0,-5-4-11 16,-6 4 8-16,5-4-8 0,0-6 0 0,6-9-11 16,0-11 1-16,0-5 0 15,6-4-131-15,5-16-27 0,1-5-4 0,-1-5-2 0</inkml:trace>
          <inkml:trace contextRef="#ctx0" brushRef="#br0" timeOffset="351988.8955">2181 6315 1497 0,'6'-15'133'0,"-6"15"-106"0,0 0-27 0,0 0 0 16,0 0 98-16,0 0 14 0,0 0 4 0,6 10 0 0,5 5-67 0,-11 5-13 16,6 1-2-16,-1 9-1 0,-5 5 5 0,0 5 1 15,-5 15 0-15,-1 6 0 16,-5 9 1-16,5 11 0 0,-11 4 0 0,0 5 0 0,0 1-13 0,-6-1-3 15,1 1 0-15,-6-1 0 0,5 1-12 16,0-1-4-16,1-4 0 0,-1 4 0 0,-5-9-8 16,5-6 0-16,6 1 9 0,-5-11-9 0,5-10 14 0,0-4-2 15,0-6 0-15,5-10 0 0,7-10-12 0,-1-5 0 16,-5-10 0-16,11-10 0 0,0 0 0 0,0 0 0 16,-6-20 0-16,12-10 0 0,11-5 0 0,-6 0 0 15,6-16 0-15,6 6 0 0,-1 0 0 0,6 5-12 16,1 4 3-16,5 6 0 0,0 5 9 0,-6 10 0 15,6 5 0-15,5 10 0 0,-5 10 0 0,0 5 0 16,6 5-9-16,-1 10 9 0,1 6-10 0,-6-1 10 16,6 0-13-16,5 5 5 15,0 0-126-15,0 1-25 0,1-1-5 0</inkml:trace>
          <inkml:trace contextRef="#ctx0" brushRef="#br0" timeOffset="353661.0533">3312 7723 1098 0,'17'-5'48'0,"-17"5"11"0,0-5-47 0,6 0-12 16,0-5 0-16,5 0 0 0,-5 5 114 0,-6-5 21 15,0 0 4-15,0-1 1 0,5 1-45 0,-5 0-9 16,-5-5-2-16,-1 5 0 0,6 0-34 0,-6 0-7 16,1 5-2-16,5 5 0 0,-12-5-24 0,1 0-5 15,0 0 0-15,5 5-1 0,-5 0-11 0,-6 5 0 16,6-5 0-16,-6 0 0 0,5 0 0 0,-5 5 8 15,0-5-8-15,0 10 0 0,6 0 0 0,-6 0 0 16,0 0 0-16,0 0 0 0,6 0 0 0,0 0 0 16,-6 0 0-16,5-4 0 0,1 9 0 0,-6 0 0 15,6 0 0-15,-1 0 0 0,1 5 0 0,0 0 0 16,5 5 11-16,-5 5-11 0,5 1 12 0,-5-6-4 16,5 10-8-16,0-5 12 0,1 0 0 0,-1 0 0 15,6 0 0-15,0 1 0 0,0-11-1 0,6 0-1 16,-1 0 0-16,1-5 0 0,5-5-10 0,-11-10 8 0,17 10-8 0,-5-5 8 15,5-5-8-15,5-5 0 0,-5-5 9 16,6-5-9-16,0-5 0 0,-1-5 0 0,6-10 0 0,1 4 8 16,-1-9-8-16,-5 0-8 0,5-10 8 0,-5-1-12 15,5 11 12-15,-6-5 0 0,-10 5-9 0,5 5 9 16,0-1 0-16,0 11 10 0,-12 0-1 0,7 5 0 16,-12 10 5-16,5 0 1 0,-5 10 0 0,0 0 0 15,0 0 20-15,0 0 4 0,0 10 1 0,-5 10 0 16,-1 10-28-16,6-5-4 0,6 6-8 0,-1 4 11 15,7 0-11-15,-1-5 0 0,0 5 0 0,6-5 0 16,6 1 0-16,-1-6 0 0,1 0-12 0,0-5 12 16,-1-5-48-16,7-5-3 0,-1 0 0 0,6-5-642 15,-6-5-129-15</inkml:trace>
        </inkml:traceGroup>
        <inkml:traceGroup>
          <inkml:annotationXML>
            <emma:emma xmlns:emma="http://www.w3.org/2003/04/emma" version="1.0">
              <emma:interpretation id="{306FE9DA-9A22-4D16-B720-8C3F00FC5D61}" emma:medium="tactile" emma:mode="ink">
                <msink:context xmlns:msink="http://schemas.microsoft.com/ink/2010/main" type="inkWord" rotatedBoundingBox="8129,8744 13412,8630 13450,10414 8168,10529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51710.62">8402 7406 1407 0,'-17'-15'62'0,"12"15"14"0,-1-10-61 0,0 5-15 16,1 0 0-16,5 5 0 0,-6-10 84 0,1 0 15 16,5-5 2-16,0 5 1 0,5-5-34 0,1-5-8 15,5 5 0-15,0 0-1 0,6-11-27 0,0 1-6 0,0-5-1 0,6-5 0 16,0 10-10-16,5-5-3 0,-6-1 0 0,7 6 0 16,-1 5-4-16,-5 5 0 0,-6 0-8 0,0 5 12 15,0 0-12-15,-6 10 8 0,0 5-8 0,-5 10 0 16,0 0 0-16,-6 10 0 0,-6 10 0 0,0 1 0 15,1 14 0-15,-1 0 0 0,0 5 0 0,-5 6 0 16,11 4 0-16,-6-5 0 0,1-4 0 0,5-1 0 16,0-5 0-16,0-4 0 0,5-1 0 0,1-5 0 15,0 0 0-15,-1-5 0 0,7-4 0 0,-7-6 0 16,7-5 0-16,-1-5 0 0,6-5 0 0,-6 0 0 16,0-5 10-16,1-10-10 0,10 0 10 0,1-10-10 15,0-5 24-15,-1-10-2 0,-5 0 0 0,6-11 0 16,5-4-12-16,0 0-2 0,1-10-8 0,-7-6 12 15,7-4-12-15,-1 5 0 0,-6-6 0 0,1 6 0 16,0 0 12-16,-6 9-4 0,0 6-8 0,0 5 12 0,-12 15 11 16,1 0 1-16,0 9 1 0,-6 16 0 0,0 0-1 0,0 0-1 15,0 0 0-15,5 21 0 0,1 9-23 0,-12 5 8 16,6 5-8-16,-5 0 0 0,5 6 0 0,0 4 0 16,-6 0 0-16,6 0 8 0,0 6-8 0,6-11 0 15,-6 5 0-15,5 0 8 0,-5-4-8 0,12 4-8 16,-7-5 8-16,1 0-12 15,0-9-156-15,-6 4-32 0,5 0-7 0</inkml:trace>
          <inkml:trace contextRef="#ctx0" brushRef="#br0" timeOffset="451822.2621">9958 7331 2091 0,'0'0'92'0,"28"-5"20"0,0 5-89 0,1 5-23 0,-1 5 0 0,-5 5 0 16,-1 10 53-16,-5 0 7 0,6 11 0 0,-12-1 1 16,0 5-25-16,1 5-6 0,-7 0-1 0,-5 1 0 15,0 4-7-15,-5 5-2 0,-7 1 0 0,1-1 0 16,-6 0-20-16,0 5 0 0,-6-4 0 0,-5-1 8 16,6 0-117-16,-7-4-23 0,-5 4-5 15</inkml:trace>
          <inkml:trace contextRef="#ctx0" brushRef="#br0" timeOffset="452198.0538">10648 7376 1944 0,'11'-15'43'0,"0"0"9"0,-5-10 1 0,11-5 1 0,6 5-43 0,5-1-11 15,-5 6 0-15,-1 0 0 0,-5 0 17 0,6 15 2 16,-23 5 0-16,22 5 0 0,-10 5-9 0,-1 10-2 0,-5 10 0 0,-1 11 0 16,1 9-8-16,-6 5 0 15,0 6 9-15,0 4-9 0,0-5 18 0,0 1-1 16,11-1 0-16,-5-5 0 0,5 0 7 0,1-4 2 16,-1-6 0-16,0-5 0 0,1-5-5 0,-1-9-1 15,0-1 0-15,0-10 0 0,1-5 11 0,-12-10 1 16,17 0 1-16,-6-10 0 0,6 5-1 0,0-10-1 15,6-5 0-15,-6-6 0 0,5 1-11 0,1-10-1 0,-1 5-1 0,7-10 0 16,-7 5-4-16,7-11-1 0,-1 1 0 0,0-5 0 16,0-1-13-16,1 1 0 0,-7 0-9 0,7 5 9 15,-1-6 17-15,-5 6 10 0,-7 5 1 0,1 10 1 32,-5 0-71-32,-1 4-14 0,0 1-4 0,1 5-1083 0</inkml:trace>
          <inkml:trace contextRef="#ctx0" brushRef="#br0" timeOffset="452437.2385">12197 6607 1944 0,'23'-15'86'0,"-6"20"18"0,6 10-84 0,5 0-20 15,0 10 0-15,1 10 0 0,-7 1 99 0,1 9 15 16,-1 5 3-16,-5 5 1 0,-5 11-18 0,5-1-4 15,-12 6-1-15,7-1 0 0,-7 5-23 0,1 1-5 16,-6-1-1-16,-6 6 0 0,1-6-42 0,-7 5-8 16,7-9-1-16,-12 4-1 0,-12 1-14 0,1-6 9 15,-6-5-9-15,0-4 8 16,0 4-61-16,0-5-13 0,-5 1-2 0,5-6-784 0,-6-10-156 16</inkml:trace>
          <inkml:trace contextRef="#ctx0" brushRef="#br0" timeOffset="451056.2523">7367 6803 172 0,'0'0'8'0,"0"-5"1"0,0 5-9 0,0-10 0 15,0 0 0-15,0 10 0 0,0-15 140 0,6 5 25 16,-6 10 6-16,0-10 1 0,6 0-70 0,-6 10-14 16,0 0-2-16,0-10-1 0,0 0-17 0,0 0-4 15,-6 5-1-15,0-6 0 0,6 6-11 0,0 5-3 16,-5-5 0-16,5 5 0 0,-12 5 5 0,7 5 1 16,-7 1 0-16,7 9 0 0,-1 5 1 0,-5 10 1 0,0 10 0 0,-1 5 0 15,-5 11 3-15,12-1 0 0,-12 11 0 16,5-1 0-16,7 5-7 0,-1 1-1 0,-5 4 0 0,5-4 0 15,6 4-27-15,0-5-5 0,0-9-2 0,6 4 0 16,-1 1-1-16,1-1 0 0,0-5 0 0,5 6 0 16,-5-6-17-16,5-5-9 0,0 6 1 0,6-11 0 15,-5-5-100-15,4-5-19 16,1 1-4-16,0-16-502 0,6 0-101 0</inkml:trace>
        </inkml:traceGroup>
        <inkml:traceGroup>
          <inkml:annotationXML>
            <emma:emma xmlns:emma="http://www.w3.org/2003/04/emma" version="1.0">
              <emma:interpretation id="{8281A283-B902-4A31-AF3C-DC9F9C2F561A}" emma:medium="tactile" emma:mode="ink">
                <msink:context xmlns:msink="http://schemas.microsoft.com/ink/2010/main" type="inkWord" rotatedBoundingBox="14842,9012 15653,8995 15677,10109 14866,10127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53226.3313">14714 7059 864 0,'-11'-25'38'0,"11"15"8"0,0-5-37 0,0 0-9 16,-6 5 0-16,-5-5 0 0,0 5 152 0,-1 0 28 16,1 5 5-16,-6 0 2 0,-5 0-83 0,-7 5-17 15,1 5-3-15,-6 0-1 0,-6 10-33 0,-5 0-6 16,-6 5-2-16,-5 10 0 0,-1 5-6 0,6 1 0 15,6 4-1-15,0 5 0 0,-6 10 2 0,11 6 1 16,6-1 0-16,6 0 0 0,0 1-19 0,11-1-4 16,6-5-1-16,5 1 0 0,6-6-1 0,11 0 0 15,0 0 0-15,12-9 0 0,5 4-5 0,1-5-8 16,-1-10 11-16,6 0-11 0,5-9 0 0,12-1 0 16,-5-5 0-16,5-5 0 0,-6-5-16 0,6-10-6 15,-6 0-2-15,0-5 0 16,0-5-160-16,-5-5-32 0</inkml:trace>
          <inkml:trace contextRef="#ctx0" brushRef="#br0" timeOffset="453424.3551">14109 7477 1681 0,'0'0'74'0,"0"0"16"15,0 0-72-15,0 0-18 0,0 0 0 0,0 0 0 16,0 0 80-16,0 0 13 0,17 0 3 0,11 0 0 0,-5 0-51 0,17 0-9 16,5-5-3-16,0 0 0 0,12 5-21 0,-6 0-4 15,5-5 0-15,-5-5-648 16,11 10-130-16</inkml:trace>
        </inkml:traceGroup>
        <inkml:traceGroup>
          <inkml:annotationXML>
            <emma:emma xmlns:emma="http://www.w3.org/2003/04/emma" version="1.0">
              <emma:interpretation id="{2041C2B8-B4C3-40A5-92FD-6B88938EA353}" emma:medium="tactile" emma:mode="ink">
                <msink:context xmlns:msink="http://schemas.microsoft.com/ink/2010/main" type="inkWord" rotatedBoundingBox="17354,7498 20861,7422 20917,10036 17411,10112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56629.8002">19969 7653 1382 0,'-12'0'123'0,"1"0"-99"16,11 0-24-16,0 0 0 0,-11 0 136 0,-6-5 21 16,11 0 5-16,6 5 1 0,0 0-31 0,-11-5-7 15,5 5-1-15,6 0 0 0,0 0-73 0,0 0-15 16,0 0-4-16,0 0 0 0,0 0-32 0,0 0-17 15,11 5 1-15,1 5 1 16,-1 0-141-16,0 0-28 0,12 0-5 0</inkml:trace>
          <inkml:trace contextRef="#ctx0" brushRef="#br0" timeOffset="454307.8267">16886 7250 1594 0,'0'0'35'0,"0"0"7"0,11 6 2 0,6-6 1 0,12 0-36 0,-7 0-9 15,7 0 0-15,5-6 0 0,0 1 69 0,11-10 12 16,0 5 3-16,0-5 0 0,1 5-16 0,10 0-4 16,1-5 0-16,-6 5 0 0,-6 5-44 0,0 0-10 15,6 0-2-15,5 0 0 16,-5 0-137-16,-5 0-28 0,38 10-6 0,-33-5-1 0</inkml:trace>
          <inkml:trace contextRef="#ctx0" brushRef="#br0" timeOffset="455162.2105">18425 6522 921 0,'0'0'82'0,"17"-10"-66"15,5-1-16-15,6-4 0 0,6 15 163 0,12-10 29 16,5 0 5-16,-1 0 2 0,1 5-112 0,12-5-23 16,-1 5-4-16,0 0 0 0,-5-10-36 0,10 5-8 0,1 5 0 0,6 0-573 15,-12 0-115-15</inkml:trace>
          <inkml:trace contextRef="#ctx0" brushRef="#br0" timeOffset="455059.1368">18871 6210 1652 0,'0'0'36'0,"6"-10"8"0,-6 0 2 0,11 0 0 0,1 5-37 0,-1-5-9 16,6 10 0-16,0-5 0 0,11 0 27 0,-5-5 3 15,5 5 1-15,-5-6 0 0,5 6 9 0,0-5 1 16,12-5 1-16,-12 0 0 0,-11 0-23 0,11 0-5 15,1-5-1-15,5 0 0 0,-17 0-5 0,0 0-8 16,0-6 11-16,-6-4-11 0,0 5 23 0,-11-10-3 16,-17 5 0-16,6 0 0 0,11-6-11 0,-6 6-9 0,-16-5 12 0,5 5-12 15,5-5 18-15,1 5-3 16,0-6-1-16,-1 6 0 0,-5 0-6 0,0 0 0 0,17 0-8 0,-5 10 12 16,-7 5-12-16,7 0 0 0,-7 4 0 0,12 1 0 15,0 10 8-15,0 0-8 0,-11 0 0 0,0 5 0 16,0 0 8-16,-1 6-8 0,-5 9 0 0,0 5 0 15,6 5 24-15,0 5 0 0,-6 15-1 0,5 1 0 16,1 4 5-16,-6 0 0 0,6 6 1 0,0 4 0 16,-1 0 15-16,7 6 4 0,-7-6 0 0,1 10 0 15,0 6 3-15,5-1 1 0,0-4 0 0,-5-1 0 16,0-5-26-16,-1 1-5 0,-5-6-1 0,0-4 0 16,-5-1-20-16,5-5-8 0,-11-5 0 0,5 6 0 15,-5-6-92-15,-1-10-17 0,7-5-4 0,-7-4-984 16</inkml:trace>
          <inkml:trace contextRef="#ctx0" brushRef="#br0" timeOffset="454517.4686">16479 7984 1292 0,'0'0'57'0,"0"0"12"16,-11 11-55-16,11-11-14 0,5 10 0 0,-5-10 0 15,0 0 86-15,12 5 14 0,-1 5 4 0,6-10 0 16,17 0-5-16,0-5-1 0,-6-5 0 0,17-6 0 15,12 1-56-15,11-5-11 0,-6 5-3 0,6-5 0 16,5 0-28-16,-5-5-18 0,6 5 2 0,-1 0-912 16</inkml:trace>
          <inkml:trace contextRef="#ctx0" brushRef="#br0" timeOffset="453829.3572">16818 6763 288 0,'0'-10'25'0,"0"0"-25"0,-5 0 0 0,5 0 0 16,0 10 249-16,0-10 45 0,0 0 9 0,0 10 1 15,0 0-145-15,0 0-30 0,0 0-5 0,5 15-2 16,7 5-53-16,-1 5-10 0,-5 10-3 0,-1 5 0 15,1 6 11-15,0 9 1 0,-1 0 1 0,-5 10 0 16,0-4-1-16,-5 4-1 0,-1 6 0 0,0 4 0 16,-11-10-19-16,6 6-3 0,0-11-1 0,-6 5 0 15,0-4-23-15,0-1-5 0,0-10 0 0,5 1-1 16,-4-11-15-16,4 0 0 0,-5-5 0 0,6-5 0 16,5-5-22-16,-5-4-4 0,5-6-1 15,6 0-764-15,0-15-153 0</inkml:trace>
          <inkml:trace contextRef="#ctx0" brushRef="#br0" timeOffset="454127.3867">16688 6808 1209 0,'6'-10'108'0,"-6"0"-87"16,0 0-21-16,6-5 0 0,5 5 100 0,0-5 15 15,-5 5 3-15,-1 0 1 0,7 0-43 0,-1 0-8 0,6-6-1 0,0 6-1 16,6 0-10-16,5-5-1 0,0 5-1 0,12 0 0 16,5-5-2-16,-5 5 0 0,11-5 0 0,5 0 0 15,1 5-28-15,5 0-5 0,0-5-2 0,6 5 0 16,-11 0-3-16,10 5-1 0,-4-1 0 0,-1 1 0 16,0 5-13-16,-5-5 0 0,-7 5 8 0,1-5-8 15,-5 5 0-15,-7 5-13 0,1 0 2 0,-12-5 1 31,0 5-102-31,-5 6-20 0,-6-6-4 0,-6 5 0 0,1 0-71 16,-12 0-13-16,0 20-4 0,-17-10 0 0</inkml:trace>
          <inkml:trace contextRef="#ctx0" brushRef="#br0" timeOffset="459263.5975">16847 8040 288 0,'0'0'12'0,"0"0"4"0,0 0-16 0,0 0 0 16,0 0 0-16,0 0 0 0,0 0 94 0,0 0 16 0,0 0 3 0,0 0 1 15,0 0-68-15,0 0-14 0,0 0-2 0,0 0-1 16,0 0-17-16,0 0-3 0,0 0-1 0,0 0 0 16,0 0 0-16,0 0-8 0,-6-5 12 0,6 5-4 15,0 0-8-15,0 0 0 0,-6-5 0 0,1 0 0 16,-1-5 22-16,6 10 2 0,0 0 1 0,0 0 0 15,0-5 4-15,-6 0 1 0,6 5 0 0,-5-5 0 16,5 5-3-16,0 0-1 0,0 0 0 0,0 0 0 16,0 0-2-16,0 0 0 0,0 0 0 0,0 0 0 0,0 0 4 15,0 0 0-15,0 0 0 0,0 0 0 16,17-5 0-16,-6-1 0 0,0 1 0 0,6 0 0 0,0 0 16 0,-6 5 3 16,-11 0 1-16,29-5 0 0,-7 5 2 0,1-5 1 15,0 5 0-15,5 0 0 0,0 0-23 0,6 0-5 16,-6-5-1-16,6 5 0 0,-5-5-8 0,5 0-2 15,5 5 0-15,1 0 0 0,5 0-12 0,-5 0-16 16,5 0 3-16,0 5-827 16</inkml:trace>
        </inkml:traceGroup>
        <inkml:traceGroup>
          <inkml:annotationXML>
            <emma:emma xmlns:emma="http://www.w3.org/2003/04/emma" version="1.0">
              <emma:interpretation id="{714C222D-ECBA-46B9-A1F2-63A9A664FF71}" emma:medium="tactile" emma:mode="ink">
                <msink:context xmlns:msink="http://schemas.microsoft.com/ink/2010/main" type="inkWord" rotatedBoundingBox="22709,8292 25406,8233 25440,9815 22743,9874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60530.2941">21863 6858 979 0,'0'-15'87'0,"12"-5"-70"15,-12-5-17-15,17-5 0 0,-6 0 190 0,12 5 34 16,-1-6 8-16,6 6 0 0,12-5-139 0,0 5-28 0,-1 0-5 0,12 5-2 16,-6 5-46-16,6 0-12 0,-5 10 0 0,4 5 0 15,-4 5 0-15,-7 5 8 0,1 10-8 0,-6 5 8 16,0 10-8-16,-17 0 0 0,-6 11 0 0,-5-1-11 16,-12-5-1-16,-5 5 0 0,-6 0 0 0,-6 1 0 15,-11-1 12-15,0-5 0 0,6-5 0 0,-12 1-8 16,6-6 8-16,0-5 0 0,-5 0 0 0,5-10 8 15,0-5 2-15,6 0 1 0,11-5 0 0,-6 0 0 16,12-10-3-16,5 5 0 0,1-10 0 0,10 5 0 16,7-10-8-16,4 5 0 0,13-5 0 0,5 0 0 15,0 0 0-15,5 0-11 0,1 5 3 0,-1 5 0 16,7 15 8-16,-7-5-8 0,-5 10 8 0,0 0-8 0,0 5 8 16,-6 5 0-16,-5 0 0 0,-6 10 0 0,-6 1 0 0,-5-1 0 15,-6 0 0-15,-6 0 0 0,1 0 38 0,-7 1 3 16,-5-1 1-16,-5 5 0 0,5-10-10 0,-6 0-1 15,-5-5-1-15,0 1 0 0,-1-1-30 0,-5 0 8 16,6-5-8-16,-6 0 0 16,-6-5-26-16,7 5-8 0,-7-5-2 0,0 5-618 15,-5-5-124-15</inkml:trace>
          <inkml:trace contextRef="#ctx0" brushRef="#br0" timeOffset="461094.7759">23130 7286 1681 0,'12'-5'36'0,"-7"0"8"0,7 5 2 0,-1 0 2 0,0 5-38 0,-5 5-10 0,5 5 0 0,-5 10 0 16,-6 5 41-16,5 0 7 0,-5 5 0 0,0 6 1 15,0-11-1-15,0 5-1 0,0 0 0 0,0 0 0 16,6-9-38-16,0-1-9 0,-6-5 0 0,5 0 0 16,7-10 0-16,-1 0 0 0,0-10 0 0,1 0 0 15,5 0 18-15,0-5 2 0,5-10 0 0,1-5 0 16,5-5-4-16,-5-6-1 0,11 1 0 0,-6-10 0 16,0 0 0-16,0-5 0 0,1-1 0 0,5 1 0 15,-6 5-3-15,-11 5 0 0,0 5 0 0,0 4 0 16,0 6 7-16,0 10 1 0,-6 5 0 0,-11 5 0 0,0 0-12 15,6 15-8-15,-1 5 9 0,1 11-9 0,0-1 0 0,5 5 8 16,-11 5-8-16,6 0 0 0,-1-4 11 0,-5-1-1 16,12-5 0-16,-7-5 0 0,7-5-10 0,5-5 0 15,-6 0 0-15,6-10 0 0,0 0 0 0,6-5 0 16,-7-5 0-16,7-5 0 0,5-5 19 0,-5-5 11 16,-6 0 2-16,6-10 1 0,-6 0-17 0,5-6-3 15,-5-4-1-15,6 0 0 0,-6 0 7 0,0-10 1 16,0 4 0-16,5-14 0 0,-5 5 9 0,6-6 3 15,-6 1 0-15,0-10 0 0,5-1-32 0,-5-4 0 16,-5-6 0-16,5 1 0 0,0 15-9 0,0-1-8 16,0-4-2-16,0 5 0 0,5 14 19 0,-5 6 0 15,-6 15 0-15,6 5 0 0,-5 10 0 0,-1 10 0 16,-5 10 0-16,5 5 0 0,-11 10 0 0,-6 15 0 0,6 5 0 0,-5 11 0 16,-7-1 0-16,-5 5 0 0,6 0 0 0,0 11 0 15,5-6 0-15,-5 0 0 0,5-4 0 0,1 9 0 16,-1-10 17-16,6 1 7 0,-6-1 2 0,1-5 0 15,5 0-26-15,0-4 0 0,0-1 8 0,0-5-8 16,0-5-20 0,0-4-7-16,5-1-1 0,-5 5-768 0,0-10-155 0</inkml:trace>
          <inkml:trace contextRef="#ctx0" brushRef="#br0" timeOffset="461220.5361">23786 6738 1670 0,'12'-20'148'0,"-12"20"-118"15,11-10-30-15,6 0 0 0,6-1 66 0,-1 1 7 16,12 0 2-16,-6 5 0 0,1-10 5 0,5 5 2 16,0 0 0-16,11 0 0 0,-6 5-50 0,12-10-9 15,0 5-3-15,11 0 0 16,12 0-155-16,-6 0-31 0</inkml:trace>
          <inkml:trace contextRef="#ctx0" brushRef="#br0" timeOffset="459977.7641">21926 6743 1119 0,'0'0'49'0,"0"0"11"0,0 0-48 0,0 0-12 0,0 0 0 0,0 0 0 16,0 0 73-16,0 0 12 0,0 15 3 0,0 5 0 16,0 5-16-16,-6 10-4 0,0 11 0 0,6 4 0 15,-5 10-6-15,-1-5-2 0,6 1 0 0,-6 4 0 0,1 0 0 0,-7-4 0 16,7-1 0-16,-7 0 0 0,7-4-16 0,-1-1-3 16,0-10-1-16,1 5 0 0,-1-10-32 0,-5 1-8 15,5-1 0-15,0-5 0 16,1 0-103-16,5-5-22 0,-6 0-5 0</inkml:trace>
        </inkml:traceGroup>
        <inkml:traceGroup>
          <inkml:annotationXML>
            <emma:emma xmlns:emma="http://www.w3.org/2003/04/emma" version="1.0">
              <emma:interpretation id="{E33A44C0-B1FC-41A4-BCA0-63B81CE34B0B}" emma:medium="tactile" emma:mode="ink">
                <msink:context xmlns:msink="http://schemas.microsoft.com/ink/2010/main" type="inkWord" rotatedBoundingBox="27226,7885 30277,7819 30319,9781 27269,9847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62356.1815">26394 6964 230 0,'-34'-5'20'0,"22"0"-20"0,1 5 0 0,0-5 0 0,5 0 272 0,-5 0 51 16,11 5 9-16,0 0 3 0,0 0-173 0,0 0-34 16,0 0-8-16,0 0 0 0,11-5-61 0,12 5-12 15,5-5-3-15,12-5 0 0,5 5-12 0,6 0-2 16,5 0-1-16,12-5 0 0,-11 0 6 0,-6 4 1 16,11-4 0-16,-6 0 0 0,1 5-36 0,0 0 0 15,5 0 0-15,-11-5 0 16,0 5-129-16,-1 0-27 0,1 5-4 0,-11-5-678 15</inkml:trace>
          <inkml:trace contextRef="#ctx0" brushRef="#br0" timeOffset="462577.573">27321 6160 1267 0,'0'0'56'0,"0"0"12"0,0 0-55 0,0 0-13 0,0 0 0 0,0 25 0 16,-11 5 105-16,0 15 19 0,-12 0 3 0,0 16 1 15,1 9 0-15,-12 16 0 0,-6-1 0 0,-5 6 0 16,-6 4-36-16,6-4-8 0,5-1 0 0,-11 6-1 16,12-11-47-16,-1 0-10 0,6-9-2 0,0-1 0 15,0-4-24-15,0-11 0 0,0-5 0 0,12-4 0 16,-1-11 0-16,1-5-20 0,5-5 3 0,5-5-736 16,1-5-147-16</inkml:trace>
          <inkml:trace contextRef="#ctx0" brushRef="#br0" timeOffset="463261.202">28079 5783 2016 0,'0'0'179'0,"0"0"-143"16,17 10-36-16,-6 15 0 0,1 0 38 0,-7 15 1 15,1 5 0-15,-6 16 0 0,-6 4 27 0,-5 10 6 16,-6-4 0-16,-6 19 1 0,1-4-58 0,-12-1-15 15,-17 6 0-15,0 4 0 0,6-9 34 0,-6-1 4 16,0 1 1-16,-6-1 0 0,7-4-31 0,10-6-8 16,-5-10 0-16,11-9 0 0,6-11 0 0,-1-5 0 15,12-10 0-15,0-5 0 0,6-10 0 0,0-5 0 16,5 1 0-16,6-11 0 0,0 0 0 0,0 0 8 16,6-21-8-16,5-4 8 0,12-10-8 0,-1 0 0 15,7-10 0-15,4-1 0 0,1 1 0 0,6 0 0 16,5 5 0-16,0 5 0 0,1 4 0 0,-12 11 0 0,5 0 0 15,-10 10 0-15,-7 5 0 0,1 15 0 0,-6-5 0 0,0 15 0 16,-6 0 0-16,-5 11 0 0,-12-1 0 0,6 5 0 16,-6 0 0-16,1 0 0 0,5 0 0 0,0 1-8 15,0-6 8-15,5 0 0 0,-5-5 8 0,6 0-8 16,0-10 0-16,-1 0 0 0,-5-15 0 0,6 5 0 16,5 0-13-16,1-5 2 0,-1-5 1 0,6-5 0 15,0-5-1-15,0 0 0 0,5-10 0 0,1 0 0 16,5 0 11-16,-5 0 0 0,5 0-9 0,-5-1 9 15,0 6 0-15,-7 5 0 0,1 0 0 0,0 5 0 0,0 10 0 16,-5 0 12-16,-1 5-12 0,6 5 12 0,-11 5-12 0,5 0 0 16,-5 5 0-16,5 1 0 0,-5 4 9 0,-1 0-9 15,1 0 10-15,0 0-10 0,5-5 0 0,-5 0 0 16,-1-5 0-16,-5-15 0 0,11 10 12 0,-11-10-3 16,12 5-1-16,10-5 0 0,-5-5 4 0,0 0 0 15,0-5 0-15,6-10 0 0,11-5 16 0,-6-5 3 16,6 0 1-16,6-5 0 0,-1-1-20 0,12 1-3 15,-6-5-1-15,12 0 0 16,5 0-28-16,0 9-5 0,-5 1-2 0,-6 5 0 0,-6 10 42 0,-5 0 8 16,-1 10 1-16,-10 0 1 0,-1 10-40 0,-6 0-8 15,-5 5-1-15,0 5-1 0,-5-5 47 0,-1 5 10 16,0 5 1-16,-5-5 1 0,-6 11-17 0,0-6-3 16,-6-5-1-16,-5 5 0 0,5 0 3 0,-5-5 1 15,-6 0 0-15,0-5 0 0,-5 0-3 0,-1 0-1 0,-11-5 0 0,-11 5 0 16,-6-10-13-16,0 5 8 0,-6-5-8 15,-5 5 0 1,6-5-43-16,-1 0-14 0,0 0-3 0,1-5-1185 0</inkml:trace>
          <inkml:trace contextRef="#ctx0" brushRef="#br0" timeOffset="463376.7406">28905 6190 2602 0,'0'0'57'0,"0"0"12"0,0-5 3 0,0 5 1 0,0 0-58 0,0 0-15 15,0 10 0-15,0 5-768 16,-17 0-157-16</inkml:trace>
        </inkml:traceGroup>
      </inkml:traceGroup>
      <inkml:traceGroup>
        <inkml:annotationXML>
          <emma:emma xmlns:emma="http://www.w3.org/2003/04/emma" version="1.0">
            <emma:interpretation id="{1F3D6C74-FC0C-499F-B105-6FBBB17375FA}" emma:medium="tactile" emma:mode="ink">
              <msink:context xmlns:msink="http://schemas.microsoft.com/ink/2010/main" type="line" rotatedBoundingBox="3229,11042 32825,10296 32875,12278 3279,13024"/>
            </emma:interpretation>
          </emma:emma>
        </inkml:annotationXML>
        <inkml:traceGroup>
          <inkml:annotationXML>
            <emma:emma xmlns:emma="http://www.w3.org/2003/04/emma" version="1.0">
              <emma:interpretation id="{5D920233-B7FA-437E-B81C-22F528B1E5EB}" emma:medium="tactile" emma:mode="ink">
                <msink:context xmlns:msink="http://schemas.microsoft.com/ink/2010/main" type="inkWord" rotatedBoundingBox="3236,11300 5032,11255 5066,12605 3270,12650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464672.3088">2435 9880 1209 0,'-11'-15'108'0,"11"15"-87"0,-6-10-21 0,6 10 0 0,0 0 108 0,0 0 16 16,-5-11 4-16,-1 1 1 0,6 10-33 0,-6 0-8 15,1 0 0-15,-7 0-1 0,7 10-39 0,-7 1-7 16,1 4-1-16,5 5-1 0,-5 0-3 0,6 10-1 15,-7 0 0-15,12 5 0 0,0 6-35 0,0 4 0 16,-5-5 0-16,10-5 0 0,1 5 21 0,5 1-2 16,0-6-1-16,1 0 0 0,-1 0-10 0,6-5-8 15,0 1 9-15,-6-1-9 16,6-15-54-16,0 5-17 0,0-5-3 0</inkml:trace>
          <inkml:trace contextRef="#ctx0" brushRef="#br0" timeOffset="464831.8205">2560 9261 2066 0,'-17'-10'92'0,"11"5"18"0,0 0-88 0,1 0-22 0,-7 0 0 0,12 5 0 16,0 0-33-16,0 15-11 0,-5 0-3 0,5 5 0 15</inkml:trace>
          <inkml:trace contextRef="#ctx0" brushRef="#br0" timeOffset="465341.2199">3120 9913 1555 0,'0'0'138'0,"11"-5"-110"16,0 0-28-16,6 5 0 0,6 0 59 0,-6 5 6 15,0 0 2-15,5 10 0 0,-5 5-3 0,0 0 0 16,0 5 0-16,-6 10 0 0,6-4-54 0,0 4-10 16,-11-5 0-16,5 0 0 0,-5 0 0 0,-1 0 0 15,1-4 0-15,-6-1 0 0,0-5 11 0,0-5-3 16,-6 0-8-16,1 0 12 0,5-15 0 0,0 0 0 16,0 0 0-16,0 0 0 0,0 0 4 0,0 0 1 15,-6-15 0-15,0-5 0 0,1-5-4 0,5-5-1 16,5-6 0-16,7 1 0 0,-1-5-4 0,0 0 0 15,6-5-8-15,6-1 12 0,5 11 5 0,-5 5 1 16,10 0 0-16,-4 10 0 0,-1 5-6 0,6 5-2 16,0 10 0-16,-1 10 0 0,-10 15-10 0,0 10 0 0,-6 5 0 0,5 10 0 15,-5 6 0-15,-6-1 0 0,-5-5 0 0,0 11 0 16,-1-11 0-16,-5 0 8 0,-11-5-8 0,11-4 0 16,-6-1 8-16,1-15-8 0,-1 0 0 0,0-10 8 15,-5-5-8-15,5 0 12 0,1-10-12 0,-1-10 12 16,6 0 23-16,-5-10 5 0,5-10 0 0,5-5 1 15,1-5-22-15,5-6-5 0,0 1-1 0,1-5 0 16,5-1-4-16,0 1-1 0,0 0 0 0,5 5 0 16,1 4 0-16,-1 6 0 0,1 10 0 0,-1 10 0 15,-5 5-8-15,6 5 10 0,-6 5-10 0,0 10 10 16,0 5-10-16,0 5 8 0,-6 0-8 0,0 11 8 0,0 4-8 16,1 0 0-16,-7 5 0 0,1-5 8 15,5 6-29-15,-11-1-7 0,6 0 0 0,0-5-1126 16</inkml:trace>
        </inkml:traceGroup>
        <inkml:traceGroup>
          <inkml:annotationXML>
            <emma:emma xmlns:emma="http://www.w3.org/2003/04/emma" version="1.0">
              <emma:interpretation id="{D3C616B7-72B5-4C18-BECF-D8C4A2BBB26D}" emma:medium="tactile" emma:mode="ink">
                <msink:context xmlns:msink="http://schemas.microsoft.com/ink/2010/main" type="inkWord" rotatedBoundingBox="5654,11019 9323,10926 9369,12767 5701,12860"/>
              </emma:interpretation>
            </emma:emma>
          </inkml:annotationXML>
          <inkml:trace contextRef="#ctx0" brushRef="#br0" timeOffset="465736.1667">4811 9915 2016 0,'0'0'179'0,"-6"5"-143"16,6 5-36-16,0 5 0 0,0 10 76 0,0 0 8 15,0 5 1-15,6 11 1 0,-6-1-25 0,5 0-5 0,-5 0 0 0,0 6-1 16,0 4-15-16,0-5-4 0,0 5 0 0,6 1 0 16,-6 4-12-16,0-10-2 0,-6 5-1 0,6-9 0 15,0-1-3-15,0-5-1 0,-5-5 0 0,5-5 0 16,-6-5-4-16,6-4-1 0,0-6 0 0,0-10 0 16,0 0-2-16,0 0-1 0,0 0 0 0,-11-10 0 15,5-6 0-15,0-9 0 0,1 0 0 0,-7-10 0 16,7-5-9-16,-1-10 0 0,6-6 0 0,0-4 0 15,6 0 0-15,-1-1 0 0,12-9 0 0,0 5 0 16,6-1 0-16,5 6-12 0,6 5 2 0,0 4 1 16,0 6 0-16,0 10 0 0,-11 10 0 0,10 10 0 15,-4 10 9-15,-7 5-12 0,7 5 12 0,-12 10-12 16,5 10 12-16,-10 0 0 0,-7 10-9 0,1 5 9 0,-12 1 0 16,1 4 0-16,-7 0 0 0,-5 5 0 0,-5-4-14 0,-7 4 5 15,1-5 1-15,-6 0 0 16,0 1-102-16,0-6-20 0,0-5-4 0,-5-5-605 15,-1-5-121-15</inkml:trace>
          <inkml:trace contextRef="#ctx0" brushRef="#br0" timeOffset="466045.2224">5721 8930 2073 0,'0'0'184'0,"0"0"-147"0,0 0-29 0,0 0-8 16,0 0 101-16,6 25 19 0,5-5 4 0,0 15 1 16,-5 10-46-16,5 0-10 0,-11 11-1 0,6 4-1 15,0 0-25-15,-6 6-5 0,0-1-1 0,0 5 0 16,0 1-18-16,0 4-4 0,0-4-1 0,0-1 0 16,5 5-13-16,-5-4 0 0,6-6 0 0,0 1 0 31,-6-11-98-31,0 0-26 0,0-5-4 0</inkml:trace>
          <inkml:trace contextRef="#ctx0" brushRef="#br0" timeOffset="466130.2129">6258 9975 1440 0,'0'0'128'0,"0"15"-103"16,-11 5-25-16,11 0 0 0,-6 6 211 0,1 4 37 15,5 0 7-15,-6 5 1 0,6 5-146 0,0 1-30 16,6-6-5-16,-6 0-2 0,0 5-41 0,0 0-8 15,5 1-1-15,1-6-1 16,0 0-194-16,-1-10-38 0</inkml:trace>
          <inkml:trace contextRef="#ctx0" brushRef="#br0" timeOffset="466264.3017">6434 9754 691 0,'-12'-25'30'0,"7"10"7"0,5 0-29 0,0 0-8 15,5 0 0-15,7-1 0 0,-7 1 451 0,7 5 89 16,5 0 17-16,0 5 4 16,11 0-593-16,-5 10-118 0</inkml:trace>
          <inkml:trace contextRef="#ctx0" brushRef="#br0" timeOffset="466812.9739">7090 10352 1612 0,'0'0'144'0,"0"0"-116"0,17 0-28 0,0-10 0 16,5 5 23-16,-5-5-2 0,0 0 0 0,6-5 0 15,5-5 27-15,6 5 4 0,-6-10 2 0,1 5 0 0,5-11-11 0,-6 1-3 16,0 0 0-16,-5 0 0 0,-6-5-27 0,0 5-5 16,-6-1-8-16,0 1 11 0,-5 0 27 15,0 0 6-15,-6-5 0 0,-6 5 1 0,6 4 24 0,0 1 5 16,-11 5 1-16,5 0 0 0,-11 10-7 0,6-5-2 15,-6 5 0-15,0 5 0 0,-6-5-44 0,1 10-9 16,5 5-1-16,-12 5-1 0,7 10-3 0,-7 0-8 16,1 0 12-16,0 15-4 0,11 6-8 0,0 4-9 15,-6 0 9-15,6 10-13 0,6-4 13 0,0 9 0 16,5-5 0-16,0 6 0 0,1-1 0 0,-1 0 0 16,6 1 0-16,6-11 0 0,-1-5 0 0,1-5 0 15,5-5 0-15,1-4 0 0,-1-6 0 0,0-10 0 16,6-5 0-16,6-5 0 0,-1-5 9 0,12-5-1 15,-5-15-8-15,5 0 12 0,5-10-12 0,6-6 0 16,1-9 0-16,-7 0 0 0,7 0 0 0,4-1 0 16,-4 1 0-16,5-5 0 0,-6 5 0 0,0-1 0 15,0 11 0-15,1 0 0 0,4 10 0 0,-4 0 0 16,-1 5 0-16,-5 5 9 0,-1 4 1 0,1 6 0 0,-1 0 0 16,-5 5 0-16,0 5-10 0,-6 0 0 0,1 0 0 0,5 11 0 15,-12-6 29-15,-5 0 11 0,6 5 1 0,-12-5 1 16,-5 5-22-16,5 0-4 0,-11 0 0 0,-6 5-1 15,1-5 21-15,-12 5 4 0,0-5 0 0,-6 11 1 16,-5-6-27-16,-6 0-6 0,0 0 0 0,-11 0-8 16,5 0 10-16,6-5-10 0,-5 5 8 0,5-5-8 15,0 0 0-15,0 1 0 0,-6-6 0 0,6 0 0 16,1-5-102-16,-7 0-16 0,0-5-3 16,1 0-1183-16</inkml:trace>
        </inkml:traceGroup>
        <inkml:traceGroup>
          <inkml:annotationXML>
            <emma:emma xmlns:emma="http://www.w3.org/2003/04/emma" version="1.0">
              <emma:interpretation id="{980996DE-6572-4DE7-AF4D-6223CE8F34DC}" emma:medium="tactile" emma:mode="ink">
                <msink:context xmlns:msink="http://schemas.microsoft.com/ink/2010/main" type="inkWord" rotatedBoundingBox="11256,11458 12539,11425 12565,12478 11283,12510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22878.699">10342 10030 1148 0,'0'0'51'0,"0"-10"10"0,-6 0-49 0,6 0-12 0,-6 0 0 0,12-5 0 16,0 5 65-16,-1-5 11 0,1 0 1 0,0-5 1 15,-1 0-29-15,12 0-5 0,0 0-2 0,0-6 0 16,0 6-8-16,6-5-2 0,-1 0 0 0,1 0 0 16,0 0-4-16,5 5-2 0,-5 0 0 0,-7-1 0 15,1 6-14-15,-5 5-4 0,5-5 0 0,-6 5 0 16,0 0 3-16,6 10 0 0,0-5 0 0,-5 0 0 16,5 5-2-16,0-5 0 0,-6 5 0 0,0 5 0 15,0 0-1-15,6 0-8 0,-17-5 12 0,12 15-4 16,-1 0 3-16,-5 10 0 0,5 1 0 0,-5 4 0 15,-1 0-2-15,1 5 0 0,0 5 0 0,-6 6 0 16,0-1 2-16,0 5 0 0,0-5 0 0,0 1 0 16,0-1-11-16,0 0 0 0,0-5 0 0,-6 0-11 15,6-4 11-15,0-6 0 0,0 0 8 0,0 0-8 0,0-10 0 16,6 5 8-16,-1-5-8 0,1-4 0 0,0-6 0 0,-6-10 9 16,11 10-9-16,-11-10 0 0,11-5 39 0,1 5 1 15,5-10 0-15,-6 0 0 0,6-6-2 0,-6-4 0 16,6 0 0-16,0 0 0 0,6 0-17 0,-6 0-3 15,0-5-1-15,0 0 0 0,0-1 8 0,-1 1 2 16,7 0 0-16,-12 0 0 0,6 0-27 0,0-5 0 16,0 0-12-16,6-6 12 0,0 6 0 0,-6-5 15 15,11 0-1-15,0 0 0 0,-5 0-1 0,-1-1 0 16,1 1 0-16,0-5 0 0,5 0-13 0,-6-1 11 16,-5 6-11-16,0-5 10 0,6 5-10 0,-6 0 8 15,0 5-8-15,0-1 8 0,-6 6-8 0,1 5-11 16,-1 0 3-16,-5 10 0 0,-1-5-10 0,-5 15-2 15,0 0 0-15,0 0 0 16,0 0-138-16,0 0-28 0,0 15-6 0,-5 0-720 0</inkml:trace>
        </inkml:traceGroup>
        <inkml:traceGroup>
          <inkml:annotationXML>
            <emma:emma xmlns:emma="http://www.w3.org/2003/04/emma" version="1.0">
              <emma:interpretation id="{92E435D7-38CA-4FE8-8D48-C20546A04F37}" emma:medium="tactile" emma:mode="ink">
                <msink:context xmlns:msink="http://schemas.microsoft.com/ink/2010/main" type="inkWord" rotatedBoundingBox="13888,11466 14833,11442 14856,12357 13912,12381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23867.0638">13379 9447 979 0,'0'0'87'0,"0"0"-70"15,5-15-17-15,1 5 0 0,5 0 92 0,-11 10 16 0,0 0 2 0,0 0 1 16,6-10-39-16,-6 10-8 0,0 0-2 0,0 0 0 16,0 0-28-16,0 0-6 0,-6-5 0 0,-5 5-1 15,5-5-1-15,-11 5 0 0,-5 5 0 0,-1 0 0 16,0 0-2-16,1 0-1 0,22-5 0 0,-11 10 0 16,-6-5 21-16,-6 5 4 0,6 0 0 0,0-5 1 15,-6 5-9-15,6 0-3 0,-5 1 0 0,5 4 0 16,0 5-10-16,0 0-3 0,-6 0 0 0,6 5 0 15,0 0 2-15,0 10 0 0,6 1 0 0,0-1 0 16,-6 5-11-16,11 0-3 0,6 0 0 0,0 1 0 16,0 4-4-16,6-5 0 0,5 0-8 0,0 1 12 15,6-6-12-15,0 0 9 0,6 0-9 0,0-5 8 16,5-5 2-16,-6 1 0 0,7-1 0 0,-1-10 0 16,12 0-10-16,-1-5 0 0,1 0 0 0,-1-5 0 15,1-5-20-15,5-10-8 0,-5 5-3 0,-1-5 0 16,-5-5-24-16,0 0-5 0,0-5 0 0,-6-1-1 15,1 1-143-15,-7 5-29 0</inkml:trace>
          <inkml:trace contextRef="#ctx0" brushRef="#br0" timeOffset="624135.0638">13266 9809 864 0,'-23'5'76'0,"17"-5"-60"0,6 0-16 0,0 0 0 16,0 5 72-16,-5 0 12 0,5-5 3 15,0 5 0-15,-12-5-12 0,7 5-3 0,-1 0 0 0,6-5 0 16,0 0-24-16,0 0-4 0,0 0-2 0,0 0 0 16,0 0 35-16,0 0 7 0,17 0 2 0,6-5 0 15,-1-5-15-15,18 5-3 0,5-5-1 0,6-5 0 16,5 0-33-16,1 0-6 0,0 0-2 0,-1 0 0 15,1 0-26-15,-6 0 0 0,-1 5 0 0,1 0-656 16,6-5-137-16</inkml:trace>
        </inkml:traceGroup>
        <inkml:traceGroup>
          <inkml:annotationXML>
            <emma:emma xmlns:emma="http://www.w3.org/2003/04/emma" version="1.0">
              <emma:interpretation id="{2BA84E11-A263-4074-A951-D8300231BF0C}" emma:medium="tactile" emma:mode="ink">
                <msink:context xmlns:msink="http://schemas.microsoft.com/ink/2010/main" type="inkWord" rotatedBoundingBox="16222,10717 17452,10686 17492,12267 16262,12298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26903.7249">15697 8804 115 0,'0'0'0'0,"0"0"10"0,-5-10-10 0,-1 0 0 16,0 0 0-16,1 0 0 0,-1 0 233 0,0 0 45 15,1-1 9-15,5-4 1 0,-6 5-155 0,6 0-31 16,0 0-6-16,0 0-2 0,0 0-32 0,0 10-6 15,11-10-2-15,1 0 0 0,5 5-14 0,-6 5-4 16,0 0 0-16,6 10 0 0,0 0-27 0,-5 5-9 16,-1 10 0-16,-5 0 0 0,-6 16 27 0,0-1-2 15,-6 5 0-15,-11 10 0 0,0 11 11 0,-6 4 3 16,1 6 0-16,-7-6 0 0,1 5-21 0,0-4-4 16,0-1-1-16,-1-5 0 0,7 1 23 0,-7-6 4 15,1 0 0-15,6-9 1 0,5-1-29 0,0 0-12 0,0-4 8 16,0-6-8-16,5 0 8 0,1-10-8 0,5 0 8 0,1-5-8 15,-7 1 8-15,7-1-8 0,5-5 0 0,-6-5 8 16,6 0 0-16,-6 0 0 0,12 0 0 0,0-5 0 16,-6 5 4-16,0-15 1 0,0 0 0 0,5 15 0 15,7-5-3-15,-1 0-1 0,-11-10 0 0,11 11 0 16,6-6 2-16,0 0 0 0,-5-5 0 0,5 0 0 16,11-5 0-16,-6 5 0 0,12-5 0 0,-5-1 0 15,10 1 9-15,7-5 1 0,4 0 1 0,13 0 0 16,-12 0-7-16,11 0-2 0,6 0 0 0,-12-5 0 15,6 5 11-15,-5-5 1 0,-6 0 1 0,0 5 0 16,0 0-26-16,-6 0-11 0,-6 0 1 0,7 0 0 16,-1 5-120-16,0-6-24 0,-5 6-5 0,-6 0-1 15</inkml:trace>
        </inkml:traceGroup>
        <inkml:traceGroup>
          <inkml:annotationXML>
            <emma:emma xmlns:emma="http://www.w3.org/2003/04/emma" version="1.0">
              <emma:interpretation id="{D7A1715E-F111-4A2A-8580-E9D797AF8A8D}" emma:medium="tactile" emma:mode="ink">
                <msink:context xmlns:msink="http://schemas.microsoft.com/ink/2010/main" type="inkWord" rotatedBoundingBox="18431,11953 18825,11943 18842,12632 18449,12642"/>
              </emma:interpretation>
            </emma:emma>
          </inkml:annotationXML>
          <inkml:trace contextRef="#ctx0" brushRef="#br0" timeOffset="627674.1867">17858 9880 691 0,'0'0'61'0,"0"0"-49"0,0 0-12 0,0 0 0 16,5 15 276-16,1 0 53 0,0 5 11 0,-6 10 1 15,11-5-259-15,-17 10-52 0,1 1-10 0,-7 4-3 0,1 0-2 0,-6 5-1 16,-5-10 0-16,-1 11 0 0,-5-1-14 0,-1-5 0 16,-10 5 8-16,5-9-8 0,6-1 0 0,-1-5 0 15,-5 0 0-15,0 0-608 16,6-5-116-16</inkml:trace>
        </inkml:traceGroup>
        <inkml:traceGroup>
          <inkml:annotationXML>
            <emma:emma xmlns:emma="http://www.w3.org/2003/04/emma" version="1.0">
              <emma:interpretation id="{56472800-E54A-45B5-8BBF-9E742B9C8A7D}" emma:medium="tactile" emma:mode="ink">
                <msink:context xmlns:msink="http://schemas.microsoft.com/ink/2010/main" type="inkWord" rotatedBoundingBox="20634,11671 21406,11652 21421,12261 20649,12280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28406.7035">20165 9724 230 0,'0'0'10'0,"0"0"2"0,-17-10-12 0,17 0 0 15,12 0 0-15,-12 10 0 0,-6-10 264 0,0-5 51 16,6 4 9-16,0 11 3 0,6-15-212 0,-6 5-43 16,-11 0-8-16,-1 0-1 0,12 10-21 0,-5-5-4 15,-7 0-1-15,-5 0 0 0,6 5-1 0,-6 5-1 16,0 5 0-16,-11 0 0 0,-6 5-15 0,0 10-4 16,11 1 0-16,-5 9 0 0,0 0 1 0,0 0 0 15,-1 5 0-15,7 6 0 0,5-1 5 0,0 0 1 16,0 0 0-16,0-4 0 0,11-1-23 0,0-5 9 15,-5-10-9-15,11 0 0 0,11 0 0 0,-5-15 0 0,-6-10 0 16,0 0 0-16,0 0 9 0,17 0-9 0,11-10 0 16,-5-5 9-16,-12 0 3 0,12-10 0 0,11-5 0 0,0-10 0 15,-12 5-12-15,1-11 8 0,11-4-8 0,0 5 8 16,-6-5 12-16,0 4 3 0,-5-4 0 0,0 10 0 16,16 5 10-16,-16 4 3 0,-17 6 0 0,-6 10 0 15,-6 0 8-15,6 15 3 0,0 0 0 0,0 0 0 16,-11 15-17-16,11 0-3 0,17 10-1 0,-6 6 0 15,-6-6-26-15,7 10-14 0,10-5 2 0,1 5 0 16,0 6 3-16,5-6 1 0,-5 0 0 0,10 0 0 16,7-5-144-16,0 0-29 15,-1-4-6-15</inkml:trace>
        </inkml:traceGroup>
        <inkml:traceGroup>
          <inkml:annotationXML>
            <emma:emma xmlns:emma="http://www.w3.org/2003/04/emma" version="1.0">
              <emma:interpretation id="{D6D8679F-E9B7-4447-85B6-A35B0777510B}" emma:medium="tactile" emma:mode="ink">
                <msink:context xmlns:msink="http://schemas.microsoft.com/ink/2010/main" type="inkWord" rotatedBoundingBox="23111,10751 29042,10601 29078,12012 23146,12161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30027.3677">24995 8663 1324 0,'0'0'118'0,"0"0"-94"16,0 0-24-16,0 10 0 0,6 5 167 0,-6 5 29 15,5 5 5-15,1 11 2 0,-6 4-95 0,0 5-20 16,0 0-3-16,0 11-1 0,0-1-12 0,0 5-4 15,0-4 0-15,-6 9 0 0,1-10-38 0,5 6-8 16,-6-6-2-16,6 5 0 16,-6-5-80-16,1 1-16 0,-1-1-3 0,6-5-665 15,-11 1-134-15</inkml:trace>
          <inkml:trace contextRef="#ctx0" brushRef="#br0" timeOffset="630316.6482">25363 9618 864 0,'0'0'76'0,"17"15"-60"0,-6 0-16 0,0 6 0 15,6 9 216-15,-6-5 41 0,1 0 8 0,-1 0 2 16,-5 5-155-16,11-5-30 0,-12 1-6 0,7-1-2 16,-1-5-24-16,-5 0-5 0,-6 0-1 0,5-5 0 15,-5-15-4-15,0 0-2 0,0 0 0 0,0 0 0 16,0 0 8-16,0 0 2 0,0 0 0 0,12-10 0 15,-1-5-4-15,6-5 0 0,-6 5 0 0,0-10 0 16,6-1-16-16,0 1-3 0,0-5-1 0,0 0 0 16,0-5-12-16,6 0-4 0,0-1 0 0,5 1 0 15,0 5-8-15,-5 0 0 0,5-5 0 0,0 10 0 16,1-6-87-16,-1 11-19 16,6 0-4-16,-6 0-662 0,6 10-133 0</inkml:trace>
          <inkml:trace contextRef="#ctx0" brushRef="#br0" timeOffset="630636.9582">26550 9437 1558 0,'0'0'69'0,"0"0"15"0,0 0-68 0,0 0-16 16,0 0 0-16,-11 10 0 0,-6 0 67 0,6 0 9 0,-12-5 3 0,6 11 0 15,0-6-13-15,-11 5-2 16,5-5-1-16,1 10 0 0,5-5-11 0,0 0-3 15,0 0 0-15,-6 5 0 0,6-5-21 0,-6-5-4 0,6 5 0 0,12 0-1 16,-6-4-13-16,5 4-2 0,6-15-8 0,0 0 12 16,0 0-12-16,6 10 0 15,5 0 0-15,0-5 0 0,0-5 0 0,1-5 0 0,-1-5 0 0,12 0 0 16,-6-5 8-16,11-1 0 0,-5 6-8 0,-1-5 12 16,1 5-12-16,-1-5 0 0,-5 5 0 0,0 5-10 15,0 0 35-15,-5 5 7 0,-12 0 2 0,0 0 0 16,11 5-21-16,-5 0-4 0,5 10-1 0,-11 0 0 15,6 0-8-15,-6 0-11 0,5 1 3 0,1 4-733 16,-6-5-147-16</inkml:trace>
          <inkml:trace contextRef="#ctx0" brushRef="#br0" timeOffset="631302.4515">27229 9387 1681 0,'0'0'74'0,"17"-5"16"0,5 5-72 0,-5 5-18 15,0-5 0-15,0 10 0 0,-5-5 45 0,-12-5 6 16,0 0 1-16,11 15 0 0,-11 0-52 0,0 0-9 16,0 0-3-16,-6-5 0 15,1 6-41-15,-1-11-9 0,0 0-2 0,6-5 0 0,-5 15 45 0,5-15 9 16,0 0 2-16,0 0 0 0,0 0 32 0,0 0 6 16,0 0 2-16,0 0 0 0,0 0 33 0,0 0 7 15,-6-5 2-15,6 5 0 0,-6-10 16 0,6 10 3 16,-11-5 1-16,11 0 0 0,-6 0-20 0,6 5-4 15,0 0-1-15,0 0 0 0,-5-11-40 0,5 11-8 16,0 0-1-16,-12-5-1 0,12 5 10 0,0 0 3 16,-5-5 0-16,5 5 0 0,0 0-32 0,-6-5 0 15,-5 0 0-15,11 5 0 0,0 0 0 0,0 0 0 0,-11-5 0 0,5 5 0 16,6 0 12-16,-17 0-3 0,11 0-1 16,-5 0 0-16,0 0 7 0,-1 5 1 0,7 5 0 0,-12 0 0 15,-6 1 5-15,0 4 2 0,1 10 0 0,-1 0 0 16,-5 0-15-16,5 10-8 0,1 0 8 0,-1 1-8 15,6-6 14-15,6 10-2 0,5-10 0 0,0 0 0 16,6-5-34 0,12 1-7-16,-7-11-2 0,12 0 0 0,6-5 14 0,11-10 2 0,0-5 1 0,0-5 0 15,11-15 3-15,-5 4 1 0,-1-4 0 0,7-5 0 0,-1-5 10 0,-6-5 0 16,1 0 0-16,0-6 0 0,-7 1 0 0,-4-5 0 16,-1-6 8-16,0-4-8 15,1-5 11-15,-1-1-3 0,-6-9 0 0,1 0 0 16,0-1-8-16,5 1 0 0,0-1 0 0,1 1 0 0,-1 15 0 0,0 4 0 15,-5 6 9-15,-1 15-9 0,1 5 0 16,-6 5 0-16,0 10 0 0,-6 4 0 0,1 6 9 0,-12 5 1 16,5 16 0-16,1 9 0 0,-6 5 15 0,-11 10 3 15,-6 5 1-15,-6 11 0 0,6-6-21 0,-6 15-8 16,6 1 0-16,-5 4 0 0,5-10 0 0,-6 1 0 16,6 4 0-16,6-5 0 0,-6-4 0 0,6-1 0 15,-6-5 8-15,5-5-8 16,1-4-145-16,0-1-32 0,5-5-7 0</inkml:trace>
          <inkml:trace contextRef="#ctx0" brushRef="#br0" timeOffset="631384.3383">27851 9508 806 0,'0'0'72'0,"0"0"-58"0,0 0-14 0,6 10 0 15,-6 10 324-15,5 0 63 0,-5 5 12 0,0-5 2 16,6 0-272-16,-6 5-54 0,0 1-11 0,6-1-3 15,-6-5-36-15,5-5-7 0,-5 0-2 0,6-5 0 16,-12 5-75-16,6-15-15 0,0 0-3 0</inkml:trace>
          <inkml:trace contextRef="#ctx0" brushRef="#br0" timeOffset="629105.4632">22710 9156 1458 0,'-11'-15'64'0,"11"15"14"0,-6-10-62 0,1 0-16 15,-7 0 0-15,1-1 0 0,-6 6 93 0,-6 0 16 16,6 0 3-16,-5 10 1 0,-7-5-28 0,7 10-5 16,-6 1-2-16,-6 4 0 0,5 10-36 0,-5 5-7 15,6 5-2-15,0 0 0 0,5 5-4 0,-5 6-1 16,0 4 0-16,5 0 0 0,0 1-13 0,12 4-3 16,0 0-1-16,5 0 0 0,1-4-11 0,5-6 0 15,5 0 0-15,6 0 0 0,1-4-13 0,5-1-8 16,5-5-2-16,1-5 0 15,5-5-141-15,1-5-28 0,-1 1-5 0</inkml:trace>
          <inkml:trace contextRef="#ctx0" brushRef="#br0" timeOffset="629298.0728">23044 9513 2300 0,'0'0'51'0,"-6"-5"10"0,1 5 3 0,-7 0 0 0,12 0-52 0,-5 10-12 0,-7 5 0 0,1 0 0 16,5 5 35-16,-5 5 4 0,5 10 1 0,-5 0 0 15,5 6-23-15,1-1-4 0,-1-5-1 0,6 5 0 16,0 1-12-16,6-1 0 0,5-5 0 0,0-5 0 16,-5 0-24-16,11-5-7 0,-6 1-1 0,1-16-1 0,5 5 17 0,5-10 3 15,-5-5 1-15,6-5 0 0,-6-10 4 0,5 0 8 16,-5-6-13-16,6-4 5 0,-6-5 8 0,0 0 0 16,0-5 10-16,0-5-10 0,-6-1 15 0,0 6-3 15,1 0-1-15,-7 5 0 0,-5 0 9 0,0-1 1 16,0 11 1-16,-5 5 0 0,-7 0 14 0,1 0 4 15,-6 5 0-15,0 0 0 0,0 10-28 0,-5 5-4 16,-7 5-8-16,7 0 11 0,-7 5-11 0,7 5-11 16,-7 0 3-16,7 6 0 15,-1-1-160-15,6 0-32 0,-28 25-7 0,22-10-1 0</inkml:trace>
          <inkml:trace contextRef="#ctx0" brushRef="#br0" timeOffset="629614.6125">23575 9457 1324 0,'23'0'118'0,"-6"5"-94"0,0 0-24 0,0 5 0 15,0 1 109-15,6 9 18 0,-1 0 3 0,6 0 1 16,-11 5-47-16,0 0-10 0,-5 10-2 0,-1-10 0 16,-5 1-12-16,-12 4-4 0,6 0 0 0,-6-5 0 15,-5 0-19-15,0-5-4 0,5 0-1 0,-11-4 0 16,11-6 8-16,-5 0 2 0,0 0 0 0,11-10 0 15,-11 0-14-15,5 0-4 0,6 0 0 0,0-15 0 16,6-6 10-16,-1 6 2 0,6-5 0 0,6 0 0 16,6-10-26-16,0 0-10 0,5-5 8 0,0 4-8 15,1 1 13-15,-7 10-2 0,6-5-1 0,-11 10 0 0,6 10-10 16,-12 0 8-16,6 5-8 0,0 5 8 0,-5 5-8 16,-1 5 0-16,-5 0 0 0,-1 10 0 0,7 0 0 15,-7 6 0-15,-5-1 0 0,6 0 0 0,-1 0-13 0,1 0-2 16,-6 5 0-16,6 1-805 15,-6-6-162-15</inkml:trace>
          <inkml:trace contextRef="#ctx0" brushRef="#br0" timeOffset="629814.7001">24509 9447 2073 0,'0'-30'92'0,"5"20"19"0,1 0-89 0,11 0-22 0,6 0 0 0,5 0 0 16,6 0 56-16,5 5 8 0,1-5 0 0,5 5 1 16,6 0-30-16,-11 0-7 0,5 5 0 0,0 0-1 15,0 0-27-15,1 5 0 0,-7-5-9 0,1 5 9 16,-1 0-184 0,1 0-29-16,-6 0-7 0,-11-5 0 0</inkml:trace>
          <inkml:trace contextRef="#ctx0" brushRef="#br0" timeOffset="631559.5627">28094 9221 1036 0,'0'0'46'0,"0"-10"10"0,6-10-45 0,-1 10-11 15,-5 10 0-15,12-5 0 0,-12 5 177 0,0 0 34 16,0 0 6-16</inkml:trace>
        </inkml:traceGroup>
        <inkml:traceGroup>
          <inkml:annotationXML>
            <emma:emma xmlns:emma="http://www.w3.org/2003/04/emma" version="1.0">
              <emma:interpretation id="{013E0DB2-9839-4EA1-9817-C752BA22C7C7}" emma:medium="tactile" emma:mode="ink">
                <msink:context xmlns:msink="http://schemas.microsoft.com/ink/2010/main" type="inkWord" rotatedBoundingBox="29542,10378 32825,10296 32868,11994 29585,12077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31742.5919">29050 9302 1904 0,'0'0'84'0,"0"0"18"0,0 0-82 0,0 0-20 16,0 0 0-16,0 0 0 0,0 0 88 0,0 0 14 16,0 5 2-16,-11 0 1 0,-6 5-38 0,-6 5-8 15,-11 0-2-15,0 0 0 0,-5 5-17 0,5 5-4 16,0 0-1-16,-6 5 0 0,12 1 10 0,0 4 3 0,5-5 0 0,6 5 0 16,-6 0-3-16,12-5 0 0,0-4 0 0,5-1 0 15,6 0-36-15,0-5-9 0,11 5 0 0,-5-10 0 31,5-5-37-31,6 0-10 0,0-5-1 0,6 0-796 0,5-5-160 0</inkml:trace>
          <inkml:trace contextRef="#ctx0" brushRef="#br0" timeOffset="631903.0107">29090 9191 1728 0,'0'0'153'0,"0"-15"-122"0,-6 5-31 0,6 10 0 16,0 0 98-16,17-10 14 0,0 5 2 0,5-5 1 0,1 5-41 0,5-5-8 15,1 0-2-15,5-6 0 0,5 11-25 0,1-5-6 16,11 0-1-16,5 0 0 0,-5 0-32 0,0 5 0 16,-6-5 0-16,0 0-735 15,-5 5-146-15</inkml:trace>
          <inkml:trace contextRef="#ctx0" brushRef="#br0" timeOffset="632114.9815">29746 8286 2055 0,'0'0'45'0,"0"0"10"0,0 0 1 0,5 15 2 0,1 5-46 0,0 0-12 15,-12 11 0-15,6 4 0 0,-6 5 97 0,1 10 18 16,-7 0 3-16,-5 16 1 0,6 4-27 0,-12 6-6 16,1-1-1-16,-7 16 0 0,1-6-33 0,0 0-8 0,0 6 0 15,-1-1-1-15,1-9-27 0,5-1-6 0,-5-4-1 16,6 4 0-1,5-10-110-15,-12 1-23 0,12-11-4 0</inkml:trace>
          <inkml:trace contextRef="#ctx0" brushRef="#br0" timeOffset="632278.3061">29791 9633 1728 0,'5'5'153'16,"7"5"-122"-16,-7 0-31 0,1 11 0 0,5 4 129 15,-5 0 20-15,0-5 4 0,-6 10 1 0,-6 0-71 0,0-5-15 16,1 6-2-16,-12-1-1 16,-6-5-101-16,6 0-20 0,12 0-4 0,-1-10-997 15</inkml:trace>
          <inkml:trace contextRef="#ctx0" brushRef="#br0" timeOffset="632471.3627">30153 9231 2530 0,'-6'-20'56'0,"6"20"11"0,0 0 2 0,0 0 3 0,0 0-58 0,-6-10-14 16,6 10 0-16,0 0 0 15,-11 0-135-15,0 5-29 0,0 5-7 0,-1 5-1 0</inkml:trace>
          <inkml:trace contextRef="#ctx0" brushRef="#br0" timeOffset="632721.4407">30560 9362 1497 0,'0'0'133'0,"0"0"-106"0,0 0-27 0,6 15 0 16,-1 0 92-16,1 5 14 0,-12 0 2 0,1 10 1 15,-7-4-57-15,1 9-11 0,0-5-2 0,-1 5-1 16,-5 0-14-16,12 0-2 0,-7-9-1 0,7-1 0 16,5 0 23-16,5 0 4 0,1-10 0 0,5 0 1 15,1-5 5-15,5 0 1 0,5-5 0 0,-5-5 0 16,0 0-17-16,6-5-3 0,5-5-1 0,0 5 0 15,6-10-26-15,-5-5-8 0,5-10 0 0,-1 5 0 16,-4 0 29-16,-12-1 3 0,0 1 0 0,-6 5 0 0,0-5-20 16,-5 5-3-16,-6 0-1 0,-6 0 0 0,-5 5 39 15,0-5 7-15,-6 4 2 0,-12 6 0 0,1 0-38 16,0 0-7-16,0 0-2 0,-1 5 0 0,7 5-1 0,-1 5-8 16,-5-5 12-16,0 5-4 0,-6 5-26 0,5-5-6 15,1 5 0-15,5 0-852 16,1 1-169-16</inkml:trace>
          <inkml:trace contextRef="#ctx0" brushRef="#br0" timeOffset="633174.9236">31007 9437 2055 0,'0'0'91'0,"11"5"19"0,6 0-88 0,-6 5-22 0,1 5 0 0,-1 1 0 0,0 4 75 0,-5 5 10 16,5 0 3-16,-5 0 0 16,-6 5-20-16,6-5-3 0,-1 6-1 0,1-1 0 15,-6-10-16-15,11 0-3 0,-5 0-1 0,-1 0 0 16,-5-5-22-16,12 0-5 0,-7 0-1 0,7-5 0 16,-7-5-3-16,12-5-1 0,-17 0 0 0,12-5 0 15,-1-5 9-15,6 0 2 0,-6 0 0 0,6-10 0 16,0 0-23-16,0 0 0 0,6 0 0 0,-6-5 0 15,0 0 0-15,0 4 0 0,5-4 0 0,-5 10 8 16,0 0 16-16,0 0 3 0,0 5 1 0,-11 0 0 0,-6 5 6 16,0 5 2-16,0 0 0 0,0 0 0 0,0 0-44 0,0 0-9 15,11 15-2-15,0 0 0 0,-5 5 19 0,0 0 0 16,-1 0 0-16,1 1 0 0,0-6 0 0,-1 0 0 16,1 10 0-16,5-10 0 15,-11-15-142-15,6 15-25 0,0 0-5 0,5-5 0 0</inkml:trace>
          <inkml:trace contextRef="#ctx0" brushRef="#br0" timeOffset="633252.6628">31906 9749 2833 0,'0'0'62'0,"0"0"13"0,0 0 2 0,0 0 3 0,0 0-64 0,0 0-16 0,6 10 0 0,-1 5 0 31,1-5-22-31,-6 5-8 0,-6 0-2 0,1 0-1195 0</inkml:trace>
        </inkml:traceGroup>
      </inkml:traceGroup>
      <inkml:traceGroup>
        <inkml:annotationXML>
          <emma:emma xmlns:emma="http://www.w3.org/2003/04/emma" version="1.0">
            <emma:interpretation id="{0DEF9B70-0A17-46E2-8DDF-44A64E9A03FF}" emma:medium="tactile" emma:mode="ink">
              <msink:context xmlns:msink="http://schemas.microsoft.com/ink/2010/main" type="line" rotatedBoundingBox="1571,14782 24041,13878 24111,15603 1640,16507"/>
            </emma:interpretation>
          </emma:emma>
        </inkml:annotationXML>
        <inkml:traceGroup>
          <inkml:annotationXML>
            <emma:emma xmlns:emma="http://www.w3.org/2003/04/emma" version="1.0">
              <emma:interpretation id="{DA32BF65-A3AA-458A-A734-9D4987B2147E}" emma:medium="tactile" emma:mode="ink">
                <msink:context xmlns:msink="http://schemas.microsoft.com/ink/2010/main" type="inkWord" rotatedBoundingBox="1578,14976 6398,14782 6453,16150 1633,16344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634645.1048">778 13208 1497 0,'0'-5'133'16,"-5"-5"-106"-16,-1-1-27 0,0 6 0 0,6-5 76 0,0-5 11 15,0 0 1-15,12 0 1 0,5 0-26 0,-6 0-6 16,17-5-1-16,-5 5 0 0,5-5-36 0,6 5-8 16,11-6-2-16,-5 6 0 0,-12 0-10 0,12 0 0 15,5 5 0-15,6-5 0 0,-12 5 0 0,1 0 0 16,11 0 0-16,-12 5 0 0,-10 0-28 0,-1 0 3 15,6 0 0-15,-11 10 0 16,-6 0-47-16,-17-5-10 0,11 5-2 0,-11-5-444 16,0 0-90-16</inkml:trace>
          <inkml:trace contextRef="#ctx0" brushRef="#br0" timeOffset="634401.4616">897 13017 921 0,'0'0'82'0,"0"0"-66"15,0 0-16-15,0 0 0 0,0 0 139 0,0 0 24 16,0 15 5-16,-6 10 0 0,6 5-75 0,0 5-15 16,-5 0-3-16,5 16-1 0,0 9-18 0,0 0-3 15,0 1-1-15,-6 4 0 0,6-5 0 0,-6 6 0 16,6-6 0-16,0 0 0 0,0 1-21 0,0-6-5 15,-5 0-1-15,-1-10 0 0,0 1-9 0,6-11-3 0,-5 0 0 16,-1-5 0-16,-5-5-26 0,5 0-6 0,1-9-1 16,5-16-652-16,0 0-130 15</inkml:trace>
          <inkml:trace contextRef="#ctx0" brushRef="#br0" timeOffset="634830.6745">665 13610 1602 0,'11'0'71'0,"-11"0"14"0,0 0-68 0,6-5-17 0,0 0 0 0,5 0 0 16,6-5 72-16,0 0 12 0,0 0 1 0,11-1 1 15,-5 1-2-15,11 0-1 0,0-5 0 0,-6 5 0 16,6 0-47-16,0 5-10 0,5 5-2 0,1 0 0 16,5 5-111-16,-5 0-22 0,39 10-5 15,-17 5-1-15</inkml:trace>
          <inkml:trace contextRef="#ctx0" brushRef="#br0" timeOffset="635096.492">1932 13454 2257 0,'0'0'49'0,"0"0"11"0,17 10 1 0,-11 5 3 15,5 5-51-15,0 5-13 0,6 5 0 0,6 11 0 0,-6 4 14 0,5 0 0 16,1 5 0-16,-12 6 0 0,1-1-6 0,-1 0-8 15,0-4 11-15,-5-6-11 0,-6 0 9 0,0 0-9 16,-6-9 0-16,6-6 9 0,0 0 10 0,-5-10 1 16,5-5 1-16,-6-10 0 0,6-5 19 0,0 0 3 15,-6-10 1-15,6-5 0 0,0-15 8 0,6-5 1 16,-6-6 1-16,6-4 0 0,-1-10-28 0,7 0-6 16,-1-6 0-16,6-4-1 0,0 5-19 0,5-1 0 15,1-4 0-15,0 5 0 16,5 14-107-16,0 1-28 0,1 5-5 0</inkml:trace>
          <inkml:trace contextRef="#ctx0" brushRef="#br0" timeOffset="635571.1902">3340 13469 2120 0,'-17'5'94'0,"12"5"19"0,-1 0-90 0,-11 5-23 0,6 5 0 0,-6 5 0 16,0 6 44-16,0-1 5 0,0 0 1 0,0 5 0 15,0 0-32-15,0 1-6 0,6-1-2 0,-1-5 0 16,12 5-10-16,-5 0 0 0,5-10 0 0,5 6 0 16,7-11-8-16,-1 0 8 0,6-10-10 0,0-5 10 15,5-5 0-15,7-5 0 0,5-15-8 0,0 0 8 16,-1-11 0-16,1-4 0 0,0 0 9 0,6-10-9 16,-6 5 17-16,0-6-2 0,0 1-1 0,-6 0 0 0,-5 5 7 15,-1-6 2-15,-10 6 0 0,5 0 0 0,-12 0 10 0,-5 5 3 16,-5 9 0-16,-7 6 0 0,1 5 8 15,0 5 3-15,-12 10 0 0,0 10 0 0,-5 10-27 0,0 5-6 16,-6 6-1-16,6 9 0 0,-12 0-22 0,6 0-5 16,0 1-1-16,6 4 0 15,5-5-100-15,6 0-20 0,0 0-4 0</inkml:trace>
          <inkml:trace contextRef="#ctx0" brushRef="#br0" timeOffset="635928.618">4245 13409 1900 0,'0'0'169'0,"11"5"-135"0,6-5-34 0,-5 10 0 16,5 0 64-16,0 0 5 0,5 5 2 0,-5 5 0 16,0 0-29-16,6 0-6 0,-6 5 0 0,5 6-1 15,1-1-7-15,-12 0-2 0,-5 0 0 0,5 0 0 16,-5 0 3-16,-6 1 1 0,0-1 0 0,-6 0 0 15,1-10-11-15,-1 5-3 0,0-5 0 0,1-5 0 16,-1 0-4-16,6-15 0 0,0 0-1 0,0 0 0 16,-11 0-3-16,11 0 0 0,0 0 0 0,0-20 0 15,0 0-8-15,5-5 0 0,1 0 0 0,11-5 0 16,0 0 8-16,6-1-8 0,-7 1 8 0,7 0-8 0,-6 5 21 0,6 0-1 16,-6 0 0-16,5 5 0 0,1 10-2 15,0-1-1-15,-6 6 0 0,5 0 0 0,1 10-17 16,-1 0 8-16,1 6-8 0,0-1 0 0,-1 5 8 15,1 0-8-15,-6 5 0 0,5-5 0 0,1 5 0 16,-6 0 0-16,0-5 0 0,0 5 0 0,-6-10 0 0,1 5 0 16,-1 1 0-16,-5-1 0 0,-6-15 0 0,5 10-11 15,1 0 11-15,-6-10-10 0,0 0 10 0,0 0 0 16,0 0 0-16,0 0-8 0,0 0 8 0,0 0 0 16,0-15 0-16,6 5 0 0,-1-11 0 0,1-4 0 15,5 0 0-15,6-5 0 0,0-5 0 0,-6 0 0 16,12-6 0-16,0 1 0 0,5 5 0 0,-5 5 0 15,5 5 0-15,-6 5 8 0,-5 5 9 0,6 5 3 16,0 10 0-16,-6 0 0 0,-6 5-12 0,6 5-8 16,-6 10 12-16,12 0-12 0,-12 5 10 0,6 0-10 0,-6 5 8 15,6 0-8 1,-5 1-59-16,-1-6-17 0,6 10-3 0,0-5-1113 0</inkml:trace>
        </inkml:traceGroup>
        <inkml:traceGroup>
          <inkml:annotationXML>
            <emma:emma xmlns:emma="http://www.w3.org/2003/04/emma" version="1.0">
              <emma:interpretation id="{1DCE200E-2397-4611-AF0A-ED55816945DD}" emma:medium="tactile" emma:mode="ink">
                <msink:context xmlns:msink="http://schemas.microsoft.com/ink/2010/main" type="inkWord" rotatedBoundingBox="8028,14704 9975,14626 10028,15963 8082,16041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36395.8675">7412 12846 1890 0,'0'-5'41'0,"-6"0"9"0,6 0 2 0,-5 0 1 0,5 0-42 0,-6 5-11 15,1 0 0-15,-1 0 0 0,0 0 59 0,-5 10 9 16,-6 5 3-16,0 5 0 0,0 10-14 0,-6 5-2 16,-5 5-1-16,0 11 0 0,5-1 5 0,6 10 1 15,0 11 0-15,0-1 0 0,6-5-4 0,0 6 0 0,-1-11 0 0,12 0 0 16,0 1-28-16,0-11-7 0,0 0-1 0,6-5 0 16,5 1-20-16,6-11 0 0,-5 0 0 0,16-5 8 15,0-5-20-15,0-5-4 0,1-4-1 0,5-6 0 31,5-10-171-31,-5 0-33 0,6-5-7 0</inkml:trace>
          <inkml:trace contextRef="#ctx0" brushRef="#br0" timeOffset="636844.7357">8074 12961 2091 0,'11'-20'92'0,"-5"10"20"0,-1-5-89 0,1 5-23 0,5 5 0 0,-5 0 0 15,5 5 99-15,1-5 15 0,-1 5 3 0,0 5 1 16,-5 5-50-16,11 5-9 0,-11 5-3 0,-1 5 0 16,1 5-24-16,0 11-4 0,-6 4-2 0,0 10 0 15,0 6 15-15,0-1 3 0,5 0 1 0,-5 1 0 16,-5-1-33-16,5 0-12 0,0-5 9 0,0-9-9 16,0-1 0-16,0-10-16 0,0 0 3 0,5-5 0 15,1-9-169-15,0-11-34 0,-6-10-6 16</inkml:trace>
          <inkml:trace contextRef="#ctx0" brushRef="#br0" timeOffset="637061.3446">8752 12574 1324 0,'0'0'118'0,"0"0"-94"15,17 5-24-15,-5 0 0 0,10 10 217 0,1-5 39 16,5 10 8-16,-5 6 2 0,0 9-116 0,-1 0-23 15,6 5-5-15,-5 10-1 0,5 1-46 0,-5 9-10 16,-12 0-1-16,1 6-1 0,-7-1-25 0,1 0-5 16,-12 6-1-16,-5 4 0 0,-6-4 1 0,-6-6 0 15,6 0 0-15,-11-4 0 0,-6-6-43 0,-5 0-9 0,-1-4-1 0,0-1-1 32,-5-5-139-32,0-5-27 0,0-10-5 0</inkml:trace>
        </inkml:traceGroup>
        <inkml:traceGroup>
          <inkml:annotationXML>
            <emma:emma xmlns:emma="http://www.w3.org/2003/04/emma" version="1.0">
              <emma:interpretation id="{59B83D5C-DD83-40D1-9AA5-BEC8BC33028F}" emma:medium="tactile" emma:mode="ink">
                <msink:context xmlns:msink="http://schemas.microsoft.com/ink/2010/main" type="inkWord" rotatedBoundingBox="11171,14607 11907,14578 11942,15453 11207,15483"/>
              </emma:interpretation>
              <emma:one-of disjunction-type="recognition" id="oneOf35">
                <emma:interpretation id="interp39" emma:lang="" emma:confidence="0">
                  <emma:literal>I</emma:literal>
                </emma:interpretation>
                <emma:interpretation id="interp40" emma:lang="" emma:confidence="0">
                  <emma:literal>&amp;</emma:literal>
                </emma:interpretation>
                <emma:interpretation id="interp41" emma:lang="" emma:confidence="0">
                  <emma:literal>.</emma:literal>
                </emma:interpretation>
                <emma:interpretation id="interp42" emma:lang="" emma:confidence="0">
                  <emma:literal>d</emma:literal>
                </emma:interpretation>
                <emma:interpretation id="interp43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4.14474E7">10805 13218 918 0,'0'0'20'0,"0"0"4"0,0 0 0 0,0 0 3 0,0 0-27 0,0 0 0 0,0 0 0 0,0 0 0 16,0 0 21-16,0 0-1 0,0 0 0 0,0 0 0 15,0 0 10-15,0 0 2 0,0 0 0 0,0 0 0 16,0 0-1-16,0 0 0 0,-11 5 0 0,0 5 0 16,-6-5-31-16,-6 0 8 0,6 0-8 0,-5 0 0 15,-12 5 28-15,0-5 4 0,5 5 0 0,-4-5 0 16,-7 0-42-16,6-5-8 0,0 5-2 0,6-5 0 16,-6-5 20-16,11 5 0 0,1-5 0 0,-1 0 0 15,6 0 0-15,6 0 0 0,-1-10 11 0,7 10-11 16,-7 0 32-16,7-5 0 0,5 0 0 0,0 5 0 15,0 5-19-15,0 0-4 0,0 0-1 0,0 0 0 16,0 0-8-16,0 0-11 0,-6-5 3 0,6 5 0 0,-11 5 8 0,11-5-10 16,0 0 10-16,0 0-10 0,0 0 10 0,0 0 0 15,0 0 0-15,0 0 0 0,0 0 0 16,0 0 0-16,11-10 10 0,6 10-10 0,0-5 8 0,-6 5-8 16,1-5 0-16,-1 0 0 0,-11 5 8 0,11-6-8 15,6 1 0-15,0 0 0 0,-5-5 0 0,-1 10 0 16,6-5 0-16,0 0 0 0,0 5 0 0,0 0 0 15,5-5 0-15,1 0 0 0,0 0 8 0,-1 5-8 16,6-5 0-16,-5 5 0 0,0-5 9 0,-1 0-9 16,-5-5 8-16,0 5-8 0,6-5 0 0,-6 0 0 15,6 0 0-15,-7 0 0 0,-4-5 18 0,-1 5-2 16,6-5 0-16,-6 5 0 0,1 0 4 0,-1-6 0 0,-5 1 0 16,-1 0 0-16,1-5-4 0,-6 0 0 15,6 0 0-15,-1 0 0 0,1-5-6 0,5 5-2 0,-5-6 0 0,5 6 0 16,-5-5-8-16,5 0 0 0,-5 10 0 0,5-5 8 15,-5 0-8-15,-1 5 0 0,1 0 0 0,0 5 0 16,-6-5 0-16,0 4 0 0,5 1 0 0,-5 0 0 16,0 10 0-16,-5-5 0 0,-1-10 0 0,0 10 0 15,1 0 0-15,-1 5 8 0,-11-10-8 0,6 5 8 16,0 5 0-16,-6-5-8 0,5 0 12 0,-5 0-4 16,0 0 0-16,0 0-8 0,0 5 12 0,0-5-4 15,0 5 8-15,6-5 0 0,0 5 1 0,-6 0 0 16,11 0-17-16,6 0 8 0,-11 5-8 0,11-5 0 15,0 0 0-15,-11 10 0 0,-1 0 0 0,7 0 0 0,5-10-9 16,-6 20-6-16,-5-5-1 0,-1 0 0 0,12 5 16 0,0-4 0 16,0-1 0-16,0 0 0 0,-5-5 0 15,5 10 0-15,0-5 0 0,0 5-9 0,0 0 21 0,5 5 5 16,-5 0 1-16,0-4 0 0,12 4-18 0,-7 0 0 16,7 0 0-16,-1 0 0 0,0 5 0 0,1 0 0 15,-7-4 0-15,1-1 0 0,5 0 0 0,-5-5 0 16,-6-5 0-16,-6 5 0 0,6 0 0 0,-11 10 0 15,5-9 0-15,-5 4 0 0,-6 5 0 0,6-5 0 16,5 5 0-16,-5 0 0 16,-1 5-147-16,-5 1-26 0</inkml:trace>
        </inkml:traceGroup>
        <inkml:traceGroup>
          <inkml:annotationXML>
            <emma:emma xmlns:emma="http://www.w3.org/2003/04/emma" version="1.0">
              <emma:interpretation id="{76F8622E-DE07-42A4-B56C-95143DF55E49}" emma:medium="tactile" emma:mode="ink">
                <msink:context xmlns:msink="http://schemas.microsoft.com/ink/2010/main" type="inkWord" rotatedBoundingBox="12964,14525 15151,14437 15212,15961 13025,16049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638234.2238">12236 12589 1267 0,'-5'-20'112'0,"-1"5"-89"16,0 0-23-16,6 0 0 0,-5 0 134 0,5 0 22 15,5 5 5-15,-5 10 1 0,-5-10-22 0,5 10-4 16,0 0 0-16,0 0-1 0,-12 5-55 0,7 10-12 16,-7 10-1-16,7 5-1 0,-7 10-19 0,1 6-4 15,-6 4-1-15,6 5 0 0,-1 10-3 0,1 1-1 16,-6 4 0-16,6 6 0 0,5-6-12 0,-5 5-2 16,11 1-1-16,0-6 0 0,0-10-23 0,0 1 9 15,11-11-9-15,1-5 0 16,5-4-60-16,-1-6-20 0,13-10-3 0,-1 0-742 0,12-15-149 0</inkml:trace>
          <inkml:trace contextRef="#ctx0" brushRef="#br0" timeOffset="638555.2551">12830 12896 1911 0,'0'-25'84'0,"0"15"19"16,11 0-83-16,-5-5-20 0,11-6 0 0,0 1 0 15,6 0 81-15,5 0 12 0,6 0 3 0,0 0 0 16,11 0-52-16,-11 0-11 0,5 5-1 0,-5 5-1 0,6 0 1 0,-6 10 1 16,0 5 0-16,-6 0 0 0,6 10-33 0,-11 0 0 15,-6 0 0-15,-12 10 0 0,-5 5 13 0,-5 5-4 16,-18 1-1-16,-5 4 0 0,0 15 12 0,-6-5 1 16,0 1 1-16,-6-1 0 0,-5 10 29 0,0-5 5 15,5-4 2-15,-5 4 0 0,5-5-22 0,6-4-4 16,6-6 0-16,0-5-1 0,11-5-11 0,0-5-3 15,5-5 0-15,7-5 0 0,5-15-17 0,0 0 0 16,17 10 0-16,0-10 0 16,11-5-28-16,6-5-7 0,11-5-1 0,0-10 0 15,12 0-171-15,-6-5-34 0</inkml:trace>
          <inkml:trace contextRef="#ctx0" brushRef="#br0" timeOffset="638761.3881">14091 12378 1958 0,'0'0'87'0,"0"0"17"0,12 15-83 0,-1 0-21 0,-5 10 0 0,10 6 0 16,1 9 138-16,0 10 23 0,0 5 5 0,0 6 1 16,-5 4-79-16,-1 10-16 0,-11 6-4 0,0-1 0 15,-6-4-25-15,1 4-6 0,-12 1-1 0,0 4 0 16,-6-10-18-16,0 1-4 0,-5-6-1 0,-6 6 0 15,6-16-13-15,-12 5 0 0,-5-4 0 0,0-6 0 16,-6-10-210-16,-6-5-38 0</inkml:trace>
        </inkml:traceGroup>
        <inkml:traceGroup>
          <inkml:annotationXML>
            <emma:emma xmlns:emma="http://www.w3.org/2003/04/emma" version="1.0">
              <emma:interpretation id="{F9C11FFF-9662-46EB-A228-E2DCB777A40F}" emma:medium="tactile" emma:mode="ink">
                <msink:context xmlns:msink="http://schemas.microsoft.com/ink/2010/main" type="inkWord" rotatedBoundingBox="17543,14716 19177,14651 19203,15288 17569,15354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647473.2352">17694 13097 1566 0,'0'0'34'0,"0"0"7"0,17 5 2 0,0 0 1 0,5-5-35 0,7 0-9 16,-7 0 0-16,1 0 0 0,5-5 79 0,-5-5 13 15,11-10 4-15,-6 0 0 0,0 0-29 0,1-5-6 16,4-1-1-16,-10 1 0 0,5-5-28 0,1 0-7 15,-7 0-1-15,1 0 0 0,-1-1-2 0,-5-4-1 16,0 10 0-16,-5-10 0 0,-7 10 14 0,7 0 2 16,-12 0 1-16,0 9 0 0,-6 1-3 0,-5 5-1 15,11 10 0-15,-12-5 0 0,-5 5-6 0,0 5 0 16,-5 5-1-16,-1 10 0 0,1 1-7 0,-1 4 0 16,-5 0-1-16,5 5 0 0,6 5-11 0,0 0-8 15,0-4 9-15,0 4-9 0,12 0 9 0,5 0-9 16,5 5 8-16,7 1-8 15,5-6-25-15,5-5-11 0,12 0-1 0,11 0-1146 0</inkml:trace>
          <inkml:trace contextRef="#ctx0" brushRef="#br0" timeOffset="647038.1845">16755 12795 1630 0,'0'-30'36'0,"0"20"7"0,6-10 1 0,-1 5 3 0,1 0-38 0,0-5-9 0,-6 10 0 0,5-5 0 16,-5 15 90-16,0 0 16 0,0 0 3 0,-5 15 1 15,5-5-74-15,-6 15-14 0,-5 5-3 0,-1 0-1 16,1 10 4-16,-6 1 1 0,6-1 0 0,-1 5 0 16,-5 0-2-16,6 6 0 0,0-11 0 0,0 5 0 15,5-5-11-15,-5-10-2 0,5 1-8 0,6-16 12 16,6 5-12-16,-1-10 0 0,1-5 0 0,5-5 0 16,0-5 0-16,1-5 8 0,5-5-8 0,0-5 0 15,0 0 0-15,0-1 11 0,5-9-11 0,1 0 10 0,0 5-10 16,-1-10 0-16,6 0 0 0,-5-1 0 0,5 1 0 15,-11 5 0-15,6 5-12 0,-6 10 12 0,-6 0-9 0,0 10 9 16,-11 5 0-16,0 0 0 0,12 15 0 0,-7 10 0 16,1 5 0-16,0 5 0 0,-6 6 0 0,0-6 0 15,5 5 0-15,-5-5 0 0,6 5 0 0,0-4 0 16,-6-11 0-16,5 0 0 0,1-10 0 0,5 0 0 16,-11-15 0-16,0 0 0 0,0 0 8 0,17-5 0 15,-5-5-8-15,-1-5 12 0,0-5 11 0,1 0 1 16,5-11 1-16,-1 1 0 0,-4 0 3 0,-1-5 0 15,6-5 0-15,-6 4 0 0,6 6-16 0,-5-5-2 16,5 5-1-16,-6 5 0 0,0 0-9 0,6 0 0 16,-5-1 0-16,-1 6 0 15,6 5-92-15,0 0-21 0,5 5-4 0,1 0-1 0</inkml:trace>
        </inkml:traceGroup>
        <inkml:traceGroup>
          <inkml:annotationXML>
            <emma:emma xmlns:emma="http://www.w3.org/2003/04/emma" version="1.0">
              <emma:interpretation id="{59D91D2A-85F3-4429-BD7E-4924C402E477}" emma:medium="tactile" emma:mode="ink">
                <msink:context xmlns:msink="http://schemas.microsoft.com/ink/2010/main" type="inkWord" rotatedBoundingBox="21222,13992 24041,13878 24105,15453 21286,15566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648553.9503">20872 12785 691 0,'0'0'61'0,"0"0"-49"16,6-10-12-16,-12 0 0 0,0 0 165 0,1 0 31 15,5-5 5-15,-6 5 2 0,1-5-60 0,-1 0-12 16,6 0-3-16,0 5 0 0,-6 0-36 0,1 0-7 15,-7 0-1-15,7-1-1 0,5 11-34 0,-6-5-6 16,-5-5-2-16,-1 5 0 0,1 0-17 0,0 5-4 16,-6 5-1-16,-6-5 0 0,-5 5-11 0,5 5-8 15,6 0 9-15,-5 1-9 0,-7-1 0 0,7 5 0 0,-1-5 0 16,0 5 0-16,-5 0 0 0,6 0 0 0,-1 0 0 0,6 0 0 16,0-5 0-16,-6 5 0 0,-5-5 0 0,11 0 0 15,6-5 0-15,0 5 0 0,5-5 0 0,6-5 0 16,0 0-8-16,0 0-2 0,0 0 0 0,0 0 0 15,0 0 10-15,17 0 0 0,11-5 0 0,0 0 0 16,-5-5 0-16,11 0 0 0,0 0 0 0,5 0 8 16,7 0-8-16,-7 0 0 0,1 0 0 0,-1 5 0 15,12-5 0-15,-5 10-8 0,-7-5 8 0,6 5 0 16,1 5 0-16,-7 5 0 0,7 0 0 0,-13 5-8 16,-4 5 8-16,-7 0 0 0,1 6 0 0,-6-6-8 15,-17 5 8-15,-6 5 0 0,-11 5 0 0,0 5 0 16,-5-4 0-16,-7 4 0 0,-10-5 0 0,5 0 8 15,0 10-8-15,-6-4 0 0,-16-6 0 0,11 0 8 0,-1-5-8 16,1-5 0-16,0-5 0 0,5-5 0 0,-5 1 0 16,5-6 0-16,7-5 0 0,-1 5 8 0,0-5-8 0,5 0 0 15,12 0-8-15,0 0 8 0,0-5 0 0,1 0-8 16,16 0 8-16,0 0 0 0,0 0-9 0,0 0 9 16,0 0-10-16,22-5 10 0,6 0-12 0,6 5 12 15,-5-10-13-15,5 5 5 0,0 0-3 0,11-5 0 16,0-6 0-16,6 1 0 0,-6-5 11 0,12 5-13 15,11-5 5-15,-1-5 8 0,-16 5-18 0,12-5 4 16,10 0 1-16,1-6 0 16,-1 1-19-16,1-5-3 0,-1-5-1 0,-5 5 0 0,-6-1 24 0,6-9 12 15,0 0-12-15,-6 0 12 0,0 5 0 0,-5-1 0 16,-6 1 0-16,-12 10 0 0,1 0 12 0,-12 10 8 16,-11-5 3-16,-5 9 0 0,-1 1 20 0,-5 5 4 0,-12 0 1 15,-5 10 0-15,-6 10-25 0,-6 0-5 0,0 5-1 0,-11 11 0 16,-5 4 11-16,-1 10 3 0,-5 0 0 0,11 5 0 15,-6 6-31-15,7 4 0 0,-1 0-13 0,0 6 4 16,5 4 9-16,7-5 0 0,-1 1 0 0,6-6 0 16,6-10 0-16,5 0 0 0,1-9 0 0,5-11 0 15,5-5 0-15,1-5 0 0,11-10 0 0,0-5 0 16,11-5 0-16,6-10 0 0,6-5 0 0,5-10 0 16,6-6 0-16,5-4 12 0,1 0-2 0,5-5-1 15,0 4-9-15,0-9 0 0,1-10 0 0,-1 0 0 16,-6-6 0-16,7-4 0 0,-1-1-12 0,0-9 12 15,6 0 0-15,-6-6 0 0,0 6 9 0,6-1-1 0,0 1 15 16,-6 4 3-16,1 6 1 0,-13 0 0 0,1 14 7 0,-11 6 2 16,-12 5 0-16,0 5 0 0,-11 9-13 0,-5 6-3 15,-7 5 0-15,-5 5 0 0,-5 10 20 0,5 5 3 16,-12 5 1-16,-5 15 0 0,-5 10-36 0,-12 6-8 16,-6 14 0-16,1 10 0 0,10 6 0 0,-10 4-12 15,-1 5 4-15,6 6 8 0,0-1 0 0,6 1 18 16,0-6-2-16,0-5 0 0,11 1-16 0,0-11 0 15,5 5-8-15,7-9 8 0,-1-6-18 0,12-10 2 16,5-5 1-16,6-4 0 16,0-6-101-16,6-10-20 0,-1-10-4 0,6-5 0 15,1 0-73-15,5-10-15 0,34-25-2 0,-23-1-1 0</inkml:trace>
          <inkml:trace contextRef="#ctx0" brushRef="#br0" timeOffset="648718.8599">22371 12293 1958 0,'-23'10'87'0,"12"-10"17"0,5 0-83 0,6 0-21 0,0 10 0 0,6 0 0 16,5 0 56-16,6-5 6 0,6 0 2 0,5 5 0 16,17-5-48-16,12 0-8 0,11-10-8 0,11 0 9 15,6 0-37-15,5-5-8 0,6 0-2 0,-5 0-905 16</inkml:trace>
        </inkml:traceGroup>
      </inkml:traceGroup>
    </inkml:traceGroup>
    <inkml:traceGroup>
      <inkml:annotationXML>
        <emma:emma xmlns:emma="http://www.w3.org/2003/04/emma" version="1.0">
          <emma:interpretation id="{7629E818-84B2-4431-B2A6-9BF22F930CB1}" emma:medium="tactile" emma:mode="ink">
            <msink:context xmlns:msink="http://schemas.microsoft.com/ink/2010/main" type="paragraph" rotatedBoundingBox="6523,16739 30454,15950 30537,18453 6606,192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13B2044-5D05-4A51-919D-A444D1A8EC60}" emma:medium="tactile" emma:mode="ink">
              <msink:context xmlns:msink="http://schemas.microsoft.com/ink/2010/main" type="inkBullet" rotatedBoundingBox="6574,18294 6592,18293 6593,18331 6576,18332"/>
            </emma:interpretation>
            <emma:one-of disjunction-type="recognition" id="oneOf39">
              <emma:interpretation id="interp47" emma:lang="" emma:confidence="0">
                <emma:literal>•</emma:literal>
              </emma:interpretation>
            </emma:one-of>
          </emma:emma>
        </inkml:annotationXML>
        <inkml:trace contextRef="#ctx0" brushRef="#br1" timeOffset="-444505.3169">5641 16268 403 0,'0'0'17'0,"0"0"5"0,0-6-22 0,0 6 0 0,0 0 0 0,0 0 0 16,-7 0 136-16,7 0 24 0,0 0 4 0,0-10 0 15,0 10-61-15,0-3-13 0,7-3-2 0,-7 6-1 16,0-10 13-16,0 10 2 0,0-3 1 0,0 3 0 16,0 0-7-16,0 0-2 0,0 0 0 0,0 0 0 15,0 0-51-15,0 0-11 0,0 0-1 0,0 0-1 0,0 0 4 16,0 0 1-16,0 0 0 0,0 0 0 0,0 0-27 0,0 0-8 15,0 0 0-15,0 0 0 0,0 0 0 0,0 0 0 16,0 0 0-16,0 0 0 0,0 0-12 0,3 3 0 16,4 4 0-16,-7-7 0 15,0 0 12-15,0 0 8 0,0 0 0 0,0 0-8 0,0 0 12 0,0 0-4 16,0 0 0-16,0 0-8 0,0 0 0 0,0 0 0 16,0 0 0-16,0 0 0 0,0 0 0 0,0 0 13 15,0 0-2-15,0 9-1 16,0 1-32-16,0-10-6 0,0 3-2 0,0-3 0 15,0 0-58-15,0 0-12 0,0 0-3 0,0 0-761 0</inkml:trace>
      </inkml:traceGroup>
      <inkml:traceGroup>
        <inkml:annotationXML>
          <emma:emma xmlns:emma="http://www.w3.org/2003/04/emma" version="1.0">
            <emma:interpretation id="{4686190F-B3A9-484C-9673-3285B1CCD19F}" emma:medium="tactile" emma:mode="ink">
              <msink:context xmlns:msink="http://schemas.microsoft.com/ink/2010/main" type="line" rotatedBoundingBox="6568,16738 30454,15950 30537,18453 6651,19241"/>
            </emma:interpretation>
          </emma:emma>
        </inkml:annotationXML>
        <inkml:traceGroup>
          <inkml:annotationXML>
            <emma:emma xmlns:emma="http://www.w3.org/2003/04/emma" version="1.0">
              <emma:interpretation id="{3766EABE-9E9C-4D5F-834B-69D006118000}" emma:medium="tactile" emma:mode="ink">
                <msink:context xmlns:msink="http://schemas.microsoft.com/ink/2010/main" type="inkWord" rotatedBoundingBox="6578,17020 11918,16844 11968,18381 6628,18557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649769.8275">6977 15208 921 0,'0'0'82'0,"0"-10"-66"0,5-5-16 0,-5-5 0 0,6 0 153 0,-6 5 27 16,6-5 6-16,-6 0 1 0,5 10-93 0,-5-5-18 16,-5 5-4-16,-1-1-1 0,0 6-20 0,-5 0-4 15,-6 5-1-15,0 5 0 0,-6 0-20 0,-5 6-4 16,-6-1-1-16,0 10 0 0,-5 0-3 0,-1 5-1 16,-5 5 0-16,5 0 0 0,1-5-5 0,5 6-2 15,0-1 0-15,6-5 0 0,5 5-10 0,6-5 0 16,0 0 0-16,17 0 0 0,6-4 0 0,5-11 0 15,12 5 0-15,5-5 0 0,6 5 0 0,5-5-9 16,1-5 9-16,5 5 0 0,0-5-8 0,1 5 8 16,-1 0 0-16,0 0 0 0,0 5 0 0,-11 10 0 15,0-5 0-15,-11 11 0 0,0-6 12 0,-12 10 8 16,0 0 3-16,-11 5 0 0,-5 1 8 0,-7-1 1 16,1 0 1-16,-12 5 0 0,1-5 11 0,-1 6 1 15,-11-11 1-15,6 0 0 0,0 0-31 0,-1-10-7 16,-5-4 0-16,6-6-8 0,0 0 0 0,5-5 0 15,1-10 0-15,5-5 0 16,-6 0-24-16,12-5-12 0,5-5-3 0,6-11 0 16,6 1-198-16,5-5-40 0</inkml:trace>
          <inkml:trace contextRef="#ctx0" brushRef="#br0" timeOffset="650016.7631">7616 15565 921 0,'0'0'82'0,"0"0"-66"16,0 0-16-16,0 0 0 0,11 10 137 0,-5-5 24 16,-1 0 5-16,1 5 1 0,5 1-40 0,-5-1-8 15,0 0-2-15,-1 10 0 0,-5-5-17 0,0 5-3 16,0-5-1-16,0 10 0 0,-5-5-48 0,5 5-9 15,0 6-3-15,0-6 0 0,0-5-25 0,0 5-11 16,-6-5 8-16,12 0-8 16,-6-20-59-16,0 0-17 0,5 15-3 0</inkml:trace>
          <inkml:trace contextRef="#ctx0" brushRef="#br0" timeOffset="650162.8982">7870 15088 2048 0,'-28'-15'91'0,"22"5"18"0,1 5-87 0,-1-5-22 0,-5-1 0 0,-1 6 0 16,12 5 100-16,-5-5 15 0,5 5 3 0,0 0 1 31,-6 10-147-31,0 1-28 0,6 4-7 0,0 0-973 0</inkml:trace>
          <inkml:trace contextRef="#ctx0" brushRef="#br1" timeOffset="-443530.4071">5687 16324 864 0,'0'0'38'0,"0"0"8"0,0 0-37 0,0-3-9 0,0-6 0 0,0-1 0 15,-4 4 117-15,4-3 22 0,0 9 4 0,0-10 1 16,0 10-78-16,0 0-15 0,0 0-3 0,0 0-1 16,0 0-28-16,0 0-6 0,0 0-1 0,0 0 0 15,0 0-12-15,0 0 9 0,0 0-9 0,0 0 8 16,0 0-8-16,0 0 0 0,0 0 0 0,0 0 0 16,-3 10-27-16,3-10-7 15,0 0-2-15,0 0 0 0,0 0-31 0,0 0-6 0,0 0-2 0,0 0-508 16</inkml:trace>
          <inkml:trace contextRef="#ctx0" brushRef="#br1" timeOffset="-478214.2224">5821 16324 403 0,'-25'0'17'0,"14"0"5"0,4-3-22 0</inkml:trace>
          <inkml:trace contextRef="#ctx0" brushRef="#br0" timeOffset="650835.0531">8379 15706 1706 0,'-22'-5'76'0,"22"5"15"0,-12-5-73 0,12 5-18 16,0 0 0-16,0 0 0 0,0 0 65 0,0 0 10 15,0 0 1-15,0 0 1 0,12-5-46 0,5 0-10 16,11 5-1-16,0-5-1 0,6 0-19 0,6 0 0 15,5-5 0-15,11 0 0 16,1-5-27-16,0 0-2 0,-7 5-1 0,13-6-849 0</inkml:trace>
          <inkml:trace contextRef="#ctx0" brushRef="#br0" timeOffset="650581.9424">8458 15359 921 0,'0'0'82'0,"0"0"-66"16,0 0-16-16,0 0 0 0,0 0 192 0,6-10 36 15,5 0 6-15,6 0 2 0,0 0-117 0,-5 5-23 16,5-10-5-16,5 5-1 0,1 0-50 0,-1 0-9 16,7 0-3-16,-7 0 0 0,1 0-20 0,5-1-8 15,1 6 0-15,-1-5 9 0,0 10-9 0,-5-5 0 16,-1 5 9-16,-5 0-9 0,-17 0 15 0,0 0-2 16,0 0 0-16,12 15 0 0,-1-4-2 0,-5 4-1 15,-6 0 0-15,0 0 0 0,0 5 1 0,0 5 0 16,-17 5 0-16,0 0 0 0,-6 6-3 0,-5-1 0 0,-6 5 0 15,-6 0 0-15,1 5 0 0,-1 1 0 0,0-6 0 16,6 5 0-16,1 0 17 0,4-4 3 0,1-6 1 0,5 5 0 16,6-5-9-16,6-10-3 0,0 0 0 0,11 1 0 15,0-11-17-15,5 0 0 0,7-5 0 0,5 0 0 16,5-10 0-16,1 0 0 0,11-10-11 0,0-5 11 16,5 0-112-16,1-11-15 15,5 1-3-15,6-5-1 0</inkml:trace>
          <inkml:trace contextRef="#ctx0" brushRef="#br0" timeOffset="652374.0388">8939 15656 1105 0,'0'0'24'0,"0"0"4"0,0 0 2 0,0 5 2 0,6 0-32 0,-6-5 0 0,0 0 0 0,0 0 0 16,11 5 11-16,-5 5-11 0,-6-10 10 0,0 0-10 16,0 0 58-16,0 0 6 0,11 5 0 0,-11-5 1 15,0 0 4-15,6 0 1 0,5-5 0 0,6 5 0 16,-6-5-42-16,1 0-9 0,-1-5-2 0,0-5 0 16,6 5 3-16,-6-5 0 0,1 0 0 0,-1-6 0 0,0 1-20 0,1 5 10 15,-7-5-10-15,1 0 8 0,5 0 13 0,-11 0 3 16,6 0 0-16,-6 5 0 0,0-6-5 0,0 6-1 15,0 5 0-15,-6 0 0 0,-5 0 18 16,5 5 4-16,-5-10 1 0,0 15 0 0,-1 0-14 0,-5 0-3 16,1 0-1-16,-1 0 0 0,0 0 6 0,0 5 2 15,-6 5 0-15,6 5 0 0,0-5-19 0,6 10-4 16,5-4-8-16,0 9 12 0,-11 0-4 0,6 5-8 16,6 5 11-16,5 5-11 0,-6 1 15 0,6-1-4 15,0 10-1-15,0-5 0 0,0-4-2 0,0-6 0 16,6 5 0-16,10 0 0 0,1-5-8 0,6-10 0 15,0 1 0-15,11-6-701 16,5-5-138-16</inkml:trace>
          <inkml:trace contextRef="#ctx0" brushRef="#br0" timeOffset="650986.6638">9889 14826 1911 0,'12'-5'42'0,"-12"5"9"0,0 0 1 0,0 0 2 0,0 0-43 0,0 0-11 0,0 0 0 0,-12 5 0 16,7 10 84-16,-12 0 14 0,5 6 3 0,-5 14 1 15,-11 5-26-15,0 5-4 0,5 6-2 0,-5 9 0 16,0 0-14-16,-6 6-4 0,0 4 0 0,11 10 0 16,-5-4-30-16,5 4-6 0,1 1-2 0,-1-1 0 15,12 0-14-15,-1-4 11 0,1-6-11 0,5-4 10 16,12-1-34-16,0-5-6 15,5-9-2-15,6-6-774 0,6-10-155 0</inkml:trace>
          <inkml:trace contextRef="#ctx0" brushRef="#br0" timeOffset="651571.4902">10381 15897 1152 0,'0'0'51'0,"0"0"10"0,0 0-49 0,17-10-12 15,0 5 0-15,17-5 0 0,11 0 248 0,-5 0 48 16,5-5 8-16,6 0 3 0,6 0-217 0,5-6-43 16,0 6-9-16,0-5-728 15,-5 10-146-15</inkml:trace>
          <inkml:trace contextRef="#ctx0" brushRef="#br0" timeOffset="651422.2593">10670 15425 1389 0,'0'0'61'0,"-6"5"14"0,0 5-60 0,1 0-15 16,5-10 0-16,0 0 0 0,0 0 48 0,0 0 8 15,0 0 0-15,0 0 1 0,17-15-22 0,0 5-5 16,11-16-1-16,0 1 0 0,0 0 25 0,6-10 5 16,-5 0 1-16,-1 5 0 0,0-6-27 0,1-4-5 15,-13 5 0-15,1 0-1 0,-5-5-10 0,-1 4-1 16,-5-4-1-16,-6 5 0 0,0 5 7 0,-6 5 2 15,-5 0 0-15,5 4 0 0,-11 1 12 0,6 5 4 16,-12 5 0-16,6-5 0 0,-5 10-8 0,5 5 0 16,-6 0-1-16,0 0 0 0,6 5-7 0,-5 0 0 0,5 5-1 15,0 0 0-15,6 5-11 0,-1-5-3 0,-5 5 0 16,6 6 0-16,0-1 1 0,-1 5 0 0,12 5 0 16,0 0 0-16,0 5-1 0,-5 6 0 0,-1-1 0 0,0 5 0 15,1 5 17-15,5 1 3 0,0-1 1 0,0 5 0 16,0 0 6-16,0 6 0 0,0-1 1 0,0 5 0 15,5 1-17-15,1-6-3 0,-6 5-1 0,-6 1 0 16,6-6-16-16,-5 0 0 0,10 1 0 0,-10-6 0 16,-7-5-12-16,-5 1-4 0,0-6 0 0,1-5 0 15,-7-5-160-15,0-5-33 16</inkml:trace>
        </inkml:traceGroup>
        <inkml:traceGroup>
          <inkml:annotationXML>
            <emma:emma xmlns:emma="http://www.w3.org/2003/04/emma" version="1.0">
              <emma:interpretation id="{AE3CF511-7CF5-4E92-B8C0-EAF2DD2991E6}" emma:medium="tactile" emma:mode="ink">
                <msink:context xmlns:msink="http://schemas.microsoft.com/ink/2010/main" type="inkWord" rotatedBoundingBox="12673,16762 15018,16685 15064,18099 12720,18177"/>
              </emma:interpretation>
              <emma:one-of disjunction-type="recognition" id="oneOf41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653358.279">13022 15430 748 0,'0'0'67'0,"0"0"-54"0,0 0-13 0,0 0 0 15,0 0 200-15,0 0 38 0,0 0 7 0,17 0 2 16,-5 0-119-16,5 0-23 0,0-5-5 0,5 5 0 15,12-5-18-15,-6-1-3 0,1 1-1 0,5 0 0 16,5 0-6-16,6 0 0 0,1 0-1 0,5 0 0 16,-1 0-30-16,-4 0-5 0,5 0-2 0,-6 0 0 15,0 0-13-15,-5 0-2 0,-1 0-1 0,1 5 0 16,-12 0-18-16,0 0 0 0,1 0-8 0,-1 0 8 16,-5 0 0-16,-6 0 0 0,0 0 0 0,-6 0 10 15,0 0-36-15,-11 0-7 16,0 0-2-16,0 0 0 0,6 10-97 0,-6-10-20 15,0 0-4-15,0 0-840 0</inkml:trace>
          <inkml:trace contextRef="#ctx0" brushRef="#br0" timeOffset="653584.006">13345 15716 1638 0,'-17'0'36'0,"11"0"7"0,6 5 1 0,0 0 3 0,-6 0-38 0,12 0-9 16,-6 5 0-16,11 0 0 0,1-5 96 0,10 5 16 16,-5-5 4-16,6 0 1 0,5 11-19 0,0-16-4 15,1 0-1-15,5 0 0 0,5 0-46 0,1 0-10 0,-6-5-1 0,5-1-1 16,1 6-35-16,5-5 0 0,0 5-10 0,1-10 10 31,5 10-176-31,-6 0-28 0,45-5-6 0,-16 10-1 0</inkml:trace>
          <inkml:trace contextRef="#ctx0" brushRef="#br0" timeOffset="652963.1941">11903 14726 1652 0,'0'0'73'0,"11"-10"15"0,0 0-70 0,0 5-18 0,1 0 0 0,5 0 0 15,0 5 115-15,0 0 19 0,5 0 4 0,-5 15 1 0,6 10-49 0,-6 10-10 16,6 5-1-16,-7 10-1 0,-4 6-28 0,-1 9-6 0,-5 11 0 0,-6-1-1 31,-6 0 5-31,0 1 2 0,-11 4 0 0,1 11 0 16,-7-11-22-16,0 1-4 0,-5-6 0 0,0 5-1 16,-6-14-23-16,5-1 0 0,-4-10 0 0,-1 1 0 15,5-16-112-15,-5 0-26 0,6-15-6 0</inkml:trace>
        </inkml:traceGroup>
        <inkml:traceGroup>
          <inkml:annotationXML>
            <emma:emma xmlns:emma="http://www.w3.org/2003/04/emma" version="1.0">
              <emma:interpretation id="{FEE0CEAD-9852-45F7-9772-E974673B3918}" emma:medium="tactile" emma:mode="ink">
                <msink:context xmlns:msink="http://schemas.microsoft.com/ink/2010/main" type="inkWord" rotatedBoundingBox="16573,16464 23215,16245 23296,18692 16653,18911"/>
              </emma:interpretation>
              <emma:one-of disjunction-type="recognition" id="oneOf42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655603.4459">16845 15249 1134 0,'17'-21'24'0,"-5"11"6"0,-1-5 1 0,0 0 1 0,1 0-32 0,-1 0 0 15,-5 0 0-15,-1 0 0 0,-5 0 119 0,0 5 17 16,0 0 3-16,-11 0 1 0,5 5-20 0,-11 5-3 15,0 0-1-15,-11 5 0 0,5 5-42 0,-5 5-9 16,0 0-1-16,-6 5-1 0,0 5-39 0,0 5-7 16,-5 6-1-16,5-1-1 0,0 0 1 0,0 5 0 15,5-5 0-15,1 0 0 0,6 1-8 0,5-1 0 16,0-5-8-16,5-5 12 0,1 0-12 0,11-5 0 16,0-10 0-16,11 1 0 0,-11-11-16 0,12-6 3 15,5 1 1-15,5-5 0 0,1-10-4 0,5 0 0 0,0-10 0 16,6 0 0-16,0 0 16 0,-11 0-11 0,0-6 11 0,-1 1-10 15,6 0 10-15,1 0 14 0,-7 0-3 0,1 9-1 16,-6 1 28-16,0 5 6 0,-6 5 0 0,0 5 1 16,-11 10-10-16,0 0-3 0,0 0 0 0,6 15 0 15,-6 10-18-15,0 5-4 0,-6 1-1 0,6 4 0 16,0 5-9-16,0 0 0 0,-5 0 0 0,5 1 0 16,5-1-131-16,1-5-31 15,5-5-6-15</inkml:trace>
          <inkml:trace contextRef="#ctx0" brushRef="#br0" timeOffset="656101.5352">17411 15088 921 0,'0'0'82'0,"0"0"-66"16,0 0-16-16,0 0 0 0,6 15 197 0,-6-5 36 16,5 10 7-16,-5 0 2 0,0 0-111 0,0 10-23 15,-5 1-4-15,-1 4 0 0,0 5-36 0,1 0-8 16,-1 10 0-16,-5-9-1 0,-1 4-17 0,1 5-3 15,5-15-1-15,-11 6 0 0,6-6-6 0,0 0 0 16,5-5-1-16,-5-5 0 0,0 0-6 0,-1-10-1 16,1 1 0-16,5-1 0 0,1-5-4 0,-7-5 0 15,12-5-1-15,0 0 0 0,0 0-7 0,-5-5 0 16,5-10-1-16,-6 5 0 0,0-11-11 0,12 1 10 16,0-5-10-16,-6 0 10 0,5-5-10 0,7-5 0 15,-1-11 0-15,6 1 8 0,6-10-8 0,5 0 0 16,6-1 0-16,11-4 0 0,0 0-11 0,6-6 11 0,0 1-8 15,0 10 8-15,5 9-12 0,-5 11 4 0,-5 0 0 0,-7 15 0 16,1 5 8-16,-12 5-10 0,-5 5 10 0,-1 10-10 16,-10 5 10-16,-7 10-8 0,-10 5 8 0,-1 0-8 15,-11 10 8-15,-6 1 0 0,-5-1 0 0,-6 5-8 16,-11 0-1-16,5 5 0 0,1-4 0 0,-1-1 0 16,-5-5-120-16,5 0-24 15,1 0-5-15,-1-4-552 0,6-6-110 0</inkml:trace>
          <inkml:trace contextRef="#ctx0" brushRef="#br0" timeOffset="656326.0344">18389 15113 1497 0,'0'0'66'0,"6"-10"14"0,-6 0-64 0,0 5-16 15,0 5 0-15,0 0 0 0,0-10 178 0,-6 5 32 16,-5 0 6-16,11 5 2 0,0 0-149 0,0 0-29 15,-6-5-7-15,-5 5-1 0,0 0-5 0,-1 0-2 16,-4 5 0-16,4 0 0 0,-5 5-15 0,0 0-10 16,0 5 12-16,0 0-12 0,0 0 12 0,0 5-4 15,6 0 0-15,0 0-8 0,-1 5 0 0,1-4 0 16,11 4 0-16,-5-10 0 0,-1 0 0 0,6 0 0 16,0-5 0-16,0-10 0 0,0 0-16 0,0 0 4 15,0 0 0-15,11 0 0 0,0 0 12 0,1-10 0 16,5 5-10-16,-6-5 10 0,0-5 0 0,12 0 0 0,0-5 0 15,-6 5 8-15,0-6-8 0,5 1 0 16,6 0 0-16,-5 0 0 0,5 5 0 0,-11 0 0 0,6 5 0 0,-6 0 0 16,-6 10 14-16,-11 0-2 0,0 0-1 0,12 10 0 15,-12 5 2-15,5 5 1 0,-10 5 0 0,5 5 0 16,-12 1-14-16,12-1-10 0,-11 0 2 0,5 0 0 16,1 5-163-1,-1-10-32-15</inkml:trace>
          <inkml:trace contextRef="#ctx0" brushRef="#br0" timeOffset="656577.5609">19424 14766 2019 0,'0'0'89'0,"0"0"19"0,0 0-86 0,0 0-22 16,0 0 0-16,-17 0 0 0,-11 0 57 0,5 5 7 15,1 0 2-15,-1 10 0 0,1 0-38 0,-12 5-7 16,-6-5-1-16,1 11-1 0,10-1 27 0,-5 0 6 15,0 10 0-15,0 5 1 0,0 0 3 0,6 1 0 16,-6-6 0-16,12 5 0 0,-7-5-26 0,7-5-5 16,5 1-1-16,5-1 0 0,1 0-14 0,6-5-10 15,-1 0 12-15,12-5-12 0,-6 0 8 0,11-5-8 16,0 6 0-16,6-11 0 16,0 5-70-16,6-5-21 0,5-5-4 0,6-5-686 15,5-5-138-15</inkml:trace>
          <inkml:trace contextRef="#ctx0" brushRef="#br0" timeOffset="656744.0182">19583 15108 288 0,'0'0'12'0,"-6"10"4"0,-5 0-16 0,5 0 0 0,12 5 0 0,-6 5 0 16,-12-5 408-16,7 10 78 0,5-4 16 0,5 4 3 15,-5-5-320-15,0 5-64 0,-5 5-13 0,5-5-2 16,11 0-85-16,-5 0-21 0,-12-9 0 0,6 4 0 15,0-5-132-15,0-5-30 0,0-10-6 0</inkml:trace>
          <inkml:trace contextRef="#ctx0" brushRef="#br0" timeOffset="655259.2999">16387 14902 633 0,'0'0'56'0,"0"0"-44"15,0-10-12-15,6-5 0 0,0 0 172 0,-6-1 33 16,0 1 7-16,0 0 0 0,0 5-75 0,0-5-15 0,-6 0-3 0,0 5-1 15,-5 0-50-15,5 5-11 0,-5-5-1 0,-6 0-1 16,6 5-19-16,-6 0-3 0,-6 5-1 0,1 5 0 16,-7 0 4-16,1 5 1 0,-6 5 0 0,0 10 0 15,-5 0-6-15,-12 5-2 0,0 11 0 0,6-1 0 16,11 10 2-16,-6 5 0 0,-5 1 0 0,11-1 0 16,6 0-31-16,-1-4 0 0,1 4 0 0,11 0 0 15,0-5 0-15,11 1 0 0,-5 4 0 0,11-10 0 16,6 0 0-16,-1-4 0 0,12-6 0 0,6 5 0 15,5-15-122 1,12 0-21-16,-6-10-4 0,11-10-497 0,6-5-100 0</inkml:trace>
          <inkml:trace contextRef="#ctx0" brushRef="#br0" timeOffset="656955.5731">19854 14816 1843 0,'-22'-20'81'0,"10"15"18"0,1 0-79 0,11 5-20 16,0 0 0-16,0 0 0 0,-11 0 133 0,11 0 23 15,0 0 5-15,0 0 1 16,5 10-270-16,-5-10-53 0</inkml:trace>
          <inkml:trace contextRef="#ctx0" brushRef="#br0" timeOffset="657049.0488">20193 14806 1036 0,'0'0'46'0,"6"-5"10"0,22 0-45 0,6-5-11 15,-5 5 0-15,10-5 0 0,12 0 221 0,6-5 43 0,-1 0 8 0,6-5 1 16,-5 0-176-16,11 5-35 0,11-6-7 0,-17 1-2 16,-11 5-33-16,11 0-8 0,12 5 0 0,-12-5-1 31,-5 5-53-31,-1 5-10 0,-16-5-3 0,-1 5-892 0</inkml:trace>
          <inkml:trace contextRef="#ctx0" brushRef="#br0" timeOffset="657314.2593">21019 14223 2257 0,'-22'10'100'0,"16"0"20"0,6 5-96 0,6 5-24 16,-1 5 0-16,1 6 0 0,-17 9 77 0,11 5 11 16,5 5 1-16,-5 6 1 0,-11 4-28 0,0 0-6 15,-1 6 0-15,-5-6-1 0,6 5-35 0,0 1-8 16,-18-6 0-16,18 0-1 0,5-4-24 0,1-6-5 15,-12-5-1-15,6-5 0 16,5-4-176-16,6-6-35 0,-6 20-7 0,-5-30-2 0</inkml:trace>
          <inkml:trace contextRef="#ctx0" brushRef="#br0" timeOffset="657670.5186">21353 14977 345 0,'28'5'15'0,"-28"-5"4"0,17 0-19 0,-6 5 0 16,-11-5 0-16,12 15 0 16,5-5 396-16,-12 5 75 0,1 0 15 0,-6 6 3 15,-6 4-347-15,1-5-70 0,-7 0-13 0,1 0-3 16,-6-5-36-16,11 5-8 0,6-5 0 0,0-15-1 16,-11 10-11-16,11-10 0 0,0 0 0 0,17 5 0 15,-6-5 0-15,12 0-14 0,0-10 3 0,11 5 1 16,-6-5-6-16,6-5-2 0,5-5 0 0,-5 5 0 15,0 0 18-15,0 0 0 0,-6 0 0 0,1 10 0 16,-1-5 27-16,0 10 12 0,-5 0 2 0,5 5 1 16,-5 5 14-16,-1 0 4 0,-5 10 0 0,-5 0 0 15,-1 10-24-15,-11 0-5 0,0 6-1 0,0-1 0 16,-6 5-30-16,-11 5 0 0,0-5 0 0,-11 11 0 16,0-6 0-16,-12 0 0 0,6-10 8 0,0 6-8 0,-5-6 27 15,-1 0-1-15,6-10 0 0,-5-5 0 0,-1-5 8 0,6 0 2 16,0-10 0-16,-5 0 0 0,5-15-24 0,0 5-4 15,11-10 0-15,1 0-8 0,5 0 0 0,5-10 0 16,7 0 0-16,10-5 0 16,12-1-24-16,6-4-12 0,-6 5-3 0,11-5 0 15,12 5 6-15,5-5 1 0,-5 4 0 0,10-4-788 16,7 5-158-16</inkml:trace>
          <inkml:trace contextRef="#ctx1" brushRef="#br0">22354 16626 0,'0'0'16,"0"0"-1,-79-10 1,79 25-1</inkml:trace>
        </inkml:traceGroup>
        <inkml:traceGroup>
          <inkml:annotationXML>
            <emma:emma xmlns:emma="http://www.w3.org/2003/04/emma" version="1.0">
              <emma:interpretation id="{88E0D1EA-ECEF-42AF-A6F9-967DCDDF3BB1}" emma:medium="tactile" emma:mode="ink">
                <msink:context xmlns:msink="http://schemas.microsoft.com/ink/2010/main" type="inkWord" rotatedBoundingBox="23839,16168 30454,15950 30516,17831 23901,18049"/>
              </emma:interpretation>
              <emma:one-of disjunction-type="recognition" id="oneOf43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657947.0457">23592 14082 2026 0,'-34'5'90'0,"23"0"18"0,-6 10-86 0,-11 1-22 0,0 9 0 0,-12 5 0 16,0 10 100-16,1 0 16 0,-12 11 4 0,0-1 0 15,0 5-24-15,0 5-5 0,6 1-1 0,0 9 0 16,5 6-36-16,6-1-7 0,6 0-2 0,11-4 0 16,6 4-35-16,11 1-10 0,0-11 0 0,5 0 0 15,1-4 0-15,11-6 0 0,11-5 0 0,1-5 0 16,4-4-98-16,1-6-24 0,6-5-5 0,0-5-1 16,11-10-97-16,-1-5-20 0</inkml:trace>
          <inkml:trace contextRef="#ctx0" brushRef="#br0" timeOffset="658378.5841">24599 14097 748 0,'0'0'67'0,"0"0"-54"0,0 0-13 0,0 0 0 16,0 0 303-16,0 0 57 0,11 5 12 0,1 5 3 16,-1 6-214-16,-11 9-42 0,6 0-9 0,-12 10-2 15,6 5-61-15,-17 5-13 0,0 6-2 0,-6 4-1 16,1 10 1-16,-1 1 1 0,-11 4 0 0,6 1 0 15,-6-6-14-15,0 0-3 0,12 1-1 0,-7-6 0 16,7 0 5-16,-1-10 2 0,6 1 0 0,0-11 0 16,6-5 4-16,-1 0 1 0,1-15 0 0,5 1 0 15,1-1-17-15,-1-5-10 0,1-5 12 0,5 0-12 16,0-10 17-16,0 10-3 0,0-5-1 0,0-5 0 16,11 10-2-16,0-5-1 0,6 5 0 0,6-5 0 15,5 0 11-15,12 0 3 0,10 0 0 0,7-5 0 16,-6 5-12-16,6-5-1 0,5 0-1 0,0-5 0 15,0 0-53-15,0 0-10 0,1 0-3 0,-1 0-851 16,6-5-170-16</inkml:trace>
          <inkml:trace contextRef="#ctx0" brushRef="#br0" timeOffset="658620.593">26030 15017 1324 0,'0'0'118'0,"0"0"-94"0,0 0-24 0,11 10 0 16,-11 5 275-16,6 1 50 0,-6 4 11 0,-6 5 1 16,-5 5-209-16,0 0-41 0,-12 10-9 0,0-4-2 15,-16 9-56-15,-1 0-12 0,-5-5-8 0,0 5 9 16,5 1-9-16,-11 4 0 0,0-10 0 0,0 0 0 15,1-9-68-15,4 4-16 16,7-5-4-16</inkml:trace>
          <inkml:trace contextRef="#ctx0" brushRef="#br0" timeOffset="659251.7114">27121 14369 1440 0,'0'0'128'0,"6"10"-103"0,-6 10-25 0,-6 0 0 0,1 0 119 0,-1 10 18 15,-5 1 4-15,0 14 1 0,-6-5 3 0,0 10 1 16,0 6 0-16,0-6 0 0,-6 5-65 0,0 5-13 16,6 6-2-16,0-6-1 0,-5 0-18 0,-1-4-4 15,6-1-1-15,0-10 0 0,0 1-13 0,0-1-2 16,0 0-1-16,0-5 0 0,6-5-6 0,0 1-2 15,-1-6 0-15,1 0 0 0,0 0-7 0,0-5-2 16,-1-5 0-16,1 0 0 0,0-4-9 0,-1-1 10 0,7-5-10 0,-7-5 10 16,1 5-10-16,0-10 10 0,-1 0-10 0,1 0 10 15,5-10-10-15,1 5 0 0,-7-5 0 0,7-10 0 16,5-1 0-16,-6-4-12 0,1-5 4 0,5 0 8 16,0-10-13-16,11 0 5 0,-6-1 8 15,12-4-13-15,0-5 13 0,6-11-11 0,11-4 11 0,0 0-10 16,0-11 0-16,11 1 0 0,0-5 0 0,12 4 0 15,-1-4-2-15,1 9-1 0,0 6 0 0,5 5 0 16,0 4 13-16,0 11 0 0,-11 10 0 0,6 10 10 16,-6 0-10-16,-6 10 0 0,0 4 0 0,-5 6 0 15,-1 0-9-15,-5 10-1 0,0-5 0 0,0 16 0 16,-6-1 10-16,-5 0 0 0,-6 0 0 0,0 5 0 16,-6 0 0-16,-11 5 0 0,0 5 0 0,-11-5 0 15,0 1-9-15,-12 4 9 0,-5-5-10 0,-6 10 10 16,0-10 8-16,-12 5 7 0,1 1 1 0,-6-6 1 0,6-5-17 15,0-5 0-15,-6-5 0 0,11 0 0 0,1 5 0 0,5-5 0 0,11-5 0 0,-5 0 0 16,5-5 0-16,1 0 0 16,10 5 0-16,1 0 0 0,0-5 0 0,11 0 0 15,0 0 0-15,0 0 0 0,0 10 0 0,5 5 0 16,1-5-11-16,5 5 11 0,1-4 0 0,5 14 17 16,5 0-1-16,1 5-1 0,11 5 4 0,0 5 1 15,0-4 0-15,0 9 0 0,0 0-20 0,5-5 0 16,-5 0 0-16,0 1 0 0,-6-1 0 0,6-5 8 15,-5-5-8-15,-7 0 0 16,1-4-168-16,-1-6-40 0</inkml:trace>
          <inkml:trace contextRef="#ctx0" brushRef="#br0" timeOffset="659552.9446">28631 14228 2394 0,'0'0'52'0,"0"0"12"0,17 5 1 0,0 5 3 0,0 5-55 0,6 5-13 0,0 5 0 0,-6 11 0 16,-6 9 80-16,0 5 12 0,0 0 4 0,-5 16 0 15,-12 4-25-15,1 1-5 0,-6 4-1 0,-6 0 0 0,0 11-11 16,-12-11-2-16,1 1-1 0,-6-1 0 0,0-5-28 0,-5 1-6 15,-7-6-1-15,1 1 0 0,-6-6-16 0,0-5 0 16,-11-5 0-16,0-4 0 16,0-1-114-16,-1-10-20 0,13 0-4 0,-1-5-1 15,0-4-137-15,6-11-28 0</inkml:trace>
          <inkml:trace contextRef="#ctx0" brushRef="#br0" timeOffset="659743.4605">29553 15409 2534 0,'0'0'225'0,"0"0"-180"0,6 16-36 0,-6 4-9 16,6 5 36-16,-6 5 4 0,0-5 2 0,0-5-818 15,-12 5-164-15</inkml:trace>
        </inkml:traceGroup>
      </inkml:traceGroup>
    </inkml:traceGroup>
  </inkml:traceGroup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7:45.45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15:27:43.778"/>
    </inkml:context>
  </inkml:definitions>
  <inkml:traceGroup>
    <inkml:annotationXML>
      <emma:emma xmlns:emma="http://www.w3.org/2003/04/emma" version="1.0">
        <emma:interpretation id="{88138F52-FAEE-45A8-B47E-98472846DFB4}" emma:medium="tactile" emma:mode="ink">
          <msink:context xmlns:msink="http://schemas.microsoft.com/ink/2010/main" type="writingRegion" rotatedBoundingBox="2146,581 32171,-822 32631,9009 2605,10414"/>
        </emma:interpretation>
      </emma:emma>
    </inkml:annotationXML>
    <inkml:traceGroup>
      <inkml:annotationXML>
        <emma:emma xmlns:emma="http://www.w3.org/2003/04/emma" version="1.0">
          <emma:interpretation id="{B3E32702-45AC-4CC3-A881-725294F83EE6}" emma:medium="tactile" emma:mode="ink">
            <msink:context xmlns:msink="http://schemas.microsoft.com/ink/2010/main" type="paragraph" rotatedBoundingBox="3096,537 19253,-218 19342,1686 3185,24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76D7F3-1A7C-48BE-894E-0B3CBC1F7BF3}" emma:medium="tactile" emma:mode="ink">
              <msink:context xmlns:msink="http://schemas.microsoft.com/ink/2010/main" type="line" rotatedBoundingBox="3096,537 19253,-218 19342,1686 3185,2442"/>
            </emma:interpretation>
          </emma:emma>
        </inkml:annotationXML>
        <inkml:traceGroup>
          <inkml:annotationXML>
            <emma:emma xmlns:emma="http://www.w3.org/2003/04/emma" version="1.0">
              <emma:interpretation id="{91ED4572-72B0-4B86-B7AB-83FE6CFE5C09}" emma:medium="tactile" emma:mode="ink">
                <msink:context xmlns:msink="http://schemas.microsoft.com/ink/2010/main" type="inkWord" rotatedBoundingBox="3096,543 5725,420 5814,2319 3185,244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188 1137 748 0,'0'0'67'0,"0"0"-54"0,12-5-13 0,-7-5 0 16,12 5 139-16,-5-10 25 0,-1 5 4 0,6 5 2 15,-6-5-54-15,6 5-12 0,0 0-1 0,-6 0-1 16,1 5-21-16,-1-5-4 0,12 5-1 0,-12 0 0 16,6 5-9-16,0 0-3 0,0 0 0 0,5 5 0 15,1 0 4-15,5 0 0 0,-11 0 0 0,12-5 0 16,-7 5-44-16,7-10-8 0,-7 0-1 0,6 0-1 15,12 0-14-15,-6 0 0 0,0-10 0 0</inkml:trace>
          <inkml:trace contextRef="#ctx0" brushRef="#br0" timeOffset="-386.2042">629 579 1216 0,'0'0'54'0,"0"-10"11"0,0 0-52 0,0 0-13 15,-5 0 0-15,5 10 0 0,0 0 85 0,-6-5 15 16,6 5 2-16,0 0 1 0,0 0-39 0,0 0-7 15,-11 0-1-15,0 0-1 0,11 0-45 0,-12 0-10 16,-5 5 0-16,6 0 0 0,11-5 22 0,-6 15 5 16,-5 0 1-16,0 0 0 0,-1 0 16 0,1 0 3 15,5 16 1-15,-5-6 0 0,-6 0-11 0,6 10-1 16,-6 5-1-16,0 5 0 0,-6 11 5 0,1-1 0 16,-1 5 1-16,0 1 0 0,6-6-23 0,-5 0-5 15,5 1-1-15,-6-1 0 0,12-5 16 0,0-5 2 0,-6 1 1 16,5-6 0-16,7-5-21 0,-7-5-10 0,7 0 10 0,-1 1-10 15,0-1 22-15,1-5-2 0,-1 5 0 0,0-5 0 16,1-5-4-16,-7 0-2 0,7 6 0 0,-1-6 0 16,-5 0-6-16,-1-5-8 0,1 10 11 0,0-10-11 15,0 0 8-15,5 0-8 0,-11 0 0 0,6-5 0 16,-1 0 21-16,7-5-2 0,-1 5-1 0,0-5 0 16,6-5-18-16,0 0 0 0,0 0 0 0,0 0 0 15,-11-5 0-15,11-10-11 0,0-5 2 0,6 5 0 16,-1-5 9-16,1 5 0 0,5-5 0 0,-5 5 0 0,5-5 0 15,1-5 0-15,-1-1 0 0,0 1 0 0,6 0 0 16,-6-5 0-16,6 0 0 0,6-10 8 0,-6-1-8 0,6-4 0 16,-6 0 0-16,5-10 0 0,-10-1 0 0,10-4 0 15,1 0 0-15,-1-1 0 0,-5 11 0 0,6-5-8 16,0-1 8-16,-1 1-12 0,1 5 20 0,-1 0 3 16,1-1 1-16,-6 6 0 0,6-5-12 0,-1 5 0 15,-5-6 0-15,0 1 0 0,6 5 0 0,-6 0 0 16,-11 4 0-16,-1 1 0 0,1 0 0 0,11 0 0 15,-6-1 0-15,0 6 0 0,-5 5 0 0,5 0 0 16,6-5 0-16,-5 5 0 0,-1 4 0 0,6 6 0 16,0 0 0-16,0 5 0 15,-6 0-28-15,6 10-2 0,-11 0 0 0,-6 5 0 0,17-5 30 0,-17 5 13 0,0 0-1 16,0 0 0-16,11 5-12 0,-11-5 0 0,11 10 0 16,1 5 0-16,-1 0 0 0,-5 5 9 0,5-5-9 0,-5 11 8 15,5-1 7-15,-5 0 1 0,-1 10 0 16,1-5 0-16,0 0-4 0,-1 11 0 0,1 9 0 0,-6 0 0 15,6 5 7-15,-1-4 1 0,-5 4 0 0,0 0 0 16,-5 1 7-16,5-6 1 0,0 5 1 0,0 0 0 16,0 1-5-16,0-1-2 0,0 0 0 0,-6-4 0 15,6-6-6-15,-6 0 0 0,1 5-1 0,5 1 0 16,-6-11-7-16,6 5 0 0,0 0-8 0,0 1 12 16,0-1-12-16,0 0 0 0,0-5 8 0,0-5-8 15,0-4 0-15,0-11-10 0,0 0 2 0,0-5 0 16,0-15-101-16,0 0-20 15,0 0-4-15,0 0-1099 0</inkml:trace>
          <inkml:trace contextRef="#ctx0" brushRef="#br0" timeOffset="1173.9067">1478 795 230 0,'0'0'20'0,"5"-10"-20"16,1-5 0-16,5 0 0 0,1 0 234 0,-7 5 42 16,-5-5 9-16,0 5 2 0,12-5-143 0,-1 5-29 15,0-5-6-15,1 5-1 0,5-6-32 0,5 6-6 16,1 0-2-16,-1 0 0 0,-5 0-38 0,6 5-8 16,0 0-2-16,5 0 0 0,-11 10-3 0,6 5-1 15,-1 0 0-15,1 5 0 0,-12 11-1 0,6-1-1 16,0 5 0-16,-6 5 0 0,-5 5 6 0,0 5 0 15,-1 1 1-15,-10 4 0 0,5-5 7 0,-6 11 2 16,-5-16 0-16,5 10 0 0,-5-5-5 0,-1 6-1 16,7-16 0-16,-1 0 0 0,-11 0-8 0,11-10-3 15,-5 0 0-15,5-10 0 0,1 6 8 0,-1-11 2 16,6-10 0-16,0 5 0 0,0-5-23 0,0 0 0 16,0 0-10-16,0 0 10 0,0 0 0 0,0 0 17 15,0 0-1-15,0-10-1 0,6 0-4 0,5-16-1 16,-11 6 0-16,11-5 0 0,-5 0-10 0,5-5 0 15,1 5 9-15,5-10-9 0,-6-11 0 0,6 1 8 0,0-5-8 16,6 5 0-16,5-16 0 0,-6 6 0 0,7-5 0 16,5-6 0-16,5 1 0 0,1 0 0 0,5-1 0 0,0 11-12 15,1 15 12-15,-1-6-8 0,-6 11 8 0,-5 15-8 16,0 5 8-16,0 10-12 0,-6 5 12 0,-5 5-12 16,-6 15 12-16,0 5 0 0,-6 10 0 0,1 6-8 15,-7 9 18-15,1 5 4 0,0-4 1 0,-1 4 0 16,-5 5 12-16,6-5 2 0,-12 1 1 0,12-1 0 15,-6 0-2-15,0-4 0 0,-6-6 0 0,1 0 0 16,5-5-8-16,0-10-1 0,0 1-1 0,0-6 0 16,-6 0-8-16,12-10-2 0,-6 0 0 0,5 0 0 15,-5-15-65-15,0 0-14 0,17 5-2 16,0 0-1123-16</inkml:trace>
        </inkml:traceGroup>
        <inkml:traceGroup>
          <inkml:annotationXML>
            <emma:emma xmlns:emma="http://www.w3.org/2003/04/emma" version="1.0">
              <emma:interpretation id="{9F18EEE8-D651-4440-BDCB-FE3B47B5BCE9}" emma:medium="tactile" emma:mode="ink">
                <msink:context xmlns:msink="http://schemas.microsoft.com/ink/2010/main" type="inkWord" rotatedBoundingBox="8512,284 12079,117 12154,1707 8586,18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75.4081">5504 303 172 0,'12'-15'16'0,"-7"5"-16"15,1 10 0-15,5-21 0 0,-5 1 213 0,5 0 40 16,-5 5 8-16,5 0 2 0,1 0-139 0,-1 0-27 16,-5 0-5-16,5 0-2 0,0 5-6 0,1 0 0 15,-7 5-1-15,-5 5 0 0,0 0-47 0,0 0-8 16,0 0-3-16,6 15 0 0,-6 5-14 0,5 10-3 15,-5 10-8-15,-5 10 12 0,-6 11 12 0,-1 9 3 16,1 6 0-16,0-1 0 0,-1 0 9 0,-5-4 3 0,6 4 0 16,-6 1 0-16,6-11-3 0,-1 0 0 0,-5-4 0 0,6-1 0 15,0-10-6-15,0-5-2 0,-1 1 0 16,1-11 0-16,0-5-4 0,5-5-2 0,-5-5 0 0,5-5 0 16,0 0-10-16,6-15-3 0,0 0 0 0,0 0 0 15,0 0-9-15,0 0 12 0,0 0-12 0,0 0 12 16,0 0-12-16,-5-5 0 0,-1-5 0 0,6 5 8 15,0-5-8-15,0-5 0 0,0-5 0 0,0-5 0 16,0 5 13-16,6-10-2 0,-1-1-1 0,7 1 0 16,-7-10-10-16,7-10 0 0,5-5 9 0,0-6-9 15,-1 1 0-15,1-5-12 0,12-11 2 0,-7-4 0 16,7-11 10-16,-1 11 0 0,6-1 0 0,0 6 0 16,-6 0-27-16,6-6 0 0,-11 11 0 0,5 4 0 15,6-4 7-15,0 10 0 0,0 4 1 0,0 6 0 0,0 15 10 0,-12 15 9 16,6 0-13-16,-11 15 5 0,0 10 8 0,0 5-13 15,-5 10 5-15,-1 10 8 0,-5 10 0 0,5 0 10 16,-5 11 1-16,-1 4 0 0,1 5 6 0,5 11 2 16,1-1 0-16,-7 11 0 0,6-1 11 0,1 0 2 15,-1 1 1-15,0-1 0 0,1 1-19 0,-1-6-4 16,0-10-1-16,-5 6 0 0,5-6 0 0,-5 1 0 16,-6-16 0-16,6 0 0 0,-6-5-9 0,0-4 0 15,0-16 9-15,-6 5-9 16,0-15-129-16,-5-5-31 0</inkml:trace>
          <inkml:trace contextRef="#ctx0" brushRef="#br0" timeOffset="2696.6948">5521 785 1594 0,'0'0'71'0,"-5"0"14"0,-7-5-68 0,7 0-17 0,5 5 0 0,0 0 0 16,0 0 56-16,0 0 8 0,0 0 2 0,5-5 0 16,12-5-35-16,6 5-7 0,5-5-2 0,6-5 0 15,17 5-22-15,-6-5 0 0,6-5 0 0,0 10 0 16,6 0-115-16,-1 5-27 0,46-5-6 16,-34-1 0-16</inkml:trace>
          <inkml:trace contextRef="#ctx0" brushRef="#br0" timeOffset="3320.0028">6890 428 806 0,'-11'-15'36'0,"11"10"7"0,0 5-35 0,0-10-8 0,0-5 0 0,0 15 0 16,0 0 196-16,0 0 38 0,11-10 7 0,6 0 2 16,-6-5-134-16,1 0-26 0,-1 5-6 0,0 0-1 15,1 5-20-15,-12 5-5 0,0 0-1 0,0 0 0 16,17 5-13-16,-6 0-2 0,0 10-1 0,-5 5 0 15,-1 5-19-15,-5 5-4 0,0 10-1 0,-5 6 0 16,-7 4 35-16,7 10 7 0,-6 1 2 0,-1 4 0 16,-5-5-27-16,0 1-6 0,0-6-1 0,6-5 0 15,-6 5-6-15,6-4-2 0,-1-11 0 0,7 0 0 16,-7-5-12-16,7-4 0 0,-7-6 0 0,12-5 0 0,-5 0 28 16,5-5 2-16,-6-10 1 0,6-5 0 0,0 0-19 0,0 0-4 15,0 0-8-15,0 0 12 0,0 0-12 16,0 0 0-16,-5-10 8 0,-1-5-8 0,0 0 0 15,1 10 9-15,-1-5-9 0,0 0 8 0,1 0-8 0,-1 0 0 16,0-11 0-16,1 6 0 0,5 0 0 0,-6 0 0 16,6-5 0-16,0 0 0 0,6-15 0 0,5 5 0 15,0-1 0-15,1-4 0 0,-1 0 0 0,6-5 0 16,0 5-9-16,0-26 9 16,5 6-37-16,7 0-4 0,-1-6-1 0,0 1 0 0,6 0 15 0,-6 15 3 15,6-16 1-15,0 11 0 0,0 10 4 0,-5 5 1 16,-7 4 0-16,6 6 0 0,-5 5 7 0,5 5 2 15,-11 5 0-15,0 10 0 0,-5 5 9 0,-7 0-12 16,7 10 12-16,-7 5-12 0,-10 5 12 0,-1 6 0 16,0-6-9-16,-5-5 9 0,-6 15 0 0,0 0 0 15,0-5 0-15,0 0 0 0,0 6 8 0,-6-11-8 16,6 0 8-16,6 0-8 16,-6-5-84-16,6-5-21 0,0 0-5 0</inkml:trace>
          <inkml:trace contextRef="#ctx0" brushRef="#br0" timeOffset="4417.3581">7529 378 345 0,'0'0'31'0,"0"0"-31"15,0 0 0-15,0 0 0 0,0 0 184 0,0 0 32 16,0 0 5-16,0 0 2 0,0 0-131 0,0 0-25 16,0 0-6-16,-6 5-1 0,1 10-4 0,5-5-2 15,-6 10 0-15,0 0 0 0,-5 6 10 0,6-1 1 16,-7 5 1-16,7 5 0 0,-7 5-2 0,7 6-1 16,-7-16 0-16,7 10 0 0,-1 0 1 0,0 0 1 0,1-4 0 0,5-1 0 15,0 0-36-15,0-10-7 0,0 0-2 0,0 0 0 16,0-5 0-16,0 1-1 0,-12-1 0 0,7-10 0 15,-1 5 3-15,0-5 1 0,1 0 0 0,-1 5 0 16,0-5-23-16,1 0 0 0,-1-5 0 0,6-5-8 16,-11 10 8-16,11-10 0 0,0 0 0 0,0 0 8 15,0 0 0-15,0 0 0 0,-12-10 0 0,12 10 0 16,0 0-8-16,0 0 0 0,-5-10 0 0,5 0 0 16,0 0 0-16,0-10 0 0,5 0 0 0,-5 0 0 15,-5 5 0-15,10-21 0 0,1 6 0 0,11-10-12 16,-6 0-4-16,12-11-2 0,-6-4 0 0,6-10 0 15,5-1-14-15,0-4-2 0,0 5-1 0,6-11 0 16,0 6-4-16,-5 5-1 0,5 14 0 0,5 6 0 16,-5 0 23-16,-6 15 4 0,1 10 1 0,-1 10 0 0,-5-6-3 0,-1 11 0 15,1 5 0-15,-1 10 0 0,1 1 15 0,-6 14 8 16,6-5 0-16,-1 10-8 0,-10 5 20 0,-1 5-2 16,0 1-1-16,-5-1 0 0,-6 0-2 0,0 0-1 15,-12-5 0-15,1 1 0 0,0-1-2 0,-6-5-1 16,0 0 0-16,-11-10 0 0,5 0-3 0,-11 0-8 15,6 1 12-15,-6-16-4 16,0 5-29-16,0 0-7 0,0-10 0 0,0 5-1 16,-5-5-42-16,10 0-8 0,12-5-1 0,0 5-1 15,0-10-88-15,17 10-18 0,0 0-3 0,0 0-1 0</inkml:trace>
          <inkml:trace contextRef="#ctx0" brushRef="#br0" timeOffset="5039.633">8508-135 1094 0,'0'-15'97'0,"5"5"-77"0,6-10-20 0,-5 10 0 16,0-5 76-16,-1 5 12 0,7-5 3 0,-1 5 0 15,0 0 10-15,6 10 3 0,-17 0 0 0,12 5 0 16,-1 0-23-16,0 5-4 0,-5 5-1 0,0 10 0 16,-1 0-12-16,-5 10-4 0,0 1 0 0,-5 4 0 15,-1 5-3-15,0 5-1 0,-5 11 0 0,-6-1 0 16,0-5-20-16,-6 6-5 0,6-1-1 0,6 5 0 15,0 1 3-15,-6-6 1 0,6-5 0 0,5 11 0 0,-5-21-21 16,5 0-4-16,-5 0-1 0,5-10 0 16,6-4-47-16,0-11-9 0,0 0-3 0,6-5-732 15,-1 0-146-15</inkml:trace>
          <inkml:trace contextRef="#ctx0" brushRef="#br0" timeOffset="5267.7609">8892 398 1832 0,'0'0'40'0,"0"0"9"0,0 0 2 0,0 0 0 0,17 0-41 0,-11 10-10 16,-1 5 0-16,1 0 0 0,-6 11 45 0,6-1 7 15,-12 5 2-15,6 5 0 0,0-5 13 0,0 5 2 0,0-4 1 0,-6-1 0 16,6 5-10-16,0-5-3 0,0-5 0 0,0 0 0 15,6 0-49-15,-6 1-8 0,0-11 0 0,6 0-11 32,-6-15-103-32,11 10-21 0,-11-10-4 0</inkml:trace>
        </inkml:traceGroup>
        <inkml:traceGroup>
          <inkml:annotationXML>
            <emma:emma xmlns:emma="http://www.w3.org/2003/04/emma" version="1.0">
              <emma:interpretation id="{33FB5E5B-D816-44F8-A952-9219E7B713AD}" emma:medium="tactile" emma:mode="ink">
                <msink:context xmlns:msink="http://schemas.microsoft.com/ink/2010/main" type="inkWord" rotatedBoundingBox="12568,176 17982,-76 18045,1275 12631,152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593.461">11601 232 1191 0,'0'0'52'0,"0"0"12"15,0 0-51-15,-6 5-13 0,-5 5 0 0,11-10 0 16,0 0 41-16,0 0 6 0,0 0 1 0,11 5 0 0,1 0 27 0,5 0 5 16,5-5 2-16,12-5 0 0,6 0 6 0,5 0 2 15,0-5 0-15,1 0 0 0,10 5-53 0,-5-5-10 16,0 0-3-16,0 5 0 0,-6 5-24 0,-5-10 8 16,-1 5-8-16,-5 0 0 15,0 0-83-15,-11 0-21 0,-1 0-5 0,-5 5-1 0</inkml:trace>
          <inkml:trace contextRef="#ctx0" brushRef="#br0" timeOffset="6867.0462">12172-431 403 0,'12'-10'36'0,"-12"10"-36"0,0-15 0 0,11 10 0 16,-11 5 163-16,0 0 25 0,0 0 6 0,6 10 1 16,5 5-38-16,-11 5-7 0,0 5-2 0,-6 10 0 15,1 5-57-15,-7 11-12 0,1 4-3 0,-12 10 0 16,6-4 22-16,-11 9 4 0,0 10 1 0,-1 1 0 16,1-6-23-16,-6 6-4 0,6-11 0 0,-6 5-1 15,17-4-33-15,-6-1-6 0,7-4-2 0,-1-6 0 16,5-10-46-16,1-5-8 0,5-4-3 0,6-6-756 15,0-10-151-15</inkml:trace>
          <inkml:trace contextRef="#ctx0" brushRef="#br0" timeOffset="7110.4214">12794 383 806 0,'0'0'36'0,"0"0"7"0,0 0-35 0,0 0-8 15,-11 10 0-15,0 5 0 0,5 10 286 0,0 6 55 16,-5-1 11-16,0 5 3 0,-1-5-239 0,1 5-48 16,-6 0-10-16,6 1-2 0,0-6-36 0,5-5-7 15,-5 0-1-15,5 0-1 0,0 0-11 0,1-10-14 16,5-15 3-16,0 0-672 15,0 0-134-15</inkml:trace>
          <inkml:trace contextRef="#ctx0" brushRef="#br0" timeOffset="7237.037">13122-69 2070 0,'0'0'92'0,"0"0"18"0,0-20-88 0,0 20-22 0,0 0 0 0,0 0-916 15</inkml:trace>
          <inkml:trace contextRef="#ctx0" brushRef="#br0" timeOffset="7629.9037">13507 283 1587 0,'-17'5'70'0,"11"-5"15"0,-11 15-68 0,0-5-17 16,0 10 0-16,6 5 0 0,-6 5 56 0,0 5 8 15,0 6 2-15,0 4 0 0,-5-10-24 0,10 5-5 16,1-5-1-16,0 6 0 0,5-11-12 0,6 0-4 15,-6-15 0-15,6 5 0 0,6-5-8 0,5-5-3 16,1-5 0-16,10-5 0 0,1 0 7 0,5-5 0 0,6-5 1 0,6-5 0 16,5-5-4-16,-11 5-1 0,5-10 0 15,1-5 0-15,0-1-4 0,-6 1-8 0,-12 0 11 0,6 0-11 16,-5 0 16-16,-6 5-4 0,-6 0-1 0,-5-6 0 16,-6 16 17-16,-6-5 3 0,-5 10 1 0,0 0 0 15,-12 0 7-15,6 5 1 0,-5 5 1 0,5-5 0 16,5 0-28-16,-5 0-5 0,0 5-8 0,0-5 11 15,-5 5-137-15,-1 0-27 16,-28 10-6-16,6 0-1 0</inkml:trace>
          <inkml:trace contextRef="#ctx0" brushRef="#br0" timeOffset="8055.8498">14276 197 2019 0,'0'0'89'0,"0"0"19"0,0 0-86 0,11 10-22 15,1-5 0-15,-1 10 0 0,-5 5 46 0,-1 11 5 16,7-21 1-16,-1 15 0 0,0 5-12 0,-5 5-3 0,0 10 0 0,-6-4 0 15,0-11-9-15,-6 10-1 0,0-5-1 16,1-5 0-16,5 0-15 0,-12-9-3 0,7 4-8 16,5-15 12-16,-6 0 4 0,6-10 0 0,0 0 0 0,0 0 0 15,-11 10-16-15,11-10 0 0,0 0 8 0,0-10-8 16,0 0 10-16,5 0-1 0,7-15 0 0,5-11 0 16,0 6-9-16,5-5 10 0,1-5-10 0,-1 0 10 15,7-6-10-15,5 6 0 0,-6 5 0 0,12 0 0 16,-7 0 29-16,7 4 11 0,-12 6 1 0,1 10 1 15,-1 5-8-15,-6 0-2 0,-5 10 0 0,0 5 0 16,0 5 0-16,-5 10 0 0,-1 0 0 0,0 5 0 16,-11 1-20-16,6 4-12 0,-6 5 12 0,0 0-12 15,0 0-40-15,0 1-14 0,-6-1-3 0,-5 0-788 0,5 0-158 0</inkml:trace>
          <inkml:trace contextRef="#ctx0" brushRef="#br0" timeOffset="5414.5407">9424 11 2134 0,'-6'0'47'0,"0"-5"9"0,6 0 3 0,-5 0 1 0,-1 10-48 16,6-5-12-16,0 0 0 0,-6 10 0 0</inkml:trace>
          <inkml:trace contextRef="#ctx0" brushRef="#br0" timeOffset="5992.3559">10538 212 921 0,'0'0'40'0,"0"0"10"0,11-10-40 0,0 5-10 15,6-5 0-15,-5 5 0 0,-1-5 81 0,0 5 15 16,1 0 2-16,-12 5 1 0,11-10-20 0,-5 0-4 15,-1 5-1-15,-5 5 0 0,0-10 3 0,0 10 1 16,0-10 0-16,-11 10 0 0,0-15-21 0,-6 15-4 16,0-5-1-16,-12 5 0 0,7 5-6 0,-12 0-2 15,0 5 0-15,-6 5 0 0,-5 5 5 0,0 5 1 0,5 5 0 0,-5 5 0 16,0 6-10-16,5-1-3 16,-5 10 0-16,5 5 0 0,1-4-37 0,11-1 0 15,-1 0-12-15,18-5 4 0,0 6 8 0,5-21 0 0,6 0 0 16,17-5 0-1,0-5-104-15,11-5-23 0,6-5-4 0,11-10-829 0</inkml:trace>
          <inkml:trace contextRef="#ctx0" brushRef="#br0" timeOffset="6347.2759">10911 544 748 0,'0'0'33'0,"0"-15"7"16,0 5-32-16,0 0-8 0,6-5 0 0,-6 0 0 15,0 0 238-15,0 15 46 0,0 0 8 0,0-11 3 0,-6 1-174 0,6 10-34 16,0 0-7-16,-11-5-2 16,-1 5-38-16,-5 5-8 0,-5 0-2 0,5 11 0 0,-6 9-10 15,6-5-3-15,-5 5 0 0,-1 0 0 0,6 5 1 0,-6 0 0 16,7 1 0-16,4-6 0 0,-5 0-18 0,6 0 8 16,5-5-8-16,1 0 0 0,5-5 0 0,0-5 0 15,0-10-10-15,0 0 10 16,0 0-40-16,17 0-1 0,0 0 0 0,5-10 0 15,6-5 5-15,1-5 2 0,-7 5 0 0,12-10 0 0,-5 0 13 0,-1-5 2 16,6-6 1-16,0 1 0 0,-6 0 9 0,0 5 9 16,1 5-13-16,-1 5 5 0,-6-1 26 0,-5 6 6 15,-5 5 0-15,-12 10 1 0,0 0 39 0,0 0 8 16,-6 15 2-16,0 0 0 0,1 1-45 0,-1 4-9 16,-5 5-1-16,-1 0-1 0,7 0-18 0,5-5 0 15,-6 5 0-15,1-10-703 16,5 0-139-16</inkml:trace>
        </inkml:traceGroup>
        <inkml:traceGroup>
          <inkml:annotationXML>
            <emma:emma xmlns:emma="http://www.w3.org/2003/04/emma" version="1.0">
              <emma:interpretation id="{E0752194-151C-48EF-AC9B-642499070E00}" emma:medium="tactile" emma:mode="ink">
                <msink:context xmlns:msink="http://schemas.microsoft.com/ink/2010/main" type="inkWord" rotatedBoundingBox="19075,688 19295,677 19319,1195 19100,1206"/>
              </emma:interpretation>
              <emma:one-of disjunction-type="recognition" id="oneOf3"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&gt;</emma:literal>
                </emma:interpretation>
                <emma:interpretation id="interp5" emma:lang="" emma:confidence="0">
                  <emma:literal>x</emma:literal>
                </emma:interpretation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12342.2377">15978 624 806 0,'0'0'72'0,"0"0"-58"0,0 0-14 16,0 0 0-16,0 0 130 0,0 0 23 0,17 10 5 0,-17-10 1 15,12 16-18-15,-12-16-3 0,5 10-1 0,-5-10 0 16,12 15-37-16,-12-15-7 0,0 0-1 0,0 0-1 16,5 5-32-16,-5-5-7 0,0 0 0 0,0 0-1 15,0 0-24-15,0 0-5 0,0 0-1 0,0 0 0 16,0 0-2-16,0 0-1 0,0 0 0 0,-5 0 0 16,-1 0-10-16,0 0-8 0,1 0 9 15,-7 0-9-15,7 0 10 0,-7 0-10 0,7-5 10 0,-7 5-10 16,1 0 0-16,5 0 0 0,6 0 0 0,-11-10 0 15,5 5 0-15,6 5 0 0,0 0 0 0,0 0 0 16,0 0 9-16,0 0-9 0,0 0 8 0,0 0-8 16,0 0 0-16,0 0 0 0,0 0 0 0,0 0 0 15,0 0 8-15,0 0-8 0,0 0 8 0,0 0-8 16,0 0 0-16,0 0 0 0,0 0 0 0,0 0 0 0,0 0 0 0,0 0-11 16,0 15 1-16,0-15 0 15,0 0-161-15,0 5-32 0,-16 15-6 0,16-20-2 0</inkml:trace>
          <inkml:trace contextRef="#ctx0" brushRef="#br0" timeOffset="11925.3699">16075 212 403 0,'0'0'36'0,"0"0"-36"0,0 0 0 0,0 0 0 16,0 0 188-16,0 0 32 0,0-10 5 0,0 10 2 16,0 0-83-16,0 0-16 0,0 0-3 0,0 0-1 15,11-10-56-15,-11 10-12 0,0 0-3 0,0 0 0 16,0 0-20-16,0 0-4 0,0 0-1 0,0 0 0 16,11-5 29-16,-11 5 6 0,0 0 1 0,0 0 0 15,0 0-52-15,0 0-12 0,0 0 0 0,0 0 0 16,0 0 0-16,0 0 0 0,0 0 0 0,0 0 0 15,0 0 0-15,0 0 0 0,6-15 0 0,-6 15 0 16,0 0 0-16,0 0 0 0,0 0 0 0,0 0 0 0,0 0 0 0,0 0 0 16,0 0 0-16,0 15 0 15,0-15-151-15,0 10-33 0,0-10-6 0,5 15-2 0</inkml:trace>
        </inkml:traceGroup>
      </inkml:traceGroup>
    </inkml:traceGroup>
    <inkml:traceGroup>
      <inkml:annotationXML>
        <emma:emma xmlns:emma="http://www.w3.org/2003/04/emma" version="1.0">
          <emma:interpretation id="{8424916D-4181-47CD-A697-6B708E1ED02E}" emma:medium="tactile" emma:mode="ink">
            <msink:context xmlns:msink="http://schemas.microsoft.com/ink/2010/main" type="paragraph" rotatedBoundingBox="2308,3034 32406,2268 32578,9033 2480,9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C470E8-8B3B-4057-9A3D-B397170B2AE5}" emma:medium="tactile" emma:mode="ink">
              <msink:context xmlns:msink="http://schemas.microsoft.com/ink/2010/main" type="line" rotatedBoundingBox="2277,4180 30083,1935 30239,3875 2434,6121"/>
            </emma:interpretation>
          </emma:emma>
        </inkml:annotationXML>
        <inkml:traceGroup>
          <inkml:annotationXML>
            <emma:emma xmlns:emma="http://www.w3.org/2003/04/emma" version="1.0">
              <emma:interpretation id="{8AD7AB74-D33C-4234-B0AE-64ECA1686960}" emma:medium="tactile" emma:mode="ink">
                <msink:context xmlns:msink="http://schemas.microsoft.com/ink/2010/main" type="inkWord" rotatedBoundingBox="2312,4617 9658,4024 9764,5334 2418,592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632.8959">3293 4551 1263 0,'0'0'28'0,"-5"-10"5"0,-1-1 2 0,0 1 1 0,1-5-36 0,-7 0 0 0,1 5 0 0,-6 0 0 15,0 0 76-15,6 0 8 0,-12 0 1 0,-5 0 1 16,5 5-13-16,-5 5-2 0,-6 0-1 0,0 0 0 16,0 10-30-16,0 5-5 0,0 5-2 0,0 0 0 15,0 0-22-15,-5 5-11 0,10-4 10 0,-4 4-10 16,4 0 11-16,7 0-11 0,5 0 12 0,5-5-12 15,7 0 9-15,5 5-9 0,11-4 0 0,0-1 9 0,12-10-9 0,5 5 0 16,6-5 0-16,0 0 0 0,6-5 0 16,5 0 0-16,-5-5 0 0,-1 5 0 0,12-5 11 15,-11 10 0-15,-1-5 0 0,-5 0 0 0,-6 0 12 0,1 5 2 16,-7 0 1-16,-5 0 0 0,-5 0 14 0,-7 0 2 16,-5-10 1-16,-5 16 0 0,-1 4-1 0,-11 0 0 15,0-5 0-15,-6 0 0 0,6 0-24 0,0-5-5 16,-5 0-1-16,5 5 0 0,0-5-24 0,0-5-6 15,6-5-1-15,-6 5-703 16,5-5-141-16</inkml:trace>
          <inkml:trace contextRef="#ctx0" brushRef="#br0" timeOffset="16993.8918">3791 4701 489 0,'0'0'21'0,"0"0"6"0,0 0-27 0,0 0 0 15,0 0 0-15,0 0 0 0,0 0 19 0,0 0-2 16,-6 0 0-16,6 0 0 0,-11 5 87 0,0 0 18 16,5-5 3-16,-5 10 1 0,5 1 32 0,0-1 6 15,1 5 2-15,-1 0 0 0,6 0-32 0,-6 5-6 16,6 0-2-16,-5 0 0 0,5 0-38 0,0 0-8 16,5 0-2-16,-5 1 0 0,0-1-40 0,0-5-8 15,0 5-2-15,0-5 0 0,0-5-28 0,0-10 0 16,0 10 0-16,0-10 0 15,0 0-148-15,0 0-32 0</inkml:trace>
          <inkml:trace contextRef="#ctx0" brushRef="#br0" timeOffset="17141.5335">4147 4229 1094 0,'0'-15'97'0,"0"5"-77"0,-6 0-20 0,-5-5 0 15,6 4 273-15,-1 1 51 0,6 10 11 0,0 0 1 32,0 0-383-32,0 0-77 0</inkml:trace>
          <inkml:trace contextRef="#ctx0" brushRef="#br0" timeOffset="18374.1902">4939 4525 1018 0,'0'0'45'0,"6"-10"10"0,-1 0-44 0,-5 10-11 15,0 0 0-15,17-5 0 0,0-5 28 0,0 5 3 16,-6-5 1-16,-5 5 0 0,5-5 19 0,1-5 4 16,-7 0 1-16,1 5 0 0,0 0 56 0,-6 0 12 15,0-5 3-15,0 0 0 0,-6 5-51 0,0-6-9 16,6 1-3-16,-5 0 0 0,-1 5-16 0,-5 0-3 0,-1 0-1 15,-5 5 0-15,6-5-11 0,0 5-2 0,-6 10-1 0,-6 5 0 16,1 0-16-16,-7 0-3 0,-5 10-1 0,0 0 0 16,-5 6-2-16,-1 9-8 15,1 0 12-15,5 5-4 0,0-5-8 0,-6 1 0 0,6 4 0 0,6-5 0 0,0 0 0 0,11-5 0 16,-6-5 0-16,6 6 0 16,6-6 0-16,5-5 0 0,1 0 0 0,-1-5 0 0,12 0 0 15,-1-5 0-15,1 5 0 0,5-5 0 16,6-10 0-16,6 0 0 0,-1 0 0 0,7 0 8 15,-7-5-8-15,7 0 0 0,5-5-10 0,-1-5 10 16,1-5 0-16,6-5 0 0,5 0-8 0,-5-5 8 0,-1-11 0 0,7 6 0 16,-12 0-10-16,11-10 10 15,0-6 0-15,6 1 0 0,-6-5 0 0,0-5 0 0,1-6 0 16,-1 1 0-16,0-11 0 0,-5 1 0 0,-6-5 0 0,0 9 0 16,0 1 0-16,-6 10-11 0,-11 9-1 0,0 6-1 15,0 10 0-15,-12 10 0 0,1 0 13 0,-6 9 10 16,-6 6-2-16,6 10 0 0,0 0 2 0,-11 5 0 15,0 0 0-15,-6 0 0 0,6 1-10 0,-1-1 0 16,1 5 0-16,5 0 0 0,6-10-13 0,-11 5 1 16,11-5 1-16,0 0 0 0,0 0-1 0,-11 10 0 15,11-10 0-15,0 0 0 0,0 0 12 0,0 0 0 16,0 0-9-16,-12 5 9 0,7 10 0 0,-1-5 0 16,-5 0 0-16,5 10 0 0,-5 0 0 0,-1 10 0 15,-5 6 10-15,6-6-10 0,-6 10 12 0,6 0-4 16,-6 5 0-16,0 1-8 0,6-1 11 0,-1 0-11 0,1 0 10 0,-6-4-10 15,11 4 12-15,-5-5-3 0,5 0-1 0,6 0 0 16,-5 1-8-16,5-1 0 0,0-5 9 0,5 5-9 16,-5-5 12-16,6 6-3 0,0-6 0 0,-1 0 0 15,1-5 19-15,5 5 3 0,-5-9 1 0,5-6 0 16,-5 0-32-16,5-5 0 0,1 0 0 0,-1-10 0 16,-11-5 0-16,23 10 0 0,-1-10 0 0,1-5 0 15,-1-5-15 1,7 0-9-16,-1 0-1 0,0-10-1 0,6 0 6 0,6 0 2 0,-6-1 0 0,0-4 0 15,11 0 3-15,-6-5 1 0,-5 5 0 0,0 0 0 16,-5-5 14-16,-1-6 0 0,-6 6 0 0,7 0 0 16,-12 5 0-16,0 0 0 0,-6 5 0 0,6 5 0 0,-17-6 0 15,6 1 0-15,-6 0 0 0,0 5 0 0,-6 5 25 16,0 0-1-16,-5 0-1 0,5 0 0 0,-5 0 6 0,0 5 2 16,-1 0 0-16,-5 0 0 0,12 5-31 0,-12 0 0 15,6-5 0-15,-6 5 0 0,5 5 0 0,-5 0 0 16,6 0 0-16,0 0-10 0,-1 0 10 0,1 0 0 15,0 0 0-15,-6 0-8 0,11 0 8 0,-5 10 0 16,5 0 0-16,0 0 0 0,-5 0 0 0,5 5-8 16,1 11 8-16,-1-1 0 0,1 0 0 0,-1 0 9 15,0-5 0-15,6 5 0 0,0 11 5 0,0-6 1 16,0-10 0-16,0 5 0 0,0-10-15 0,0 5 11 16,6-10-11-16,-6-15 10 0,0 0-10 0,17 10 8 15,0-10-8-15,5 0 8 0,1 0-8 0,0-5 0 16,-1-5 0-16,7 0 0 0,-1 0 10 0,6-10 0 15,0-5 0-15,0 5 0 0,0-5-10 0,5-10 0 0,-5-1 0 16,0-4 0-16,6 5 0 0,-6 5 0 0,-1-5 0 16,1 5 0-16,-5-1 16 0,-7 11 0 0,1 5 1 0,-6 0 0 15,0 5 9-15,-17 10 2 0,11 0 0 0,6 0 0 16,-17 0-5-16,11 15-1 0,1-5 0 0,-1 10 0 16,6-5-8-16,-6 5-2 0,1 6 0 0,-7-1 0 15,7 0-12-15,-1 0 9 0,-5 5-9 0,5-5 8 16,-5-5-8-16,5 1 0 0,6-6-10 0,0-5 10 15,0 0-96-15,0 0-14 16,5-10-2-16</inkml:trace>
          <inkml:trace contextRef="#ctx0" brushRef="#br0" timeOffset="14760.3114">228 4123 691 0,'0'0'61'0,"0"0"-49"0,0 0-12 0,0 0 0 16,0 0 116-16,0 0 21 0,0 0 4 0,0 0 1 15,0 0-78-15,0 0-16 0,0 0-4 0,0 0 0 16,0 0-12-16,0 0-2 0,-6-10-1 0,6 10 0 15,0 0 3-15,-5-5 0 0,-7-5 0 0,7 5 0 16,5 5 5-16,-12 0 2 0,-5-5 0 0,6-5 0 16,-6 10 3-16,6-5 1 0,-6 5 0 0,-6-5 0 15,1 5-14-15,-7 0-2 0,1 0-1 0,5 0 0 16,1 5-8-16,-12 0-2 0,-6 5 0 0,1-5 0 16,16 5-6-16,-5-5-2 0,-12 0 0 0,6 10 0 15,0-5-8-15,0 5 0 0,6-5 0 0,0 6 0 0,5-1 0 16,-5 0 12-16,5-5-12 0,1 5 12 0,-1 0 3 0,-5 0 1 15,5-5 0-15,1 5 0 0,-7 10-5 0,1 0-1 16,5-4 0-16,-5 4 0 0,5 0 14 0,6 5 4 16,-5 0 0-16,5 0 0 0,0-5 7 0,6-4 1 15,5 4 1-15,0 5 0 0,1 5-1 0,-1 0-1 16,6 5 0-16,0 6 0 0,6-6-15 0,-1 5-4 16,7-5 0-16,5 1 0 0,-6-6 4 0,12 5 0 15,-7-5 0-15,13 0 0 0,-7-10-8 0,7 1-2 16,-1 4 0-16,12-5 0 0,-1 0-10 0,1-5 0 15,-1-5 0-15,1 5 0 16,-1-5-120-16,1-5-19 0,0-10-4 0,-6-5-908 0</inkml:trace>
          <inkml:trace contextRef="#ctx0" brushRef="#br0" timeOffset="15450.0855">912 4792 691 0,'0'0'61'0,"0"0"-49"0,12-10-12 0,-12 10 0 16,5-15 165-16,-5 15 31 0,6-10 5 0,-6 10 2 16,0-10-80-16,0 0-16 0,-11 0-3 0,5 4-1 15,0 1-31-15,-11 0-5 0,-5 5-2 0,5 0 0 16,-6 10-25-16,6 1-4 0,-11-1-2 0,0 0 0 15,-6 0-4-15,11 10-1 0,6-5 0 0,0 5 0 16,0 10-10-16,0-5-3 0,0 5 0 0,6 1 0 16,0-1-6-16,-1 5-2 0,1-5 0 0,11 5 0 15,-6 1 0-15,12-1 0 0,-6 0 0 0,11 0 0 16,1-5 0-16,-1-10-8 0,-6-5 12 0,7 1-4 16,-1-1-8-16,0-10-11 0,1-5 3 0,10 0 0 15,-5-5 32-15,6-10 8 0,0-1 0 0,-1-4 1 16,-5 0-33-16,6 0 0 0,-1-5 0 0,-5 0 0 15,-5-5-12-15,5 0-4 0,-12-6 0 0,1 6 0 0,5-5 16 16,-5 0 0-16,-6-5 0 0,0 4 0 0,0 1 0 0,-6 5 0 16,6 0 8-16,-5 10-8 0,-7 0 0 0,7 5 0 15,-12 5 0-15,5 4 0 0,-5 1 14 0,-5 10-1 16,-7 6 0-16,-4 4 0 16,4 10-50-16,1 0-11 0,5 0-1 0,1 5-1003 0</inkml:trace>
          <inkml:trace contextRef="#ctx0" brushRef="#br0" timeOffset="15901.209">1438 4727 1594 0,'0'0'71'0,"0"0"14"0,0 0-68 0,11-11-17 0,1 1 0 0,-12 10 0 16,0 0 66-16,11 0 10 0,6 5 1 0,-6 0 1 15,1 0-13-15,-7 11-2 0,1-1-1 0,0 5 0 16,-6 5-14-16,0 0-4 0,0 10 0 0,5 0 0 16,1-4-6-16,-6 4-2 0,0 5 0 0,0-10 0 0,-6 5-7 15,6-5-1-15,0 1-1 0,-5-6 0 16,-1-5-16-16,6-5-3 0,-6 0-8 0,6-5 12 0,0-10-4 0,0 0 0 15,0 0-8-15,0 0 12 0,0 0-3 0,-5-10-1 16,-1-5 0-16,6-5 0 0,0 0-8 0,6-5 0 16,5-6 9-16,0-4-9 0,1 0 0 0,-1-5 0 15,12 0 0-15,5-6 0 0,6-4 0 0,-6 5 0 16,12 0 0-16,-6 9 0 0,5 6 0 0,-5 0 0 16,-6 10 8-16,1 10-8 0,-1 5 13 0,-5 10-1 15,-1 0-1-15,1 5 0 0,-1 10-3 0,-5 5 0 16,0 0 0-16,0 6 0 0,6 4 3 0,-12 5 0 15,1-5 0-15,-1 0 0 0,0 1-11 0,0-1 12 16,-5-10-12-16,0 5 12 16,5-5-78-16,-5-5-15 0,5 5-3 0,-5-4-1036 0</inkml:trace>
        </inkml:traceGroup>
        <inkml:traceGroup>
          <inkml:annotationXML>
            <emma:emma xmlns:emma="http://www.w3.org/2003/04/emma" version="1.0">
              <emma:interpretation id="{A455A08D-888F-4CBB-8CB9-59F6F3C06B7F}" emma:medium="tactile" emma:mode="ink">
                <msink:context xmlns:msink="http://schemas.microsoft.com/ink/2010/main" type="inkWord" rotatedBoundingBox="11048,4346 11901,4277 11951,4894 11098,496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9297.0384">8632 4123 748 0,'0'0'33'0,"6"-5"7"0,-6 5-32 0,11-5-8 15,0-5 0-15,1 5 0 0,-7 0 158 0,6-5 30 16,-5 0 5-16,0-5 2 0,5 5-113 0,-5-5-22 0,-6 0-5 0,5-5-1 15,1 4-12-15,-6 1-2 16,-6-10-1-16,1 10 0 0,-1 0 4 0,0 0 1 16,1 0 0-16,-7 0 0 0,1 0-3 0,-6 0 0 15,-5 0 0-15,5 5 0 0,-6 5 4 0,-5-6 1 0,-1 6 0 0,-4 5 0 16,-7 0-46-16,6 5 0 0,-6 6 0 0,1-1 0 16,-1 5 0-16,1 0 0 0,5 0 0 0,0 5-10 15,-6 5 20-15,-5 5 4 0,5 5 1 0,1 1 0 16,5-1 5-16,0 0 2 0,6 5 0 0,11-10 0 15,5 6 9-15,1-6 1 0,5 0 1 0,1 0 0 16,5-5-33-16,5 0 0 0,1-5 0 0,5 6 0 16,6-11-16-16,6-5-4 0,0-15-1 0,-1 0 0 15,1-5 2-15,11 0 1 0,0-11 0 0,-6 1 0 16,6-5 10-16,-6-5 8 0,6-5-12 0,0 5 12 0,-6-6 0 16,1-4 0-16,-1 0 0 0,0 0 0 0,6 0 9 15,-17 4 3-15,-6 1 0 0,1 10 0 0,5 5 23 0,-6 10 5 16,0 0 0-16,-5 5 1 0,-6 5 10 0,17 15 1 15,-11 5 1-15,5 0 0 0,0 10-26 0,0 0-6 16,1 11-1-16,-1 4 0 0,6-5-20 0,0 5 0 16,0 1 0-16,6-1 8 15,-1-5-64-15,6 0-12 0,-5 1-2 0,5-16-1096 0</inkml:trace>
        </inkml:traceGroup>
        <inkml:traceGroup>
          <inkml:annotationXML>
            <emma:emma xmlns:emma="http://www.w3.org/2003/04/emma" version="1.0">
              <emma:interpretation id="{5CF7BA2B-C17C-4523-B8FB-5C458B40963A}" emma:medium="tactile" emma:mode="ink">
                <msink:context xmlns:msink="http://schemas.microsoft.com/ink/2010/main" type="inkWord" rotatedBoundingBox="13624,3321 19611,2837 19756,4633 13769,5117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1180.9227">11980 3897 1177 0,'0'0'25'0,"0"0"6"0,0-10 1 16,0 0 2-16,6 0-34 0,-1 0 0 0,7-5 0 0,-7 5 0 16,7-5 100-16,-7 5 12 0,7 5 4 0,-1-6 0 0,0 6-38 0,-11 5-7 15,6-5-2-15,-6 5 0 0,0 0 1 0,0 0 0 16,0 0 0-16,11 10 0 0,-5 6-6 15,-6-1-2-15,-12 10 0 0,7 0 0 0,-1 5-14 0,0 0-4 16,-5 5 0-16,6 1 0 0,-1-6-28 0,0 0-5 16,1-5-2-16,5 0 0 0,0-10-9 0,0 0 0 15,5-5-12-15,1-5-729 16,11 0-146-16</inkml:trace>
          <inkml:trace contextRef="#ctx0" brushRef="#br0" timeOffset="21298.998">12336 3274 2408 0,'0'0'53'0,"0"0"11"0,0-10 3 0,0 0 0 0,6 0-54 0,0-1-13 0,-6 11 0 0</inkml:trace>
          <inkml:trace contextRef="#ctx0" brushRef="#br0" timeOffset="20794.4943">10702 2992 907 0,'5'-40'40'0,"1"25"8"0,-6 0-38 0,0-5-10 15,6 5 0-15,-6 0 0 0,5-6 115 0,-5 1 21 16,6 5 4-16,0 5 0 0,-6 0-34 0,0 5-7 16,0 5-2-16,0 0 0 0,0 0-45 0,0 0-8 15,0 0-3-15,0 0 0 0,0 15-10 0,5 10-3 16,1 5 0-16,0 16 0 0,-6 14 30 0,0 5 6 15,0 11 0-15,0 9 1 0,-6 11-5 0,0 4 0 16,1 6-1-16,-7-1 0 0,1 1-8 0,-6-5-2 16,6-11 0-16,0-5 0 0,-6-4-14 0,5-6-3 15,1-9-1-15,-6-11 0 0,6-10-22 0,-1-10-9 16,1 1 8-16,5-11-8 0,1-10 12 0,-1 0-4 16,6-15 0-16,0 0 0 0,0 0-8 0,0 0 8 0,6-10-8 15,-1-10 8-15,1 0-8 0,0-11 0 0,5-4 0 16,6 0 0-16,6-5 0 0,-1-10 0 0,12-1 0 0,0 6 0 15,6-5 0-15,-1 0-16 0,7-1 4 0,4 11 1 16,-10 5 11-16,5 5-12 0,6 0 12 0,6 9-12 16,-12 6 12-16,0 5-13 0,0 5 5 0,-5 5 8 15,-6 0 0-15,0 5 0 0,-6 0 0 0,0 5 0 16,-11 5 0-16,6 6 0 0,-12 4 0 0,1-5 0 16,-7 5 0-16,-5 0 0 0,-5 0 0 0,-7 5 0 15,-5 1-9-15,-5-1 9 0,-7 0 0 0,-4 5 0 0,-7-10 0 16,-11 0 16-16,0 0-2 0,0 1 0 0,0-1 0 15,12-5 0-15,-6 0 0 0,5-5 0 0,-5 0-6 0,5-5-8 16,1 0 11-16,5 0-11 16,0-5-20-16,5 0-10 0,7-5-2 0,-1 0-1 15,6-5-164-15,0 0-33 0,12-5-6 0,5 10-732 16</inkml:trace>
          <inkml:trace contextRef="#ctx0" brushRef="#br0" timeOffset="22013.4253">12890 3470 633 0,'0'0'56'16,"0"0"-44"-16,-11-5-12 0,11 5 0 0,0 0 81 0,0 0 15 15,-11-5 2-15,11 5 1 0,-11-10 13 0,5 5 4 16,6 5 0-16,0 0 0 0,-6-10 3 0,6 10 1 16,-5-16 0-16,5 16 0 0,0-10-28 0,0 10-6 15,0 0-1-15,0 0 0 0,0 0-34 0,0 0-7 16,0 0-2-16,5 21 0 0,-5 9-17 0,-5 5-3 0,-7 10-1 0,7 10 0 16,-1 6 26-16,0 9 5 0,-5 0 0 15,-6 1 1-15,0 4-1 0,-6-4-1 0,6-6 0 16,-5-5 0-16,5-4-29 0,0-6-6 0,0 0 0 0,6-10-1 15,-6-4 3-15,11-11 1 0,-5-5 0 0,5-5 0 16,0-5-8-16,1-5-2 0,-7 0 0 0,12-5 0 16,0 0 1-16,-5-10 0 0,-1-5 0 0,0 0 0 15,-5-5-10-15,11 0 0 0,-5-6 9 0,5 1-9 16,0-5 0-16,5 5 8 0,6-10-8 0,-5-5 0 16,11-11 0-16,0 6-13 0,6-5 1 0,11-16 1 15,0 6-17-15,-6-10-4 16,6 4-1-16,11-4 0 0,6 0-18 0,0 4-3 0,0 1-1 0,5 5 0 15,1 14 28-15,-12 6 6 0,0 5 1 0,1 5 0 0,-7 10 8 0,-5 5 1 16,0 5 1-16,-11 10 0 0,-1 0 10 16,1 10-8-16,-1 5 8 0,-5 5-8 0,-5 0 8 15,-1 10 0-15,-5-5 0 0,-1 10-8 0,-5-4 16 0,-5 9 4 16,-12 0 1-16,0 0 0 0,0 0-13 0,-6-4 11 16,-11-6-11-16,-5 5 10 0,-1 0 5 0,-5-5 1 15,-12 0 0-15,1-4 0 0,-6-6-16 0,11 0 0 16,-6-5 8-16,12-5-8 0,0-5 0 0,11 0 0 15,0 0 0-15,11 0 0 16,6-5-153-16,0 5-24 0,12 0-5 0</inkml:trace>
          <inkml:trace contextRef="#ctx0" brushRef="#br0" timeOffset="22541.0239">14095 3671 576 0,'11'-15'51'0,"1"5"-41"0,-1 5-10 0,0-5 0 16,-5-5 131-16,5 4 24 0,1 1 5 0,-1 0 0 15,-11 0-22-15,0 10-5 0,0 0-1 0,0-10 0 0,0-5-33 0,0 15-7 16,-11-5-2-16,5-5 0 0,-5 5-27 0,-1 0-6 16,1 0-1-16,-6 5 0 0,6 0-4 0,-6 0 0 15,0 10-1-15,0 0 0 0,0 0-24 0,-6 0-5 16,1 0-1-16,-1 15 0 0,-5 6-1 0,-1-1 0 16,-4 0 0-16,4 5 0 0,-5 5-10 0,6 6-2 15,-6-6-8-15,12 5 12 0,-1-5-4 0,12 0-8 16,5-9 11-16,0 4-11 0,-5-10 11 0,5-5-11 15,1 0 10-15,5 0-10 0,5-10 0 0,-5-10 0 16,12 5-8-16,10-10 8 0,-5 0-16 0,11-10 3 16,6-5 1-16,6-10 0 15,-6 0-24-15,0-5-4 0,-6-6 0 0,6-4-1 0,-6 0 13 0,1-5 4 16,-1-1 0-16,0 6 0 0,-5 0 11 0,5 5 2 16,-11 9 1-16,6 6 0 0,-6 5 34 0,-6 5 8 15,-5 5 0-15,-6 10 1 0,0 0 18 0,0 0 3 16,0 15 1-16,0 5 0 0,0 5-25 0,0 6-5 0,-6 4-1 15,6 0 0-15,-6 0-24 0,6 0 8 0,-5 1-8 16,5-1 0 0,0 0-114-16,0-5-28 0</inkml:trace>
          <inkml:trace contextRef="#ctx0" brushRef="#br0" timeOffset="22870.185">14417 3671 1036 0,'12'-15'92'0,"5"-5"-73"16,0 5-19-16,5 4 0 0,-5 6 44 0,0 0 6 15,-17 5 1-15,12 0 0 0,5-5 61 0,-6 10 13 16,-11-5 3-16,11 10 0 0,-5 1-2 0,-1 4 0 16,1 0 0-16,-6 5 0 0,0 0-38 0,-6 10-7 15,6-5-1-15,-5 10-1 0,-1 1-30 0,1-1-5 16,5 5-2-16,-6-5 0 0,0-5-2 0,1-5-1 15,-1 1 0-15,6-1 0 0,0-10-30 0,0 0-9 16,-6-5 0-16,6-10 0 0,0 0 13 0,0 0-4 16,-11 0-1-16,11 0 0 0,0 0-8 0,0-15 0 15,-6 0 9-15,1-5-9 0,5 0 20 0,-6-6-1 16,6-4 0-16,0 0 0 0,6-5 12 0,5 5 2 16,6 0 1-16,0-6 0 0,11-4-21 0,-5 0-4 0,5 5-1 0,0 5 0 15,6-1-8-15,0 1 0 16,-6 10 0-16,1 0 0 15,5 0-107-15,-6 0-23 0,0 10-5 0,6 0-1 0</inkml:trace>
          <inkml:trace contextRef="#ctx0" brushRef="#br0" timeOffset="23340.5268">15187 3314 1458 0,'0'0'32'0,"0"0"6"0,0 0 2 0,0 0 1 0,0 0-33 0,0 0-8 0,0 0 0 0,0 0 0 15,17 0 85-15,0-5 15 0,-6 0 4 0,11 0 0 16,7-5-28-16,-1 5-4 0,-5-5-2 0,11-5 0 16,11 5-9-16,11-6-1 0,1 1-1 0,11 0 0 15,-6 0-5-15,0 0-1 0,0 0 0 0,1 0 0 16,-7 5-32-16,1 0-6 0,-1 5-2 0,-10 0 0 16,-7 0-74-16,-5 0-15 0,-6 0-4 15,-5 5-966-15</inkml:trace>
          <inkml:trace contextRef="#ctx0" brushRef="#br0" timeOffset="23641.9811">16040 2550 1566 0,'-6'-20'69'0,"6"20"15"0,0-11-68 0,0 1-16 16,0-5 0-16,6 5 0 0,-1 0 67 0,-5 5 9 15,0 5 3-15,0 0 0 0,0 0 5 0,0 0 0 16,0 0 1-16,0 0 0 0,0 0-15 0,12 10-3 16,-7 5-1-16,-10 5 0 0,-1 16-13 0,-5 4-2 15,5 10-1-15,0 0 0 16,1 10 8-16,-12 10 2 0,5 11 0 0,-10 4 0 0,-1 0-7 0,1 5-1 16,-12 1 0-16,-6 29 0 0,7-15-31 0,-7-15-6 15,0 1-2-15,7-6 0 0,4-20-13 0,-4-5 0 16,10-15 0-16,0 1 0 0,6-16 0 0,6-5-18 15,6-10 2-15,5 0 1 16,0-15-122-16,5 5-25 0,12-5-5 0,0 0-986 0</inkml:trace>
          <inkml:trace contextRef="#ctx0" brushRef="#br0" timeOffset="23892.2766">16470 3621 403 0,'0'0'17'0,"23"-5"5"16,-6 5-22-16,-17 0 0 0,11 5 0 0,-11-5 0 0,0 0 180 0,0 0 31 15,0 0 6-15,0 0 2 0,6 10-83 0,-12 5-16 16,6-5-3-16,-11 5-1 0,5 0 21 0,-5 5 4 16,-6-5 1-16,6 0 0 0,-1 5-32 0,1-5-6 15,0 5-2-15,0-4 0 0,5 4-56 0,6 0-11 16,0-5-3-16,-6 5 0 0,6-5 0 0,6 0 0 15,-6 0 0-15,0-15 0 16,0 0-150-16,0 0-30 0,0 0-7 0,0 0-1 0</inkml:trace>
        </inkml:traceGroup>
        <inkml:traceGroup>
          <inkml:annotationXML>
            <emma:emma xmlns:emma="http://www.w3.org/2003/04/emma" version="1.0">
              <emma:interpretation id="{D7FEA70B-45BF-43FA-9A47-99BF7BDB26B5}" emma:medium="tactile" emma:mode="ink">
                <msink:context xmlns:msink="http://schemas.microsoft.com/ink/2010/main" type="inkWord" rotatedBoundingBox="20073,2743 21945,2592 22085,4323 20213,447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4024.7523">16957 3138 2581 0,'0'0'56'0,"0"0"12"0,11-5 3 0,-11 5 2 0,0 0-58 0,0 0-15 16,0 0 0-16,0 0 0 0,0 0 0 0,11 10-10 0,1 0 2 0,5 0-752 16,-6 5-151-16</inkml:trace>
          <inkml:trace contextRef="#ctx0" brushRef="#br0" timeOffset="24242.3599">17432 2982 2026 0,'0'0'44'0,"22"0"10"0,12-10 2 0,0 5 1 0,0 0-45 0,6-5-12 0,11 5 0 0,5-5 0 0,-5 0 75 0,0 5 13 16,11 0 2-16,1 0 1 0,-1-5-15 0,-6 5-2 16,-10 0-1-16,10 0 0 0,1 0-36 15,-12 5-7-15,-6 0-2 0,-5-5 0 16,0 5-48-16,-11 0-9 0,0-11-3 0,-12 6-754 15,-11 5-151-15</inkml:trace>
          <inkml:trace contextRef="#ctx0" brushRef="#br0" timeOffset="24453.2661">18178 2133 1958 0,'0'0'43'0,"0"0"9"0,0 0 1 0,0 0 3 0,12 10-45 0,-7 5-11 15,-16 5 0-15,5 10 0 0,1 5 95 0,-7 10 17 16,-5 11 3-16,-11 14 1 0,0 5-11 0,5 11-1 0,-5 4-1 0,-12 16 0 16,-5 0-32-16,6-6-7 0,10 6 0 15,-10 4-1-15,10-4-31 0,-5-6-5 0,12-4-2 16,5-6 0-16,0-4-39 0,0-11-8 0,0-9-2 0,6-6-869 16,-1-15-175-16</inkml:trace>
          <inkml:trace contextRef="#ctx0" brushRef="#br0" timeOffset="24811.3384">18280 3430 2098 0,'0'0'46'0,"0"0"10"0,0 0 1 0,17 5 3 0,6 0-48 0,-1 0-12 16,-5 5 0-16,6-5 0 0,5 0 36 0,1-5 6 15,-13-5 1-15,7 5 0 0,0-10-31 0,11 0-12 16,-6-6 11-16,0 1-11 0,-5-10 8 0,5 0-8 16,0 0 0-16,1-5 9 0,-18 5-1 0,6-5 0 15,11-6 0-15,0 6 0 0,-11 5 2 0,-11-5 0 16,-6 5 0-16,6 0 0 0,11 10 7 0,-12-6 2 16,-16 6 0-16,5 0 0 0,6 5 10 0,-11 0 3 15,-6 5 0-15,-5 5 0 0,-1 5 16 0,0 5 3 16,6 0 1-16,-11 10 0 0,-6 11-26 0,0 4-5 15,6 0-1-15,-6 10 0 0,0-5 20 0,6 6 3 16,-1-1 1-16,7 5 0 0,11-10-30 0,-1 6-6 16,-5-6 0-16,12-5-8 0,10 0 0 0,1-5 0 15,0 1-10-15,11-11 10 16,5 0-146-16,18-5-22 0,5-15-4 0,12 10-597 0,-1-5-120 0</inkml:trace>
        </inkml:traceGroup>
        <inkml:traceGroup>
          <inkml:annotationXML>
            <emma:emma xmlns:emma="http://www.w3.org/2003/04/emma" version="1.0">
              <emma:interpretation id="{ED40CB11-D6B0-4F53-9846-DF5792B95A8F}" emma:medium="tactile" emma:mode="ink">
                <msink:context xmlns:msink="http://schemas.microsoft.com/ink/2010/main" type="inkWord" rotatedBoundingBox="24508,2779 30114,2326 30239,3875 24633,432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5952.1679">22262 2771 979 0,'39'-10'43'0,"-27"0"9"0,-7 0-41 0,6-5-11 16,12 5 0-16,0 0 0 0,5 0 181 0,-5 5 35 15,-1-6 6-15,1 6 2 0,-1-5-143 0,-10 5-28 16,-12 5-5-16,0 0-2 0,0 0 2 0,0 0 1 15,11-10 0-15,-11 10 0 0,-11-5 6 0,-1 0 1 16,-10 0 0-16,-6 0 0 0,-6 0-28 0,0 0-4 16,0 0-2-16,-6 5 0 0,-11 5-7 0,6 0-2 15,-6 0 0-15,6 5 0 0,0 0-3 0,-1 0-1 16,7 5 0-16,-1 6 0 0,1 4-9 0,-1 0 0 0,-11 5 0 16,6 0 0-16,-12 5 0 0,12 1 0 0,0-6 0 15,0 5 0-15,11-5 0 0,11 0 0 0,6-10 0 0,6 0 0 16,-6 1 0-16,6-11 0 0,5 5 0 0,6-15 0 15,0 0 0-15,0 0-14 0,22 0 5 0,7 0 1 16,5-5-12-16,17-5-3 0,-6 0 0 0,11-1 0 16,-5-4-9-16,6-5-1 15,-6 0-1-15,5-5 0 0,1 0 4 0,-6 0 1 16,0-5 0-16,0-6 0 0,-6 1 29 0,0-5-9 0,-11 5 9 0,6 0 0 16,-6-1 0-16,-1 6 0 0,-10 0 0 0,5 5 11 15,-11 15 35-15,-5-5 7 0,-7 10 2 0,-5 5 0 0,0 0 1 16,0 0 1-16,0 0 0 0,0 0 0 0,0 0-37 15,-5 20-8-15,-1 5-2 0,-5 5 0 0,-1 10 18 0,-5 6 3 16,6 4 1-16,5 5 0 0,1 6-23 0,-7-6-9 16,1 5 8-16,-6 6-8 0,-5-6 21 0,-1 0-1 15,-5-10 0-15,-6 11 0 0,0-11 0 0,-6 10-1 16,1-9 0-16,-1-1 0 0,0-5 3 0,1-5 1 16,-1-9 0-16,1-1 0 0,-7 0-9 0,7-10-2 15,-6 0 0-15,5 0 0 0,6-10-12 0,-6 0 9 16,1-10-9-16,11 0 8 0,-6 0-8 0,11 0 8 15,0-5-8-15,6-5 8 0,0 5-8 0,1 0 0 16,4 0 9-16,7-5-9 0,-1-5 8 0,12 0-8 16,-1-10 8-16,7 0-8 0,-1 0 0 0,11-11 0 0,12 1 0 15,17 0 0-15,0-5-12 0,11 0-6 16,1-11-2-16,10 1 0 16,-5-5-92-16,6-6-18 0,5-4-4 0,6 0-666 0,-6 4-132 0</inkml:trace>
          <inkml:trace contextRef="#ctx0" brushRef="#br0" timeOffset="26383.4178">23082 2686 1854 0,'28'-21'82'0,"-17"11"17"0,1 5-79 0,5-5-20 15,-1 5 0-15,7 0 0 0,0-5 77 0,-6 10 12 16,0 5 3-16,-6 0 0 0,6 0-36 0,-6 5-6 16,1 10-2-16,-1 6 0 0,-5 4 3 0,-6 10 0 15,-6 5 0-15,0 10 0 0,-11-4 1 0,6-1 0 16,0-5 0-16,-6 6 0 0,5-1-8 0,-5 0-2 16,6-5 0-16,-6-4 0 0,6-6-11 0,-6 5-3 15,6-15 0-15,-1 0 0 0,7-10-7 0,-7-5-1 16,12-10-1-16,0 0 0 0,0-5 1 0,0-10 1 15,0-5 0-15,6-5 0 0,5-5-1 0,1-5-1 16,4-6 0-16,-4 1 0 0,5 0-10 0,-6-5-1 16,12-1-8-16,11 1 12 15,5 0-33-15,1-5-7 0,-1-1-2 0,7 6 0 0,5 5 30 0,11-10 0 0,-6 15 0 0,1-1 0 32,-6 6-104-32,-6 10-16 0,-5 5-2 0,-1 10-1138 0</inkml:trace>
          <inkml:trace contextRef="#ctx0" brushRef="#br0" timeOffset="26974.7367">24445 2761 1267 0,'0'0'28'0,"0"0"5"0,0 0 2 0,0 0 1 0,0-10-36 0,0 5 0 0,0 0 0 0,0-5 0 16,0 5 100-16,0-5 14 0,-6 5 2 0,6-5 1 15,0 5-44-15,0-5-9 0,0 10-1 0,0-11-1 16,-6-4-39-16,1 0-8 0,-1 5-2 0,0 0 0 15,1 0 41-15,-1 0 8 0,6 10 2 0,-6-5 0 16,-11-5-34-16,0 10-6 0,-5 0-2 0,5 5 0 16,-6 5 2-16,-5 10 1 0,-12 0 0 0,6 10 0 15,1 11 8-15,-13-6 2 0,1 5 0 0,-6 10 0 16,6-9-35-16,5 4 0 0,1-5 0 0,-1 0 0 16,12-5 0-16,5-4 0 0,6-6 8 0,12-10-8 15,-1 0 0-15,6-15 0 0,11 5 0 0,12 0 0 16,5-5-17-16,6-10-4 0,6 0-1 0,5-10 0 15,0 0 0-15,0 0 0 0,-5-6 0 0,5-4 0 0,-5 0 10 16,-1-5 3-16,-5 10 0 0,0 0 0 16,-5-6-16-16,-1 6-3 0,0 5-1 0,-5 0 0 15,-6 5 74-15,0 10 15 0,-6 0 4 0,6 10 0 0,-11 5 0 0,-1 5 0 16,1 0 0-16,-6 5 0 0,6 10 0 0,-6 6 0 16,-6-1 0-16,12 0 0 0,-6 0-64 0,5-5-28 15,-5 1 3-15,12-1 0 16,-7-5-195-16,12-5-38 0</inkml:trace>
          <inkml:trace contextRef="#ctx0" brushRef="#br0" timeOffset="28862.2571">25259 2650 806 0,'-40'-5'17'15,"40"5"4"-15,0 0 1 0,0 0 2 0,0 0-24 0,0 0 0 0,0 0 0 0,0 0 0 16,0 0 10-16,0 0-2 0,0 0-8 0,0 0 12 0,0 0-3 0,0 0-1 16,0 0 0-16,0 0 0 0,0 0 26 0,12 5 5 15,-12-5 1-15,11 0 0 0,0-5 26 0,1 0 6 16,-7 5 0-16,1-5 1 0,5 0-7 0,-11 0-2 16,0 5 0-16,0 0 0 0,6-10 0 0,0 10 0 15,5-10 0-15,-5 5 0 0,-6 5 0 0,0 0 0 16,5-5 0-16,-5 5 0 0,0 0-52 0,0 0-12 15,6-5 0-15,-6 5 0 0,0 0 26 0,0 0 5 16,0 0 1-16,0 0 0 0,0 15 0 0,6 0 1 16,-12 5 0-16,6 10 0 0,-6 6 25 0,1-1 5 15,-1 10 1-15,-11 0 0 0,0 21 0 0,0-1 0 16,0-5 0-16,-6 1 0 0,6-1-11 0,-5-5-1 16,-1 1-1-16,6-6 0 0,-5-5-16 0,5-10-3 15,0 0-1-15,5-4 0 0,1-6-31 0,-6-5 0 16,11-5-11-16,-11-5 11 0,17-10 0 0,0 0 16 15,0 0 0-15,0 0-1 0,-16-5-15 0,4 0 0 0,1 0 0 16,5-5 0-16,1 5 0 0,-7-5 9 0,7 0-9 0,-1 0 8 16,6 0-8-16,0 0 0 0,0-6 0 0,-6 1 0 15,1 5 0-15,-1-5 0 0,6 5 0 0,-6-10 0 16,6 0 0-16,0-5 0 0,0 5 0 0,0 0 0 16,6 0 0-16,0-6 0 0,11 1-9 0,0 0 9 15,0-10-23-15,11-5 3 0,6 0 0 0,5-6 0 16,1 1-10-16,-6 10-2 0,0-5 0 15,5-1 0-15,7 6-14 0,-7 0-3 0,1 10-1 16,-1 0 0-16,1 5 40 0,11 0 10 0,-12 4 0 0,-5 6 0 16,0 10-9-16,-5 0 0 0,-7 5 0 0,-5 5 0 0,-5 6 9 0,-1-1 0 15,-6 0 0-15,-5 10 0 0,-11-5 0 0,0 0 9 16,-12 5-9-16,1 0 10 0,-7-10-10 0,1 6 0 16,-6-11 9-16,0 5-9 0,0 0 0 0,6 0 0 15,-6-5 0-15,11 0 0 0,1-5 0 0,5 5-8 16,0 0 0-16,0 0-759 15,11 0-151-15</inkml:trace>
          <inkml:trace contextRef="#ctx0" brushRef="#br0" timeOffset="29487.8368">26752 1936 806 0,'23'-20'36'0,"-12"15"7"0,0 0-35 0,6-5-8 15,-5 0 0-15,-1 0 0 0,0-5 123 0,6 10 22 16,-11-5 5-16,5 5 1 0,6 0-37 0,-6 0-7 16,-11 5-2-16,12-10 0 0,-12 10 8 0,0 0 2 15,0 0 0-15,0 0 0 0,0 0-51 0,0 0-11 16,0 0-1-16,0 0-1 0,0 0-28 0,5 15-6 15,-5-5-1-15,0 15 0 0,-5 0-4 0,-7 5-2 16,1 11 0-16,0 9 0 0,-12 5 43 0,1 11 9 16,-1 4 2-16,-5 15 0 0,-1 6-14 0,-5 4-2 15,-11 6-1-15,-6 5 0 0,0-6-3 0,0 1 0 16,1-11 0-16,-1-4 0 0,0-11-25 0,6-10-6 16,-1-4-1-16,12-11 0 0,0-10-4 0,6-10-8 15,0-5 11-15,5-4-11 0,1-6 13 0,10-15-4 16,-5 0-1-16,6-10 0 0,0-1-8 0,-1-9 0 15,12 0 0-15,0-10 8 0,0 0-8 0,0-5-11 16,12-5 3-16,-1-6 0 0,12-4-8 0,-6 0-2 0,5-1 0 16,7 1 0-16,4 0 18 0,7 5-8 0,0-1 8 15,5 11 0-15,-6 0-28 0,1 5 2 0,5 10 0 0,1 5 0 0,-7 15 26 0,1 5 0 16,-6 5 0-16,0 10 0 16,-6 10 0-16,-6 0 0 0,1 10 0 0,5-4 0 15,1 4 0-15,5 0 0 0,-12 5 0 0,1 1 0 16,5-1-80-1,0-10-10-15,1 5-2 0</inkml:trace>
        </inkml:traceGroup>
      </inkml:traceGroup>
      <inkml:traceGroup>
        <inkml:annotationXML>
          <emma:emma xmlns:emma="http://www.w3.org/2003/04/emma" version="1.0">
            <emma:interpretation id="{D0A65EC4-D4B2-461F-9502-574519A141A4}" emma:medium="tactile" emma:mode="ink">
              <msink:context xmlns:msink="http://schemas.microsoft.com/ink/2010/main" type="line" rotatedBoundingBox="3673,6076 32484,5343 32578,9033 3766,9765"/>
            </emma:interpretation>
          </emma:emma>
        </inkml:annotationXML>
        <inkml:traceGroup>
          <inkml:annotationXML>
            <emma:emma xmlns:emma="http://www.w3.org/2003/04/emma" version="1.0">
              <emma:interpretation id="{067FED1A-0F88-42DB-A841-F9B60B6A90BB}" emma:medium="tactile" emma:mode="ink">
                <msink:context xmlns:msink="http://schemas.microsoft.com/ink/2010/main" type="inkWord" rotatedBoundingBox="3704,7316 5308,7275 5352,9004 3748,9044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1479.2455">1472 6964 576 0,'0'0'25'0,"0"0"6"0,0 0-31 0,0 0 0 0,0 0 0 0,0 0 0 16,0 0 159-16,0 0 25 16,0 0 6-16,0 0 1 0,0 0-108 0,0 0-22 0,11-10-4 0,-5 4-1 15,0 1-4-15,-1-10-2 0,-5 5 0 0,6 0 0 16,5 5 2-16,-5 0 0 0,-6 5 0 0,6-10 0 16,-1 0 1-16,-5 0 1 0,0 5 0 0,-5-5 0 15,10 0-38-15,-5 5-7 0,0 5-1 0,-5-10-8 16,-12 5 14-16,0 0-4 0,-6-5-1 0,0 10 0 15,1-5-9-15,-1 5 0 0,-5-10 0 0,5 10 8 16,1 0-8-16,-7 0 0 0,7 0 0 0,-6 0 0 16,11 0 8-16,-6 0-8 0,0 5 8 0,1 0-8 15,5 0 0-15,-6 5 0 0,0 0 8 0,-5 0-8 16,6 5 0-16,-7-5 0 0,-5 5 0 0,0 5 0 16,-5 5 0-16,-1 6 0 0,1-6 0 0,-1 5 0 15,-5 0 0-15,11 0 0 0,6 10 14 0,5 1-4 0,0-1 23 0,1 0 5 16,-6 10 1-16,5 1 0 0,17-1-23 15,-5 5-5-15,0 0-1 0,5 6 0 0,6-1-10 16,0 0 8-16,0-4-8 0,11-1 8 0,1 0 0 0,5-4 0 16,11-6 0-16,0 5 0 0,6-5 17 0,6 1 3 15,11 4 1-15,5 0 0 0,1-5 7 0,-1 1 0 16,-5-6 1-16,6 5 0 0,-6-15-12 0,-1 5-2 16,1-9-1-16,-5-1 0 0,-1-5-22 0,-6-5 8 15,-5-5-8-15,6-5 0 0,-12-5 13 0,6-10-1 16,-6-5-1-16,1 0 0 0,-7-5-11 0,1-1 0 15,5-4 0-15,-5-5 0 0,-1 0-12 0,-5-5 12 16,0 0-12-16,0-6 12 0,-11 6-11 0,5 0 11 16,-5-5-8-16,-6 0 8 0,0-1 0 0,0 6-10 15,-6 5 10-15,-5 0 0 0,5 0 0 0,-5 5 0 0,0-1 0 0,-6 6 0 16,0 5 0-16,0 5 19 0,6-5-3 0,-1 10 0 16,-5 0-16-16,0 5 0 0,-5 0 0 0,5 5 0 15,-6 0 0-15,0 0 0 0,1 0 0 0,-1 5 0 16,6-5-20-16,6 0 3 0,-6-5 0 0,6 5 0 15,11-5 17-15,0 0 0 0,0 0 0 0,0 0 0 16,0 0-15-16,0 0 1 0,0 0 0 0,0 0 0 16,0 0 14-16,0 0 15 0,11 10-3 0,0 0-1 15,1-5 8-15,10 6 1 0,-5-1 1 0,11-5 0 16,1-5-21-16,5 5 0 0,5-5 0 0,1 0 8 16,5 0-8-16,6-5 0 0,-11 0 0 0,10-5 0 15,1-1-36-15,0-4-6 0,6 5-1 0,-1-5 0 16,7-5-179-16,10-5-36 0</inkml:trace>
        </inkml:traceGroup>
        <inkml:traceGroup>
          <inkml:annotationXML>
            <emma:emma xmlns:emma="http://www.w3.org/2003/04/emma" version="1.0">
              <emma:interpretation id="{82B41619-331B-4DAC-9629-BFA30EE43C8A}" emma:medium="tactile" emma:mode="ink">
                <msink:context xmlns:msink="http://schemas.microsoft.com/ink/2010/main" type="inkWord" rotatedBoundingBox="6872,7783 8069,7752 8080,8209 6884,823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2314.3598">3695 7733 1911 0,'0'0'84'0,"0"0"19"0,0 0-83 0,0 0-20 16,0 0 0-16,17 0 0 0,0 0 27 15,11-10 1-15,6 0 0 0,11 0 0 0,0-1-7 0,6-4-1 16,-6 5 0-16,12-5 0 0,5 5-12 0,0 5-8 16,1-5 8-16,-1 0-8 0,6 0 0 0,-6 0 0 15,0 5 0-15,0 0 0 0,1-5-16 0,-1 5-2 16,6 0 0-16,5 0-591 16,12 0-119-16</inkml:trace>
          <inkml:trace contextRef="#ctx0" brushRef="#br0" timeOffset="32089.1056">3847 7366 921 0,'0'0'82'0,"0"0"-66"15,0 0-16-15,0 0 0 0,6-15 171 0,-6 15 30 16,6-5 7-16,5-5 0 0,6 5-131 0,0 0-26 16,11-1-6-16,-5 1-1 0,11-5-12 0,0 0-2 15,0 5-1-15,5 0 0 0,1 0-3 0,5 0-1 16,0 5 0-16,1-5 0 0,4 0-25 0,-10 0 0 15,0 5 0-15,-1 0 0 0,-5 0 0 0,-6 5 8 16,1-10-8-16,-1 5 0 0,0 5 0 0,-5-5 0 16,0-5 0-16,-7 5 0 0,1 0 0 0,-5 0 0 15,-12 0 0-15,0 0 0 16,0 0-50-16,0 0-6 0,0 0 0 0,0 0-1 16,0 0-119-16,-6 10-24 0</inkml:trace>
        </inkml:traceGroup>
        <inkml:traceGroup>
          <inkml:annotationXML>
            <emma:emma xmlns:emma="http://www.w3.org/2003/04/emma" version="1.0">
              <emma:interpretation id="{87CB0D96-6CF1-4FB5-B1C4-468EE10D5053}" emma:medium="tactile" emma:mode="ink">
                <msink:context xmlns:msink="http://schemas.microsoft.com/ink/2010/main" type="inkWord" rotatedBoundingBox="9385,6482 15884,6317 15947,8794 9448,895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5090.5282">8015 6360 921 0,'0'0'82'0,"-5"-10"-66"0,-6 5-16 0,5-5 0 15,0-5 101-15,1 5 17 0,-1 0 3 0,6 10 1 16,0 0-42-16,0 0-9 0,0 0-2 0,0 0 0 15,-11 10-33-15,5 0-8 0,0 0 0 0,6 5-1 16,-5 0-12-16,5 0-3 0,0 5 0 0,0 6 0 16,-6-1 6-16,6 0 1 0,0 10 0 0,-6-5 0 15,1 5 20-15,-1 6 4 0,-5-1 1 0,5 0 0 16,-5 0 14-16,-1 6 3 0,1-6 1 0,0 10 0 16,-1-5-12-16,1-4-2 0,6 9-1 0,-1-10 0 15,0 10-16-15,1-4-3 0,5-6-1 0,0 5 0 16,0-5-14-16,5 5-2 0,-5-4-1 0,6-6 0 15,-6 5-2-15,6-10 0 0,-1 0 0 0,1 6 0 16,-1-6 0-16,7-5-8 0,-1 5 12 0,0-10-4 16,1 0-8-16,-1-5 12 0,6 5-12 0,6-10 12 15,-6-4-12-15,5 4 12 0,6-5-12 0,-5-5 12 16,11-10-4-16,-6 5 0 0,12-6 0 0,-6-4 0 0,0 0-8 16,0-5 12-16,0 0-12 0,5 0 12 0,-5-5-4 15,0-5-8-15,0 0 12 0,0 4-4 0,-6-4-8 0,1 0 12 16,-13-10-12-16,7 5 12 0,-12-6-12 0,6 1 10 15,0-5-10-15,-5 0 10 0,-1-1-10 0,0-4 10 16,1 0-10-16,-1 0 10 0,0-6-10 0,1 6 12 16,4 0-12-16,-4 5 12 0,-1-6-12 0,0 1 0 15,6 5 9-15,-5 0-9 0,-1-1 0 0,0 6 0 16,1 5 0-16,-7 10-8 0,1 0-13 0,-6 5-3 16,0 4 0-16,0 11 0 15,-6-5-84-15,6 10-16 0,0 0-4 0,0 0-584 16,0 0-117-16</inkml:trace>
          <inkml:trace contextRef="#ctx0" brushRef="#br0" timeOffset="33784.4824">6986 6018 1195 0,'0'0'52'0,"0"0"12"0,-5-10-51 0,5 0-13 0,-6 0 0 0,6 10 0 16,0-15 85-16,-6 5 15 0,1 5 2 0,5 5 1 15,0 0-57-15,0 0-11 0,0 0-3 0,0 0 0 16,0 0-16-16,0 0-3 0,0 0-1 0,0 0 0 15,0 0-12-15,-17 0 0 0,5 0-12 0,1 5 12 16,-6 10-12-16,0 5 12 0,0 0-12 0,-11 11 12 16,0 9 41-16,-6 5 15 0,-6 5 4 0,0 1 0 15,1 9-5-15,-1-5-1 0,1 6 0 0,-7-6 0 16,12 0-2-16,-5 6 0 0,11-6 0 0,-6 5 0 16,0 5-4-16,5 1-2 0,1-1 0 0,6 6 0 15,5-1-10-15,0 0-3 0,5 1 0 0,7-6 0 16,-1 0 8-16,6 1 2 0,0-1 0 0,11 0 0 15,-5 6-7-15,5-1 0 0,1 1-1 0,5-6 0 16,0 5-19-16,5-9-3 0,6-6-1 0,1 0 0 16,10-10-54-16,1-4-11 0,11-1-3 15,5-15-1171-15</inkml:trace>
          <inkml:trace contextRef="#ctx0" brushRef="#br0" timeOffset="35722.0432">9989 6913 864 0,'0'0'76'0,"12"-5"-60"0,-7 0-16 0,-5 5 0 15,0-10 165-15,0 10 31 0,17 0 5 0,-17 0 2 16,0 0-94-16,11 0-18 0,6 10-4 0,-5 5-1 15,5 10-29-15,-12 11-5 0,7-1-2 0,-7 5 0 16,1 15 4-16,-6 1 1 0,-6 4 0 0,-5 5 0 16,0 1-19-16,-12-1-4 0,0 0-1 0,-5 1 0 15,-11-1-11-15,-1 0-3 0,0-4 0 0,-5-6 0 16,0-10-8-16,-6-4-1 0,0-1-8 0,-5-5 12 16,-1-10-12-16,0-5 0 0,1-5 0 0,-1-5 0 15,12 5-122-15,0-10-24 0,5-10-5 16,1 5-797-16</inkml:trace>
          <inkml:trace contextRef="#ctx1" brushRef="#br0">9361 7582 0,'0'0'0</inkml:trace>
          <inkml:trace contextRef="#ctx0" brushRef="#br0" timeOffset="45480.0724">10634 6461 1422 0,'0'-30'63'0,"0"20"13"0,-6 5-61 0,6-5-15 16,0-1 0-16,0 11 0 0,6-5 62 0,5-5 10 15,1 0 1-15,-1 0 1 0,0 5-30 0,6-5-7 16,0 5-1-16,-6 0 0 0,6 5 2 0,0 0 0 0,6 0 0 0,-6 5 0 15,0 0 0-15,0 10 0 0,0 0 0 0,0 5 0 16,0 6-2-16,-6-1 0 0,6 10 0 0,-6 5 0 16,1-5-5-16,-1 11-2 0,-5-1 0 0,-1 0 0 15,7 15-11-15,-1-4-2 0,-5 4-1 0,-1 0 0 16,1 1 10-16,0-1 3 0,5 0 0 0,0 1 0 16,-5-1-28-16,11 0 0 0,0 1 8 0,5-6-8 15,-5 0 9-15,6-4 0 0,0-11 0 0,-1-5 0 16,-5 0-9-16,0-5 0 0,0-10 0 0,-6 0 0 15,-5-4 0-15,5-1 8 0,-5-5-8 0,-6-10 8 16,0 0 1-16,0 0 0 0,0 0 0 0,0 0 0 16,0 0 11-16,0 0 3 0,0 0 0 0,0 0 0 15,0 0-3-15,0 0 0 0,11-15 0 0,-5 0 0 0,5-1-8 16,-5 1-1-16,0-10-1 0,-1 5 0 0,1-5 6 16,5 0 0-16,-5 0 1 0,5-10 0 0,6 4-4 15,0-4-1-15,0 0 0 0,6-5 0 0,-6 0-12 0,11-6 0 16,0-4 8-16,-5 5-8 0,11 5 0 0,-12-6 8 15,7 1-8-15,-1 5 0 0,0-5 13 0,1-6-3 16,5 6-1-16,-6 0 0 0,6 0-9 0,-6-6 10 16,6 6-10-16,0 0 10 0,0 0-10 0,0 4 0 15,0 1 0-15,-6 5 8 0,0 0-8 0,-5 5 0 16,-1 5 0-16,-5 4 0 16,-5 1-20-16,-1 5-7 0,0 0-1 0,-5 5 0 0,-6 10 13 0,0 0 3 15,0 0 0-15,0 0 0 16,-11 5-132-16,-1 5-27 0,-5 0-5 0,-5 10 0 0</inkml:trace>
          <inkml:trace contextRef="#ctx0" brushRef="#br0" timeOffset="46146.2631">12642 7240 230 0,'0'0'20'0,"17"-5"-20"0,-6 5 0 0,0-5 0 16,6 5 332-16,-5 5 63 0,-1 5 12 0,0 10 2 15,-11 10-256-15,0 11-51 0,-11 4-10 0,0 10-3 16,-6 0-21-16,-12 6-4 0,-5 9 0 0,0 6-1 15,-16-1-35-15,4-5-6 0,-5 1-2 0,6-1 0 16,-6-10-9-16,-5-4-3 0,5-1 0 0,6-10 0 16,-1 0-102-16,-5-14-21 15,6-1-4-15</inkml:trace>
        </inkml:traceGroup>
        <inkml:traceGroup>
          <inkml:annotationXML>
            <emma:emma xmlns:emma="http://www.w3.org/2003/04/emma" version="1.0">
              <emma:interpretation id="{46A0C095-F1B2-4D51-A7EC-D785AC64A569}" emma:medium="tactile" emma:mode="ink">
                <msink:context xmlns:msink="http://schemas.microsoft.com/ink/2010/main" type="inkWord" rotatedBoundingBox="17079,6157 19734,6090 19799,8636 17144,8703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6893.7219">13925 6355 864 0,'0'0'38'0,"0"0"8"0,-5-10-37 0,-1 0-9 0,0 5 0 0,6 5 0 16,0 0 30-16,0 0 4 0,6-10 1 0,5 5 0 16,6 0 23-16,0-5 5 0,6 5 1 0,0-10 0 15,5-5 25-15,11 5 6 0,7 0 1 0,5 0 0 16,11-1-20-16,6-4-3 0,5 5-1 0,12-5 0 16,0 5 4-16,0 0 0 0,-6 0 0 0,6 0 0 15,-6 0-16-15,-6 5-4 0,-5-5 0 0,-5 10 0 0,-7-5-38 16,-5 4-8-16,-11 1-2 0,-7 5 0 0,-4 5-8 0,-7-5-17 15,-5 0 4-15,-5 0 1 16,-12 0-143-16,0 0-28 0,0 16-5 0,-12-1-638 16</inkml:trace>
          <inkml:trace contextRef="#ctx0" brushRef="#br0" timeOffset="46627.1668">14039 6385 748 0,'5'-35'33'0,"1"20"7"0,0-5-32 0,-1 5-8 16,1 0 0-16,-1 10 0 0,-5 5 150 0,0 0 28 16,12 15 6-16,-7 10 0 0,-5 5-94 0,6 15-19 15,0 6-4-15,-1 9-1 0,-5 5 3 0,-5-4 1 16,5 4 0-16,-6 6 0 0,0-1-6 0,1 0-2 15,-7-4 0-15,7-1 0 0,-1-10-7 0,-5 1-2 16,5-6 0-16,-5-5 0 0,5-10-25 0,-5 0-4 16,5-9-2-16,1 4 0 0,-1 0-22 0,6-5 0 15,-6-5 0-15,6-5 0 16,-5-5-52-16,5-10-11 0,0 0-2 0,0 0-933 0</inkml:trace>
          <inkml:trace contextRef="#ctx0" brushRef="#br0" timeOffset="47370.0848">13999 7501 1378 0,'0'0'61'0,"0"0"13"0,0 0-59 0,0 0-15 15,0 0 0-15,0 0 0 0,0 0 70 0,0 0 11 16,11-10 3-16,1 0 0 0,-1 0 19 0,0 0 4 16,1 5 1-16,4 0 0 0,13 0-46 0,-1-5-9 15,12 5-1-15,5-5-1 0,6 0-35 0,5 5-8 16,1 0 0-16,11 5-8 15,-6 0-75-15,11-5-21 0,-10 5-5 0,10-5-1 0</inkml:trace>
          <inkml:trace contextRef="#ctx0" brushRef="#br0" timeOffset="47162.74">14276 6762 403 0,'-17'21'36'0,"11"-21"-36"16,-11 5 0-16,6 0 0 0,0 0 182 0,0 5 30 0,-6 0 5 0,5-5 2 16,1 0-124-16,5-5-25 0,6 0-5 0,-11 5-1 15,5 0 0-15,6-5 0 0,0 0 0 0,0 0 0 16,0 0-9-16,0 0-3 0,0 0 0 0,23 5 0 16,0 0-3-16,5 0-1 0,11-5 0 0,7 0 0 15,5 10-8-15,5-5-3 0,1-5 0 0,11-5 0 16,-6 0-5-16,-6-5 0 0,12 5-1 0,-11 0 0 15,-12-5-15-15,6 5-4 0,-6 0 0 0,-5 0 0 16,-6 5-34 0,-12 0-7-16,-5-5-2 0,0 5 0 0,0-5-53 0,-17 5-12 15,0 0-1-15,0 0-493 0,0 0-98 0</inkml:trace>
          <inkml:trace contextRef="#ctx0" brushRef="#br0" timeOffset="48279.9811">15956 5672 979 0,'0'0'87'0,"0"-10"-70"0,-6-1-17 0,6 11 0 15,0 0 83-15,0 0 13 0,0 0 2 0,0 0 1 0,6-5-30 0,-6 5-5 16,0 0-2-16,11-5 0 0,-5-5-26 0,-1 5-4 16,7-5-2-16,-1 10 0 0,0-5 13 0,6 0 2 15,0 0 1-15,0 5 0 0,0-5 6 0,6 5 0 16,-6 0 1-16,5 0 0 0,-5 5-16 0,0 0-3 15,0 0-1-15,-5 0 0 0,5 0-1 0,-6 5-1 16,6 5 0-16,0 1 0 0,0-6-11 0,11 10-1 16,-5 5-1-16,-1 0 0 0,1 0 8 0,5 10 2 15,-5 0 0-15,5 16 0 0,-5-1-28 0,-1 10 0 16,-5 11 0-16,0 9 0 0,0 6 46 0,-11 4 4 16,0 6 1-16,-6 14 0 0,-12-4 1 0,1 9 0 0,-12 1 0 15,6 15 0-15,-11-6-7 0,5-4-1 0,-10-10 0 0,-7 4 0 16,0-14-20-16,-5-6-4 0,-6-9 0 0,6-11-1 15,0-4-7-15,-1-11-2 0,1-10 0 0,-6-10 0 32,12 1-31-32,-1-16-7 0,6-5 0 0,0-10-1 0,6-5-159 0,0-5-32 0,-1-10-7 0</inkml:trace>
        </inkml:traceGroup>
        <inkml:traceGroup>
          <inkml:annotationXML>
            <emma:emma xmlns:emma="http://www.w3.org/2003/04/emma" version="1.0">
              <emma:interpretation id="{170D8051-C1E1-4AC1-A2F0-8D2D8E1CEAD5}" emma:medium="tactile" emma:mode="ink">
                <msink:context xmlns:msink="http://schemas.microsoft.com/ink/2010/main" type="inkWord" rotatedBoundingBox="21268,7411 22209,7387 22234,8402 21294,8426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0155.4303">18897 6903 518 0,'0'0'46'0,"11"-5"-37"16,0 5-9-16,6-5 0 0,-5 5 148 0,4-5 28 15,-4 0 6-15,5 5 1 0,-6 0-41 0,-11 0-8 16,0 0-2-16,11 15 0 0,-5 5-22 0,-6 5-5 0,-6 11-1 16,-11 9 0-16,-5-5-41 0,-1 10-9 0,-11 11-2 15,-5-1 0-15,-7 0-8 0,7 1-1 0,-6-1-1 0,-1 5 0 16,1-4-26-16,0-1-6 0,0-10-1 0,-1-4 0 15,1-1-9-15,0-10 0 0,-6 0 0 0,-6-5 8 32,12 0-183-32,6-4-37 0,-46-6-7 0,34-20-1 0</inkml:trace>
        </inkml:traceGroup>
        <inkml:traceGroup>
          <inkml:annotationXML>
            <emma:emma xmlns:emma="http://www.w3.org/2003/04/emma" version="1.0">
              <emma:interpretation id="{543E7538-3ACC-4315-8E74-1EC84EA859A1}" emma:medium="tactile" emma:mode="ink">
                <msink:context xmlns:msink="http://schemas.microsoft.com/ink/2010/main" type="inkWord" rotatedBoundingBox="23473,5572 30769,5386 30835,7967 23539,815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3095.3479">22493 5943 864 0,'0'0'76'15,"6"-5"-60"-15,5-10-16 0,-5 5 0 0,0-5 115 0,-6 0 20 16,5 5 4-16,1-5 1 0,5 5-32 0,-5-1-7 15,-6-4-1-15,6 5 0 0,-1 0-26 0,-5 10-6 16,0 0 0-16,0 0-1 0,0-5-5 0,0 5-1 16,0 0 0-16,0 0 0 0,0 0-49 0,0 0-12 15,0 0 0-15,12 10 0 0,-7 10 19 0,7 6 1 16,-12-1 0-16,5 15 0 0,-5 5 19 0,0 5 4 0,0 11 1 16,-5 9 0-16,5 11 7 0,-6 4 1 0,-5-5 1 15,-1 11 0-15,1-11-33 0,0 1-8 0,-6 4 0 0,0-4-1 16,-6-11 42-16,1-5 9 0,5 1 2 0,5-6 0 15,-5 5-38-15,6-9-7 0,-6-6-2 0,6-10 0 16,-1 0-17-16,7-9-12 0,5-6 1 0,-6 0 1 16,0-10-118-16,-5 0-23 15,11-15-5-15</inkml:trace>
          <inkml:trace contextRef="#ctx0" brushRef="#br0" timeOffset="53214.268">23002 6580 1440 0,'0'0'64'0,"0"0"12"0,0 0-60 0,17 0-16 15,0-10 0-15,6 5 0 0,-6-5 133 0,17 0 24 16,6 5 5-16,5 0 1 0,6-5-95 0,5 10-18 16,6-5-4-16,1 5-1 0,4-10 15 0,1 5 4 15,-5-5 0-15,4 6 0 0,-4-1-44 0,5 0-8 0,-1-5-1 0,-16 0-1 16,-11 10-10-16,-6 0-11 0,-6 0 3 16,0 0 0-1,-5 0-51-15,-6 0-9 0,-6 0-3 0,-11 0-937 0</inkml:trace>
          <inkml:trace contextRef="#ctx0" brushRef="#br0" timeOffset="53405.3157">23217 6803 1958 0,'0'0'43'0,"0"0"9"0,0 0 1 0,12 10 3 0,5 0-45 0,5-5-11 16,1 0 0-16,0 5 0 0,5 0 53 0,0-5 9 15,12 0 2-15,-1-5 0 0,6 5-17 0,6-5-3 16,6 0-1-16,5 0 0 16,6 0-143-16,-6 0-29 0,6 0-6 0,0-10-1 0</inkml:trace>
          <inkml:trace contextRef="#ctx0" brushRef="#br0" timeOffset="53700.1967">25276 5465 1440 0,'0'0'128'0,"0"0"-103"0,0 0-25 0,0 0 0 16,0 0 81-16,0 11 11 0,0 9 3 0,0 10 0 15,0 10-3-15,-6 5-1 0,6 11 0 0,0 9 0 16,6 5-4-16,-12 36-1 0,6-1 0 0,0 1 0 16,-5-5-51-16,-1-11-11 0,-11 1-1 0,6-6-1 15,-6-5-6-15,11-24 0 0,6-1-1 0,-11-5 0 16,-1 6-93-16,1-11-18 16,-6 0-4-16,6-10-596 0,0-5-118 0</inkml:trace>
          <inkml:trace contextRef="#ctx0" brushRef="#br0" timeOffset="51060.8005">20559 6029 939 0,'0'0'41'0,"0"0"10"0,0 0-41 0,0 0-10 16,0-11 0-16,0 1 0 0,0 10 74 0,0 0 13 0,12-15 2 0,-7 5 1 15,-5 10-21-15,0 0-4 0,6-10-1 0,-6 10 0 16,11-10 16-16,-11 10 2 0,0 0 1 0,0 0 0 16,0 0-31-16,0 0-7 0,17 0-1 0,-5 10 0 15,-1 0 1-15,0 5 0 0,-11 5 0 0,6 11 0 16,-12-1-4-16,0 5-1 0,-5 5 0 0,0 15 0 16,-6 1-15-16,11 14-3 0,-5 6-1 0,0-1 0 15,-6 5 16-15,-6 1 3 0,6 4 1 0,0 6 0 16,0-11-11-16,6 6-2 0,0-6-1 0,-1 1 0 15,1-11-1-15,0-5 0 0,5-4 0 0,0-6 0 16,1-5-12-16,-1-10-2 0,0-4-1 0,6-6 0 16,-5 0-11-16,-1-5 12 0,0 0-12 0,-5-15 12 15,11-10-32-15,0 0-5 0,0 0-2 0,0 0 0 16,-6 0-173-16,-5-10-36 0</inkml:trace>
          <inkml:trace contextRef="#ctx0" brushRef="#br0" timeOffset="52363.5966">21379 6350 403 0,'0'0'36'0,"6"-5"-36"0,5-5 0 0,1-5 0 0,-7 0 109 16,7-5 15-16,-1 10 4 0,0-5 0 0,1 0-8 0,-7 0 0 16,1 5-1-16,-1-1 0 0,1 1-19 0,-6 0-3 15,6 0-1-15,-6 10 0 0,0 0-22 0,0 0-5 16,5-5-1-16,-5 5 0 0,0 0-23 0,0 0-5 15,0 0 0-15,0 0-1 0,0 0-24 0,0 0-5 16,0 0-1-16,0 0 0 0,0 0-9 0,0 0 0 16,0 0 9-16,0 0-9 0,0 0 12 0,0 0-3 15,0 0 0-15,0 0 0 0,0 0-1 0,0 0 0 16,0 0 0-16,0 0 0 0,0 0 0 0,0 0 0 16,0 0 0-16,0 0 0 0,0 0 16 0,0 0 4 15,0 0 0-15,0 0 0 0,0 0-28 0,0 0 0 16,0 0 0-16,0 0 0 0,0 0 0 0,-11 15 0 15,5-5 0-15,6-10 0 0,0 21 0 0,0-21 0 16,0 0 0-16,0 0 0 0,0 15 0 0,0 5 0 16,0-5 0-16,-5 0 0 0,-1-5 0 0,6 5 0 0,0-15-11 0,0 15 11 15,-5 0 0-15,5 5 0 0,0-10 12 0,-6 10-4 16,0-4 1-16,1-1 1 0,-1 10 0 0,0 0 0 16,1-5 1-16,-1 5 0 0,0-5 0 0,1 10 0 15,5 1-11-15,-6-1 10 0,6 0-10 0,0 5 10 16,0-5-10-16,6 5 8 0,-1 1-8 0,1-1 8 15,-6 5 0-15,6-5 0 0,-1-5 0 0,1 6 0 16,0-6-8-16,-6-5 12 0,11 0-12 0,-5 5 12 16,-6 5 4-16,5-4 0 0,1-11 1 0,5 0 0 15,-5-10-17-15,5 0 0 0,-11-10 0 0,6 5 0 16,11-5 0-16,-6 5 18 0,0-5-2 0,1 0-1 0,5-15-1 16,-6 10 0-16,0 0 0 0,6-5 0 0,0-5 21 0,-5 0 4 15,-1 5 1-15,6-1 0 0,0-4-23 0,-6 0-4 16,6 5-1-16,0 0 0 0,-6-5 0 15,1 5 0-15,-1-10 0 0,0 10 0 0,1-5-3 0,-7 0-1 16,7-5 0-16,-7 0 0 0,1-6 20 0,-1 1 3 16,1 0 1-16,5 0 0 0,-5-5-32 0,0 0 0 15,5-6 0-15,0-4 0 0,-5 0 11 0,5-5-11 16,-5 5 12-16,5-16-12 0,1-4 0 0,-7 0 0 16,1 9 0-16,0 6-12 0,-1 5-6 0,1 10-1 15,-6 0 0-15,0-1 0 16,0 6-36-16,-6 5-7 0,6 5-2 0,-5 5 0 15,5 10-102-15,0 0-21 0</inkml:trace>
          <inkml:trace contextRef="#ctx0" brushRef="#br0" timeOffset="54265.0511">25994 5420 1674 0,'-45'-10'74'0,"45"10"15"0,0 0-71 0,0 10-18 15,6 5 0-15,5 10 0 0,-5 6 67 0,11 4 9 0,-6 10 3 0,6 5 0 16,-6 1-10-16,0 9-1 0,1 0-1 0,-1 6 0 16,0-1-23-16,1 0-5 0,-7 6-1 0,7-1 0 15,-7-5 1-15,1-4 0 0,-6-6 0 0,6 5 0 16,-1-4-9-16,1-11-2 0,0 0 0 0,-12-5 0 15,6-4-6-15,0-6-2 0,-6-5 0 0,1-10 0 16,-1 0-10-16,0-5-2 0,12 5-8 0,-6-15 12 16,0 0 0-16,0 0 0 0,0 0 0 0,0 0 0 15,0 0 1-15,6-10 0 0,-1 0 0 0,12-5 0 16,-5-5 5-16,5 5 1 0,-6-5 0 0,0 0 0 16,6-6 0-16,0 1 0 0,6 0 0 0,-6-5 0 15,5-5-8-15,1 0-2 0,11-6 0 0,-6-4 0 16,0 0-19-16,6 0-4 0,12-11-1 0,-1-4 0 0,-6 5 30 15,12-1 5-15,-5-4 2 0,4 0 0 0,-10-6-35 0,0 1-7 16,-1 5-2-16,-5-1 0 16,-6 1-90-16,1 10-17 0,-18 10-4 0,0 4-640 15,-11 11-128-15</inkml:trace>
          <inkml:trace contextRef="#ctx0" brushRef="#br0" timeOffset="54666.3681">27493 4902 748 0,'0'0'67'0,"0"0"-54"0,11-5-13 0,1-5 0 0,10 5 98 0,-11 5 17 16,6 10 3-16,-5 0 1 0,-12 6-20 0,0-1-4 15,0 10-1-15,5 0 0 0,-5 15-20 16,0 0-4-16,0 6-1 0,0 9 0 16,-5 0 5-16,-1 5 1 0,0 6 0 0,1 4 0 0,-1 6 1 0,-5-6 1 15,-6 5 0-15,6 1 0 0,-6-6-17 0,5 1-3 16,-5 9-1-16,0 0 0 0,0-4-11 0,0-6-2 16,6 11-1-16,-6-6 0 0,0-5-3 0,0-4-1 15,6-1 0-15,0-5 0 0,5-4-13 0,-5-6-2 16,5-5-1-16,0 1 0 0,6-1-22 0,0-15 0 15,-5 0 0-15,5-10 0 0,0 0 0 0,0-10 0 16,5 5 0-16,-5-15 0 0,0 0 0 0,0 0 0 16,0 0 0-16,0 0 0 15,0 0-98-15,0 0-24 0,6-20-5 0,-6 5-1025 0</inkml:trace>
        </inkml:traceGroup>
        <inkml:traceGroup>
          <inkml:annotationXML>
            <emma:emma xmlns:emma="http://www.w3.org/2003/04/emma" version="1.0">
              <emma:interpretation id="{0EC27267-B8A9-4DE8-AAA7-8B218F4565BF}" emma:medium="tactile" emma:mode="ink">
                <msink:context xmlns:msink="http://schemas.microsoft.com/ink/2010/main" type="inkWord" rotatedBoundingBox="30947,7809 31902,7784 31934,9049 30979,9073"/>
              </emma:interpretation>
              <emma:one-of disjunction-type="recognition" id="oneOf15">
                <emma:interpretation id="interp19" emma:lang="" emma:confidence="0">
                  <emma:literal>n</emma:literal>
                </emma:interpretation>
                <emma:interpretation id="interp20" emma:lang="" emma:confidence="0">
                  <emma:literal>N</emma:literal>
                </emma:interpretation>
                <emma:interpretation id="interp21" emma:lang="" emma:confidence="0">
                  <emma:literal>,</emma:literal>
                </emma:interpretation>
                <emma:interpretation id="interp22" emma:lang="" emma:confidence="0">
                  <emma:literal>.</emma:literal>
                </emma:interpretation>
                <emma:interpretation id="interp23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115049.5275">27764 7517 1220 0,'0'0'27'0,"0"0"5"0,0 0 2 0,0 0 0 0,6-11-34 0,0 1 0 16,5 0 0-16,-5 0 0 0,5 0 52 0,0 5 3 16,6-5 1-16,-5 5 0 0,-1-5-13 0,0 5-3 15,6 0 0-15,-6 0 0 0,1-5-6 0,-1 5-2 16,0 0 0-16,6 0 0 0,-17 5 20 0,0 0 3 0,0 0 1 0,12 5 0 16,-1 5-13-16,-11-10-3 0,11 15 0 0,-5 0 0 15,0 5-25-15,-1 5-6 0,-5 6-1 0,0 9 0 16,-5 0 8-16,-1 5 2 0,0 11 0 0,-5 4 0 15,5-5 16-15,-5 5 3 0,0 1 1 0,-1 4 0 16,1-5-21-16,5-4-4 0,-5-1-1 0,0-10 0 16,5-4-3-16,-5-1-1 0,5-5 0 0,1-10 0 15,-1-5 7-15,6 0 1 0,-6-5 0 0,6 0 0 16,0 1-16-16,0-16 0 0,0 0 0 0,-5 10-10 16,5-10 34-16,0 0 6 0,0 0 2 0,-6 10 0 15,6-10-32-15,0 0 0 0,-6 5 0 0,6-5 0 16,0 0 12-16,0 0-3 0,0 0-1 0,0 0 0 0,0 0-8 0,-11-5 8 15,11 5-8-15,-6-15 8 0,6-1-8 0,0 1 0 16,0 5 0-16,6-5 0 0,0-10 8 0,-1 5 0 16,1-5 0-16,11-5 0 0,-6 5-8 0,6-11 0 15,0 1 0-15,6 0 0 0,-6-5 0 0,5 0 0 16,1-1 0-16,0 1 0 0,-1 0 0 0,6 0 0 16,-5-1 0-16,0-4 0 0,-1 5 0 0,1 0 0 15,0 5 0-15,5-1-11 0,-6 1 11 0,7 0-8 16,-1 0 8-16,0 5-8 0,-5-5-5 0,11 4-1 15,-6 1 0-15,6 5 0 0,0-5-2 0,0 5-1 16,0 0 0-16,-6 5 0 0,0 4 5 0,-5 6 2 16,5 0 0-16,-11 5 0 0,0 0 10 0,0 5-10 15,-5 0 10-15,-12 0-10 0,5 10 10 0,6 5 0 16,-11 6 0-16,0 4-8 0,0 0 8 0,-5 5 14 0,-6 0-3 16,5 10-1-16,-5-10-2 0,5 6-8 0,-11 4 12 0,6 5-4 15,5 0 12-15,0-4 3 0,1-1 0 0,-1 5 0 16,0-5-7-16,-5 6 0 0,5 4-1 0,1 0 0 15,-1 0-2-15,-5-4 0 0,-1-1 0 0,1 0 0 16,5 0 15-16,1-4 4 0,-6-1 0 0,-1 0 0 16,1 0-32-16,0-5 0 0,-6-4 0 0,0-6 0 15,0 0 0-15,0 0 0 0,11-10 0 0,-5 5-1203 16</inkml:trace>
        </inkml:traceGroup>
        <inkml:traceGroup>
          <inkml:annotationXML>
            <emma:emma xmlns:emma="http://www.w3.org/2003/04/emma" version="1.0">
              <emma:interpretation id="{9125010F-DED0-4755-8ECC-FA436790F288}" emma:medium="tactile" emma:mode="ink">
                <msink:context xmlns:msink="http://schemas.microsoft.com/ink/2010/main" type="inkWord" rotatedBoundingBox="31361,6522 32513,6493 32530,7134 31378,7163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3177.0977">28290 6270 482 0,'0'0'21'0,"0"0"5"0,0 0-26 0,0 0 0 0,0 0 0 0,0 0 0 15,-5 0 54-15,-1-5 6 16,0 0 0-16,6 0 1 0,-5 5-1 0,5 0 0 16,0-5 0-16,0 5 0 0,-6-5 4 0,6 0 0 0,0 5 0 15,0 0 0-15,0-5-10 0,0 5-2 16,0 0 0-16,6 0 0 0,5-10-22 0,0 10-5 0,6 0-1 0,6-5 0 16,0 0 21-16,5-6 4 0,6-9 1 0,11 10 0 15,0-5 12-15,6 5 2 0,0-5 1 0,0 5 0 16,5-5-13-16,1 5-4 0,-12-10 0 0,12 5 0 15,-6 0-19-15,5 5-4 0,-5-6-1 0,0 11 0 16,0 0-15-16,-11-5-9 0,-6 5 10 0,-6 5-10 31,-6-5-28-31,7 0-12 0,-7 5-3 0,-5 5 0 0,-17-5-119 0,0 0-24 16,0 0-5-16,-11 30-487 0</inkml:trace>
          <inkml:trace contextRef="#ctx0" brushRef="#br0" timeOffset="113640.7288">28353 6627 115 0,'0'0'0'0,"0"0"10"0,0 0-10 0,0 0 0 15,-6 10 0-15,6-10 0 0,0 0 75 0,-6 5 13 0,6-5 2 0,-5 5 1 16,-1 0-35-16,6-5-8 0,0 0 0 0,-11 0-1 16,5 0-7-16,6 0-2 0,-6 0 0 0,-5 0 0 15,5 0 7-15,-5 0 2 0,0 0 0 0,-1 0 0 16,-5 0-30-16,6 0-5 0,0 0-2 0,0 0 0 15,-1 5-2-15,7-5 0 0,5 0 0 0,0 0 0 16,0 0 20-16,0 0 3 0,0 0 1 0,0 0 0 16,0 0 1-16,0 0 1 0,22 0 0 0,1-5 0 15,-1 0 21-15,1 0 4 0,5 0 1 0,-5 0 0 16,0-5-35-16,-6 5-6 0,5-5-2 0,1 0 0 16,11 5 35-16,-12-5 6 0,7-1 2 0,-1-4 0 15,-6 5-45-15,7 0-15 0,-7-5 9 0,7 5-9 0,-1 0 56 16,0 5 7-16,0-5 1 0,6 0 0 15,-5 5-72-15,5-5-15 0,-6 5-2 0,12 0-1 16,-7 0-10-16,-4 5-1 0,-1-5-1 0,-5 0-753 16</inkml:trace>
        </inkml:traceGroup>
      </inkml:traceGroup>
    </inkml:traceGroup>
  </inkml:traceGroup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8:45.6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8C1F8C-DBD4-4622-8DA8-4AAFBCCD9E48}" emma:medium="tactile" emma:mode="ink">
          <msink:context xmlns:msink="http://schemas.microsoft.com/ink/2010/main" type="inkDrawing" rotatedBoundingBox="8388,16755 9061,10764 11352,11022 10679,17012" hotPoints="9984,10660 10944,14050 9701,17347 8741,13957" semanticType="enclosure" shapeName="Ellipse">
            <msink:destinationLink direction="with" ref="{55506F6E-E6B7-4CF6-9081-5BC1F5B6422C}"/>
            <msink:destinationLink direction="with" ref="{DD7D4BD8-2D08-4979-90CD-EA8BF5AD880D}"/>
            <msink:destinationLink direction="with" ref="{F5051BA7-D6F7-45B3-BCD3-7FCB3F1160CA}"/>
          </msink:context>
        </emma:interpretation>
      </emma:emma>
    </inkml:annotationXML>
    <inkml:trace contextRef="#ctx0" brushRef="#br0">269 476 748 0,'0'0'67'0,"0"0"-54"16,0 0-13-16,0 0 0 0,0 0 34 0,0 0 4 15,0 0 1-15,0 0 0 0,0 0-22 0,0 0-4 16,0 0-1-16,0 0 0 0,0 0 1 0,-11 5 0 16,5 5 0-16,1 5 0 0,-7-10 19 0,1 10 4 15,5 0 1-15,6 0 0 0,-11 0 7 0,5 10 2 16,-5 5 0-16,5 6 0 0,-5-1 10 0,0 10 1 15,0 5 1-15,5 11 0 0,-5 4-6 0,-1 5-2 16,1 1 0-16,0 4 0 0,-6-5-11 0,5 6-3 16,1-1 0-16,5-4 0 0,-5-1-2 0,5 5-1 0,1 6 0 0,-1 4 0 15,6-4-3-15,-6-1-1 0,6 1 0 0,6-6 0 16,0 0-1-16,-1 1 0 0,1-1 0 0,0 1 0 16,-1-1-5-16,1 5-2 0,-6-4 0 0,0-1 0 15,6 6-8-15,-6-11-1 0,0 0-1 0,0 1 0 16,0-1 3-16,0 1 1 0,0-1 0 0,0 5 0 15,-6 6 2-15,0-6 1 0,1-4 0 0,-1 4 0 16,0 0-8-16,1-9-2 0,-7-6 0 0,7 0 0 16,-1-9 0-16,0-6-8 0,6 5 12 0,-5-10-4 15,5-4 16-15,0-6 2 0,0 0 1 0,0 5 0 16,5 0-11-16,-5 1-3 0,0-1 0 0,6 5 0 16,-6 0-4-16,0 0-1 0,0-4 0 0,0 4 0 15,0 0-8-15,0-5 0 0,0 5 0 0,0-4 8 0,-6-1-8 16,6 0 0-16,0-10 0 0,-5 5 0 0,5 0 8 0,0 1-8 15,0-6 0-15,0-5 8 0,0 5-8 0,0-5 10 16,0 0-10-16,0 0 10 0,0-5-10 0,5 0 0 16,-5 6 0-16,6-6 0 0,-6 5 0 0,6-5 0 15,-1 10 8-15,1-5-8 0,0 5 0 0,-6 0 0 16,5 0 0-16,-5-4 0 0,6-1 0 0,-6 5 0 16,0 0 0-16,6-5 0 0,-6 5 0 0,5-5 0 15,-5 5 0-15,6-9 0 0,-6 4 0 0,6-5 0 16,-6 0 0-16,5 0 0 0,1 0 0 0,-6-15 10 15,6 15-10-15,5-5 10 0,-11-10-10 0,6 15 10 16,5 0-10-16,6-5 10 0,-6 0-10 0,6 5 0 0,-11-4 9 0,11-1-9 16,-6 5 0-16,6 0 0 0,-6 0 0 0,1 0 8 15,-1 0-8-15,0 0 12 0,1 0-4 0,5 5 0 16,-6-5-8-16,6 0 0 0,-6 6 0 0,1-11 0 16,-1 5 0-16,6-5 0 0,-6 5 0 0,0 0 0 15,1-5 0-15,-1 0 9 0,6 5-1 0,-6-5-8 16,6 5 0-16,-5-5 0 0,-1 0 0 0,6 5 0 15,-6-5 8-15,0 0-8 0,1 6 0 0,-1-6 0 16,0 0 8-16,1 0-8 0,-7 0 9 0,7 0-9 16,-12-10 0-16,0 0 0 0,11 10 0 0,-11-10 0 15,0 0 0-15,6 5 0 0,5 5 0 0,-11-10 0 16,0 0 9-16,11 10-9 0,-5-5 8 0,-6-5-8 16,0 0 0-16,6 10 0 0,-6-10 0 0,11 10 0 15,-11-10 0-15,11 5 0 0,-11-5 0 0,12 10 0 0,-12-10 0 16,16 0 0-16,-16 0 0 0,12 0 0 0,5 0 12 0,-6 0-4 15,6 0 0-15,0-5 0 0,-17 5-8 0,11 0 0 16,6-5 0-16,0 5 0 0,0 0 0 0,-5 0-9 16,-12 0 9-16,11 0-13 0,6-5 13 0,-6 0 0 15,0 0 0-15,1 0 0 0,-1 0 0 0,0-5 0 16,1 0 0-16,-1 0 0 0,6 0 0 0,0 0 0 16,0 0 8-16,0-5-8 0,0 5 0 0,0-5 0 15,0-1 0-15,0 1 0 0,5 0 0 0,-5 0 8 16,12 0-8-16,-7-5 0 0,-5 5 0 0,6 0 0 15,-6 5 0-15,0-5 0 0,-6 0 0 0,6 0 0 16,-6-1-12-16,6-4 12 0,-5 5 0 0,5-5 0 0,0 0 0 16,-1-5 0-16,-4 0 0 0,5 5 0 0,0-5 12 15,0-1-12-15,0-4 0 0,0 5 0 0,0-10 0 0,5 5-9 16,-5-5 9-16,6-1 0 0,5-9 0 0,-5 5 0 16,5 0 0-16,-5-6 0 0,5 1 0 0,-5 5 0 15,-1 0 0-15,-5 5 0 0,6-6 0 0,-6 6 0 16,0 5 0-16,0-5 12 0,-6 5-2 0,0 0-1 15,1-6 11-15,-1 6 3 0,-5-10 0 0,5 5 0 16,0-5-11-16,0-1-3 0,1 1 0 0,5 0 0 16,0-5-9-16,-6-1 0 0,0 1 9 0,1-5-9 15,5 0 0-15,0-1 0 0,0 1 0 0,-1 5 8 16,1-5-8-16,-5-1 0 0,5 6 8 0,-6 0-8 16,0 0 0-16,1-1 0 0,-7 1-10 0,1 0 10 15,0 0 0-15,-6-1 0 0,0 1 0 0,0 0 0 16,5-5 0-16,-5 9 0 0,0-9 10 0,6 5-2 0,0-5-8 15,-6 4 0-15,5-4 0 0,-5 0 0 0,6 0 0 0,5-1-8 16,-5-4 8-16,5 0-12 0,-5-1 12 0,0 1 0 16,10 0 0-16,-4 4 0 0,-1-4 0 0,-5 5 0 15,5 0 0-15,-5 4 0 0,-1 1 0 0,1 5 0 16,-6-5 0-16,0-1 0 0,0 6 0 0,-6 0 0 16,6 5 0-16,0-10 0 0,-5 4 0 0,-1 1 0 15,0 5 0-15,6-5 0 0,-5 0 0 0,5-6 0 16,-6-4 0-16,6 5 0 0,0 5 0 0,0-6 0 15,0 6 0-15,6-5 0 0,-6 0 0 0,0 9 0 16,0-4 0-16,0 5 0 0,0 0 0 0,0-5 0 0,-6 4 0 16,0 6 0-16,6-5 0 0,-5 0 0 0,-7 5 0 15,7-5-8-15,-6-1 8 0,-1 6 0 0,7-5 0 16,-7 0 0-16,1 5 0 0,5-1 0 0,1-4 0 0,-7 5 0 16,7 0 0-16,-1-5 0 0,0 5 0 0,6-1 0 15,-5-4 0-15,-1 5 11 0,0 0-3 0,6 0 0 16,0 0-8-16,-5 4-12 0,5-4 2 0,-6 5 1 15,0 0 9-15,1 0 0 0,-7 5 0 0,7 0-8 16,-7 0 8-16,1-1 0 0,5 6 0 0,-10-5 0 16,4 0 0-16,-5 5 0 0,0 0 0 0,0-5-8 15,0 5 8-15,0-5 0 0,0 5 0 0,0 0 0 16,0-1 0-16,6-4 0 0,0 5 0 0,-6-5 0 16,6 5 0-16,-1 0 0 0,7 0 0 0,-12-5 0 15,5 5 0-15,1 5 0 0,0-5 0 0,5 5 0 16,-11-6 0-16,6 6-10 0,-1 0 10 0,1 0 0 0,-6 5-8 15,6 0 8-15,0 0 0 0,-1 0 0 0,1 0-9 16,-6 5 9-16,0-5 0 0,0 5-9 0,6 0 9 0,-1 0-10 16,-5 0 10-16,1 0-10 0,-7 0 0 0,6 0 0 15,6 0 0-15,-12 0 0 0,6 0 10 0,0 0-10 16,0 0 10-16,0-5-10 0,0 5 10 0,0-5 0 16,0 5 0-16,0-5 0 0,-5 5 0 0,5-5 0 15,0 5 0-15,0 0-8 0,-6 0 8 0,6-5 0 16,-5 5 0-16,-1 0 0 0,12 5 0 0,-6 0 0 15,0-5 0-15,-6 0 0 0,6 5 0 0,0-5 0 16,0 0 0-16,0 0 0 0,0 0 0 0,0-5 0 16,6 5 0-16,0 0 0 0,-1 5 0 0,-5-10 0 0,6 5 0 15,0 0-8-15,-1-5 8 0,7 5 0 0,-7-5 0 0,1 5 0 16,0 0 0-16,0 0 0 0,-1-5 0 0,1 5 0 16,5 0 0-16,-5 5 0 0,0-5 0 0,-1 5 0 15,1 5 0-15,0-5 0 0,5 5 0 0,0 0 0 16,1 0 0-16,-7 0-10 0,7 5 10 0,-1 0 0 15,0 6-10-15,1 4 10 0,-1 0-8 0,0 5 8 16,-5 5 0-16,0 0 0 0,0 1 0 0,-6-1-8 16,0-5 8-16,0 5 0 0,-6 0 0 0,0 1 0 15,1-1 0-15,-1-5 0 0,1 0 0 0,-1 0 0 16,0-5-20-16,6 5-1 0,6-4-1 0,0 4 0 16,-6 5-50-16,11 0-9 15,0 5-3-15,1 11 0 0,-1-1-30 0,6 5-6 16,0 6-2-16,0 4-809 0</inkml:trace>
  </inkml:traceGroup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8:51.23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A624DBF-E403-464A-B7A7-75E4EFC688BE}" emma:medium="tactile" emma:mode="ink">
          <msink:context xmlns:msink="http://schemas.microsoft.com/ink/2010/main" type="inkDrawing" rotatedBoundingBox="15695,17439 16709,16788 17241,17617 16228,18268" semanticType="callout" shapeName="Other">
            <msink:sourceLink direction="from" ref="{53DB0577-3002-407D-BD81-96DDF8B75D8E}"/>
            <msink:sourceLink direction="to" ref="{53DB0577-3002-407D-BD81-96DDF8B75D8E}"/>
          </msink:context>
        </emma:interpretation>
      </emma:emma>
    </inkml:annotationXML>
    <inkml:trace contextRef="#ctx0" brushRef="#br0">15 106 1382 0,'0'0'61'0,"0"0"13"0,-11-5-59 0,5-5-15 15,6 10 0-15,0 0 0 0,0 0 132 0,0 0 23 16,0 0 5-16,0 0 0 0,0 0-119 0,0 0-24 15,0 0-5-15,17 5 0 0,0 5 0 0,-6 0 0 16,6 10 0-16,0 0 0 0,0 0 19 0,0 11 4 0,-6-1 1 0,1 10 0 16,5 0 21-16,0 5 5 0,0-4 1 0,-12 4 0 15,1 0-19-15,5 5-4 0,6-4-1 0,0-1 0 16,-5 0-21-16,5-5-4 16,5-4-1-16,-5-6 0 0,0-5-13 0,6 0 8 0,-12-5-8 0,6-5 0 15,0 0 8-15,0-5-8 0,-6 0 0 0,6 5 9 16,-5-5 1-16,-1-5 0 0,-11-5 0 0,0 0 0 15,0 0 2-15,0 0 0 0,0 0 0 0,0 0 0 16,5 11 3-16,-5-11 1 0,0 0 0 0,0 0 0 16,0 0-16-16,0 0 0 0,0 0 8 0,0 0-8 15,0 0 0-15,0 0 0 0,0 0 8 0,12 0-8 16,-12 0 9-16,0 0-1 0,0 0 0 0,17-5 0 16,-17 5-8-16,11-6 0 0,0-4-12 0,-11 10 12 15,12-5 0-15,-1-10 0 0,-5 5 0 0,-1 0 12 16,7 0-12-16,-7 0 0 0,7-5-12 0,-1 5 12 15,-5-5 0-15,5 0 0 0,-5 0 0 0,-1 0 12 0,6 0-12 16,1-1 0-16,-1 1 0 0,-5-5 8 0,11-5-8 16,-6 5 12-16,0-5-12 0,6-5 12 0,0 0-12 0,6-6 0 15,0 1 9-15,-1-5-9 0,6 5 0 0,6-5 0 16,0-1 0-16,6 6 0 0,-12 0 0 0,6 5 0 16,-11 0 0-16,-1 5 0 0,-5 4 0 0,6 1-8 15,-6 5 8-15,6 0 0 0,-7 0-12 0,-4 0 4 16,-1 10 0-16,0-5 0 0,6 0-12 0,-5 5-3 15,-12 5 0-15,11-5 0 16,-11 5-17-16,6-5-3 0,-1-5-1 0,-5 10 0 16,0 0-147-16,6-5-29 0,0-20-7 0,-6 4-674 0</inkml:trace>
  </inkml:traceGroup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8:50.2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506F6E-E6B7-4CF6-9081-5BC1F5B6422C}" emma:medium="tactile" emma:mode="ink">
          <msink:context xmlns:msink="http://schemas.microsoft.com/ink/2010/main" type="inkDrawing" rotatedBoundingBox="9297,17743 10453,16964 10945,17694 9789,18473" semanticType="callout" shapeName="Other">
            <msink:sourceLink direction="with" ref="{BE8C1F8C-DBD4-4622-8DA8-4AAFBCCD9E48}"/>
          </msink:context>
        </emma:interpretation>
      </emma:emma>
    </inkml:annotationXML>
    <inkml:trace contextRef="#ctx0" brushRef="#br0">75 35 403 0,'0'0'36'0,"-6"-10"-36"0,6 0 0 0,0 10 0 16,0 0 226-16,0 0 38 0,0 0 8 0,0 0 2 16,0 0-154-16,-5-10-32 0,5 10-5 0,0 0-2 15,0 0-33-15,0 0-6 0,-6-5-2 0,6 5 0 16,0 0-26-16,0 0-6 0,0 0 0 0,0 0-8 15,0 0 16-15,0 0-4 0,-11 10-1 0,11-10 0 16,-6 15 14-16,6-5 3 0,-6 5 1 0,6 0 0 16,0 5 3-16,-5 5 1 0,5 0 0 0,0 1 0 15,-6 4-4-15,0 0-1 0,6 5 0 0,-5 0 0 16,-1 0 0-16,6 1-1 0,-6-1 0 0,6 0 0 16,-5 5-3-16,10-5 0 0,1-9 0 0,-6 4 0 15,0 0-6-15,6-5-2 0,-1 0 0 0,7 0 0 0,-7-10-7 16,7 5-1-16,-7 1-8 0,7-6 12 0,-1 0-2 0,0 5-1 15,1 0 0-15,-1-10 0 0,0 5-9 0,0 0 0 16,6-5 9-16,-5 0-9 0,-1 0 13 0,6 0-1 16,0-5-1-16,0 0 0 0,-6 0-11 0,6-5 8 15,0 0-8-15,6-5 8 0,-6 0-8 0,5-5 0 16,1 0 9-16,0-5-9 0,5 0 0 0,0-5 0 16,0 0 0-16,1 0-8 0,-1-5 8 0,6 0 0 15,-11-6 0-15,-1 1 0 0,1 5 0 0,-1-5 0 16,-5 0 0-16,0 0-8 0,-5 4 8 0,-1-4 0 15,0-5 0-15,1 5 0 0,-7 0 0 0,1 5 0 16,0-6 0-16,-1 6 0 0,-5 0 0 0,6 5 0 16,-6-5 0-16,0 5 0 0,0 0 0 0,0 0 0 0,0 5 0 0,0-1 0 15,0 1 0-15,0 5 0 0,0-5 0 0,0 0 0 16,0 15 0-16,0 0 0 0,0 0 0 0,0 0 0 16,0 0 0-16,0 0-10 0,0 0 10 0,11-10 0 15,-11 10-8-15,6-5 8 0,5 0 0 0,0 5 0 16,6 0 0-16,0 0 0 0,0 0 0 0,6 0 0 15,0-5 0-15,5 0 8 0,0 0-8 0,6 0 0 16,6 5 0-16,-6-5 0 0,5 0 0 0,6 0 0 16,1 0-114-1,-1 5-16-15,0 0-3 0</inkml:trace>
  </inkml:traceGroup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8:48.8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3DB0577-3002-407D-BD81-96DDF8B75D8E}" emma:medium="tactile" emma:mode="ink">
          <msink:context xmlns:msink="http://schemas.microsoft.com/ink/2010/main" type="inkDrawing" rotatedBoundingBox="14336,7527 20111,13616 15752,17751 9977,11662" hotPoints="20136,15054 15650,16017 13636,11894 18122,10930" semanticType="enclosure" shapeName="Ellipse">
            <msink:destinationLink direction="with" ref="{DD7D4BD8-2D08-4979-90CD-EA8BF5AD880D}"/>
            <msink:destinationLink direction="from" ref="{9A624DBF-E403-464A-B7A7-75E4EFC688BE}"/>
            <msink:destinationLink direction="to" ref="{9A624DBF-E403-464A-B7A7-75E4EFC688BE}"/>
            <msink:destinationLink direction="with" ref="{F5051BA7-D6F7-45B3-BCD3-7FCB3F1160CA}"/>
            <msink:destinationLink direction="with" ref="{B611F9B3-33DC-447B-B526-FF4AE91F9A73}"/>
          </msink:context>
        </emma:interpretation>
      </emma:emma>
    </inkml:annotationXML>
    <inkml:trace contextRef="#ctx0" brushRef="#br0">7882 541 403 0,'0'0'36'0,"0"0"-36"0,0 0 0 0,0 0 0 16,0 0 111-16,0 0 15 0,0 0 3 0,0-10 1 15,0 0-45-15,0 10-9 0,-6-10-1 0,6 10-1 16,-6-10-21-16,6 10-4 0,0 0-1 0,0 0 0 16,0-10-24-16,0 10-4 0,0-10-2 0,0 10 0 15,0 0-18-15,0 0 0 0,0 0 0 0,0 0 0 16,0 0 0-16,0 0 0 0,0 0 0 0,0 0 0 16,0 0 0-16,0 0 0 0,0 0 0 0,0 0 0 15,0 0 8-15,0 0 2 0,-5 10 0 0,-1 0 0 16,6-10 21-16,-11 10 4 0,-1 5 1 0,7-5 0 15,-7 5 15-15,1 0 3 0,0 5 1 0,-1 0 0 16,7 10-15-16,-7 1-4 0,7 4 0 0,-7 5 0 16,7 10-2-16,-1 6-1 0,6 9 0 0,-5 0 0 15,-1 6 0-15,6-1 0 0,0-5 0 0,0 6 0 0,6-1-10 16,-6-5-3-16,-6-4 0 0,6 4 0 0,6 0-8 0,-6 6-3 16,-6-6 0-16,6 1 0 0,-6-6-1 0,6 10 0 15,-5-4 0-15,-1 4 0 0,0-5-8 0,1 11 10 16,-7-11-10-16,1 11 10 0,0 4-2 0,-1-5-8 15,1 11 12-15,0-6-4 0,-6 1-8 16,5-11 0-16,1 0 9 0,5-9-9 0,-5-6 0 0,0 0 9 16,5 1-9-16,1-11 0 0,-1 0 9 0,0-5-9 15,1 1 0-15,-1-1 9 0,0 0 5 0,6 0 1 16,-5 0 0-16,5-4 0 0,-6 4 4 0,6 0 1 16,-6 5 0-16,6-9 0 0,-11 4-5 0,11 0-1 15,-6-5 0-15,1 5 0 0,-1 1-6 0,0-6-8 0,1-5 11 16,-1 5-11-16,0-5 8 0,-5 5-8 0,5-4 0 0,1-1 0 15,5-5 8-15,-6 5-8 0,0-5 9 0,1 0-9 16,5-5 13-16,0 6-3 0,-6-1-1 0,6 0 0 16,0 0 3-16,0 0 1 0,0-5 0 0,0 5 0 15,0-5 1-15,0 6 0 0,6-1 0 0,-6 0 0 16,0 0-5-16,5-5-1 0,1 5 0 0,0 0 0 16,-6 1-8-16,5-6 0 0,7 5 9 0,-7-5-9 15,1 5 8-15,0-5-8 0,-1 0 10 0,1 0-10 16,5 0 0-16,-5 1 0 0,0-1 0 0,-1 0 0 15,1 0 0-15,-6-5 0 0,6 5 0 0,-1-5 0 16,-5 0 8-16,6 0-8 0,-6 5 0 0,0-4 0 16,0 4 0-16,0-5 8 0,0 10-8 0,0-5 0 15,-6 0 0-15,6 5 11 0,-5-5-11 0,-1 0 10 0,6 6-10 16,-6-6 8-16,6 0-8 0,0 0 8 0,-5 0-8 0,5 0 0 16,-6 0-10-16,6-5 10 0,0 0 0 0,6-5 0 15,-6 0 0-15,5 1 10 0,-5-11-10 0,0 0 0 16,0 0 0-16,0 10 0 0,6 0 0 0,-6-10 0 15,0 0 0-15,0 0 0 0,6 10 0 0,-1 0 13 16,-5-10-3-16,6 10-1 0,-6-10-9 0,6 15-11 16,-6-15 3-16,0 15 0 0,0-15 8 0,11 10 0 15,-11-10 0-15,6 15 0 0,-1-5 0 0,-5-10 0 16,0 0 0-16,6 10 0 0,5 0 0 0,-11-10 0 16,11 10 0-16,1 0 0 0,-1-5 0 0,0 0 0 15,-11-5 0-15,12 10 0 0,-1-5 0 0,6 1 0 0,-6-6 0 0,1 5 0 16,-12-5 0-16,5 10 0 0,7-5 0 15,-12-5 0-15,0 0 0 0,11 10 0 0,0-5 0 0,-11-5 0 16,0 0 0-16,0 0 0 0,12 10 0 0,-1 0 0 16,-11-10 9-16,0 0-9 0,0 0 12 0,5 10-12 15,7-5 0-15,-12-5 0 0,0 0 0 0,5 5 0 16,-5-5 8-16,12 10-8 0,-12-10 0 0,0 0 0 16,0 0 0-16,17 5 0 0,-12 0 0 0,7 0 0 15,-12-5 0-15,11 10 0 0,-11-10 0 0,6 5 0 16,-6-5 0-16,11 10 0 0,-11-10 0 0,6 5 0 15,-6-5 8-15,11 5-8 0,-11-5 0 0,11 10 0 16,1-5 8-16,-1-5-8 0,-11 0 9 0,11 5-9 16,6-5 0-16,-6 0 0 0,-11 0 0 0,12 0 0 15,-1 0 0-15,6 0 0 0,-6 0 0 0,-11 0 0 0,0 0 8 16,12-5-8-16,5 0 0 0,0 0 9 0,-6 5-9 16,6-5 10-16,6 0-10 0,-1 0 10 0,-5-5-10 0,6 5 0 15,-6-5 0-15,5 5 0 0,-5-5 0 0,6 0 0 16,-6 0 0-16,0 0 0 0,5-5 0 0,-5 0 0 15,0 0 0-15,0-1 0 0,6 1 0 0,0 0 0 16,-1 0 0-16,-5 0 0 0,6-5 8 0,-6 5-8 16,5 0 0-16,1 0 8 0,-6 0-8 0,6 0 0 15,-6-5 0-15,0 4 0 0,-1-9 8 0,1 10-8 16,0-5 0-16,0 0 8 0,6 0 10 0,-6-5 2 16,0 0 0-16,0 0 0 0,6-1-20 0,-6 1-11 15,-1 0 2-15,7 0 0 0,0 0 9 0,-1 0 12 0,-5 0-2 16,0-1-1-16,-11 1-9 0,5 0 8 0,1 0-8 15,-1 0 8-15,0 0-8 0,6 0 0 0,-6-1 0 16,1 6 8-16,-1-5-8 0,0 0 0 0,1-5 0 0,-1 5 0 16,6 0 8-16,-6 0-8 0,6-1 8 0,-5 1-8 15,5-5 9-15,-6 5-9 0,6 0 10 0,-6-5-10 16,0 0 9-16,1-1-9 0,-1 1 8 0,6-5-8 16,-6 5 0-16,-5 5 0 0,5-5 0 0,-5-1 0 15,5 6 0-15,-5-5 0 0,0 0 0 0,-1 5 0 16,7 0 0-16,-7 0 0 0,1-11 0 0,-1 6 0 15,1 0 0-15,5 0 0 0,-5-5 0 0,0-1 8 16,-1-4-8-16,1 0 0 0,0-5 9 0,5 0-9 16,-5-6 0-16,5 1 0 0,0 0 0 0,6 4 8 15,-5 1-8-15,5 5 0 0,-6 0 0 0,6 0 0 16,-6-1 0-16,0 6 0 0,1-5 0 0,-1 0 0 0,0 0 0 16,-5-1 0-16,5 1 0 0,-5 0 0 0,5 0 0 0,-5-1 0 15,0-4 0-15,-6 0 0 0,11 0 0 0,-11-1 0 16,6 1 0-16,-1 0 0 0,1-5 0 0,0 4-8 15,-1 1 8-15,1 5 0 0,5-5 0 0,-11 0-10 16,6-1 10-16,0 1 0 0,-1-5 0 0,1 5-8 16,-6-6 8-16,0 6 0 0,0 0 0 0,0 5 0 15,-6-1 0-15,1 6 0 0,5-5-8 0,-12 0 8 16,7 5 0-16,-1 4 0 0,-5-4 0 0,5 0 0 16,-5 5 0-16,-1 0 0 0,7-6 0 0,-7 6-8 15,1 5 8-15,0-10 0 0,-1 5 0 0,7-5-8 16,-7-1 8-16,1 1 0 0,0 5-10 0,5-5 10 0,-5 0-8 15,5-6 8-15,1 6-12 0,-1 0 4 0,0-5 0 0,-5 5 0 16,5-6 8-16,1 1 0 0,-7 10 0 0,7-5 0 16,-7 5 0-16,7 5 0 0,-7-1 0 0,1 1 0 15,0 0 0-15,-1 0 0 0,1 0 0 0,0 5 0 16,-1-5 0-16,1 5 0 0,0-1 0 0,0 1 0 16,-1 0 0-16,1 0 0 0,0 0 0 0,-1 0 0 15,-5 0 0-15,6 5 0 0,0-5 0 0,-1 5 0 16,1-6 0-16,-6 6-10 0,6 0 1 0,-6 5 0 15,6 0 9-15,-6 0 8 0,0 0-8 0,0 0 11 16,-6 0-11-16,0 5 0 0,-5-5 0 0,6 5 8 16,-1 0-8-16,-5-5 0 0,-1 5 0 0,-5 0 0 15,0 0-15-15,12 0-8 0,-6 0-1 0,-1 5-1 16,1-5 14-16,0 5 11 0,5 0-13 0,0 0 5 0,-5 0 8 16,0 0 0-16,0 0 0 0,-1 0 0 0,-5 0 0 0,-5 0 0 15,-1 0 0-15,-5 0 0 0,0 5 0 0,-6-5 0 16,-6 5 0-16,6 0 0 0,6 5 0 15,0-5 0-15,0 5 0 0,-1 5 0 16,7 5-72-16,-6 0-13 0,5 5-3 0,6 5-1083 16</inkml:trace>
    <inkml:trace contextRef="#ctx0" brushRef="#br0" timeOffset="9352.2078">1140 777 694 0,'0'0'31'0,"12"-10"6"0,5 0-29 0,-1 5-8 0,13-5 0 0,-7 5 0 15,7-5 60-15,-1 5 10 0,0 0 2 0,6 5 1 16,6-5-16-16,-6 0-3 0,5 0-1 0,7 5 0 16,-1 0-5-16,11 0-2 0,-5-5 0 0,11 5 0 15,6-5 10-15,6 5 1 0,5 0 1 0,0-5 0 16,6 10-22-16,0-5-5 0,0 0-1 0,-1 5 0 15,7 0-3-15,-1 0-1 0,12 0 0 0,6 5 0 16,5 0-6-16,0 0 0 0,-11 0-1 0,5 5 0 16,6-5-19-16,6 5 0 0,0-5 0 0,0 5 0 0,-1 5 0 15,-5-4 0-15,1-1 0 0,-1-5 0 0,5 0 0 16,13 5 0-16,-7-5 0 0,0 5 0 0,1-5 13 0,-6 5-4 16,5-5-1-16,-5-5 0 0,11 5-8 0,0 5 0 15,-6 5 0-15,6-10 0 0,-5 6 0 16,-1-6 0-16,6 5 0 0,6 0-11 0,-6 0 11 0,6 0 0 15,-12-5 0-15,1 0 0 0,5 0 0 0,-6 0 0 16,1 5 0-16,-7 0 0 0,-5 0 0 0,-11 0 0 16,0 6 0-16,-11-6 0 0,5 0 0 0,-6 0 8 15,6 0-8-15,0 0 11 0,-5 0-11 0,-1-5 10 16,-5 0-10-16,0 0 10 0,-6-5-10 0,-5 0 10 16,-1 0-10-16,6 0 10 0,1 0-10 0,-7 0 0 15,1 0 0-15,-1-5 0 0,-5 5-21 0,-6 0 3 0,-5 1 1 0,-6-1 0 31,-12 0-33-31,1-5-6 0,-12 0-2 0,6 5 0 0</inkml:trace>
  </inkml:traceGroup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8:52.5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611F9B3-33DC-447B-B526-FF4AE91F9A73}" emma:medium="tactile" emma:mode="ink">
          <msink:context xmlns:msink="http://schemas.microsoft.com/ink/2010/main" type="inkDrawing" rotatedBoundingBox="10217,12313 17724,13934 17675,14165 10167,12545" semanticType="callout" shapeName="Other">
            <msink:sourceLink direction="with" ref="{CFBFD1C2-0A18-4831-B58E-2D9E6CE6E99F}"/>
            <msink:sourceLink direction="with" ref="{53DB0577-3002-407D-BD81-96DDF8B75D8E}"/>
          </msink:context>
        </emma:interpretation>
      </emma:emma>
    </inkml:annotationXML>
    <inkml:trace contextRef="#ctx0" brushRef="#br0">1366 1496 633 0,'0'0'56'0,"12"0"-44"0,-12 0-12 0,17 0 0 16,0 0 68-16,5 0 12 0,1 5 3 0,5 0 0 0,1 0-7 0,-1 0 0 15,11 0-1-15,1-5 0 16,0 5-35-16,10 0-8 0,1 5 0 0,12-5-1 0,-1 0-8 0,0 5-2 16,6 0 0-16,0 0 0 0,0 11 29 0,-1-1 6 15,-4 0 0-15,5 10 1 0,5 5-1 16,-5 0-1-16,5 1 0 0,1-1 0 0,11 5-18 0,11 0-3 16,0 0-1-16,0 1 0 0,6-1-1 0,5-5 0 15,12 0 0-15,11-5 0 0,0 6-16 0,12-6-4 16,-7-5-1-16,1 0 0 0,11-5-11 0,0 0 0 15,6-5 0-15,-12 0 0 0,1 0 12 0,-6 6 1 16,5-1 0-16,0 0 0 0,12-5 20 0,-12 5 4 16,1 0 1-16,-1 0 0 0,1 0-27 0,-1 5-11 15,6-4 8-15,-6 9-8 0,1 5 13 0,-7-5-2 16,7 0-1-16,-1 0 0 0,1 6-10 0,-7-6 12 16,-16 5-12-16,6 0 12 0,-12-5-12 0,-6-5 0 0,1 1 0 15,-1-6 8-15,0 5-24 0,-10-5-6 0,-13 0-1 16,-10 0 0-1,-1-5-6-15,-10 0-2 0,-7-5 0 0,1 5 0 16,-6-5 0-16,-6 0 0 0,6 1 0 0,-12-6 0 0,1 0 7 16,0 0 2-16,-1-5 0 0,-11 5 0 0,1-5 13 0,-1 0 9 0,-5 0-12 0,-6 0 12 15,-6 0-20-15,-11 0 4 0,0 0 0 0,0 0 0 32,0 0-118-32,-11-5-23 0,-29-5-5 0,-5 0-504 0</inkml:trace>
  </inkml:traceGroup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8:56.50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7D4BD8-2D08-4979-90CD-EA8BF5AD880D}" emma:medium="tactile" emma:mode="ink">
          <msink:context xmlns:msink="http://schemas.microsoft.com/ink/2010/main" type="inkDrawing" rotatedBoundingBox="9585,15274 16473,14424 16569,15207 9682,16057" semanticType="connector" shapeName="Other">
            <msink:sourceLink direction="with" ref="{BE8C1F8C-DBD4-4622-8DA8-4AAFBCCD9E48}"/>
            <msink:sourceLink direction="with" ref="{53DB0577-3002-407D-BD81-96DDF8B75D8E}"/>
          </msink:context>
        </emma:interpretation>
      </emma:emma>
    </inkml:annotationXML>
    <inkml:trace contextRef="#ctx0" brushRef="#br0">807 4864 864 0,'0'0'76'0,"0"-10"-60"15,0-5-16-15,5 5 0 0,1 5 173 0,5 0 32 16,-11 5 7-16,17 0 0 0,0-10-169 0,6 5-35 15,5 5-8-15,0-5 0 0,1 0 0 0,-1 0 0 16,11-5 0-16,1 10 8 0,5-10 0 0,1 5 0 0,4 0 0 16,7 0 0-16,0-5-8 0,5-1 0 0,-6-4 0 0,12 5 8 15,0-5 14-15,6 0 2 0,5-5 1 16,6 5 0-16,5-5 10 0,6 5 1 16,0 0 1-16,0-5 0 0,6 5-9 0,6-6-3 0,-1-4 0 0,18 5 0 15,5 5 5-15,-6-5 1 0,1 5 0 0,-1 0 0 16,12 0-12-16,-1 0-3 0,12 5 0 0,-11-5 0 15,0-6-16-15,0 6 10 0,-1 0-10 0,1 5 8 16,0 0-8-16,-6-5 0 0,-6 0 0 0,1 0 8 16,-12 5-8-16,6-5 0 0,-1 0 0 0,7 5 0 15,-1-5 0-15,-5-1 0 0,0 1 0 0,-6-5 8 16,6 5-8-16,-1 0 12 0,1 5-12 0,0-5 12 16,0 0-12-16,-12 5 0 0,-5 0 9 0,-6 0-9 15,0 0 0-15,-11 5 0 0,-11 0-10 0,5 0 10 16,-11 5-17-16,-6-5 3 0,-6 0 1 0,1 5 0 0,-6 0 4 15,-6 0 1-15,6 0 0 0,-11 0 0 0,-1-5 8 16,-5 10-10-16,0-5 10 0,0 5-10 0,-6 0-12 0,1-5-2 16,-7 0-1-16,1 5 0 15,-1-5-60-15,1 0-12 0,-12 0-3 0,12-5-694 0</inkml:trace>
    <inkml:trace contextRef="#ctx0" brushRef="#br0" timeOffset="423.5008">5003 3874 864 0,'0'0'38'0,"0"0"8"0,6-10-37 16,-6 10-9-16,0 0 0 0,11 0 0 0,0 0 123 15,6 10 22-15,6 0 5 0,-6 5 1 0,5 0-100 16,7 5-20-16,-7 0-4 0,7 10-1 0,-1 1 22 0,0 4 5 16,0 0 1-16,1 5 0 0,-12-5 2 0,5 1 0 15,-5 4 0-15,0-5 0 0,-5 5-16 0,-7-10-4 16,1 1 0-16,-1 4 0 0,1-5-19 0,-6 0-4 16,-6 0-1-16,1-5 0 0,-12 0-22 0,0 1-5 15,-11-1-1-15,-12 0-888 16</inkml:trace>
  </inkml:traceGroup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9:01.77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5051BA7-D6F7-45B3-BCD3-7FCB3F1160CA}" emma:medium="tactile" emma:mode="ink">
          <msink:context xmlns:msink="http://schemas.microsoft.com/ink/2010/main" type="inkDrawing" rotatedBoundingBox="17127,12192 17379,12115 17410,12219 17158,12295" semanticType="connector" shapeName="Other">
            <msink:sourceLink direction="with" ref="{BE8C1F8C-DBD4-4622-8DA8-4AAFBCCD9E48}"/>
            <msink:sourceLink direction="with" ref="{53DB0577-3002-407D-BD81-96DDF8B75D8E}"/>
          </msink:context>
        </emma:interpretation>
      </emma:emma>
    </inkml:annotationXML>
    <inkml:trace contextRef="#ctx0" brushRef="#br0">0 65 345 0,'0'0'15'0,"6"-5"4"16,5-5-19-16,0 0 0 0,1 5 0 0,-1 0 0 15,-5-5 130-15,5 5 22 0,-11 5 5 0,11-5 1 16,-5 0-62-16,-6 5-13 0,0 0-3 0,0 0 0 0,0 0-28 15,11-5-7-15,-11 5-1 0,0 0 0 0,0 0-18 0,0 0-4 16,0 0-1-16,6 15 0 0,5-5-5 0,-11 5-2 16,0-15 0-16,0 15 0 0,0-5 5 0,-5 0 1 15,5-10 0-15,0 15 0 0,0-15-20 0,-6 10 0 16,6-10 8-16,0 0-8 0,0 0 10 0,0 0-2 16,-11 10 0-16,11-10 0 0,0 0-8 0,-6 5 0 15,-5 0 0-15,11-5 8 0,0 0-8 0,0 0 0 16,0-10 0-16,-6 5 0 0,6 5 0 0,0-10 0 15,6 0 0-15,-6 0 8 0,5 5-8 0,1-5 0 16,0 0 0-16,-1-5 0 0,1 10 0 0,-6 5 0 0,11-5 0 16,-11 5 0-16,11-10 0 0,-11 10 0 0,0 0 0 15,0 0 0-15,12 0 0 0,-7 0 0 0,7 0 0 0,-12 0 0 16,17 5 0-16,-12 0 0 0,-5-5 0 0,12 5 0 16,5 0 0-16,-17-5 8 0,0 0-8 0,0 0 8 15,11 5-8-15,-11-5 0 0,0 0 0 0,0 0 0 16,0 0 0-16,0 0 0 0,0 0 0 0,0 0 8 15,0 0-8-15,0 0 0 0,0 0 0 0,0 0 8 16,0 0-8-16,0 0 12 0,0 0-12 0,0 0 12 16,0-10-12-16,0 10 0 0,-6-10 0 0,6 10 8 15,6-10-8-15,-6 10 0 0,0 0 0 0,0 0 0 16,0 0-20-16,0 0-7 0,23-5-1 16,-1 15-684-16</inkml:trace>
  </inkml:traceGroup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9:03.0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BFD1C2-0A18-4831-B58E-2D9E6CE6E99F}" emma:medium="tactile" emma:mode="ink">
          <msink:context xmlns:msink="http://schemas.microsoft.com/ink/2010/main" type="inkDrawing" rotatedBoundingBox="9526,14750 17464,13865 17476,13969 9537,14854" shapeName="Other">
            <msink:destinationLink direction="with" ref="{4EBBEC32-F365-454D-991F-B789DCD58607}"/>
            <msink:destinationLink direction="with" ref="{B611F9B3-33DC-447B-B526-FF4AE91F9A73}"/>
          </msink:context>
        </emma:interpretation>
      </emma:emma>
    </inkml:annotationXML>
    <inkml:trace contextRef="#ctx0" brushRef="#br0">-3 880 997 0,'0'-10'44'0,"0"10"9"0,0-5-42 0,0 5-11 16,0 0 0-16,0 0 0 0,0 0 23 0,0 0 2 0,0 0 1 0,11-5 0 15,1 5-14-15,-1-5-2 0,6 0-1 0,-6 5 0 16,6 0 14-16,-5-5 2 0,5 0 1 0,0 5 0 16,5 0 6-16,-5-5 2 0,6 5 0 0,-1 0 0 15,7-5 6-15,5 5 0 0,0-5 1 0,-1 5 0 16,13-5-9-16,-7 0-1 0,12 0-1 0,0 0 0 15,0 5-21-15,0-5-9 0,0 0 8 0,5 0-8 16,1-5 10-16,-1 5-10 0,7-10 12 0,-1 0-12 16,11 4 24-16,7 1-1 0,-7-5-1 0,1 5 0 15,5 0 8-15,-6 5 2 0,-5-5 0 0,0 0 0 16,6 0-12-16,-7 0-1 0,7 0-1 0,-1 0 0 16,1 0-6-16,11 0 0 0,5 0-1 0,-5 0 0 15,6 0-11-15,-7 0 12 0,-4 0-12 0,4-1 12 16,1-4-12-16,0 5 0 0,0-5 9 0,5 5-9 0,-5 0 0 15,0 5 0-15,-6-5 0 0,0 5 0 0,-5 5 10 16,-6-10-2-16,5 5-8 0,-5-5 12 0,6 0-4 16,-1 0-8-16,1 0 11 0,5 5-11 0,0-5 8 0,0 0-8 15,-5-5 0-15,5-1 0 0,-11 6 0 0,5 0 0 16,-5 0 0-16,0 0 0 0,6 0 0 0,-6 5 0 16,-6 0 0-16,0-5 0 0,6 5 0 0,0-5 10 15,-12 0-10-15,-5 0 8 0,6 10 0 0,-6-5 0 16,-6 0 0-16,-6 0 0 0,1 5-8 0,5-10 0 15,-5 5 0-15,-1 0 0 0,7 0 0 0,-7 5 0 16,7 0 0-16,-1 0 0 0,-6-5 0 0,1 0 0 16,5 5 0-16,-5 0 0 0,11-5-9 0,-6 0 9 15,-6-1-12-15,7 6 12 0,-7-5 0 0,1 0 0 16,-6 5 12-16,0-5-3 0,0 0-9 0,0 0 0 16,0 0 0-16,-6 5 0 0,6-5 0 0,-6 5 0 0,6-5 0 15,0 0 0-15,0 5 8 0,0 0 4 0,0 0 0 0,5-5 0 16,-5 5-12-16,0 0 10 0,0 0-10 0,6-5 10 15,5 0-10-15,0 5 0 0,-5-5 0 0,-1 0 0 16,1 0 0-16,0 0 0 0,-1 5 0 0,-5-5 0 16,0 0 0-16,0 0 0 0,0 5 0 0,-6-5 0 15,6 5 0-15,-6 0 0 0,1-5 0 0,-7 5 0 16,12-5 0-16,-11 5 0 0,-1 0 0 0,7-5 0 16,-1 5 0-16,-5-5 0 0,-1 0 0 0,1 5 0 15,-1-5 0-15,-5 5 0 0,6-5 0 0,-6 5 0 16,11 0 0-16,-5-5 0 0,11 5 0 0,0-5 0 15,0 0 0-15,5 0 8 0,-5 0 0 0,0 0 0 16,6 0 2-16,-6 5 0 0,0 0 0 0,0-5 0 0,-6 0-10 16,6 5 0-16,-12-6 0 0,7 6 0 0,-7 0 0 0,1 6 0 15,-6-6 0-15,0 0 0 0,0 0 0 0,-6 5 0 16,6-5 0-16,-17 0 0 0,0 0-9 0,11 5-7 16,-11-5-2-16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18.3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29032E-A6E5-4D49-9C20-46F4CCD8AF2B}" emma:medium="tactile" emma:mode="ink">
          <msink:context xmlns:msink="http://schemas.microsoft.com/ink/2010/main" type="inkDrawing"/>
        </emma:interpretation>
      </emma:emma>
    </inkml:annotationXML>
    <inkml:trace contextRef="#ctx0" brushRef="#br0">651 9 460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  </inkml:traceGroup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8:58.9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F37A26-C7DE-4F4D-831D-285E014639C6}" emma:medium="tactile" emma:mode="ink">
          <msink:context xmlns:msink="http://schemas.microsoft.com/ink/2010/main" type="inkDrawing" rotatedBoundingBox="14914,11593 14967,12511 14519,12537 14466,11619" shapeName="Other"/>
        </emma:interpretation>
      </emma:emma>
    </inkml:annotationXML>
    <inkml:trace contextRef="#ctx0" brushRef="#br0">5761 727 1177 0,'0'0'52'0,"0"0"11"0,0 0-51 0,0 0-12 16,0 0 0-16,0 0 0 0,11 10 12 0,0-5 0 15,6 5 0-15,-5 0 0 0,10-5 16 0,-5 5 4 16,6 5 0-16,-1-5 0 0,7 0-32 0,-7 5 0 16,1 6 0-16,5 4 0 0,-11-5 12 0,6 10-3 15,-6-5-1-15,0 5 0 0,-6 5 39 0,0 6 7 0,-5-1 2 0,-6 0 0 16,-6 0 3-16,1 6 1 0,-12-6 0 0,0 0 0 15,-6-5-19-15,-5 0-3 0,0 6-1 16,-6-6 0-16,-6 0-37 0,-5 5 0 0,-51 31-9 16,17-11 9-16</inkml:trace>
  </inkml:traceGroup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8:55.60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84E0EA-9F23-4747-A79B-595CB0DDDC4A}" emma:medium="tactile" emma:mode="ink">
          <msink:context xmlns:msink="http://schemas.microsoft.com/ink/2010/main" type="inkDrawing" rotatedBoundingBox="12737,12744 13286,13256 13023,13537 12475,13025" semanticType="callout" shapeName="Other"/>
        </emma:interpretation>
      </emma:emma>
    </inkml:annotationXML>
    <inkml:trace contextRef="#ctx0" brushRef="#br0">3844 2049 345 0,'0'0'31'0,"0"-15"-31"16,-6 0 0-16,6 0 0 0,0 0 124 0,0 0 18 16,6 0 4-16,-1-1 1 0,-5 1-94 0,0 5-18 15,0 10-4-15,0 0-1 0,0 0-2 0,6-10 0 16,-6 10 0-16,0 0 0 0,0 0-3 0,0 0-1 16,0 0 0-16,0 0 0 0,11 0 7 0,0 5 1 15,-11-5 0-15,12 10 0 0,-1-5-3 0,0 10 0 16,6-5 0-16,-11 1 0 0,5 4 15 0,1 0 2 15,5-5 1-15,5 10 0 0,-5 0-22 0,6 0-4 0,-1 5-1 16,7-5 0-16,-7 0 4 0,7 6 1 16,-1-6 0-16,0 5 0 0,0-5-4 0,-5 0-1 0,5 5 0 15,1-5 0-15,-7-5-20 0,1 0 0 0,0-5 0 0,-1 1 0 16,-5-1 0-16,0 0 14 0,-6 0-2 0,-11-10 0 16,0 0-12-16,12 5 0 0,-12-5 0 0,0 0 0 15,0 0 0-15,-12 10 0 0,12-10 0 0,-11 10 0 16,-17 0 8-16,5-5 0 0,1 5-8 0,-7-5 12 15,1 0-4-15,0 0 0 0,-1 5-8 0,-4 0 12 32,4-5-110-32,1 0-22 0,-40 15-5 0,12 0-1 0</inkml:trace>
  </inkml:traceGroup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8:54.48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E7349B5-44D5-4A2A-AD9E-1820FF5F1B21}" emma:medium="tactile" emma:mode="ink">
          <msink:context xmlns:msink="http://schemas.microsoft.com/ink/2010/main" type="inkDrawing" rotatedBoundingBox="12850,12793 13433,13327 13311,13459 12729,12925" semanticType="callout" shapeName="Other"/>
        </emma:interpretation>
      </emma:emma>
    </inkml:annotationXML>
    <inkml:trace contextRef="#ctx0" brushRef="#br0">3991 1933 230 0,'0'0'20'0,"0"0"-20"16,0 0 0-16,0 0 0 0,0 0 149 0,0 0 26 15,0 0 5-15,0 0 0 0,0 0-88 0,0 0-17 0,0 0-4 0,0 0-1 16,0 0-41-16,0 0-8 0,0 0-1 0,0 0-1 15,0 0 1-15,0 0 1 0,0 0 0 0,0 0 0 16,0 0 2-16,11 10 0 0,0 0 0 0,1 6 0 16,-1-6 3-16,6 10 1 0,-6 0 0 0,6 0 0 15,-6 0 9-15,12 5 1 0,0 5 1 0,5-5 0 16,6 6-14-16,-6-1-4 0,6-5 0 0,0 0 0 16,0-5-11-16,0 5-9 0,0-5 12 0,0 1-12 15,0-6 8-15,-12 0-8 0,-5 0 0 0,0-5 0 16,6 0 12-16,-6 0-4 0,-12 0 0 0,7 0-8 15,-12-10 30-15,0 0-1 0,0 0 0 0,0 0 0 16,-6 15-29-16,6-15 0 0,0 20 0 0,-17 0 0 16,-5 0-20-16,-12 11 2 0,0-1 1 0</inkml:trace>
  </inkml:traceGroup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9:03.9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EBBEC32-F365-454D-991F-B789DCD58607}" emma:medium="tactile" emma:mode="ink">
          <msink:context xmlns:msink="http://schemas.microsoft.com/ink/2010/main" type="inkDrawing" rotatedBoundingBox="9671,14647 9898,14643 9899,14717 9673,14722" semanticType="callout" shapeName="Other">
            <msink:sourceLink direction="with" ref="{CFBFD1C2-0A18-4831-B58E-2D9E6CE6E99F}"/>
          </msink:context>
        </emma:interpretation>
      </emma:emma>
    </inkml:annotationXML>
    <inkml:trace contextRef="#ctx0" brushRef="#br0">15 50 1152 0,'-6'-5'102'0,"1"0"-82"16,-1-5-20-16,6 5 0 0,0 5 100 0,0 0 15 15,0 0 3-15,0 0 1 0,0 0-56 0,0 0-11 16,11 0-3-16,6 0 0 0,0 0-24 0,0 0-5 15,0 5 0-15,0-5-1 0,-6 10-19 0,1-5 8 16,-1 0-8-16,6 1 0 0,-17-6 8 0,6 10-8 16,5 0 0-16,-11-10 0 0,0 0 0 0,0 0 0 15,0 0 0-15,0 0 0 0,0 0 0 0,0 0 0 16,0 0 0-16,0 0 0 0,0 0 8 0,0 0-8 16,0 0 0-16,0 0 0 0,0 0 8 0,0 0-8 15,-11-5 0-15,11 5 0 0,-6-10 8 0,6 10-8 0,0-11 0 16,0 11 0-16,0-10 0 0,0 10 0 0,11-10-15 0,1 0 5 31,-1 0-50-31,0 5-9 0,6 5-3 0,0-5 0 0</inkml:trace>
  </inkml:traceGroup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29:13.90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88CA351-6819-4217-A0D3-4BA2562D4448}" emma:medium="tactile" emma:mode="ink">
          <msink:context xmlns:msink="http://schemas.microsoft.com/ink/2010/main" type="writingRegion" rotatedBoundingBox="2467,935 31534,-558 32117,10790 3050,12283"/>
        </emma:interpretation>
      </emma:emma>
    </inkml:annotationXML>
    <inkml:traceGroup>
      <inkml:annotationXML>
        <emma:emma xmlns:emma="http://www.w3.org/2003/04/emma" version="1.0">
          <emma:interpretation id="{E77262D6-21BA-4C5B-A530-DA9E60D07DD6}" emma:medium="tactile" emma:mode="ink">
            <msink:context xmlns:msink="http://schemas.microsoft.com/ink/2010/main" type="paragraph" rotatedBoundingBox="3142,556 31584,-128 31686,4125 3244,4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CB9029-D507-42DB-84D4-4C72301A14EE}" emma:medium="tactile" emma:mode="ink">
              <msink:context xmlns:msink="http://schemas.microsoft.com/ink/2010/main" type="line" rotatedBoundingBox="3142,556 31584,-128 31634,1955 3192,2640"/>
            </emma:interpretation>
          </emma:emma>
        </inkml:annotationXML>
        <inkml:traceGroup>
          <inkml:annotationXML>
            <emma:emma xmlns:emma="http://www.w3.org/2003/04/emma" version="1.0">
              <emma:interpretation id="{3E81803E-274D-4906-888E-491D52A14231}" emma:medium="tactile" emma:mode="ink">
                <msink:context xmlns:msink="http://schemas.microsoft.com/ink/2010/main" type="inkWord" rotatedBoundingBox="3154,1046 5522,989 5561,2583 3192,26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1765 1022 864 0,'0'0'76'0,"6"-10"-60"0,5 0-16 0,6 0 0 16,5 0 194-16,1 0 36 0,5-5 7 0,1 0 2 15,-1-5-183-15,12 5-36 0,-7-5-7 0,1-6-1 0,0 1 15 0,0 0 3 16,-5 0 1-16,-1 0 0 16,6 0 8-16,-12 10 1 0,1-5 1 0,-6 4 0 0,0-9-16 0,0 0-3 15,-6 0-1-15,0 0 0 0,-5 0-7 0,0 0-2 16,-1 5 0-16,-5-6 0 0,-5 6-3 0,-7 0-1 16,7-5 0-16,-12 5 0 0,0 0 12 0,0 5 1 15,-6 5 1-15,1 5 0 0,-1-10-11 0,0 15-3 16,1 5 0-16,-1 5 0 0,6 5 13 0,0 5 3 15,0 15 0-15,6 10 0 0,0 6-24 0,5 4 9 16,0 5-9-16,-5 11 0 0,5-1 14 0,1 0-4 16,5-9-1-16,0 4 0 0,0-5 7 0,5-4 0 15,1-6 1-15,5-5 0 0,6-5-5 0,6-4 0 16,0-11-1-16,16-5 0 16,12-5-59-16,6-10-12 0,10-5-3 0,13-10-989 0</inkml:trace>
          <inkml:trace contextRef="#ctx0" brushRef="#br0" timeOffset="-491.2268">0 354 403 0,'0'0'17'0,"0"0"5"0,0 0-22 0,6-15 0 0,0 10 0 0,-6 5 0 15,0-5 83-15,0 5 12 0,0 0 2 0,11-11 1 16,0 6-42-16,1 0-9 0,-12 5-2 0,0 0 0 16,11-5 15-16,-11 5 4 0,0 0 0 0,11-5 0 15,-11 5 14-15,12 0 3 0,-1 0 1 0,0 0 0 16,-11 0-19-16,0 0-4 0,0 0-1 0,0 0 0 16,0 0-14-16,0 0-4 0,0 0 0 0,0 0 0 15,17 5-25-15,-6 5-6 0,-5 6-1 0,-6-1 0 16,11 0 16-16,-5 10 2 0,0-5 1 0,-1 10 0 15,1 10-1-15,0 11 0 0,5-6 0 0,0 5 0 16,1 10-3-16,-1 1-1 0,6-1 0 0,0 0 0 0,6 1 0 16,-7-6 0-16,1-10 0 0,6 6 0 0,0-1 1 15,-6-5 0-15,0-5 0 0,0 0 0 0,0 1-7 16,0-1 0-16,-1 0-1 0,-4 0 0 0,-1-4 6 0,-5-6 2 16,5 0 0-16,0 0 0 0,-5-5-9 0,5-10-2 15,-5 0 0-15,5 0 0 0,-5-5 2 0,-6-10 0 16,0 0 0-16,0 0 0 0,0 0-6 0,0 0-8 15,6-5 11-15,-1-10-11 0,7 0 17 0,-7-5-3 16,1-10-1-16,0-5 0 0,5-10-5 0,0-1 0 16,1-4-8-16,-7-15 12 0,-5-1-4 0,6-4-8 15,5 0 11-15,6-6-11 0,-6 6 0 0,6 4 0 16,-11 6 0-16,11 5 0 0,6 5 0 0,-6 4 0 16,-6 11 0-16,0 0 0 0,1 10-8 0,-7 5 8 15,1 0-13-15,-1 10 5 0,-5 10 8 0,0 0 0 16,0 0 0-16,0 0 0 0,0 0 0 0,12 15 0 0,-1 0 0 0,-5 10-8 15,5 0 0-15,-5 5 0 16,-6-5 0-16,11 0 0 0,-5 6 8 0,-1-1-8 0,7 5 8 16,-1 5-8-16,0 0 8 0,6 1 0 0,-5 4 0 0,5-5 0 15,-1 0-10-15,1-5 0 0,-5 1 0 0,-1-1 0 16,0-5 10-16,1-5 0 0,-1-5 0 0,0 0 0 16,-11-5 0-16,6-5 9 0,-6-10-9 0,0 0 0 15,0 0 24-15,11-5-3 0,1-5 0 0,-1-5 0 16,0-5 5-16,1-5 1 0,-1-5 0 0,0-5 0 15,6 5-4-15,-6-21-1 0,6 1 0 0,-5-5 0 16,5-11-9-16,-6 6-1 0,0-5-1 0,6-1 0 0,0-4-11 16,0 0 0-16,6-1 0 0,-1 1 8 0,1 4-8 15,5 1 0-15,-5 0 0 0,11 9-11 0,-6 6-6 16,-5 15-2-16,-6 5 0 0,-6 15 0 16,0 15-102-16,-11 0-21 0,-22 60-4 15,-12 10-914-15</inkml:trace>
        </inkml:traceGroup>
        <inkml:traceGroup>
          <inkml:annotationXML>
            <emma:emma xmlns:emma="http://www.w3.org/2003/04/emma" version="1.0">
              <emma:interpretation id="{850824E6-D286-4C49-9D59-14A8CFB2FF85}" emma:medium="tactile" emma:mode="ink">
                <msink:context xmlns:msink="http://schemas.microsoft.com/ink/2010/main" type="inkWord" rotatedBoundingBox="7832,778 11877,680 11913,2145 7867,224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859.7353">6419 434 748 0,'0'-5'67'0,"0"-5"-54"0,0-10-13 0,-5 5 0 15,5 0 235-15,0 0 44 0,-6 0 9 0,6 5 1 16,-11-16-179-16,5 11-36 0,0 0-7 0,-5 5-2 16,5 0-3-16,-5 5-1 0,0 0 0 0,0 5 0 15,-6 0-31-15,5 0-6 0,-5 10-2 0,0 0 0 16,0 5-22-16,-5 5 0 0,-7 11 0 0,7-1 0 15,-1 10 0-15,-5 10-10 0,0-5 10 0,-1 11-10 16,7-6 10-16,-1 10 0 0,1-4 0 0,5 4 0 16,0-10 0-16,5 0 0 0,1-9 0 0,0-1 0 15,5-15 0-15,6 0 0 0,6-10 0 0,-1 0 0 16,-5-15 8-16,0 0-8 0,12 0 10 0,10-10-10 0,7-5 10 16,-1-5-10-16,0-5 10 0,6-10-10 0,0 0 11 15,0-1-11-15,0-4 12 0,0-5-12 0,-6-5 9 16,6 4-9-16,-6 1 0 0,0-5 9 0,1 10-1 0,-7-1 0 15,1 11 0-15,-12 5 0 0,1 5 27 0,-7 5 5 16,7 10 0-16,-12 5 1 0,0 0-10 0,0 0-3 16,0 0 0-16,5 15 0 0,-5 0-28 0,0 10 0 15,0 5 0-15,-5 1 0 16,10-6-71-16,-10 5-17 0,5 10-3 0</inkml:trace>
          <inkml:trace contextRef="#ctx0" brushRef="#br0" timeOffset="1375.7823">4779 253 1825 0,'0'0'40'0,"0"0"8"0,0 0 1 0,0 0 3 0,0 0-41 0,0 0-11 15,0-10 0-15,0 10 0 0,0 0 37 0,0 0 6 16,0 0 1-16,0 20 0 0,-5 5-29 0,5 5-6 15,-6 11-1-15,0 9 0 0,-5 10 8 0,5 11 2 16,-5 9 0-16,0 6 0 0,5-11 5 0,0 0 1 16,-5-4 0-16,11-6 0 0,6-5-12 0,-1-9-3 15,1-11 0-15,0-10 0 0,5 0-9 0,0-15 10 16,6-5-10-16,0-10 10 0,0-5 2 0,6-10 1 16,5-5 0-16,0-10 0 0,1-5 1 0,-1-10 0 15,6-6 0-15,-17 6 0 0,5-5-4 0,-5 5-1 16,6-21 0-16,-6 6 0 0,-6 0-1 0,6 4 0 15,0 1 0-15,0-10 0 0,0 9 20 0,0 11 3 16,-5 5 1-16,-1 15 0 0,0 5-8 0,-5 10-2 16,-6 10 0-16,0 0 0 0,5 15-22 0,-5 10 8 0,6 15-8 15,0 5 0-15,-1 16 0 0,1-6 0 0,5 0 0 0,-5 5-8 16,11-4 8-16,0-6 0 0,0-10 0 0,0 0 0 16,0-9-15-16,5-11-1 0,1 0 0 0,-6-5 0 15,6-10 16-15,-1 0-12 0,1-5 12 0,0-5-12 16,5-10 12-16,-6-5 0 0,-5 0 0 0,0-11 0 15,6 1 10-15,-6 0-2 0,0-5 0 0,-6 0 0 16,1 5 5-16,-1-6 1 0,-5-9 0 0,-1 5 0 16,-5-5 4-16,0 10 1 0,6-21 0 0,-6 16 0 15,0 0-11-15,-11 0-8 0,11-1 9 0,-6 6-9 16,0 5 0-16,1 0-13 0,-1 10 1 0,6 5 0 16,0 0-180-16,0 15-36 0</inkml:trace>
          <inkml:trace contextRef="#ctx0" brushRef="#br0" timeOffset="2214.1672">6900 334 2127 0,'11'-21'94'0,"1"11"20"0,5 0-91 0,0 0-23 0,0 0 0 0,5 10 0 16,1 5 51-16,-6 5 5 0,0 0 2 0,0 5 0 15,0 1-13-15,-6 9-2 0,0 5-1 0,1 0 0 16,-7 5-14-16,1 0-4 0,0 1 0 0,-6-1 0 15,5-5-12-15,-10 0-4 0,5-5 0 0,0 0 0 16,0-5 20-16,-6 1 3 0,6-6 1 0,0-5 0 16,0-10-32-16,0 0 0 0,0 0 0 0,0 0 0 15,0 0 0-15,11-5 0 0,1-10 0 0,5 5 0 16,-6-16 0-16,11 1 0 0,-5-10 0 0,6-5 0 16,0 5 0-16,-1-6 0 0,1 1 0 0,5 0 0 15,-5 0 0-15,-1 15 12 0,1-11 0 0,0 16 0 0,-12 0 12 16,6 10 1-16,-6 5 1 0,1 5 0 0,-1 5 2 15,-11 5 0-15,6 5 0 0,-1 5 0 0,-5 6-28 0,0 4 0 16,-5 10 8-16,-1 5-8 0,6 0-13 0,0 1-5 16,0-6-1-16,0 10-842 15,0-10-169-15</inkml:trace>
          <inkml:trace contextRef="#ctx0" brushRef="#br0" timeOffset="2525.6299">7873 278 1954 0,'-17'-5'87'0,"17"5"17"0,0 0-83 0,0 0-21 0,-6-5 0 0,6 5 0 15,0 0 87-15,0 0 13 0,0 0 2 0,0 0 1 16,12-10-47-16,10 0-8 0,1 0-3 0,5 0 0 16,12 0-26-16,-1 0-6 0,12 0-1 0,0 0 0 15,0-5-12-15,11 10 0 0,6-5-9 0,-11 0 9 16,-12 5 0-16,0 5 0 0,6-11 0 0,0 11 0 16,-12 0 0-16,-5 0-14 0,-5 0 4 0,-1 0 1 15,-5 0-70-15,-7 0-13 0,-4 0-4 0,-12 0-583 16,0 0-117-16</inkml:trace>
          <inkml:trace contextRef="#ctx0" brushRef="#br0" timeOffset="2735.0377">8433-320 691 0,'0'0'61'0,"0"0"-49"15,0 0-12-15,-12-5 0 0,1 10 216 0,5 0 41 16,1 5 8-16,-1 10 2 0,-5 10-115 0,5 6-22 15,0 9-5-15,1 5-1 0,-1 5-28 0,1 6-7 16,-1-1-1-16,0 10 0 0,1-4-19 0,-1-1-4 0,0 0-1 0,1 6 0 16,-7-1-32-16,1-4-8 0,0-6 0 0,-1 0-1 15,-5 6-23-15,6-11 0 0,0-5 0 0,-1-5-809 16,1-4-159-16</inkml:trace>
        </inkml:traceGroup>
        <inkml:traceGroup>
          <inkml:annotationXML>
            <emma:emma xmlns:emma="http://www.w3.org/2003/04/emma" version="1.0">
              <emma:interpretation id="{018FDDCD-227D-4B77-88F8-8B330AFA4723}" emma:medium="tactile" emma:mode="ink">
                <msink:context xmlns:msink="http://schemas.microsoft.com/ink/2010/main" type="inkWord" rotatedBoundingBox="13245,354 14798,317 14839,2015 13286,205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654.0895">11068-496 864 0,'0'-25'76'0,"0"15"-60"0,0-5-16 0,0 10 0 15,-5-15 123-15,5 0 21 0,0 10 5 0,5-16 1 16,-5 11-63-16,6 0-13 0,-6 5-2 0,-6-5-1 15,6 15 9-15,0 0 3 0,0 0 0 0,0 0 0 16,0 0 5-16,6 25 2 0,-6 5 0 0,-6 21 0 16,-5-6-20-16,-6 15-4 0,-6 21-1 0,6 4 0 15,-5 16-7-15,-7-1-2 0,-5 1 0 0,1 9 0 16,-1-9-38-16,0-1-8 0,0 1-2 0,-6 5 0 16,1-26-8-16,5 5-11 0,-6-9 3 0,6-6 0 15,0-9-96-15,6-16-20 0,0-5-3 0,5-5-601 16,6-10-121-16</inkml:trace>
          <inkml:trace contextRef="#ctx0" brushRef="#br0" timeOffset="3412.3638">10118 67 1594 0,'-17'-15'71'0,"17"15"14"0,0 0-68 0,6-10-17 15,-1-5 0-15,12 5 0 0,6 0 61 0,5 0 9 16,12-5 2-16,5 0 0 0,6 5-35 0,11-11-6 16,0 6-2-16,6 0 0 0,0 10 28 0,-6-5 6 15,6-5 1-15,-6 5 0 0,-5-5 0 0,0 5 0 16,-7-5 0-16,-4 5 0 0,-1 10-52 0,-11-5-12 16,-6 5 0-16,0 0 0 0,-11 0 0 0,0 0 0 15,-5 0 0-15,-1 5 0 16,-5 0-187-16,-6-5-40 0,0 0-8 0,0 0-603 15</inkml:trace>
          <inkml:trace contextRef="#ctx0" brushRef="#br0" timeOffset="3965.5769">11260 520 2282 0,'0'0'50'0,"0"0"10"0,0 15 3 0,0 10 1 0,0-10-51 0,-11 15-13 16,5 0 0-16,1 0 0 0,-6 6 21 0,5-16 2 15,-5 10 0-15,5-5 0 0,0 0 6 0,6 0 2 16,-5-5 0-16,5-5 0 0,5-5-31 0,-5-10 0 16,0 0 0-16,12 16 0 0,5-11 8 0,-1-5-8 15,1 0 0-15,0-5 9 0,0-6-9 0,6-4 0 16,0-5 0-16,-1 0 0 0,1-5 0 0,-1 0 0 0,7-5 0 16,-7 0 0-16,7-11 0 0,-1 1 0 15,0-5-10-15,0 5 10 0,-5-1 0 0,0 1 8 0,-6 5 1 0,0 5 0 16,-6 5 9-16,-11 10 2 0,0 10 0 0,-6-10 0 15,-11 5 16-15,0 10 3 0,-11 0 1 0,-6 0 0 16,-5 5-26-16,-7 5-5 0,1 5-1 0,-11 5 0 16,-1 0-131-1,6 5-26-15,-45 30-6 0,22-14-909 0</inkml:trace>
        </inkml:traceGroup>
        <inkml:traceGroup>
          <inkml:annotationXML>
            <emma:emma xmlns:emma="http://www.w3.org/2003/04/emma" version="1.0">
              <emma:interpretation id="{AEE5EA39-EC85-4636-96E9-D6BBA7043453}" emma:medium="tactile" emma:mode="ink">
                <msink:context xmlns:msink="http://schemas.microsoft.com/ink/2010/main" type="inkWord" rotatedBoundingBox="16635,231 21554,113 21601,2090 16682,220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434.8315">15293 72 2149 0,'0'0'47'0,"11"-10"9"0,-5 0 3 0,11 0 2 0,0 0-49 0,0-5-12 16,0 0 0-16,-6 0 0 0,12 10 42 0,-1 5 6 16,-5-10 0-16,0 10 1 0,-6 10 6 0,1-5 1 15,-1 10 0-15,-11 10 0 0,-6 10-30 0,1 0-6 16,-7 11 0-16,-5-1-1 0,6 0 11 0,-6 0 2 16,-11 6 1-16,11-11 0 0,-6 0-33 0,6 0 0 15,6-5-12-15,0-4 3 0,-1 4 9 0,7-10 0 16,5-10 0-16,0 0 8 0,0 0-8 0,0-15 8 15,17-5-8-15,0 0 8 0,5 5-8 0,1-15-15 16,-6-5 4-16,11-5 1 0,0 0 18 0,6-1 3 16,-5-14 1-16,5 5 0 0,-6-5-12 0,6 0 0 15,-6-1 0-15,6 6 0 0,-6-5 0 0,-5 10 0 16,5 0 0-16,0 5 0 0,-5-1 18 0,-6 11 2 16,0 5 0-16,-6 5 0 0,-11 5-7 0,12 5-1 15,5 5 0-15,-6 5 0 0,-5 11-12 0,-6-1 0 16,5-10 0-16,-5 15 0 0,6 5 0 0,-6 0 0 15,-6 0 0-15,6 1 0 16,6-1-74-16,-6 5-18 0,-6-5-3 0,6 5-1068 0</inkml:trace>
          <inkml:trace contextRef="#ctx0" brushRef="#br0" timeOffset="5764.5683">16656 132 2559 0,'0'0'56'0,"0"0"12"0,0 0 3 0,-6 11 1 0,-11-11-58 0,6 15-14 16,-6 0 0-16,-6 5 0 0,1 5 0 0,-1 5 9 15,0 10-9-15,1 1 8 0,-1-6 0 0,1 5 0 16,5 5 0-16,5-5 0 0,1 1-8 0,5-11 0 16,6 0 0-16,6-5 0 0,5-5 0 0,1 0 0 15,-1-5 0-15,6-5 0 0,5-5 28 0,7-5 3 16,-1-5 1-16,6-5 0 0,6 5-32 0,-7-10 0 15,1-5 0-15,0 0 0 0,-5-5 0 0,-1-5 0 16,0-5 0-16,-5-1 0 0,-1 6 12 0,1 0-3 16,-6-5-1-16,-6 10 0 0,1 0-8 0,-1-1 0 15,-5 6 9-15,-6-5-9 0,0 5 15 0,-12-5-2 16,1 10 0-16,-17-5 0 0,-1 0-4 0,-5 10-1 16,1 5 0-16,-1 0 0 15,0 0-83-15,-6 5-17 0,0 5-3 0,7 5-1068 0</inkml:trace>
          <inkml:trace contextRef="#ctx0" brushRef="#br0" timeOffset="5058.9681">13664 198 345 0,'0'0'15'0,"0"0"4"0,0 0-19 0,0 0 0 16,0 0 0-16,11-5 0 0,6 0 352 0,6 5 66 16,5 0 14-16,12-5 2 0,5-5-347 0,0-5-70 15,6 5-17-15,23-11 0 0,-12-4 0 0,6 0 0 16,-12-10 0-16,-5 0 0 0,-6 0 0 0,1-1 15 15,-12 1-3-15,-6 5-1 0,0-10 9 0,-11 5 3 16,-6-6 0-16,1 1 0 0,-7-5 12 0,7 5 2 16,-12 5 1-16,0-6 0 0,-6-4-12 0,6 5-2 15,-6 5-1-15,6 0 0 0,-5-1-11 0,-7 6-1 16,7 5-1-16,-1 0 0 0,-5 5 2 0,5-5 0 0,1 15 0 16,-7 0 0-16,7-6-3 0,-1 11 0 0,-5 5 0 0,5 5 0 15,0 6-9-15,-5-1 0 0,0 10 0 0,-6 5-11 16,5 5 25-16,-5 20 5 0,0 6 1 15,0 9 0-15,-5-10 0 0,5 16 0 0,0-1 0 0,-6 15 0 0,1-4 0 0,5 4 0 16,-12-9 0-16,7 9 0 16,-1 6 19-16,1-16 4 0,-1 11 1 0,-5-6 0 15,5-5-29-15,-5 1-6 0,5-1-1 0,1 1 0 16,-1-6 7-16,-5-5 1 0,5-4 0 0,0-6 0 16,1-5-7-16,-1-10-1 0,-5-4 0 0,5-6 0 15,12-5 20-15,-6-5 3 0,0-5 1 0,0-5 0 16,0-5-32-16,0-5-15 0,0 0 2 0,0-10 0 15,0-5 13-15,0-5 0 0,6 0 0 0,5-5 0 0,1-5 0 16,-1-11 0-16,6-4 0 0,6-10-9 0,5-6-10 0,12 1-1 16,5-5-1-16,11-1 0 0,1-4 3 0,11 5 1 15,5-6 0-15,12 6 0 0,0 10 5 16,0-11 0-16,6 6 1 0,-1 5 0 16,-5 9-26-16,5 6-6 0,1 5-1 0,-12 5 0 0,-5 10 23 15,-1 5 4-15,-10 10 1 0,-1 5 0 0,-17 0 16 0,-5 0 0 16,-1 5 0-16,-10 0 9 0,-12-5-9 0,-12 15-11 15,1-5 3-15,-6 5 0 0,-6 0 8 0,-5 0 0 16,-6 0 0-16,-5 5-8 0,-7 5 8 0,-4-4 0 16,4 4 0-16,-5 5 0 0,6-5 9 0,6 0 7 15,-1 5 2-15,6 0 0 0,6 1 25 0,5-1 5 16,0 0 0-16,7 5 1 0,-1-5-29 0,5 0-7 16,7 1-1-16,-1-6 0 0,0-5-12 0,12-5 0 15,0 5 0-15,5-5 0 0,0-5 9 0,6 0-1 0,0-5 0 16,6 0 0-16,-1-5-8 0,12 0-9 0,6-5 9 15,5 0-13 1,0 5-97-16,6-10-19 0,6-5-4 0</inkml:trace>
          <inkml:trace contextRef="#ctx0" brushRef="#br0" timeOffset="6213.9005">17504 17 2419 0,'11'-25'53'0,"-5"20"11"0,5 0 3 0,-11 5 1 15,0 0-55-15,0 0-13 0,0 0 0 0,6 5 0 16,0 20 16-16,-6 0 0 0,-12 0 0 0,7 10 0 0,5 11-16 0,-6-16 0 16,-5 5 0-16,-1 0 0 0,7-5 8 0,5 5-8 15,0-9 0-15,0-6 0 0,-6 0-9 0,17 0-8 16,1-5-2-16,-1-10 0 0,-11-5 19 0,17 0 0 16,0-5 0-16,6 0 0 15,-6-5-30-15,5 0-2 0,-5-10-1 0,6 10 0 0,-1-15 22 0,-5 4 11 16,0 1-10-16,0 0 10 0,0 5 0 0,0 0 18 15,-11 0-2-15,0 5-1 0,-6 10 57 0,0 0 12 16,0 0 3-16,0 15 0 0,0 5-70 0,0 5-17 16,0 5 0-16,5 6 0 0,-10-1 44 0,5 0 6 15,0 5 1-15,5 0 0 0,1 1-31 0,-6-11-5 16,6-5-2-16,-1 0 0 0,6-10 10 0,1-5 1 16,-12-10 1-16,17 0 0 0,5 0-25 0,7-15 0 15,5 0 0-15,-6-5 0 0,-11-5 11 0,5-10-3 16,12-1-8-16,-5-4 12 0,-7-10 16 0,1 5 4 15,11-1 0-15,5-9 0 16,-10 0-77-16,-1 0-15 0,-5-6-4 0,5 6 0 0,-5 10 64 0,-1 4 23 0,-5 1-1 0,0 5 0 31,6 10-138-31,-12 5-27 0,0 5-5 0,-5 5-2 0</inkml:trace>
        </inkml:traceGroup>
        <inkml:traceGroup>
          <inkml:annotationXML>
            <emma:emma xmlns:emma="http://www.w3.org/2003/04/emma" version="1.0">
              <emma:interpretation id="{D48C4482-E28D-47AA-AD2B-4EB3E6163CAC}" emma:medium="tactile" emma:mode="ink">
                <msink:context xmlns:msink="http://schemas.microsoft.com/ink/2010/main" type="inkWord" rotatedBoundingBox="23208,128 24668,93 24713,1973 23253,200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072.6166">20247-59 1497 0,'23'-45'133'0,"-12"25"-106"0,0-5-27 0,1-5 0 15,5-5 56-15,-1 4 7 0,7-4 1 0,0 5 0 16,-6 5 0-16,5 5 0 0,-5 5 0 0,0 0 0 15,-5 10-49-15,5-10-15 0,-12 10 8 0,-5 5-881 16</inkml:trace>
          <inkml:trace contextRef="#ctx0" brushRef="#br0" timeOffset="7481.0579">20903-109 1497 0,'0'0'32'0,"6"0"8"0,11 0 0 0,0 0 4 0,11-5-36 0,0-5-8 15,-5 5 0-15,11-10 0 0,0 0 53 0,11-5 9 16,-6 0 2-16,1-5 0 0,5-11 0 0,1 11 0 16,-13-5 0-16,1-5 0 0,-11 0-2 0,5 5 0 15,1-16 0-15,-18 6 0 0,-11 5-30 0,6-5-5 16,5 4-2-16,0-4 0 0,-5 0-1 0,-1 5 0 0,1 0 0 15,-6 10 0-15,0-16-5 0,0 16-2 16,-6 0 0-16,-5 10 0 0,6 0-17 0,-12 5 0 16,0 10 0-16,0 0 0 0,-6 5 0 0,0 15 0 15,1 5 0-15,-1 15 0 0,-5 1 0 0,0 9 0 16,-1 5 0-16,7 5 0 0,-1 1 0 0,0 4 0 0,1 0 0 16,-1 16 0-16,1 4 36 0,-1 1 3 0,0-1 1 15,6 11 0-15,-5-11 38 0,-7 6 8 0,7-6 2 0,-6 6 0 16,-1-11-45-16,1 6-9 0,5-6-2 0,-5-5 0 15,0-4 0-15,0-16 0 0,11-5 0 0,-12-9 0 16,12-6-40-16,-5-5-9 0,-1-15-2 0,6-5 0 16,17-10-182-1,-22 0-37-15,-12-25-7 0,17-20-2 0</inkml:trace>
          <inkml:trace contextRef="#ctx0" brushRef="#br0" timeOffset="7613.4293">20733 283 2649 0,'0'0'58'0,"17"0"12"0,6 0 2 0,0-5 4 0,10 5-61 0,-4 0-15 16,-7 0 0-16,7 5 0 0,5 0 0 0,-6-5 0 15,0 0 0-15,0 0 0 16,6 0-120-16,-11 0-26 0,5 0-6 0,-5 0 0 0</inkml:trace>
          <inkml:trace contextRef="#ctx0" brushRef="#br0" timeOffset="6920.5883">20202 82 115 0,'73'5'0'0,"-56"-5"10"0,-17 0-10 0,0 0 0 16,0 0 0-16,-5 15 0 0,-12 5 417 0,0 1 82 15,0 4 16-15,-6-5 3 0,0 10-318 0,1-5-63 16,5-5-13-16,-6 5-2 0,12 0-98 0,-6 1-24 16,6-6 0-16,5-5 0 0,0 0 0 0,6-15 0 15,0 0 0-15,0 0 0 0,6 15 0 0,5-10 0 16,-5 5 0-16,0-5-712 15,5 0-147-15</inkml:trace>
        </inkml:traceGroup>
        <inkml:traceGroup>
          <inkml:annotationXML>
            <emma:emma xmlns:emma="http://www.w3.org/2003/04/emma" version="1.0">
              <emma:interpretation id="{6373075E-416D-47C8-86C6-EA4F9149854D}" emma:medium="tactile" emma:mode="ink">
                <msink:context xmlns:msink="http://schemas.microsoft.com/ink/2010/main" type="inkWord" rotatedBoundingBox="27178,360 31593,254 31630,1803 27215,190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392.0034">24081-94 1674 0,'-39'0'36'0,"39"0"8"0,0 0 2 0,0 0 2 0,0 0-39 0,0 0-9 16,-12-5 0-16,12 5 0 0,0 0 86 0,0 0 15 15,0 0 3-15,0 0 1 0,12-5-32 0,-1 0-6 16,6 0-2-16,11 0 0 0,6 0-22 0,12 0-5 16,-1-5-1-16,11 5 0 0,7 0 16 0,4-5 3 15,-4 5 1-15,-1-5 0 0,0 0-25 0,0 5-4 16,0 0-2-16,1 0 0 0,-1 5-26 0,-6 0 0 16,-5-5 0-16,-11 5 0 15,0 0-112-15,-7 0-20 0,-4 0-5 0,-7 0-930 0</inkml:trace>
          <inkml:trace contextRef="#ctx0" brushRef="#br0" timeOffset="8669.3687">24817-652 1299 0,'0'0'28'0,"0"0"7"0,17-5 1 0,-6-5 0 0,-11 10-28 0,0 0-8 0,11 0 0 0,-11 0 0 15,12-5 75-15,-12 5 13 0,0 0 4 0,0 0 0 16,11 10-1-16,-6 5 0 0,1 5 0 0,-12 11 0 16,1 14 3-16,-1-5 1 0,-5 15 0 0,0 16 0 15,-18 4-18-15,7 11-3 0,-7-1-1 0,-5 11 0 16,-5-11-17-16,5 0-4 0,-11-4-1 0,5 4 0 16,-5-9-39-16,5-6-12 0,1-5 8 0,-1 1-8 15,-5-6 0-15,0-5-14 0,5-9 2 0,0-6 1 16,6-5-129-16,1-10-27 0,4-10-5 15,18 0-529-15,5-5-107 0</inkml:trace>
          <inkml:trace contextRef="#ctx0" brushRef="#br0" timeOffset="9848.7085">26281-677 1728 0,'0'0'38'0,"0"0"8"0,0-10 2 0,0 0 0 0,0 10-39 0,0 0-9 0,0 0 0 0,0 0 0 15,0 0 43-15,0 0 6 0,0-10 2 0,0 10 0 16,0 0-31-16,0 0-5 0,0 0-2 0,12 5 0 16,-1 5 51-16,-5 5 11 0,-1 5 1 0,1 5 1 15,-6 11-28-15,-6 9-5 0,1-5-2 0,-7 15 0 16,-5 11 6-16,-5-6 2 0,-1 5 0 0,-11 6 0 16,-5-1-8-16,5 11-2 0,-6-16 0 0,0 5 0 15,-16-4 6-15,11-6 1 0,5 0 0 0,-5 1 0 16,-6-6-47-16,6 0-12 0,-1-5 0 0,13-9-1 15,-7-11 13-15,12-5 0 0,-1 0 0 0,7-5 0 0,5 0 10 16,6-10-10-16,-6 0 8 0,5-5-8 0,7 0 0 16,5-5-12-16,0 0 0 0,0 0 1 15,0 0-29-15,0-15-5 0,5-5-2 0,7 0 0 0,-1-5 38 16,0 0 9-16,12 0 0 0,5-5 0 0,0-6 0 0,6 1 0 16,6 5 0-16,-1 0 0 0,1 5 0 0,0 5 0 15,-6 0 0-15,-12 15 0 0,1-11 0 0,5 6 0 16,-5 10 0-16,-6 5 0 0,0 0 0 0,0 0 0 15,0 11 0-15,-6 4 0 0,0 0 0 0,6 5 0 16,0-5 0-16,6 0 0 0,-6 5-17 0,11-5-2 16,-5 11 0-16,5-21 0 15,0 0-21-15,6 5-4 0,-6-5 0 0,6-5-1 0,6-5 21 0,-1-5 4 16,-5-5 0-16,6 5 1 16,0-5-21-16,-1-10-4 0,1 4 0 0,-1-4-1 0,-10 0 36 0,-1-5 9 0,6 0 0 15,-6 0 0-15,-5-5-16 0,-1-6 0 0,-5 1-1 16,0-5 0-16,6 0 26 0,0 5 6 0,-1-6 1 15,-5-4 0-15,0 5 6 0,-6 5 2 0,6 10 0 0,-5 0 0 16,-7-6 13-16,1 16 3 0,5 0 1 0,-11 10 0 16,0 5-33-16,0 0-8 0,0 0 0 0,-11 0 0 15,0 10 20-15,-6 5 3 0,-12 5 0 0,1 1 0 16,-11 4-23-16,5-5 0 0,-6 0 0 0,6 10 0 16,11-5 0-16,1 0 0 0,-12 0 0 0,6 6 0 15,-1-1 0-15,7 5 0 0,-1-10 0 0,-5 10 0 16,11-5-14-16,0 1-7 0,6-6-2 0,5 0 0 15,-5 0 23-15,5 0 0 0,12-5 0 0,-1 0 0 0,1-5 0 0,5 1 0 16,6-6 0-16,12 0 0 0,-1-10 47 0,6 0 13 16,0 0 4-16,11-5 0 15,0 5-103-15,0-10-20 0,1-11-4 0,-1 6-1 0,-6 0 52 16,7-5 12-16,-1 0 0 0,6-10 0 0,0 5 0 0,0-10 0 16,0-1 0-16,11 1 0 0,0 5 0 0,-5-5 0 15,-7 5 0-15,-4 5 0 0,-1 9 48 0,-5 1 13 16,-7 5 3-16,-4 5 0 0,-18 10-52 0,0 5-12 15,1 5 0-15,-7 6 0 0,-5-1 42 0,0 5 6 16,6 10 0-16,-12-5 1 0,6 5-27 0,0-4-6 16,0-1 0-16,6 0-1 0,0-5-15 0,5 0-12 0,-5 0 3 0,5-5 0 15,12-5 9-15,-1 1-8 16,-5-16 8-16,6 10-8 0,-1-10 16 0,7 0 4 0,-1 0 1 16,-5-10 0-1,-1 10-32-15,1-16-6 0,-1 1-2 0,12-5 0 0,-11 5 27 0,11-10 0 0,0 5 0 16,5-5 0-16,1 0 19 0,0 0 5 0,-12-11 2 0,11 6 0 31,-5-5-72-31,-11 0-14 0,0 0-4 0,-6-1 0 0,-6-4 78 0,6 0 15 0,-11 5 3 0,5 0 1 16,0 4-1-16,0 11-1 0,1 0 0 0,-7 5 0 15,-10 0-45-15,5 0-9 0,0 15-1 0,0 0-1 16,0 0 40-16,-17 10 8 0,-6-5 1 0,1 5 1 16,5 0-25-16,-12 5 0 0,-10 5 0 0,5 0 0 15,-6 6 0-15,6 4 0 0,-5-5 0 0,-1 10 0 16,12 0 0-16,5 0 0 0,1 1 0 0,5-1 0 0,-6 0 0 15,17 0-9-15,1 5 0 0,10 1 0 0,1-1 9 16,11 0 12-16,6 10-2 0,10 1-1 0,13-6-9 16,-7-5 0-16,12-5 0 0,6 0 0 15,-1-4-152-15,-5-6-32 0,-11 0-6 0,5-5-2 0</inkml:trace>
        </inkml:traceGroup>
      </inkml:traceGroup>
      <inkml:traceGroup>
        <inkml:annotationXML>
          <emma:emma xmlns:emma="http://www.w3.org/2003/04/emma" version="1.0">
            <emma:interpretation id="{0F020920-AA2C-489D-9B8B-2D726216C3C8}" emma:medium="tactile" emma:mode="ink">
              <msink:context xmlns:msink="http://schemas.microsoft.com/ink/2010/main" type="line" rotatedBoundingBox="3693,2934 31071,1527 31185,3752 3807,5159"/>
            </emma:interpretation>
          </emma:emma>
        </inkml:annotationXML>
        <inkml:traceGroup>
          <inkml:annotationXML>
            <emma:emma xmlns:emma="http://www.w3.org/2003/04/emma" version="1.0">
              <emma:interpretation id="{B54C5802-71A9-4642-B2A4-10086948ABF5}" emma:medium="tactile" emma:mode="ink">
                <msink:context xmlns:msink="http://schemas.microsoft.com/ink/2010/main" type="inkWord" rotatedBoundingBox="3698,3035 4893,2973 4977,4610 3782,467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0987.0015">634 2912 1612 0,'0'0'144'0,"0"0"-116"16,0 0-28-16,0 0 0 0,0 0 59 0,0 0 5 15,-11 21 2-15,5 4 0 0,-5 5-30 0,5 15-7 16,6 10-1-16,0 1 0 0,0-1-6 0,0 5-2 16,17 1 0-16,-11-1 0 0,-1-10-9 0,1 1-3 15,-1-11 0-15,12 0 0 0,6-10 1 0,-6-5 0 16,0-10 0-16,6 0 0 0,-1-10 4 0,1-5 1 15,5-5 0-15,6-10 0 0,0-5 6 0,6 0 2 0,-1-10 0 16,6-5 0-16,-5-5-7 0,0-6-2 0,5 1 0 16,0-10 0-16,-5-1 1 0,5 1 0 0,-5 0 0 0,5 0 0 15,0 4 1-15,-11 11 0 0,-11 5 0 0,10 5 0 16,1 5 21-16,0-1 5 0,-5 16 1 0,-7 0 0 16,7 5-21-16,-1 5-4 0,-6 5-1 0,1 10 0 15,0 1 0-15,-6-1-1 0,0 10 0 0,0 5 0 16,-12 0-15-16,7 5 11 0,-12 0-11 0,0-4 10 15,-12-1 8-15,7 0 2 0,-12-5 0 0,5 0 0 16,-5-10-20-16,0 5 0 0,-5 0 0 0,-1 1 0 16,0-6 0-16,-5-5 12 0,6 5-3 0,-7 0 0 15,-5-5-17-15,0 0-4 0,-5 0-1 0,-1-5 0 16,1 0-135-16,-7-5-26 0</inkml:trace>
          <inkml:trace contextRef="#ctx0" brushRef="#br0" timeOffset="11115.8856">1182 2163 1900 0,'23'-40'169'0,"-12"25"-135"15,1-5-34-15,5 5 0 0,-6-10 108 0,0 10 16 16,6 0 2-16,-5-5 1 16,-1 9-160-16,0 6-32 0</inkml:trace>
        </inkml:traceGroup>
        <inkml:traceGroup>
          <inkml:annotationXML>
            <emma:emma xmlns:emma="http://www.w3.org/2003/04/emma" version="1.0">
              <emma:interpretation id="{F18B203E-7C54-41FB-BFA3-E668F557BE65}" emma:medium="tactile" emma:mode="ink">
                <msink:context xmlns:msink="http://schemas.microsoft.com/ink/2010/main" type="inkWord" rotatedBoundingBox="7439,3814 8433,3763 8473,4543 7479,459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1837.1565">5022 2917 1324 0,'0'-15'118'0,"0"0"-94"0,-11 5-24 0,0-5 0 16,-6 0 58-16,-6-5 7 0,1 5 2 0,-7 0 0 16,7 5 4-16,-12 5 1 0,6 0 0 0,-6 5 0 15,0 0-17-15,0 5-3 0,-6 0-1 0,6 5 0 16,0 5-9-16,-5 5-2 0,-7 0 0 0,13 15 0 16,-1 1-2-16,0 14-1 0,0 10 0 0,5 5 0 15,7-4-17-15,5-1-3 0,6 5-1 0,5-4 0 16,6-11-6-16,0-10-2 0,6 0 0 0,10-4 0 15,-4-11-8-15,10-5 0 0,-5-5 0 0,6-10 8 16,0-5-17-16,11-10-4 0,-6-10-1 0,6-5 0 16,5-5 14-16,-5-11 0 0,6-9 0 0,-1 0 0 15,1 5 9-15,0-11 5 0,-6 1 1 0,-6 0 0 0,0-6-1 16,-5 11 0-16,5 0 0 0,-11 5 0 0,0 4 8 16,0 16 2-16,-6 0 0 0,1 10 0 0,-1 5 23 0,-11 10 5 15,0 0 0-15,0 0 1 0,0 0-21 0,6 20-5 16,-6 5-1-16,5 5 0 0,6 11-26 0,-5 4 0 15,5 5 0-15,1-10 0 0,5 6 0 0,5-1 0 16,1 0 0-16,0 0 0 16,5-10-65-16,6-4-19 0,5 4-3 0,1-10-691 15,5-5-138-15</inkml:trace>
        </inkml:traceGroup>
        <inkml:traceGroup>
          <inkml:annotationXML>
            <emma:emma xmlns:emma="http://www.w3.org/2003/04/emma" version="1.0">
              <emma:interpretation id="{31174B1C-7AEB-4D89-8E0F-009A4AD0308B}" emma:medium="tactile" emma:mode="ink">
                <msink:context xmlns:msink="http://schemas.microsoft.com/ink/2010/main" type="inkWord" rotatedBoundingBox="11067,2702 18041,2344 18139,4263 11166,462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2955.9843">8042 2495 889 0,'6'-25'39'0,"0"15"9"0,-6 0-39 0,0-5-9 16,0 0 0-16,5 0 0 0,1 0 64 0,-6 5 12 15,6 0 1-15,-1-6 1 0,1 6 2 0,-6 0 0 16,6 5 0-16,-6 5 0 0,0 0 11 0,0 0 2 16,0 0 1-16,0 0 0 0,0 0-13 0,0 0-2 15,0 0-1-15,0 0 0 0,0 0-15 0,5 20-3 16,1 16-1-16,0 9 0 0,-1 10-21 0,-5 11-4 15,0 4-1-15,6 10 0 0,-12 6 7 0,6 4 0 16,0-9 1-16,-5 14 0 0,5-4-11 0,-6-6-2 16,0-9-1-16,6-6 0 0,-5-15-12 0,-1-4-3 15,0-11 0-15,1-15 0 0,-1 0-2 0,6-10-1 0,-6 0 0 16,1-10 0-16,5-5 1 0,0 0 0 0,0 0 0 16,-6-5 0-16,0 0-2 0,-5-10-8 0,0-10 12 0,5 0-4 15,1-10-8-15,-1-1 8 0,0-9-8 0,1 0 8 16,10 0-8-16,-5-6 0 0,6-4 0 0,0-5 0 15,5-6-11-15,6 1 3 0,0 0 0 0,11-11 0 16,-5 6-10-16,11-5-2 0,11-6 0 0,6-4 0 16,5 9-9-1,-5 6-3-15,-6 10 0 0,6 4 0 0,6 11 11 0,-6 15 1 0,-6 5 1 0,0 5 0 16,-5 10 19-16,-12 5 0 0,0 5 0 0,-5 10 0 16,-12 10-18-16,1 0 3 0,-12 10 1 0,0-5 0 15,-12 5 14-15,1 10 0 0,-12 6 0 0,1 4 0 0,-12 0 16 16,0 1-4-16,-6-1-1 0,6-5 0 0,1 0 3 0,4-5 1 15,1-4 0-15,0-1 0 0,5-5-15 0,-5-5 11 16,-1-5-11-16,7-5-757 16,-1 0-158-16</inkml:trace>
          <inkml:trace contextRef="#ctx0" brushRef="#br0" timeOffset="13327.1146">9377 2586 1926 0,'0'0'42'0,"0"0"9"0,0 0 1 0,0 0 3 0,17 10-44 0,-6 0-11 0,1-5 0 0,5 0 0 16,0 5 34-16,0 0 5 0,-6-5 1 0,12 5 0 15,-1-10 8-15,6-5 3 0,-5 0 0 0,11 0 0 16,6-10-34-16,-1 0-6 0,1 0-2 0,5-10 0 15,0-1-9-15,-5-4 0 0,-1 0 0 0,1 5-11 16,-6 0 11-16,0 0 0 0,-11-5 0 0,-1-1-8 16,-11 6 8-16,1-5 0 0,-7 5 0 0,-10 5 0 15,-1-5 0-15,-11 10 0 0,0-5 0 0,-5 9 0 16,-1 6 0-16,-11 5 9 0,6 0-9 0,-6 11 0 16,0-1 30-16,0 10-1 0,6 5 0 0,-6 0 0 0,11 10 9 15,0 5 2-15,-5 6 0 0,11-1 0 0,6 5-32 16,0 0-8-16,-1 6 0 0,7-6 0 0,5-5 8 0,0 0 0 15,11 1 0-15,-5-1 0 0,5-5-8 0,0-5 0 16,1-5 0-16,5 6 0 16,-6-11-142-16,0-5-30 0,0-5-5 0</inkml:trace>
          <inkml:trace contextRef="#ctx0" brushRef="#br0" timeOffset="13640.8601">10508 2375 1843 0,'0'0'81'0,"0"0"18"0,17 5-79 0,6-5-20 0,-6 0 0 0,0 10 0 15,0 5 82-15,0 10 13 0,0 0 2 0,0 5 1 16,-6 5-18-16,0 1-3 0,-5 4-1 0,0 0 0 16,-6 0-26-16,0 0-6 0,-6 6 0 0,0-6-1 15,-5-5-15-15,0 0-4 0,-1-5 0 0,1-4 0 16,0-1 4-16,-1-10 0 0,-5-5 0 0,12 0 0 15,5-10-18-15,0 0-10 0,-12 10 12 0,12-10-12 16,0-10 32-16,-5 0 0 0,5-5 0 0,5-10 0 16,-5-1-14-16,6 1-3 0,5-10-1 0,6 0 0 15,-5-10-4-15,5-1-1 0,0-4 0 0,5 0 0 0,7-10-9 0,-7 14 0 16,6-4 0-16,6 0 0 0,0 0-26 16,6-1 2-16,-1 6 1 0,1 0 0 15,5 5-108-15,6-1-21 0,6 1-5 0</inkml:trace>
          <inkml:trace contextRef="#ctx0" brushRef="#br0" timeOffset="37902.0292">11374 2802 403 0,'0'0'36'16,"0"0"-36"-16,0 0 0 0,0 0 0 15,0 0 133-15,0 0 20 0,0 0 4 0,0 0 1 0,5-5-69 0,-5 5-13 16,0 0-4-16,0 0 0 0,6-5-7 0,-6 5-1 16,0 0-1-16,11-10 0 0,0 5 1 0,-5 0 0 15,5-5 0-15,1 0 0 0,-12 10 7 0,11 0 1 16,6-10 1-16,0 5 0 0,11-6-13 0,-5 6-2 16,11-10-1-16,5 5 0 0,1 0-28 0,0 0-5 15,5 0-2-15,6 0 0 16,11 5-106-16</inkml:trace>
          <inkml:trace contextRef="#ctx0" brushRef="#br0" timeOffset="37633.809">11724 2179 518 0,'0'0'46'0,"0"0"-37"0,6-11-9 0,-6 11 0 16,0 0 150-16,0 0 28 0,0-5 6 0,0 5 0 15,0 0-64-15,0 0-12 0,0 0-4 0,0 0 0 16,0 0-59-16,0 0-12 0,0 0-2 0,0 0-1 16,11 5-1-16,6-10 0 0,-6 0 0 0,6-5 0 15,0-5-1-15,6 0 0 0,0-5 0 0,-6 0 0 16,0 0-15-16,0-5-3 0,-6 0-1 0,6-6 0 16,-6 6-1-16,0-5-8 0,-5 0 12 0,0 0-4 15,-1 0 15-15,1-6 2 0,0 1 1 0,-6 0 0 16,5 5-14-16,-5-5-2 0,6 5-1 0,-6-1 0 15,0 11-9-15,6 0 8 0,-6 0-8 0,0 0 8 16,0 10 0-16,5 0 0 0,-5 10 0 0,-5-10 0 0,5 0-8 16,0 10 0-16,0 0 0 0,0 0 0 0,-6 0 0 0,6 0 0 15,-11 5 0-15,-1 5 0 0,7-5 0 0,-7 5 0 16,1 0 0-16,0 5-11 0,5 0 11 0,0 10 0 16,1 10 8-16,-1 1-8 0,1-1 22 0,-7 10 0 15,1-5 0-15,0 6 0 0,-1-1 6 0,-5 5 2 16,6 5 0-16,-6 6 0 0,6 4-11 0,-6 5-3 15,11 1 0-15,0 9 0 0,-5 6 18 0,5-6 3 16,12 1 1-16,0-6 0 0,-1-5-22 0,7 6-5 16,-1-11-1-16,0-5 0 0,1 1-2 0,-1-1-8 15,-5-15 12-15,-6 1-4 0,0-16-8 0,-6-5 0 16,0-5 0-16,-5-5 0 16,0-5-116-16,-6-10-16 0,0 0-4 0,0-5 0 15,-6-10-76-15,1 0-15 0</inkml:trace>
          <inkml:trace contextRef="#ctx0" brushRef="#br0" timeOffset="38493.1452">12612 2591 115 0,'0'0'10'0,"0"0"-10"16,0 0 0-16,0 0 0 0,0 0 68 0,0 0 11 16,0 0 2-16,0 0 1 0,0 0-15 0,0 0-3 15,0 0-1-15,0 0 0 0,0 0 52 0,17 0 10 16,6 0 3-16,-1-10 0 0,7 5-18 0,-7-5-3 15,6-5-1-15,1 4 0 0,5-4-15 0,0 5-3 16,0-5-1-16,-1 5 0 0,-4 0-59 0,-1 0-12 16,-5-5-3-16,-1 5 0 0,-5-5-13 0,0 0 11 15,-5 0-11-15,-1 10 10 0,-11 5 11 0,11-15 3 16,-5 0 0-16,-6-1 0 0,0 6 2 0,-6-5 1 16,6 0 0-16,-11 5 0 0,0 5 3 0,-6-5 1 15,0-5 0-15,0 5 0 16,-6 10 4-16,-5 0 1 0,-1 0 0 0,7 10 0 0,-6-5-16 0,-1 5-4 0,7 10 0 0,-1 5 0 15,0 5 20-15,1 6 4 0,-1 4 1 16,1 5 0-16,5 5-29 0,0 1-12 0,5-6 11 16,1 5-11-16,0-5 0 0,5 1 0 0,6-6-13 15,0 0 4-15,0 0 9 0,6-10 0 0,-1 1 0 0,7-1 0 32,5-5-143-32,0 0-26 0,-6-5-6 0</inkml:trace>
          <inkml:trace contextRef="#ctx0" brushRef="#br0" timeOffset="38773.4838">13958 2390 403 0,'-11'-10'36'0,"-1"5"-36"16,1-5 0-16,-6-1 0 0,0-4 222 0,0 5 38 15,0 5 7-15,-5 0 1 0,5 5-168 0,-6-5-33 16,0 5-7-16,1 0-2 0,-1 5 8 0,1-5 2 15,5 10 0-15,-6 0 0 0,6 5-4 0,-11 6 0 16,5 4 0-16,-5 5 0 0,0 5-6 0,-1 5-2 16,1-5 0-16,5 11 0 0,1-6-29 0,-1 0-7 15,1-5 0-15,5 6-1 0,0-6-4 0,0 5-1 16,0-15 0-16,11 5 0 0,0-5-14 0,1-5 0 16,5 1 0-16,11-6 0 0,-5-5-9 0,11-5 9 15,0 5 0-15,5-10-705 16,18-5-135-16</inkml:trace>
          <inkml:trace contextRef="#ctx0" brushRef="#br0" timeOffset="39008.302">14162 2219 1782 0,'0'0'39'0,"0"0"8"0,0 0 1 0,0 0 3 15,0 0-41-15,0 0-10 0,0 0 0 0,0 0 0 16,0 0 38-16,17 5 6 0,-6 0 0 0,12-5 1 0,-1 0 3 0,6 0 1 16,12 0 0-16,0-5 0 0,-1 0-12 0,12-5-2 15,6 0-1-15,5 0 0 0,-6 0-18 0,1-1-4 16,0 6-1-16,-12 0 0 16,0-5-42-16,-11 0-8 0,0 5-1 0,-11 0-612 15,-6 0-121-15</inkml:trace>
          <inkml:trace contextRef="#ctx0" brushRef="#br0" timeOffset="39274.6983">14671 1555 950 0,'0'0'20'0,"0"0"5"0,11-10 1 0,0-5 2 0,1 0-28 0,-7 0 0 16,-5 15 0-16,0 0 0 0,0 0 116 0,0 0 19 0,0 0 3 0,0 0 1 15,0 0 17-15,0 15 3 0,-11 5 1 0,5 5 0 16,-5 5-68-16,0 16-12 0,-1 4-4 0,1 0 0 16,-6 5-7-16,-6 6-1 0,7-1-1 0,-1 10 0 15,0-4-8-15,0 4-2 0,11-4 0 0,0 9 0 16,-5-5-29-16,5 1-7 0,1-6-1 0,-1-5 0 16,0 1-20-16,6-6 0 0,-5-5 0 0,5 1-8 15,0-11-116-15,0 0-24 16,5-5-4-16,-5-5 0 0</inkml:trace>
        </inkml:traceGroup>
        <inkml:traceGroup>
          <inkml:annotationXML>
            <emma:emma xmlns:emma="http://www.w3.org/2003/04/emma" version="1.0">
              <emma:interpretation id="{CD1D34A1-9F54-4EC0-B9BA-0D9B1C775BB2}" emma:medium="tactile" emma:mode="ink">
                <msink:context xmlns:msink="http://schemas.microsoft.com/ink/2010/main" type="inkWord" rotatedBoundingBox="20085,2407 25111,2148 25181,3514 20155,377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1382.1864">20332 1827 1652 0,'0'0'73'0,"0"0"15"0,5-10-70 0,12 5-18 15,0-11 0-15,6 6 0 0,11-5 87 0,0 0 13 16,5 0 4-16,1 0 0 0,5-5-48 0,1 5-8 16,4 0-3-16,7 0 0 0,0 5 13 0,-7 10 2 15,1-10 1-15,0 5 0 0,-11 5-40 0,-1-5-8 16,-5 5-1-16,0 0-1 16,-5 0-67-16,-1 0-12 0,-6 0-4 0,-5 0-610 15,6 0-122-15</inkml:trace>
          <inkml:trace contextRef="#ctx0" brushRef="#br0" timeOffset="41638.8276">21033 1183 1602 0,'0'0'71'0,"0"0"14"0,0 0-68 0,6 10-17 0,-1 10 0 0,1 5 0 15,-6 11 83-15,0-1 13 0,-6 10 2 0,1 10 1 16,-7-4 3-16,7 4 1 0,-12 5 0 0,0 6 0 16,-6-6 4-16,6 5 1 0,-5-4 0 0,-7-1 0 15,1-5-72-15,5 1-13 0,1-6-3 0,5 5-1 16,-6 0-11-16,12-4-8 0,-6-6 9 0,11-5-9 16,1-10-52-16,5 0-17 15,0 1-3-15,5-6-716 0,1-10-142 0</inkml:trace>
          <inkml:trace contextRef="#ctx0" brushRef="#br0" timeOffset="40611.3963">17120 2153 172 0,'0'0'16'0,"0"0"-16"16,-12 0 0-16,-5 0 0 0,0 0 166 0,0 0 30 0,0 5 7 0,0-5 1 15,-11-5-110-15,11 0-22 0,17 5-4 0,0 0 0 16,-11-5-17-16,11 5-3 0,-6-10-1 0,6 10 0 16,6-10 5-16,-6-5 0 0,0 0 1 0,5 0 0 15,7 0-2-15,-1 0-1 0,-11 0 0 0,6-5 0 16,5 0-11-16,0-1-3 0,6 1 0 0,-5 5 0 15,-7-5 0-15,12 0-1 0,6 0 0 0,-6 5 0 16,-11-5 0-16,-6 0 0 0,16 10 0 0,-4-6 0 16,-1 6-14-16,6 0-2 0,0 0-1 0,6 5 0 15,5 0 11-15,-5 0 3 0,-12 5 0 0,6 10 0 16,11-5-24-16,-5 10-8 0,-6 0 0 0,0 11 0 16,-6 9 8-16,0 0-8 0,6 5 0 0,-11 10 0 0,-12 6 14 15,6 4-3-15,0 5-1 0,6 1 0 0,-12-6 0 16,6 0 0-16,0 1 0 0,0-6 0 0,6-10-10 15,-6 1 12-15,-6-11-12 0,6-5 12 0,12-5-12 16,-7-5 10-16,-10-10-10 0,5-10 10 0,0 0 18 0,0 0 3 16,0 0 1-16,0 0 0 0,-6-10-1 0,0-5 0 15,6-5 0-15,0-10 0 0,0 0 1 0,0-6 0 16,6-4 0-16,5-10 0 0,-5 5-20 0,11-6-3 16,-6-4-1-16,12 0 0 0,5 0-8 0,-5 4 0 15,5 1 0-15,-5-5 0 0,16-1 0 0,1 6 0 16,-6 5 0-16,-6 5 0 0,12 4 0 0,-7 11 0 15,7 10 0-15,-17 0 0 0,-12 5 0 0,6 10-11 16,11 0 11-16,-5 10-8 0,-12 5 8 0,-5 10 0 16,11 1 0-16,5 14-8 0,1 0 8 0,-12 5 0 15,-11 0 0-15,12 6 0 0,5-1 0 0,-6 0 0 0,-17 1 0 16,6-6 0-16,6-5 0 0,0-10 0 0,-6 0 0 0,0-5-8 16,-6-4 8-16,6-1 0 0,6-10 0 0,-6-10 0 15,-12 10 0-15,12-10 0 0,0 0 0 0,0 0 0 16,0 0 0-16,0 0 0 0,6-10 0 0,5 0 0 15,6 0 11-15,-17 10-3 0,-5-10 0 0,10-6 0 16,7 6-8-16,-7-5 0 0,-5-5 0 0,-5 0 0 16,10-5 0-16,1 0 8 0,11 0-8 0,-6-5 8 15,-5-1 0-15,11-4 0 0,11 0 0 0,0-5 0 0,-5 5-8 16,11-6 0-16,0 6 0 0,11 0 0 0,-5 0 0 16,-6 10 0-16,-1 5 0 0,-4 5 0 15,-1 4 0-15,-11 11-11 0,-17 0 3 0,17 16 0 0,-6-1 8 16,1 5-10-16,-7 5 10 0,-5 0-10 0,0 10 10 0,-5-5 0 15,10 1 10-15,-10 4-10 0,-1 5 0 0,0-5 0 16,6 0 0-16,0 0 0 0,0 1 0 0,0-6 0 16,0 0 0-16,6 5 0 0,5-10 0 0,-5 0 0 15,-6 1 0-15,6-1 0 16,5-10-154-16,0 5-24 0,-11 0-5 0,6-10-1 0</inkml:trace>
          <inkml:trace contextRef="#ctx0" brushRef="#br0" timeOffset="41149.8107">19642 2224 1436 0,'22'-5'32'0,"-22"5"6"0,12-10 2 0,-7 0 0 0,7-5-32 0,-7 4-8 0,7-4 0 0,-7 5 0 15,1-10 84-15,-6 5 16 0,6 0 4 0,-6 0 0 16,0-5-20-16,5 0-3 0,-5 0-1 0,-5 5 0 0,-1 5-12 0,0-6-4 16,-5 6 0-16,0 5 0 0,-6 0-16 15,0 0-3-15,0 5-1 0,0 5 0 0,-6-5-28 0,1 10-7 16,-7-5-1-16,1 11 0 0,5 4-8 0,-10 0 0 15,4 5 0-15,1 5 0 0,0 5 0 0,-1 0-11 16,1 6 3-16,0-1 0 0,11 0 8 0,0-5 0 16,0-5 0-16,0 6 0 0,6-6 0 0,5-5 0 15,6-5 0-15,0 0 0 0,0-5 0 0,0-15 0 16,11 10 0-16,6-5 0 0,0-5 0 0,6-10 0 16,-6 0 0-16,17 0 0 15,-6-10-25-15,6 0-3 0,-6-5-1 0,12-5 0 0,-6-1 20 0,5-4 9 16,1-5-8-16,0-5 8 0,-6 0 0 0,-1 4 0 15,1-4 0-15,6 5 8 0,-6 10 16 0,-6 5 4 16,-5 4 1-16,-1 11 0 0,-10 0-4 0,-1 5-1 16,-11 5 0-16,0 0 0 0,6 10 12 0,-6 10 1 15,5 1 1-15,-5 4 0 0,-5 5-22 0,10 0-5 16,-5 5-1-16,6 5 0 0,5-4-10 0,1-6 0 0,-1-5 0 0,6 0 0 31,6 5-88-31,-1-5-19 0,1-10-4 0,5 1-635 0,0-6-127 0</inkml:trace>
          <inkml:trace contextRef="#ctx0" brushRef="#br0" timeOffset="42000.3868">21972 1827 1850 0,'0'0'82'0,"0"0"17"0,6-10-79 0,-1-6-20 16,-5 6 0-16,0 10 0 0,0 0 64 0,0 0 8 0,-5-5 3 0,5 5 0 16,-12-5-31-16,-5 0-5 0,0 10-2 0,-11 0 0 15,0 5-1-15,-1 1 0 0,1 4 0 0,-6 5 0 16,-5 10 31-16,5-5 5 0,0 10 2 0,6 0 0 15,-6 6-64-15,5-1-10 0,7 0 0 0,5 5-12 16,0 1 12-16,5-1 16 0,1-5-3 0,5 0-1 16,1-5 1-16,10 1 0 0,7-6 0 0,-1 0 0 15,6-10-25-15,0 5-6 0,6-10-1 0,-1 0 0 16,7-5-152 0,-1-10-30-16,6-5-7 0,5-5-451 0,1 5-90 0</inkml:trace>
        </inkml:traceGroup>
        <inkml:traceGroup>
          <inkml:annotationXML>
            <emma:emma xmlns:emma="http://www.w3.org/2003/04/emma" version="1.0">
              <emma:interpretation id="{5357FFC0-02A3-44CA-94C2-1C70C933511D}" emma:medium="tactile" emma:mode="ink">
                <msink:context xmlns:msink="http://schemas.microsoft.com/ink/2010/main" type="inkWord" rotatedBoundingBox="25654,1805 29818,1591 29933,3816 25769,403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3178.5457">24438 1490 1803 0,'0'0'40'0,"11"0"8"0,6 0 1 0,11 0 2 0,-5 5-41 0,5 0-10 16,-5 5 0-16,5 5 0 0,0 10 46 0,-5 0 7 15,0 15 2-15,-6 1 0 0,-1 4 9 0,1 0 3 16,-5-5 0-16,-1 11 0 0,-11-11-18 0,6 0-3 16,-1 0-1-16,-5-4 0 0,-5-6-24 0,-1-5-5 15,6-10 0-15,-6 5-1 0,6-5-5 0,0-5-1 16,0-10 0-16,0 0 0 0,0 0 4 0,0 0 1 0,0 0 0 15,6-15 0-15,5-5 13 0,1 5 2 16,-1-5 1-16,0 0 0 0,1-5-30 0,5-6 8 0,5 1-8 0,1-5 0 16,11 0 19-16,5-10 1 0,1-1 0 0,5 6 0 15,-5 10 0-15,-1 0 1 0,-10 10 0 0,5 0 0 16,0 10 1-16,-12 4 0 0,1 6 0 0,-6 11 0 16,0-1-9-16,0 10-1 0,-6 0-1 0,0 5 0 15,1 0-11-15,-1 5-16 0,0 0 4 0,1 1 1 16,-1-1-13-16,-6-5-2 0,7 5-1 15,-7 5 0-15,1-5-169 0,0-10-35 0,-6 1-6 16,5-1-2-16</inkml:trace>
          <inkml:trace contextRef="#ctx0" brushRef="#br0" timeOffset="42413.5734">23013 766 2188 0,'0'0'48'0,"0"0"11"0,0 0 1 0,0 0 1 0,0 0-49 0,5 15-12 16,-10 0 0-16,5 10 0 0,-12 5 0 0,1 6 0 15,5 9 0-15,-5 5 0 0,0 5 46 0,-1 1 6 16,-5 14 2-16,6 10 0 0,0 1-2 0,5 4-1 16,0 11 0-16,1 4 0 0,-1-4-23 0,-5-1-4 15,-1-4 0-15,1-26-1 16,-6 6-23-16,-5-6 0 0,-1 5 0 0,-5-9 0 0,5-6 33 0,0-10 3 16,1 1 0-16,-1-6 0 0,1-15-24 0,-1-10-4 0,12-5 0 0,-6-5-8 15,5-5 20-15,7-10-4 0,-1-10 0 16,6-5 0-16,6-5-16 0,-1-6 10 0,1-9-10 0,11 0 8 15,0 5-8-15,0-1 0 0,0 1 0 0,5 5 0 16,7-5 0-16,-1 5 0 0,0 4 0 0,1 1 0 16,-7 10 0-16,12-5 0 0,0 5 0 0,0 15 0 15,-11 5 0-15,5 5 0 0,0 5 0 0,-5 10 0 16,-1 0 0-16,1 5 8 0,-6 1-8 0,6 4 8 16,-6 0-8-16,5 0 0 0,-10 5 0 0,-1 0 0 15,0 1 0-15,0-1 0 0,-5 0 0 0,-6-5 0 16,0 0-161-16,0-5-25 0,6-10-5 15,5 1-1-15</inkml:trace>
          <inkml:trace contextRef="#ctx0" brushRef="#br0" timeOffset="42714.9508">23697 1912 1209 0,'-11'-5'108'0,"5"-5"-87"16,6 5-21-16,6-5 0 0,-6 5 273 0,0 5 51 15,0 0 9-15,0 0 3 0,0 0-239 0,11 10-47 16,-11-10-10-16,11 10-1 0,-5 5-11 0,-1 5-1 16,7-5-1-16,-1 5 0 0,-5 0-26 0,5 1 0 15,0 9 0-15,1-5 0 0,-1-5 0 0,6 5 0 0,-6 0 0 0,1 0 0 16,5 1-46-16,-1-1-14 0,-10-10-4 16,5 5-682-1,1-5-137-15</inkml:trace>
          <inkml:trace contextRef="#ctx0" brushRef="#br0" timeOffset="42788.4649">24217 1334 1609 0,'-6'-45'35'0,"12"25"7"0,0-1 2 0,5-4 2 15,0 0-37-15,1 5-9 0,-7 5 0 0,7 0 0 16,5 10 15-16,-12 0 1 0,7 0 0 0,-12 5 0 0</inkml:trace>
          <inkml:trace contextRef="#ctx0" brushRef="#br0" timeOffset="43824.9253">26423 1711 403 0,'34'-20'36'0,"-17"15"-36"16,-6-10 0-16,6 5 0 0,0 0 89 0,-6-5 11 0,6 0 3 0,-6-1 0 15,-5 1 28-15,0 0 5 0,-1 0 2 0,-5 0 0 16,-5 5-37-16,-7 0-7 0,7 0-2 0,-12-5 0 15,0 10-32-15,-6-5-6 0,1 0-2 0,-7 5 0 16,1 0-3-16,5 5-1 0,-10 0 0 0,4 5 0 16,1 0 7-16,-6 10 1 0,0 10 0 0,0 5 0 15,0 0-40-15,0 5-7 0,6 6-1 0,-6-6-8 16,6 5 28-16,0-5-2 0,5 0 0 0,6 6 0 31,11-11-42-31,-5 0-8 0,5-5-1 0,6-10-1 0,12 5 39 0,-1-10 8 0,6 0 2 0,6-5 0 16,10-5-23-16,7-5 0 0,-6-5 0 0,11-5 0 15,-5 0 0-15,5-10 11 0,0 5-3 0,1-10 0 16,-1 0 1-16,-6-6 0 0,7-9 0 0,-1 5 0 16,-6 5 11-16,1 0 1 0,-6 4 1 0,-6 1 0 15,-5 10 37-15,-12 5 7 0,1 5 2 0,-12 10 0 0,0 0-68 16,0 0 0-16,-17 15-18 0,5 5 4 0,-5 10 14 16,0 11 0-16,-5 4 0 0,-1 0 0 0,0 5 0 0,6 6 16 15,1-6-1-15,-1 5-1 0,5 1-14 0,1-1 0 16,5 10 0-16,6-4 0 0,-5-6 0 0,-1-5 0 15,-5 5 0-15,5 1-10 0,-5-6 35 0,-1 5 7 16,-10-4 2-16,-7-6 0 0,7-5-3 0,-12 0-1 16,-6 0 0-16,-11-9 0 0,6-6-12 0,-6 0-2 15,-11-5-1-15,-11-5 0 0,5-5-15 0,11-5-15 16,1 0 3-16,5-5 1 0,5 0 11 0,7-5 0 16,11-5 0-16,-1 0 0 0,12 5 41 0,6-10 11 15,5 0 1-15,6 0 1 0,6 0-39 0,5 0-15 16,12-11 11-16,11 1-11 0,5-5 0 0,7-5-10 15,5 0 0-15,11 0 0 16,0-6-31-16,6 1-7 0,5 0 0 0,7-5-828 0,-1 9-166 16</inkml:trace>
        </inkml:traceGroup>
        <inkml:traceGroup>
          <inkml:annotationXML>
            <emma:emma xmlns:emma="http://www.w3.org/2003/04/emma" version="1.0">
              <emma:interpretation id="{C16F212A-CA91-4F69-8922-85388759CF22}" emma:medium="tactile" emma:mode="ink">
                <msink:context xmlns:msink="http://schemas.microsoft.com/ink/2010/main" type="inkWord" rotatedBoundingBox="30974,2710 31131,2702 31167,3395 31010,340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4797.0248">27888 1807 1382 0,'0'0'123'0,"5"-16"-99"0,-5 1-24 0,6-5 0 0,-1 0 133 0,1 5 22 16,0 5 4-16,-1 0 1 0,-5 10-84 0,12-10-17 16,-12 10-3-16,0 0-1 0,11 0-37 0,-11 0-7 15,11 0-2-15,-11 0 0 0,0 0-9 0,6 10 0 16,0 5 0-16,-1 5-647 15,-5-5-131-15</inkml:trace>
          <inkml:trace contextRef="#ctx0" brushRef="#br0" timeOffset="45063.534">27859 2390 1497 0,'0'0'32'0,"0"0"8"0,0 0 0 0,0 0 4 0,0 0-36 0,0 0-8 0,0 0 0 0,0 0 0 15,0 0 104-15,0 0 20 0,0 0 3 0,0 0 1 16,0 0-52-16,0 0-9 0,0 0-3 0,0 0 0 16,0 0 0-16,0 0 0 0,0 0 0 0,0 0 0 15,0 0-15-15,0 0-3 0,0 0-1 0,0 0 0 16,0 0-21-16,0 0-4 0,0 0 0 0,0 0-1 15,0 0-19-15,0 0 0 0,-5-5 0 0,-1 0-1174 16</inkml:trace>
        </inkml:traceGroup>
      </inkml:traceGroup>
    </inkml:traceGroup>
    <inkml:traceGroup>
      <inkml:annotationXML>
        <emma:emma xmlns:emma="http://www.w3.org/2003/04/emma" version="1.0">
          <emma:interpretation id="{21BD6ABE-64D1-4921-8094-EB46EC0B3F6C}" emma:medium="tactile" emma:mode="ink">
            <msink:context xmlns:msink="http://schemas.microsoft.com/ink/2010/main" type="paragraph" rotatedBoundingBox="3205,5638 30844,3996 31096,8252 3458,98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A18B0D-A965-4534-9B42-78108365FD11}" emma:medium="tactile" emma:mode="ink">
              <msink:context xmlns:msink="http://schemas.microsoft.com/ink/2010/main" type="line" rotatedBoundingBox="3395,5712 30341,3988 30475,6083 3529,7807"/>
            </emma:interpretation>
          </emma:emma>
        </inkml:annotationXML>
        <inkml:traceGroup>
          <inkml:annotationXML>
            <emma:emma xmlns:emma="http://www.w3.org/2003/04/emma" version="1.0">
              <emma:interpretation id="{79CCECCC-8333-47FF-B74F-FD964375B0F4}" emma:medium="tactile" emma:mode="ink">
                <msink:context xmlns:msink="http://schemas.microsoft.com/ink/2010/main" type="inkWord" rotatedBoundingBox="3436,6345 4770,6259 4840,7361 3506,7446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1638.1634">311 5833 691 0,'0'0'30'16,"0"0"7"-16,-5-5-29 0,5-10-8 0,0 5 0 0,11 0 0 15,-5 0 142-15,-1 0 27 0,1-5 6 0,5 0 1 16,6-10-83-16,-5 4-16 0,-1 1-3 0,12-5-1 16,-1 0-19-16,1 0-4 0,-6 5-1 0,5-5 0 0,7 0-1 15,-7-1 0-15,1 1 0 0,0 10 0 0,-6 0-12 0,0 0-2 16,16 0-1-16,-10 5 0 0,-6 0-24 0,0 5-9 15,0 5 0-15,0 5 9 0,-17-5 0 0,17 15 0 16,-11 0 0-16,5 10 0 0,0 0-9 0,0 5 12 16,-5 6-12-16,5 9 12 0,-5 5 2 0,0 10 1 15,-6-4 0-15,0 9 0 0,5-10-1 0,-5 6 0 16,0-6 0-16,-5 0 0 0,-1 1 2 0,6-6 0 16,-11-5 0-16,11 0 0 0,-6-9-16 0,0-1 0 15,-5-10 0-15,6 0 0 0,5-10 9 0,0 0-9 16,-12-5 8-16,12-10-8 0,0 0 14 0,0 0-2 15,0 0-1-15,0 0 0 0,0 0-1 0,6-15 0 16,0-5 0-16,-6-5 0 0,5 0-10 0,6-10 12 16,1-6-12-16,5-4 12 0,0-5-12 0,5-10 0 15,7-6 0-15,10 1 0 0,-5-6 0 0,0-4 0 16,11 10 0-16,-5-6 0 0,5 6-12 0,-5 5 12 0,-1-1-10 16,1 16 10-16,0 0-8 0,-1 10 8 0,-5-1 0 0,-11 11-9 15,5 5 9-15,-5 5 0 0,-1 5 0 0,-5 5 0 16,0 5-8-16,0 10 8 0,-11 5-8 0,5 5 8 15,-5 0 0-15,5 16 14 0,0-1-2 0,1 5 0 16,-7 0 12-16,7 11 1 0,-1 4 1 0,0 0 0 16,-5-10-11-16,5 6-3 0,-5-1 0 0,-1 5 0 15,1-5 7-15,0-4 1 0,-6-1 0 0,0 0 0 16,-6-5 9-16,6-4 3 0,-6-6 0 0,6 0 0 16,0-10-24-16,0 5-8 0,-5-10 0 0,5 0-800 15,0-15-164-15</inkml:trace>
        </inkml:traceGroup>
        <inkml:traceGroup>
          <inkml:annotationXML>
            <emma:emma xmlns:emma="http://www.w3.org/2003/04/emma" version="1.0">
              <emma:interpretation id="{AF5F8079-206F-4203-8926-A9A3733F7001}" emma:medium="tactile" emma:mode="ink">
                <msink:context xmlns:msink="http://schemas.microsoft.com/ink/2010/main" type="inkWord" rotatedBoundingBox="7086,5746 11536,5461 11653,7287 7203,757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4407.1935">5220 5441 288 0,'0'0'25'0,"0"0"-25"15,0 0 0-15,0 0 0 0,0-10 187 0,0 10 32 16,-11-5 6-16,5-5 2 0,-5 0-111 0,0 0-23 15,-6 5-4-15,6-5-1 0,-1 5-24 0,1 0-4 16,-6-5-2-16,0 5 0 0,0 5-11 0,-6-5-3 16,1 5 0-16,5 5 0 0,5-5-11 0,1 10-2 15,-6 5-1-15,0 0 0 0,-5 5-11 0,-7 5-3 16,1 10 0-16,0 5 0 0,0 11-4 0,-1-1 0 16,1 0-1-16,0 1 0 0,5-1-2 0,6-5 0 15,6-5 0-15,-1-5 0 0,12-9-9 0,0 4 10 16,0-10-10-16,6-5 10 0,-6-15-10 0,17 5 0 0,6-10 0 15,-1 0 0-15,1 0 0 0,5-10 0 0,6-5 0 16,0-5 0-16,0-1 0 0,0 1 8 0,-6 0-8 0,12-5 0 16,-1-10 8-16,1-5-8 0,0-1 0 0,-1 1 8 15,-5 0 12-15,6-5 1 0,-12-6 1 0,6 1 0 16,-6-5 7-16,0-11 2 0,1 1 0 0,-1-6 0 16,-5-4-31-16,-1 5 0 0,1 4-8 0,0 6 8 15,-1 10 0-15,-5 9 9 0,-6 11 1 0,1 5 0 16,-1 0 18-16,-5 10 3 0,-1 10 1 0,-5 10 0 15,0 0-8-15,0 0-2 0,0 10 0 0,-5 10 0 16,-12 10-22-16,5 5 0 0,1 5 0 0,0 6 0 16,-6 4 0-16,0 0 11 0,6 0-3 0,-6 6 0 15,5-6-8-15,1 0 0 0,0-4 0 0,-1-6 0 0,7-5 12 16,5 0-2-16,-6 0-1 0,6 1 0 0,6-6-9 0,-6 5 0 16,0 0 0-16,0 0 8 0,5 5-8 0,1 1 0 15,-6-6 0-15,0 15 0 16,0 16-79-16,6-11-11 0,-6-10-2 0</inkml:trace>
          <inkml:trace contextRef="#ctx0" brushRef="#br0" timeOffset="53398.7151">4101 5441 576 0,'0'0'25'0,"5"-10"6"0,1 5-31 0,-6 5 0 15,0 0 0-15,0 0 0 0,0 0 136 0,0 0 22 16,0 0 4-16,0 0 1 0,0 0-71 0,11 0-15 16,-11 0-2-16,0 0-1 0,0 0-22 0,12 15-5 15,-1-5-1-15,0-5 0 0,6 0-10 0,-6 0-3 16,6 0 0-16,0 0 0 0,6 0-3 0,0-5-1 16,-1 0 0-16,7-5 0 0,-7-5-15 0,1 0-3 15,5 0-1-15,-5-5 0 0,-1 0 2 0,7-5 0 0,-12-5 0 16,5 5 0-16,-5-1-2 0,-6-4 0 0,1 5 0 0,-1 0 0 15,-5-5 0-15,-1 5 0 0,7-5 0 0,-12 5 0 16,0-5 6-16,0 9 2 0,-6-4 0 0,0 5 0 16,1 0-3-16,-7 10-1 0,1-5 0 0,0 5 0 15,-1 0-14-15,1 0 11 0,-6 5-11 0,6-5 10 16,-6 5-10-16,0 0 0 0,0-5 0 0,6 5 0 16,-6 0-19-16,5 5 4 0,-5-5 1 0,0 5 0 15,6 0 2-15,5-5 1 0,-10 5 0 0,4-5 0 16,1 0 11-16,0 0 9 0,-1 5-1 0,1-5-8 15,11 0 0-15,-17 0-12 0,6 5 0 0,-1-5 0 16,7 5 56-16,-7-5 11 0,1-5 2 0,0 0 1 16,-1 10-96-16,1-5-19 0,11 0-4 0,0 0-1 15,-11 0 50-15,11 0 12 0,0 0 0 0,0 0 0 0,0 0 10 0,0 0 5 16,0 0 1-16,0 0 0 0,0 0-16 0,0 15 0 16,-6 0 0-16,6-5 0 0,0-10 0 0,0 0 14 15,-11 10-4-15,5 5-1 0,-5 1-9 0,5-6 0 16,1 5 0-16,-1 0 0 0,-5 0 0 0,5 5 8 15,-5 0-8-15,5 5 8 0,-5-5 8 0,5 10 2 16,0 1 0-16,1 4 0 0,-1 5 12 0,0 0 2 16,-5 5 1-16,5 1 0 0,1-6-3 0,-1 0-1 15,1-5 0-15,5 6 0 0,5-6-3 0,1-10-1 16,5 0 0-16,0-5 0 0,6-5-11 0,6-5-2 16,0-5-1-16,5 0 0 0,-5 0-11 0,-1-5 12 15,12-5-12-15,0 0 12 16,6-5-102-16,5 0-20 0,-6-5-4 0</inkml:trace>
          <inkml:trace contextRef="#ctx0" brushRef="#br0" timeOffset="55695.5015">6221 5532 874 0,'0'0'39'0,"0"0"8"0,0 0-38 0,12-10-9 15,-7-1 0-15,1-4 0 0,0 5 104 0,-6-5 20 16,5 5 3-16,-5-5 1 0,0 5-36 0,0 0-6 16,-5 0-2-16,-1 0 0 0,0 0 0 0,-11 0 0 15,6 5 0-15,0-5 0 0,-6 10-32 0,-6 0-8 16,1 0 0-16,-1 0-1 0,-5 5-24 0,-1 5-5 16,-5 0-1-16,1 5 0 0,-1 5-1 0,5 5-1 15,7 0 0-15,-7 10 0 0,12 1-11 0,-5 4 0 16,5 0 0-16,0-5 0 0,0-10 0 0,6 1 0 15,5-1 0-15,-5-5 0 0,5-5 0 0,12-5 0 16,-6 5 0-16,11-10 0 0,-5-5-20 0,11-5 3 0,5 0 1 16,7-5 0-16,-1-10-1 0,6-5 0 0,5 0 0 0,7-11 0 15,-1 1 8-15,6 5 9 0,0-10-13 0,-6 5 5 16,-6-1-14-16,7 6-2 0,-7 0-1 0,-5 0 0 16,0 5 25-16,0 5 16 0,-6 5-3 0,-5 5 0 15,0 5 35-15,-6 5 8 0,5 5 0 0,-11 10 1 16,6 0-9-16,-11 10-1 0,0 5-1 0,-1 15 0 15,1-5-16-15,-12 21-3 0,1 9-1 0,-7 1 0 16,-5-1-14-16,1-5-2 0,-7 6-1 0,0-6 0 16,-5 5-9-16,0-9 10 0,-6-6-10 0,-6-5 10 0,1-9-10 0,-7-1-12 15,1-5 2-15,0-5 1 16,0-5-26-16,-6-5-5 0,0-10 0 0,6 0-1 0,11-15 25 16,0-5 6-16,0 0 1 0,6-5 0 0,5-10 9 0,0 0-12 15,6 0 12-15,0 0-12 0,12 0 12 0,5 4 0 16,0-4 10-16,11 5-10 0,0 0 0 0,6 10 0 15,0-5-11-15,6 10 11 0,-6-5 0 0,5 5 0 16,7 0 0-16,5 5 0 0,0 0 0 0,5-5 0 16,1 10 0-16,5 0 0 0,-5 0-21 0,-1 0 3 15,1 0 1-15,-1-5 0 0,1-5 27 0,0 0 6 16,5-10 0-16,0 0 1 16,0 0-38-16,6-5-8 0,6-1-2 0,-1 1 0 0,-5-10 31 0,0 0 0 15,11 0 0-15,-5-5 0 0,5-1-8 0,-5-4 8 16,-7-5 0-16,7 0-9 0,-12-1 9 0,1 1 0 15,-7 5 10-15,-5 5-10 0,0-5 11 0,-6 4-11 0,-5 11 12 16,-12 0-12-16,6 5 40 0,-6 0 2 0,-5 5 0 16,0 0 0-16,-1 0-4 0,-10 5-1 0,-1 0 0 0,6 10 0 15,0 0-23-15,0 0-5 0,0 0-1 0,-17 5 0 16,0-5-8-16,-5 5 0 0,5 10-12 0,0 0 12 16,-6 0-14-16,6 10 5 0,-6 10 1 0,6-5 0 15,1 6 8-15,-1 9-10 0,-6-5 10 0,12 5-10 16,-1-5-2-16,1 1-1 0,0-6 0 0,-1 0 0 15,7-10 36-15,5 5 7 0,0-10 2 0,0 1 0 16,0-6-32-16,0-15 0 0,0 0 0 0,17 10 0 16,0 5-23-16,5-10-10 0,7-5-3 15,-1-10 0-15,6 0 10 0,5-5 2 0,1-5 0 0,5-6 0 0,6-4 24 16,0 0 0-16,-6-5 0 0,12-5 0 0,5-1 0 16,0 6 0-16,-5 0 0 0,5 0 8 0,-11 5 3 0,5 0 1 15,-10 9 0-15,-1 1 0 0,-6 5 0 0,-5 0 1 16,0 0 0-16,6 10 0 0,-6 5 7 0,0 0 2 15,-12 10 0-15,12 0 0 0,-5 0-6 0,-1 5 0 16,-5 5-1-16,-1 6 0 0,1-6-7 0,-12 10 0 16,6 0-8-16,-6 0 12 0,-5-5 0 0,0 0 0 15,-1-9 0-15,-10 4 0 0,-7 0-4 0,-5-5 0 16,0-5-8-16,-5 5 12 0,-12 0 16 0,0-5 4 16,-6 0 0-16,1-5 0 0,-1 5-20 0,1-10-3 15,-7-5-1-15,1 0 0 0,6 5-8 0,-12-5 0 16,5-10 0-16,1 5 0 0,0 0 0 0,5-5 8 15,-5-5-8-15,11 5 8 0,11-5-16 0,-5-1-4 16,11 1-1-16,0 0 0 16,0 5-166-16,12 0-33 0</inkml:trace>
        </inkml:traceGroup>
        <inkml:traceGroup>
          <inkml:annotationXML>
            <emma:emma xmlns:emma="http://www.w3.org/2003/04/emma" version="1.0">
              <emma:interpretation id="{807A5C46-D3B1-4AA3-B70E-1DBE530CD658}" emma:medium="tactile" emma:mode="ink">
                <msink:context xmlns:msink="http://schemas.microsoft.com/ink/2010/main" type="inkWord" rotatedBoundingBox="13780,5700 15201,5610 15286,6943 13865,7034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0668.1959">11769 5491 1036 0,'12'-15'92'15,"5"0"-73"-15,-6 0-19 0,6-5 0 16,-6 0 177-16,1 10 32 0,-1-5 7 0,0 5 0 16,1-5-146-16,-12 5-30 0,0 10-5 0,0 0-2 0,0 0 10 0,0 0 1 15,0 0 1-15,-12 5 0 0,1 0-26 0,-6 10-6 16,-6 5-1-16,1 0 0 0,5 5-12 0,-6 5 0 16,6 0 0-16,0 6 0 0,12 4 0 0,-7-5 0 15,7 0 0-15,5 0 0 0,0-10-10 0,5 1-2 16,7-6 0-16,5 0 0 0,-6-10 12 0,6 0-13 15,0-5 5-15,5 0 8 0,1-5-16 0,0-5 5 16,-6 0 1-16,5-5 0 0,6-15 10 0,-5 5 8 16,0-5-8-16,5-1 11 0,-5 1-11 0,-1-5 0 15,-5-5 9-15,0 0-9 0,-6 0 8 0,1-1-8 16,-12 1 10-16,0 0-10 0,-6 10 16 0,-11-5-4 16,6 10 0-16,-6-1 0 0,-6 1 19 0,1 10 3 15,-1 5 1-15,-5 0 0 16,-6 5-55-16,0 0-10 0,-6 5-2 0,1 5-1 0,-1-5-146 15,6 5-29-15,-34 10-5 0,34-4-2 0</inkml:trace>
          <inkml:trace contextRef="#ctx0" brushRef="#br0" timeOffset="60294.2127">11464 4717 946 0,'0'0'20'0,"-11"-5"5"0,-1-10 1 0,-5 10 2 15,0-5-28-15,-5 5 0 0,-1 0 0 0,1 0 0 16,-12 0 60-16,5 5 6 0,-5-5 2 0,1 5 0 15,-7 0-11-15,6 0-1 0,0 0-1 0,0 5 0 0,0 0-5 0,0 5-1 16,-5 5 0-16,5 0 0 0,0 0-21 0,0 0-5 16,6 0-1-16,5 5 0 0,-5-4-6 0,11 4 0 15,-6 0-1-15,12 0 0 0,0 0-15 0,-1 5 0 16,7 0 0-16,-1 0 0 0,0 1 0 0,6 4 0 16,6-5 0-16,0 0 0 0,11-5 0 0,-6 5 0 15,17-5 0-15,-5-5 0 0,11 6 0 0,5-1 0 16,1-5 0-16,-6-5 0 0,0 5 0 0,5-10 0 15,7 5 0-15,-7 5 0 0,1 0 0 0,-12 5-10 16,6 0 2-16,-11 5 0 0,-1 1 50 0,-5 4 10 16,0 0 3-16,-6 10 0 0,-5 0 7 0,0 6 2 15,-6-6 0-15,-6 0 0 0,-11 0-10 0,0 0-2 16,-5-4 0-16,-1 4 0 0,-5-5-31 0,-1 0-6 16,-5-5-2-16,6 1 0 0,-11-6 3 0,-1 0 1 15,6-5 0-15,-6 0 0 0,1-10-29 0,5 0-5 16,0-5-2-16,0-5 0 15,6 0-49-15,-1-5-11 0,13-5-1 0,-1-10-873 0</inkml:trace>
        </inkml:traceGroup>
        <inkml:traceGroup>
          <inkml:annotationXML>
            <emma:emma xmlns:emma="http://www.w3.org/2003/04/emma" version="1.0">
              <emma:interpretation id="{3AC85603-098E-463F-9D39-0C9228E0E900}" emma:medium="tactile" emma:mode="ink">
                <msink:context xmlns:msink="http://schemas.microsoft.com/ink/2010/main" type="inkWord" rotatedBoundingBox="17121,4834 20662,4607 20796,6700 17255,6927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1497.778">14756 4104 1558 0,'0'0'34'0,"0"-10"7"0,-6 0 2 0,-5 5 1 0,5 5-35 0,0-5-9 15,-5 0 0-15,0 10 0 0,-6 10 60 0,0 0 9 16,-6 10 3-16,6 10 0 0,-6 10-2 0,1 11 0 0,5 4 0 0,-6 10 0 15,6 1-10-15,-5 14-1 0,-1 11-1 0,0 9 0 16,1-4-11-16,-1 4-3 0,1 1 0 0,-7-5 0 16,7-11-16-16,-1 1-4 0,0-6-1 0,1 0 0 15,-1-14-15-15,1-1-8 0,-1-9 8 0,6-6-8 16,-6-10-58 0,1-10-16-16,5-10-3 0,-6 1-627 0,12-16-126 0</inkml:trace>
          <inkml:trace contextRef="#ctx0" brushRef="#br0" timeOffset="61899.1427">15355 3732 1792 0,'0'0'40'0,"0"0"8"0,0 0 1 0,0 0 1 0,6 15-40 0,-1 10-10 16,-5 10 0-16,0 11 0 0,-5 9 60 0,-7 10 11 16,1 16 1-16,-6 9 1 0,-6 1 0 0,6 4 0 15,-5 11 0-15,-6-1 0 0,5-4-21 0,0-1-4 16,1 6 0-16,-1-6-1 0,0-14-31 0,1-11-7 16,5-4-1-16,0-11 0 0,0 0-8 0,6-14 8 15,-1-11-8-15,1 0 8 0,5-10 0 0,1-5 0 16,-7-10 0-16,12-10 0 0,0 0-8 0,0 0 0 15,0 0 0-15,6-20 0 0,0-5 0 0,5-5 0 16,0-5 0-16,6-1 0 0,0-9 0 0,6 5 0 0,5-5 0 16,0 10 0-16,-5 4 9 0,5 6 3 0,1 5 1 15,-1 0 0-15,6 10-1 0,-6 5 0 0,-5 5 0 0,-6 15 0 16,0 5-12-16,-6 0-16 0,0 5 3 0,6 6 1 16,0-1 12-16,6 0-9 0,-1 5 9 0,1 0-8 15,0 0-189-15,-1 1-38 0,12 34-7 16,-5-30-2-16</inkml:trace>
          <inkml:trace contextRef="#ctx0" brushRef="#br0" timeOffset="61210.5783">14020 4772 748 0,'0'0'67'0,"17"-5"-54"0,0-5-13 0,12 0 0 15,-1 0 142-15,6 0 26 0,17 0 4 0,5-5 2 16,12 5-97-16,0 0-19 0,0 0-4 0,0 0-1 15,0 0 8-15,-6 0 2 0,-6 5 0 0,1 0 0 16,-6 5-50-16,-6 0-13 0,-5 0 0 0,-7 5 0 16,-4-5-36-16,-1 0-13 0,-5 5-3 0,-6 0-694 15</inkml:trace>
          <inkml:trace contextRef="#ctx0" brushRef="#br0" timeOffset="62516.2183">16288 5144 1555 0,'40'-40'68'0,"-23"20"16"0,5-10-68 0,1 0-16 15,0 5 0-15,5 0 0 0,-6-1 108 0,-5 1 19 16,0 5 3-16,-11 5 1 0,0 0-39 0,-6 0-8 15,-6 0-2-15,-5 10 0 0,-6 5-22 0,-6 0-5 16,-11 10-1-16,0 0 0 0,-5 0-38 0,-1 10-7 16,-11 10-1-16,12 5-8 0,-1 6 8 0,0-1-8 15,7 5 0-15,-1-5 0 0,17 6 0 0,0-11 0 16,-6 0 0-16,12-10 0 0,5 0 0 0,6-5 0 16,6-5 0-16,-6-5-9 0,0-10-11 0,17 6-3 15,-6-12 0-15,12-4 0 0,-1 0 12 0,7-5 3 16,4-10 0-16,7 0 0 0,-12-10 8 0,12 0 0 15,-1-6 0-15,1 1 0 0,-12 5 11 0,6 5 7 16,-5 0 2-16,-7 10 0 0,1 10-10 0,-6 5-2 0,-17 5 0 16,0 0 0-16,5 15 4 0,1 10 0 0,-6 5 0 0,0 10 0 15,0 0-12-15,-6 6 0 0,6-11 0 0,0 5 0 16,6 0 0-16,5-5 8 0,1-9-8 0,-1 4 0 16,6-10 0-16,6-5-12 0,-6 0 0 0,5-10 1 15,6-5-1-15,-5-5 0 0,5-5 0 0,1 0 0 16,5-5 12-16,-6-5 0 0,0 0 0 0,0-11 0 15,6 1 0-15,-5-5 0 0,-7-15 0 0,7-1 0 16,4-9 13-16,1-5 2 0,-5-6 0 0,-1-4 0 16,-11 5-15-16,0-1 8 0,11-9-8 0,-5-6 0 15,-6 1 8-15,5-1-8 0,12-4 0 0,-5-1 0 16,-7 6 0-16,1 10 0 0,-6 4 0 0,0 11 0 0,5 10 23 16,-10 9 1-16,-7 6 1 0,-5 10 0 0,17 10-37 0,-17 5-7 15,-5 0-1-15,5 10-1 0,0 0 21 0,-12 10-9 16,7 0 9-16,-7 15 0 0,-10-5-11 0,5 10 11 15,11 11-10-15,-5 9 10 0,0 5 0 0,-6 1 0 16,11 4 0-16,6 10 0 0,0 1 16 0,0-1 0 16,-6-10 0-16,1 11 0 0,5-6 11 0,-6 0 1 15,-5 6 1-15,-6-6 0 0,11-5-17 0,-5 1-3 16,11-6-1-16,-12 0 0 0,1-4-8 0,0-6 0 16,5-5 0-16,0 0 0 15,-11-5-96-15,12-9-20 0,10-1-5 0</inkml:trace>
          <inkml:trace contextRef="#ctx0" brushRef="#br0" timeOffset="62756.3112">16695 4310 1630 0,'17'-20'72'0,"-11"10"16"16,5 0-71-16,-5 5-17 0,11-5 0 0,6 0 0 16,-1 0 58-16,1 0 8 0,5-6 2 0,6 6 0 15,11 5-6-15,0-5-1 0,1 5 0 0,-1 0 0 16,12 0-28-16,-1 0-5 0,1 5-2 0,5 0 0 16,-11 5-44-16,11 0-9 0,6-5-1 0,-6 5-916 15</inkml:trace>
        </inkml:traceGroup>
        <inkml:traceGroup>
          <inkml:annotationXML>
            <emma:emma xmlns:emma="http://www.w3.org/2003/04/emma" version="1.0">
              <emma:interpretation id="{A75724A8-B0F0-4B00-977B-BC21FEEFDD81}" emma:medium="tactile" emma:mode="ink">
                <msink:context xmlns:msink="http://schemas.microsoft.com/ink/2010/main" type="inkWord" rotatedBoundingBox="22603,5188 24522,5065 24584,6025 22665,6148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5945.9048">21254 4350 2113 0,'17'-35'93'0,"-12"25"20"0,-5 0-90 0,6 0-23 0,0 0 0 0,-1 0 0 16,-5 10 50-16,0 0 6 0,0 0 0 0,0 0 1 16,-11 15-28-16,-6 5-5 0,0 5-2 0,-6 5 0 15,-11 5-8-15,6 6-2 0,-6-1 0 0,0 5 0 16,0 5-12-16,0-4 0 0,12 9-12 0,-1-5 12 15,6-5 0-15,6 1 16 0,5-6-2 0,1-5 0 16,5 0-1-16,0-5 0 0,5-4 0 0,7-1 0 0,-7-10-13 16,7 0 0-16,5-10 0 0,-1 0 0 0,7-10 0 0,5 0 0 15,1-10 0-15,5 0 0 0,-6 0 0 0,6-5 0 16,0-1 0-16,0-9 0 0,0-5 0 0,-6-5 0 16,-6 0 0-16,-5-6 0 0,0 1 0 0,-5 5 8 15,-1 0-8-15,-11-1 12 0,-6 6 1 0,1 0 0 16,-1 5 0-16,0 5 0 0,-11 5 20 0,6-5 4 15,0 9 1-15,-6 1 0 0,-6 5-38 0,6 5 0 16,-5 0 0-16,5 5 0 16,-6 0-171-16,6 10-35 0</inkml:trace>
          <inkml:trace contextRef="#ctx0" brushRef="#br0" timeOffset="65595.8347">19489 4677 403 0,'0'0'36'0,"0"0"-36"15,0 0 0-15,0 0 0 0,0 0 171 0,0 0 27 16,6-5 6-16,-6-5 0 0,-6 0-60 0,6 0-13 16,0 0-3-16,-6 0 0 0,1 0-40 0,5 0-8 15,-6-6-1-15,1 1-1 0,5 0-22 0,0 0-4 16,0-5 0-16,11 0-1 0,-6 5-1 0,1-5 0 16,0 5 0-16,5 0 0 0,-5-5-19 0,5 4-4 0,0 6-1 15,1-5 0-15,5 10-4 0,-6 0-1 0,0 5 0 0,6 5 0 16,-5 0-21-16,-1 5-15 15,0 0 3-15,-5 11 0 0,0 4 12 0,-1 5 0 0,-10 0 0 0,5 5 0 16,0 5 0-16,-6-4 0 0,6 9 0 0,-6-15 0 16,12 5 0-16,-6 0 0 0,6-4 0 0,-6-1 0 15,0-10 0-15,5 0 0 0,-5-5-10 0,6 0 10 16,-6 5 0-16,5-10 0 0,-5-10 12 0,0 0-4 16,0 0-8-16,0 0 0 0,0 0-12 0,0 0 12 15,0 0 0-15,6-10 0 0,-6 0 0 0,6 0 0 16,-6-5 8-16,5 0 4 0,7-5 0 0,-1-5 0 15,0 5-20-15,1-6-4 0,-1-4-1 0,6 0 0 16,6-5 21-16,5-5 5 0,0 0 1 0,12-1 0 16,-6-4-14-16,5 0-8 0,12-5 8 0,-6-1-13 0,-5 6 13 15,0 5 0-15,-1 5-10 0,1-1 10 0,-6 6 0 0,-12 5-11 16,1 10 11-16,-6 5-8 0,6 5 17 0,-12 5 4 16,6 5 1-16,-12 5 0 0,7 15-14 0,-12 5 0 15,0 6 0-15,0 4 0 0,-6 10 0 0,-5 0-13 16,-1 1 2-16,-4-1 1 0,4 5 10 0,-5 0 14 15,0-4-3-15,6-1-1 0,0-5 10 0,5-5 1 16,0 1 1-16,1-6 0 0,5 0-35 0,-6 0-7 16,6-10-2-16,0-5 0 15,6 1-136-15,-6-11-27 0,0-10-6 0,34 15-692 0</inkml:trace>
        </inkml:traceGroup>
        <inkml:traceGroup>
          <inkml:annotationXML>
            <emma:emma xmlns:emma="http://www.w3.org/2003/04/emma" version="1.0">
              <emma:interpretation id="{B5FE49DE-B8B4-44D9-8598-5BC7640B0F9C}" emma:medium="tactile" emma:mode="ink">
                <msink:context xmlns:msink="http://schemas.microsoft.com/ink/2010/main" type="inkWord" rotatedBoundingBox="26531,4257 30343,4013 30456,5774 26644,6018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6516.9685">23437 4129 1497 0,'0'0'66'0,"0"0"14"0,0-5-64 15,-6 0-16-15,0-5 0 0,6 5 0 0,0 5 55 0,0-5 7 0,0 0 2 0,6-5 0 16,11 0-20-16,17 5-3 0,0-5-1 0,11 5 0 16,17-5-18-16,1 0-4 0,10 4-1 0,12-4 0 15,11-5-8-15,6 5-1 0,0 5-8 0,11 0 12 16,-17-5 36-16,-17 5 8 0,-11 5 0 0,0-10 1 16,-12 5-33-16,1-5-8 0,-1 5 0 0,1-5-1 15,-12 5-31-15,-5-5-5 0,-18 5-2 0</inkml:trace>
          <inkml:trace contextRef="#ctx0" brushRef="#br0" timeOffset="66841.8829">24432 3249 1670 0,'0'0'148'0,"0"-15"-118"16,6 5-30-16,5-5 0 0,-5 5 43 0,5 0 2 16,-5-5 1-16,-6 15 0 0,0 0 21 0,0 0 4 15,0 0 1-15,0 0 0 0,0 0-17 0,5 15-3 16,1 10-1-16,-12 5 0 0,-5 15 1 0,0 11 0 16,-6 4 0-16,0 16 0 0,-12-1 9 0,1 5 3 15,0 11 0-15,-12 9 0 0,1 1-20 0,5-6-4 0,11 6-1 0,1 0 0 16,-1-11-24-16,0 1-5 15,-11-6-1-15,0 0 0 0,0-14-9 0,1-6 0 16,-1-5 9-16,0 1-9 16,0-11-112-16,5-10-26 0,1-5-6 0,6-9-991 0</inkml:trace>
          <inkml:trace contextRef="#ctx0" brushRef="#br0" timeOffset="67336.3015">24933 4170 2034 0,'0'-41'90'0,"0"21"18"0,6 0-86 0,5-5-22 0,12 5 0 0,-6 0 0 16,-6 5 39-16,0 4 3 0,6 1 1 0,-11 10 0 0,-6 0 17 0,0 0 3 16,-11 10 1-16,5 16 0 0,-5 9-24 0,-1 10-4 15,-5 11 0-15,0 4-1 0,-11 6-5 0,0-1-1 16,-12 6 0-16,6-1 0 0,5 1 28 0,7-6 6 15,-1-4 1-15,0-1 0 0,12-15-64 0,0-4-10 16,11-11-3-16,0-10-1 0,5 0 14 0,12-10 0 16,6-5 0-16,11-10 0 0,0-10 8 0,6-5 5 15,5 0 1-15,6-15 0 0,0-16-14 0,6 1 0 16,-12 4 0-16,6-4 0 16,-5-5-20-16,-7 4-6 0,1-4-2 0,-12 5 0 0,-5 4 28 0,5 11 0 15,-11 5 0-15,0 5 0 0,-5 9 19 0,-1 6 2 16,0 10 1-16,-11 0 0 0,-5 10-11 0,5 16-3 15,-6-1 0-15,0 0 0 0,1 10-8 0,-1 1 0 0,0-1 0 16,6 5 0-16,0-5 0 0,0 1 0 0,0-6 0 16,0 0-11-16,6-5 11 0,0-5 0 0,-6-5 10 0,5 1-10 15,1-1 0-15,0-10 0 0,-6-5 0 0,17 0-10 16,-12-5 10-16,12-5 0 0,-5 0 0 0,5-6 0 16,0-4 20-16,0-5 7 0,0 0 1 0,0-5 0 15,5-6-12-15,-5 1-1 0,6 0-1 0,0-5 0 16,5-6-6-16,6 1-8 0,-11 0 11 0,11-6-11 15,5 1 0-15,1 10 0 0,-6-1 0 0,6 1 0 16,-6 0-19-16,0 4-10 0,5 1-3 0,-10 15-853 16,-7 0-171-16</inkml:trace>
          <inkml:trace contextRef="#ctx0" brushRef="#br0" timeOffset="67768.2715">26756 4139 1728 0,'0'0'76'0,"12"-10"16"0,5-5-73 0,-6 5-19 16,-5 0 0-16,-6 10 0 0,0 0 98 0,0 0 16 15,0 0 3-15,0 0 1 0,-17 0-35 0,5 5-7 16,-5 0-2-16,-5 10 0 0,-6-5-38 0,-6 15-8 0,5-5-2 0,1 10 0 31,0 1-42-31,-1-1-8 0,7 5-1 0,-1 0-1 0,6-5 46 0,6 5 8 0,5-4 3 0,6 4 0 16,6-5-23-16,-6 0-8 0,6-5 0 0,-1 0 9 16,18-4-9-16,-6-6 0 0,5 0 9 0,-5 5-9 15,0-10 8-15,17-5-8 0,6 0 8 0,5-5-8 16,0 0 23-16,6-5 0 0,-5 5 0 0,4-5 0 15,-4-5-23-15,-1-5 0 0,-5 0 0 0,-1-5 0 16,1-1 0-16,-6 1 0 0,0-5 0 0,-6-5 0 16,-6 0 48-16,-5 0 4 0,-5-5 2 0,-7-1 0 15,-5 1-22-15,0 5-4 0,-5 0 0 0,-12-5-1 0,11 9-35 16,-11 1-8-16,0 5 0 0,0 5-1 16,-5 0 41-16,-12 0 9 0,0 10 2 0,-11 0 0 15,-1 5-159-15,-16 0-31 0,-11 0-6 16</inkml:trace>
        </inkml:traceGroup>
      </inkml:traceGroup>
      <inkml:traceGroup>
        <inkml:annotationXML>
          <emma:emma xmlns:emma="http://www.w3.org/2003/04/emma" version="1.0">
            <emma:interpretation id="{5BF4EBA1-01A3-4E97-9B48-24BA2E57C4A0}" emma:medium="tactile" emma:mode="ink">
              <msink:context xmlns:msink="http://schemas.microsoft.com/ink/2010/main" type="line" rotatedBoundingBox="3343,7951 30981,6309 31096,8252 3458,9894"/>
            </emma:interpretation>
          </emma:emma>
        </inkml:annotationXML>
        <inkml:traceGroup>
          <inkml:annotationXML>
            <emma:emma xmlns:emma="http://www.w3.org/2003/04/emma" version="1.0">
              <emma:interpretation id="{495A5D96-8DD2-4C19-B62C-145D7E2F0109}" emma:medium="tactile" emma:mode="ink">
                <msink:context xmlns:msink="http://schemas.microsoft.com/ink/2010/main" type="inkWord" rotatedBoundingBox="3369,8392 4706,8312 4795,9815 3458,9894"/>
              </emma:interpretation>
            </emma:emma>
          </inkml:annotationXML>
          <inkml:trace contextRef="#ctx0" brushRef="#br0" timeOffset="68902.8158">634 7834 633 0,'0'0'56'0,"0"-10"-44"15,-6-5-12-15,6 5 0 0,0-5 156 0,-5 5 28 16,5 0 7-16,0-5 1 0,0 4-52 0,0-4-9 15,-6 5-3-15,0 5 0 0,6 5-67 0,-11 0-13 16,0 5-4-16,-1 0 0 0,-5 0-10 0,-5 10-2 16,-1 6-1-16,0 4 0 0,-5 5-23 0,-6 5-8 15,12 10 0-15,-7 1 9 0,1-1 11 0,5 10 1 0,6 0 1 0,0 1 0 16,6-1-2-16,0 0 0 16,5-4 0-16,6-1 0 0,6-5-10 0,0-5-2 0,-6-5-8 0,11-4 12 15,-6-1-12-15,7-10 8 0,-1-5-8 0,0 0 0 16,-5-10 14-16,5 0-3 0,6-15-1 0,6 0 0 15,-6-5 7-15,6-10 2 0,5-5 0 0,0-6 0 16,0-4-19-16,1 0 8 0,5-5-8 0,-6 0 0 16,-5-6 0-16,-1 1 0 0,-5-5 0 0,6-1 0 15,-6 1 12-15,-6 5 0 0,-11 0-1 0,0 4 0 16,0 1-11-16,-6 10-16 0,1 5 4 0,-7 5 1 16,-10 4 34-16,5 6 6 0,0 5 2 0,-6 5 0 15,-5 5-43-15,0 5-8 0,-1-5-1 0,7 10-1 16,-1 5-188-16,0 6-38 0</inkml:trace>
          <inkml:trace contextRef="#ctx0" brushRef="#br0" timeOffset="69492.4461">905 8472 864 0,'0'0'76'0,"-5"-15"-60"16,5 5-16-16,0-5 0 0,0 5 234 0,0 10 44 16,11-15 9-16,12 5 1 0,5 0-172 0,0 0-36 15,6 0-6-15,0 0-2 0,11 0-32 0,0 0-8 0,-5 0 0 0,5 0-1 32,1 5-100-32,-1-6-20 0,0 6-4 0</inkml:trace>
          <inkml:trace contextRef="#ctx0" brushRef="#br0" timeOffset="69302.6418">1137 7914 1774 0,'28'-15'39'0,"-16"10"8"0,5-10 1 0,5-5 3 0,1 5-41 0,5-5-10 16,1-5 0-16,4 0 0 0,1 0 61 0,0-6 11 15,-5 1 1-15,5-5 1 0,-12 5-27 0,1 5-6 16,-6 0-1-16,0-1 0 0,-6 1-16 0,-5 0-3 0,-12 5-1 0,0 0 0 16,-5 0-20-16,0 0 0 0,-1 5 0 0,1-5 0 15,0 4 0-15,-6 1 12 0,0 5-4 0,0-5 0 16,6 5-8-16,-6 5 0 0,0 5 0 0,0 0 0 15,5 0 0-15,1 0 0 0,-6 5 0 0,6 5 0 16,-6-5 0-16,6 10 0 0,-1 5 0 0,1 6 0 16,5-1 0-16,-5 10 0 0,11 5 0 0,-6 10 0 15,6 6 10-15,0 9 7 0,-5-5 2 0,5 11 0 16,0-6 17-16,0 11 4 0,0-1 1 0,0 0 0 16,0-4 19-16,0-1 3 0,5 0 1 0,-5-4 0 15,0-1-45-15,0-10-9 0,0-4-2 0,-5-6 0 0,5 0-8 0,-6-5 8 16,0-9-8-16,1-1 8 15,-1-5-85-15,-5 0-18 0,-1-5-3 0,7 0-661 16,-7-5-132-16</inkml:trace>
        </inkml:traceGroup>
        <inkml:traceGroup>
          <inkml:annotationXML>
            <emma:emma xmlns:emma="http://www.w3.org/2003/04/emma" version="1.0">
              <emma:interpretation id="{8347CE13-519F-4CB1-BD1C-AF770D2DAB83}" emma:medium="tactile" emma:mode="ink">
                <msink:context xmlns:msink="http://schemas.microsoft.com/ink/2010/main" type="inkWord" rotatedBoundingBox="6283,7861 9801,7652 9902,9368 6385,9577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0370.3733">3863 7045 1267 0,'0'0'112'0,"0"0"-89"16,-6-15-23-16,1 10 0 0,-1 0 77 0,6 5 11 16,-6-5 3-16,6 5 0 0,-11 5-3 0,0 0 0 0,5 10 0 0,1 5 0 15,-7 10-20-15,7 5-5 0,-7 5-1 0,7 16 0 16,-1 4-1-16,0 15 0 0,-5 1 0 0,5 9 0 15,1-4-7-15,-1 4-2 0,-5-4 0 0,-1-6 0 16,1 0-18-16,0 1-4 0,-1-1-1 0,-5-4 0 16,-5-11-7-16,-1 0-2 0,1 1 0 0,-1-11 0 15,-5-5-55 1,5-10-11-16,-5 0-2 0,5-4-1 0,-5-11-100 0,11-5-20 16,6-10-4-16,11-5-475 0,0 0-96 0</inkml:trace>
          <inkml:trace contextRef="#ctx0" brushRef="#br0" timeOffset="70075.9168">3196 7723 806 0,'-23'-10'36'0,"23"10"7"16,0 0-35-16,0 0-8 0,0 0 0 0,0 0 0 0,0 0 171 0,0 0 32 0,0 0 6 0,0 0 2 16,6-5-131-16,-1-5-27 0,12 5-5 0,0-5 0 15,12 0-8-15,5 0-2 0,11-5 0 0,11 5 0 16,7-5 10-16,-1 0 3 0,11 0 0 0,1 0 0 15,-6-6-15-15,-6 1-4 0,0 5 0 0,-5 5 0 0,-12 0-32 0,0 5 0 16,-11-5 0-16,0 10 0 16,-11-5-155-16,-6 5-37 0</inkml:trace>
          <inkml:trace contextRef="#ctx0" brushRef="#br0" timeOffset="70986.5873">4649 6758 2077 0,'0'0'45'0,"0"0"10"0,0 0 1 0,0 0 4 0,0 0-48 0,0 0-12 16,0 15 0-16,0 5 0 0,0 0 41 0,-5 11 7 15,5-1 0-15,0 10 1 0,-6 0-5 0,0 11-2 16,1-1 0-16,-7 15 0 0,1 11 4 0,0 4 1 16,-6-5 0-16,0 11 0 0,0 4-6 0,0-4-1 15,-6-6 0-15,6 1 0 0,-5-11-23 0,5 0-5 16,-6-4 0-16,6-1-1 0,0-10-2 0,0-4 0 16,0-6 0-16,6-10 0 0,-6-10-9 0,-6 0 0 15,6-10 0-15,6 1 8 0,0-6-8 0,-1-10 0 0,1 0 0 16,11 0 0-16,0 0 0 0,0-21 0 0,0 1-9 0,0-5 9 15,6-10-12-15,5 5 2 0,0-5 0 0,1 5 0 16,5-6 2-16,5 1 0 0,-5 5 0 0,6 10 0 16,-6 0 8-16,0 10 0 0,5 0 0 0,-5 5 0 15,6 5 0-15,-6 5 11 0,0 0-3 0,5 5 0 16,1 0-8-16,0 0-12 0,-6 5 2 0,5 0 1 16,1-5 9-16,5 0 0 0,-5 0 0 0,5 0 0 15,-5-5 0-15,-1 0 12 0,7-5-2 0,5 0-1 16,-6 0-9-16,0-5 0 0,0 0 0 0,6-5 0 15,-5 0 0-15,-1 0 0 0,0-5 0 0,0 0 0 16,-5 0 0-16,0 0 0 0,-1-5 0 0,-5 0 0 16,0-6 0-16,0 1 0 0,-5-5 0 0,-7 0 0 0,1 0 0 0,-6-5 0 15,0-1 0-15,0-4 0 0,-6 5 0 0,1 5 0 16,-7-5 0-16,-5 10 0 0,6-1 0 0,0 11 8 16,-6 0-8-16,0 10 8 0,0 0-8 0,0 0 0 15,0 10 0-15,0 0 0 0,11 10 0 0,-5 5 0 16,0 6 0-16,-6 9 0 0,5 5 0 0,1 0-12 15,-6 5 2-15,6 6 1 0,-1-1 9 0,1 0 0 16,5 0 0-16,1 1 8 0,-1-1 0 0,12 0 0 16,-6-4 0-16,5-6 0 0,7-5-8 0,-1-5 0 15,0 0 8-15,6-5-8 16,-5-5-24-16,10-4-8 0,1-6-3 0,11-5-767 16,5 0-154-16</inkml:trace>
          <inkml:trace contextRef="#ctx0" brushRef="#br0" timeOffset="71618.6528">5831 7653 1440 0,'0'0'128'0,"-5"-5"-103"15,-1-5-25-15,6 0 0 0,-6 5 110 0,6 5 17 16,0 0 3-16,0 0 1 0,0 0-34 0,6 5-6 16,5 5-2-16,6 5 0 0,-11 5-30 0,5 5-7 15,-5 0 0-15,-1 11-1 0,7-6-7 0,-12 5-2 16,0 0 0-16,0-5 0 0,0 5-1 0,-6-4 0 16,6-1 0-16,-6-5 0 0,1-5-32 0,-7 0-9 15,7-5 0-15,-1 0 0 0,-5 0 0 0,5-5 0 16,6-10 0-16,0 0 0 0,0 0 0 0,0 0 0 15,0 0 0-15,-5-10-8 0,5-5 8 0,0 0 14 16,0-5-3-16,5-5-1 0,1-5-10 0,5-5 0 16,6-1 0-16,0 1 8 0,0 0-8 0,6-5 0 15,5 5 0-15,-5 4-11 0,5 1 11 0,0 5 0 16,-5 5 8-16,5 5-8 0,0 5 0 0,1 5 0 16,-7-5 0-16,1 15 0 0,-1 10 0 0,1 0 0 15,0 5 0-15,-6 10 0 0,5-5 0 0,-10 11-10 16,5-1 1-16,-6 0 0 0,0 0 9 0,0 0 0 15,1 1 8-15,-7-6-8 0,1 0 9 0,0-5-9 0,-1 0 12 0,-5 0-12 16,0-15 10-16,0 5-10 0,0-15 8 0,0 0-8 16,0 11 9-16,0-11-9 0,0 0 10 0,0 0-10 15,0 0 11-15,0 0-11 0,0 0 12 0,-5-11-12 16,5-4 10-16,0 0-10 0,0-5 8 0,0 0-8 16,5-5 8-16,1 0-8 0,0-10 0 0,5 4 8 15,0 1-8-15,1 0 8 0,5-5-8 0,-6 5 8 16,0 0 1-16,6 10 0 0,0-1 0 0,-5 6 0 15,-1 0 3-15,6 5 1 0,-6 0 0 0,0 10 0 16,1 5 0-16,-1 5 0 0,0 0 0 0,-5 5 0 16,5 5-13-16,-5 1 0 0,0-6 0 0,-1 10 0 0,7-5 0 15,-7 5 0-15,7-5 0 0,-7 0 0 16,1 0-75-16,5 0-17 0,0 6-4 0,1-11-726 16,-1 5-145-16</inkml:trace>
        </inkml:traceGroup>
        <inkml:traceGroup>
          <inkml:annotationXML>
            <emma:emma xmlns:emma="http://www.w3.org/2003/04/emma" version="1.0">
              <emma:interpretation id="{15EAFABF-A8C2-420E-BFC8-D694365A9EBF}" emma:medium="tactile" emma:mode="ink">
                <msink:context xmlns:msink="http://schemas.microsoft.com/ink/2010/main" type="inkWord" rotatedBoundingBox="11878,7452 14825,7277 14924,8943 11977,9118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3175.9376">10469 7080 2170 0,'0'0'96'0,"0"0"20"0,0 0-92 0,5 20-24 0,7 5 0 0,-7 15 0 16,1 1 45-16,0-1 5 0,-6 10 1 0,0 5 0 15,-6 1-1-15,0-1 0 0,1-5 0 0,-1 6 0 16,0-6-23-16,-5-5-5 0,5 0-1 0,1-4 0 15,-1-11-21-15,0-5 0 0,1 0 0 0,5-5 0 16,0-10 21-16,0-10 10 0,0 0 1 0,0 0 1 16,0 0-20-16,0 0-4 0,11-5-1 0,0-5 0 15,1-5 13-15,5-5 3 0,0-10 0 0,5 0 0 16,1-1 5-16,-1-4 2 0,1-10 0 0,11 0 0 16,-11-6-31-16,11 1 8 0,-6-5-8 0,0 5 0 15,0-6 0-15,1 11 0 0,-7 0 0 0,7 10 0 16,-12-1-70-16,5 6-7 0,-5 10-2 0,0 5-1148 15</inkml:trace>
          <inkml:trace contextRef="#ctx0" brushRef="#br0" timeOffset="73611.6766">11351 7492 2026 0,'0'0'44'0,"0"0"10"0,0 0 2 0,11 15 1 0,1 0-45 0,-1 0-12 0,6-5 0 16,0 6 0-16,0-6 12 0,0-5 0 16,0-5 0-16,5-5 0 0,1-5 3 0,5-1 1 0,-5-4 0 0,-1-5 0 15,1-5-7-15,0 0-1 0,-1-5 0 0,-5 5 0 16,-5-10-8-16,5 4 10 0,-12 1-10 0,7-5 10 16,-12 5 6-16,0 5 2 0,0 5 0 0,-6-6 0 15,-5 1-3-15,-6 10-1 0,5-5 0 0,-10 10 0 16,5 5 7-16,-6 5 2 0,-5 5 0 0,0 0 0 15,-6 10 26-15,-6 5 6 0,0 5 1 0,1 11 0 16,-6-1-13-16,5 10-3 0,-5 0 0 0,5 11 0 0,1-6-16 0,5 10-3 16,5-5-1-16,12 1 0 15,6-6-8-15,0 0-1 0,-1 1-1 0,7-11 0 16,22-5-10-16,0 0-14 0,17-5 3 0,0-5 1 16,11-4-165-16,6-11-33 0</inkml:trace>
          <inkml:trace contextRef="#ctx0" brushRef="#br0" timeOffset="72493.7996">8896 6612 979 0,'-5'-20'87'0,"-1"-5"-70"0,0-5-17 0,1 5 0 16,5 0 144-16,-6 10 24 0,6-5 6 0,0 4 1 15,-5 11-82-15,5 5-16 0,0 0-3 0,0 16-1 16,0 4-21-16,0 15-4 0,0 10 0 0,-6 15-1 16,6 11-3-16,0 4 0 0,-6 6 0 0,1 9 0 15,-1 1-2-15,6-1-1 0,-6-4 0 0,6 9 0 16,-5-10-1-16,5-4-1 0,-6-11 0 0,6 1 0 15,-6-11-19-15,6-10-3 0,-5-10-1 0,-1-4 0 16,6-11 5-16,-6-5 1 0,6-5 0 0,0-15 0 16,0 0 3-16,0 0 1 0,0 0 0 0,0 0 0 15,0-20-15-15,0-5-3 0,0-10-8 0,6-6 12 16,0-4-12-16,5-5 0 0,0-5 0 0,1-1 0 16,5-4 0-16,-1 5 0 0,7-1 0 0,0 6 0 0,5 0 0 15,0 15 0-15,6-6-8 0,0 11 8 0,-6 10 0 0,1 5 0 16,-1 5 0-16,0 10 0 0,-5 0-9 0,0 15 9 15,-7 0 0-15,-4 5-9 0,-1 10 9 0,0 6 0 16,6 4 10-16,-11 0-10 0,0 0 10 0,-1 0-10 16,-5 1 10-16,0 4-10 15,6 0-19-15,-12-5-9 0,6-4-3 0,6-1 0 16,-6-10-140-16,6 0-28 0,-1-5-5 0,1 0-454 16,0-5-90-16</inkml:trace>
          <inkml:trace contextRef="#ctx0" brushRef="#br0" timeOffset="72851.901">9954 7477 1515 0,'11'-15'67'0,"-5"10"14"0,0-5-65 0,5 0-16 0,0-5 0 0,-5-5 0 16,0 10 84-16,-6-11 12 0,5 1 4 0,-5 5 0 16,0-5 0-16,-5 0 0 0,-7 0 0 0,7 5 0 15,-7 0-27-15,1 5-5 0,-6 0 0 0,0 5-1 16,0 0-32-16,-6 5-7 0,-5 5 0 0,-6 0-1 15,0 10-27-15,0 5 0 0,-5-5 0 0,-1 15 0 16,6 5 0-16,6 1 0 0,-6-1 0 0,11 5 0 16,-5 0 0-16,11-5 0 0,0-5 0 0,6 1 0 15,5-1 0-15,6-10-14 0,0-5 2 0,0-15 0 16,0 0-1-16,12 10 0 0,5-10 0 0,5-5 0 16,1 0-21-16,-1-10-4 15,1-5-1-15,5-5 0 0,-5-5 28 0,0 4 11 0,-1-9-8 0,1 0 8 0,-6 5 0 16,0-5 0-16,0-1 0 0,0 11 0 0,-12 5 20 0,7 0-1 15,-1 10 0-15,0 0 0 0,-11 10 14 0,0 0 3 16,0 0 1-16,0 15 0 0,6 5-21 16,-6 5-5-16,-6 0-1 0,6 11 0 0,0 4-10 0,0 5 0 15,-5 0 0-15,5 6-767 16,-6-6-148-16</inkml:trace>
        </inkml:traceGroup>
        <inkml:traceGroup>
          <inkml:annotationXML>
            <emma:emma xmlns:emma="http://www.w3.org/2003/04/emma" version="1.0">
              <emma:interpretation id="{4BCBFC7A-E528-4677-9E8A-34883266F286}" emma:medium="tactile" emma:mode="ink">
                <msink:context xmlns:msink="http://schemas.microsoft.com/ink/2010/main" type="inkWord" rotatedBoundingBox="16437,8010 17249,7962 17285,8571 16473,8619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4232.7201">13952 6989 1364 0,'0'0'60'0,"-11"-5"13"0,5 0-58 0,-5 5-15 15,0-10 0-15,-6 10 0 0,0-5 105 16,0 5 19-16,-6 0 3 0,-11 5 1 0,0-5-13 0,-5 10-3 15,5 5 0-15,-6 1 0 16,1 4-112-16,-1 10-28 0,1 0-4 0,-1 10 0 0,12-5 62 0,-6 11 12 16,0-1 2-16,6 5 1 0,11 5-18 0,0-14-4 15,0-6-1-15,5 0 0 0,7-5-13 0,5-5-9 16,0 0 12-16,5-4-12 0,1-6 11 0,11-5-11 16,-6-5 10-16,12-5-10 0,0-10 0 0,5-5 0 15,6-11-11-15,5 1 11 0,1 0 0 0,-6-10 0 16,5 0 0-16,1-5 0 0,0-6 0 0,-6 1 0 15,5-5 0-15,1 5 0 0,-1 4 0 0,-10 6 0 16,-7 10 0-16,1 5 0 0,-1 0 37 0,-10 10 12 16,-1 5 3-16,-11 5 0 0,0 0 0 0,11 5 0 15,1 10 0-15,-1 5 0 0,-5 0-39 0,-1 5-13 16,7 0 9-16,-1 6-9 0,0-1 0 0,6 0-14 0,0-5 2 16,6 10-800-16,-6-5-159 0</inkml:trace>
        </inkml:traceGroup>
        <inkml:traceGroup>
          <inkml:annotationXML>
            <emma:emma xmlns:emma="http://www.w3.org/2003/04/emma" version="1.0">
              <emma:interpretation id="{AFEA5682-3339-4C1A-ACCE-997A1C2606EF}" emma:medium="tactile" emma:mode="ink">
                <msink:context xmlns:msink="http://schemas.microsoft.com/ink/2010/main" type="inkWord" rotatedBoundingBox="18704,7238 24271,6907 24351,8252 18784,8583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4738.1641">16791 6261 1753 0,'-5'-11'38'0,"-6"-4"8"0,-1-5 2 0,-5 5 2 0,0 5-40 0,-5 5-10 0,-7 0 0 0,-5 0 0 16,1-5 48-16,-13 10 7 0,-10 10 1 0,-6 0 1 15,-1 5 20-15,1 10 4 0,-11 0 1 0,-1 11 0 0,12-1-7 0,5 15-2 16,-5 0 0-16,6 21 0 0,5-6-39 0,0 11-8 15,5-6-2-15,1 10 0 0,6-9 7 16,10-1 1-16,1 0 0 0,5 1 0 0,12-6-20 16,0 6-3-16,11-11-1 0,6 0 0 0,-1-10-8 0,6-4-11 15,6-6 3-15,6 0 0 16,5-10-173-16,1-10-35 0,-7-4-6 0</inkml:trace>
          <inkml:trace contextRef="#ctx0" brushRef="#br0" timeOffset="75176.3961">16961 6793 2365 0,'0'0'52'0,"-5"0"10"0,-7 5 2 0,1 5 4 0,0 6-55 0,-6 4-13 16,0 0 0-16,-6 5 0 0,-5 0 36 0,-1 0 5 0,1 0 1 0,-6 5 0 16,0-4-34-16,6 4-8 0,-6 0 0 0,6 0 0 15,0 0 12-15,5 0 0 0,6 6 0 0,6-11 0 16,-1-5-12-16,1 5 8 0,11 0-8 0,0-5 8 15,0 0-8-15,6 0 0 0,5-4 0 0,0-1 0 16,6-10 0-16,6-5 0 0,0-5 0 0,-1-5-11 16,6-6 3-16,1 1 0 0,5-5 0 15,5 0 0-15,-11 0 8 0,12-5 0 0,0-5 0 0,-6-5 0 16,-6-6 0-16,6 1 0 0,5 0 0 0,-5-5 0 16,-11-1 0-16,-6 6 0 0,-6 10 0 0,12 0 0 15,-1 10 10-15,-5 0 1 0,-22 0 0 0,5 4 0 16,0 16 21-16,-17 0 4 0,-11 0 0 0,-6 6 1 15,-6-1-27-15,6 5-10 0,-5 0 0 0,-1 5 9 16,0 5-58-16,1 0-12 0,5 0-3 16,-6 5-703-16,6-5-141 0</inkml:trace>
          <inkml:trace contextRef="#ctx0" brushRef="#br0" timeOffset="75727.7907">17657 6622 2368 0,'0'0'52'0,"0"0"12"0,5-10 1 0,-5 10 1 0,0 0-53 0,0 0-13 16,12 10 0-16,-1 1 0 0,-11-11 36 0,6 25 4 0,-6 0 0 0,5 10 1 16,-5 0-20-16,0 5-4 0,-5 11-1 0,-7-6 0 15,7 5 20-15,-1-5 3 0,0 1 1 0,1 4 0 16,5-10-32-16,-6-5-8 0,6-10 0 0,-11-4 0 15,5-1 0-15,1 0 0 0,5-10 0 0,0-10 0 16,-12 10 0-16,12-10 0 0,0 0 0 0,0 0 0 16,-5-15 8-16,-1-5 0 0,6 5 0 0,6-11 0 15,-1-4-8-15,1 0 0 0,-6 0 0 0,11-5 0 16,6 0 0-16,0-11 0 0,-11 1 0 0,11 0 0 16,5 5 9-16,1 10-9 0,5-1 12 0,-5 6-12 15,-6 5 10-15,5 10-10 0,7 10 8 0,-7 5-8 16,-10 0 0-16,5 10 0 0,11 5 8 0,0 10-8 15,-11 1 0-15,0 4 0 0,-17 0 0 0,6 0-11 0,11 0 11 16,-17 1 0-16,-12-6 0 0,7 0-8 0,5-5 8 0,0-5 0 16,-6 0 0-16,-5-5 0 0,5-10 0 15,6-5 0-15,0 0 0 0,0 0 8 0,-17 5-8 0,12-5 0 16,5 0 8-16,0 0-8 0,-12-10 8 0,7-5-8 16,5-5 8-16,11 0-8 0,0-10 11 0,-5 0-3 15,5-5 0-15,6-1 0 0,11 1-8 0,6-5 0 16,-17 5 0-16,6-5 0 0,11 4 11 0,-6 11-3 15,0 0-8-15,-5 0 12 0,-6 10-12 0,6 0 11 16,-1 5-11-16,-5 5 10 0,0 10 4 0,0 0 1 16,-11 10 0-16,-1 5 0 0,1 5-3 0,-6 10-1 15,0-5 0-15,6 6 0 0,5 9-11 0,-5-5 0 16,-12 5 0-16,12 1 8 16,-1-1-90-16,-5 0-18 0,-5 0-4 0,5-5-1116 0</inkml:trace>
          <inkml:trace contextRef="#ctx0" brushRef="#br0" timeOffset="76711.2145">18686 6849 1666 0,'0'0'36'0,"6"-5"8"0,-6-5 2 0,11 0 2 0,6-1-39 0,0 1-9 16,-6 0 0-16,-11 10 0 0,0 0 67 0,6-5 11 15,-6 5 2-15,0 0 1 0,0 0 5 0,0 0 1 16,0 0 0-16,0 0 0 0,6 10-53 0,-1 11-10 16,12-6-3-16,-5 10 0 0,-1 0-3 0,-6 0-1 15,1 5 0-15,5-5 0 0,1 0-3 0,-7-4-1 16,1-1 0-16,0 0 0 0,5-5-1 0,-5 0 0 16,-6-15 0-16,-6 10 0 0,0-5-1 0,6-5-1 15,0 0 0-15,-11 10 0 0,0-10 2 0,11 0 1 16,0 0 0-16,0 0 0 0,-6-15-3 0,6-5-1 15,6 5 0-15,5-10 0 0,6 5 0 0,-11-6 0 0,5-4 0 16,6 5 0-16,17 0-9 0,-6 0 0 0,-5-5 0 0,5 0 0 16,6 9 8-16,-6 6-8 0,1 0 0 15,-12 0 8-15,5 5 3 0,-5 0 0 0,0 5 0 0,6 5 0 16,-12 5-3-16,6 5-8 0,0 5 12 0,-6 0-4 16,1 5-23-16,-1 0-5 0,-5 11 0 0,-1-1-1 0,7 0 21 0,-7 5 0 15,-5 0 0-15,0 1 0 16,0-1 25-16,-5-10 10 0,-1 5 1 0,0-10 1 15,6 0-26-15,-5 0-11 0,5-20 8 0,-6 10-8 16,0 0 24-16,6-10-1 0,0 0 0 0,0 0 0 16,0 0-23-16,0 0 0 0,0 0 0 0,0 0 0 0,0-15 0 15,0 0 0-15,0-5 0 0,0-5 0 0,12 0 0 0,-1-5 0 16,0 0 0-16,6-6 0 0,6 1 0 0,-1 5 0 16,1-5 0-16,5 5 0 0,-5 0 0 0,0 9 0 15,-7 6 0-15,1 0 0 0,0 0 16 0,-11 10 3 16,-6 5 0-16,0 0 0 0,0 0-7 0,11 15 0 15,1 0-1-15,-1 0 0 0,-5 6-11 0,5-1 0 16,-5 0 0-16,5 0 0 16,-5 5-40-16,-1 0-12 0,1-5-4 0,0 5-796 15,-1 0-159-15</inkml:trace>
          <inkml:trace contextRef="#ctx0" brushRef="#br0" timeOffset="77060.8957">20106 6763 403 0,'39'-20'36'0,"-28"15"-36"0,1-5 0 0,-1 0 0 16,0 0 289-16,-11 10 51 0,0 0 11 0,0 0 1 15,0 0-226-15,0 0-46 0,0 0-8 0,0 0-3 16,0 0 19-16,-11 10 3 0,5 5 1 0,-5 5 0 16,-6 5-29-16,0 0-6 0,0 1-1 0,0-1 0 15,0 0-12-15,6 5-4 0,0 0 0 0,-1 0 0 16,7-5-24-16,-1 1-4 0,6-1-2 0,0-5 0 15,0 0-10-15,6-5 0 0,-1-5 9 0,-5-10-9 0,12 10 0 16,-1 0 0-16,6-5 0 0,0-5 8 0,6 0-8 0,-6-5 0 16,-1 0 0-16,1-10 0 0,0 0 10 15,0 0 1-15,-5-5 0 0,-1 0 0 0,6 0-3 16,-6-6 0-16,6-4 0 0,-5 5 0 0,-1-5 4 0,-5 10 1 16,-1 0 0-16,-5 5 0 0,0 0 11 0,-5 0 3 15,-1-1 0-15,0 1 0 0,-5 5-10 0,-6 0-1 16,0 0-1-16,-6 5 0 0,1 0-15 0,-1 0 0 15,-5 0 0-15,0 5 0 16,-1 0-123-16,-5 0-17 0,6 5-4 0</inkml:trace>
          <inkml:trace contextRef="#ctx0" brushRef="#br0" timeOffset="77479.7639">20485 6748 1785 0,'56'-20'79'0,"-56"20"17"0,0 0-77 0,17-15-19 0,-6 0 0 0,1 5 0 31,-12 10-20-31,0 0-7 0,0 0-1 0,0 0-1 0,17-10 119 0,-17 10 24 0,0 0 5 0,0 0 1 16,0 0-31-16,11 10-5 0,6 10-2 0,-6 5 0 15,-11 5-27-15,6 0-6 0,11 6-1 0,-12-1 0 16,-10-5-11-16,5 5-2 0,5 0-1 0,1-5 0 15,-6-4-34-15,-6-6-17 0,1 5 1 0,5-10 1 16,0-15 35-16,0 0 8 0,-11 10 0 0,11-10 1 16,0 0-16-16,0 0-3 0,0 0-1 0,0 0 0 15,0 0-1-15,0 0-8 0,5-10 12 0,1-5-4 0,5 0-8 0,0-10 12 16,12-1-12-16,0-4 12 0,5 5-4 0,-5-5-8 16,5-5 12-16,6 0-4 0,-6-1 4 0,6 1 1 15,-6 5 0-15,6 0 0 0,0 5-2 0,-6 0-1 16,1 10 0-16,-7 0 0 0,1 4-10 0,-12 11 0 15,6 11 0-15,-5-1 0 0,-7 5 10 0,1 5-10 16,0 10 12-16,-6 0-12 0,0 0 10 0,-6 5-10 16,0 1 8-16,1 4-8 0,-1 0 0 0,-5 0-9 15,-1-5 0-15,7 6-869 16,-1-1-174-16</inkml:trace>
        </inkml:traceGroup>
        <inkml:traceGroup>
          <inkml:annotationXML>
            <emma:emma xmlns:emma="http://www.w3.org/2003/04/emma" version="1.0">
              <emma:interpretation id="{6CEC0390-73C1-45E6-BB34-9B0568708251}" emma:medium="tactile" emma:mode="ink">
                <msink:context xmlns:msink="http://schemas.microsoft.com/ink/2010/main" type="inkWord" rotatedBoundingBox="25930,6609 29958,6370 30061,8088 26032,8328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9504.4721">22826 6560 1450 0,'11'-10'32'0,"0"-10"6"0,1 0 2 0,5 0 1 0,0-5-33 0,5 0-8 0,7 5 0 0,-1 0 0 15,0 10 104-15,0-5 18 0,-5 5 4 0,0 10 1 0,-6 10-34 0,5 10-6 16,-5 0-2-16,0 15 0 0,-5 5-38 0,-1 5-8 15,0 5-2-15,-5 10 0 0,-6 0-25 0,-6 0-12 16,1 0 10-16,-1-5-10 0,0 5 0 0,1-15 0 16,-7 0 0-16,7-10 0 0,-1 0 32 0,-5-10 1 15,5-10 0-15,0 0 0 0,6 0-33 0,0-15 0 16,0 0 0-16,0 0 0 0,0 0 12 0,0-15-4 16,0-10 0-16,6 0-8 0,0-5 21 0,5-5-2 15,0-10-1-15,12 0 0 0,-1-5-2 0,1-5-1 16,5 0 0-16,6-5 0 0,6 5-15 0,-6 5 0 15,5 0 8-15,7 5-8 0,-12 15 0 0,5 5 9 16,-11 5-9-16,1 5 8 0,-1 15-8 0,0 0 0 16,-5 10 0-16,-6 5 0 0,0 5 32 0,0 5 4 15,-12 0 0-15,7 5 1 0,-7 5-28 0,-5 5-9 16,6 5 0-16,-6-5 0 0,-6-5-9 0,6 0-9 0,0 0-2 16,6-5-794-16,-6 0-159 0</inkml:trace>
          <inkml:trace contextRef="#ctx0" brushRef="#br0" timeOffset="79966.1405">24551 6572 2329 0,'0'0'103'0,"0"0"21"0,-6-10-99 0,6 10-25 15,0 0 0-15,0 0 0 0,0 0 15 0,0 0-3 16,-11 10 0-16,-6 10 0 0,6 0-12 0,-6 1 0 15,-6 4 0-15,6 5 0 0,-6 5 28 0,6 0 4 16,0 0 0-16,0-4 0 0,12-6-32 0,-1 0 0 16,12-5 0-16,-6 5 0 0,5-10 0 0,7-5 0 15,-1 0 0-15,6-5 0 0,0-5 0 0,6-5 0 16,-1-5 0-16,7-5 0 0,-7 5 0 0,12-5 0 16,-6-10 0-16,1 5 0 0,-7-5 12 0,1-6-3 15,0-4-1-15,-1 0 0 0,-5 5 4 0,0 0 0 16,-6 0 0-16,-11-1 0 0,0 6 0 0,-11 0 0 15,0 5 0-15,-6 5 0 0,-11 5 16 0,-1 0 3 16,-5 10 1-16,-5 0 0 16,-7 5-53-16,1 5-11 0,0 5-1 0,5 5-752 0,1 0-151 15</inkml:trace>
          <inkml:trace contextRef="#ctx0" brushRef="#br0" timeOffset="80707.6552">25580 6607 1843 0,'23'-20'81'0,"-12"10"18"16,0 0-79-16,-5-10-20 0,5 5 0 0,-5-10 0 16,5 10 73-16,1-10 11 0,-7-1 3 0,1 1 0 0,-6 0-11 0,0 0-3 15,-6 0 0-15,-5 0 0 0,5 10-24 0,-5-5-5 16,5 10 0-16,-5 0-1 0,-12-1-18 0,6 1-3 15,-5 10-1-15,-1 10 0 0,-11 1-21 0,6 9 0 16,-17 0 0-16,5 15 0 0,1 0 0 0,-1 5 0 16,-5 11 0-16,5-6 0 0,6 0 0 0,6-5 0 15,5 1 0-15,6 4 0 16,0-10-28-16,6 0-11 0,5-10-1 0,12 0-1 16,-6-4 14-16,11-11 3 0,12 0 1 0,0-5 0 0,11 0 23 0,-6-10 8 15,6 0 0-15,0 0 0 0,0-10-8 0,-6-1 0 16,6-4 9-16,-6-10-9 0,0 0 11 0,1 0-3 15,-7 5 0-15,12-10 0 0,-6-6 6 0,6-9 1 16,0-5 0-16,6-6 0 0,-6 6 12 0,5 0 2 16,1 0 1-16,5-6 0 0,6-9-30 0,-6-1-20 15,6-4 4-15,-5 5 0 0,-1-6 16 0,11-9 0 0,-10 9 0 16,-7 11 0-16,-5 10 9 0,-6 9-1 0,-11 6 0 0,-5 10 0 16,-1 5-8-16,-5 10 12 0,-6 0-12 0,0 15 12 15,0 0-12-15,-23 15 0 0,-5 5 0 0,11 5 0 16,-6 5 0-16,-5 5 0 0,0 11 0 0,-1 4 0 15,1 5 20-15,0 6 3 0,5 4 0 0,1 25 0 16,5-9-37-16,5-1-7 0,-5-4-2 0,6-1 0 16,5-4 23-16,1-1 0 0,-1-5 0 0,0 11 0 15,6-11 24-15,0-5 10 0,0 1 2 0,0-11 0 16,0-5-24-16,6-10-12 0,5-4 12 0,12-1-12 16,-6-10 10-16,6-5-10 0,-1 0 8 0,12-5-8 15,6-5 0-15,-1-10-17 0,1-5 2 0,11-5 1 16,0 0 1-16,0-10 0 0,-6 0 0 0,11-6 0 15,7-4 13-15,-7-5-11 0,-5 0 11 0,0 0-10 0,-17-11-3 16,-6 11-1-16,0-5 0 0,1 0 0 0,-7-1 14 0,-5 11 0 16,-5 0 0-16,-12 0 0 0,-6 0 43 0,0-1 11 15,1 11 2-15,-7 5 1 0,1 5-31 0,-6 5-6 16,-6 10-2-16,1 5 0 0,-1 15-18 0,-5 0 10 0,-12 0-10 0,6 10 8 16,0 1-8-16,0 9 0 15,6 0 0-15,0 5 0 0,0 1 0 0,5 4 0 16,6 5 0-16,0 0 0 0,6-4 0 0,5-1 8 15,12 0-8-15,-1 1 0 0,7-6 0 0,5-5 0 16,11 0 0-16,-5 0 0 16,11-9-60-16,-6-6-18 0,0-5-3 0,12 0-743 15,-1-10-148-15</inkml:trace>
        </inkml:traceGroup>
        <inkml:traceGroup>
          <inkml:annotationXML>
            <emma:emma xmlns:emma="http://www.w3.org/2003/04/emma" version="1.0">
              <emma:interpretation id="{9DA46F6B-5D65-441C-A45D-C635D5745551}" emma:medium="tactile" emma:mode="ink">
                <msink:context xmlns:msink="http://schemas.microsoft.com/ink/2010/main" type="inkWord" rotatedBoundingBox="30955,7767 31067,7760 31072,7832 30959,7838"/>
              </emma:interpretation>
              <emma:one-of disjunction-type="recognition" id="oneOf23">
                <emma:interpretation id="interp23" emma:lang="" emma:confidence="0">
                  <emma:literal>.</emma:literal>
                </emma:interpretation>
                <emma:interpretation id="interp24" emma:lang="" emma:confidence="0">
                  <emma:literal>e</emma:literal>
                </emma:interpretation>
                <emma:interpretation id="interp25" emma:lang="" emma:confidence="0">
                  <emma:literal>I</emma:literal>
                </emma:interpretation>
                <emma:interpretation id="interp26" emma:lang="" emma:confidence="0">
                  <emma:literal>:</emma:literal>
                </emma:interpretation>
                <emma:interpretation id="interp27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82054.6402">27910 6819 576 0,'0'0'51'0,"0"0"-41"0,0 0-10 0,-6 0 0 15,6 0 180-15,-5 0 33 0,5 0 7 0,0 0 2 16,-6-6-99-16,6 12-20 0,-5-6-4 0,-1-6-1 16,6 1-15-16,-6 5-3 0,-5 0-1 0,5 0 0 15,6 0-23-15,0 0-5 0,-5 0-1 0,5 0 0 16,0 0-12-16,0 0-2 0,-6 0-1 0,-5 0 0 15,5 0-18-15,6 0-3 0,0 0-1 0,0 0 0 16,0 0-13-16,0 0 11 0,0 0-11 0,0 0 10 16,0 0 3-16,0 0 1 0,0 0 0 0,0 0 0 0,6-10 6 0,-6 0 0 15,0 10 1-15,11-10 0 0,0 0 7 0,-5 5 0 16,5 0 1-16,-11 5 0 0,12 0-4 0,-1-5-1 16,-6 0 0-16,-5 5 0 0,0 0-15 0,0 0-9 15,0 0 10-15,0 0-10 0,0 0-9 0,0 0-8 16,0 0-2-16,0 0 0 15,-5 15-105-15,-12-5-20 0,-28 10-5 0,5 6-1 0</inkml:trace>
        </inkml:traceGroup>
      </inkml:traceGroup>
    </inkml:traceGroup>
    <inkml:traceGroup>
      <inkml:annotationXML>
        <emma:emma xmlns:emma="http://www.w3.org/2003/04/emma" version="1.0">
          <emma:interpretation id="{ADC057FB-A1B9-4F64-8BA8-3B0417BA7353}" emma:medium="tactile" emma:mode="ink">
            <msink:context xmlns:msink="http://schemas.microsoft.com/ink/2010/main" type="paragraph" rotatedBoundingBox="3024,11052 6095,10999 6116,12224 3046,12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556242-71D4-4CFD-A8AF-D4AEBFD47656}" emma:medium="tactile" emma:mode="ink">
              <msink:context xmlns:msink="http://schemas.microsoft.com/ink/2010/main" type="line" rotatedBoundingBox="3024,11052 6095,10999 6116,12224 3046,12278"/>
            </emma:interpretation>
          </emma:emma>
        </inkml:annotationXML>
        <inkml:traceGroup>
          <inkml:annotationXML>
            <emma:emma xmlns:emma="http://www.w3.org/2003/04/emma" version="1.0">
              <emma:interpretation id="{285E337D-10B9-424B-B85C-145CA9FB6187}" emma:medium="tactile" emma:mode="ink">
                <msink:context xmlns:msink="http://schemas.microsoft.com/ink/2010/main" type="inkWord" rotatedBoundingBox="3024,11052 5281,11013 5303,12238 3046,12278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3946.3736">-113 11097 990 0,'0'0'21'0,"0"0"5"0,6 15 1 0,-12-5 1 16,1 5-28-16,5-15 0 0,0 0 0 0,0 0 0 0,0 0 100 0,0 0 15 16,11 10 2-16,6-5 1 0,0-5-35 0,6 0-7 15,-7 0-2-15,13-5 0 0,5 5-27 0,5-5-6 16,-5-5-1-16,11 5 0 0,1 0-28 0,-1 5-12 15,0 0 11-15,6 0-11 16,-11 0-15-16,5 5-9 0,0-5-1 0,6 5-506 16,-23-5-101-16</inkml:trace>
          <inkml:trace contextRef="#ctx0" brushRef="#br0" timeOffset="83748.3382">249 10468 1317 0,'0'0'58'0,"0"0"13"0,0 0-57 0,0 0-14 15,0 0 0-15,0 0 0 0,17 5 55 0,-17-5 8 16,0 0 1-16,12 0 1 0,4 5 9 0,1-5 2 15,0-5 0-15,0 5 0 0,12-5-37 0,-7 5-7 16,7-5-2-16,-1 5 0 0,6-5-19 0,0 5-11 0,0 0 12 0,-6 0-12 31,0 5-25-31,-11 0-12 0,6 0-3 0,-12 0-788 0</inkml:trace>
          <inkml:trace contextRef="#ctx0" brushRef="#br0" timeOffset="83530.6525">114 10267 403 0,'0'-25'36'0,"-6"15"-36"0,0-5 0 0,1 5 0 0,5-5 220 0,0 0 38 16,-6 5 7-16,0 5 2 15,12-6-153-15,-6 11-30 0,0 0-7 0,11-10-1 16,6 0-19-16,6 5-4 0,-1-5-1 0,1 0 0 16,0 5-24-16,-1-5-4 0,12 5-2 0,6 0 0 15,-6-10 16-15,0 10 3 0,0 0 1 0,0 0 0 16,-1-5-19-16,-4 10-4 0,10-5-1 0,-5 5 0 16,0-5-18-16,-6 5 0 0,-5-5 8 0,0 10-8 15,-1-5-19-15,1 0-7 0,-6 0-2 0,-11 5-585 16,-6-5-118-16</inkml:trace>
          <inkml:trace contextRef="#ctx0" brushRef="#br0" timeOffset="83252.0102">142 10287 1036 0,'5'-25'92'0,"1"15"-73"0,-6 0-19 0,6-5 0 0,-6 0 66 16,5 0 10-16,1 0 1 0,0 5 1 0,-1-6 22 0,1 6 4 16,0 0 0-16,-1 0 1 0,-5 10-21 0,0 0-5 15,0 0-1-15,0 0 0 0,0 0-26 0,12 15-6 16,-12 0-1-16,0 16 0 0,-6 9-14 0,0 5-3 15,1 10-1-15,-1 6 0 0,6 4 5 0,-11 5 0 16,-1 6 1-16,1-1 0 0,5-9-8 0,1 4-1 16,-1-5-1-16,-5 6 0 0,5-16-15 0,-5 0-8 15,5-4 10-15,1-1-10 16,-1-15-24-16,-5-5-12 0,-1-10-1 0,7 0-1 16,5-20-107-16,0 0-22 0,0 0-4 0,0 0-687 0</inkml:trace>
          <inkml:trace contextRef="#ctx0" brushRef="#br0" timeOffset="84385.7871">1228 10508 345 0,'0'-20'15'0,"0"20"4"0,0-5-19 0,-6-5 0 0,6 0 0 0,6 0 0 16,-1-5 317-16,1 5 60 0,0 0 12 0,5-5 3 15,6 0-249-15,0 0-50 0,0 0-9 0,5-1-3 16,1 6-45-16,5 0-8 0,1 5-3 0,-1 5 0 15,0 0 14-15,-5 10 2 0,-6 0 1 0,5 11 0 16,7 4 10-16,-12 0 3 0,0 5 0 0,-6 10 0 16,0-5-29-16,1 11-6 0,-1-6 0 0,-6 5-1 15,7 0-5-15,-1 1-1 0,-5-6 0 0,5 0 0 16,0 0-13-16,6-5 0 0,-5-4 0 0,-1 4 0 16,6-5 0-16,0-5-13 0,0-5 2 0,0 0 1 15,0-5-115-15,0-5-23 0,5-5-5 16,-5 1-515-16,-5-6-104 0</inkml:trace>
          <inkml:trace contextRef="#ctx0" brushRef="#br0" timeOffset="84500.8967">2121 10076 1749 0,'0'0'77'0,"0"0"17"0,0 0-75 0,0 0-19 16,-11 10 0-16,0 5 0 0,-6 5 94 0,0 15 15 15,-6 6 3-15,0 9 1 0,1 0-43 0,-12 6-9 16,-6 4-1-16,1 0-1 0,-12 6-21 0,0-1-4 16,0-5-1-16,0 1 0 0,6-6-20 0,-6 0-4 0,11-5-1 0,1 1 0 15,-1-11-8-15,12-5 0 16,0-5 0-16,5 0-11 16,0-4-91-16,6-6-18 0,0-5-4 0,6 0-864 0</inkml:trace>
        </inkml:traceGroup>
        <inkml:traceGroup>
          <inkml:annotationXML>
            <emma:emma xmlns:emma="http://www.w3.org/2003/04/emma" version="1.0">
              <emma:interpretation id="{B819F531-B494-4E96-A379-5E1BE6552A68}" emma:medium="tactile" emma:mode="ink">
                <msink:context xmlns:msink="http://schemas.microsoft.com/ink/2010/main" type="inkWord" rotatedBoundingBox="5977,11433 6103,11431 6105,11560 5980,11562"/>
              </emma:interpretation>
              <emma:one-of disjunction-type="recognition" id="oneOf25"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I</emma:literal>
                </emma:interpretation>
                <emma:interpretation id="interp31" emma:lang="" emma:confidence="0">
                  <emma:literal>p</emma:literal>
                </emma:interpretation>
                <emma:interpretation id="interp32" emma:lang="" emma:confidence="0">
                  <emma:literal>@</emma:literal>
                </emma:interpretation>
                <emma:interpretation id="interp33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85601.0241">2902 10488 403 0,'0'0'36'0,"0"0"-36"0,0 0 0 0,0 0 0 16,0 0 104-16,0-10 15 0,0 0 2 0,0 10 1 16,0 0 12-16,0 0 2 0,0-10 1 0,0 10 0 0,0 0-60 0,0 0-12 15,0 0-2-15,0-10-1 0,0 10-35 0,0 0-7 16,0 0-2-16,0 0 0 0,0 0 2 0,0 0 1 15,0 0 0-15,0 0 0 0,0 0 15 0,0 0 2 16,0 0 1-16,0 0 0 0,0 0-23 0,5-10-5 16,-5 10-1-16,0 0 0 0,0 0-10 0,0 0 8 15,0 0-8-15,0 0 8 0,0 0-8 0,0 0 0 16,0 0 0-16,0 0 0 0,6-5 0 0,-6 5 0 16,0 0 0-16,0 0 8 0,11-5-8 0,-11 5 0 15,0 0 0-15,0 0 0 0,6-5 0 0,-6 5 0 16,0 0 0-16,0 0 8 0,11-5-8 0,-11 5 0 15,0 0 0-15,0 0 0 0,0 0 0 0,0 0 0 16,0 0 9-16,0 0-9 0,0 0 12 0,0 0-1 16,0 0-1-16,0 0 0 0,-11 5-10 0,0 0 0 15,-1-5 9-15,1 5-9 0,11-5 19 0,0 0-1 0,-11 5 0 16,11-5 0-16,0 0-18 0,0 0 0 0,-6 5 0 16,6-5 0-16,0 0 0 0,0 0 0 0,0 0 0 0,0 0 0 15,-6 10 0-15,6-10 0 0,0 0 0 0,0 0 0 16,-5 5 0-16,5-5 0 0,0 0 0 0,0 0 0 15,0 0 0-15,0 0 10 0,0 0-10 0,0 0 8 16,0 0 17-16,0 0 3 0,0 0 1 0,0 0 0 16,0 0-4-16,0 0-1 0,0 0 0 0,0 0 0 15,0 0-6-15,0 0-2 0,0 0 0 0,0 0 0 16,0 0-4-16,0 0-2 0,0 0 0 0,0 0 0 16,0 0-10-16,0 0 0 0,0 0 0 0,0 0 0 15,0 0 0-15,0 0 0 0,0 0 0 0,0 0 0 16,0 0 0-16,0 0 0 0,0 0-9 0,0 0 9 0,0 0 0 15,-6 10 0-15,6-10 0 0,-11 5 0 0,5 5 0 0,6-10 0 16,0 0 0-16,0 0 0 0,0 0 0 0,0 0 0 16,0 0 0-16,0 0 0 0,-11 0 0 0,11 0 8 15,0 0-8-15,0 0 0 0,0 0 0 0,0 0 0 16,-6 0 0-16,6 0 0 0,-11-5 0 0,11 5 0 16,0 0 0-16,0 0 0 0,0 0 8 0,0 0-8 15,0 0 0-15,0 0 0 0,0 0 11 0,0 0-11 16,0 0 12-16,0 0-12 0,0 0 12 0,0 0-4 15,0 0 0-15,0 0-8 0,0 0 30 0,0 10-1 16,5 5 0-16,-5-5 0 0,0-10-29 0,0 0 0 16,0 0 0-16,0 0 0 0,6 10 0 0,-6-10 0 15,11 11 0-15,1-6-731 16,-1 5-152-16</inkml:trace>
        </inkml:traceGroup>
      </inkml:traceGroup>
    </inkml:traceGroup>
  </inkml:traceGroup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0:45.7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6B1302-058D-499C-939A-36C8BDE862AA}" emma:medium="tactile" emma:mode="ink">
          <msink:context xmlns:msink="http://schemas.microsoft.com/ink/2010/main" type="inkDrawing" rotatedBoundingBox="13079,14109 19081,11435 19260,11836 13258,14510" semanticType="callout" shapeName="Other"/>
        </emma:interpretation>
      </emma:emma>
    </inkml:annotationXML>
    <inkml:trace contextRef="#ctx0" brushRef="#br0">0 2682 288 0,'0'0'12'0,"0"0"4"0,0 0-16 0,0 0 0 0,0 0 0 0,0 0 0 15,0 0 199-15,11-5 37 0,1 0 7 0,-1 0 1 16,0 0-115-16,6 0-23 0,-5 0-5 0,10 0-1 16,1 0-22-16,-1-6-5 0,7 6-1 0,-7 0 0 0,1 0-6 15,0 5-2-15,-6 0 0 0,5 0 0 16,-11 5-50-16,6 5-14 0,0-4 0 0,-17-6 0 0,6 10 12 0,-6-10-2 15,0 0-1-15,0 10 0 0,0-10-9 0,-6 15 0 16,-5-5 9-16,5 5-9 0,6-15 12 0,0 0-3 16,-17 5 0-16,6 0 0 0,0-5-9 0,-6-5 0 15,6 5 0-15,-1-5 0 0,1 0 0 0,5 0 10 16,-5-5-2-16,5 0-8 0,1-10 0 0,5 4 0 16,5 1-12-16,1-5 3 0,5 0-7 0,1 0-2 15,-7 0 0-15,12 5 0 0,6-5 18 0,-6 5 0 16,11 0 0-16,-5 10 0 0,5 0-12 0,-5 0 0 15,5 5 1-15,-11 5 0 0,5 0 19 0,1 5 4 16,0 0 1-16,-6 5 0 0,-6-5 3 0,6 10 1 16,-6 0 0-16,1 0 0 0,-1-5-2 0,-11 5-1 15,6 5 0-15,-6-9 0 0,0-1-5 0,-6 0-1 16,0 0 0-16,1 0 0 0,-7-5 1 0,-5-5 0 16,0 5 0-16,0-5 0 0,0 0-9 0,-5-5 0 0,-1-5-10 15,1 0 10-15,-12 0-8 0,11-5 8 0,0 0 0 0,12 0-9 16,-6-5 9-16,6-5-8 0,-1 0 8 0,1-1-8 15,0 6 8-15,0-5 0 0,-1 5 0 0,12-5-8 16,0 0 8-16,0 0 0 0,6 5 0 0,0 5 0 16,5-5 0-16,0 5-10 0,0 5 10 0,12 0 0 15,0 5 0-15,5 0 0 0,6 0 0 0,0 5 0 16,0 0 0-16,0 0 0 0,0 0 0 0,-6 5 0 16,6-5 0-16,-12 10 0 0,1 0 0 0,0 0 0 15,-6 5 0-15,-6 0 0 0,0-5 0 0,-5 10 0 16,-12-5 0-16,1 1 0 0,-1-1-9 0,-11 5 9 0,-6-10-24 0,1 5 0 15,-6-5 1-15,-6 0 0 0,-6 0 7 16,6-5 2-16,0 0 0 0,-5-5 0 0,-1 0 14 0,12-10 0 16,5-5 0-16,6 5 10 0,0 0-10 0,6 0 0 15,-12-5 0-15,12 0 0 0,5-5 0 0,6 5 0 16,0 10-12-16,-5-10 12 0,5 5 0 0,5-5 0 16,1 0 0-16,5 0 8 0,-11 10-8 0,0 0 0 15,11-10 9-15,1 0-9 0,-1 5 0 0,0 0 0 16,6-5 0-16,-5 5 8 0,-1 5-8 0,-5-5 0 15,5-1 0-15,0 6 0 0,-11 0 0 0,17-5 0 16,0 5-8-16,-5-5 8 0,-1 5 0 0,-11 0 16 16,0 0-3-16,17 0 0 0,-6-5-3 0,6 0-1 15,-17 5 0-15,6-5 0 0,-6 5 3 0,17-5 0 16,-17 5 0-16,5-5 0 0,-5 5-2 0,0 0 0 0,12 0 0 16,-12 0 0-16,0 0-2 0,11-5-8 0,6 0 12 0,0 0-4 15,-6 0-8-15,-11 5 10 0,12-5-10 0,5 5 10 16,-6-5-10-16,6 0 0 0,-6 0 0 0,6 0 0 15,0 0 20-15,0 5-2 0,0-10 0 0,6 5 0 16,-1-5 4-16,1 0 1 0,5-5 0 0,-5 5 0 16,5-5-9-16,0 5-2 0,1-6 0 0,4 6 0 15,-4-5 8-15,5 0 2 0,-6 5 0 0,0-5 0 16,6-5-10-16,6 5-1 0,5 0-1 0,0 0 0 16,1 0 1-16,4 0 0 0,1-5 0 0,0 4 0 15,6-9-3-15,-1 5-8 0,7 0 12 0,-1-5-4 16,0 0-8-16,0 5 0 0,6-5 9 0,0-1-9 15,5 1 0-15,1-5 0 0,-6 0 0 0,5 0 8 0,1-5-8 0,-6 4 0 16,5-4 8-16,-5 0-8 0,11 0 0 0,-17 5 9 16,6-5-9-16,6-1 0 0,-1 1 0 0,7 0 0 15,-7-5 0-15,6 5-12 0,-11-6 20 0,6-4 5 16,-1 5 1-16,12-10 0 0,-6 9 2 0,6-4 0 16,5 0 0-16,7 0 0 0,-13 4-16 0,7 1 0 15,-12 0 8-15,6 0-8 0,-6-5-8 0,6 4-5 16,-6 6-1-16,0-5 0 0,-5 0 22 0,-1 5 4 15,-5-1 0-15,-6 1 1 0,1 0-13 0,-12 10 0 16,-6-5 0-16,0 0 0 0,-11 4 0 0,6 1 0 16,-7 5 0-16,1 0 0 0,0 0 0 0,0 0-12 15,6 0 1-15,-1 5 0 0,-5 5 11 0,6-6 16 16,5 1-4-16,0 5-1 0,-16 5-11 0,10-5 0 16,-5 0 0-16,6 0 0 0,5 0 0 0,-11 0 0 0,0-5 0 15,0 5 0-15,0-5 0 0,-6 5 0 0,0 0 0 0,-5 0 0 16,0 0 0-16,-1 0 0 0,-5-6 0 0,0 1 0 15,0 5 0-15,-6 0 0 0,6 0 0 0,-5-5 0 16,-1 5 0-16,0-5 0 0,1 5 0 0,-1 0 0 16,-5 0-13-16,5 0-5 0,-11 10-1 0,0 0 0 15,0 0 19-15,0 0-10 0,0 0 10 0,0 0-8 16,0 0 8-16,0 0 0 0,0 0 0 0,0 0-8 16,0 0 8-16,-17 10 0 0,6 0 0 0,-1 0 0 15,12-10 0-15,0 0 0 0,0 0 0 0,0 0-8 16,0 0 8-16,0 0 0 0,0 0 0 0,0 0-8 15,0 0 8-15,-11 5 0 0,11-5 0 0,0 0 0 0,0 0 0 0,0 0 0 16,0 0 0-16,0 0 0 0,0 0 0 0,-17 0 0 16,17 0 0-16,-6-5 0 0,6 5-9 0,0 0 9 15,-11-5-10-15,5-5 10 0,-5 0-14 0,6 5 3 16,5-10 1-16,-6 10 0 0,6-10 10 0,0 15-12 16,0-10 12-16,0 5-12 0,6-6 12 0,-1 6 0 15,1-5 0-15,5 5 0 0,0 0 0 0,6 5 0 16,-5 0 0-16,5 0 0 0,0 5-14 0,5 0 2 15,1 0 1-15,-6 5 0 16,0 1 11-16,0 4 0 0,-6 0-9 0,6 10 9 0,-11 0 0 0,-1 0-9 16,-5 5 9-16,0 5 0 0,-5-4 0 0,-7-1 0 15,1 0 12-15,-6 0-3 0,0-5 0 0,0-5 0 0,0 0 0 0,-5 1 0 16,5-11-9-16,-6 5 12 16,6-10-12-16,6 0 12 0,-6-5-12 0,11-5 12 15,0 0-12-15,1 0 12 0,-6-5-4 0,5 0 0 0,0-1 0 0,6-4 0 16,-5 5-8-16,-1-5 0 0,6-10 0 0,0 5 0 15,0-5 0-15,0 0 0 0,0-5 0 0,11 9 0 16,-5-4 0-16,0 10 0 0,-6-5 0 0,5 5 0 16,1 0 0-16,-1 5 0 0,-5 10 0 0,0 0 0 15,0 0 8-15,0 0-8 0,17 0 12 0,-17 0-4 16,0 0-28-16,0 0-5 0,6 5-2 16,0 10-735-16,-1 0-147 0</inkml:trace>
  </inkml:traceGroup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0:43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7B0621-EA6E-4DA2-B1DC-7F8242B54F3A}" emma:medium="tactile" emma:mode="ink">
          <msink:context xmlns:msink="http://schemas.microsoft.com/ink/2010/main" type="inkDrawing" rotatedBoundingBox="13315,11456 18613,13646 18484,13959 13186,11768" semanticType="callout" shapeName="Other"/>
        </emma:interpretation>
      </emma:emma>
    </inkml:annotationXML>
    <inkml:trace contextRef="#ctx0" brushRef="#br0">-9 161 748 0,'0'0'33'0,"0"0"7"0,0 0-32 0,0 0-8 0,0 0 0 0,0 0 0 16,-6 0 116-16,6 0 22 0,0 0 4 0,0 0 1 15,0 0-70-15,0 0-13 0,0 0-4 0,0 0 0 16,0 0-33-16,0 0-7 0,11 0-2 0,1 5 0 16,-1-5-2-16,-5-5 0 0,5 5 0 0,0-5 0 15,1 5-3-15,-1 0-1 0,-5 0 0 0,-6 0 0 16,0 0 10-16,0 0 2 0,0 0 0 0,0 0 0 15,0 0 12-15,0 0 4 0,0 0 0 0,0 0 0 16,0 0-14-16,0 0-2 0,0 0-1 0,0 0 0 16,-6-5-3-16,6 5-1 0,0 0 0 0,0 0 0 0,0 0-15 15,0 0 8-15,0 0-8 0,0 0 0 16,0-5 12-16,6 0-3 0,-6 0-1 0,5 0 0 0,1 0 11 0,5-5 1 16,-5 0 1-16,5 0 0 0,1-5-21 0,-1 5 0 15,-11 0 0-15,6 5 0 0,10-5 11 0,-4 5-3 16,-1 5 0-16,6 0 0 0,-6 5-8 0,6 5 0 15,0-5 0-15,-5 10 0 0,-1 0 0 0,0 5 0 16,1 0 0-16,-7 5 0 0,-5 0 0 0,6-4 0 16,0-1 0-16,-6 0 0 0,-6-5 8 0,0 0 0 15,1 0 0-15,-1-5 0 0,6-10 7 0,-11 10 1 16,-1-5 0-16,12-5 0 0,-11 0-4 0,0 5 0 16,-1-5 0-16,12 0 0 0,-11-5 6 0,5 0 1 15,-5-5 0-15,0 0 0 0,-1 0-19 0,1 0 0 16,0-5 0-16,5 0 0 0,1-5 0 0,5 5 0 15,0 0 0-15,0-1 0 0,5-4 0 0,1 10 0 0,-1 5 0 0,12 0 0 16,0-5-14-16,6 5-3 0,0 5-1 0,-1 0 0 16,1 0 10-16,0 10 8 0,-1-5-12 0,1 5 12 15,-12 0 0-15,0 5 0 0,1-5 0 0,-1 6 0 16,-5-1 0-16,-6 0 0 0,0-15 0 0,-12 15 0 16,1-5 0-16,0 5 0 0,-6-5 0 0,5-5 0 15,-4 5 0-15,-1-5-13 0,0 0 4 0,-6 0 1 16,0 0 8-16,6 0 0 0,6-10 0 0,0 0 0 15,-6 0 19-15,5 0 9 0,1 0 1 0,5-5 1 16,1-5-22-16,-1-5-8 0,6 5 0 0,6-10 0 16,-6 4 0-16,5 1 0 0,1-5 0 0,5 5 0 0,-5-5-9 15,0 5-8-15,-1 0-2 0,1 5 0 0,5 0 11 0,-5 5 8 16,11 5-12-16,-6 0 12 0,6-1 0 0,-5 12 0 16,-12-6 0-16,0 0 0 0,11 5 19 0,0 0 4 15,1 0 1-15,-1 10 0 0,-5-5-24 0,5 0 0 16,-6 0 0-16,7 5 0 0,-7-5 0 0,7 0 14 15,-7 0-3-15,12 0-1 0,-5 0-10 0,5 0 0 16,0-5 0-16,5 5 0 0,-10-5 14 0,10 5-2 16,1-5-1-16,-1 0 0 0,-5 6 3 0,12-6 1 15,-7 5 0-15,7 0 0 0,-7 0 2 0,6 5 1 16,1-5 0-16,-1 5 0 0,0 0-1 0,-5 0 0 16,11 5 0-16,-6-5 0 0,0 10 1 0,1-4 0 15,-1-1 0-15,-5 0 0 0,5 0-6 0,-6-5 0 16,7 0-1-16,-7 0 0 0,12 0 14 0,-5 0 3 15,5-5 1-15,-1 0 0 0,-4 0-29 0,5 0 0 0,0-4 0 16,-6 4 0-16,6-5 12 0,0 0-3 0,-6 0-1 16,6 5 0-16,0 0-8 0,-6-5 0 0,6 5 0 0,0 5-11 15,0-5 11-15,0 5 12 0,5 0-2 0,-5 5-1 16,0 0-9-16,0-5 12 0,-5 6-12 0,4-1 12 16,-10 0-12-16,5-5 10 0,6 10-10 0,-5-10 10 15,10 5-10-15,-5 0 0 0,6-5 0 0,5 0 0 16,6-5 8-16,-6 6 0 0,6-6 0 0,-6 5 0 15,6 5-8-15,-6-5 0 0,6 0 0 0,6 5 0 16,-6 0 0-16,0 0 8 0,-6 0-8 0,6 6 0 16,0-6 0-16,-6 10 0 0,6-5 0 0,-6 5 0 15,0 5 0-15,1-5 15 0,-7 1-3 0,1-6 0 0,-12 0 7 0,6 0 1 16,0 0 0-16,0 0 0 0,0-5-20 0,0 1-16 16,11-1 4-16,0-5 0 0,0 0 24 0,1 0 4 15,-1-5 2-15,11 5 0 0,-5 0-10 0,6 0-8 16,-6 5 9-16,-6-5-9 0,0 0 0 0,-5 1 8 15,-1 4-8-15,-5 0 0 0,0 0 0 0,-5-5 11 16,-1 0-11-16,0 0 10 0,-5 5-10 0,5 0 0 16,0-5 0-16,1 5 0 0,-1-4 0 0,0-1 0 15,0 0 0-15,1-5 12 0,5 5-12 0,0 0 0 16,0-5 0-16,-1 0 0 0,1 0 0 0,0-5 0 16,6 0 0-16,-6-5 0 0,5 10 0 0,-5-5 0 15,6 5 0-15,-6 0 0 0,0-5 0 0,0 5 0 16,-6 0 0-16,0-4 0 0,-5 4 0 0,0-5 0 15,-1 5 0-15,1 0 0 0,-6 0 0 0,0 0 0 16,0-5 0-16,0 5 0 0,0 0 0 0,-6-5 0 0,0 5 0 0,6 0 0 16,-5-5 0-16,4 5 0 0,1-10 0 15,0 0 0-15,0 5 0 0,0 0 12 0,0-5-12 0,0 5 12 16,-5 0-12-16,5 0 0 0,-6-5 0 0,6 5 8 16,-17-5-8-16,11 0 0 0,-11 0 0 0,0 0-11 15,6 0 11-15,-6 0 0 0,0 0 0 0,0 0 0 16,0 0 11-16,0 0-3 0,0 0 0 0,0 0 0 15,0 0-8-15,0 0 0 0,11 5 0 0,-11-5 0 16,0 0 0-16,0 0 0 0,17 10 0 0,-6-5 0 16,1 0-8-16,-7 0 8 0,12 1 0 0,0-1 0 15,-5 0 0-15,-12-5 0 0,0 0 0 0,0 0 0 0,0 0-8 16,0 0 8-16,0 0 0 0,0 0 0 0,0 0 0 0,0 0 0 16,0 0 0-16,0 0 0 0,0 0 0 0,0 0 0 15,0 0-9-15,-17-5 9 0,0 0 0 0,0 5-8 16,0-6 8-16,5 6 0 0,-5 0-12 0,6-5 12 15,-6 0-12-15,0-5 12 0,6 5-16 0,0 0 4 16,-6 0 1-16,11-5 0 0,-5 5 11 0,5-5-12 16,-5 0 12-16,5 0-12 0,0 5 12 0,-5-10 0 15,11 5 0-15,-6-10-8 0,1 10 8 0,5-5 0 16,5 0 0-16,-5 5 0 0,0-6 0 0,0 16 0 16,6-10 0-16,5 5 0 15,-5-5-21-15,-6 10-9 0,0 0-2 0,17 5 0 0,0-5 32 0,0 5 0 16,-17-5 0-16,23 5 0 0,-6 5 0 0,5 0 0 0,-5 6 0 15,-6 4-9-15,-5-5 1 0,0 10 0 16,-1 0 0-16,-10 0 0 0,-1-5 8 0,-5 0 0 0,-6 0 0 0,5 1 0 16,-10-1 0-16,5-5 0 0,-11-5 8 0,11 0-8 15,-6 0 8-15,0-5-8 0,1-5 10 0,-1 0-10 16,6-5 0-16,-5 0 0 0,-1 0 0 0,0-5 0 16,6 0 0-16,0 0 0 0,0 0 0 0,6-5 0 15,0-6 0-15,-1 6 0 0,1-5 0 0,11 5 0 16,-5-5 0-16,5 5 0 0,0-5 0 0,5 5 0 15,6 5 0-15,-5 0 0 0,5 0 0 0,1 5 0 16,5 0 8-16,-6 5-8 0,6 0 0 0,0 0 9 16,0 10-9-16,0-5 0 0,6 0 0 0,-6 0 0 15,5 0 0-15,1 0 0 0,-6 0 0 0,5-5 0 0,-10 5-11 16,5-5 11-16,5 5-8 0,-5 0 8 0,-5-5-17 16,4 0 1-16,-16 0 1 0,6-5 0 15,5 0-22-15,-11 5-5 0,0 0-1 0,0 0-750 16,-17-5-151-16</inkml:trace>
  </inkml:traceGroup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0:48.6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8D2E00-CEA5-4E39-837F-AA4EBECBB94C}" emma:medium="tactile" emma:mode="ink">
          <msink:context xmlns:msink="http://schemas.microsoft.com/ink/2010/main" type="inkDrawing" rotatedBoundingBox="13375,15825 18769,15605 18787,16032 13392,16253" semanticType="callout" shapeName="Other"/>
        </emma:interpretation>
      </emma:emma>
    </inkml:annotationXML>
    <inkml:trace contextRef="#ctx0" brushRef="#br0">11 286 936 0,'0'0'41'0,"0"0"9"0,6-10-40 0,0-5-10 0,-1 10 0 0,7-5 0 16,-12 10 100-16,11-10 19 0,0 0 3 0,6 0 1 15,-5 5-7-15,5-5 0 0,5 10-1 0,-5-5 0 16,6 10-56-16,-6 0-11 0,0 0-3 0,-6 10 0 16,6 0-18-16,-6 5-4 0,6 5-1 0,-11 1 0 15,0-1-6-15,-1 0-2 0,-5 0 0 0,0 0 0 16,-11-5-5-16,5 0-1 0,-5 5 0 0,5-10 0 16,-11 1-8-16,6-1 12 0,-6-5-12 0,0 5 12 15,0-10-12-15,0 0 0 0,0-5 9 0,0 0-9 16,0-5 0-16,-5 0 9 0,5-10-9 0,5 5 0 15,1-5 12-15,0-6-12 0,-1 1 12 0,1 0-12 16,5-5 28-16,6-5 0 0,6-5-1 0,0 5 0 16,-6-6-16-16,11 6-3 0,6 0-8 0,-6 5 12 0,6 0-12 15,-5 5 8-15,5 5-8 0,0 5 0 0,0 5 0 16,0 5 0-16,0 0 0 0,-1 10-10 0,7 0 10 0,-6 0-12 16,0 5 12-16,0 0-12 0,0-5 12 0,0 5 0 15,0 0 0-15,-6 5-8 0,-5-5 8 0,5 0-10 16,0 0 10-16,-5-5-10 0,-6-10-3 0,0 0-1 15,0 0 0-15,0 0 0 0,0 0 6 0,0 0 8 16,0 0-13-16,0 0 5 0,-6 6 8 0,6-6 0 16,0 0 0-16,-11 0 0 0,11 0 0 0,-11 0 0 15,0 0 0-15,-1 0 0 0,-5-6 0 0,6 6 0 16,-6-5 0-16,6 5-8 0,-1 0 8 0,1 0-10 16,-6 5 10-16,6 1-10 0,-1-6 10 0,12 0 0 15,-11 0-9-15,11 0 9 0,0 0 0 0,0 0 0 16,0 0-9-16,0 0 9 0,0 0 0 0,0 0 0 0,0 0-8 15,0 0 8-15,0 0 0 0,0 0 0 0,0 0-8 0,0 0 8 16,0 0 0-16,11-6 0 0,-11 6 0 16,0 0 0-16,0 0 0 0,12-5 0 0,-12 5 0 0,0 0 0 15,0 0 0-15,0 0 0 0,0 0 0 0,0 0 0 16,0 0 0-16,0 0 0 0,0 0 0 0,0 0 0 16,11 5 0-16,-11-5 0 0,6 6 0 0,-6-6 0 15,0 0 0-15,17 5 0 0,-6 5 0 0,-11-10 0 16,0 0 0-16,11 5 0 0,-11-5 0 0,0 0 0 15,0 0 0-15,12 10 11 0,-12-10-11 0,0 0 10 16,0 0-10-16,0 0 8 0,0 0-8 0,0 0 8 16,0 0-8-16,11 10 0 0,-11-10 0 0,0 0 0 15,0 0 8-15,0 0-8 0,0 0 8 0,0 0-8 0,0 0 8 0,0 0-8 16,0 0 0-16,0 0 8 0,0 0-8 0,0 0 0 16,0 0 0-16,0 0 0 0,0 0 0 0,0 0 0 15,0 0 0-15,0 0 0 0,0 0 0 0,0 0 0 16,0 0 0-16,0 0 8 0,0-10-8 0,0 10 0 15,0 0 0-15,0 0 0 0,0-10 0 0,0 10 0 16,0 0 0-16,0 0 0 0,0 0 0 0,0 0 0 16,0 0 0-16,0 0 0 0,0 0 0 0,0 0 0 15,0 0-9-15,0 0 9 0,0 0 0 0,0 0 0 16,0 0 0-16,0 0 0 0,0 0 0 0,0 0 0 16,0 0 0-16,0 0 0 0,0 0 0 0,0 0 0 15,0 0 0-15,0 0 0 0,0 0 0 0,0 0 0 16,0 0 8-16,0 0-8 0,0 0 0 0,0 0 0 0,0 0 8 15,0 0-8-15,0 0 0 0,0 0 0 0,0 0 0 16,0 0 0-16,0 0 0 0,0 0 0 0,0 0 0 16,0 0 0-16,0 0 0 0,0 0 0 0,0 0 0 0,0 0 0 15,0 0 0-15,0 0 0 0,0 0 0 0,0 0 0 16,0 0-9-16,0 0 9 0,0 0-13 0,0 0 5 16,0 0 8-16,0 0 0 0,0 0 0 0,0 0-8 15,0 0 8-15,0 0 0 0,0 0 0 0,11 10 0 16,-11-10 0-16,0 0 0 0,12 10 0 0,-1 0 0 15,-11-10 0-15,11 5 0 0,-11-5 0 0,12 0 0 16,4 0 0-16,-4 5 0 0,-1-5 8 0,0 0-8 16,-11 0 8-16,17 0-8 0,6 0 10 0,-6 0-10 15,0 0 10-15,0 5-10 0,6-5 10 0,-1 0-10 0,1 0 12 16,-1 0-4-16,7 0-8 0,-1 0 12 0,0 0 0 0,6 0-1 16,-6 0 0-16,6-5 0 0,-5 5 1 0,5-5 0 15,5 0 0-15,6 5 0 0,-5-5-4 0,5 0 0 16,0 5 0-16,6-5 0 0,0 5 4 0,0 0 0 15,6-5 0-15,-6 5 0 0,5-5 3 0,1 5 1 16,5 0 0-16,11-5 0 0,-10 5 3 0,10-5 1 16,1-5 0-16,5 5 0 0,-6-1-20 0,1 1 10 15,-6 0-10-15,11-5 8 0,-11 5-8 0,5 0 0 16,1-5 9-16,5 5-9 0,-11 0 0 0,5 0 9 16,1-5-9-16,11 5 0 0,-12-5 8 0,1 5-8 15,-1-5 0-15,7 5 0 0,-7 0 0 0,6-5 0 16,-5 5 0-16,-1 0 0 0,-5 0 0 0,6 0 0 15,-1 0 0-15,6 0 0 0,-5 0 0 0,-6 5 0 16,5 0 0-16,1 0 0 0,-1-5 0 0,1 5 0 0,-1 0 0 16,1-5 0-16,-6 5 0 0,0-5 0 0,-12 0 0 15,12 5 0-15,-11 0 0 0,-7-5 0 0,1 0 0 0,6 5 0 16,-12-6 0-16,0 1 0 0,1 5 0 0,-7-5 0 16,1 5 8-16,-6 0-8 0,0 0 0 0,-6 0 0 15,6 0 0-15,-11 0 0 0,5 0 0 0,-6 0 0 16,-5 0 8-16,0 0-8 0,-5 0 0 0,-12 0 0 15,0 0 0-15,0 0 0 0,0 0 0 0,0 0 0 16,0 0 0-16,0 0-11 0,0 0 11 0,0 0-13 16,0 0 13-16,0 0 0 0,0 0 0 0,0 0 0 15,0 0 0-15,0 0 0 0,0 0 0 0,11 0 0 16,6 0 0-16,-11 0 0 0,-6 0 0 0,0 0 0 0,11 0 0 16,6-5 0-16,0 0 0 0,-6 5 0 0,-5-5 0 0,5 5 0 15,6-5 0-15,-6 5 0 0,6 0 0 0,0-5 0 16,-5 5 0-16,5 0 0 0,-6 0 8 0,-11 0-8 15,0 0 0-15,17 5 0 0,-6-5 13 0,1 0-4 16,-12 0-1-16,0 0 0 0,16 5-8 0,-16-5 0 16,0 0 0-16,0 0-11 0,6 0 11 0,-6 0 0 15,0 0 0-15,0 0 0 0,0 0 0 0,0 0 0 16,0 0 0-16,0 0 0 0,0 0 0 0,0 0 0 16,0 0 0-16,0 0 0 0,0 0 0 0,0 0 0 15,0 0 0-15,0 0 0 0,0 0 0 0,0 0-8 16,0 0 8-16,0 0-8 0,0 0-11 0,0 0-1 15,0 0-1-15,-11 5 0 16,0-5-28-16,-1 0-6 0,1 0-1 0,-6 0 0 0,6-5 40 0,11 5 7 16,0 0 9-16,-6-5-13 0,0 0 13 0,1-5 0 0,-7 0 0 0,12 0-9 15,0 5 9-15,0-5 0 0,-5 0 0 0,-1 0 0 16,12 0 10-16,-6 10-2 0,0-10-8 0,0 10 12 16,0 0-12-16,0 0 11 0,11 0-11 0,-11 0 10 15,11 10-10-15,1 5 0 0,-1 0 0 0,-5 0 0 16,-1 5 9-16,1 0 3 0,0 0 1 0,-6 1 0 15,-6-1-4-15,0 5-1 0,-5-5 0 0,0 5 0 16,-1-5 20-16,-5-5 3 0,0 0 1 0,-5-5 0 16,5 5-32-16,0-10 0 0,6 1 0 0,-1-1 0 15,-10-5 0-15,10-5 0 0,-5 5 0 0,12-6 0 16,-12 1 0-16,11-5 0 0,0 0 0 0,1-5 0 0,-1 0 0 16,0 0 0-16,1 0 0 0,10-5 0 0,1-5 8 0,0 5 0 15,5 5-8-15,0-11 12 0,1 11-12 0,-1-5 0 16,-5 5 0-16,-1 5 0 0,12 5 0 0,0-5-8 15,0 10 8-15,0 0-13 0,0 0 13 0,0 0 0 16,0 0 0-16,0 10 0 0,0-5 0 0,0 5 0 16,0 0 0-16,-6 5 0 0,1-5 0 0,-7 5 0 15,6-4 0-15,-11 4 0 0,0-15 0 0,0 10 0 16,-5 5 0-16,-1-5-9 0,1 0 9 0,-7 0 14 16,1-5-3-16,-6 5-1 15,0-5-40-15,0 5-8 0,6-5-2 0,-6 0-1036 0</inkml:trace>
  </inkml:traceGroup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0:51.19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5AD9429-D874-4540-A007-B88204B74712}" emma:medium="tactile" emma:mode="ink">
          <msink:context xmlns:msink="http://schemas.microsoft.com/ink/2010/main" type="inkDrawing" rotatedBoundingBox="13599,17644 18903,17285 18925,17613 13621,17971" semanticType="callout" shapeName="Other"/>
        </emma:interpretation>
      </emma:emma>
    </inkml:annotationXML>
    <inkml:trace contextRef="#ctx0" brushRef="#br0">-2 477 1450 0,'0'-10'64'0,"6"5"14"0,-6-5-62 0,5-5-16 15,-5 0 0-15,12 5 0 0,-7 0 68 0,12 0 10 16,-5 0 2-16,-1 5 1 0,6 0-39 0,0 5-8 0,0 0-2 0,0 5 0 16,-6 5-21-16,6 0-11 0,0 5 10 0,-6 0-10 15,1 5 20-15,-7-5-3 0,1 10 0 0,0-5 0 16,-1 0-6-16,1 0-2 0,-6-4 0 0,0 4 0 15,-6-5 3-15,6 0 0 0,-5 0 0 0,-7-5 0 16,7 0-4-16,5-10 0 0,-17 10 0 0,5-5 0 16,1-5-8-16,-6 0 0 0,11-5 9 0,-5 0-9 15,0-5 10-15,0 0-2 0,11 0-8 0,-6-5 12 16,6 0 0-16,0-5 0 0,6 5 0 0,5-6 0 16,-6-4-12-16,7 5 11 0,-1 0-11 0,0 0 10 15,6 5-10-15,-5 5 0 0,5 0 0 0,0 5 0 16,-6 5-12-16,6 0 12 0,-6 5-10 0,6 0 10 15,-6 5-10-15,1 0 10 0,5 0-10 0,-6 0 10 16,0 5 0-16,1 0-9 0,-7 0 9 0,7 0 0 0,-7-5-9 0,-5-10 9 16,0 0-10-16,0 10 10 0,0-10-13 0,0 0 3 15,0 10 1-15,0-10 0 0,-11 11 9 0,5-1 0 16,-5-5 0-16,0 0 0 0,-1 0 0 0,1-5 0 16,-6 0 0-16,0 0 8 0,6-5-8 0,0 5 0 15,-6-5 0-15,5 0 8 0,1 0-8 0,0 0 8 16,5-11-8-16,0 6 8 0,1 0-8 0,-1 5 0 15,0-5 0-15,6 10 0 0,0-15 0 0,0 5 0 16,0-5 0-16,6 0 0 0,-6 15-11 0,6-10 11 16,5-5-13-16,-5 5 5 0,5-5-3 0,-5 10 0 15,5-5 0-15,0 5 0 0,1 0 11 0,-1 0 0 16,0-6 8-16,6 6-8 0,0 0 18 0,-6 0-1 0,6 5 0 16,6 5 0-16,-6-5-5 0,0 5 0 0,6-5-1 0,-6 0 0 15,5 5-2-15,6-5 0 0,-5 6 0 0,5-6 0 16,-5-6 3-16,11 12 0 0,0-6 0 0,11 5 0 15,0-5 6-15,12-5 2 0,-1 5 0 0,1 0 0 16,0 0-20-16,5 0 10 0,-6-6-10 0,6 6 8 16,-5 0 11-16,5 0 1 0,-5 0 1 0,-1 0 0 15,-5 0 15-15,0 0 2 0,0 0 1 0,0 6 0 16,0-6-39-16,0 0 0 0,0 5 0 0,-6 0 0 16,6 0 0-16,0-5 0 0,5 0 0 0,-5 0-8 15,6 0 8-15,-1 0 0 0,6 0 0 0,1 0 0 16,-7-5 12-16,6 0-3 0,12 5 0 0,-6-5 0 0,0-1-9 15,-6-4 0-15,0 5 0 0,0-5 8 0,-5 10-8 16,5-5 0-16,0-5 0 0,-5 10 0 0,11-5 0 0,-12 5 0 16,-5-5 0-16,0 5 0 0,11 0 0 0,-5 0 0 15,5-5 11-15,-5 5-11 0,-1 0 0 0,1 0 0 16,-6 0 0-16,5 0 0 0,1-5 0 0,-1 5 0 16,-5 0 0-16,11 0-10 0,-5 0 10 0,0 0 0 15,-12-5 0-15,0 5 0 0,12 0 0 0,-12 0 0 16,0-5 10-16,0 5-10 0,-5-5 0 0,-1 5 0 15,1 0 0-15,0 0 0 0,-1 0 0 0,1-5 0 16,-6 0 0-16,5 0 0 0,-10 0 0 0,-1 0 0 16,-5 5 0-16,5 0 0 0,0-5 0 0,-11 5 8 0,0 0-8 15,0 0 0-15,0 0 0 0,0-5 8 0,-6 0-8 16,-11 5 0-16,0 0 8 0,0 0-8 0,0 0 0 0,0 0 9 16,0 0-9-16,0 0 12 0,0 0-12 0,0 0 12 15,0 0-12-15,0 0 0 0,0 0 9 0,0 0-9 16,0 0 0-16,12 0 0 0,-7-5 0 0,6 0 8 15,1 0-8-15,-1 0 8 0,-5 0-8 0,11 0 8 16,0-5-8-16,0 5 0 0,0-5 0 0,-6 5 0 16,6 0 0-16,-6-6 0 0,-11 11 0 0,6-5 0 15,11 0 0-15,-6 5 0 0,0 0 0 0,1-5-8 16,-12 5 8-16,11 0 0 0,12-5 0 0,-6 5 0 16,0 0 0-16,0-5 0 0,5 5 0 0,1 0 0 15,-1-5 0-15,-5 5 0 0,0-5 0 0,0 5 0 16,0 0 0-16,0-10 0 0,0 10 0 0,-5-5 0 15,-12 5 0-15,11 0 0 0,-11 0 0 0,0 0 0 0,0 0 0 0,0 0 0 16,0 0 0-16,0 0 0 0,0 0 30 16,0 0 2-16,0 0 0 0,0 0 0 0,0 0-32 0,0 0 0 15,0 0 0-15,0 0 0 0,0 0 0 0,0 0 0 16,-11 0 0-16,-1 5 0 0,7-5 0 0,-7 0 0 16,1 5 0-16,5-5 0 15,-5 0-20-15,5 0-9 0,6 0-3 0,-11-5 0 0,0 5 32 0,11 0 0 16,-12 0 0-16,12 0 0 0,-11-5-12 0,11 5 3 15,0 0 1-15,-11-5 0 0,5 0-4 0,-5-5 0 16,0 5 0-16,11 5 0 0,-6-10 0 0,0 5 0 16,-5-5 0-16,5 0 0 15,1 0-16-15,-1-5-4 0,0 5-1 0,6 10 0 0,-5-10 33 0,5 0 0 16,0 10 0-16,0 0 0 0,0 0 0 0,0 0-8 16,0 0 8-16,11-5 0 0,-11 5-8 0,6-5 8 0,-6 5-12 15,17 0 12-15,-6 5 0 0,0 0-8 0,1 5 8 0,-1 0 0 16,0 0 0-16,-5 5 9 0,-6-15-1 15,0 15 0-15,5 0-8 0,-5 0 0 0,-5 0 0 0,-7-5 0 16,-4 0 31-16,4 0 1 0,-5-5 0 0,0 0 0 16,-5 0-32-16,5 0 0 0,-6-5 0 0,6 5 0 15,0-10 0-15,17 5 0 0,-11-5 0 0,-1 0 0 16,1-5 10-16,-6 5-10 0,12 0 10 0,-7 0-10 16,12 5 0-16,-11-10 8 0,5 5-8 0,6 5 0 15,0 0 0-15,0 0 0 0,0 0 8 0,0 0-8 16,0 0-100-16,0 0-22 0,17 0-5 0,-5 0-1 15</inkml:trace>
  </inkml:traceGroup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0:53.1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E2B288-95E5-4E49-9358-33C08AA9A73C}" emma:medium="tactile" emma:mode="ink">
          <msink:context xmlns:msink="http://schemas.microsoft.com/ink/2010/main" type="inkDrawing" rotatedBoundingBox="18182,17479 18587,17319 18626,17418 18221,17578" semanticType="callout" shapeName="Other"/>
        </emma:interpretation>
      </emma:emma>
    </inkml:annotationXML>
    <inkml:trace contextRef="#ctx0" brushRef="#br0">24 238 1256 0,'0'0'56'0,"0"0"11"0,-6-15-54 0,1 5-13 16,-1 0 0-16,0 5 0 0,6 5 31 0,0 0 3 15,0 0 1-15,0-10 0 0,0 0 22 0,6 5 5 16,-6 5 1-16,11-10 0 0,1 5-24 0,-1-1-5 16,0 1-1-16,6 0 0 0,0 0-21 0,-6 0-12 15,6 0 12-15,0 5-12 0,0 0 0 0,0-5 0 16,0 5 0-16,0-5 0 0,0 5 15 0,-5-5-4 15,-1 5-1-15,0 0 0 0,0 0-19 0,-5 0-4 16,-6 0-1-16,0 0 0 0,0 0 22 0,11 0 5 0,-11 0 1 16,0 0 0-16,0 0-2 0,0 0-1 0,0 0 0 0,0 0 0 15,0 0 7-15,0 0 2 0,0 0 0 0,0 0 0 16,0 0-8-16,0 0 0 0,0 0-1 0,0 0 0 16,0 0-11-16,-5 15 8 0,5-15-8 0,0 0 8 15,0 0-8-15,0 0 0 0,0 0 0 0,0 0 0 16,0 0 12-16,0 0-4 0,0 0 0 0,0 0 0 15,0 0 4-15,-6-5 0 0,0-5 0 0,6 0 0 16,6-5 3-16,5 5 1 0,6-5 0 0,0 0 0 16,0 0-16-16,-5 5 0 0,-1 0 0 0,0 5 0 0,1 0 0 15,-7 0 0-15,-5 5 0 0,0 0-10 0,12 5 10 16,-12-5-10-16,0 0 10 0,-6 20-10 0,6-10 10 16,-6 5-13-16,1 0 5 0,-1 0 8 0,-11-5-8 0,6 0 8 15,5 0 0-15,-5 0 0 16,-6 0-101-16,5 0-16 0,7 0-3 0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F3A0AF-ABDD-4548-ADE2-F26048E8F470}" emma:medium="tactile" emma:mode="ink">
          <msink:context xmlns:msink="http://schemas.microsoft.com/ink/2010/main" type="inkDrawing" rotatedBoundingBox="11821,12628 11928,5350 12143,5353 12036,12631" semanticType="callout" shapeName="Other">
            <msink:sourceLink direction="with" ref="{A884330D-ABED-495D-ADCC-80262D071D08}"/>
            <msink:sourceLink direction="with" ref="{23C25E93-5332-4615-87DB-6A99961FE638}"/>
          </msink:context>
        </emma:interpretation>
      </emma:emma>
    </inkml:annotationXML>
    <inkml:trace contextRef="#ctx0" brushRef="#br0">1268-6973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  </inkml:traceGroup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1:04.16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15:31:01.771"/>
    </inkml:context>
  </inkml:definitions>
  <inkml:traceGroup>
    <inkml:annotationXML>
      <emma:emma xmlns:emma="http://www.w3.org/2003/04/emma" version="1.0">
        <emma:interpretation id="{19509B43-7B6B-43A2-8DBD-E79DEB9A1D87}" emma:medium="tactile" emma:mode="ink">
          <msink:context xmlns:msink="http://schemas.microsoft.com/ink/2010/main" type="writingRegion" rotatedBoundingBox="1928,941 33640,-360 34463,19693 2751,20995"/>
        </emma:interpretation>
      </emma:emma>
    </inkml:annotationXML>
    <inkml:traceGroup>
      <inkml:annotationXML>
        <emma:emma xmlns:emma="http://www.w3.org/2003/04/emma" version="1.0">
          <emma:interpretation id="{5886D349-B085-4C23-9B39-81F783DDD562}" emma:medium="tactile" emma:mode="ink">
            <msink:context xmlns:msink="http://schemas.microsoft.com/ink/2010/main" type="paragraph" rotatedBoundingBox="3498,678 33665,-109 33714,1782 3547,25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FC3C286-3358-40C3-8D81-C1B5AEA7C9F3}" emma:medium="tactile" emma:mode="ink">
              <msink:context xmlns:msink="http://schemas.microsoft.com/ink/2010/main" type="line" rotatedBoundingBox="3498,678 33665,-109 33714,1782 3547,2571"/>
            </emma:interpretation>
          </emma:emma>
        </inkml:annotationXML>
        <inkml:traceGroup>
          <inkml:annotationXML>
            <emma:emma xmlns:emma="http://www.w3.org/2003/04/emma" version="1.0">
              <emma:interpretation id="{5FD0F724-5829-44D0-AEFD-9404EB90E26B}" emma:medium="tactile" emma:mode="ink">
                <msink:context xmlns:msink="http://schemas.microsoft.com/ink/2010/main" type="inkWord" rotatedBoundingBox="3512,1213 5035,1173 5070,2531 3547,257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1284 452 403 0,'0'0'36'0,"0"0"-36"16,5-10 0-16,1-5 0 0,0 0 214 0,-6 15 36 15,0 0 7-15,0 0 2 0,0 0-150 0,0 0-29 16,-12 0-7-16,7 0-1 0,5 0-13 0,-12 5-3 15,1 5-1-15,-11 10 0 0,-1 10-28 0,-5 5-6 16,-6 6-1-16,0 4 0 0,0-5-1 0,6 5-1 16,5-4 0-16,0 4 0 0,12-5-9 0,5 0-1 15,6-5-8-15,0-4 12 0,12-1-12 0,-1-5 0 16,0 0 0-16,1 0 0 0,5-5 0 0,0-5 0 16,-1 0 0-16,7 1 0 0,0-11 19 0,-1-5 1 15,-5 0 0-15,12-5 0 0,5-5-10 0,-1-1-2 16,-4-4 0-16,-1 0 0 0,0 0 3 0,1-5 0 15,-7 0 0-15,1-5 0 0,-1 0 8 0,-10-5 1 16,5-6 1-16,-6-4 0 0,-5 0 11 0,5-10 3 16,-5 4 0-16,-1-4 0 0,1 10-17 0,0-5-3 0,-6 4-1 15,0 11 0-15,0-5-14 0,0 10 0 0,0 10 8 16,-6-5-8-16,0 10 0 0,1 0 0 0,-1 0 0 0,-5 10 0 31,-6 0-122-31,0 10-27 0</inkml:trace>
          <inkml:trace contextRef="#ctx0" brushRef="#br0" timeOffset="-1429.2984">0 50 1270 0,'0'0'28'0,"0"0"5"0,0 0 2 0,0 0 1 0,0 0-28 0,0 0-8 0,0 0 0 15,0 0 0-15,0 0 72 0,0 0 12 0,0 0 4 16,0 0 0-16,0 0-28 0,0 0-4 0,0 0-2 0,0 0 0 15,11 0-10-15,-11 0-3 0,0 0 0 0,17 5 0 16,0-5 0-16,0 5 0 0,0 0 0 0,6-5 0 16,-1 5 7-16,7-5 2 0,10-5 0 0,-5 5 0 15,0-5-15-15,6 0-3 0,11 0-1 0,0 0 0 16,5 0 6-16,1 5 2 0,-1-10 0 0,6 5 0 16,-5 5-26-16,-6-5-5 0,-6 0 0 0,-5 0-8 15,-1 5 9-15,-5-5-9 0,-6 5 0 0,1 0 9 16,-7 0-9-16,-5 0 0 0,0 0 0 0,-11 0 0 15,-6 0-17-15,11 0-3 0,1-5 0 0,-12 5 0 16,0 0-26-16,0 0-6 0,0 0 0 16,0 0-1-16,0 0-159 0,0 0-31 0</inkml:trace>
          <inkml:trace contextRef="#ctx0" brushRef="#br0" timeOffset="-1138.2549">447 206 460 0,'0'0'20'0,"0"0"5"0,0 0-25 0,0 0 0 16,0 0 0-16,0 0 0 0,0 0 145 0,0 0 24 16,0 0 5-16,0 0 1 0,0 0-57 0,0 15-11 15,-6 0-3-15,6 10 0 0,-11 0 15 0,0 15 2 16,-6 6 1-16,0 9 0 0,0 10-13 0,0 1-2 15,5 9-1-15,-5-10 0 0,12 1-40 0,-7-6-8 0,-5 0-2 0,6-4 0 16,0-1-20-16,0-5-4 0,-1-4 0 16,-5-6-1-16,6-5-17 0,0 0-3 0,-6-5-1 0,5-5 0 15,7 1-10-15,-1-6 0 0,-5 0 0 0,11-5-11 32,-6-5-117-32,6 5-24 0,0-5-5 0,6 0-850 0</inkml:trace>
        </inkml:traceGroup>
        <inkml:traceGroup>
          <inkml:annotationXML>
            <emma:emma xmlns:emma="http://www.w3.org/2003/04/emma" version="1.0">
              <emma:interpretation id="{1A7DE20C-2B1D-4118-81EE-8CF16B8C9A9C}" emma:medium="tactile" emma:mode="ink">
                <msink:context xmlns:msink="http://schemas.microsoft.com/ink/2010/main" type="inkWord" rotatedBoundingBox="7651,675 11389,578 11424,1899 7686,199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87.7936">5310 372 1555 0,'28'-15'138'0,"-16"5"-110"0,5 5-28 0,0-11 0 0,5 6 64 0,1 5 7 16,-6 0 1-16,-6 0 1 0,-11 5-13 0,0 0-2 15,0 0-1-15,0 0 0 0,0 0 5 0,-11 10 1 16,-6 5 0-16,-6 6 0 0,-5-1-31 0,5 5-5 15,1 0-2-15,-1 0 0 0,1 5-9 0,5 0-3 16,0 1 0-16,11-6 0 0,0 5-13 0,6 0 0 16,6-10 0-16,0 0 0 0,5-5-12 0,6-5-6 15,0 0-1-15,5-5 0 0,1-5 2 0,5-5 0 16,6-5 0-16,-5 0 0 0,-1-5-3 0,-6 0-1 16,1-5 0-16,-6-5 0 0,-6 10 8 0,6-5 1 15,-11 5 1-15,5-5 0 0,-5-11 33 0,-6 11 6 16,0 0 2-16,0 0 0 0,-6 0-18 0,-5 5-3 15,0 0-1-15,-6 5 0 0,-6 5 3 0,-5 0 0 16,-6 5 0-16,-6 0 0 0,-5 5-25 0,0 0-5 16,-6 5-1-16,11 0-655 15,-5 0-131-15</inkml:trace>
          <inkml:trace contextRef="#ctx0" brushRef="#br0" timeOffset="746.5579">4988-96 1364 0,'0'-30'30'0,"5"10"6"0,1 0 2 0,-6 0 0 0,0 5-30 0,-6 0-8 16,1-1 0-16,-6 1 0 0,-1 0 46 0,-5 0 8 15,-5 5 2-15,-7 0 0 0,-5 10-26 0,0 5-5 16,-5 0-1-16,-6 10 0 0,-6 0 4 0,6 10 1 16,-1 1 0-16,1 9 0 0,0-5-8 0,0 5-1 15,11 5-1-15,0 1 0 0,0-6-19 0,5-5 0 16,7 0 0-16,5 0 0 0,0 0 0 0,11 1 0 16,1-6 0-16,5-5 0 0,5 0 0 0,7-5 0 15,5 5-11-15,0-5 11 0,5 5 0 0,1 0 0 16,-1 6 8-16,7-6-8 0,-7-5 26 0,1 5-1 15,0 0 0-15,-7-5 0 0,-4 0 14 0,-1 10 2 16,-5 0 1-16,-6 6 0 0,-6-11 14 0,0 5 2 16,-11 0 1-16,-5 5 0 0,-1 0-17 0,1 0-3 15,-7-4-1-15,7-6 0 0,-12 0-26 0,11-5-12 0,-5-5 10 16,0 0-10 0,5 0-101-16,0 0-27 0,1-10-4 0,5-5-508 0,5-5-102 0</inkml:trace>
          <inkml:trace contextRef="#ctx0" brushRef="#br0" timeOffset="1317.8317">6136-503 2214 0,'0'-15'48'0,"5"0"11"0,1 5 1 0,0 0 3 0,5 0-51 16,-5 10-12-16,-6 0 0 0,0 0 0 0,11 0 64 0,6 10 9 16,0 5 3-16,0 10 0 0,0 5-52 0,-6 15-9 15,1 1-3-15,-1 9 0 0,0 5 18 0,-11 6 3 16,0 4 1-16,0 5 0 0,0 1-7 0,-6-6-2 15,-5 6 0-15,6 4 0 0,-7-5-25 0,7 1 0 16,-12-1-12-16,5-4 12 16,-5-11-154-16,0 0-23 0,0-10-5 0</inkml:trace>
          <inkml:trace contextRef="#ctx0" brushRef="#br0" timeOffset="1639.4655">6464 15 1785 0,'0'0'159'0,"0"0"-127"0,-6-10-32 0,6 10 0 16,0 0 65-16,0 0 7 0,0 0 2 0,11 20 0 15,1 5-14-15,5 5-2 0,-12 0-1 0,1 16 0 16,5-6-22-16,-5 5-5 0,5 0-1 0,-5 11 0 16,5-11 15-16,1 5 2 0,-1-5 1 0,6 1 0 15,0-6-22-15,0 0-4 0,0-5-1 0,0-5 0 16,-6-5-20-16,6-4 0 0,-6-11 0 0,6 0 0 15,0-5 30-15,-5-5 2 0,-1 0 0 0,0-5 0 16,6-5-16-16,-6-5-4 0,1-1 0 0,-1-9 0 16,0-10 7-16,1 5 1 0,-1-5 0 0,6-5 0 15,-6-6 9-15,6-4 3 0,6 0 0 0,-1 5 0 0,7-6-32 0,-1 6-16 16,0 0 1-16,6 5 1 0,-5-1 22 0,-1 11 4 16,-6 0 0-16,-5 5 1 15,0 5-121-15,0 0-25 0,-11 5-5 0,0 5-1032 16</inkml:trace>
          <inkml:trace contextRef="#ctx0" brushRef="#br0" timeOffset="1966.6949">7357 372 1612 0,'12'0'144'0,"5"5"-116"16,5-5-28-16,1 0 0 0,11 0 56 0,-6 0 4 15,6-10 2-15,0 5 0 0,0-5-23 0,-6 0-5 16,6-6-1-16,0 1 0 0,-6-5-12 0,6 5-2 16,-6 0-1-16,-5-5 0 0,0 5 8 0,-6-5 2 15,-6 0 0-15,6 0 0 0,-6-1 5 0,-5 1 2 16,0 0 0-16,-6 5 0 0,-6 0-15 0,6 5-2 16,-11-5-1-16,-1 5 0 0,1 5-1 0,0 0 0 0,-6 0 0 0,0 10 0 15,0 5 15-15,-6 0 2 0,6 0 1 0,-5 5 0 16,-1 5-34-16,6 0 0 0,-11 5 0 0,11 6 0 15,0-1 16-15,0 5-3 0,0-5-1 0,0 0 0 16,6 0-3-16,-1 1-1 0,7-1 0 0,-1-5 0 16,6 0-8-16,0 0-11 0,11-5 3 0,12 5 0 15,-1 6-151-15,12-11-29 16</inkml:trace>
        </inkml:traceGroup>
        <inkml:traceGroup>
          <inkml:annotationXML>
            <emma:emma xmlns:emma="http://www.w3.org/2003/04/emma" version="1.0">
              <emma:interpretation id="{82A4E608-CBB6-4B95-BA13-261F06E9B6C5}" emma:medium="tactile" emma:mode="ink">
                <msink:context xmlns:msink="http://schemas.microsoft.com/ink/2010/main" type="inkWord" rotatedBoundingBox="13434,728 15590,671 15615,1634 13459,169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189.4802">11135-61 1796 0,'0'0'80'16,"0"0"16"-16,0 0-77 0,0 10-19 0,0 11 0 0,0-6 0 15,0 5 64-15,-6 5 10 0,6 0 2 0,-5 10 0 0,5 0-13 0,0 6-3 16,0-6 0-16,0 0 0 15,0 5-35-15,0 0-7 0,5-4-2 0,1-11 0 0,0 0-16 0,-1-10 0 16,1 5 0-16,5-10-691 16,-11-10-141-16</inkml:trace>
          <inkml:trace contextRef="#ctx0" brushRef="#br0" timeOffset="3335.8769">11457-498 2199 0,'0'0'48'0,"0"0"11"0,0 0 1 0,0 0 2 0,0 0-50 0,0 0-12 16,0 0 0-16,0 0 0 15,0 0-104-15,0 0-23 0,12 25-5 0,-12-5-712 0</inkml:trace>
          <inkml:trace contextRef="#ctx0" brushRef="#br0" timeOffset="2933.0292">9942-86 1407 0,'-12'-30'62'0,"12"15"14"0,12-5-61 0,10 5-15 0,1-5 0 0,11 15 0 16,-6-20 88-16,0 14 16 0,1 6 2 0,-1 0 1 15,-5 0-61-15,-1 10-12 0,-5 5-2 0,0 11-1 16,-6-1 2-16,1 5 1 0,-7 5 0 0,7 5 0 16,-12 5-34-16,0 1 0 0,-6-1 0 0,0 5 0 15,1 5 11-15,-1-4-2 0,0-1 0 0,1 0 0 16,-1-5-9-16,6 6 0 0,-6-21 0 0,12 10 0 15,-6-5 0-15,6-10 0 0,-1-5 0 0,1 0 0 16,0-5 10-16,5-5 0 0,0-5 0 0,1-5 0 0,5 0 28 0,0-10 6 16,0 5 0-16,0-5 1 0,5-5-2 0,-5 5-1 15,-6-5 0-15,12 0 0 0,-6-5-7 0,0-1-2 16,6-4 0-16,-1 0 0 0,1-5-9 16,5-5-1-16,0-1-1 0,1 1 0 0,-7 0 5 0,1 0 1 15,0 0 0-15,-1-1 0 0,-11 6-15 0,6-5-2 16,6 5-1-16,0 0 0 0,-1-1-28 0,7 1-6 15,-7 5 0-15,6 10-1 16,-5 0-210-16,0 5-41 0,11 0-9 0,-12 15-606 0</inkml:trace>
          <inkml:trace contextRef="#ctx0" brushRef="#br0" timeOffset="3758.735">11898 30 1450 0,'0'0'32'0,"17"-5"6"0,-17 5 2 0,0 0 1 0,17-10-33 0,-11 0-8 0,5 0 0 0,-11-5 0 15,0 5 88-15,0-1 15 0,0 1 3 0,-5-5 1 16,-1 5-35-16,0 0-6 0,-5 5-2 0,0 0 0 0,-6 0-24 0,0 0-4 15,-6 5-2-15,6 10 0 0,-6 0 18 0,1 0 4 16,-1 0 1-16,-5 10 0 0,-6 6-40 0,11 4-8 16,1 0-1-16,-6 10-8 0,-1 0 20 0,7 6-2 15,-1-6-1-15,6 5 0 0,11-10-25 0,1 5-6 16,-1-9-1-16,6-1 0 0,0-5-8 0,0-10-1 16,11 0-1-16,1-10 0 0,10 0 1 0,7-5 0 15,-7-10 0-15,6 0 0 16,1-5-12-16,-1-5-1 0,0 0-1 0,1-5 0 0,-7-1 24 0,1 1 5 15,-6-10 1-15,0 0 0 0,5 0 8 0,-5-5 0 16,6-1 8-16,0-4-8 0,-6 5 17 0,5 10-1 16,-5 0 0-16,-6 4 0 0,6 6-5 0,-5 10-2 15,-7 0 0-15,-5 10 0 0,0 0 57 0,0 0 11 16,12 5 3-16,-7 15 0 0,-5 0-52 0,6 1-11 16,-6 4-1-16,6 5-1 15,-1 0-73-15,1 0-14 0,0 0-4 0,5 11-628 0,0-16-125 0</inkml:trace>
        </inkml:traceGroup>
        <inkml:traceGroup>
          <inkml:annotationXML>
            <emma:emma xmlns:emma="http://www.w3.org/2003/04/emma" version="1.0">
              <emma:interpretation id="{DC24AB8A-CCC7-4664-B25C-01295FA08B2D}" emma:medium="tactile" emma:mode="ink">
                <msink:context xmlns:msink="http://schemas.microsoft.com/ink/2010/main" type="inkWord" rotatedBoundingBox="17713,789 19157,751 19176,1488 17732,152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552.4513">14206-171 979 0,'0'0'87'0,"11"-10"-70"0,0 0-17 0,6-5 0 16,0-6 134-16,0 1 23 0,6 5 5 0,-1-5 1 15,1 5-57-15,11 0-11 0,0 0-3 0,0 5 0 0,-6-10-22 0,0 10-5 16,-5 5-1-16,5 0 0 0,-5 5-49 0,-6 0-15 16,0 5 0-16,0 5 8 0,-6 5 20 0,0 0 4 15,1 15 0-15,-7 0 1 0,7 15-19 0,-12-4-4 16,0 9-1-16,0 0 0 0,-6 6 6 0,0-6 1 15,1 0 0-15,-7 0 0 0,1-4-7 0,-6-11-1 16,6 0 0-16,-1-5 0 0,1-5-8 0,5 0 0 16,1-10 0-16,5-15 0 0,0 0 28 0,0 0 3 15,0 0 1-15,0 0 0 0,-6-5-10 0,12-5-2 16,-6-5 0-16,0 0 0 0,5 0-12 0,-5-5-8 16,12-5 8-16,-7 0-8 0,7-10 11 0,-1-6-3 15,6 1 0-15,0-5 0 0,6 0-8 0,-6-6 0 16,5 1 0-16,1 0 0 0,11 0 0 0,-6 9 0 15,6 6 0-15,0 5 0 0,-6 0 0 0,12 5 0 16,-6-5 0-16,0 14 0 0,-12 11 12 0,1 10 1 0,-1 6 0 16,-5-1 0-16,6 5-29 0,-6 5-5 0,0 15-2 0,0 5 0 15,-11 5 23-15,-1 1-9 0,1 4 9 0,0 0 0 16,-6-5 0-16,0 1 0 0,-6-6 0 0,6-5 0 16,0-10 0-16,0 0 0 0,-6-5 8 0,6 1-8 15,0-21 0-15,0 0 0 0,0 15 0 0,0-15 0 16,0 0 9-16,0 0-1 0,0 0 0 0,0 0 0 15,0-15-8-15,6 5 0 0,0-1 0 0,5-9 0 16,0 5 0-16,0-10 0 0,1 0 0 0,-1-10 0 16,6 5 22-16,6-6 9 0,-1-4 1 0,1 0 1 15,0 0-25-15,5 10-8 0,-6-11 0 0,7 11 0 0,-7-5 0 16,7 10 0-16,-7 0 0 0,1 15 0 0,-1 0 0 0,-5 10 0 16,-5-5 0-16,-1 10 0 0,0 5 0 0,1 10 0 15,-7 5 0-15,1 5 0 0,0 0 0 0,-6 11 0 16,5-6 0-16,1 15 0 0,-6 0 0 0,0-4-16 15,6-1 4-15,-6 0 0 16,5-10-142-16,1-5-28 0</inkml:trace>
        </inkml:traceGroup>
        <inkml:traceGroup>
          <inkml:annotationXML>
            <emma:emma xmlns:emma="http://www.w3.org/2003/04/emma" version="1.0">
              <emma:interpretation id="{2A939D1C-5821-4320-BB02-455586D5B896}" emma:medium="tactile" emma:mode="ink">
                <msink:context xmlns:msink="http://schemas.microsoft.com/ink/2010/main" type="inkWord" rotatedBoundingBox="19801,252 23496,156 23533,1566 19838,166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933.399">16773-317 1728 0,'40'-30'153'0,"-29"20"-122"0,-17-5-31 16,1-5 0-16,-1 10 52 0,0-11 4 0,6 6 0 0,-5 0 1 16,-18 0 27-16,12 10 4 0,11 0 2 0,0 5 0 15,0 0-54-15,-17 5-12 0,-6 0-1 0,0 15-1 16,-16 5 16-16,5 6 3 0,-6 4 1 0,1 0 0 16,5 10-27-16,0 0-6 0,-6-4-1 0,12 4 0 15,0-5-8-15,11 0 0 0,0-4 0 0,6-1 0 16,-1-5 0-16,7-5 0 0,-1-10 0 0,6 0 0 15,0-15 0-15,0 0 0 0,11 10 0 0,6-10 0 16,0-5-12-16,0-5 12 0,6 0-10 0,-1-10 10 16,12 0 0-16,-5-5 0 0,-7-5 0 0,12-1 0 15,0-4 0-15,0-5 0 0,0-5 0 0,0 10 0 0,-6 4 0 16,0 11 0-16,1-5 0 0,-7 10 0 0,-10-5 30 16,-1 10 12-16,6 5 2 0,-17 5 1 0,0 0-36 0,0 0-9 15,0 0 0-15,0 15 0 0,0 10 0 0,-6 0 0 16,6 5 0-16,6 6 0 0,5-6 20 0,1 5 3 15,-18 0 0-15,6-5 0 16,6 0-242-16,5-4-48 0,17 14-9 0,-11-25-3 0</inkml:trace>
          <inkml:trace contextRef="#ctx0" brushRef="#br0" timeOffset="6189.2131">17191-151 1861 0,'6'-30'82'0,"0"20"18"0,-1-15-80 0,7 4-20 16,5 1 0-16,5-5 0 0,7 5 15 0,-1 0-1 0,-6-5 0 0,1 10 0 16,11 0 96-16,-6 0 19 0,1 10 4 0,-7 5 1 15,1 0-62-15,-1 5-13 0,7 10-3 0,-7-5 0 16,-5 10-27-16,6 5-5 0,-6 5-2 0,0 5 0 16,-11 6-22-16,10-6 0 0,-4 5-12 0,10-5 4 15,1 0 8-15,0 6 0 0,-6-11 0 0,5-5 0 16,1 0 0-16,-6 0 0 0,-6-10 0 0,0 5 0 15,12-5 0-15,-6 0 0 0,-6-15 0 0,6 0 0 16,6 0-258-16,-6-5-50 16,28-10-9-16,-17-5-3 0</inkml:trace>
          <inkml:trace contextRef="#ctx0" brushRef="#br0" timeOffset="6386.2203">18209-558 864 0,'-11'0'76'0,"-6"5"-60"15,0 0-16-15,6 5 0 0,-12 5 277 0,6 5 53 16,-5 0 10-16,-1 10 3 0,-5 0-204 0,-1 6-41 16,-10 4-8-16,-6 10-2 0,11-10-18 0,-12 1-4 15,1-1-1-15,-6 10 0 0,0-5-19 0,1 6-4 16,-1-11-1-16,0 5 0 0,0-5-25 0,6 5-4 16,11-4-2-16,-6 4 0 15,0-5-75-15,7-5-15 0,4 6-4 0,1-6-1091 0</inkml:trace>
          <inkml:trace contextRef="#ctx0" brushRef="#br0" timeOffset="9097.3888">18486-66 806 0,'0'0'72'0,"0"0"-58"15,0 0-14-15,0 0 0 0,0 0 135 0,0 0 24 16,12-5 5-16,-12 5 0 0,0 0-44 0,0 0-8 15,17-5-3-15,-17 5 0 0,0 0-36 0,5-5-7 16,18 5-2-16,5-5 0 0,6 5-50 0,0 0-14 16,-6 5 0-16,6 0-596 15,12-5-123-15</inkml:trace>
          <inkml:trace contextRef="#ctx0" brushRef="#br0" timeOffset="8537.7357">18543-96 403 0,'11'0'36'0,"-11"0"-36"15</inkml:trace>
          <inkml:trace contextRef="#ctx0" brushRef="#br0" timeOffset="8008.7178">19205 0 1440 0,'0'0'64'0,"0"0"12"0,0 0-60 0,0 0-16 16,17 0 0-16,0 0 0 0,5 0 111 0,1 0 19 16,-1-5 4-16,7 5 1 0,-7 0-35 0,7 0-6 15,5 0-2-15,5-10 0 0,1 5-37 0,-6 5-8 16,5 0-2-16,1-5 0 16,-1 0-60-16,7 5-12 0,-7-11-2 0,-5 11-1 15,6-5-157-15,5 0-31 0,40-10-6 0,-17 0-2 0</inkml:trace>
          <inkml:trace contextRef="#ctx0" brushRef="#br0" timeOffset="7805.9002">19504-302 1267 0,'12'-5'28'0,"-1"5"5"0,-11 0 2 0,0 0 1 0,0 0-36 0,0 0 0 16,11-5 0-16,1 0 0 0,-1 0 58 0,6 5 5 15,0 0 1-15,0 0 0 0,5-10 0 0,1 0 0 16,0 0 0-16,-1 0 0 0,7-5-53 0,-7 0-11 16,1-11 0-16,-1 11 0 0,1 0 0 0,-12 0 0 15,1 0 0-15,-7 0 0 0,7-5 43 0,-12 0 5 16,5 5 0-16,-5 0 1 0,0-10-29 0,0-1-5 15,0 1-2-15,-5 0 0 0,5 5-13 0,-6 0 0 16,0 0 8-16,6-5-8 0,-5 0 8 0,5-1 0 16,-6 6-8-16,6 0 12 0,0 0-12 0,0 0-8 15,0-5 8-15,0 5-13 0,-6 10 13 0,6-10 0 16,0-1 0-16,0 6 0 0,0 5 18 0,0 5 6 0,6-10 2 16,-6 15 0-1,0 0-42-15,0 0-8 0,-6-5-1 0,6 5-1 0,0 0 6 0,0 0 0 0,0 0 1 0,0 0 0 16,0 0 82-16,0 0 16 0,0 0 3 0,-5 15 1 15,-1 5-67-15,0 0-16 0,-5 1 0 0,5 9 0 16,-5-5 0-16,5 5 0 0,-5 5 0 0,6 5 0 16,-7 1 55-16,7 4 7 0,-7 0 2 0,7 5 0 15,-1 6-52-15,-5 4-12 0,5 0 0 0,6 6 0 16,-6-6 54-16,1 5 8 0,-1-4 2 0,6-1 0 16,-6-5-46-16,1-4-9 0,-1-6-1 0,6 0-8 15,-6 0 0-15,1-4 0 0,-1-11-10 0,6 5 10 16,-6-5 0-16,-5-5 0 0,5 0 0 0,-5 0 0 15,0-4 0-15,5-1 0 0,-5-10 0 0,0 0 0 16,11-10-238-16,-17-5-50 0</inkml:trace>
        </inkml:traceGroup>
        <inkml:traceGroup>
          <inkml:annotationXML>
            <emma:emma xmlns:emma="http://www.w3.org/2003/04/emma" version="1.0">
              <emma:interpretation id="{ABED6499-F8F3-4F0E-A7A0-1F832081347E}" emma:medium="tactile" emma:mode="ink">
                <msink:context xmlns:msink="http://schemas.microsoft.com/ink/2010/main" type="inkWord" rotatedBoundingBox="24208,178 26054,130 26085,1293 24238,134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362.4759">21631-312 1267 0,'11'-20'56'0,"-5"5"12"0,5-5-55 0,6 0-13 0,0 5 0 0,0-11 0 16,-6 16 200-16,0 5 38 0,6 0 7 0,-5 10 2 16,-12-5-162-16,11 5-32 0,0 5-6 0,1 16-2 0,-1-11-32 0,-5 10-13 15,-1-5 11-15,1 5-11 0,11 0 24 0,-6 0 0 16,1 0-1-16,-1 1 0 0,0-11-23 0,-5 0 0 16,-6-15 0-16,0 0 0 0,0 0-12 0,0 0-6 15,17-5-2-15,0 5 0 0,0-10 32 0,-6 0 7 16,6 5 1-16,6-16 0 15,11 11-68-15,-6-5-12 0,-6-5-4 0,7 5 0 0,-7 0 52 0,1 0 12 16,-17 0 0-16,11 5 0 0,-6 5 48 0,-11 5 13 16,0 0 3-16,0 0 0 0,0 0-52 0,0 0-12 15,11 10 0-15,-11 5 0 0,-17 10 28 0,12-5 2 16,10 5 1-16,-5 0 0 0,0 1 1 0,0-1 1 16,12-10 0-16,-7 5 0 15,7-5-50-15,4 0-11 0,-4 0-1 0,16-5-1 0,-5-10 30 0,-1 5 0 16,-5-5 11-16,6-5-3 0,0 0 12 0,-7-5 2 15,1 5 1-15,-5-5 0 0,-1 0-23 0,0-5 0 16,6-5 0-16,0 0 0 0,-5 0 34 0,-1-1 2 0,6-4 1 0,-6 0 0 16,-5 0-8-16,0 0-1 0,-1 0-1 0,6 5 0 15,-5-5-27-15,-6-1 0 0,-6 6 0 0,1-5 0 32,5 0-46-32,-6 5-14 0,1 0-4 0,-7 0-1152 0</inkml:trace>
          <inkml:trace contextRef="#ctx0" brushRef="#br0" timeOffset="9619.981">20845-1011 1324 0,'0'0'118'0,"0"0"-94"16,0 0-24-16,0 0 0 0,0 0 87 0,0 0 13 16,-6 20 2-16,-5 11 1 0,-6-6-24 0,11 5-5 15,-5 10-1-15,5 5 0 0,0 11-7 0,6-1-2 16,-5 0 0-16,-1 11 0 0,6-1 11 0,-6 5 1 0,6 6 1 15,6-16 0-15,-6 0-28 0,6 6-5 16,-6-21-2-16,5 5 0 0,-10 0-30 0,-1-4-12 0,0-6 11 0,1-5-11 31,-6-5-88-31,5-5-23 0,-11 1-5 0</inkml:trace>
          <inkml:trace contextRef="#ctx0" brushRef="#br0" timeOffset="9889.3467">21127-337 1728 0,'0'0'153'15,"0"0"-122"-15,0 0-31 0,-5 15 0 0,-7 5 57 0,1 5 6 16,5 5 1-16,-5 6 0 0,0 4 0 0,-6-5 0 16,6 5 0-16,11-10 0 0,0 6-52 0,0-11-12 15,5-5 0-15,7 5 0 0,-1-10 0 0,0 5 0 16,6-10 0-16,-17-10 0 0,0 0 0 0,11 5 0 15,6 0 0-15,6-10 0 0,-6 0 0 0,6-5 0 16,-1 0 0-16,1-5 0 0,-6 0 0 0,5-5 0 16,-5 0 0-16,6-5 0 0,-12-6 54 0,1 6 8 15,-7-10 2-15,1 0 0 0,5 0-52 0,-11 10-12 16,-5-6 0-16,-1 6 0 0,0 5 0 0,-11 0 0 16,0 0 0-16,-5 0 0 0,-1 5 17 0,0 5 1 15,-5 0 0-15,6 5-746 16,5 5-148-16</inkml:trace>
        </inkml:traceGroup>
        <inkml:traceGroup>
          <inkml:annotationXML>
            <emma:emma xmlns:emma="http://www.w3.org/2003/04/emma" version="1.0">
              <emma:interpretation id="{0913E9AA-1E1B-491F-8F15-706F5B84BCCD}" emma:medium="tactile" emma:mode="ink">
                <msink:context xmlns:msink="http://schemas.microsoft.com/ink/2010/main" type="inkWord" rotatedBoundingBox="27530,403 33674,243 33703,1361 27560,152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829.3657">24509-91 288 0,'0'0'12'15,"0"0"4"-15,0 0-16 0,17-5 0 0,0 0 0 0,-17 5 0 16,0 0 104-16,0 0 17 0,0 0 4 0,0 0 1 16,0 0-86-16,0 0-18 0,0 0-3 0,0 0-1 15,6-10 54-15,-6 5 10 0,-6-5 2 0,6 0 1 0,-6 0-28 0,6 0-5 16,-5 5-2-16,-1-5 0 0,0 0 6 0,1 0 0 15,-1-5 1-15,6 5 0 0,0-1-8 0,0 11-1 16,-6-15-1-16,6 5 0 0,0 0-24 0,-5 0-5 16,5 0-1-16,0 10 0 0,0 0 2 0,0 0 0 15,0-5 0-15,0 5 0 0,5-10-4 0,-5 10-1 16,0 0 0-16,-11 0 0 16,0-5 14-16,0 5 2 0,-6 5 1 0,5 0 0 0,-10 0-6 0,5 0-1 15,0 5 0-15,-6 0 0 0,-5-5-38 0,5 5-8 16,1 0-2-16,-1 11 0 0,0-16 60 0,6 15 12 15,-5-15 3-15,-1 10 0 0,12 5-32 0,-6 0-7 16,0 5 0-16,0-5-1 0,6 0-3 0,5 0-8 16,0-4 12-16,6-1-4 0,-5 0-8 0,-1 5 0 15,6-5-10-15,-6 0 10 0,6 0 0 0,0 0 18 16,0-15-2-16,6 10-1 0,0 5-24 0,-6-15-5 16,0 0-1-16,5 10 0 0,12-10 33 0,-11 5 6 0,-6-5 2 15,17-5 0 1,0 5-42-16,-6-5-8 0,6-5-1 0,0 0-1 0,0-5 72 0,6 0 14 0,-1-5 4 0,1 5 0 15,0 0-64-15,-1 0-24 0,12-10 0 0,-6-1 1 16,1 1 23-16,-1 5 0 0,6-5 8 0,0 5-8 16,0-5 0-16,-12 5 0 0,-10 5 8 0,-1-6-8 15,0 6 0-15,1 5 0 0,-7 0 0 0,-5 10 8 16,0-15-8-16,-5 5 0 0,-1-5 9 0,6 15-9 16,0 0 14-16,0 0-2 0,0 0 0 0,0 0 0 15,-17 0-12-15,6-5 0 0,11 5 0 0,0 0 0 16,-12 10 0-16,7 5 0 0,-1 0 0 0,12 5 0 0,-1-5 0 15,1 6 0-15,-6-1 0 0,-6 0 0 16,6 0 0-16,6 0 0 0,-6 0 0 0,6 0 0 0,-6 0 0 16,11-10 0-16,-5 5 0 0,-1 1-714 15,7-1-146-15</inkml:trace>
          <inkml:trace contextRef="#ctx0" brushRef="#br0" timeOffset="11430.7904">24820-327 1285 0,'0'0'28'0,"0"0"5"0,0 0 2 0,0 0 2 0,-6-10-29 0,6 0-8 0,0 0 0 0,-11 0 0 15,0 0 54-15,0 0 10 0,-1 5 1 0,7-5 1 16,-12 10-7-16,0-11-2 0,0 6 0 0,0 0 0 16,0 10 6-16,-6-5 1 0,-11 0 0 0,-5 16 0 15,-1-6-52-15,-5 10-12 0,-6 5 0 0,6 10 0 0,-1-5 54 16,7 5 8-16,-1 11 2 0,1-6 0 0,-1 0-46 0,12-5-9 16,0-10-1-16,5 6-8 15,-5-6 0-15,11-5 0 0,5-10-10 0,1 5 10 16,0-5 0-16,11 0 0 0,0-10 0 0,0 0 0 0,0 0 0 0,17-5 12 15,0 0 0-15,5-5 0 0,1-5-12 0,0 0 0 16,5 0 0-16,0-10 0 0,-5-1 0 0,-1-4-16 16,7 0 3-16,-7 0 0 0,1 0 29 0,5 0 5 15,0-11 2-15,-5 16 0 0,0 5 5 0,-6 5 0 16,11 0 1-16,-5 5 0 0,-7 0 2 0,-4 5 0 16,-12 5 0-16,0 0 0 0,17 5 11 0,-6 5 2 15,-5 0 1-15,-6 10 0 16,0 0-64-16,0 5-13 0,5-5-2 0,-5 11-1 0,0-6 56 0,6 5 11 15,5 0 3-15,6 0 0 16,12 0-163-16,-1 1-33 0,0-6-7 0,0-5 0 0</inkml:trace>
          <inkml:trace contextRef="#ctx0" brushRef="#br0" timeOffset="13169.8168">25273-815 1497 0,'0'0'32'0,"0"0"8"0,0 0 0 0,0 0 4 0,0 0-36 0,0 0-8 0,0 0 0 0,0 0 0 16,0 0 53-16,0 15 9 0,-6 0 2 0,-5 11 0 16,-1-1 51-16,7 5 10 0,-1 0 3 0,-5 5 0 15,-1 5-59-15,1 6-11 0,5-1-2 0,1 0-1 16,-1-5-19-16,0 6-3 0,1-16-1 0,5 15 0 16,0-5 8-16,0 6 0 0,0-11 1 0,0 10 0 0,5-5-41 15,-5-5-14-15,-5 1 0 0,5-6 0 0,-12 0 14 16,12 0 0-16,-5-5-10 0,-1 0 10 15,-5 0-144-15,0-9-25 0,5-1-5 0,6-15-1 0</inkml:trace>
          <inkml:trace contextRef="#ctx0" brushRef="#br0" timeOffset="13673.4674">25855-413 1497 0,'23'-15'32'0,"-23"15"8"0,11-15 0 0,-5 0 4 0,5 5-36 0,-11-5-8 16,0 15 0-16,0 0 0 0,0 0 53 0,6-10 9 15,-1-5 2-15,-5 15 0 0,0 0 0 0,-11-5 0 16,11 5 0-16,-11-5 0 0,-1 0-14 0,-16 10-2 16,0 5-1-16,-1 0 0 0,1 10-36 0,-11 0-11 15,-18 5 0-15,6 6 0 0,12-6 0 0,10 5 0 0,1 0 0 0,0 5 0 16,-1-5 19-16,13 6-3 0,4-11-1 0,1-10 0 15,0 0-15-15,5 0 0 0,6-15 0 0,6 10 0 16,-6-10 0-16,0 0 0 0,0 0 0 0,17 0 0 16,5 0-16-16,6-5-7 0,12 0-1 0,0-5 0 15,5-5 39-15,-6 0 7 0,-10 10 2 0,-7-20 0 16,7 9-24-16,-7-9 0 0,-5 5 0 0,6 0 0 16,-1 0 0-16,-5 5 0 0,6 0 0 0,-6 5 0 15,-17 10 0-15,0 0 0 0,11 0 0 0,6 0 0 16,-5 5 36-16,-7 5 2 0,1 10 1 0,0 5 0 15,5 5-25-15,-11 5-5 0,0 6-1 0,0 4 0 0,0 0 8 16,-6 0 0-16,-5 6 1 0,-6-11 0 0,0 0-17 16,0-5 0-16,0-5 0 0,-11 11 0 0,-6-21 0 0,6 5 0 15,11-10 0-15,-12 0 0 0,1 0 0 16,0-5 0-16,-1-5 0 0,1 0 0 0,6 0 0 0,-7-10 0 16,-5 0 0-16,17 0 0 0,23-5 0 0,-12 0 0 15,-28 5 0-15,12-5 0 0,22 0 0 0,-6 0 0 16,6 0 0-16,-11 0 0 0,-6 5 9 0,17 5-1 0,34-10-8 0,5 0-716 31,-16 10-149-31</inkml:trace>
          <inkml:trace contextRef="#ctx0" brushRef="#br0" timeOffset="13995.5012">26454-252 921 0,'34'-5'40'0,"-34"5"10"0,0 0-40 0,0 0-10 0,17 5 0 0,-17-5 0 16,0 0 22-16,0 0 2 0,6 15 1 0,-6 6 0 16,-6-11 38-16,-5 5 7 0,0 0 2 0,-12 5 0 15,-5 5 33-15,5 0 7 0,12 5 2 0,-12-5 0 16,-5 6-30-16,5-11-7 0,12 5-1 0,0 0 0 16,11-5-40-16,0-5-8 0,-6 0-1 0,12 0-1 15,11-10-10-15,0 0-1 0,-6 0-1 0,12 0 0 0,5-10 9 16,0 0 1-16,-5 0 1 0,11 0 0 15,-6-5-25-15,0-5 0 0,-5 5 0 0,-6-5 0 0,6 5 0 0,-7-5 0 16,1-5 0-16,-5 0 0 0,-1 0 54 0,-5 10 9 16,-1-21 1-16,-10 11 1 0,5 5-50 0,-12 0-15 15,-5 0 0-15,-11 0 8 0,-6-5 0 0,-5 10 0 16,-7 0 0-16,7 5 0 0,-1 0-24 0,6 5-5 16,0 0-1-16,-5 5-1047 15</inkml:trace>
          <inkml:trace contextRef="#ctx0" brushRef="#br0" timeOffset="14337.4255">26992-443 1836 0,'0'0'81'0,"0"0"17"0,0 0-78 0,0 0-20 0,0 0 0 0,0 10 0 16,0 0 57-16,-6 11 8 0,0 4 2 0,1 5 0 15,-1 0-25-15,0 0-5 0,1 5-1 0,-7 11 0 16,7-11-1-16,-1 0-1 0,0-10 0 0,1 0 0 16,5-5-7-16,0 0-2 0,0-4 0 0,0-6 0 15,0-10-6-15,0 0-2 0,0 0 0 0,0 0 0 16,0 0 24-16,0 0 5 0,0 0 1 0,5-10 0 16,7-6-38-16,-1 1-9 0,-5-5 0 0,5 5 0 15,6 0 14-15,0 0 1 0,0-10 0 0,0 5 0 16,-6 0-6-16,12 5-1 0,-6-6 0 0,5 6 0 15,-10 0-24-15,5 0-6 0,0 0-1 0,0 0-773 16,-6 0-154-16</inkml:trace>
          <inkml:trace contextRef="#ctx0" brushRef="#br0" timeOffset="14497.5586">27625-337 403 0,'-6'-5'36'0,"6"5"-36"15,0 0 0-15,0 0 0 0,0 0 404 0,0 0 73 16,-11 20 15-16,5 0 4 0,-5 0-397 0,0 5-79 16,0 5-20-16,-1 6 0 0,-5-16 54 0,6 5 7 15,0 0 2-15,-1 0 0 0,1 0-50 0,5-5-13 16,1 1 0-16,-1 4 0 0,6-25 0 0,0 0 0 16,0 10 0-16,0-10-712 15,0 0-147-15</inkml:trace>
          <inkml:trace contextRef="#ctx0" brushRef="#br0" timeOffset="14631.8128">27738-563 1728 0,'0'0'76'0,"0"0"16"0,0 0-73 0,0 0-19 0,0 0 0 0,0 0 0 16,0 0 0-16,0 0 0 0,0 0 0 0,0 0 0 0</inkml:trace>
          <inkml:trace contextRef="#ctx0" brushRef="#br0" timeOffset="14990.8639">28473-820 1094 0,'6'0'97'0,"0"0"-77"0,-6 0-20 0,0 0 0 16,5 5 129-16,-5-5 23 0,-5 10 4 0,-1 5 0 15,-5 6-58-15,-6 4-12 0,-6 0-2 0,6 10-1 16,-5 0 36-16,5 5 7 0,-6 6 2 0,-11 14 0 16,0-10-80-16,0 6-16 0,0 4-4 0,0 0 0 15,0 1-20-15,6-11-8 0,-6 0 0 0,0 0 9 16,6-9-187 0,0-6-38-16,-29 15-7 0,29-30-677 0</inkml:trace>
          <inkml:trace contextRef="#ctx0" brushRef="#br0" timeOffset="14862.5358">28055-558 1670 0,'39'-5'148'0,"-16"-5"-118"0,0 0-30 0,-1 5 0 15,7-6 70-15,-1 11 8 0,0 0 2 0,0 0 0 0,-5-5-13 0,5 5-3 16,1 5 0-16,-1-5 0 0,-6-5-51 0,1 0-13 15,-6 10 0-15,6-5 0 16,-6-5-100-16,-17 5-22 0,0 0-5 0,0 0-717 0</inkml:trace>
          <inkml:trace contextRef="#ctx0" brushRef="#br0" timeOffset="15363.0302">28588-850 1922 0,'0'0'42'0,"0"0"9"0,0 0 1 0,0 0 3 0,0 0-44 0,0 0-11 15,0 0 0-15,0 0 0 0,12 15 34 0,-7 0 5 16,-5 5 1-16,0 6 0 0,-5 4 0 0,-1 10 1 15,-5 5 0-15,-1 5 0 0,1 1-5 0,-6-1 0 16,-5 0-1-16,5 6 0 0,0-1-11 0,-6 0-1 16,-5-5-1-16,11 1 0 0,0-16-22 0,0 0 0 15,0-5 0-15,0-5 0 0,11-5 0 0,-5-4 0 16,5-16 0-16,1 0 0 0,5 0 13 0,-6-16-1 16,6 16-1-16,6-15 0 0,5 0-11 0,0-5-16 15,12 5 4-15,-1-5 1 16,-5 0 11-16,6 0 0 0,0 0 0 0,-1-5 0 0,1 9 0 0,0 1 0 0,-6 5 0 15,0 10 0-15,-17 0 0 0,11 5 0 16,0 5 0-16,-5 16 0 0,-6-16 0 0,0 15 0 16,0-5 0-16,-6 10 0 0,0-5 0 0,6 5 0 0,-5 0 0 0,-1-4 0 31,6-6-104-31,-5 5-20 0,5-5-3 0,5 0-1 0</inkml:trace>
          <inkml:trace contextRef="#ctx0" brushRef="#br0" timeOffset="15874.3299">29199-372 1954 0,'0'0'43'0,"0"0"9"0,0 0 1 0,0 0 3 0,6 15-45 0,-6 5-11 16,0-5 0-16,6 5 0 0,-1 0 54 0,1-5 9 15,-6 10 1-15,0 1 1 0,0-1-52 0,-6 0-13 16,1 0 0-16,-7 0 0 0,1-5 0 0,5-5 0 16,-11 0 0-16,6-5 0 0,0 5 54 0,5-4 8 15,6-11 2-15,-11 0 0 0,-6 0-52 0,11 5-12 16,6-5 0-16,0 0 0 0,0 0 0 0,0-16 0 16,0 1 0-16,6 0 0 0,-1 0-8 0,1 0-5 15,0 5-1-15,5-10 0 0,12 0 22 0,-6 0 5 16,-6 0 1-16,12 5 0 0,-6-6-14 0,5 6-13 15,-5 5 2-15,-6 0 1 0,-11 10 10 0,0 0 14 0,17 0-3 16,-5 0-1-16,-1 5-10 0,-5 5 0 0,5 5 0 0,0 6 0 16,1-1 0-16,-7 0 0 0,1 5 0 0,0-5 0 15,-1 0 0-15,-5 0 0 0,0-5 0 0,0 5 0 16,0 1 0-16,0-11 0 0,0-10 0 0,0 15 0 16,0-15 0-16,0 0 0 0,0 0 0 0,0 0 0 15,0 0 0-15,0 0 0 0,0 0 0 0,17-10 0 16,-6 5 0-16,1-5 0 0,-1-6 0 0,12 1 0 15,-6 5 0-15,5-10 0 0,-5 0 0 0,6 0 0 16,5 0 0-16,-5 0 0 0,-12 0 0 0,6 10 0 16,-6 0 0-16,1 5 0 0,-1-11 0 0,-11 16 0 0,0 0 46 15,0 0 7-15,11 16 2 0,-11-16 0 0,0 5-37 0,0 15-7 16,0-5-2-16,0 0 0 0,-5 5-9 0,-1 0 0 16,6 5 0-16,0 0-1176 15</inkml:trace>
          <inkml:trace contextRef="#ctx0" brushRef="#br0" timeOffset="16391.2427">29765 65 1152 0,'45'-5'102'0,"-34"0"-82"0,1 5-20 0,-7 0 0 0,7 0 137 0,-7 5 23 15,-5-5 5-15,12 5 1 0,5-5-81 0,-6 5-16 16,-11-5-3-16,0 0-1 0,0 0-26 0,0 0-6 16,0 0-1-16,0 0 0 0,0 0-5 0,0 0-2 15,11 5 0-15,-11-5 0 0,0 0 31 0,0 0 7 16,11 5 1-16,-11-5 0 0,0 0-64 0,0 0-10 16,0 0-3-16,0 0-1 0,0 0 14 0,0 0 0 15,0 0 0-15,0 0 0 16,0 0-160-16,0 0-30 0</inkml:trace>
          <inkml:trace contextRef="#ctx0" brushRef="#br0" timeOffset="16103.6048">30138-307 1958 0,'-6'-15'87'0,"6"15"17"0,0 0-83 0,0 0-21 0,0 0 0 0,0 0 0 16,17-10 55-16,-17 10 6 0,0 0 2 0,0 0 0 15,0 0-50-15,0 0-13 0,0 0 0 0,17 10-644 16,-5 5-132-16</inkml:trace>
        </inkml:traceGroup>
      </inkml:traceGroup>
    </inkml:traceGroup>
    <inkml:traceGroup>
      <inkml:annotationXML>
        <emma:emma xmlns:emma="http://www.w3.org/2003/04/emma" version="1.0">
          <emma:interpretation id="{877B4DF8-B0A4-4591-9C53-A7577EC6A394}" emma:medium="tactile" emma:mode="ink">
            <msink:context xmlns:msink="http://schemas.microsoft.com/ink/2010/main" type="paragraph" rotatedBoundingBox="2100,3812 32472,2224 32688,6350 2316,79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11CC7C-9150-455C-AFFA-27F6CC572C87}" emma:medium="tactile" emma:mode="ink">
              <msink:context xmlns:msink="http://schemas.microsoft.com/ink/2010/main" type="inkBullet" rotatedBoundingBox="2144,4602 2597,4587 2611,5020 2159,5035"/>
            </emma:interpretation>
            <emma:one-of disjunction-type="recognition" id="oneOf7">
              <emma:interpretation id="interp7" emma:lang="" emma:confidence="0">
                <emma:literal>•</emma:literal>
              </emma:interpretation>
            </emma:one-of>
          </emma:emma>
        </inkml:annotationXML>
        <inkml:trace contextRef="#ctx0" brushRef="#br0" timeOffset="57467.7125">-1357 3599 460 0,'0'0'41'0,"0"0"-33"0,0-5-8 0,0-5 0 0,-6 0 169 0,12-5 32 16,-6 1 7-16,5-1 0 0,1 5-73 0,5 0-15 15,-11 0-4-15,6 0 0 0,5 0-38 0,6 0-8 16,-6 5-2-16,6 0 0 0,0 1-21 0,6-1-5 16,-1 5-1-16,7 9 0 0,-12-4-13 0,5 10-2 15,1 0-1-15,-1 0 0 0,1 0-13 0,-6 5-2 16,-6-1-1-16,6 1 0 0,-11 5-9 0,-1-5 0 15,-5-5 9-15,-5 9-9 0,-1 1 8 0,0-5-8 16,-5-5 8-16,-6-1-8 0,0 1 0 0,-5-10 0 16,5 0 0-16,-6 0 0 0,6 0 0 0,-5-5 0 15,10-5 0-15,-5-5 0 0,1 0 8 0,4 0-8 16,1-4 8-16,5-6-8 0,1 5 0 0,5-10 0 16,0 5 0-16,5 1 0 0,1-6-10 0,0 0 0 15,5-4 0-15,0 4 0 0,6 5 10 0,0 0 11 0,6-5-3 16,-1 11 0-16,-5-1-8 0,6 5 0 0,5 0 0 15,-6 5 0-15,1 5-9 0,0 10 9 0,-1-5-12 16,-5 5 12-16,0 10 0 0,-6-6 0 0,1 11 8 0,-1 0-8 16,-5-5 8-16,-6 9-8 0,0 1 0 0,-6 0 0 15,-5 4 8-15,-1-9-8 0,-5 5 0 0,0-1 9 16,1 1-9-16,-1-10 8 0,-6-5-8 0,6 0 8 16,-5-5 8-16,-7-1 0 0,18-9 1 0,-6 0 0 15,0 0-7-15,6-9-2 0,0-1 0 0,-1-5 0 16,7-5 6-16,-7-5 1 0,7 5 0 0,-1-9 0 15,12-1-5-15,-6 0-1 0,5 1 0 0,7-1 0 0,-7 5-9 16,12 1 0-16,-5 4 0 0,-1 5 0 0,6 5 10 0,0 0 0 16,0 10 0-16,0 5 0 0,-6 5-10 0,0 0 0 15,0 10 0-15,1-1 0 0,-7 1 0 0,1 5 0 16,-6 0 0-16,0 4 0 0,0-4 0 0,-6 0 0 16,-5 0 0-16,5-1 0 0,-5-9 0 0,0 0 0 15,0 0 0-15,-1-5 0 0,1 5 0 0,0-10 0 16,-1-5 0-16,1-5 0 0,-6 10 19 0,6-10 1 15,0-5 1-15,-1-5 0 0,7 0-21 0,-7 0 0 16,7 5 0-16,-1-5 8 0,0-9 0 0,1 9 0 16,5-5 0-16,0 5 0 0,11 5-8 0,0 0 0 15,1 6 0-15,5 4-744 16,11 4-151-16</inkml:trace>
      </inkml:traceGroup>
      <inkml:traceGroup>
        <inkml:annotationXML>
          <emma:emma xmlns:emma="http://www.w3.org/2003/04/emma" version="1.0">
            <emma:interpretation id="{7014F5F0-FC29-4745-8A28-F6E7120E8EBE}" emma:medium="tactile" emma:mode="ink">
              <msink:context xmlns:msink="http://schemas.microsoft.com/ink/2010/main" type="line" rotatedBoundingBox="3812,3635 30985,2730 31042,4432 3869,5337"/>
            </emma:interpretation>
          </emma:emma>
        </inkml:annotationXML>
        <inkml:traceGroup>
          <inkml:annotationXML>
            <emma:emma xmlns:emma="http://www.w3.org/2003/04/emma" version="1.0">
              <emma:interpretation id="{1B8E0730-C7A9-4A1D-8AC8-F523359D9867}" emma:medium="tactile" emma:mode="ink">
                <msink:context xmlns:msink="http://schemas.microsoft.com/ink/2010/main" type="inkWord" rotatedBoundingBox="3812,3635 8948,3464 9005,5166 3869,533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4160.2686">1403 3338 57 0,'0'0'0'0,"0"-15"0"16,5 5 0-16,1-1 0 0,5 1 289 0,-5 5 53 15,-6 5 10-15,11-5 3 0,-11 5-204 0,12 5-41 16,-7 0-8-16,6 11-2 0,1 4-25 0,-1 0-6 16,-5 10-1-16,5 5 0 0,-5 5-19 0,-1 6-4 15,-5-1-1-15,0 10 0 0,-5-5-25 0,-1 1-6 16,0-1-1-16,-5 0 0 0,0 0-12 0,-6 1 0 16,11-6 0-16,-5-10 0 0,0 0 28 0,-1-10 4 15,1-4 0-15,5-1 0 0,1-10-17 0,-1 5-3 16,-5-5-1-16,11-10 0 0,0 0 6 0,0 0 2 15,-6-5 0-15,0-5 0 0,6-5 21 0,0 0 5 16,6-10 1-16,0-1 0 0,-6 1-22 0,11-10-4 16,0 0 0-16,1-5-1 0,5-6 11 0,5 1 2 15,-5 0 1-15,11 0 0 0,1-1-33 0,5 1 0 16,0 0 0-16,-6 10 0 16,11-5-84-16,1-1-24 0,0 1-5 0,10 0-981 0</inkml:trace>
          <inkml:trace contextRef="#ctx0" brushRef="#br0" timeOffset="24520.795">2426 3534 1382 0,'0'0'61'0,"0"0"13"0,6 10-59 0,0 5-15 16,-1 0 0-16,12-5 0 0,-6-10 28 0,1 5 4 16,5-5 0-16,5 0 0 0,-5 0 48 0,12-5 11 15,-1 0 1-15,0-5 1 0,0-5-32 0,6 0-6 16,6 0-2-16,0 0 0 0,-1-6-35 0,-5 6-7 16,0-5-2-16,-6 5 0 0,-5-5-9 0,-6 0 0 15,-6 0 0-15,1 0 0 0,-1 0 0 0,-6-5 0 16,1 4 0-16,-6 1 0 0,0 5-8 0,-6 0 8 15,-5 5 0-15,-6 0 0 0,-5 5 0 0,-7 5 0 16,-5 5 0-16,-5 5 8 0,-1 0 7 0,1 5 1 16,-1 0 0-16,6 10 0 0,0 1 19 0,6 4 4 15,0 5 1-15,-1-5 0 0,7 0-26 0,5 5-5 16,-6 6-1-16,6-6 0 0,0 5-8 0,12 5 0 16,-7-4 0-16,7 4 0 0,5-10 0 0,0-5 0 15,11-5 0-15,0 0 0 16,6 6-92-16,6-11-15 0,-1 0-2 0</inkml:trace>
          <inkml:trace contextRef="#ctx0" brushRef="#br0" timeOffset="24858.6907">3563 3478 1962 0,'0'0'43'0,"0"0"9"0,0-10 1 0,0 10 3 15,0 0-45-15,0 0-11 0,0 0 0 0,-11 0 0 16,-1 0 84-16,-5 5 14 0,6 5 3 0,-12 6 1 0,7-1-40 0,-7 0-8 15,0 5-2-15,1 5 0 0,-7 0-38 0,7 0-14 16,-1 5 9-16,12 1-9 0,-6-1 0 0,6 0 0 16,-1-5 0-16,7 5 0 0,-1-5 0 0,6 0-14 15,0-4 2-15,6-11 0 16,-1 5-36-16,-5-15-6 0,0 0-2 0,17 0 0 16,-6 0 22-16,6-5 4 0,-5-5 1 0,5 0 0 0,0-16 29 0,0 6 0 15,0-5 0-15,5-5 0 0,-5-10 10 0,0 5 8 16,6-6 2-16,-6 6 0 0,0 0 7 0,-6 10 1 15,0 0 1-15,1 10 0 0,-7 5 14 0,-5 0 2 16,0 10 1-16,0 0 0 0,0 0-11 0,0 0-3 16,-5 15 0-16,5 5 0 0,-6 0-24 0,0 10-8 15,6-5 0-15,0 10 0 16,0-4-16-16,6 4-9 0,0-10-3 0,5 5-739 16,0-10-148-16</inkml:trace>
          <inkml:trace contextRef="#ctx0" brushRef="#br0" timeOffset="23591.116">1041 2880 1044 0,'0'0'46'0,"0"0"10"0,0 0-45 0,5-15-11 0,1 5 0 0,0 0 0 15,-1-5 86-15,1 0 15 0,-6 5 3 0,0-5 1 16,0 5-22-16,0-5-5 0,0 5-1 0,-6-1 0 16,6 11-17-16,-11-5-4 0,0 0-1 0,-6 5 0 15,-6 0-15-15,0 5-4 0,1 0 0 0,-12 11 0 16,-6 4-19-16,-5 5-4 0,-12 0-1 0,1 10 0 16,-12 0 7-16,6 6 1 0,0-1 0 0,5 5 0 15,12-5 13-15,11 5 3 0,0 6 1 0,17-1 0 0,6 0-28 16,5-4-9-16,12 4 0 0,-1 0 0 0,1 0 8 15,5 1-8-15,1-1 0 0,5 0 0 0,0 5 9 0,5-9-9 16,-5-6 0-16,0 0 9 0,6 0-9 0,-1 1 0 16,1-6 0-16,5 0 0 15,-5-5-84-15,11-5-20 0,5-5-3 0,7-5-807 16</inkml:trace>
          <inkml:trace contextRef="#ctx0" brushRef="#br0" timeOffset="25153.9986">4112 3212 1832 0,'-6'-25'81'0,"12"10"17"0,-1 0-78 0,1 5-20 0,0 0 0 0,5 0 0 15,6-6 56-15,5 1 8 0,1 0 2 0,11 0 0 16,0 0-40-16,0 10-8 0,11-5-2 0,0 0 0 15,12 0-16-15,-6-5 0 0,-6 5 0 0,6 5 0 0,0 0 0 16,-12 5-9-16,1 0 1 0,0 5 0 16,-12 0-157-16,0-5-31 0,-5 5-7 0,-1 0-1 0</inkml:trace>
          <inkml:trace contextRef="#ctx0" brushRef="#br0" timeOffset="25365.0993">4903 2302 1324 0,'-5'0'118'0,"5"0"-94"15,-6-5-24-15,6 5 0 0,0 0 94 0,-6 5 14 16,1 10 4-16,-7 5 0 0,7 5-39 0,-7 6-7 0,1 9-2 0,0 0 0 16,-6 10 52-16,0 6 9 0,6-1 3 0,-12 15 0 15,6 11-54-15,-6-1-10 0,6-4-3 0,-5 9 0 16,-1-5-22-16,1 1-5 0,-7-6-1 0,1 11 0 15,0-11-33-15,-1 1 0 0,7-6 0 16,-6 5 0 0,5-4-172-16,0-6-40 0</inkml:trace>
          <inkml:trace contextRef="#ctx0" brushRef="#br0" timeOffset="25702.5648">4819 3715 1954 0,'0'0'43'0,"0"0"9"0,16 5 1 0,-4 5 3 0,5-5-45 0,0 5-11 16,5-5 0-16,1-5 0 0,11-5 18 0,0 0 2 15,0 0 0-15,5-5 0 0,-5-5-7 0,6 5-1 16,-1-5 0-16,-5-1 0 0,0 1 0 0,-5-5 0 16,5 0 0-16,-12 0 0 0,6-10-4 0,-11 5-8 15,0-5 11-15,6-6-11 0,-12 1 9 0,1 5-9 16,-7-5 0-16,7 5 9 0,-7 0 0 0,1 4 0 15,-12 1 0-15,1 10 0 0,-12 0 30 0,5 10 5 16,-10-5 2-16,5 10 0 0,-6 10 2 0,-5 10 0 16,0-5 0-16,-1 10 0 0,1 6-20 0,0 4-3 15,-1 0-1-15,1 0 0 0,0 5 7 0,5 1 1 16,6 4 0-16,12 0 0 0,-7 0-32 0,12-4 0 16,6-1 0-16,5-5 0 15,6-5-26-15,6 5-11 0,11-5-3 0,5 1 0 16,12-6-90-16,6 0-18 0,-1-10-4 0,12 10-1 0</inkml:trace>
        </inkml:traceGroup>
        <inkml:traceGroup>
          <inkml:annotationXML>
            <emma:emma xmlns:emma="http://www.w3.org/2003/04/emma" version="1.0">
              <emma:interpretation id="{62701251-96EC-44A6-870B-B1BA171896EF}" emma:medium="tactile" emma:mode="ink">
                <msink:context xmlns:msink="http://schemas.microsoft.com/ink/2010/main" type="inkWord" rotatedBoundingBox="11649,4269 12376,4244 12402,5024 11675,504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6579.6406">8755 3232 518 0,'0'0'46'0,"5"-5"-37"15,7-5-9-15,-7 5 0 0,1-5 184 0,5-5 34 16,-5 5 7-16,0 5 2 0,-6-5-111 0,0 0-23 16,0-5-4-16,-6 5-1 0,-5-6-20 0,-1 6-4 15,1-5 0-15,-6 10-1 0,0-5-11 0,-11 5-3 16,5 5 0-16,-5 0 0 0,-12 5 4 0,6 5 1 16,-5 5 0-16,-1 11 0 0,1 4-22 0,5 5-5 15,-6 5-1-15,6 5 0 0,0 6-10 0,0 4-1 16,6 0-1-16,0 0 0 0,5 1-6 0,6-1 0 15,0-5-8-15,12 1 12 0,-1-16-21 0,6 0-5 16,0-10-1-16,0-5 0 0,11 0 15 0,1-5 0 0,-1-10 0 16,11 1 0-16,1-12 0 0,5-4 0 0,-5 5 0 0,5-10 0 15,6 0 0-15,-6-10 0 0,1 0 0 0,5-10 0 16,-12 0 0-16,12-11 0 0,0 1 0 0,-6-5 0 16,1-5 23-16,-1 4 1 0,0-4 0 15,1 10 0-15,-13 4-3 0,7 6 0 0,0 10 0 0,-6 10 0 16,-6 5-1-16,-11 10-1 0,0 0 0 0,11 15 0 15,1 10 10-15,-12 5 3 0,0 1 0 0,5 9 0 16,-5 0-52-16,6 0-9 16,0 10-3-16,5-4 0 0,0-1-83 0,6 0-17 15,-5 0-3-15,16-4-1 0</inkml:trace>
        </inkml:traceGroup>
        <inkml:traceGroup>
          <inkml:annotationXML>
            <emma:emma xmlns:emma="http://www.w3.org/2003/04/emma" version="1.0">
              <emma:interpretation id="{F28E150F-C98F-4267-A09C-2ECC61F67E85}" emma:medium="tactile" emma:mode="ink">
                <msink:context xmlns:msink="http://schemas.microsoft.com/ink/2010/main" type="inkWord" rotatedBoundingBox="14264,4228 17598,4117 17623,4868 14289,4979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7150.0488">10762 3227 1440 0,'-5'-25'64'0,"5"10"12"0,0 0-60 0,5-5-16 0,1 0 0 0,5-1 0 16,6-4 117-16,0 10 21 0,6-5 4 0,0 15 1 16,5 0-66-16,6 5-13 0,-6-5-2 0,6 10-1 15,-11 5-33-15,-1 15-6 0,-5 0-2 0,6 6 0 16,-12 4-28-16,0 5-7 0,-5 5-1 0,0 0 0 15,-6 1 46-15,-6-6 9 0,0-5 1 0,-5 0 1 16,0 6-14-16,5-6-3 0,-11-10-1 0,6 5 0 16,0-10-23-16,5 0 0 0,0-5 0 0,1-5 0 15,5 0 56-15,0-10 6 0,0 0 2 0,0 0 0 16,11 0-52-16,6-10-12 0,5 5 0 0,1-10 0 0,0-5 0 16,-1-5 0-16,7 0 0 0,-1-5 0 0,6-5-13 15,0-6-6-15,0 1-1 0,0 0 0 0,5-5 36 0,1 4 6 16,-1 6 2-16,1-5 0 0,0 15 6 0,-12 5 2 15,-6 5 0-15,-5 10 0 0,-5 0-8 0,5 15 0 16,-6 0-1-16,0 5 0 0,1 10-23 0,-1 0 0 16,0 10 0-16,1-5 8 0,5 6-8 0,-12 4 0 15,7 0 0-15,-1 0 0 0,0 0 0 0,-5 1 0 16,5 4 0-16,-5-5 0 16,-1-5-83-16,1 1-17 0,0 4-4 0,-6-5-1065 0</inkml:trace>
          <inkml:trace contextRef="#ctx0" brushRef="#br0" timeOffset="27488.0684">12335 3413 1785 0,'0'0'79'0,"11"0"17"0,0 5-77 0,6-5-19 0,0 0 0 0,6 5 0 15,-1 0 42-15,1 0 5 0,5-5 1 0,6 0 0 16,-5 0-39-16,4-5-9 0,1 5 0 0,-5-5 0 15,5-5 55-15,-6-5 9 0,0 5 1 0,0-5 1 16,-5 0-30-16,0-5-5 0,-6-5-2 0,-6-1 0 16,6 6-13-16,-11-10-4 0,5 0 0 0,-5 0 0 0,5 5 2 0,-11 0 0 15,0-6 0-15,0 6 0 0,0 5-6 0,-11 5 0 16,5 0-8-16,-5 10 12 0,-6-5-12 16,0 10 0-16,-6 10 0 0,0-5 0 0,-5 5 0 15,0 5 0-15,0 5 0 0,-6 10 0 16,-6 1 29-16,6 4 3 0,6 0 1 0,0 5 0 0,-6-5-25 15,5 6-8-15,7-6 0 0,-1 5 0 0,6-5 10 0,0-5-10 16,6 0 8-16,5-4-8 0,-5-1-11 0,5 0-7 16,12-5-2-16,5 0 0 15,6-5-138-15,0 5-28 0,6-10-6 0,11-5-720 16</inkml:trace>
          <inkml:trace contextRef="#ctx0" brushRef="#br0" timeOffset="27871.6908">13256 3101 345 0,'0'0'31'0,"12"-10"-31"16,-7-5 0-16,7 5 0 0,-12 10 348 0,0 0 63 0,0 0 13 0,0 0 2 16,0 0-258-16,0 20-51 0,0-5-10 0,0 6-3 15,-6 4-32-15,0 0-6 0,-5 0-2 16,11 5 0-16,-11-5-38 0,5 0-8 0,6 6-2 0,0-6 0 16,-6-5-16-16,6 0 10 0,0 0-10 0,12-5 8 15,-1-5-16-15,6 0-4 0,6-5-1 0,-6-5 0 31,-6 0-19-31,12 0-3 0,-1-10-1 0,1 5 0 0,-1-10 17 0,7 0 3 0,-7 0 1 0,1-10 0 16,0 0 15-16,-6 4 10 0,0 1-2 0,0 0 0 16,-1 0 8-16,-4 10 0 0,-7 0 1 0,-5 10 0 15,0 0 38-15,0 0 7 0,6 15 2 0,-12 5 0 16,6-5-52-16,0 10-12 0,-5-4 0 0,5-1 0 16,0 5 0-16,5-5 0 0,1-5 0 0,0 5 0 0,5-5 0 15,0-5 0-15,1 5 0 0,5-10 0 0,0 5 0 0,0-10 0 16,5 0 0-16,1 0 0 0,-1-5 32 0,7-5 4 15,-1-5 1-15,-5 0 0 0,5 0-18 0,-5-5-4 16,-1-5-1-16,1 0 0 0,-6-5 6 0,5-1 0 16,-5-9 1-16,0 5 0 0,-5-5-4 0,-1 10-1 15,6-6 0-15,-6 11 0 0,-11 0-16 0,12 0 0 16,-7 10 0-16,1 5 0 16,-6 10-190-16,0 0-45 0,-23-15-9 0,6 5-1 0</inkml:trace>
        </inkml:traceGroup>
        <inkml:traceGroup>
          <inkml:annotationXML>
            <emma:emma xmlns:emma="http://www.w3.org/2003/04/emma" version="1.0">
              <emma:interpretation id="{63D74A90-57D3-4A5F-936C-0A02566827D9}" emma:medium="tactile" emma:mode="ink">
                <msink:context xmlns:msink="http://schemas.microsoft.com/ink/2010/main" type="inkWord" rotatedBoundingBox="19594,3461 22757,3355 22799,4640 19637,4745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8865.0358">16124 3081 1443 0,'0'0'32'0,"0"0"6"0,5-10 2 0,1 0 0 0,0 0-32 0,-6 10-8 16,11-5 0-16,0 0 0 0,1-5 65 0,-1 5 11 16,-11 5 3-16,17 5 0 0,-6 0-4 0,6 5-1 15,-5 10 0-15,-1 0 0 0,0 5-31 0,0 11-7 16,1-1 0-16,-1 5-1 0,-11 0-7 0,6 0-2 15,-12-4 0-15,-5-1 0 0,5 0-26 0,-11-5 0 16,0-5-12-16,0 0 12 0,-5-4 0 0,5-6 0 16,5 0 0-16,-5 0 0 0,6-10 24 0,0-5 12 15,11 0 2-15,-12 0 1 0,7-5-11 0,5 5-3 16,5-10 0-16,-5-10 0 0,12 0-25 0,-1-6 0 0,0-4 0 16,12 0 0-16,-6-5 35 0,6 0 1 0,-1-11 1 0,6 1 0 15,1 0-17-15,-1 0-3 0,6 5-1 0,0-1 0 16,0 11 5-16,-6 5 1 0,0 0 0 15,-5 10 0-15,-6 10-8 0,-6 5-2 0,6 5 0 0,-5 5 0 16,-12 10-12-16,5 0 0 0,-5-5 0 0,6 15 0 16,0 6 0-16,-6 4 0 0,-6-10 8 0,6 10-8 15,6-5 0-15,-6 0 0 0,-6-4-12 0,0-1 12 16,6 5-73 0,0-10-8-16,0 0-2 0,-5-5-673 0,5-5-134 0</inkml:trace>
          <inkml:trace contextRef="#ctx0" brushRef="#br0" timeOffset="29185.8699">17379 2996 1152 0,'0'0'102'0,"-5"-5"-82"16,5 5-20-16,0 0 0 0,0 0 232 0,-6 10 41 15,-5 5 9-15,-6 10 2 0,0 0-200 0,0 5-39 16,-11 1-8-16,-1 9-1 0,1-5-3 0,0 5 0 15,5-10 0-15,0 11 0 0,1-6-18 0,5-5-4 16,11-5-1-16,1-5 0 0,-1 10-10 0,0-10 0 16,6-10 0-16,12 6 0 0,-1-6 0 0,0 0 0 15,-11-10 0-15,17 0 0 0,0-5 0 0,6 0 0 16,-6 0 0-16,5-5 0 0,-5-6 0 0,12-4 0 0,-12-10 0 16,-6 5 0-16,0-5 8 0,6 0-8 0,0-11 12 15,0 1-4-15,-11 0 8 0,-1 0 0 0,7 5 1 0,-7-1 0 16,-5 16-3-16,-11 0-1 0,0 5 0 0,-6 5 0 15,0 0-13-15,-12 5 9 0,-16 0-9 0,11 10 8 16,0 5-125 0,-11 5-26-16</inkml:trace>
          <inkml:trace contextRef="#ctx0" brushRef="#br0" timeOffset="29919.207">18284 2961 1209 0,'0'0'108'0,"0"-5"-87"15,-11 0-21-15,5 5 0 0,1-5-15 0,-1 0-7 16,-5 0-2-16,-1-6 0 0,1 1 52 0,5 5 9 16,-5-5 3-16,0-5 0 0,-1 5 55 0,7-5 11 15,-7 5 2-15,7 5 1 0,-7 0-17 0,-5 5-3 16,12-5-1-16,-12 5 0 0,0 5-24 0,-6 5-6 15,-5 5-1-15,0 10 0 0,-6 0-29 0,0 6-7 16,-11-1-1-16,11 0 0 0,5 10-20 0,7-5 8 16,5 6-8-16,-6-1 0 0,6-15-12 0,6 10-6 15,11-5-2-15,0-10 0 0,-6 5 28 0,6-9 6 16,6-6 1-16,5 5 0 0,6-10-15 0,0-5-8 0,11 0 8 16,1-5-13-16,10 0 4 0,-5-5 1 0,0-5 0 15,0-6 0-15,6-4 8 0,-1 0 0 0,-5 0 0 0,0-10-8 16,0-5 16-16,0-1 3 0,6-4 1 0,-6-5 0 15,-1 0-12-15,7-6-14 0,5 1 3 0,-5-5 1 16,-12-1 38-16,6 1 8 0,0-5 2 0,0-1 0 16,-6 6-10-16,6 5-1 0,-6 4-1 0,-5 1 0 15,0 15-26-15,-6 5 0 0,-6 5 0 0,0 10 0 16,1 5 27-16,-7-1 13 0,-5 11 2 0,0 0 1 0,-11 6-43 0,-6 9 0 16,-6 5 0-16,1 10 0 15,-12 0 0-15,11 15 0 0,6 1 0 0,-5-1 8 16,-12 5-8-16,11 0 0 0,0 1-10 0,12-1 10 0,0 5 18 15,-1-5 10-15,7 1 1 0,5-6 1 16,11 0-50-16,0-5-9 0,1 1-3 0,-1-1 0 0,6-10 52 16,0 0 9-16,0-5 3 0,11-5 0 15,6-5-54-15,6 1-10 0,-1-6-3 0,1-10 0 16,0 0 56-16,-1-5 11 0,1-5 3 0,-1-6 0 16,1-4-55-16,-1 5-10 0,-5-5-2 0,0-5-1 0,-5-10 33 0,-1 0 0 15,-6-1 0-15,1 1 0 0,-12 5 19 0,1-5-3 16,-7 5 0-16,1 5 0 0,-12 4 10 0,-5 6 2 15,5-5 0-15,-11 10 0 0,6 5-5 0,-11 0-1 16,-1 5 0-16,0 5 0 0,-5 15 4 0,0 0 1 16,-1 1 0-16,1 4 0 0,6 5-27 0,-7 5 0 15,12 0 0-15,6 0 0 0,5 1 0 0,6-6 8 16,6 10-8-16,0 0 0 0,11-5 0 0,5 6 8 16,-5-6-8-16,17 5 0 0,-6-10 0 0,12 0-9 0,-6 0 0 0,6 1 0 31,16-6-95-31,6-5-18 0,-11 0-4 0</inkml:trace>
        </inkml:traceGroup>
        <inkml:traceGroup>
          <inkml:annotationXML>
            <emma:emma xmlns:emma="http://www.w3.org/2003/04/emma" version="1.0">
              <emma:interpretation id="{570D32E4-94D8-4A54-A198-54FDD677485C}" emma:medium="tactile" emma:mode="ink">
                <msink:context xmlns:msink="http://schemas.microsoft.com/ink/2010/main" type="inkWord" rotatedBoundingBox="24886,3684 25828,3652 25857,4533 24915,456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4515.0835">22317 2508 705 0,'-29'-5'31'0,"29"5"7"0,0 0-30 0,0 0-8 0,0 0 0 0,0 0 0 16,0 0 103-16,0 0 19 0,0 0 4 0,-11-5 1 15,5 0-39-15,-11 0-8 0,0 0-2 0,6 5 0 16,-12 0-21-16,1 0-4 0,-1-5-1 0,-5 5 0 16,0 0 4-16,-1 0 1 0,1 0 0 0,0 0 0 0,-6 0-6 15,0 5-2-15,0 0 0 0,0 0 0 0,0-5-8 0,0 0-1 16,12 5-1-16,-7 5 0 15,7-5-23-15,5 5-5 0,0-5-1 0,0 10 0 0,5-5-10 0,-5-5 0 16,12 6 0-16,-6-6 0 0,5 10 0 0,0-5 0 16,1 0 0-16,5-10 0 0,5 15 0 0,1 0 0 15,5 0 0-15,0 5 0 0,18 5 0 0,-7 0 0 16,7-5 0-16,-1 11 0 0,6-1 0 0,5 5 0 16,1-5 0-16,-6 0 0 0,-6-5 0 0,-5-4-12 15,-6-1 2-15,0 0 1 0,0 0 9 0,5 0 0 16,-10 0-9-16,5 5 9 0,0 0 0 0,-12-5 10 15,-10 6-1-15,-1-1 0 0,-5-5 12 0,-1 5 3 16,12 0 0-16,-5 0 0 0,-12-10 25 0,0 5 6 16,-11-4 1-16,5-6 0 0,-11 0-11 0,0 0-1 15,-6-5-1-15,1 0 0 0,-1 5-28 0,1-5-6 16,-1-5-1-16,-5-5 0 0,5 5 2 0,1-10 0 16,-1 5 0-16,0-5 0 0,7 0-19 0,10 0-4 0,0 0-1 15,6-6-774-15,17 6-154 16</inkml:trace>
        </inkml:traceGroup>
        <inkml:traceGroup>
          <inkml:annotationXML>
            <emma:emma xmlns:emma="http://www.w3.org/2003/04/emma" version="1.0">
              <emma:interpretation id="{FDD11893-EE1F-4857-A3AC-553875F66C46}" emma:medium="tactile" emma:mode="ink">
                <msink:context xmlns:msink="http://schemas.microsoft.com/ink/2010/main" type="inkWord" rotatedBoundingBox="27670,3065 30992,2954 31037,4289 27714,4400"/>
              </emma:interpretation>
              <emma:one-of disjunction-type="recognition" id="oneOf13">
                <emma:interpretation id="interp13" emma:lang="" emma:confidence="1">
                  <emma:literal>nd</emma:literal>
                </emma:interpretation>
                <emma:interpretation id="interp14" emma:lang="" emma:confidence="1">
                  <emma:literal>n d</emma:literal>
                </emma:interpretation>
                <emma:interpretation id="interp15" emma:lang="" emma:confidence="0">
                  <emma:literal>. d</emma:literal>
                </emma:interpretation>
                <emma:interpretation id="interp16" emma:lang="" emma:confidence="0">
                  <emma:literal>, d</emma:literal>
                </emma:interpretation>
                <emma:interpretation id="interp17" emma:lang="" emma:confidence="0">
                  <emma:literal>h d</emma:literal>
                </emma:interpretation>
              </emma:one-of>
            </emma:emma>
          </inkml:annotationXML>
          <inkml:trace contextRef="#ctx0" brushRef="#br0" timeOffset="36525.9188">25314 2644 1785 0,'6'-10'159'0,"5"0"-127"15,12 0-32-15,-7 5 0 0,1 5 96 0,-11 0 12 16,5 5 4-16,1 5 0 0,5 5-90 0,0 0-22 16,-12 0 0-16,7 5 0 0,-1 5 56 0,-11 11 6 15,-11-11 2-15,-1 5 0 0,7 5-52 0,-1-5-12 16,6 0 0-16,-6-5 0 0,1-4 0 0,5-1 0 16,11-10 0-16,-11 5 0 0,-11 0 21 0,11-15 2 15,0 0 0-15,0 0 0 0,0 0-23 0,0 0 8 16,0 0-8-16,0 0 0 0,11 0 0 0,-11 0 9 15,0-10-9-15,6-5 0 0,11-5 36 0,0 0 0 0,0-6 0 16,5-4 0 0,-5 0-51-16,6 0-9 0,11 5-3 0,-6-5 0 0,-5 4 43 0,5 1 9 0,-6 5 2 0,1 5 0 15,-6 5-27-15,0 5 0 0,-6 15 0 0,1-5 0 16,5 5 0-16,-12 5 0 0,1 5 0 0,5 6 8 16,-5-1-8-16,0 0 12 0,-1 5-12 0,7 5 12 15,-7 0-24-15,1 1-5 0,-6-1-1 0,6 0-764 16,-6 0-153-16</inkml:trace>
          <inkml:trace contextRef="#ctx0" brushRef="#br0" timeOffset="36978.3744">26954 2619 864 0,'17'-20'76'0,"0"-5"-60"16,0-6-16-16,0 6 0 0,0 0 195 0,0 0 36 15,0 0 7-15,-6 0 2 0,-11 10-113 0,0-5-23 16,-6 4-4-16,6 6 0 0,-11 0-57 0,-6-5-11 16,0 15-3-16,-5 0 0 0,-1 0-17 0,-5 5-3 15,-1 5-1-15,-5 5 0 0,6 6-8 0,0 4-11 16,-6 0 3-16,0 10 0 0,0 5 8 0,0-5 11 16,6 1-3-16,0 4 0 0,-1 0-8 0,7 0-11 15,5 0 3-15,0 1 0 0,0-6 8 0,11 0 11 16,6-10-3-16,6-5 0 0,-1 5-8 0,7-9 8 15,-1-1-8-15,6-10 8 0,6 5-8 0,5-10 0 0,-5-5 9 16,5-10-9-16,0-1 0 0,0-4-20 0,-5-10 4 16,5 0 1-16,1-5 39 0,-1-5 7 0,6-1 1 0,0-9 1 15,-6-10 0-15,12 0 0 0,5-11 0 0,0-4 0 16,6 4-13-16,-11 16-2 16,-1-5-1-16,6-6 0 0,1 1-1 0,-7 0 0 0,-10 9 0 0,4 6 0 15,-10 10 13-15,0-5 3 0,-6 9 0 0,-6 16 0 16,-11 5-2-16,-6 10 0 0,1 10 0 0,-7 5 0 15,-5 10 1-15,-5 11 0 0,-1 14 0 0,1 10 0 16,5-5-46-16,0 6-9 0,-6-1-1 16,6 10-1-16,11 6 26 0,-5-6 0 0,11 5 0 0,0-4 0 15,6-1-28-15,5 1-11 0,0-1-1 0,6 0-1 16,0-4-70-16,6-1-13 0,-1-10-4 0</inkml:trace>
          <inkml:trace contextRef="#ctx0" brushRef="#br0" timeOffset="36157.7642">24941 2830 1036 0,'0'-10'23'0,"0"5"5"0,0-5 0 0,5 0 1 0,-5 0-29 0,0 5 0 15,0-10 0-15,0 10 0 0,-5-5 57 0,5 10 6 16,0-11 1-16,0 1 0 0,-6 0-3 0,0-5 0 16,1 0 0-16,-1 5 0 0,0 0 5 0,1 5 1 15,-7-5 0-15,7 5 0 0,-7-5-55 0,1 5-12 16,-6 0 0-16,0 5 0 0,6-10 19 0,-12 10 6 15,-5 0 2-15,-6 5 0 0,-11 0 3 0,5 10 1 16,6 0 0-16,-11 10 0 0,0 5 13 0,0 0 2 16,-1 11 1-16,1 4 0 0,0-5-26 0,5 0-5 15,12 1 0-15,0-1-1 0,11-5-15 0,0-5 11 16,5 0-11-16,7-5 10 0,5 1-10 0,0-6 0 16,5 0 0-16,7 0 0 0,5-15 0 0,0 0 0 15,5 0 0-15,1-10 0 0,5 0 0 0,0-5 0 16,6 0-9-16,0-5 9 0,-11 0 0 0,5-10 0 15,1 4 0-15,-1 1 0 0,6-5 0 0,5 0 0 0,-16-10 0 16,11 5 0-16,0 0 0 0,0-6 11 0,-6 1-2 0,-5 5 0 16,5-5 23-16,0 10 5 0,-11 0 1 0,0 9 0 15,-6 1-6-15,1 5 0 0,-12 10-1 0,0 0 0 16,0 0-8-16,0 0-2 0,5 15 0 0,-5 11 0 16,0-1-21-16,0 5 8 0,-5 0-8 0,-1 0 0 15,6 5 0-15,0 1 0 0,-11-6 0 0,5 5 8 16,0 5-22-16,6-5-4 0,-5-5-1 0,5 1-1084 15</inkml:trace>
        </inkml:traceGroup>
      </inkml:traceGroup>
      <inkml:traceGroup>
        <inkml:annotationXML>
          <emma:emma xmlns:emma="http://www.w3.org/2003/04/emma" version="1.0">
            <emma:interpretation id="{5BB93839-9BAE-47D6-9669-AA3E93EC015C}" emma:medium="tactile" emma:mode="ink">
              <msink:context xmlns:msink="http://schemas.microsoft.com/ink/2010/main" type="line" rotatedBoundingBox="4285,6112 32598,4632 32688,6350 4375,7830"/>
            </emma:interpretation>
          </emma:emma>
        </inkml:annotationXML>
        <inkml:traceGroup>
          <inkml:annotationXML>
            <emma:emma xmlns:emma="http://www.w3.org/2003/04/emma" version="1.0">
              <emma:interpretation id="{5E3805B1-8AD5-47AB-924E-8CAE25F6F533}" emma:medium="tactile" emma:mode="ink">
                <msink:context xmlns:msink="http://schemas.microsoft.com/ink/2010/main" type="inkWord" rotatedBoundingBox="4301,6417 9874,6126 9938,7366 4366,765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9699.0903">3439 5801 1720 0,'0'0'38'0,"0"-10"8"0,5 0 2 0,1-5 0 0,-6 15-39 0,0 0-9 16,0 0 0-16,17 0 0 0,-17 0 45 0,11 15 7 15,0 5 2-15,1 0 0 0,-1 5-3 0,-5 5-1 16,-1 6 0-16,1-1 0 0,0 0 10 0,-6 0 1 0,0 0 1 0,0 1 0 16,0-1-27-16,5-10-6 0,-10 5-1 15,5-10 0-15,0 5-16 0,-6-10-3 0,6 0-1 0,-6-5 0 16,6-10-8-16,0 0 10 0,0 0-10 0,0 0 10 16,0 0-10-16,0 0 0 0,0 0 0 0,12-15 0 15,-7-10 0-15,1-5 0 0,5-5 0 0,6 0 0 16,-5 0 0-16,5-1 12 0,0-9-12 0,11 0 12 15,-6 5-12-15,1 4 0 0,0 1 0 0,5 10 0 16,-11 10 8-16,0 0 0 0,-11 10 0 0,-6 5 0 16,17 10 7-16,-6 5 1 0,-11 0 0 0,0 10 0 15,0 0-16-15,0 1 11 0,0 4-11 0,-6 0 10 16,6-5 19-16,0 5 4 0,6 0 1 0,-1-5 0 16,1 1-34-16,-6-1 0 0,6 0 0 0,-1-5 0 15,7 0-93-15,5-5-23 0,-12 0-4 0,12-5 0 0</inkml:trace>
          <inkml:trace contextRef="#ctx0" brushRef="#br0" timeOffset="39953.6876">4259 6052 1976 0,'0'0'44'0,"0"0"8"0,17-5 3 0,-6 5 0 0,6-5-44 0,5 5-11 16,-5-5 0-16,6 0 0 0,-6 0 20 0,6-5 3 15,-1 5 0-15,7-5 0 0,-1 0 1 0,0-5 0 0,6 5 0 0,-6-5 0 16,1 5-11-16,-7-5-1 16,1-5-1-16,5 4 0 0,-5 1 7 0,-6-5 2 0,0 0 0 0,0 0 0 15,-6 0-20-15,-5 5 0 0,-1-5 0 0,-5 0 0 16,-5 5 10-16,-1 4-2 0,-5 6 0 0,-6 5 0 16,0-5 18-16,0 5 3 0,-6 5 1 0,0 6 0 15,1 4 2-15,-6 5 1 0,-1 0 0 0,7 5 0 16,-1 0-15-16,6 0-3 0,0 0-1 0,0 1 0 15,0 4-14-15,12-5 0 0,-7-5 0 0,7 5 0 16,-1-5 0-16,0 5-8 0,6-10-1 0,6 5 0 16,-6 1-154-1,11-11-30-15</inkml:trace>
          <inkml:trace contextRef="#ctx0" brushRef="#br0" timeOffset="40167.9163">5367 5625 1958 0,'-28'0'87'0,"16"0"17"0,1 0-83 0,-6 5-21 16,-5 0 0-16,-1 5 0 0,0 10 129 0,-5 5 22 15,0 0 4-15,-6 1 1 0,0 4-65 0,6 0-13 16,-6 0-2-16,5 5-1 0,1-5-25 0,17 1-5 16,-6-6-1-16,6 0 0 0,11 5-35 0,0-5-9 15,5-5 0-15,7 5 0 16,5-4-24-16,5-1-6 0,6-10-2 0,6 5 0 15,0-10-129-15,6 5-27 0,-6-15-4 0</inkml:trace>
          <inkml:trace contextRef="#ctx0" brushRef="#br0" timeOffset="40339.3342">5893 5635 2286 0,'0'0'50'0,"0"-10"10"0,0 0 3 0,0 10 1 0,0 0-51 0,17-10-13 0,0-5 0 0,6 5 0 15,5-5 14-15,0 5 0 0,6-5 0 0,0-1 0 16,6-4-4-16,5 5-1 0,-11 0 0 0,5 0 0 16,7 0-9-16,-12 5 0 0,-12 0 0 0,-5 5 0 15,6-5-156-15,-12 0-32 0</inkml:trace>
          <inkml:trace contextRef="#ctx0" brushRef="#br0" timeOffset="40535.1566">6249 4946 1094 0,'-11'5'97'0,"0"10"-77"16,5 1-20-16,0 4 0 0,1 15 243 0,-7 0 45 15,7 0 8-15,-7 15 3 0,1 1-149 0,0-1-30 16,0 5-5-16,-1 1-2 0,-5 4-25 0,0 0-6 16,0-4-1-16,6 4 0 0,-6 0-41 0,6 1-8 15,-1-6-1-15,-5 0-1 0,6 0-30 0,0-4-8 16,5-6-1-16,-5 5-868 15,0-5-174-15</inkml:trace>
          <inkml:trace contextRef="#ctx0" brushRef="#br0" timeOffset="38486.9135">1380 5605 288 0,'0'0'25'0,"0"0"-25"0,-6-10 0 0,1 5 0 15,-1-5 203-15,0 5 35 0,-11-5 7 0,6 0 2 16,0 5-129-16,-6-5-26 0,11-1-4 0,-11 6-2 16,-5 5-17-16,-1 5-3 0,-5-10-1 0,-1 10 0 15,-5 1-9-15,6 4-3 0,-6-5 0 0,0 5 0 16,6 0-11-16,5 10-2 0,1-5-1 0,-1 5 0 15,6 0-9-15,-5 10-2 0,5 5 0 0,0 1 0 16,5-1-8-16,-5 0-3 0,12 10 0 0,-1 1 0 16,0-1-3-16,6-5-1 0,0 5 0 0,6 6 0 15,5-1-13-15,1 0 8 0,-7 0-8 0,12 1 0 16,0-6-16-16,6-5-8 0,0-10-3 0,10 0-629 16,7-10-127-16</inkml:trace>
          <inkml:trace contextRef="#ctx0" brushRef="#br0" timeOffset="38854.7189">2177 5876 1666 0,'-5'-15'74'0,"5"5"15"0,-6 0-71 0,0 0-18 16,1 0 0-16,5 0 0 0,0 10 90 0,0 0 14 15,0 0 4-15,-6-5 0 0,-11 0-36 0,11 5-6 16,6 0-2-16,-28 15 0 0,-6 10-29 0,6 0-7 15,-12 11 0-15,1 4-1 0,-1-5 1 0,-5 10 1 0,11 0 0 0,0 1 0 16,12 4-29-16,-7-5-8 0,12-5-1 16,6-4 0-16,0-6 9 0,5 0 0 0,6-5 10 15,0-5-10-15,0 0 0 0,6-10 0 0,-6-10-11 0,11 5 11 16,0-5-8-16,6 0 8 0,0 0 0 0,11-10 0 16,1-5-8-16,-1 0 8 0,6-5-10 0,0 0 10 15,-6-5 8-15,0 0 7 0,1-1 1 0,-1-4 1 16,-11 5-17-16,6-5-17 0,-6 0 3 0,0 0 1 15,-12 5 13-15,6 4 13 0,-5 1-2 0,-6 0-1 16,0 5-10-16,0-5 0 0,-11 5 0 0,5 5 8 16,-5 0-8-16,0 5 10 0,-1 0-10 0,-5 0 10 15,6 5-10-15,-6 0 0 0,0 0 0 0,6 0 8 16,-1 5-142-16,1 0-29 0,0 0-5 16</inkml:trace>
          <inkml:trace contextRef="#ctx0" brushRef="#br0" timeOffset="39251.6214">2664 5816 1954 0,'0'0'43'0,"0"0"9"0,0 0 1 0,0 0 3 0,11 0-45 0,0 5-11 16,1 5 0-16,-1 5 0 0,-5 10 47 0,5 0 7 15,-5 1 2-15,-1 4 0 0,1 5-21 0,-6-5-4 16,0 5-1-16,0 1 0 0,0-1-10 0,0-5-3 0,-6 0 0 0,6-5 0 16,-5 5-5-16,5-5 0 0,0-4-1 0,0-6 0 15,0-5-11-15,0-10 12 0,0 0-12 0,0 0 12 16,0 0-3-16,0 0 0 0,0 0 0 0,0 0 0 16,5-10 7-16,1-10 0 0,5-6 1 0,1 1 0 15,-1 0-1-15,6-5-1 0,-6 0 0 0,12-5 0 16,-1-1-5-16,-5 1-1 0,6 5 0 0,0 5 0 15,-1 0 1-15,-10 10 0 0,-1 0 0 0,0 5 0 16,-5 5-10-16,5 10 0 0,0 0 0 0,-5 10 0 16,-12 0 0-16,6 5 0 0,6 0 0 0,0 0 0 15,-6 5 0-15,5 5 13 0,-5-4 0 0,0 4 0 16,0-5-13-16,6 0-18 0,-6 5 4 0,0 0 1 16,11-10-88-16,-5 1-18 0,0-6-3 0,5 0-907 15</inkml:trace>
        </inkml:traceGroup>
        <inkml:traceGroup>
          <inkml:annotationXML>
            <emma:emma xmlns:emma="http://www.w3.org/2003/04/emma" version="1.0">
              <emma:interpretation id="{E7D99E62-0AA4-431E-9A2A-042FDBB541DF}" emma:medium="tactile" emma:mode="ink">
                <msink:context xmlns:msink="http://schemas.microsoft.com/ink/2010/main" type="inkWord" rotatedBoundingBox="11671,5806 12956,5739 13026,7062 11740,713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1852.6763">8907 5540 2170 0,'0'0'48'0,"6"-16"9"0,5 6 3 0,-5-5 1 0,11 10-49 0,0-5-12 0,0 0 0 0,6 5 0 16,-1-5 58-16,6 0 9 0,1 0 1 0,-1 5 1 16,6 0-55-16,0 5-14 0,5 0 0 0,1-5 0 15,0 0-65-15,11 5-16 16,-1 0-3-16,7 0-1 0</inkml:trace>
          <inkml:trace contextRef="#ctx0" brushRef="#br0" timeOffset="41668.9074">9439 4554 748 0,'0'0'67'0,"0"0"-54"15,0 0-13-15,0 0 0 0,0 0 314 0,0 0 60 16,0 0 12-16,6 20 2 0,-6-5-250 0,0 10-50 16,-12 6-11-16,7 14-1 0,-1-5-10 0,-5 10-2 15,-1 5 0-15,1 11 0 0,0-6 4 0,-1 0 1 16,-5 0 0-16,0 6 0 0,0-6-31 0,0 0-6 16,-5 0-2-16,5 6 0 0,-6-6-18 0,0-5-3 15,6 0-1-15,0 0 0 0,6-9-8 0,-6-6 0 16,5 5 0-16,-5-5-11 15,12-10-90-15,-12 0-19 0,5-5-3 0,-5 1-1095 0</inkml:trace>
          <inkml:trace contextRef="#ctx0" brushRef="#br0" timeOffset="41253.9713">8348 5504 403 0,'0'0'36'0,"0"0"-36"0,0 0 0 0,0 0 0 15,0 0 240-15,0 0 40 0,0 0 9 0,0 0 2 0,0 0-125 0,0 0-25 16,0 0-5-16,-12 15 0 0,-5 1-32 0,6 9-5 16,0-5-2-16,-6 10 0 0,5-5-33 0,1 5-6 15,0 0-2-15,-1 6 0 0,12-11-38 0,-5 5-8 16,-1 0-2-16,6-5 0 16,0-5-108-16,6 5-23 0,-1-9-4 0,1-1-1 0</inkml:trace>
          <inkml:trace contextRef="#ctx0" brushRef="#br0" timeOffset="41398.9897">8834 4921 864 0,'0'-20'76'0,"6"0"-60"0,5-10-16 16,-5 10 0-16,5 10 268 0,0 0 50 0,-5 0 10 0,-6 10 3 15,0 0-223-15,0 0-44 0,0 0-8 0,5 20-696 16,1 0-140-16</inkml:trace>
        </inkml:traceGroup>
        <inkml:traceGroup>
          <inkml:annotationXML>
            <emma:emma xmlns:emma="http://www.w3.org/2003/04/emma" version="1.0">
              <emma:interpretation id="{E70A6A6F-4543-4BE9-BCA5-57A58CC84802}" emma:medium="tactile" emma:mode="ink">
                <msink:context xmlns:msink="http://schemas.microsoft.com/ink/2010/main" type="inkWord" rotatedBoundingBox="15135,5545 16497,5474 16581,7066 15219,7138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2468.3279">11724 4997 1036 0,'-6'-5'92'0,"-5"5"-73"0,0 0-19 0,-1 0 0 16,7 0 115-16,-7 0 19 0,1 0 4 0,11 0 1 15,0 0-19-15,0 0-3 0,0 0-1 0,0 0 0 16,0 0-54-16,17-5-11 0,11 5-3 0,6-5 0 15,6-6-16-15,5 1-4 0,12 5-1 0,5-10 0 16,6 5-9-16,-6 0-2 0,6 0 0 0,0 0 0 0,-1 0-7 16,-4 5-1-16,-7-5-8 0,1 5 12 15,-6 5-30-15,-6 0-6 0,-11-5-2 0,0 0 0 16,-12 5-158-16,1-5-32 0,5-10-7 0,-28 15-1 0</inkml:trace>
          <inkml:trace contextRef="#ctx0" brushRef="#br0" timeOffset="42572.3483">12516 4313 1958 0,'0'0'43'0,"0"0"9"0,-12 10 1 0,7 0 3 0,-7 5-45 0,-5 0-11 16,0 10 0-16,0 6 0 0,-5 9 71 0,-1 5 12 15,-5 5 2-15,0 6 1 0,-1-6-8 0,1 5-2 0,5 5 0 16,-5 1 0-16,6-1-16 0,-1 0-4 0,0 1-1 0,1-1 0 15,5 0-33-15,-6 1-6 0,0-1-2 0,1-5 0 16,-1 1-14-16,1-6-16 0,-7-5 3 16,7 0-807-16,-1 1-160 0</inkml:trace>
          <inkml:trace contextRef="#ctx0" brushRef="#br0" timeOffset="42933.7027">12747 5333 1555 0,'0'0'138'0,"0"0"-110"15,0 0-28-15,0 0 0 0,0 0 164 0,0 20 28 16,0 0 6-16,-5 10 1 0,-1-5-127 0,-5 6-24 16,5 4-6-16,-5 0-1 0,0 0-14 0,-1 5-3 15,7-5-1-15,-7 5 0 0,1-5-2 0,5 5 0 16,1-10 0-16,-1 0 0 0,6-5-11 0,0-5-2 15,6-5-8-15,-1 0 12 0,-5-15-12 0,12 5 0 16,5 1 0-16,5-6 0 0,1-11 24 0,-1 1 8 16,7-5 1-16,-1 0 1 0,0-10-34 0,1 5 0 15,-1 0 0-15,0-10 0 0,-5-5 0 0,-6-5 0 16,5 5 0-16,-5-5 0 0,-5-5 13 0,-1 5-4 16,0 0-1-16,1 5 0 0,-12-1-8 0,0 11 8 15,-6 0-8-15,0 5 8 0,-11 5-8 0,0 0 0 16,-5 0 0-16,-7 10 0 0,-5 0 0 0,-5 10 0 15,-12 0 0-15,-11 0-11 16,0 5-125-16,-1 5-26 0,1 0-5 0,11 0-1 0</inkml:trace>
        </inkml:traceGroup>
        <inkml:traceGroup>
          <inkml:annotationXML>
            <emma:emma xmlns:emma="http://www.w3.org/2003/04/emma" version="1.0">
              <emma:interpretation id="{35F424C1-7265-4593-A752-CE52563BB2F4}" emma:medium="tactile" emma:mode="ink">
                <msink:context xmlns:msink="http://schemas.microsoft.com/ink/2010/main" type="inkWord" rotatedBoundingBox="18768,5672 20740,5569 20811,6935 18840,7038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4024.8778">15971 5203 1958 0,'0'0'43'0,"6"-10"9"0,5 0 1 0,-11 10 3 0,0-5-45 0,0 5-11 0,0 0 0 0,0-10 0 15,-6-6 53-15,1 6 9 0,-7 0 2 0,1 5 0 16,-6 0-21-16,0 0-4 0,-5 5-1 0,-7 5 0 16,-5 0-21-16,0 0-4 0,-5 10-1 0,-1 1 0 15,-5 4 24-15,0 10 4 0,0 0 0 0,-1 10 1 16,1 0-23-16,11 6-5 0,0 4-1 0,6-5 0 15,5 0-12-15,6 1 0 0,0-6-9 0,6 0 9 16,0-5-8-16,11-10 8 0,0 1 0 0,0-11-9 16,5-5-3-16,7-5 0 0,-1-5 0 0,6-10 0 15,0-5 12-15,6-6 0 0,-1-4 0 0,6 0 0 16,-5-10 0-16,5 5 0 0,1-10 0 0,5-16 0 16,-6 6 0-16,0 0-8 0,0-1 8 0,6 1-8 0,-11 10 8 15,5 5 14-15,-5 5-3 0,-1 5-1 0,-5 9 11 0,-5 6 3 16,-1 5 0-16,-11 5 0 0,0 0 8 0,6 15 1 15,-6 1 1-15,0 9 0 0,0 5-25 0,-6 5-9 16,6 5 0-16,-11 5 9 0,-1 1-9 0,7-6 0 16,-7-5 0-16,7 5-11 15,-1-4-93-15,0-1-18 0,6-10-4 0,0 0-954 0</inkml:trace>
          <inkml:trace contextRef="#ctx0" brushRef="#br0" timeOffset="44220.0857">16576 4489 2188 0,'6'-10'48'0,"-6"0"11"0,6 0 1 0,-6 10 1 0,0 0-49 0,0 0-12 0,0 0 0 0,0 0 0 16,0 15 54-16,0 10 8 0,0 0 2 0,-6 15 0 15,-5 6 0-15,-1 9 0 0,1 5 0 0,0 0 0 16,-1 6-5-16,1-1-1 0,-6 1 0 0,11-1 0 15,-5 0-42-15,0 1-8 0,-1-1-8 0,7 0 12 16,-12-9 5-16,11-1 2 0,1-10 0 0,-1 0 0 16,0-4-51-16,1-6-9 0,-1-10-3 0,0-5 0 15,1-5-179-15,-1-5-36 0,0 5-7 16,6-15-2-16</inkml:trace>
          <inkml:trace contextRef="#ctx0" brushRef="#br0" timeOffset="44444.6856">17227 4383 2358 0,'0'0'52'0,"0"0"10"0,0 0 2 0,-6 20 3 0,6 16-54 0,-6-1-13 16,-11 5 0-16,12 0 0 0,-1 11 71 0,0 4 11 16,-5-5 2-16,5 15 1 0,-5 1-19 0,0-1-4 15,-1 0-1-15,-5 1 0 0,1-6-21 0,4 0-5 16,1 6-1-16,0-6 0 0,-6 6-22 0,5-11-4 15,7 0 0-15,5-5-8 0,0-4 0 0,0-6-9 16,-17 0-1-16,11-5 0 16,6-5-107-16,-6 1-22 0,-5-11-4 0,0-5-1044 0</inkml:trace>
        </inkml:traceGroup>
        <inkml:traceGroup>
          <inkml:annotationXML>
            <emma:emma xmlns:emma="http://www.w3.org/2003/04/emma" version="1.0">
              <emma:interpretation id="{C0D87D54-2BD6-48E6-91DE-778EBD946EA8}" emma:medium="tactile" emma:mode="ink">
                <msink:context xmlns:msink="http://schemas.microsoft.com/ink/2010/main" type="inkWord" rotatedBoundingBox="22299,5570 28279,5258 28346,6542 22366,6855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5671.7369">20020 5303 1864 0,'63'-10'41'0,"-63"10"9"0,17-10 2 0,11 0 0 0,0 0-42 0,12-5-10 15,-6 0 0-15,0-5 0 0,0 0 72 0,-1 0 12 16,7-6 2-16,0 1 1 0,-12 0-21 0,0 0-4 16,6 0-1-16,-11 0 0 0,-1 0-5 0,-5-1-2 15,0 1 0-15,0 0 0 0,-5 0-19 0,-7 5-4 16,-5 5-1-16,0 5 0 0,0 10-5 0,0-5-1 16,-17 0 0-16,-5 10 0 0,-7 0-15 0,-5 10-9 15,-5 5 10-15,-6 5-10 0,-1 10 23 0,1 1-2 16,0 4 0-16,5 0 0 0,-5 5-34 0,11-5-7 15,-5 1-2-15,5-1 0 0,11 0 13 0,0-5 9 16,6-5-12-16,12 1 12 16,-1-6-36-16,6 0 0 0,6-5 0 0,5 0 0 15,6-5-227-15,11-10-45 0</inkml:trace>
          <inkml:trace contextRef="#ctx0" brushRef="#br0" timeOffset="45975.2699">20987 4886 0 0,'0'0'0'0,"-5"5"0"0,5 0 0 0,-11 15 0 16,-1 5 482-16,-5 5-97 0,12 6 78 0,-12 4 15 15,5 0-303-15,-5 5-61 0,6 6-12 0,-6-11-2 16,6 0-4-16,-1 0 0 0,-5-5 0 0,6 1 0 16,6-6-29-16,-1-10-7 0,-5 5 0 0,5-10-1 0,0 0-47 0,1-5-12 15,5 0 0-15,0 0 0 0,0-10 53 0,0 0 9 16,0 0 2-16,0 0 0 0,-6-20-52 0,6 0-12 15,0 0 0-15,0 0 0 0,6-5 28 0,-1 0 4 16,1-11 0-16,5 6 0 0,1 5-24 0,-1-5-8 16,6 0 0-16,0-5 9 15,11 5-81-15,0-6-17 0,12-4-3 0,-6 0-1152 16</inkml:trace>
          <inkml:trace contextRef="#ctx0" brushRef="#br0" timeOffset="46028.5503">21434 4866 1958 0,'0'0'43'0,"6"-10"9"0,11-5 1 0,6 10 3 0,-1 0-45 0,1 0-11 0,11 0 0 0,5-5 0 16,1 0 0-16,-1 0 0 0,7-6 0 0,-1 1 0 16,6 10 0-16,-6-5 0 0,-17 0 0 0,6 0-578 15,-5 0-118-15</inkml:trace>
          <inkml:trace contextRef="#ctx0" brushRef="#br0" timeOffset="45294.246">18838 5379 1522 0,'29'-10'68'0,"-29"10"13"0,11-5-65 0,-5-5-16 16,5-1 0-16,-5 1 0 0,5-5 100 0,0-5 16 16,1 0 3-16,5 0 1 0,5 0-16 0,-5-5-2 15,6 0-1-15,-1 0 0 0,1-1-7 0,-6 6-2 16,6 0 0-16,-6 5 0 0,-1 0-92 0,-4 0-15 16,-1 5-5-16,0 5 0 0,-11 5 20 0,0 0 0 15,6 20 0-15,0 0 0 0,-1 5 12 0,1 0 8 16,0 0 0-16,-6 11 1 0,0-1-30 0,0 5-7 0,-6 5 0 0,0-4-1 15,-5-6 17-15,5 10-8 16,1-5 8-16,-1-5 0 0,0-10 0 0,1-9-8 16,5-16 8-16,-6 15 0 0,6-15 0 0,0 0 0 15,0 0 0-15,0 0 0 0,17 5 10 0,0-10 6 0,6-10 0 0,-1-1 1 16,1-9-17-16,5 5 10 0,-5-10-10 16,11 0 8-16,0 5 45 0,-6-5 9 0,0-6 2 0,1 1 0 15,-7 0-51-15,12 0-13 0,0 0 0 0,0-1 0 16,-6 1-10-16,6 5-7 0,-6 0-2 0,12-5 0 31,-12 10-171-31,1 5-34 0</inkml:trace>
          <inkml:trace contextRef="#ctx0" brushRef="#br0" timeOffset="46209.8107">22090 4212 1904 0,'0'0'84'0,"-11"5"18"16,0 5-82-16,-1 6-20 0,-5-1 0 0,6 10 0 0,0 0 68 15,-1 10 8-15,1 5 3 0,0 6 0 0,0-1 39 0,-1 0 8 16,1 5 2-16,0 6 0 0,-1-1-67 0,-5 0-13 15,0 11-2-15,0-6-1 0,-5 0-21 0,5 1-4 16,0-6 0-16,-6 5-1 16,-5-10-86-16,0-4-17 0,-1-1-3 0,1 0-713 15,0 0-144-15</inkml:trace>
          <inkml:trace contextRef="#ctx0" brushRef="#br0" timeOffset="46385.4106">22107 5002 2264 0,'0'0'50'0,"0"0"10"0,-11 10 3 0,5 10 0 0,1 0-51 0,5 5-12 15,5 5 0-15,-10 5 0 0,-1 1 56 0,-5-1 8 16,11 0 1-16,-6 0 1 0,-5 0-20 0,5 1-4 0,0-1-1 0,1 0 0 31,-7-10-187-31,7 0-38 0,5 5-7 0,0-30-1 0</inkml:trace>
          <inkml:trace contextRef="#ctx0" brushRef="#br0" timeOffset="46516.3846">22464 4615 2419 0,'5'-16'53'0,"1"6"11"16,0 0 3-16,-6 10 1 0,17 0-55 0,-17 0-13 0,0 0 0 0,0 0 0 15,5 15-34-15,1 1-10 0,-1 4-1 0,-10 0-984 16</inkml:trace>
          <inkml:trace contextRef="#ctx0" brushRef="#br0" timeOffset="47172.5909">23306 4645 2350 0,'0'0'52'0,"12"-15"10"0,-1 0 2 0,0 5 3 0,-11 10-54 0,0 0-13 16,0 0 0-16,-28 5 0 0,-6 0 0 0,0 5 0 16,-6 5 8-16,-10 5-8 0,-7-5 16 0,12 5 1 15,5 5 0-15,6 5 0 0,0 5-17 0,6 1 0 16,0 4 0-16,-1 5 0 0,1-5 0 0,6 16 0 0,-7-6 0 0,12-5 0 16,6-5 0-16,5-4 0 0,6-1 0 0,6-10 0 15,5-5 0-15,6 0 0 0,6-5 0 0,5-5 0 16,0-5 12-16,6-5 0 0,6-5-1 0,5 0 0 15,0-5-11-15,1-5-16 0,-1 0 4 0,6-5 1 16,5-5 11-16,-5 0 0 0,0-11 0 0,0 1 0 16,0 0 0-16,-6 0 0 0,0-10 0 0,1 4 0 15,-1-4 12-15,0 0 4 0,-11 5 0 0,-11 5 1 16,-12-1 15-16,0-4 4 0,1 10 0 0,-7 0 0 16,-16 0-20-16,5 10-4 0,-5 9-1 0,-6 6 0 15,0 5-11-15,-5 10 0 0,-7 6 0 0,-5 4 0 16,-5 0 0-16,10 10 0 0,-4 5 0 0,4 10 0 15,7 1 20-15,-7 4 1 0,12 0 1 0,0-5 0 16,0 1-22-16,12-6 0 0,-1-5 0 0,6-5 0 16,-6-5 0-16,12 0 0 0,5-9 0 0,1-1 0 0,-12 0 0 0,11-10 0 15,0 5 0-15,12-10 0 0,0 5 0 0,-6-10 12 16,5-5-4-16,12 0 0 0,6-5-8 0,-1 5 0 16,7-6 0-16,-1-4 0 0,0 0 0 0,6-5 0 15,6 0 0-15,5-5 0 0,-6 0 0 0,6-6 0 16,12 1 0-16,5-5 8 0,-5 10-8 0,5 0 0 15,-6 10 0-15,7 0 0 0,-18 4 0 0,-6 6 0 16,-16 5 0-16,-6 15 0 0,0 0 8 0,-6 6 3 16,-5 4 1-16,-6 0 0 0,0 5-1 0,-6 5 0 15,-5 0 0-15,-6 5 0 0,-6-4 7 0,-5-6 2 16,-1 0 0-16,-5 0 0 0,0 0-20 0,-5-10-9 16,5 5 1-16,-11-5 0 0,-1-5 40 0,1-5 8 15,0 1 1-15,-6-1 1 0,-6-5-34 0,6 0-8 16,-5-11 0-16,-7 6 0 15,1 0-43-15,-17-10-10 0,-6-5-3 0,6 5 0 16,0 0-188-16,-1-5-37 0</inkml:trace>
        </inkml:traceGroup>
        <inkml:traceGroup>
          <inkml:annotationXML>
            <emma:emma xmlns:emma="http://www.w3.org/2003/04/emma" version="1.0">
              <emma:interpretation id="{DBA213CE-D6CB-48D1-8CAD-63E182385330}" emma:medium="tactile" emma:mode="ink">
                <msink:context xmlns:msink="http://schemas.microsoft.com/ink/2010/main" type="inkWord" rotatedBoundingBox="29339,5417 30465,5358 30515,6316 29390,6375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8001.1169">25953 4680 921 0,'-68'20'82'0,"51"-20"-66"0,6-10-16 16,11 10 0-16,0 0 203 0,0 0 37 0,0 0 7 0,0 0 1 15,0 0-119-15,6 20-24 0,-1-5-5 0,-5 10 0 16,6 0-22-16,-1 1-4 0,1 9-1 0,0 0 0 16,-6-5-11-16,0 0-2 0,0 0-1 0,0 1 0 15,0-1-45-15,0 0-14 0,-6-10 8 0,0 5-8 16,1-5 0-16,5-5-14 0,0-15 2 0,0 0-769 16,0 0-155-16</inkml:trace>
          <inkml:trace contextRef="#ctx0" brushRef="#br0" timeOffset="48156.3805">26326 4253 2325 0,'-5'-26'103'0,"5"21"21"0,-6 0-99 0,6 5-25 16,0 0 0-16,0 0 0 0,-6-5 37 0,1 0 3 15,-7 5 0-15,12 0 0 0,0 0-40 0,0 0-15 16,-11 10 1-16,5 6-710 15,1-6-141-15</inkml:trace>
          <inkml:trace contextRef="#ctx0" brushRef="#br0" timeOffset="48514.206">26366 4539 1958 0,'0'0'43'0,"11"0"9"0,-11 0 1 0,11 10 3 0,1 5-45 0,-1-5-11 16,0 10 0-16,6 1 0 0,6 9 104 0,-12 5 20 0,1 0 3 0,-7 0 1 15,1 6-52-15,-6 4-9 0,-6 5-3 0,1-10 0 16,-1 0-51-16,0-9-13 0,1-1 0 0,-1-5 0 16,-5-5 0-16,11 0 0 0,0-20 0 0,-6 10 0 15,6-10 0-15,0 0 0 0,0 0 0 0,0 0 0 16,11-10 0-16,6-5 0 0,0-5 0 0,6-10 0 15,-6 0 0-15,11-6 0 0,-5-4 0 0,11 0 0 16,5-10 0-16,1 4 0 0,-1 1 0 0,7 5 0 16,-7 5 54-16,-5 10 8 0,-6 0 2 0,-5 9 0 15,0 11-52-15,-6 5-12 0,-6 5 0 0,0 11 0 0,-5 4 0 16,-6 10 0-16,6 0 0 0,-1 10 0 0,-5 5 0 0,0 6 0 16,0-1 0-16,0 5 0 15,0-4-48-15,0-1-13 0,0 0-3 0,0-5 0 0</inkml:trace>
        </inkml:traceGroup>
        <inkml:traceGroup>
          <inkml:annotationXML>
            <emma:emma xmlns:emma="http://www.w3.org/2003/04/emma" version="1.0">
              <emma:interpretation id="{A4FFB14C-CBE0-4542-8EEE-611B59432755}" emma:medium="tactile" emma:mode="ink">
                <msink:context xmlns:msink="http://schemas.microsoft.com/ink/2010/main" type="inkWord" rotatedBoundingBox="31296,5343 32631,5273 32688,6350 31352,6419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0401.4771">28956 4288 115 0,'0'0'0'0,"0"0"10"0,0 0-10 0,0 0 0 16,0 0 0-16,0 0 0 0,0 0 184 0,0 0 34 16,0 0 7-16,0 0 2 0,0-10-117 0,0 10-23 15,0-10-5-15,0 10-1 0,-6-15-22 0,6 15-5 16,0 0-1-16,0-10 0 0,-5-6-18 0,5 16-4 15,-6-10-1-15,0 5 0 0,-5 0-3 0,0 0-1 16,5 0 0-16,-5 0 0 0,5 0 4 0,6 5 1 16,-11 0 0-16,0-5 0 0,5 0-31 0,6 5 0 15,0 0 0-15,0 0 0 0,0 0 39 0,0 0 1 16,0 0 1-16,0 0 0 0,0 0-28 0,6-10-5 0,-1 0-8 0,7 5 11 16,-1-5-11-16,0 5 0 0,12 0 0 15,-6 5 0-15,-6-5 16 0,6 0 0 0,0 0 1 0,6 5 0 16,-6-5-17-16,5 5 0 0,1-5 0 0,-6 5 0 15,0 5 0-15,-6-5-11 0,-11 0 2 0,0 0 0 16,0 0 9-16,0 0-8 0,0 0 8 0,-11 5-8 16,-6-5 8-16,0 0 0 0,-11 5 0 0,-1-5 8 15,-5 5 7-15,0 0 1 0,-11-5 1 0,0 0 0 16,11 0 3-16,0-5 1 0,0 5 0 0,-5-5 0 16,-1 5-5-16,6-5 0 0,6 5-1 0,-1 0 0 15,7 0-7-15,5 0-8 0,17 0 11 0,0 0-11 16,0 0-128-16,17 10-32 0</inkml:trace>
          <inkml:trace contextRef="#ctx0" brushRef="#br0" timeOffset="49274.3534">27915 4329 1958 0,'12'-5'43'0,"16"0"9"0,12-10 1 0,-1 5 3 0,-11-5-45 0,-5 10-11 15,-6-5 0-15,0 5 0 0,-11 0 53 0,5 5 9 16,-11 0 2-16,0 0 0 0,0 0-52 0,6 5-12 15,-6 5 0-15,0 10 0 0,-6 0 54 0,-5 5 8 16,5 5 2-16,-5 5 0 0,-6 11-52 0,5 4-12 0,-5-5 0 0,1 10 0 16,4-4 54-16,1-1 8 0,0-5 2 0,5 6 0 15,6 4-52-15,0-5-12 0,6-10 0 0,-1 6 0 16,7-11 0-16,5-5 0 0,-1 0 0 0,7-5 0 16,0 0 54-16,5-10 8 0,6 0 2 0,0 1 0 15,5-6-52-15,1 0-12 0,5-5 0 0,-5 0 0 16,5-5 11-16,6-5 2 0,-6 0 1 0,1-5 0 15,-7 0 5-15,-5-6 1 0,0-9 0 0,-11 10 0 16,-6-10 2-16,0-5 1 0,-6 5 0 0,0-15 0 16,6 4-9-16,-6-14-2 0,12 0 0 0,0-10 0 15,-1-1-12-15,1 1 0 0,5 0 0 0,-5 4-10 16,5 1 10-16,-5 5 8 0,-1 4-8 0,1 6 11 0,-6 0-11 16,0 5 0-16,-6 10-12 0,1 0 12 15,-7 4-32-15,-5 11 0 0,0-5 1 0,-5 5 0 16,-7 10-214-16,-5 0-43 0</inkml:trace>
          <inkml:trace contextRef="#ctx0" brushRef="#br0" timeOffset="50980.1666">27791 4308 230 0,'0'0'20'0,"11"0"-20"0,1-5 0 0,-7 0 0 16,7 0 253-16,5-5 47 0,-6 0 8 0,0 5 3 16,6 0-174-16,6 0-34 0,-6-5-7 0,5 5-2 0,-5-5-32 0,0-1-6 15,0 6-2-15,0 0 0 0,0 5-11 0,0 0-3 16,0 0 0-16,0 0 0 0,0 5-26 0,-11 5-6 15,5 1 0-15,-5-1-8 0,-6-10 0 0,5 10-12 16,-10 5 0-16,5 0 0 16,-12-5-12-16,1 0-1 0,0 0-1 0,-1 0 0 0,1-10 26 0,-6 5 0 15,6 0 0-15,0 0 0 0,-1 0 0 0,1-5 14 16,-6 0-2-16,11 0 0 0,-5 0-12 0,0-5 0 16,-1 5 0-16,1-5 0 0,0 5 0 0,11 0 0 15,0 0 0-15,0 0-577 16,0 0-119-16</inkml:trace>
        </inkml:traceGroup>
      </inkml:traceGroup>
    </inkml:traceGroup>
    <inkml:traceGroup>
      <inkml:annotationXML>
        <emma:emma xmlns:emma="http://www.w3.org/2003/04/emma" version="1.0">
          <emma:interpretation id="{CE6701D6-30E2-4E68-A9C9-6BA0E67B2463}" emma:medium="tactile" emma:mode="ink">
            <msink:context xmlns:msink="http://schemas.microsoft.com/ink/2010/main" type="paragraph" rotatedBoundingBox="2496,9225 32020,7534 32256,11657 2733,133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069A2F-4783-46BA-BC42-713ACA982DA4}" emma:medium="tactile" emma:mode="ink">
              <msink:context xmlns:msink="http://schemas.microsoft.com/ink/2010/main" type="inkBullet" rotatedBoundingBox="2531,9817 2850,9800 2866,10104 2548,10122"/>
            </emma:interpretation>
            <emma:one-of disjunction-type="recognition" id="oneOf21">
              <emma:interpretation id="interp25" emma:lang="" emma:confidence="0">
                <emma:literal>•</emma:literal>
              </emma:interpretation>
            </emma:one-of>
          </emma:emma>
        </inkml:annotationXML>
        <inkml:trace contextRef="#ctx0" brushRef="#br0" timeOffset="58498.9477">-973 8792 1152 0,'0'0'102'0,"0"0"-82"0,6-15-20 0,0 5 0 16,5 0 124-16,6 0 20 0,-6 5 4 0,1-5 0 15,4 5-64-15,1 5-14 0,0 0-2 0,6 5-1 16,-6 0-33-16,11 0-6 0,-5 5-2 0,5-5 0 16,-5 5-14-16,-1 5-2 0,-5-5-1 0,0 5 0 15,-17 0-9-15,6-5 0 0,0 5 0 0,-6 0 0 16,-6 1 0-16,6-6 0 0,-11 0 0 0,-1 0 0 16,12-10 0-16,-11 5 10 0,-6 0-2 0,0 0-8 15,0-5 23-15,6 0-3 0,-6 0 0 0,6-5 0 16,-6 0-1-16,5-5-1 0,-5 0 0 0,6-5 0 15,0-1 1-15,11 1 0 0,0-5 0 0,-6 0 0 16,6 0 1-16,0 0 1 0,0 0 0 0,6 0 0 0,5-5-9 16,-5 10-1-16,-1-6-1 0,7 11 0 0,-1-5-10 15,0 5 0-15,-5 0 9 0,-6 10-9 0,0 0 0 16,11 0 0-16,12 0 0 0,-12 10 0 0,0-5-16 0,1 10 0 16,10 0-1-16,-5 6-1032 15</inkml:trace>
      </inkml:traceGroup>
      <inkml:traceGroup>
        <inkml:annotationXML>
          <emma:emma xmlns:emma="http://www.w3.org/2003/04/emma" version="1.0">
            <emma:interpretation id="{5568F59B-06BE-4CAD-937F-BD831AAA371C}" emma:medium="tactile" emma:mode="ink">
              <msink:context xmlns:msink="http://schemas.microsoft.com/ink/2010/main" type="line" rotatedBoundingBox="4137,9103 31404,7583 31492,9158 4224,10679"/>
            </emma:interpretation>
          </emma:emma>
        </inkml:annotationXML>
        <inkml:traceGroup>
          <inkml:annotationXML>
            <emma:emma xmlns:emma="http://www.w3.org/2003/04/emma" version="1.0">
              <emma:interpretation id="{63E0342B-A781-4ACF-887F-625129E95CDF}" emma:medium="tactile" emma:mode="ink">
                <msink:context xmlns:msink="http://schemas.microsoft.com/ink/2010/main" type="inkWord" rotatedBoundingBox="4141,9190 10232,8850 10311,10275 4221,10615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0637.1384">4490 8566 460 0,'-5'-15'20'0,"5"5"5"0,0 0-25 0,0 0 0 0,0 0 0 0,0 0 0 15,0-1 188-15,-6 1 33 0,6 0 7 0,-5 0 0 16,-1 0-115-16,-5 5-23 0,5-10-5 0,-5 10-1 16,-6 0-25-16,5 0-6 0,-5 0-1 0,6 5 0 15,-6 5 2-15,-6 0 0 0,6 10 0 0,1 5 0 16,-7 5-6-16,6 6-2 0,-11 9 0 0,5 0 0 16,0 5-14-16,1 0-4 0,-1 6 0 0,6-1 0 15,6-10-6-15,0 0-2 0,-1-9 0 0,7 4 0 0,5-10-20 16,0-5 9-16,5-5-9 0,1 0 0 0,-6-15 0 0,17 0 0 15,6-5 0-15,-1-5 0 0,6-5 0 0,1-5 0 16,-1-5 0-16,6-10 0 0,-6-1 0 0,6-4 0 16,-6 0 0-16,1-5 0 0,-1 0 13 0,-5-1-4 15,-1-4-1-15,6 10 0 0,-11 5 25 0,6-1 5 16,-6 11 1-16,0 10 0 0,-6 0-8 0,-5 10-2 16,-6 5 0-16,11 5 0 0,-5 5-11 0,0 10-2 15,5 5-1-15,-5 1 0 0,-1 4-15 0,1 0 0 16,-1 10-9-16,1-5 9 15,-6 0-168-15,6 1-28 0</inkml:trace>
          <inkml:trace contextRef="#ctx0" brushRef="#br0" timeOffset="60705.5571">4994 8450 2070 0,'11'-10'45'0,"6"-5"10"0,0 0 1 0,17 5 3 0,-6-5-47 0,12 0-12 0,5 0 0 0,6 0 0 15,6 0 43-15,5-1 6 0,0 1 2 0,6 5 0 16,0 0-24-16,-12 5-5 0,-5 0-1 0,0 0 0 16,-11 5-21-16,-6 0-15 0,-6 0 3 0,-6 0-672 15,-5 0-133-15</inkml:trace>
          <inkml:trace contextRef="#ctx0" brushRef="#br0" timeOffset="60914.6255">5712 7751 1508 0,'-6'-15'67'0,"6"10"13"0,0-5-64 0,0 10-16 16,0 0 0-16,0 0 0 0,0 0 90 0,0 0 14 16,0 0 4-16,0 0 0 0,0 15-10 0,-5 11-2 15,-7-1 0-15,1 10 0 0,5 10-12 0,-10 5-2 16,-7 6-1-16,-5 14 0 0,5-5-9 0,0 11-3 16,-5-1 0-16,0 6 0 0,-6-1-15 0,11 1-3 15,1-6-1-15,-1 5 0 0,6 6-30 0,-6-11-7 16,12 6-1-16,-6-1 0 15,0-10-99-15,0-4-20 0,6-6-4 0</inkml:trace>
          <inkml:trace contextRef="#ctx0" brushRef="#br0" timeOffset="61230.6936">6102 8707 1900 0,'0'0'169'0,"0"0"-135"0,0 0-34 0,17-5 0 15,6 5 111-15,5 0 15 0,-5 5 3 0,11-5 1 16,-6-5-107-16,12 5-23 0,-6-10 0 0,11-1 0 16,-6-4 0-16,12 5 0 0,-6-10 0 0,6 0 0 15,-17 0 0-15,6 0 0 0,-12-5 8 0,0 0-8 16,-5 0 0-16,-6-1 9 0,-6-4-9 0,1 5 0 16,-12-5 9-16,5 0-9 0,-10 0 0 0,5 9 9 0,-12 1-9 0,1 5 0 15,0 0-12-15,-12 5 12 0,0 5 34 0,-10 5 14 16,-7 10 4-16,0 5 0 0,1 0-8 0,-1 10-2 15,1 11 0-15,5-1 0 0,0 5-4 0,0 5-1 16,6 1 0-16,-1 4 0 0,7 0-15 0,5 0-3 16,5 6-1-16,7-6 0 0,5 5-18 0,5-10 8 15,7-4-8-15,10 4 0 16,7-5-80-16,10-5-22 0,-5 1-5 0,23-11-1 0</inkml:trace>
          <inkml:trace contextRef="#ctx0" brushRef="#br0" timeOffset="59093.1668">1425 8284 1220 0,'12'-30'54'0,"-7"15"11"0,1-5-52 0,0 0-13 16,-1-5 0-16,6 0 0 0,-5-6 100 0,0 6 18 16,-1 5 3-16,1-5 1 0,-6 10-26 0,0-5-4 15,-6 5-2-15,1 5 0 0,-7 5-34 0,1 0-6 16,-6 10-2-16,-11 5 0 0,-6 5-7 0,-6 5-1 16,1 0-1-16,-6 0 0 0,-6 10 9 0,0 11 1 15,0 4 1-15,-6 10 0 0,6 0-13 0,-5 1-2 16,5 4-1-16,0 5 0 0,6-4 9 0,11-1 1 0,0 0 1 15,11 6 0-15,6-1-26 0,12-10-6 0,5 6-1 16,11-6 0-16,6-5-12 0,6 1 0 0,16-11 8 0,1 0-8 16,11-5 0-16,11-10-10 0,6-5 2 0,11-5 0 31,6-4-112-31,-6-6-23 0,6-5-4 0</inkml:trace>
          <inkml:trace contextRef="#ctx0" brushRef="#br0" timeOffset="59442.2452">2353 8485 2149 0,'0'0'47'0,"0"0"9"0,-6-10 3 0,6 10 2 0,0 0-49 0,0 0-12 16,0 0 0-16,17 5 0 0,-11 5 0 0,5 6 0 16,0-1 0-16,-5 5 0 0,5 5 24 0,-5 0 6 15,0 5 1-15,-1 5 0 0,-5 1-13 0,0-1-2 16,0 0-1-16,6 0 0 0,-6 10 27 0,6-9 6 15,-6-1 0-15,0-5 1 0,-6 0-29 0,6 0-7 16,-6-5-1-16,1-5 0 0,5 1-3 0,-6-6-1 16,0-5 0-16,6-10 0 0,0 0-8 0,-5 10 8 15,5-10-8-15,0 0 8 0,0 0 26 0,0 0 5 16,-12-5 1-16,7 0 0 0,-7-5-26 0,7 0-5 16,-1-11-1-16,6 6 0 0,0 0 4 0,0-5 0 15,0-10 0-15,6 5 0 0,-6-5 0 0,5 0 0 16,1-6 0-16,5 1 0 0,1 0-12 0,-1-5 0 15,12 0 0-15,-6 4 0 0,5-4 0 0,6 0 0 0,1 0 0 16,-1 0 0 0,12-1-124-16,-1 6-28 0,1 5-4 0</inkml:trace>
          <inkml:trace contextRef="#ctx0" brushRef="#br0" timeOffset="59789.9386">3308 8867 864 0,'-5'11'76'0,"-1"-6"-60"15,6-5-16-15,0 0 0 0,-5 5 176 0,5-5 33 16,0 0 7-16,0 0 0 0,0 0-93 0,11-5-19 16,6 0-4-16,0-11-1 0,5 1-55 0,1 0-12 15,0-5-1-15,-1 0-1 0,7-5-18 0,-7 5-4 16,1-5-8-16,-1 5 12 0,-5-6-12 0,0 1 8 15,-5 0-8-15,-1 5 0 0,0-5 14 0,-5 0-3 16,0 0-1-16,-1 0 0 0,-5 9 14 0,0 1 2 16,-5 0 1-16,-1 10 0 0,-11-5-11 0,0 10-1 15,0 5-1-15,-11 0 0 0,5 5-3 0,-11 5-1 16,6 6 0-16,-6 4 0 0,-6 0 34 0,6 5 6 16,1 0 2-16,4 10 0 0,-5 1-31 0,12-1-5 15,5 5-2-15,0 0 0 0,5 0-14 0,7 1 0 16,5-6 0-16,5 10 0 15,7-10-23-15,10 1-7 0,1-6-2 0,11-5-720 0,0-5-144 0</inkml:trace>
        </inkml:traceGroup>
        <inkml:traceGroup>
          <inkml:annotationXML>
            <emma:emma xmlns:emma="http://www.w3.org/2003/04/emma" version="1.0">
              <emma:interpretation id="{05F21428-F395-4DB8-86F9-3DC3CC83DDC0}" emma:medium="tactile" emma:mode="ink">
                <msink:context xmlns:msink="http://schemas.microsoft.com/ink/2010/main" type="inkWord" rotatedBoundingBox="11850,9353 12595,9312 12638,10088 11894,10130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1891.9274">8970 8345 1317 0,'0'0'28'0,"0"0"7"0,5-15 1 0,1 5 2 0,-6-1-30 0,-6-4-8 15,6 0 0-15,-5 0 0 0,5-5 127 0,-6 0 24 16,-5 5 5-16,5-5 0 0,-5 5-34 0,-6 0-7 15,0 5-2-15,0 5 0 0,-11 0-37 0,11 10-7 16,-6 5-1-16,-5 5-1 0,-1 5-38 0,-5 10-7 16,-5 5-2-16,-6 10 0 0,5 1 16 0,-11 19 4 0,0-5 0 0,12 6 0 15,5-6-40-15,11 0 0 0,6-4 0 16,6-1 0-16,11-5 0 0,0-15 0 0,11 1 0 16,0-16 8-1,6 0-40-15,6-10-8 0,5-10-2 0,1 0 0 0,-1-10 30 0,0-5 12 0,0-10-11 16,1-1 11-16,5 1 0 0,-6-5 0 0,-6 0-8 15,12-15 8-15,0 0 0 0,0-6 0 0,0 1 9 0,-5-5-9 16,4 4 32-16,1 6 1 0,-5 0 0 0,-1 0 0 16,-11 14-11-16,-6 6-2 0,6 5-1 0,-6 10 0 15,-11 10 16-15,0 0 3 0,0 0 1 0,6 25 0 16,-6 0-25-16,-6 6-5 0,6 4-1 0,-5 0 0 16,10 5-8-16,-5 5 0 0,6-4 0 0,0 4 0 15,5-5-103-15,6 0-22 16,0 1-5-16,6-1-1 0</inkml:trace>
        </inkml:traceGroup>
        <inkml:traceGroup>
          <inkml:annotationXML>
            <emma:emma xmlns:emma="http://www.w3.org/2003/04/emma" version="1.0">
              <emma:interpretation id="{5B216B23-5E5D-4ECD-AF10-27625DDE5718}" emma:medium="tactile" emma:mode="ink">
                <msink:context xmlns:msink="http://schemas.microsoft.com/ink/2010/main" type="inkWord" rotatedBoundingBox="14948,9125 17662,8974 17710,9839 14997,9991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2581.5636">11464 7968 1328 0,'0'0'59'0,"0"0"12"16,0 0-57-16,0 0-14 0,0 0 0 0,0 0 0 15,0 0 113-15,0 0 20 0,11 10 4 0,0 0 1 0,-11 5-30 0,6 10-7 16,5 5-1-16,-5 5 0 0,0 6-38 0,5 9-8 16,0 0-2-16,1 10 0 0,-1-4 8 0,-6-1 2 15,1-5 0-15,5 6 0 0,-11-6-19 0,0 0-4 16,-5-5-1-16,-1-9 0 0,6-1-26 0,-6-10-4 16,1 0-8-16,-1-10 11 0,-5-5-2 0,11-10 0 15,0 0 0-15,-11-5 0 0,-6-10 3 0,5 0 1 16,7-10 0-16,-1-5 0 0,-5-6-13 0,5 1 0 15,6-10 0-15,11-10 0 0,-5-1 0 0,5-4 0 16,1-10 0-16,5 4 0 0,0 11 0 0,11-5 9 16,6 4 1-16,5 1 0 0,1 10-10 0,-6 10 0 15,5 5 0-15,-5 9 0 0,-11 11 0 0,0 5 0 16,-1 15 0-16,-5 5 0 0,-6 11 0 0,6 4 0 16,-11 10 14-16,-6 10-4 0,0 1-18 0,-6 4-4 15,1 5-1-15,-1 0 0 0,0-4 36 0,1 4 7 0,-1 0 2 16,1-9 0-1,5-1-71-15,-6-10-13 0,6-5-4 0,6 1-784 0,5-16-156 0</inkml:trace>
          <inkml:trace contextRef="#ctx0" brushRef="#br0" timeOffset="62852.1787">12323 8184 2084 0,'0'0'92'0,"0"0"20"0,0 0-90 16,0 0-22-16,12 20 0 0,-7-5 0 0,7 5 8 0,-1 0-8 15,6-5 10-15,5 0-10 0,1 0 8 0,5 1-8 16,-5-6 0-16,11-5 9 0,0 0 7 0,0-5 2 16,5-5 0-16,7 0 0 0,-12-5 3 0,0-1 1 15,-1-4 0-15,-4-5 0 0,-7-5-22 0,-5 0 0 16,0 0 0-16,-5-5 0 0,-7 5 14 0,1-6-2 16,0 1 0-16,-12-5 0 0,6 5 5 0,-11 5 1 15,5 5 0-15,-11 0 0 0,0 4 32 0,0 1 6 16,-6 5 2-16,1 5 0 0,-1 5-8 0,-5 5-2 15,0 0 0-15,-1 10 0 0,1 1-28 0,0 9-7 16,5 5-1-16,-5 5 0 0,-6 5-12 0,11 0 0 16,1 1 0-16,5 4 0 0,0 5 0 0,5-5 0 15,12 6-10-15,0-6 10 16,12-5-104-16,-7 0-15 0,-5-9-3 0,12-6-1 0</inkml:trace>
          <inkml:trace contextRef="#ctx0" brushRef="#br0" timeOffset="63407.1164">13268 7922 2487 0,'0'0'55'0,"0"0"11"0,-6 15 2 0,0 1 2 0,1 9-56 0,-7 5-14 0,1 0 0 0,6 10 0 16,-12 5 28-16,5 6 4 0,7-1 0 0,-7 0 0 15,7-4 8-15,-1-1 3 0,0-5 0 0,6 0 0 16,0-10-34-16,6-4-9 0,-12-6 0 0,12 0 0 15,5-5 0-15,1-10 0 0,5 0 0 0,-6-10-8 0,6-5 0 16,0-5 0-16,0-5 0 0,0-6 0 16,0-9-16-16,5-5-4 0,7-5 0 0,-1-5 0 0,6 4 28 15,0 6 0-15,0 5 0 0,0 0 0 0,-12 5-8 0,1 9 8 16,-12 6-8-16,6 10 8 0,-17 5 28 0,0 0 12 16,0 10 1-16,11 10 1 0,-11 11-22 0,0 4-5 15,0 0-1-15,6 10 0 0,-6-5-5 0,6-4-1 16,5-1 0-16,0 0 0 0,6-5-8 0,0-5 0 15,0-10 0-15,0-5 0 0,6 1 0 0,-6-6 0 16,5-5 0-16,7-5 0 0,-7-6 0 0,7-4 0 16,-1-5 0-16,-5-5 0 0,5-5 10 0,0-5 0 15,-5-5 0-15,5 4 0 0,-5-4-10 0,-1 0 0 16,-5 0 0-16,6 5 0 16,-6-6-24-16,5 6-8 0,-5 5 0 0,0-5-1211 0</inkml:trace>
        </inkml:traceGroup>
        <inkml:traceGroup>
          <inkml:annotationXML>
            <emma:emma xmlns:emma="http://www.w3.org/2003/04/emma" version="1.0">
              <emma:interpretation id="{DD3D288E-75F2-41B4-875E-7D1520A25DB9}" emma:medium="tactile" emma:mode="ink">
                <msink:context xmlns:msink="http://schemas.microsoft.com/ink/2010/main" type="inkWord" rotatedBoundingBox="19568,8243 22641,8071 22717,9443 19645,9614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4239.4474">16096 7777 1782 0,'22'-31'79'0,"-11"21"16"0,6 0-76 0,0-5-19 16,0-5 0-16,6 5 0 0,0 5 94 0,-1 5 15 15,1-5 3-15,-1 10 1 0,1 5-39 0,0 0-8 16,-1 15-2-16,-5 0 0 0,0 15 0 0,0 6 0 15,-11-1 0-15,0 15 0 0,-6 0-64 0,0 6 0 16,-12-6-8-16,1 5-1 0,-6-4 9 0,-6-6-8 16,1 0 8-16,5-10-8 0,-6-4 8 0,6-6 0 15,0-10 0-15,0 0 0 0,0-10 24 0,0-5 6 16,6 0 2-16,0-10 0 0,-1 0-20 0,7-5-3 16,5-10-1-16,0 0 0 0,5-5 2 0,1-6 0 15,5-9 0-15,6 5 0 0,0-5-10 0,0-10 12 16,11 4-12-16,1-4 12 0,-1-5-12 0,6 4 8 15,11 6-8-15,0-5 8 0,-5 15 8 0,0 0 0 0,5 9 1 16,0 1 0-16,-5 15-17 0,-6 5 0 0,-6 0 0 16,-5 5 0-16,5 10 17 0,-11 5 0 0,-6 5 0 0,0 1 0 15,6 4-6-15,-5 5-2 0,-12 0 0 0,0 0 0 16,-12 5-9-16,7-4 0 0,10 4 0 0,-10 0 0 16,-7-10-108-16,1 5-16 15,5 0-4-15,1-4-674 0,-7-1-134 0</inkml:trace>
          <inkml:trace contextRef="#ctx0" brushRef="#br0" timeOffset="64445.5199">17464 7671 2070 0,'17'5'45'0,"-17"-5"10"0,0 0 1 0,0 10 3 0,-6 5-47 0,-5 5-12 15,-6 0 0-15,-11 16 0 0,-6-6 95 0,-6 5 17 16,12 5 3-16,-6 5 1 0,0 1-68 0,12-6-12 15,5 5-4-15,0-5 0 0,-6 6 0 0,12-11 0 16,-1 0 0-16,12-5 0 0,6-10-32 0,-6 0 0 16,11-10 0-16,1 5 0 0,5-10 0 0,11 1 0 15,-5-6 0-15,-1-11 0 0,6 1 0 0,1-5 0 16,5-5 0-16,-6-5 0 0,-11-5 0 0,11 5 0 16,6 0 0-16,-11-11 0 0,-6 1 8 0,0 0-8 15,0 0 0-15,5-5 0 0,-5 4 20 0,-5 1-2 16,-12 0-1-16,0 5 0 0,5 0 1 0,-10 5 0 15,-7 5 0-15,-5-1 0 0,0 6-8 0,0 5-2 0,-11 0 0 16,0 10 0 0,-6 0-97-16,11 10-20 0,1 5-4 0,-7 0-1053 0</inkml:trace>
          <inkml:trace contextRef="#ctx0" brushRef="#br0" timeOffset="65210.1645">18493 7681 1695 0,'0'0'75'0,"0"-10"16"0,-11 0-73 0,0 0-18 16,5 0 0-16,-5 0 0 0,-12 5 76 0,1 5 12 15,-7 0 3-15,-5 0 0 0,12 10 4 0,-18 0 1 16,1 5 0-16,-1 10 0 0,12 5-32 0,-6 10-5 15,-6-4-2-15,6 9 0 0,6-5-39 0,5 10-8 16,1-4-2-16,5-1 0 0,0-5-8 0,11 0 0 16,12-4 0-16,-1-1 0 0,1-15 0 0,5 0-11 15,12-10 3-15,0 0 0 0,5-5-4 0,0-10 0 16,1-10 0-16,4 0 0 0,1 0 0 0,0-10 0 16,-11-11 0-16,0-4 0 0,5-5 12 0,0 0 0 15,-11-6 0-15,6-4-8 0,-6-10 8 0,0 5 11 16,5-11-3-16,-5-9 0 0,0 4-26 0,17-4-6 15,6 4 0-15,11 1-1 0,-12-5 47 0,1 9 10 16,-6 16 1-16,0 0 1 0,0 9-3 0,-12 16-1 0,1 0 0 16,-6 10 0-16,-6 10 7 0,0 5 2 0,-11 5 0 0,0 0 0 15,0 15-27-15,-5 10-4 0,-7 5-8 16,1 5 11-16,-6 11 6 0,6 4 2 0,0 5 0 0,-1 6 0 16,-5 4-29-16,6 5-6 0,5-4 0 0,-11 4-1 15,-5-5 17-15,5 1-10 0,0-6 10 0,11 0-8 16,6-4 8-16,0-11 0 0,-6 0 0 0,6-5 0 15,12-9 15-15,-1-1 5 0,0-10 0 0,1-5 1 16,-1 0-21-16,6-5 0 0,11-10 0 0,1-5 0 16,-1-5-12-16,0-5-8 0,6 0 0 0,6-5-1 15,-6-5 21-15,-6-1 0 0,6-4 0 0,0-5 0 16,-6 0 0-16,-5 0 0 0,5 0 0 0,-11-6 0 0,0 6 0 16,-6 5 8-16,-5 0 0 0,-1 5 0 0,-5 5 8 15,0 4 0-15,-5 1 1 0,5 15 0 0,-17 0-17 0,-6 5 0 16,1 5 0-16,-12 11-9 0,0 4 33 0,5 5 8 15,-5 5 0-15,6 0 1 0,-6 5-19 0,6 6-4 16,0-6-1-16,5 10 0 0,6-5-9 0,11 1 0 16,-10-1 0-16,16-5-11 15,16-5-93-15,1 1-18 0,6-11-4 0,11 0-691 16,11-5-139-16</inkml:trace>
        </inkml:traceGroup>
        <inkml:traceGroup>
          <inkml:annotationXML>
            <emma:emma xmlns:emma="http://www.w3.org/2003/04/emma" version="1.0">
              <emma:interpretation id="{FFF6A1FA-FE52-48F6-A4A9-C64BA8FB6895}" emma:medium="tactile" emma:mode="ink">
                <msink:context xmlns:msink="http://schemas.microsoft.com/ink/2010/main" type="inkWord" rotatedBoundingBox="24263,7987 25225,7933 25312,9503 24350,9557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5637.5665">20790 7430 1497 0,'0'0'32'0,"0"-10"8"0,-6 0 0 0,6 10 4 0,0 0-36 0,0 0-8 0,0-10 0 15,0 10 0-15,0 0 112 0,6-16 21 16,-1 1 4-16,7 5 1 0,4 5-22 0,1-5-4 15,6 0 0-15,17 5-1 0,5-5-35 0,11 0-8 16,12 5 0-16,6 5-1 0,5 0-51 0,-5 5-16 0,-1 0 10 0,1 5-10 16,-12-10 0-16,0 5 0 0,-11-5 8 0,0 5-8 31,-12-5-168-31,-5 0-35 0</inkml:trace>
          <inkml:trace contextRef="#ctx0" brushRef="#br0" timeOffset="65881.5702">21638 6786 1094 0,'0'0'97'0,"0"0"-77"16,0-10-20-16,6 5 0 0,-6 5 155 0,5-10 27 16,-5 0 6-16,0 10 0 0,0 0-48 0,0 0-11 15,6 15-1-15,-6 0-1 0,0 10-60 0,-6 1-12 16,-5 9-3-16,5 5 0 0,-5 5 40 0,0 5 7 15,-6 6 1-15,5 14 1 0,1 0-29 0,0 11-7 16,5-6-1-16,-5-14 0 16,-6 9-29-16,-6-5-7 0,-5 1 0 0,0 4-1 0,-1-5 11 0,7 1 2 15,-7-6 1-15,1 21 0 0,0-16-29 0,11-5-12 16,6-9 11-16,5-6-11 16,6-5-43-16,11-10-14 0,6 5-3 0,6-10-1 15,11-4-123-15,0-11-24 0</inkml:trace>
        </inkml:traceGroup>
        <inkml:traceGroup>
          <inkml:annotationXML>
            <emma:emma xmlns:emma="http://www.w3.org/2003/04/emma" version="1.0">
              <emma:interpretation id="{BB0AC96B-5030-4D03-8A1A-6094A538583F}" emma:medium="tactile" emma:mode="ink">
                <msink:context xmlns:msink="http://schemas.microsoft.com/ink/2010/main" type="inkWord" rotatedBoundingBox="27761,7899 31411,7696 31489,9111 27840,9314"/>
              </emma:interpretation>
              <emma:one-of disjunction-type="recognition" id="oneOf27">
                <emma:interpretation id="interp31" emma:lang="" emma:confidence="0">
                  <emma:literal>and</emma:literal>
                </emma:interpretation>
                <emma:interpretation id="interp32" emma:lang="" emma:confidence="0">
                  <emma:literal>2 d</emma:literal>
                </emma:interpretation>
                <emma:interpretation id="interp33" emma:lang="" emma:confidence="0">
                  <emma:literal>) d</emma:literal>
                </emma:interpretation>
                <emma:interpretation id="interp34" emma:lang="" emma:confidence="0">
                  <emma:literal>nd</emma:literal>
                </emma:interpretation>
                <emma:interpretation id="interp35" emma:lang="" emma:confidence="0">
                  <emma:literal>\ d</emma:literal>
                </emma:interpretation>
              </emma:one-of>
            </emma:emma>
          </inkml:annotationXML>
          <inkml:trace contextRef="#ctx0" brushRef="#br0" timeOffset="67657.567">25450 7395 633 0,'-6'-16'56'0,"6"6"-44"0,0 0-12 0,11 0 0 0,6 0 188 0,6 0 36 15,-6 0 8-15,5 5 0 0,7 0-80 0,-7 0-17 16,-10 5-3-16,10 0-1 0,1 5-13 0,5 0-2 15,-5 10-1-15,-6 0 0 0,0 10-46 0,5-4-9 16,-5 9-1-16,0 0-1 0,-5 0-34 0,-7 5-6 16,12-10-2-16,-5 5 0 0,-12-4-7 0,0-1-1 15,-6-5-8-15,6 0 12 0,-6-5-12 0,-11 0 0 16,-5-5 0-16,5 0 0 0,5-10-10 0,-10 5 10 16,-7-5-8-16,7 0 8 0,5 0 0 0,0-5 0 15,0 0 12-15,6 0-4 0,-6-5-8 0,11 5-12 16,6-5 4-16,6-5 0 0,-6 0 8 0,11 0 0 15,6-5 0-15,6 0 0 0,5-6 0 0,0 1 8 16,0 0-8-16,6-5 8 0,0 5 2 0,0 0 1 16,-11-5 0-16,11 4 0 0,0 6 8 0,0 0 1 15,-12 10 1-15,1 0 0 0,-6 10-2 0,0 5-1 16,-6 0 0-16,0 5 0 0,-5 10-18 0,0 5 10 0,5 6-10 16,-11 4 8-16,0 0-8 0,0 0 0 0,6 0 0 0,-1 1 0 31,1 4-96-31,-6-5-17 0,0-5-4 0</inkml:trace>
          <inkml:trace contextRef="#ctx0" brushRef="#br0" timeOffset="68119.1656">27254 7279 1440 0,'5'-30'64'0,"7"15"12"0,10-10-60 0,-5-1-16 16,0 6 0-16,0 0 0 0,-5 5 199 0,-1 0 37 15,-11 5 7-15,0 0 1 0,-11 5-173 0,-6 5-35 16,-6 0-8-16,-17 5 0 0,1 5-28 0,-6 5 0 16,-6 10 0-16,-6 5 0 0,1 6 24 0,-1 4-1 15,6 0 0-15,6 5 0 0,0 0-23 0,5 1 0 16,6-1 0-16,11 0 0 0,1-5 0 0,5-4 0 16,0-1 0-16,11-5-8 0,6-10 8 0,6 0 0 15,0 0 0-15,-1-10-8 0,7 0-8 0,4-5 0 16,7 0-1-16,-6-5 0 0,6-5 17 0,5 0 14 15,0-5-2-15,6-5-1 0,0-5-11 0,0-5-16 16,0-5 4-16,11-5 1 0,0-11 35 0,1-9 6 16,-1-5 2-16,0-1 0 0,6-4-6 0,0 0-1 15,0-1 0-15,5-4 0 0,-10 5-14 0,5-1-3 16,-6 1-8-16,0 5 12 0,0-1-12 0,-5 6 0 0,-1 0 0 0,1 4 0 16,0 16 29-16,-12 5 3 0,0 5 1 0,-5 10 0 15,-12 0-18-15,0 10-4 0,-11 5-1 0,0 0 0 16,0 0-10-16,-5 20 0 0,-12 10 0 0,6 10 0 15,-6 6 0-15,-6 4 0 0,0 0 0 0,1 10 8 16,-1 6 9-16,6-1 2 0,-6 5 0 0,12 11 0 16,0-6-19-16,0 1-11 0,5 4 2 0,6 1 0 15,0-6 9-15,6-5 12 0,-6-4-2 0,11 4-1 16,0-15-69-16,0 6-15 16,1-11-2-16,5 0-730 0,0-10-145 0</inkml:trace>
          <inkml:trace contextRef="#ctx0" brushRef="#br0" timeOffset="67245.8287">24845 7339 864 0,'-34'-10'76'0,"34"10"-60"0,5-10-16 0,-5 0 0 16,-5 0 116-16,5 0 21 0,0 0 4 0,-6-5 1 15,0 0-25-15,6-5-5 0,-5 5 0 0,5-1-1 16,-6 6-27-16,0-5-6 0,1 0-1 0,-7 5 0 16,12 10-9-16,-11 0-1 0,-12 5-1 0,-5 10 0 15,0 5-29-15,-6 6-5 0,-6 4-2 0,1 10 0 0,-7 10-14 16,7 6-2-16,-1-6-1 0,6 5 0 0,6-10-13 0,5 6 0 15,7-11 0-15,4-5 0 0,1 0 0 16,5-10 0-16,6-10 0 0,0 0 0 0,0-15 0 0,6 11 0 16,-6-11 0-16,17 5 0 0,0-10 0 0,0 0 9 15,11-6-9-15,0-4 8 0,1-10-8 0,10 5 10 16,6 0-10-16,1-5 10 0,-7-5 7 0,18-5 2 16,-6-1 0-16,0 1 0 0,-17 5 5 0,5 0 2 15,-11 5 0-15,1 0 0 0,-7 4-1 0,-5-4 0 16,0 5 0-16,-5 10 0 0,-1 0-1 0,-11 10-1 15,0 0 0-15,0 0 0 0,0 0-14 0,0 15-9 16,-6 0 12-16,-5 10-12 0,0 6 0 0,-1 4 0 16,12 5 0-16,0 0 0 0,-5 5 0 0,5-4 0 15,5 4 0-15,-5-5 0 16,6 0-76-16,0-4-16 0,-1-1-4 0,7-10-684 0,-1 0-136 16</inkml:trace>
        </inkml:traceGroup>
      </inkml:traceGroup>
      <inkml:traceGroup>
        <inkml:annotationXML>
          <emma:emma xmlns:emma="http://www.w3.org/2003/04/emma" version="1.0">
            <emma:interpretation id="{DE2FCCCA-9DC6-46F8-876C-6E7194A32999}" emma:medium="tactile" emma:mode="ink">
              <msink:context xmlns:msink="http://schemas.microsoft.com/ink/2010/main" type="line" rotatedBoundingBox="4583,11096 32133,9517 32256,11657 4705,13236"/>
            </emma:interpretation>
          </emma:emma>
        </inkml:annotationXML>
        <inkml:traceGroup>
          <inkml:annotationXML>
            <emma:emma xmlns:emma="http://www.w3.org/2003/04/emma" version="1.0">
              <emma:interpretation id="{7E01DFCE-D885-46A7-96F5-404BA15D3A97}" emma:medium="tactile" emma:mode="ink">
                <msink:context xmlns:msink="http://schemas.microsoft.com/ink/2010/main" type="inkWord" rotatedBoundingBox="4620,11740 8329,11528 8398,12728 4689,12941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9472.2754">2528 11185 1382 0,'0'0'123'0,"6"-10"-99"0,-6 0-24 0,5 0 0 0,-5 10 148 0,0 0 25 15,0 0 5-15,0 0 1 0,0 0-66 0,0 0-13 16,0 0-2-16,-5 5-1 0,-7 5-41 0,1 10-8 15,0 0-1-15,-1 5-1 0,-5 10-32 0,6 1-6 16,-6 9-8-16,0-5 11 0,12 0-11 0,-7 6 0 16,7-11 0-16,5 0 0 0,0-5 0 0,0-5 0 15,5 0 0-15,7-5 0 0,-7-4 0 0,-5-16 0 16,0 0-10-16,17 0 10 0,-5 0-9 0,4-11 9 16,1-4-8-16,0 0 8 0,0-5 0 0,0-5 0 15,0-5 0-15,0-5 0 0,0 0 0 0,0-6 0 0,-5 1 0 16,4 0 0-16,-4 0 0 0,-1-1 0 0,-5 1 0 15,-1 0 0-15,-5 5 0 0,0 0 0 0,0 4 0 0,-5 6 0 16,-1 5 0-16,-5 5 0 0,-1 5 0 16,-4 10 0-16,-1 0 0 0,0 5 0 0,-6 10 0 0,0 5 0 31,1 10-64-31,-7 1-18 0,1 4-3 0,6 5-959 0</inkml:trace>
          <inkml:trace contextRef="#ctx0" brushRef="#br0" timeOffset="69815.796">3111 11110 2109 0,'0'0'93'0,"11"-10"20"0,0-6-90 0,6 6-23 16,0 5 0-16,0-5 0 0,6 10 49 0,-1 0 6 16,1 5 1-16,-6 5 0 0,0 10-27 0,-6-4-5 15,0 9 0-15,1 0-1 0,-12 5 9 0,0 0 1 16,0 5 1-16,-12 1 0 0,7-1-19 0,-1-5-4 15,-5 5-1-15,5-10 0 0,-5 0-10 0,0 0 12 16,5-4-12-16,-5-6 12 0,-1-5-4 0,7 0 0 16,5-10 0-16,0 0 0 0,0 0-8 0,0 0 0 15,0 0 0-15,5-10 0 0,1-10 28 0,5-6 3 16,6 1 1-16,-5-5 0 0,5-5-32 0,-1-5 0 16,7 5 0-16,-6-1 0 0,6 1 8 0,-1 5-8 15,1 5 0-15,-6 5 9 0,0 0 11 0,0 10 3 16,-6 5 0-16,0 5 0 0,6 10-8 0,-5 0-2 0,-1 10 0 15,0 0 0-15,6 10-13 0,-5-5 0 0,5 10 8 16,-6 1-8-16,6 4 0 0,0-5-13 0,0 0 2 0,5-5-1253 16</inkml:trace>
          <inkml:trace contextRef="#ctx0" brushRef="#br0" timeOffset="69150.5697">1702 10602 691 0,'0'0'30'0,"0"0"7"0,0 0-29 0,6-10-8 16,-6 10 0-16,0 0 0 0,0-5 136 0,6-5 27 0,-1 0 5 0,1 0 0 15,-6 10-48-15,0-5-9 0,0-6-3 0,0 11 0 16,0-10-24-16,0 10-4 0,-6-5-2 0,-5 0 0 15,0 5-19-15,-6 5-4 0,0 5-1 0,-12 11 0 16,7-1-2-16,-18 10-1 0,1 10 0 0,-12 5 0 16,0 6-2-16,0 9 0 0,11 0 0 0,-5 6 0 15,11-6-17-15,0 0-4 0,6-4-1 0,5 4 0 16,12-5-15-16,0-5-2 0,11 1-1 0,0-1 0 16,11-5 5-16,0-5 1 0,12-4 0 0,5 4 0 15,6-10-42-15,6 0-8 0,5-5-1 16,6-5-744-16,0-5-149 0</inkml:trace>
          <inkml:trace contextRef="#ctx0" brushRef="#br0" timeOffset="70253.7525">4225 11105 1792 0,'0'0'40'0,"5"-5"8"0,-5 5 1 0,0 0 1 0,0 0-40 0,0 0-10 15,0 0 0-15,17 10 0 0,-11 0 112 0,5 5 20 16,1 5 4-16,-1 0 0 0,-5 5-51 0,-1 0-10 16,1 5-3-16,5 1 0 0,-5 4-44 0,-1 0-10 0,1-5-2 0,5 0 0 15,-5 5 13-15,0-9 3 16,-1-1 0-16,-5-5 0 0,6 0-32 0,0 0 0 15,-1-10 0-15,-5-10 0 0,0 0 0 0,0 0 0 16,0 0 0-16,0 0 0 0,0 0 0 0,12-10 0 16,-1-5 0-16,-5-10 0 0,5-5 0 0,0-1 0 15,1-9 0-15,5 0 0 0,5 0 0 0,1 0 0 16,-6 4 0-16,5 1-10 0,7 5 18 0,-7 5 3 16,-5 5 1-16,0 5 0 0,0 5 8 0,0 0 3 15,0 10 0-15,0 10 0 0,-6 0 9 0,1 5 1 0,5 0 1 16,-6 5 0-16,0 5-34 0,1-5 0 0,5 5 0 0,-6 1 0 31,6-1-115-31,5-5-26 0,-5 0-6 0,6-5-1 0</inkml:trace>
        </inkml:traceGroup>
        <inkml:traceGroup>
          <inkml:annotationXML>
            <emma:emma xmlns:emma="http://www.w3.org/2003/04/emma" version="1.0">
              <emma:interpretation id="{6C113CF0-9D0F-4478-8A88-2C4EB0153F8D}" emma:medium="tactile" emma:mode="ink">
                <msink:context xmlns:msink="http://schemas.microsoft.com/ink/2010/main" type="inkWord" rotatedBoundingBox="8830,11229 11459,11079 11536,12440 8908,12591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70689.7224">6849 10692 2718 0,'0'0'60'0,"0"0"12"0,0 0 2 0,-17 5 2 0,0 10-60 0,-6 1-16 0,1 4 0 0,-12 10 0 16,0 0 28-16,-6 0 4 0,1 5 0 0,5 6 0 15,0-1-2-15,5 0 0 0,1 0 0 0,6 5 0 16,5-9-18-16,0 4-3 0,11 0-1 0,6-5 0 15,6-10-36-15,5 0-8 0,0-4-2 0,12-1 0 16,11-10-146-16,5-5-28 0,1-5-7 0,0-5-1 0</inkml:trace>
          <inkml:trace contextRef="#ctx0" brushRef="#br0" timeOffset="70851.6369">7301 10612 1839 0,'12'-10'40'0,"5"0"9"0,5-5 2 0,6 10 1 0,1-5-42 0,5 10-10 16,-6-5 0-16,12 0 0 0,-7 5 44 0,1 0 6 16,6-5 2-16,0-1 0 0,-7 1-16 0,7 5-4 15,0-5 0-15,-6 0 0 16,-6 0-76-16,6 0-16 0,-12 0-4 0,-5 0 0 0</inkml:trace>
          <inkml:trace contextRef="#ctx0" brushRef="#br0" timeOffset="71050.3225">7946 9893 2026 0,'0'0'90'0,"-6"15"18"15,-11 0-86-15,0 5-22 0,6 5 0 0,-12 11 0 16,6 4 81-16,-5 5 12 0,-6 5 3 0,-1 1 0 16,1-1 0-16,-6 5 0 0,0 11 0 0,6-6 0 15,0 5-42-15,5 1-8 0,0-6-2 0,1 15 0 16,5-14-19-16,0 4-4 0,6-5-1 0,-1 1 0 15,1-6-20-15,5-5 0 0,6-5 0 0,6-4-871 16,-6-1-176-16</inkml:trace>
          <inkml:trace contextRef="#ctx0" brushRef="#br0" timeOffset="70467.3803">5384 11210 1688 0,'0'0'75'0,"17"-15"15"16,-6 10-72-16,12-5-18 0,5 0 0 0,-5 0 0 0,5-5 50 0,6 0 6 16,6 0 2-16,-6 0 0 0,5-1 34 0,1-4 6 15,-1 5 2-15,1 0 0 0,-6-5-65 0,-6 5-13 16,0-5-2-16,-5 0-1 0,-6 0-19 0,0 5 0 16,-6-6 0-16,1 1 0 0,-12 5 8 0,0 0-8 15,0 0 0-15,-6 5 0 0,-5 0 9 0,-6 5-9 0,0 5 0 0,-6 0 9 16,0 10 31-16,-5 0 5 15,-11 5 2-15,5 5 0 0,0 5-19 0,-6 1-3 16,6 4-1-16,0 0 0 0,6 0 7 0,5 5 1 16,6 0 0-16,0 1 0 0,6-1-21 0,5 0-11 15,6-5 12-15,0 0-12 16,12 0-96-16,-1-4-27 0,6-6-5 0</inkml:trace>
        </inkml:traceGroup>
        <inkml:traceGroup>
          <inkml:annotationXML>
            <emma:emma xmlns:emma="http://www.w3.org/2003/04/emma" version="1.0">
              <emma:interpretation id="{A39881A1-DDE7-451C-8EBC-6ADB409E603F}" emma:medium="tactile" emma:mode="ink">
                <msink:context xmlns:msink="http://schemas.microsoft.com/ink/2010/main" type="inkWord" rotatedBoundingBox="13592,10758 16786,10576 16872,12092 13679,12275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71828.856">10140 10632 1324 0,'0'0'118'0,"0"0"-94"16,0 0-24-16,0 0 0 0,0 0 125 0,12 0 21 16,-1-5 4-16,0 5 1 0,1 0-80 0,10-5-16 15,1 0-3-15,5-5-1 0,6 5-31 0,0-10-5 16,6 5-2-16,5-5 0 0,6 0-1 0,-12-1 0 15,6 1 0-15,-5 0 0 0,-6-5-12 0,0 0 0 16,-11 0 0-16,-1 0 0 0,1 0 0 0,-6-5 9 0,-12-1-9 16,1 1 8-16,0 5 1 0,-6-5 0 15,0 5 0-15,-6 5 0 0,-5 0 33 0,-6 0 6 0,0 10 2 16,-11 5 0-16,5 0 10 0,-11 10 3 0,0 5 0 0,0 5 0 16,-5 5-14-16,5 10-2 0,0 5-1 0,-6 11 0 15,6 4-21-15,0 0-4 0,6 6-1 0,0-1 0 16,5-5-20-16,6 1 0 0,0-1 0 0,11 0 0 15,1-10 0-15,5 1 0 0,5-11 0 0,7 0 0 16,5-10-101 0,0-10-25-16,11-5-5 0,0 0-1 0,6-10-78 0,11-5-16 15,1 0-3-15</inkml:trace>
          <inkml:trace contextRef="#ctx0" brushRef="#br0" timeOffset="72271.1231">11164 10577 172 0,'40'-46'16'0,"-24"26"-16"0,13-10 0 0,5-5 0 0,-6-5 159 0,0 5 29 16,6 4 5-16,-11 1 2 0,-1 0-50 0,-5 15-9 15,-5 0-3-15,-7 5 0 0,-5 10 49 0,0 0 10 16,-11 0 1-16,-12 10 1 0,1 5-58 0,-6 10-11 16,-6 0-2-16,0 10-1 0,-6 6-47 0,-5-1-10 15,0 0-1-15,-1 5-1 0,7 1-36 0,-1-1-7 16,1-5-2-16,5 0 0 0,5 1-18 0,7-6 0 16,5-5 8-16,11-5-8 0,0-5 0 0,12-5-16 15,5 0 4-15,6-5 0 16,0-5-32-16,6 0-7 0,0-10-1 0,5-5 0 15,0 0-3-15,6-5-1 0,-6-10 0 0,1 0 0 16,-1-5 24-16,-5 0 4 0,5-11 0 0,0 1 1 0,-11 0 27 0,6 5 0 0,5-6 0 16,-5 6 0-16,-6 5 19 0,0 5 5 0,-6 5 2 15,6 5 0-15,-12 0 25 0,-5 15 5 0,0 0 0 0,0 0 1 16,0 0-12-16,-5 15-2 0,5 5-1 0,-6 5 0 16,6 5-42-16,0 0 0 0,0 6-11 0,0 4 3 31,6 0-20-31,-6 0-4 0,17-5-1 0,-6 1-743 0,0-6-149 0</inkml:trace>
          <inkml:trace contextRef="#ctx0" brushRef="#br0" timeOffset="72356.3014">12335 10180 2365 0,'0'0'52'0,"-12"-5"10"0,1-1 2 0,0 12 4 0,-1-1-55 0,-5 5-13 16,0 5 0-16,-11 5 0 0,0 0 54 0,-6 5 8 15,0 5 2-15,6 0 0 0,-12 11-15 0,12-1-2 16,0 5-1-16,-1 0 0 0,7 1-30 0,5-1-7 16,0 0-1-16,11-5 0 0,0 0-8 0,12 1-11 15,5-11 3-15,6 0 0 16,6-5-132-16,0-5-27 0,11-5-5 0,5-10-882 0</inkml:trace>
          <inkml:trace contextRef="#ctx0" brushRef="#br0" timeOffset="72856.5436">13273 9400 1785 0,'0'0'159'0,"0"0"-127"0,0-10-32 0,0 10 0 16,0 0 95-16,0 0 13 0,0 0 2 0,-5 15 1 15,-1 5-57-15,0 11-11 0,-11 4-3 0,6 15 0 16,6 5 1-16,-12 16 0 0,5-6 0 0,1 16 0 15,-6-1-11-15,6 0-2 0,-6 1-1 0,0 4 0 16,0-4 10-16,-6-6 3 0,6-4 0 0,0 4 0 16,6-15-26-16,-6-9-5 0,6-11-1 0,-1-5 0 15,7-10-8-15,-7-5 8 0,1-5-8 0,5-10 8 16,6-5 0-16,0 0 0 0,0 0 0 0,0-20 0 16,6 0-8-16,0-5 8 0,-1 0-8 0,7-5 8 15,-1-6 0-15,0 6 0 0,6 0 0 0,0 5 0 0,0 5 19 16,-6 5 3-16,6 0 1 0,0 10 0 0,-5 5-19 0,-7 5-3 15,7 10-1-15,-1 0 0 0,0 5-8 0,-5 5 0 16,5 10 0-16,1 1 0 16,5-6-116-16,5 10-21 0,1-5-5 0</inkml:trace>
        </inkml:traceGroup>
        <inkml:traceGroup>
          <inkml:annotationXML>
            <emma:emma xmlns:emma="http://www.w3.org/2003/04/emma" version="1.0">
              <emma:interpretation id="{1F698B68-DBD4-49DA-850E-63D488FE13DC}" emma:medium="tactile" emma:mode="ink">
                <msink:context xmlns:msink="http://schemas.microsoft.com/ink/2010/main" type="inkWord" rotatedBoundingBox="18131,10319 23031,10039 23131,11794 18232,12074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3465.2922">14687 10330 1324 0,'0'0'118'0,"6"-10"-94"0,-6 0-24 0,6 0 0 16,-6-5 32-16,5-5 3 0,1 0 0 0,0 0 0 16,5 0 49-16,0-5 9 0,6-1 3 0,6 1 0 15,-1-10-52-15,1 10-9 0,11-10-3 0,0 10 0 16,0-1 10-16,0 11 2 0,-6 0 0 15,0 15 0-15,-5 0-9 0,-6 15-2 0,6 0 0 0,-7 16 0 16,1 4-33-16,-5 10 0 0,-1-5 0 0,0 11 0 16,-11-1 0-16,6 0 0 0,-6 0 0 0,0-4 0 15,0-1 36-15,0-5 1 0,-6-5 0 0,6-5 0 16,0 1-23-16,0-11-5 0,0 0-1 0,0-10 0 16,0-10 24-16,0 0 5 0,0 0 1 0,17-5 0 15,0-5-5-15,6-5-1 0,0-5 0 0,-1-6 0 16,12 1 16-16,-6 0 4 0,1-5 0 0,5 0 0 0,-6 0-32 15,0 0-7-15,0-6-1 0,1 6 0 16,-1 0 16-16,0 0 4 0,1-5 0 0,-7-1 0 0,6 6-32 16,6-5-16-16,-5 0 1 0,5 0 1 15,11 0-163-15,-6 4-33 0</inkml:trace>
          <inkml:trace contextRef="#ctx0" brushRef="#br0" timeOffset="73768.4273">16056 10366 1497 0,'34'-16'66'0,"-12"6"14"0,-5 0-64 0,12-5-16 16,5 5 0-16,0-5 0 0,-6 5 46 0,6-5 6 0,0-5 0 0,-6 5 1 16,0 0-33-16,1-5-8 0,-1 0 0 0,0-1-1 15,-5-4 15-15,-1 0 3 0,-5 0 1 0,-5 5 0 16,-1-5-3-16,-5 5-1 0,-6 0 0 0,-6 4 0 15,-5 11 25-15,-6 0 5 0,5-5 0 0,-10 10 1 16,-1 0 7-16,-5 10 2 0,5-5 0 0,-5 11 0 16,-6 4-21-16,0 0-4 0,0 10-1 0,0 5 0 15,6 0-23-15,0 5-5 0,-1-4 0 0,12 4-1 16,-5 0 3-16,16 0 1 0,0 1 0 0,6 4 0 16,12-10-15-16,-7 5 0 0,12-5 0 0,0 1 0 15,6-11-167-15,5 0-29 0,29 5-7 16,-12-5-1-16</inkml:trace>
          <inkml:trace contextRef="#ctx0" brushRef="#br0" timeOffset="74042.0452">17006 9908 979 0,'-17'-5'87'0,"17"5"-70"16,0 0-17-16,0 0 0 0,0 0 256 0,0 15 47 15,0 5 9-15,6 5 3 0,5 11-235 0,-5 4-48 16,-6-5-8-16,0 5-3 0,0 0-21 0,5 1 0 15,-10-1 0-15,5 0 0 0,-12-10 70 0,7 5 10 16,-1-9 1-16,0-1 1 0,-5-10-60 0,5 0-12 16,12-5-2-16,-6-10-8 0,0 0 28 0,0 0-2 15,0 0 0-15,0 0 0 0,6-15 24 0,5 0 5 0,-5-5 1 0,-1 0 0 16,12-6-28-16,-5 1-6 0,-12-5-1 0,5 5 0 16,7-10-3-16,5 5-1 0,0-1 0 0,0 1 0 31,-6-5-129-31,11 10-27 0,7 0-5 0,-1 5-1018 0</inkml:trace>
          <inkml:trace contextRef="#ctx0" brushRef="#br0" timeOffset="74397.9213">18126 8958 1612 0,'0'-15'72'0,"0"15"14"0,0-10-69 0,0 10-17 15,0 0 0-15,0 0 0 0,0 0 80 0,0 0 13 16,-17 10 3-16,6 10 0 0,-1 10-14 0,-10 5-2 16,-7 11-1-16,-5 14 0 0,6 0-24 0,0 6-5 15,0 4-1-15,-6 5 0 0,-6 6 7 0,12-1 2 16,-1 1 0-16,-4 4 0 0,-13-4-26 0,12-1-6 0,6-5-1 0,0 1 0 16,5-11-25-16,1-5 0 15,5 1 0-15,11-11 0 16,-5-10-126-16,5-5-30 0,-17 21-7 0,6-36-1 0</inkml:trace>
          <inkml:trace contextRef="#ctx0" brushRef="#br0" timeOffset="74164.494">17470 9722 345 0,'-17'-15'31'0,"17"15"-31"16,5-15 0-16,7 5 0 15,16-5 363-15,-5 5 66 0,5 0 14 0,6 5 2 16,11-5-354-16,6 5-71 0,-11-5-20 0,5 4 0 15,0 1 0-15,6 0-17 0,-11 5 1 0</inkml:trace>
          <inkml:trace contextRef="#ctx0" brushRef="#br0" timeOffset="74923.4545">17990 9983 633 0,'0'0'28'0,"0"16"6"15,-6-1-34-15,1 0 0 0,5 0 0 0,0-5 0 0,5 5 177 0,1 0 29 16,-6-15 6-16,6 10 0 0,11 0-116 0,0-10-24 16,5 5-5-16,-5-10-1 0,6 5 10 0,5-10 1 15,0 0 1-15,6 0 0 0,-5-10-2 0,-1 5-1 16,12-10 0-16,-7 0 0 0,-10 4-9 0,5-4-2 16,12-5 0-16,-6 5 0 0,-6 5-51 0,0-5-13 15,-11 0 0-15,12-1 0 0,-1 1 0 0,-5 5 0 16,-18-5 0-16,7 10 0 0,-1 0 0 0,-5 5 0 15,-12 0 0-15,-5 5 0 0,-1 0 0 0,1 5 0 16,-6-5 0-16,-6 10 0 0,-11 5 0 0,6 0 0 16,0 5 0-16,0 10 0 0,-6 0 0 0,0 5 0 15,5 1 0-15,7 9 0 0,-1 5 0 0,1-5 0 16,-7 0 0-16,18 1 0 0,0-1 0 0,5-5 0 16,-5 0 0-16,5 0 0 0,12-4 8 0,-1-6 0 15,1-5-8-15,5 0 12 0,-5-5-12 0,11 0-8 16,11-5 8-16,6 0-13 0,-11-10 13 0,11 0 0 15,11 0 0-15,6-10 0 0,-12 5 19 0,7-5 6 0,-1-5 2 16,6-5 0-16,5 0-18 0,-5 0-9 0,0-5 10 16,0-6-10-16,0 1 24 0,0 5 0 0,-6-10-1 0,0 5 0 15,-5 10-11-15,0 0-3 0,-12-1 0 0,-6 16 0 16,1 5 44-16,-6 5 9 0,-6 5 2 0,1 11 0 16,-7-1-52-16,7 15-12 0,-1 0 0 0,-5 5 0 15,5 0 54-15,0 6 8 0,6 4 2 0,0 0 0 16,-6 1-52-16,1-6-12 0,5-5 0 0,-6 5 0 15,0-10-100-15,1-4-22 0,-1-6-5 16,0-5-1127-16</inkml:trace>
          <inkml:trace contextRef="#ctx0" brushRef="#br0" timeOffset="75144.642">19574 9828 1785 0,'0'0'79'0,"0"0"17"0,0 0-77 0,0 0-19 15,0 0 0-15,-12 5 0 0,1 0 118 0,0 10 20 16,-6 0 4-16,-6 10 1 0,-5-5-37 0,-6 10-7 16,-11 5-2-16,-1 1 0 0,-4-1-21 0,4 5-4 15,-5 0 0-15,6 6-1 0,0-6-11 0,0 5-3 16,5 0 0-16,-5 0 0 0,5 6-45 0,6-1-12 16,6-5 0-16,-6 0 0 15,6 1-133-15,0-11-29 0,5 0-6 0</inkml:trace>
        </inkml:traceGroup>
        <inkml:traceGroup>
          <inkml:annotationXML>
            <emma:emma xmlns:emma="http://www.w3.org/2003/04/emma" version="1.0">
              <emma:interpretation id="{7F6ADC2F-E7DC-4F90-86BF-586CE2B63181}" emma:medium="tactile" emma:mode="ink">
                <msink:context xmlns:msink="http://schemas.microsoft.com/ink/2010/main" type="inkWord" rotatedBoundingBox="24859,10777 26072,10707 26119,11528 24906,11597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76802.3619">21429 9963 633 0,'0'0'56'0,"0"0"-44"0,0-10-12 0,0 5 0 16,0 5 164-16,5-10 30 0,1 5 6 0,-6-5 2 15,0 10-66-15,0 0-14 0,0 0-2 0,0 0-1 16,0 0-33-16,0 0-6 0,0 0-2 0,0 0 0 16,0 20-15-16,0 5-3 0,-6-4-1 0,6 9 0 15,-5-5-2-15,-1 5 0 0,-5 0 0 0,5-5 0 16,6 0-9-16,0 6-3 0,-6-6 0 0,6 0 0 15,0-5-57-15,-5 5-12 0,-1-10-3 0,6 5-741 16,0-5-149-16</inkml:trace>
          <inkml:trace contextRef="#ctx0" brushRef="#br0" timeOffset="76950.7106">21791 9596 2419 0,'-6'-10'53'0,"6"0"11"0,0 0 3 0,0 10 1 0,0 0-55 0,0 0-13 16,0 0 0-16,0 0 0 0,0 0-8 0,0 0-5 16,0 0-1-16,0 20-694 15,6 0-140-15</inkml:trace>
          <inkml:trace contextRef="#ctx0" brushRef="#br0" timeOffset="77311.8122">22090 9843 1497 0,'0'0'32'0,"6"0"8"0,5 0 0 0,1 0 4 0,-1 10-36 0,-5 0-8 0,-1 5 0 0,7 0 0 16,-1 10 53-16,-6 0 9 0,-5 0 2 0,0 6 0 15,6 4 0-15,-6 0 0 0,-6 0 0 0,-5 0 0 16,11 1 0-16,-5-1 0 0,-18-5 0 0,12 0 0 15,11-5-2-15,0-5 0 0,-6 0 0 0,6-5 0 16,-11 1-48-16,11-11-14 0,0-5 0 0,0 0 8 16,0 0-8-16,0 0 0 0,17-5 0 0,0 0 0 15,-6-6 0-15,6-4 0 0,0-5 0 0,5 0 0 16,7 0 52-16,-7-5 10 0,1 0 2 0,0-5 0 0,5-1-52 0,-6 1-12 16,1 0 0-16,0 0 0 0,-1 5 54 0,1 5 8 15,0 0 2-15,-1 5 0 0,-5 10-52 0,0 5-12 16,-6 0 0-16,1 5 0 0,5 5 0 0,-12 5 0 15,7 5 0-15,-7 5 0 0,1 0 0 0,0 5-12 16,-6 5 3-16,0 1-839 16,5 4-168-16</inkml:trace>
        </inkml:traceGroup>
        <inkml:traceGroup>
          <inkml:annotationXML>
            <emma:emma xmlns:emma="http://www.w3.org/2003/04/emma" version="1.0">
              <emma:interpretation id="{7F97CEE9-AC95-46BD-882E-A9C58850821A}" emma:medium="tactile" emma:mode="ink">
                <msink:context xmlns:msink="http://schemas.microsoft.com/ink/2010/main" type="inkWord" rotatedBoundingBox="27457,10735 28407,10681 28461,11617 27511,11671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8194.8965">23951 9657 1497 0,'11'-30'66'0,"-11"20"14"0,6-1-64 0,-6 1-16 0,11-5 0 0,1 5 0 16,-7 0 108-16,-5 10 19 0,6-10 3 0,-6 10 1 15,11-5-35-15,-11 5-8 0,0 0 0 0,17 0-1 16,-17 0-39-16,11 15-8 0,-5 5-2 0,5 5 0 15,6 11-38-15,-5 4 0 0,-1 0-9 0,-5 10 9 16,-1 6 0-16,1 4 0 0,0 0 9 0,-1 1-1 16,-5-6-8-16,0 0 0 0,0-5 0 0,0 1 0 15,0-6 42-15,0-5 7 0,-5-5 2 0,5-4 0 16,5-6-31-16,-5-5-5 0,0 0-2 0,0-5 0 16,0 0 41-16,6-10 8 0,-6-5 2 0,0 0 0 0,0 0-52 15,17 5-12-15,0-5 0 0,0-5 0 0,0 5 0 0,0-5-13 16,0-5 2-16,0 5 1 0,0-5 10 0,0 0 14 15,0 0-3-15,0 0-1 0,-6 0-10 0,0 0 0 16,-5 0 0-16,5 0 0 0,0 0 0 0,-5-1 0 16,0 1 0-16,-1-5 0 0,1 5 0 0,5 0 0 15,-5-5 0-15,5 0 0 0,-5 0 41 0,5-5 7 16,1 0 0-16,5 5 1 0,-6-10-33 0,6 4-6 16,5-9-2-16,1 5 0 0,0-5-8 0,-1 0 0 15,1-10 9-15,0 4-9 0,-1 6 0 0,7 0 0 16,-7 0 0-16,1 0 0 0,5 0 8 0,-5-1-8 0,-6 1 8 0,5 5-8 31,-5 0-47-31,0 0-13 0,0 5-4 0,-6 0 0 16,1 5-109-16,-7 5-23 0,1-1-4 0,-6 11-879 0</inkml:trace>
        </inkml:traceGroup>
        <inkml:traceGroup>
          <inkml:annotationXML>
            <emma:emma xmlns:emma="http://www.w3.org/2003/04/emma" version="1.0">
              <emma:interpretation id="{6AE5B434-EA50-4602-9408-05637DA50A76}" emma:medium="tactile" emma:mode="ink">
                <msink:context xmlns:msink="http://schemas.microsoft.com/ink/2010/main" type="inkWord" rotatedBoundingBox="29415,10158 32161,10001 32256,11657 29510,11815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79306.3684">26490 9013 1036 0,'17'-25'46'0,"-5"20"10"16,-1-5-45-16,0 0-11 0,6 0 0 0,-6 0 0 0,6 5 134 0,-5 0 25 16,-12 5 5-16,0 0 0 0,0 0-36 0,0 0-7 15,0 0-1-15,0 0-1 0,-12 10-27 0,7 10-4 16,-7 15-2-16,-5 5 0 0,1 1-19 0,-7 14-4 16,-5 0-1-16,-6 6 0 0,0-1-17 0,5 5-3 15,-10 6-1-15,-1-1 0 0,-5 0-1 0,5 1-1 16,1-6 0-16,5 5 0 0,6-4-31 0,-1-6-8 15,7 0 0-15,-1-4 0 16,6-11-92-16,0 0-20 0,6-10-4 0,0-4-1048 0</inkml:trace>
          <inkml:trace contextRef="#ctx0" brushRef="#br0" timeOffset="79645.7722">26835 9863 1958 0,'0'0'87'0,"-11"0"17"0,-6 5-83 0,0 0-21 0,-6 5 0 0,6 0 0 15,-11 5 57-15,6 5 7 0,-1 0 2 0,0 5 0 16,1-4-17-16,-1 4-3 0,12 5-1 0,-6-5 0 16,5-5-30-16,1 5-7 0,5-10 0 0,6 5-8 15,6 1 10-15,5-6-10 0,1 0 8 0,5 0-8 16,0 0 10-16,5-5-10 0,-5 0 12 0,12 0-12 0,-7 0 12 0,6-5-12 15,-5-5 12-15,5 0-12 0,1 0 8 0,-1 0-8 16,0-10 0-16,-5 0 0 0,-1-5 0 0,1 0 10 16,0 0-10-16,-1-10 8 0,1-1 36 0,-6 1 8 15,5 0 0-15,-5-5 1 0,-5 0-39 0,-1-5-14 16,-5 5 9-16,-1-1-9 0,1 6 20 0,-12 0 0 16,1 0-1-16,-1 5 0 0,-5 0-19 0,-1 5 0 15,-5 5 0-15,1 0 0 16,-7 10-144-16,0 0-32 0</inkml:trace>
          <inkml:trace contextRef="#ctx0" brushRef="#br0" timeOffset="78986.0044">25936 9556 1184 0,'0'0'52'0,"0"0"12"0,0 0-52 0,0 0-12 16,0 0 0-16,0 0 0 0,0 0 100 0,0 0 18 15,0-10 3-15,0 5 1 0,6 0-24 0,-6-5-5 16,5 5-1-16,7-5 0 0,-1 0-32 0,6 0-8 15,6 0 0-15,-1 0-1 0,6 0-14 0,6 0-2 16,0-5-1-16,0 4 0 0,6 6-2 0,-6-5-1 16,11 5 0-16,-5 0 0 0,-1-5-15 0,1 5-2 15,-6 5-1-15,0-5 0 0,0 0-13 0,-6 5 11 16,6-5-11-16,-12 0 10 16,-5 0-170-16,0 5-35 0</inkml:trace>
          <inkml:trace contextRef="#ctx0" brushRef="#br0" timeOffset="80375.9806">28690 9541 1209 0,'0'0'108'0,"0"0"-87"16,0 0-21-16,0 0 0 0,0 0 103 0,0 0 16 15,0 0 3-15,-5-15 1 0,-7 0-31 0,-5 5-5 16,0 0-2-16,-5 5 0 0,-1-5-17 0,0 5-3 16,-5 5-1-16,6-5 0 0,-7 5 0 0,1 5 0 15,0 0 0-15,5 5 0 0,-5 0-51 0,0 5-13 16,5-5 0-16,0 5 0 0,-5 5 0 0,5-5 0 16,1 5 0-16,-1 0 0 0,6 1 0 0,0 4 0 15,6-5 0-15,0 0 0 0,-1 0 0 0,7-5 0 16,5 5-12-16,5 0 12 0,1 0-16 0,5 6 3 0,6-6 1 0,6 10 0 15,-1-5 24-15,7 5 4 0,-12 0 2 0,5 6 0 16,-5-1-26-16,-5 0-6 0,-1 0-1 0,-5 5 0 16,-12-5 75-16,0 1 16 0,-5-1 2 0,-6 0 1 15,0-5-12-15,-6 0-3 0,-11 1 0 0,1-6 0 16,4 0-51-16,-5 0-13 0,0-15 0 0,-11 10 0 16,0-5 0-16,-6 0 0 0,6-5 0 0,-12 0-851 15,1-5-173-15</inkml:trace>
        </inkml:traceGroup>
      </inkml:traceGroup>
    </inkml:traceGroup>
    <inkml:traceGroup>
      <inkml:annotationXML>
        <emma:emma xmlns:emma="http://www.w3.org/2003/04/emma" version="1.0">
          <emma:interpretation id="{8955B456-3EE7-44DA-9233-FE122F8F5FBA}" emma:medium="tactile" emma:mode="ink">
            <msink:context xmlns:msink="http://schemas.microsoft.com/ink/2010/main" type="paragraph" rotatedBoundingBox="2733,12554 30698,14029 30380,20066 2415,185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B9BAED-E981-44C4-87D9-18FB590E5225}" emma:medium="tactile" emma:mode="ink">
              <msink:context xmlns:msink="http://schemas.microsoft.com/ink/2010/main" type="inkBullet" rotatedBoundingBox="2540,15864 2857,15851 2873,16245 2556,16258"/>
            </emma:interpretation>
            <emma:one-of disjunction-type="recognition" id="oneOf35">
              <emma:interpretation id="interp43" emma:lang="" emma:confidence="0">
                <emma:literal>•</emma:literal>
              </emma:interpretation>
            </emma:one-of>
          </emma:emma>
        </inkml:annotationXML>
        <inkml:trace contextRef="#ctx0" brushRef="#br0" timeOffset="84755.0101">-956 14729 1785 0,'0'-10'39'0,"6"0"8"0,5 0 1 0,6 0 4 0,0 0-42 0,6 10-10 0,-6-5 0 0,5 10 0 15,1 0 40-15,-6 5 5 0,-6 5 2 0,1 5 0 16,-1 5-24-16,-11 0-5 0,0 0-1 0,-6 6 0 16,-5-1-5-16,-6 0 0 0,6 0-1 0,-1-5 0 15,7-5-11-15,-7 5 0 0,-5-4 0 0,6-6 8 16,0 0 8-16,-1-5 2 0,1-5 0 0,0 5 0 15,11-10-1-15,0 0 0 0,-6-10 0 0,1 5 0 0,-1-5-1 0,0 0-1 16,1-10 0-16,-1 5 0 0,0-11-6 0,1 6-1 16,16-5 0-16,-5 0 0 0,-1-5-8 0,7 0 10 15,-1 0-10-15,11 4 10 0,1 1-10 0,-6 10 10 16,0-5-10-16,0 10 10 0,0 5-10 0,0 0 0 16,-6 0 0-16,6 5 0 0,0 5 0 0,0 5 0 15,-6 0 0-15,6 0 0 0,0 5 0 0,-5 5 0 16,-1 0 0-16,-5-5 8 0,-18 1-8 0,12-1 0 15,6-5 0-15,0 5 0 0,-12-5 0 0,6-10 0 16,0 0 0-16,-17 10 0 0,6 0 10 0,11-10-10 16,-12 5 12-16,-5-5-12 0,0-5 13 0,12 0-4 15,5 5-1-15,0 0 0 0,-6-5-8 0,-5-5 0 16,0 0 0-16,5 0 0 0,6-5 24 0,6 5 5 16,-6 0 2-16,0 10 0 15,5-11-110-15,-5 11-21 0,0 0-5 0</inkml:trace>
      </inkml:traceGroup>
      <inkml:traceGroup>
        <inkml:annotationXML>
          <emma:emma xmlns:emma="http://www.w3.org/2003/04/emma" version="1.0">
            <emma:interpretation id="{A7C2DE30-61FE-4942-A1FC-D549CDAD1E91}" emma:medium="tactile" emma:mode="ink">
              <msink:context xmlns:msink="http://schemas.microsoft.com/ink/2010/main" type="line" rotatedBoundingBox="4618,14361 30082,13315 30177,15641 4714,16686"/>
            </emma:interpretation>
          </emma:emma>
        </inkml:annotationXML>
        <inkml:traceGroup>
          <inkml:annotationXML>
            <emma:emma xmlns:emma="http://www.w3.org/2003/04/emma" version="1.0">
              <emma:interpretation id="{31FA07F9-0ED7-454D-90D5-601710BD268D}" emma:medium="tactile" emma:mode="ink">
                <msink:context xmlns:msink="http://schemas.microsoft.com/ink/2010/main" type="inkWord" rotatedBoundingBox="4627,14566 7166,14461 7244,16378 4706,16483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89003.4893">1578 14071 723 0,'0'-26'32'0,"0"26"7"0,0 0-31 0,6-10-8 0,-1-5 0 0,1 5 0 16,-6 10 58-16,6-15 10 0,-1 10 3 0,1-5 0 16,-6 0-13-16,0 10-2 0,0 0-1 0,0 0 0 0,0 0-20 0,6-10-4 15,-6 10-1-15,0 0 0 0,0 0-4 0,0 0-1 16,0 0 0-16,0 0 0 0,0 0 21 0,0 0 4 15,0-10 1-15,0 10 0 0,0 0-22 0,0 0-4 16,-6-10-1-16,6 10 0 0,0 0 12 0,0 0 1 16,0 0 1-16,0 0 0 0,0 0-5 0,0 0-1 15,0 0 0-15,0 0 0 0,0 0 2 0,-6 0 0 16,-5 5 0-16,5 10 0 0,-5-5-26 0,0 10-8 16,-1 10 0-16,7 5 0 0,-12 6 36 0,5 9 0 15,-5 10 0-15,6 6 0 0,-6 4 9 0,6-5 3 16,-6 6 0-16,-6 4 0 0,6 1-4 0,0-6 0 15,-5-5 0-15,10 6 0 0,-5-6-16 0,0-5-3 16,6-4-1-16,0-11 0 0,-6-5-12 0,6 0-4 16,-1-10 0-16,1-4 0 0,0-1 20 0,5-10 3 15,0 5 1-15,1-10 0 0,-7 0-32 0,7 0 0 16,-7 0 0-16,12-10 0 16,0 0-36-16,0 0-3 0,0 0-1 0,0 0 0 15,0 0-133-15,0 0-27 0,0 0-6 0,0 0-1 0</inkml:trace>
          <inkml:trace contextRef="#ctx0" brushRef="#br0" timeOffset="89831.6051">1278 14287 172 0,'0'0'16'0,"0"0"-16"16,0 0 0-16,0 0 0 0,0 0 122 0,0 0 22 16,0 0 4-16,6-10 0 0,-6 0-72 0,0 10-14 15,5-10-3-15,-5 10-1 0,0 0-30 0,0-11-7 16,12 1-1-16,-12 10 0 0,0 0 20 0,0 0 3 16,5-10 1-16,1 0 0 0,-6 10-20 0,0 0-3 15,0 0-1-15,0 0 0 0,6-10 16 0,-6 10 4 16,0 0 0-16,0 0 0 0,0 0-23 0,5-5-4 15,-5 5-1-15,0 0 0 0,0 0 4 0,0 0 0 16,12-10 0-16,-12 10 0 0,5-5-8 0,7 0-8 16,-12 5 11-16,0 0-11 0,0 0 24 0,17-5-1 15,-17 5-1-15,0 0 0 0,17 0-22 0,-17 0 0 16,0 0 0-16,0 0 0 0,0 0 0 0,0 0 0 16,0 0 0-16,0 0 0 0,0 0 0 0,0 0 0 0,0 0 0 0,0 0 0 15,0 0 0-15,0 0 0 0,0 0 0 0,0 0 0 16,0 0 0-16,0 0 0 0,0 0 0 0,0 0 0 15,0 0 0-15,0 0 0 0,0 0 0 0,0 0 0 16,0 0 0-16,0 0 0 0,0 0 0 0,0 0 0 16,0 0-32-16,0 0-12 0,0 0-1 15,0 0-1-15</inkml:trace>
          <inkml:trace contextRef="#ctx0" brushRef="#br0" timeOffset="90714.3802">1329 14081 403 0,'11'0'36'0,"-11"0"-36"16,0 0 0-16,0 0 0 0,0 0 118 0,12-5 17 15,-7 0 3-15,1-1 1 0,-6 6-51 0,6-5-9 16,5 0-3-16,-5-5 0 0,5 5-9 0,0 0-3 16,1-5 0-16,5 0 0 0,-6-5-17 0,0 5-4 0,6 0-1 0,-6-5 0 15,6 0-6-15,0 0-2 0,0 5 0 0,0-5 0 16,0 5-5-16,6-5-1 0,0 4 0 0,-1-4 0 15,6 5-8-15,-5 0-3 0,0 5 0 0,-1-5 0 16,7 0-1-16,-7 5-1 0,12-5 0 0,-6 10 0 16,-5 0 17-16,5 5 3 0,-5 0 1 0,11 10 0 15,-12 0-23-15,1 5-4 0,-6 11-1 0,6-1 0 16,-6 0 10-16,-6 0 2 0,-5 0 0 0,-1 10 0 16,-5 1 12-16,-5-1 4 0,-12 5 0 0,0 0 0 15,-12 1-20-15,1-1-3 0,-11-5-1 0,-1 0 0 0,0-15 1 16,1 6 0-16,-1-6 0 0,6-5 0 0,0 0 21 0,0-5 4 15,0-10 1-15,1 5 0 0,-1-10-22 0,5 0-4 16,1 5-1-16,5-10 0 0,1 5-12 0,5-10 8 16,0 5-8-16,6 5 0 15,5-5-86-15,6 5-23 0,0-10-5 0,0 10-901 16</inkml:trace>
          <inkml:trace contextRef="#ctx0" brushRef="#br0" timeOffset="91556.5598">2268 14553 1450 0,'6'-15'32'0,"-6"5"6"0,0 0 2 0,0-5 1 16,5 5-33-16,-5 0-8 0,-5 0 0 0,5 0 0 15,5 0 88-15,-5 10 16 0,-5-10 4 0,5 10 0 0,0 0-29 0,0-11-6 16,0 11-1-16,0 0 0 0,0 0-23 0,0 0-5 16,0 0 0-16,0 0-1 0,0 0-19 0,0 0-4 15,0 16-1-15,0-1 0 0,-6 5-4 0,0 5-1 16,6 5 0-16,-5 5 0 0,-7 0 14 0,7 1 4 16,-1-1 0-16,0 0 0 0,6 0-20 0,0-5-3 15,0-5-1-15,6-4 0 0,5-6-8 0,-5 5 0 16,5-5 0-16,1-5 0 0,5-5 0 0,5 0 0 15,1-5 0-15,-1-5 0 0,7 5 0 0,-1-10 8 16,0-5-8-16,0 5 8 0,1-10-8 0,5 0 0 16,-6-6 0-16,6-4 0 0,-11 0 0 0,10 0 0 15,-4-5 0-15,-1 5 0 0,-5-1 0 0,-6 6 0 16,0 0 0-16,0 10 0 0,-6 0 8 0,-5 5 5 16,5 5 2-16,-11 5 0 0,0 0 19 0,0 0 4 15,0 15 1-15,5 5 0 0,-5 5-39 0,6 0 0 0,0 0 0 16,-1 1 0-16,1 4-11 0,5-5 0 0,6-5 0 15,0 0 0-15,0 0 11 0,-5-5 0 0,10-5 0 0,-10 0 0 16,5-5-16-16,5-5-2 0,6 5 0 0,1-10 0 16,-7-5 18-16,7 0 0 0,-7-5 0 0,6 0 0 15,-5-5 0-15,0 0 0 0,-1-5 0 0,1 0 0 16,0-5 22-16,-1-6 8 0,1 1 2 0,-6-5 0 16,5-10-32-16,-5-1 0 0,-5-9 0 0,10-10 0 15,-5 4 12-15,0-9-3 0,0-6-1 0,0 1 0 16,6 0-8-16,-6-1 0 0,0 6 0 0,5-6-11 15,1 6 11-15,-6 5 0 0,6 4 0 0,-6 16 8 16,0 10-8-16,-6 5 0 0,-11 4 0 0,5 16 0 0,-5 5 0 16,0 10 0-16,0 0 0 0,-11 25-12 0,0 11 12 15,-6 4 0-15,0 5 10 0,0 10-10 0,-11 6 0 0,11-1 0 16,-6 5 0-16,6 6 0 0,0-1 9 16,0 5-9-16,6 6 8 0,0 4-8 0,-1-4 12 0,1-1-4 15,5-4 0-15,1-6 0 0,5 0-8 0,-6-4 8 16,6-6-8-16,0-5 8 0,0 1-8 0,0-6 0 15,0-5 0-15,0-10 0 16,0-4-127-16,0-1-27 0,6-5-6 0</inkml:trace>
          <inkml:trace contextRef="#ctx0" brushRef="#br0" timeOffset="91773.9316">3020 13885 460 0,'0'0'41'0,"-11"-11"-33"0,-1-4-8 0,7 5 0 15,5 10 203-15,0 0 38 0,-6-10 8 0,6 10 2 16,0 0-150-16,0 0-29 0,11-5-7 0,6 5-1 16,0 0-23-16,0 0-5 0,12 10 0 0,5 0-1 15,5 0 2-15,1 0 1 0,5 1 0 0,0 4 0 16,0 5-38-16,1-5 0 0</inkml:trace>
        </inkml:traceGroup>
        <inkml:traceGroup>
          <inkml:annotationXML>
            <emma:emma xmlns:emma="http://www.w3.org/2003/04/emma" version="1.0">
              <emma:interpretation id="{AA4D51BB-CB3D-4C1F-8581-357790A6D9BB}" emma:medium="tactile" emma:mode="ink">
                <msink:context xmlns:msink="http://schemas.microsoft.com/ink/2010/main" type="inkWord" rotatedBoundingBox="8796,14189 15769,13903 15865,16228 8891,16514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93291.1846">7443 14060 2019 0,'11'-30'89'0,"-5"20"19"0,-1 5-86 0,1 0-22 16,5 5 0-16,-11 0 0 0,0 0 57 0,6 15 7 15,0 5 2-15,-1 11 0 0,-5 9-27 0,-5 0-6 16,-1 0-1-16,0 10 0 0,-5 6 15 0,0-1 2 15,-6-5 1-15,5 11 0 0,-5-6-5 0,0 0-1 16,6 1 0-16,0-1 0 0,-1-10-35 0,1 0-9 16,0-4 0-16,0-6 0 0,11 0 9 0,-12-5 0 15,7 0 0-15,-1-10 0 0,6 0-9 0,0-9 0 16,0-11 0-16,0 0 0 0,0 0 0 0,0 0 8 16,0 0-8-16,0 0 0 0,-17-6 12 0,6-4-4 15,5 0 0-15,0-10 0 0,1-5 1 0,5-5 0 16,0-5 0-16,5-5 0 0,7-11-9 0,5 1 0 15,11-10 0-15,6-1 0 0,5-4 0 0,7-5 0 0,-1-6-14 0,6 1 5 16,0-1-3-16,0 6 0 0,-1 0 0 0,7 9 0 16,-12 11-5-16,6 10-2 0,-6 10 0 0,-5 5 0 15,-12 9 19-15,-5 11 14 0,0-5-2 0,-7 15-1 16,-4 5-25-16,-12 6-5 0,-6 9-1 0,-11 5 0 16,0-5 20-16,-11 15 0 0,-6 5 0 0,0 1 0 15,-11-1 12-15,0 0 5 0,-6 5 2 0,-12-9 0 16,7-1-40-16,-6-5-8 0,-6 0-2 15,6 0 0-15,11-9-149 0,5-1-31 0,7-10-5 16</inkml:trace>
          <inkml:trace contextRef="#ctx0" brushRef="#br0" timeOffset="93734.6973">8619 14121 1609 0,'0'0'35'0,"0"0"7"0,0 0 2 0,0 0 2 0,-11-10-37 0,-1 5-9 16,1 0 0-16,-6 5 0 0,0 0 66 0,0 0 11 15,0 5 3-15,-5 5 0 0,-7 5 16 0,-5 5 3 16,0 0 1-16,0 5 0 0,6 10-52 0,-6 1-9 15,6 4-3-15,5-5 0 0,1 5-7 0,5-5-1 16,5 6-1-16,1-6 0 0,6-10-27 0,-1 0 0 0,6-5 0 0,0-5 0 16,11 0 0-16,6-5 0 0,0-5 0 15,6-5 8-15,5 0-8 0,6-10 0 0,-6 0 0 0,6-10 0 16,0-5-18-16,-6 0-6 0,6 0 0 0,-11-10-1 16,5-6 25-16,-5 1 0 0,-1-5 0 0,-5-5 0 15,0-1 0-15,0 16 0 16,0 5 0-16,-5 5 11 0,5 5 5 0,-6 0 0 0,-5 10 1 0,-6 10 0 15,0 0 4-15,5 10 1 0,-10 10 0 0,5 5 0 16,-12 0-13-16,7 10-9 0,-7 5 12 0,7 6-12 16,-1-6 0-16,0 5 0 0,1 0 0 0,-1 1 0 15,6-6-160-15,0 0-35 0</inkml:trace>
          <inkml:trace contextRef="#ctx0" brushRef="#br0" timeOffset="93973.7352">9891 13859 1792 0,'23'-20'80'0,"-23"20"16"0,0-15-77 0,0 0-19 16,0 15 0-16,-6-10 0 0,-11 0 88 0,-5 5 13 16,-6 5 3-16,-6 0 1 0,-6 15-45 0,-5-5-10 15,0 10-2-15,-6 5 0 0,5 6 0 0,-4 4 0 16,4 0 0-16,1 5 0 0,0 0-19 0,0 1-4 15,5 4-1-15,6 5 0 0,0-5 7 0,11 1 1 16,1-1 0-16,11 0 0 0,5-5-20 0,0-5-4 16,6 1-8-16,6-6 12 0,0 0-12 0,5 0-8 0,11-5 8 15,1-10-13 1,5 0-137-16,1 0-27 0,10-4-6 0</inkml:trace>
          <inkml:trace contextRef="#ctx0" brushRef="#br0" timeOffset="94138.5691">10157 14181 2188 0,'-17'-10'97'0,"17"10"20"0,0 0-93 0,-11 0-24 0,5 5 0 0,1 5 0 15,-7 5 77-15,7 5 11 0,-1 0 3 0,0 1 0 16,1-1-28-16,-1 5-6 0,0 0-1 0,1 0 0 0,5 0-40 0,-6 0-8 16,6 0-8-16,0-4 12 0,0 4-12 0,6-5 0 15,-6 0 0-15,11-5-807 16,-5 0-168-16</inkml:trace>
          <inkml:trace contextRef="#ctx0" brushRef="#br0" timeOffset="94283.4813">10491 13789 2368 0,'-11'-30'105'0,"11"20"22"0,-6 0-102 0,6 0-25 16,0 10 0-16,0 0 0 15,0 0-22-15,0 0-10 0,0 0-1 0</inkml:trace>
          <inkml:trace contextRef="#ctx0" brushRef="#br0" timeOffset="92502.2245">6136 13960 1594 0,'6'-30'71'0,"0"15"14"0,-1 0-68 0,1-6-17 15,0 1 0-15,-1 5 0 0,-5 0 64 0,0 0 10 16,0 0 2-16,0 0 0 0,-5 5-20 0,-1-5-3 16,-5 5-1-16,-1 5 0 0,1 0-33 0,0-5-7 15,-12 5-2-15,0 5 0 0,-5 0-10 0,0 10 12 16,-6 0-12-16,-6 5 12 0,-5 10 22 0,-6 5 5 0,-5 5 1 0,-1 6 0 15,6 4-16-15,0 0-2 0,0 0-1 0,0 11 0 16,12-6 18-16,5 0 3 0,6 0 1 0,-1 1 0 16,12-11-28-16,6 5-6 0,0-5-1 0,5 1 0 15,0-1-8-15,12-5 0 0,5 0 0 0,1 5 8 16,5-9-16-16,5 4-4 0,7-5-1 0,5 0 0 16,5-5-90-1,1-5-17-15,11 0-4 0,0-5-852 0</inkml:trace>
          <inkml:trace contextRef="#ctx0" brushRef="#br0" timeOffset="92861.2862">6849 14453 1558 0,'0'-26'69'0,"0"16"15"0,5-5-68 0,-5 0-16 16,0 0 0-16,0 0 0 0,0 0 56 0,-5 0 7 16,-1 5 1-16,1-5 1 0,-7 5-41 0,1-5-9 15,-6 0-2-15,-6 4 0 0,1 6 31 0,-12 0 7 16,0 5 1-16,0 5 0 0,-11 6 7 0,5 9 1 15,-5 0 1-15,11 10 0 0,6 0-26 0,-6 5-6 16,0 0-1-16,5 6 0 0,1-6-17 0,11 0-11 16,-5 0 12-16,-1-5-12 0,6 1 8 0,6-1-8 15,-1-5 0-15,1 0 0 0,5-10 0 0,6 5 0 16,0-5 0-16,12-5 0 0,-1-5 0 0,6-5-9 16,0 0-1-16,6-5 0 0,5-5-6 0,0-5 0 15,-11 5-1-15,6-10 0 0,11-5 17 0,5-5 0 16,-5 5 0-16,6-6 0 0,-12 1 0 0,6 0 0 15,0 0 0-15,-6 5 0 0,-5 0 12 0,-6 5 5 16,0 4 2-16,0 1 0 0,-6 5 26 0,-5 5 6 0,-6 5 1 0,0 0 0 16,0 0-30-16,0 0-6 0,11 10 0 0,0 5-1 15,-5 1-15-15,0 4 0 0,-6 0-12 0,5 0 12 32,-5 5-179-32,6-5-29 0</inkml:trace>
          <inkml:trace contextRef="#ctx0" brushRef="#br0" timeOffset="94474.4469">10700 13774 748 0,'34'-20'33'0,"-17"15"7"0,6 0-32 0,5 0-8 0,6 0 0 0,6-5 0 15,5 10 184-15,0-10 34 0,6 0 7 0,5 5 2 16,1-11-79-16,0 6-16 0,-1 5-4 0,6-5 0 16,-5 0-67-16,-6 5-13 0,0 0-4 0,-6-5 0 15,-5 5-44-15,-7-5 0 0,-4 0-10 0,-1 0-633 16,-5 0-126-16</inkml:trace>
          <inkml:trace contextRef="#ctx0" brushRef="#br0" timeOffset="94688.6791">11662 12779 1612 0,'0'0'72'0,"0"-11"14"0,-6-4-69 0,-5 10-17 16,-1 0 0-16,1 15 0 0,5 0 118 0,1 11 20 16,-7 9 4-16,-10 15 1 0,-1 10-58 0,1 6-11 15,-7 4-2-15,1 15-1 0,-6 6-8 0,0 4-2 16,0 1 0-16,-5 4 0 0,-1-9-17 0,6 9-3 0,0-4-1 0,-5 4 0 15,5-4-32-15,0-1-8 16,0-9 0-16,0 4 0 16,0-14-190-16,0-6-40 0</inkml:trace>
          <inkml:trace contextRef="#ctx0" brushRef="#br0" timeOffset="95386.1405">11656 13724 2188 0,'0'-10'48'0,"0"10"11"0,0 0 1 0,0 0 1 0,0 0-49 0,0 0-12 0,6 15 0 0,-1 5 0 15,-5-5 0-15,6 5 0 0,-12 5 0 0,6 0 0 16,0 0 0-16,0 6 0 0,-5-6 0 0,-1-5 0 16,6-5 0-16,0 5 0 0,6-5 0 0,5-5 0 0,0 0 0 0,12-5 0 15,-6 0 0-15,11-5 0 16,0 0-48-16,1-5-13 0,5-5-3 0,0 0 0 0,-1-10 85 0,1 5 17 15,6-5 3-15,0 0 1 0,-12 0-16 0,6-1-3 16,0 6-1-16,-6 5 0 0,0 5 14 0,-5 0 2 16,0 0 1-16,-7 20 0 0,1 0-28 0,0 6-11 15,-5 14 8-15,-1 5-8 0,-5 10 37 0,5 5 3 16,-11 6 0-16,0 9 0 0,-6-4-7 0,1 4-1 16,-7 0 0-16,-5 6 0 0,-5-6 7 0,-1 0 1 15,-5-9 0-15,-6 4 0 0,-6-5-23 0,6-9-4 16,-5-6-1-16,-6 0 0 0,5-15 0 0,0 1 0 15,-5-6 0-15,6-5 0 0,10-10-12 0,-5-5 0 16,12-5 0-16,-7-5 0 0,7-5 35 0,5-5 4 16,6-5 1-16,5-1 0 0,0-9-29 0,18 0-11 15,5-5 8-15,5-5-8 0,18 0 0 0,5-6-14 16,6 1 2-16,17 0 0 16,0 0-180-16,5-1-35 0</inkml:trace>
        </inkml:traceGroup>
        <inkml:traceGroup>
          <inkml:annotationXML>
            <emma:emma xmlns:emma="http://www.w3.org/2003/04/emma" version="1.0">
              <emma:interpretation id="{26649C11-CA48-4622-A7E6-C7D51E6F757D}" emma:medium="tactile" emma:mode="ink">
                <msink:context xmlns:msink="http://schemas.microsoft.com/ink/2010/main" type="inkWord" rotatedBoundingBox="17550,13952 19596,13868 19679,15900 17633,15984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95730.27">14880 13714 1728 0,'0'0'38'0,"0"-10"8"0,0-1 2 0,0 6 0 0,-12 0-39 0,1 10-9 15,-6 0 0-15,-11 6 0 0,-18 9 84 0,-10 10 16 0,-1 15 2 0,-5 0 1 16,0 1-31-16,0 4-7 0,0 5-1 0,5 0 0 16,6-4-16-16,0 4-3 0,12-5-1 0,5-5 0 15,5-4-28-15,12-1-5 0,0-5-2 0,12-10 0 16,5 0-1-16,5-5-8 0,12-4 12 0,6-1-4 15,5-10-8-15,12-5 0 0,5 0 0 0,6-5-11 32,0-5-16-32,5-5-3 0,1-6-1 0,0-4 0 0,-1-5 11 0,-5 0 3 0,0-10 0 0,0 0 0 15,-12-11 27-15,-5 16 6 0,-11-5 0 0,5 0 1 16,1-6-17-16,-12-4 0 0,-6 10 0 0,0-5 0 16,-5 9 0-16,-6-9 0 0,-6 0 0 0,0 15 0 15,-10 0 38-15,-1 10 4 0,0-1 1 0,-6 11 0 16,0 0-70-16,1 5-13 0,-1 5-4 0,0 5-1056 15</inkml:trace>
          <inkml:trace contextRef="#ctx0" brushRef="#br0" timeOffset="96225.5514">15423 14226 1036 0,'0'0'92'0,"0"0"-73"15,0 0-19-15,0-10 0 0,0 10 248 0,0 0 45 16,11-5 10-16,0 0 1 0,0-5-188 0,6 5-37 16,0-5-8-16,6 0-2 0,11 5-37 0,0-5-7 15,11 5-1-15,6-5-1 0,0 5-31 0,5 0-7 16,7 0-1-16,-1 0-1064 0</inkml:trace>
          <inkml:trace contextRef="#ctx0" brushRef="#br0" timeOffset="96052.8362">15428 13704 1850 0,'11'-11'40'0,"6"1"9"0,0 0 2 0,6 0 1 0,0 0-41 0,5 0-11 16,-5 0 0-16,10-5 0 0,-4-5 18 0,5 5 2 16,0-5 0-16,-6-5 0 0,6 0-8 0,0-11-2 0,-6 6 0 0,0-5 0 15,-5 0 43-15,0 0 9 0,-6-6 2 0,0 6 0 16,-6-5-52-16,6 0-12 0,-6 0 0 0,-5-6 0 16,5 1 32-16,0 5 3 0,1-5 1 0,-1-1 0 15,0 6-21-15,1 0-4 0,-1 0-1 0,-5 4 0 16,-1 6-10-16,1 10 0 0,-6 0 0 0,6 5 0 15,-6 15 16-15,0 0 2 0,0 0 0 0,0 0 0 16,5 20-18-16,-5 5 0 0,0 5 0 0,0 16 0 16,0-1 0-16,-5 10 0 0,-7 11 0 0,1 4 0 15,-6 5 0-15,0-14-12 0,0 4 1 0,-11 10 1 16,-1-4 10-16,1 4 14 0,11 6-3 0,-5-1-1 16,-1 1 51-16,-11 24 11 0,11-4 1 0,-5-1 1 15,11-4-27-15,0-16-6 0,0-4-1 0,0-1 0 16,12-10-20-16,-7-4-5 0,-5-11-1 0,6 5 0 0,-6-15-14 15,6 6 0-15,-6-16 0 0,-6 0-851 16,1-5-173-16</inkml:trace>
        </inkml:traceGroup>
        <inkml:traceGroup>
          <inkml:annotationXML>
            <emma:emma xmlns:emma="http://www.w3.org/2003/04/emma" version="1.0">
              <emma:interpretation id="{AF1135CF-6B4B-4BDE-9D30-2AE6BD961A79}" emma:medium="tactile" emma:mode="ink">
                <msink:context xmlns:msink="http://schemas.microsoft.com/ink/2010/main" type="inkWord" rotatedBoundingBox="21370,14441 21610,14431 21669,15885 21430,15895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97854.5565">17967 13477 1094 0,'-5'-25'48'0,"10"15"11"0,1-5-47 0,0 0-12 15,-1 0 0-15,7 0 0 0,-1 0 115 0,0 0 21 16,1 0 4-16,-7-1 0 0,-5 1-40 0,12 0-8 15,-1 5-1-15,0 0-1 0,-5 0-30 0,5 0-7 16,-5 5-1-16,-6 5 0 0,0 0-3 0,0 0-1 16,0 0 0-16,0 0 0 0,0 0-19 0,0 0-4 15,0 0-1-15,0 0 0 0,0 0 7 0,6 20 1 16,-12 0 0-16,6 5 0 0,0 6-10 0,0 4-2 16,-6 10 0-16,-5 10 0 0,0-4-6 0,-1 9-2 15,7 10 0-15,-1 1 0 0,-5-1 26 0,5 0 5 16,6 1 1-16,-6 4 0 0,6-4-20 0,0-6-3 15,0-5-1-15,0 1 0 0,0-11 10 0,0 0 2 16,0-5 0-16,-5-4 0 0,10-11-32 0,-10 0 0 0,-1-5 0 16,-5 5 0-16,-1-10 0 0,7 0 0 0,-1 1 0 15,-5-1 0 1,0-5-141-16,-1 0-35 0,1 0-6 0,0-5-2 0</inkml:trace>
        </inkml:traceGroup>
        <inkml:traceGroup>
          <inkml:annotationXML>
            <emma:emma xmlns:emma="http://www.w3.org/2003/04/emma" version="1.0">
              <emma:interpretation id="{09318A15-01E8-46A2-848A-06F5F1A8A4F0}" emma:medium="tactile" emma:mode="ink">
                <msink:context xmlns:msink="http://schemas.microsoft.com/ink/2010/main" type="inkWord" rotatedBoundingBox="23514,14675 25560,14591 25592,15376 23546,15460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04625.3521">20535 13683 345 0,'0'0'31'0,"0"-10"-31"0,6 0 0 0,5-5 0 16,-11 5 160-16,0-5 25 0,0 5 6 0,0 0 1 16,0 0-72-16,0 0-13 0,0 0-3 0,-6 0-1 15,1 0-38-15,-1 0-7 0,6 0-2 0,-6 5 0 16,1-5-18-16,-1 5-4 0,0-1-1 0,-5 1 0 16,5 0-33-16,-5-5 0 0,0 10 0 0,-6 0 0 15,0 0 41-15,-6 5 2 0,1 0 0 0,-7 0 0 16,1 6-18-16,0 9-3 0,-12 0-1 0,6 0 0 15,0 5 35-15,0 10 6 0,1-5 2 0,4 6 0 16,7-1-52-16,-1 5-12 0,6-10 0 0,6 5 0 16,-1 0 8-16,12-4 0 0,0-1-8 0,6 0 12 15,0 0-12-15,11-5-8 0,0 5 8 0,5-4-13 16,7-1 13-16,10 0 8 0,1-5 0 0,-1 0-8 0,7-5 0 16,-1-5 0-16,0-5 0 0,0 0 0 0,1-5 0 15,-1-5 0-15,-6-5 0 0,1 0 0 0,-6 0 0 0,0-10 0 16,0 0 0-16,-6-10 0 0,0 5 22 0,-5-11-2 15,-6 1-1-15,0-5 0 0,-6 0 15 0,0-1 3 16,-5 1 1-16,0 0 0 0,-12-5-30 0,6 5-8 16,-6-1 0-16,-5 6 0 0,6 5 0 0,-7 0 0 15,1 5 0-15,0 0 0 0,-1-1 19 0,1 11 2 16,-6 0 1-16,0 5 0 16,0 10-86-16,-6 0-18 0,-5 10-3 0,0 5-603 15,0 5-121-15</inkml:trace>
          <inkml:trace contextRef="#ctx0" brushRef="#br0" timeOffset="105060.939">21118 13699 1958 0,'50'-36'87'0,"-38"21"17"0,5-5-83 0,0 0-21 0,-6 0 0 0,12 5 0 15,-6 5 0-15,5-5 0 0,-5 5 0 0,0 0 0 16,0 0 56-16,0 10 6 0,0 0 2 0,-6 10 0 16,1 0-25-16,-1 15-5 0,0 5-1 0,-5 0 0 15,0 10-5-15,-6-4 0 0,0 14-1 0,0 0 0 0,-6 5-3 0,6 1-1 16,-6-21 0-16,-5 10 0 0,5-10-13 0,-5 0-2 16,5 1-8-16,-5-6 12 0,0-5-4 0,-1-5-8 15,12 0 11-15,-5-5-11 0,-7 0 11 0,12-15-11 16,0 0 10-16,0 0-10 0,0 0 28 0,12 0-1 15,5-5 0-15,-6-5 0 0,6-5-27 0,0-5 0 16,6-10-12-16,-1 0 12 0,7 5 0 0,-7-16 15 16,12-4-1-16,0 0 0 0,0 0-6 0,6-6 0 15,-1 1-8-15,6 0 12 0,1 5-12 0,4-1 8 16,-4 6-8-16,-1 10 0 0,-11 5 11 0,-6 5-11 16,-5 5 12-16,-1 10-12 0,-5 5 17 0,-17 0-3 15,0 20-1-15,6 0 0 0,0 5 12 0,-1 0 3 16,-10 10 0-16,-1 6 0 0,12-1-28 0,-6 5 0 15,0-5 0-15,0 10 0 16,0-9-113-16,0 4-28 0,11 5-6 0,-5 0-617 0,-1 6-124 16</inkml:trace>
        </inkml:traceGroup>
        <inkml:traceGroup>
          <inkml:annotationXML>
            <emma:emma xmlns:emma="http://www.w3.org/2003/04/emma" version="1.0">
              <emma:interpretation id="{D0B4A1E4-6195-4EF3-9028-AC54860A1610}" emma:medium="tactile" emma:mode="ink">
                <msink:context xmlns:msink="http://schemas.microsoft.com/ink/2010/main" type="inkWord" rotatedBoundingBox="27336,14024 30106,13910 30173,15538 27403,15652"/>
              </emma:interpretation>
              <emma:one-of disjunction-type="recognition" id="oneOf41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06911.07">25563 12975 1958 0,'28'-66'87'0,"-17"41"17"0,6-5-83 0,0 0-21 15,-5 5 0-15,-1 10 0 0,-5-6 89 0,-6 21 14 16,0 0 2-16,0 0 1 0,5 11-67 0,1 4-14 16,5 15-2-16,0 0-1 0,-5 15-22 0,-6 5 0 15,6 6 0-15,-1 9 0 0,1 0 35 0,5 11 2 16,-11-6 1-16,0 6 0 0,6 4-26 0,-6-10-4 0,0 6-8 0,0-1 11 16,0 6 7-16,6-11 2 15,-6 0 0-15,5-4 0 0,-5-1-20 0,6-10 0 16,-6-4 0-16,6-1 0 15,5-10-120-15,-11-5-27 0,6-4-5 0</inkml:trace>
          <inkml:trace contextRef="#ctx0" brushRef="#br0" timeOffset="106645.1455">24550 13648 518 0,'12'0'46'0,"-1"-10"-37"0,6 5-9 0,0-5 0 16,6 5 117-16,-6-5 22 0,0 0 4 0,5 0 1 16,-5-5-12-16,0-5-3 0,0 5 0 0,-6-5 0 15,-5 4-53-15,0 1-10 0,-6 0-2 0,0 0-1 16,0 5 23-16,-6-5 5 0,-5 0 1 0,-1 0 0 0,-16 10-55 15,0-5-10-15,-6 10-3 0,-6 0 0 0,-5 0-16 16,0 15-8-16,-6-5 0 0,-11 15 8 0,5-5 1 16,-5 10 0-16,0-4 0 0,0 9 0 0,-1 0-9 0,12-5 0 15,1 5 9-15,10 5-9 0,12-4 0 0,-1-1 0 16,12-10 0-16,6 5 0 0,11 0-8 0,0-10 8 16,17 1-8-16,-6-6 8 0,1-5-12 0,5 5 4 15,5-5 0-15,7-5 0 0,5 0-1 0,5-5 0 16,1-5 0-16,5 0 0 0,-5-5 9 0,-1-10 0 15,1 0 0-15,-1-6 0 0,-5 1 0 0,11-10 16 16,1 0-3-16,-1 0 0 0,-17-1-3 0,6 1-1 16,6 0 0-16,-1 0 0 0,-5 10 39 0,-5-5 8 15,-7 4 2-15,6 6 0 0,-11 10-18 0,0-5-4 0,-11 10-1 16,-6 5 0-16,0 0-23 0,0 10-12 16,-6 5 12-16,1 10-12 0,-1 6 30 0,0 9-1 15,-5 0 0-15,-6 5 0 16,0 1-75-16,0 4-15 0,6 0-3 0,0 5-1049 0</inkml:trace>
          <inkml:trace contextRef="#ctx0" brushRef="#br0" timeOffset="107179.8199">26321 12985 288 0,'-6'-41'12'0,"12"26"4"0,11-5-16 0,-6 0 0 0,6 5 0 0,5 5 0 16,-5 0 415-16,-5 5 80 0,5 0 16 0,0 5 3 16,-6 5-350-16,0 5-69 0,6 10-15 0,-5 10-2 15,-1 5-62-15,0 6-16 0,6 9 0 0,0 5 0 16,-11 6 41-16,11 4 6 0,-6 5 1 0,0 1 0 16,1-1-26-16,-7 5-5 0,1-4-1 0,0 9 0 15,-6 1-16-15,0 4 0 0,-6 1-11 0,0 9 11 16,-11-4-120-16,6-1-16 0,-12 1-4 0,1-6-1 0</inkml:trace>
        </inkml:traceGroup>
      </inkml:traceGroup>
      <inkml:traceGroup>
        <inkml:annotationXML>
          <emma:emma xmlns:emma="http://www.w3.org/2003/04/emma" version="1.0">
            <emma:interpretation id="{51308282-DD02-41D7-90E0-CE997C5C4523}" emma:medium="tactile" emma:mode="ink">
              <msink:context xmlns:msink="http://schemas.microsoft.com/ink/2010/main" type="line" rotatedBoundingBox="4371,16416 30500,17793 30380,20066 4251,18688"/>
            </emma:interpretation>
          </emma:emma>
        </inkml:annotationXML>
        <inkml:traceGroup>
          <inkml:annotationXML>
            <emma:emma xmlns:emma="http://www.w3.org/2003/04/emma" version="1.0">
              <emma:interpretation id="{8EEEBFC9-29D8-4E4C-9C3E-7AFB05E907AC}" emma:medium="tactile" emma:mode="ink">
                <msink:context xmlns:msink="http://schemas.microsoft.com/ink/2010/main" type="inkWord" rotatedBoundingBox="4371,16416 9742,16699 9643,18589 4271,18306"/>
              </emma:interpretation>
              <emma:one-of disjunction-type="recognition" id="oneOf42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09374.3188">2716 16306 1555 0,'0'-35'68'0,"0"20"16"0,-6 0-68 0,1 0-16 0,-1 0 0 0,-5 0 0 15,-1 10 117-15,-5 5 20 0,1 0 4 0,-7 5 1 16,0 0-88-16,-5 10-18 0,-6 0-3 0,0 10-1 16,-5 0-32-16,-6 5 0 0,5 11 0 0,-5 4 0 15,0-5 0-15,5 10-11 0,1 0 0 0,5 1 0 16,11-1 11-16,0 0 0 0,12-5 0 0,6 0 0 15,-1-4 0-15,6-6 0 0,6-10 0 0,-1 0 0 16,6-5 0-16,1 0 0 0,5-10 0 0,0 0 0 16,5-5-8-16,7-10 0 0,-7 0 0 0,6-10 0 0,6-5 0 15,0-5 0-15,0-5 0 0,0-10 0 0,0-6 8 0,5-9 0 16,-5 0 0-16,0-5-8 0,-6-6 8 0,12-9 12 16,-6 5-2-16,0-11-1 0,-6 1 2 0,6-10 0 15,0-6 0-15,-6 1 0 0,6 5-3 0,-12-1 0 16,1 6 0-16,0 10 0 0,-1 4 10 0,-5 11 2 15,-5 10 0-15,-1 15 0 0,-6 4-3 0,-5 11 0 16,0 10 0-16,0 10 0 0,0 0-1 0,-5 25 0 16,-6 6 0-16,-6 9 0 0,-6 10-7 0,0 10-1 15,1 11-8-15,5 4 12 0,-6 5 7 0,6 0 1 16,0 6 0-16,6-6 0 0,5 1-4 0,6-1-1 16,-5 0 0-16,5 1 0 0,5-1-15 0,-5-5 8 15,6 6-8-15,0-6 0 16,-1 0-82-16,1-5-22 0,5-4-5 0,-5-6-906 0</inkml:trace>
          <inkml:trace contextRef="#ctx0" brushRef="#br0" timeOffset="108829.676">792 16609 921 0,'0'0'40'0,"0"0"10"0,0 0-40 0,0 0-10 0,-6-5 0 0,6 5 0 15,0 0 140-15,0 15 27 0,6 0 5 0,-1 5 0 16,7 6-107-16,-1-6-21 0,6 5-5 0,11-5-1 16,1-5-18-16,-1 0-4 0,11-5-1 0,7 0 0 15,-1-10 9-15,6-5 3 0,-6-5 0 0,12 0 0 16,-6-10 21-16,-1 5 5 0,1-10 1 0,-5 5 0 15,-1-6-42-15,-6 1-12 0,-5 5 0 0,0 0 8 16,-11-5-8-16,-6 0 0 0,0 0 0 0,-6-5 0 16,-5-1 0-16,-1 1 0 0,-5 0 0 0,0 5 8 15,0 0-8-15,-5 0 0 0,-6 0 0 0,5 9 0 0,0 1 0 16,-11 0 8-16,0 5-8 0,0 5 0 0,-5 0 14 0,-1 5-2 16,0 5 0-16,-5 5 0 0,0 5 1 0,0 5 0 15,-6 11 0-15,0 4 0 0,5 15 13 16,7 0 2-16,-6 6 1 0,-1-1 0 0,12 5-17 0,0-4-3 15,6-6-1-15,11 0 0 0,0 0-8 0,6-4 0 16,5-1 0-16,6-5 8 16,0-5-39-16,6 0-8 0,10 1-1 0,7-6-612 15,11-5-121-15</inkml:trace>
          <inkml:trace contextRef="#ctx0" brushRef="#br0" timeOffset="110376.6577">3682 16544 979 0,'5'-10'87'15,"1"-10"-70"-15,11-5-17 0,0 4 0 16,0-9 48-16,6 5 5 0,-6-10 2 0,0 10 0 15,5-10 17-15,-5 4 3 0,0 6 1 0,-6 5 0 16,6 0 15-16,-11 0 3 0,5 10 1 0,-11-5 0 16,0 15-37-16,-5-10-7 0,-7 5-2 0,-5 5 0 0,-5 0-29 15,-7 5-7-15,1 5-1 0,-11 5 0 0,-1 5-12 0,-5 0 0 16,0 5 0-16,-1 5 0 16,7 1 0-16,-1-1 0 0,6 0 0 0,12 0 0 0,-1 0 0 0,12-5 9 15,-1 1-9-15,7-6 8 0,5-5-8 0,5 0 0 16,-5-15 0-16,12 15 0 0,5-5-16 0,0-10-6 15,5 0-1-15,1-10 0 0,5 0 23 0,0-10-11 16,6 0 11-16,0 0-8 0,0-6 8 0,0-4 0 16,6 5 0-16,-6-5 0 0,5 5 0 0,-11 5 9 15,1 0-1-15,-7 4-8 0,1 6 32 0,-6 10 0 16,-6 5 0-16,-5 11 0 0,0-1 6 0,-6 15 1 16,-6 5 0-16,0 5 0 0,-5 10-17 0,-6 1-3 15,0 9-1-15,-6 5 0 0,6-4-18 0,-11 4 0 16,6-5 0-16,-12 1 0 0,-6-6 0 0,0 0 0 15,7-4 0-15,-7-6 0 16,6-10-38-16,-6 0-2 0,12-10 0 0,-6 0 0 16,6-4 12-16,5-11 1 0,6-5 1 0,0-5 0 0,6 0 26 0,5-15 0 0,1 5 0 0,-1-6 0 15,6-4 0-15,11 0 0 0,-5-5 0 0,11 5 0 16,6-5-12-16,-1 0 2 0,12 5 1 0,6 0 0 16,-1 4-7-16,1 1 0 0,0 5-1 0,5 5 0 15,-6 0 7-15,7 0 2 0,-7 5 0 0,1 0 0 16,-1 0 8-16,1-5 0 0,0 0 0 0,-1 0 0 15,6 0 8-15,-5 0-8 0,-6-5 8 0,6 5-8 16,-7-5 0-16,7-10 9 0,-6 5-9 0,6-5 0 16,-7 0 8-16,1-11-8 0,-5 1 0 0,5 0 0 0,-6-10 11 0,0 5-11 15,0-6 10-15,-11 1-10 0,6-5 26 16,-6 0-1-16,0-1 0 0,0 1 0 0,-6 0 0 0,1 0 0 16,-1 0 0-16,-5 4 0 0,5 6-4 0,-6 5-1 15,-5 5 0-15,0 10 0 0,-5 5-7 0,5 10-1 16,-11 10-1-16,-12 5 0 0,6 0-11 0,-6 10-16 15,-5 10 4-15,0 5 1 0,5 6 11 0,-5 4 16 16,0 0-4-16,11 6-1 0,-6-1 3 0,6-5 1 16,11 0 0-16,1-4 0 0,-1-6-1 0,12-5 0 15,5 0 0-15,6-10 0 0,0-5-6 0,6-4 0 16,-1-1-8-16,12-5 12 0,0-5-12 0,6 0 0 16,-1-10 0-16,6 5 0 0,6-5 0 0,0-5 0 15,6 0 0-15,-1-11 0 0,1 1 0 0,5-10-10 16,-5 0 2-16,-1-10 0 0,1 0 8 0,11-6-13 15,0-4 5-15,11 0 8 0,-11-6-15 0,11 1 5 0,6 0 1 16,-1 5 0-16,-10 4 9 0,-6 6 0 0,-6 5 0 0,-5 10 0 16,-7 5 0-16,-4 10 0 0,-12 5 0 0,-6 10 8 15,0 5 13-15,-11 5 3 0,0 10 1 0,-11 0 0 16,-1 5 18-16,1 10 3 0,-6 1 1 0,-6 9 0 16,1-5-2-16,-6 5 0 0,-1 1 0 0,-5 4 0 15,-5-5-22-15,-7 1-5 0,1-6-1 0,0-5 0 16,-6 0-4-16,0-5-1 0,-6-4 0 0,-11-6 0 15,-5-5-12-15,-1 0 9 0,-5-10-9 0,0 0 8 16,0-5-8-16,5 0 8 0,-5-10-8 0,5-5 8 16,1 0-8-16,5-10 0 0,6 0 0 0,5-5 0 15,0-6-23-15,7 6-3 0,-1-5-1 0,11 0 0 16,6 5-193-16,6 5-40 0</inkml:trace>
        </inkml:traceGroup>
        <inkml:traceGroup>
          <inkml:annotationXML>
            <emma:emma xmlns:emma="http://www.w3.org/2003/04/emma" version="1.0">
              <emma:interpretation id="{AE697B51-DE2F-44F6-B8D9-27F0F6F1B0A1}" emma:medium="tactile" emma:mode="ink">
                <msink:context xmlns:msink="http://schemas.microsoft.com/ink/2010/main" type="inkWord" rotatedBoundingBox="11522,17562 11732,17573 11711,17983 11501,17972"/>
              </emma:interpretation>
              <emma:one-of disjunction-type="recognition" id="oneOf43">
                <emma:interpretation id="interp51" emma:lang="" emma:confidence="1">
                  <emma:literal>.</emma:literal>
                </emma:interpretation>
                <emma:interpretation id="interp52" emma:lang="" emma:confidence="0">
                  <emma:literal>8</emma:literal>
                </emma:interpretation>
                <emma:interpretation id="interp53" emma:lang="" emma:confidence="0">
                  <emma:literal>V</emma:literal>
                </emma:interpretation>
                <emma:interpretation id="interp54" emma:lang="" emma:confidence="0">
                  <emma:literal>r</emma:literal>
                </emma:interpretation>
                <emma:interpretation id="interp55" emma:lang="" emma:confidence="0">
                  <emma:literal>v</emma:literal>
                </emma:interpretation>
              </emma:one-of>
            </emma:emma>
          </inkml:annotationXML>
          <inkml:trace contextRef="#ctx0" brushRef="#br0" timeOffset="112553.9712">8036 16524 115 0,'0'0'10'0,"0"0"-10"16,-11-5 0-16,11 5 0 0,0-10 188 0,-6 0 36 16,6 0 8-16,-5-1 0 0,-1 1-97 0,6 10-20 0,0-15-4 0,0 5-1 15,0-5-14-15,0 5-4 0,0 0 0 0,6 0 0 16,-6 10-12-16,5-10-4 0,-5 10 0 0,0 0 0 16,12-5-16-16,-1 0-3 0,-5 15-1 0,5 0 0 15,6 5-25-15,-6 5-6 16,1 10-1-16,-1-4 0 0,-5 9-2 0,5-5-1 0,0 5 0 0,-5-5 0 15,-6 0-6-15,6 1-2 0,-1-1 0 0,-5-10 0 16,6 0-3-16,-6 0-1 0,-6-5 0 0,6-5 0 16,0-10 12-16,0 0 3 0,0 0 0 0,0 0 0 15,0 0-24-15,0 0 0 0,0 0 0 0,-5-10 8 16,-1 0 0-16,0 0 0 0,6-5 0 0,0-10 0 16,-5 0-8-16,5 0 0 0,5-6 0 0,1 1 0 15,0 0 0-15,-1 5 0 0,-5-5 9 0,0 5-9 16,6-1 12-16,0 11-12 0,-1-5 12 0,1 5-12 15,5 5 8-15,-11 10-8 0,0 0 0 0,11 5-754 16,6 10-154-16</inkml:trace>
        </inkml:traceGroup>
        <inkml:traceGroup>
          <inkml:annotationXML>
            <emma:emma xmlns:emma="http://www.w3.org/2003/04/emma" version="1.0">
              <emma:interpretation id="{41698138-0ACA-4E9A-A900-A00E27FF9680}" emma:medium="tactile" emma:mode="ink">
                <msink:context xmlns:msink="http://schemas.microsoft.com/ink/2010/main" type="inkWord" rotatedBoundingBox="14210,18689 14314,18695 14287,19218 14182,19212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1" brushRef="#br0">10774 18032 0,'0'0'16,"0"0"0,-29-156-16,7 96 31,5 14-31,6 6 15,11 0 1,-6 10 15,17-126-15</inkml:trace>
        </inkml:traceGroup>
        <inkml:traceGroup>
          <inkml:annotationXML>
            <emma:emma xmlns:emma="http://www.w3.org/2003/04/emma" version="1.0">
              <emma:interpretation id="{96034D7E-D1B5-4971-A47C-6E98ACA90021}" emma:medium="tactile" emma:mode="ink">
                <msink:context xmlns:msink="http://schemas.microsoft.com/ink/2010/main" type="inkWord" rotatedBoundingBox="30377,19845 30392,19846 30391,19861 30376,19860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1" brushRef="#br0" timeOffset="13194.5655">26864 18660 0</inkml:trace>
        </inkml:traceGroup>
      </inkml:traceGroup>
    </inkml:traceGroup>
  </inkml:traceGroup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11.66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2DEA69-9960-4C73-905D-2C3A7B244703}" emma:medium="tactile" emma:mode="ink">
          <msink:context xmlns:msink="http://schemas.microsoft.com/ink/2010/main" type="inkDrawing" rotatedBoundingBox="13537,3426 14033,12598 11007,12762 10511,3590" hotPoints="12666,13829 11144,8730 12204,3515 13726,8615" semanticType="enclosure" shapeName="Ellipse">
            <msink:sourceLink direction="with" ref="{CA8056A5-A731-4152-8358-0067D2E67079}"/>
            <msink:destinationLink direction="with" ref="{42916772-FFCA-49E9-9C7E-BDDC51FD42D2}"/>
            <msink:destinationLink direction="with" ref="{553B45FB-F2F6-4AE0-B878-91D81EE3BAFE}"/>
          </msink:context>
        </emma:interpretation>
      </emma:emma>
    </inkml:annotationXML>
    <inkml:trace contextRef="#ctx0" brushRef="#br0">213 717 576 0,'0'0'25'0,"0"0"6"0,0 0-31 0,17-5 0 0,-6 0 0 0,-11 5 0 15,0 0 108-15,0 0 16 0,0 0 4 0,12-5 0 16,-12 5-54-16,0 0-10 0,0 0-3 0,0 0 0 16,0 0-25-16,0 0-6 0,0 0-1 0,0 0 0 15,0 0-6-15,11 0-2 0,-11 0 0 0,0 0 0 16,11 0 1-16,-5 5 0 0,-6-5 0 0,11 10 0 16,-5 0 10-16,-1 5 1 0,1-5 1 0,0 5 0 15,-6 0-8-15,0 11-2 0,0-6 0 0,0 5 0 16,0-5-3-16,-6 0-1 0,0 5 0 0,6 5 0 15,-11-5-4-15,6 6 0 0,-1-6-1 0,0 10 0 16,1-10 1-16,-1 10 1 0,0 0 0 0,-5 6 0 16,11 4 5-16,-6 0 1 0,1 10 0 0,-7 1 0 15,7 4 3-15,-7 5 1 0,7 1 0 0,-7 4 0 16,1 1-7-16,0-6-2 0,-1 5 0 0,1 1 0 0,0-6-18 0,-1 5 0 16,1 6 0-16,0-6 0 0,0 1 0 15,5-1 10-15,0-5-10 0,1 1 8 0,-1 4 0 0,6-5-8 16,-6 1 12-16,1-1-4 0,5-5 4 0,-6 6 1 15,6-1 0-15,-6 0 0 0,1 1 2 0,-1-1 0 16,0 1 0-16,6-1 0 0,6 0 1 0,-6 1 1 16,-6-1 0-16,6 0 0 0,0-4-3 0,-5 4-1 15,-1-10 0-15,0 6 0 0,1-6 6 0,-1 5 1 16,0-4 0-16,6-6 0 0,0 0-20 0,0 0-11 16,12 1 2-16,-7-6 0 0,1 5 17 0,5 0 3 15,-5 1 1-15,5-1 0 0,1 0-12 0,-1 5 0 16,-5 1 0-16,5-1 0 0,-5 5 0 0,-1 1 0 0,7-1 0 15,-1 0 0-15,0 1 0 0,0-1 0 0,1 0 0 16,-1 1 0-16,-5-1 0 0,5 0 0 0,0-4 0 0,1-1 0 16,-7-5 0-16,7 0 0 0,-7-4-12 0,7-1 12 15,-1 0 0-15,0 5 0 0,1-4 0 0,-1-1 12 16,6 0-4-16,0 0 0 0,-6-4 0 0,0 9 0 16,1-5 0-16,-1 0-8 0,0 1 12 0,1-1-4 15,-7 0 12-15,1 0 1 0,0-4 1 0,-1 4 0 16,-5 5-8-16,6-5-2 0,-6 6 0 0,0-1 0 15,0-5-12-15,0 5 9 0,6 1-9 0,-6-6 8 16,5 5 3-16,1-10 0 0,0 1 0 0,-1-6 0 16,1-5-11-16,0 5-16 0,5-5 4 0,0-5 1 15,-5 6 11-15,11-6 0 0,-6 0 0 0,-5 0 0 16,5 0 0-16,0 0 0 0,1 0 0 0,-7 1 0 0,7-1 0 16,-7 0 16-16,1 0-4 0,5 5-1 0,-5-5-11 0,5 5 0 15,-5-4 0-15,0 4 0 0,5 0 8 16,-6-5-8-16,1 5 12 0,0 0-4 0,-1-4-8 0,7 4 0 15,-7-5 9-15,1 0-9 0,0 0 0 0,-1 0 9 16,7 0-9-16,-7-5 0 0,7 6 0 0,-1-1 0 16,0-5 0-16,1 5 0 0,-1-5 8 0,0 5-8 15,6 0 0-15,-6 0 0 0,-5 6 14 0,5-6-4 16,-5 5-1-16,5 0 0 0,1 0 2 0,-7 0 0 16,1 1 0-16,5-1 0 0,1 0-2 0,-7-5 0 15,7 0 0-15,-7-5 0 0,1 0-9 0,0 1 0 16,-1-6 0-16,7 0 0 0,-1 5 0 0,0-5 0 15,1 0 0-15,-1-5 0 0,0 5-11 0,6 5-1 0,-6-5 0 16,6 10 0-16,0 1 12 0,-5-1 0 0,-1 0 0 0,-5 0 0 16,5 5 27-16,0 0 4 0,-11 5 1 0,6-9 0 15,0 4-32-15,-6 0 0 0,0-5 0 0,0 0 0 16,0 0 0-16,5 0 0 0,-5 1 0 0,6-6 0 16,0 0 0-16,-6 0 0 0,5-5 0 0,6 0 0 15,-5 0-8-15,0 0 8 0,5 0 0 0,0-5 0 16,1 0 0-16,-1-5 0 0,0 6 0 0,1-1 9 15,-1 0-9-15,0 0 0 0,1 0 0 0,-1 0 0 16,-11-10 0-16,6 10 0 0,5 0 0 0,-5 0 0 16,5 0 0-16,-6 5 0 0,7-5-12 0,-7 0 12 15,7-5 0-15,-12-5 0 0,11 10 0 0,6-5 0 16,-6 5 0-16,1 0 0 0,5-5 0 0,-6 0 0 16,6 1-8-16,0-6 8 0,-6 5 0 0,6-5 0 0,0 5 0 15,-6-5-9-15,1 0 9 0,-12 0 0 0,0 0 0 0,11 0 0 16,6 0 0-16,-6 0 0 0,-11 0 0 0,6 5 0 15,5 0 0-15,1-5 0 0,-1 0 0 0,0 5 0 16,-11-5 0-16,17 5 0 0,-5-5 0 0,4 0-8 16,1-5 8-16,6 0 0 0,-6-5-10 0,6 0 2 15,5-1 0-15,0 1 0 0,0-5-4 0,1 0 0 16,-1 0 0-16,0 0 0 0,1 5 12 0,-7 0 9 16,6-5-1-16,-5 5-8 0,5-5 8 0,-5 5-8 15,-6 0 0-15,6 0 0 0,-6 0 0 0,5-1 10 16,-5 1-10-16,0-5 8 0,0-5-8 0,0 5 0 15,-6-10 0-15,12 5 0 0,-6 0-9 0,6-5 9 16,5 0-12-16,-6-6 12 0,1 1-14 0,5 10 4 0,1-10 1 0,5 0 0 16,-6 0 9-16,6 4 0 0,-6-4 0 0,6 5 0 15,0-5 0-15,-11 5 0 0,-12 0 8 0,6-5-8 16,5-1 8-16,-5 1-8 0,-11 0 10 0,5 0-10 16,6-5 14-16,-5 0-3 0,-1-1-1 0,-5-4 0 15,5 5-10-15,-5-5 12 0,5-6-12 0,0 6 12 16,-5-10-1-16,5 0 0 0,1-6 0 0,-1 1 0 15,6-5-11-15,0 10-11 0,-6-1 3 0,0 1 0 16,1 5 8-16,-12 5 12 0,5-1-2 0,-5 1-1 16,0 5-9-16,0 0 0 0,-5-5 0 0,-7 9 8 15,7-4 2-15,-7 0 0 0,7 0 0 0,-1 0 0 16,-5-6-10-16,11 1 0 0,-6 0 0 0,6-5 0 16,6-6 0-16,-6 1 0 0,11 0 0 0,-5-5 0 15,5-1 0-15,0-4 0 0,1 0-8 0,-1 4 8 0,0-4 0 16,-5 5-11-16,5 4 11 0,-5-4-8 0,5 5 8 15,-5-5 0-15,0 4 0 0,-6 1 0 0,0 0 10 0,5-1 1 16,-5 1 0-16,0 0 0 0,0 0 1 0,0-1 0 16,0-4 0-16,6 5 0 0,0 0-4 0,-1-1 0 15,1 1 0-15,-1-5 0 0,1 4-8 0,5-4 0 16,1-5 0-16,-1 5 0 0,0-11 0 0,-5 6 0 16,0-5-12-16,-1-1 12 0,1 6 0 0,-6 0 0 15,-6-1 0-15,1 6 0 0,-1 0 0 0,0 4 0 16,-5-4 0-16,0 5 0 0,-1-1 0 0,-5 1 0 15,6 5 10-15,6-5-10 0,-7-1 11 0,7 1-11 16,-7 0 10-16,1 5-10 0,5-6 0 0,1 1 8 0,-1 0-8 16,6-5 0-16,-6-1 0 0,6 6 0 0,0-5 0 0,-5-1 0 15,-1 1 0-15,6 5 0 0,-6-5 0 0,6-1 0 16,-5 1 0-16,-1 5 0 0,0-1 8 0,-5-4-8 16,0 0 18-16,5-1 1 0,-11-4 0 0,6 5 0 15,0-5-19-15,-1 4-19 0,-5-4 4 0,0 0 1 16,12-11 14-16,-12 1 0 0,5-1 0 0,1 1 0 15,5 0 0-15,1-1 0 0,-1-4-8 0,0 10 8 16,6-1 0-16,-5 1 0 0,-1 5-10 0,6-6 10 16,6 6 0-16,-6 0 0 0,-6-1 0 0,-5 11 0 15,-1 0 8-15,-5-1 7 0,1 6 1 0,-7 0 0 16,0 5-16-16,-5 4 0 0,0 1 0 0,5-5 0 16,-5 5 0-16,5-5 0 0,1 4 0 0,-7 1 0 0,7 5 0 15,-1 0 0-15,6-5 0 0,0 0 0 16,-5-6-22-16,5 1-7 15,0 0-2-15,0 0 0 0,0-6 31 0,0 6 10 0,0 0 0 0,0 0 0 0,0 5-10 0,5-1-12 16,-4 1 2-16,-1 5 1 0,-6 0 9 0,6 0 9 16,-11 0-1-16,5 4-8 0,-5 1 0 0,-1 0 0 15,-10 5 0-15,5-5 0 0,0 0-19 0,0 0 3 16,6 0 0-16,0-1 0 0,-6 1 2 0,5 5 1 16,1-10 0-16,0 5 0 0,0-5 13 0,-1 0 0 15,12 4 0-15,-5-4 0 0,5 10 0 0,0-5 0 16,0 5 0-16,0 0 0 0,0 0 8 0,5 5-8 15,-4 0 9-15,-1-1-9 0,5 1 0 0,1 10 0 16,-6-5 0-16,-6 5 0 0,6 0 0 0,-5 5 0 0,-1 5 0 16,1 0 0-16,-7-10 0 0,1 5 0 0,0 0 0 0,-1 5-10 15,1 0-1-15,6 0 0 0,-12 0 0 0,11-5 0 16,-5 0 1-16,5 5 0 0,0-5 0 0,6-5 0 16,17 5 10-16,-11 0 0 0,-6 0 0 0,0 5 0 15,0 0 0-15,0 5 0 0,6-5 0 0,0 6 0 16,-6-6 0-16,-6 5 0 0,6 0 0 0,0 10 0 15,0-5 0-15,0 5 0 0,6 0 0 0,-6 5 0 16,-6 5 0-16,6 1 0 0,-5-1 0 0,5 0 0 16,-6 0 14-16,6 5-2 0,0 0 0 0,6-4 0 15,-6 4-12-15,11 0 0 0,1 0 0 0,5 0 0 16,5 1-29-16,1-6-9 16,11 5-2-16,6 0 0 0,5 5-84 0,0 0-18 15,6 6-3-15</inkml:trace>
  </inkml:traceGroup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25.2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4E5E99D-B840-46FA-BF9C-CBDCBF6D412D}" emma:medium="tactile" emma:mode="ink">
          <msink:context xmlns:msink="http://schemas.microsoft.com/ink/2010/main" type="inkDrawing" rotatedBoundingBox="20035,11379 25991,7877 26102,8066 20147,11568" semanticType="callout" shapeName="Other">
            <msink:sourceLink direction="with" ref="{4F29C975-09A3-4FB7-9E0F-AEA8D2548CB4}"/>
            <msink:sourceLink direction="with" ref="{E72B8A98-C6A6-48E5-92D9-0722AA5A9028}"/>
          </msink:context>
        </emma:interpretation>
      </emma:emma>
    </inkml:annotationXML>
    <inkml:trace contextRef="#ctx0" brushRef="#br0">1706 7912 979 0,'0'0'43'0,"0"0"9"0,0 0-41 0,0 0-11 0,0 0 0 0,5-10 0 15,1 0 84-15,0 0 16 0,11 5 2 0,-12-5 1 16,-5 10-77-16,11-5-15 0,12-5-3 0,0 0-8 15,-6-5 8-15,5 10-8 0,1-5 0 0,11-1 0 0,0 6 19 16,0-5-3-16,-6 0-1 0,12 5 0 16,-1-5 23-16,1 5 5 0,-6-10 1 0,0 5 0 15,5-5-6-15,1-5-1 0,-6 0 0 0,5 0 0 0,-5-5 8 16,6-11 2-16,11 11 0 0,-6-10 0 0,0-5-13 0,12 0-2 16,11-6-1-16,0 1 0 0,5 0-15 0,1 0-2 15,-1 4-1-15,1 6 0 0,-1-5-5 0,-11 5-8 16,1 0 11-16,4-1-11 0,13 1 12 0,-13 5-4 15,-10-5 0-15,5 5-8 0,0-5 9 0,1-6-9 16,-7 1 0-16,1-5 9 0,-1 0-9 0,1-6 0 16,-1-4 0-16,1 5 8 0,5 0-8 0,0-1 0 15,1-4 0-15,-1 5 8 0,0-6-8 0,12 1 0 16,-7 0 0-16,7-1 8 0,5 11-8 0,-5 0 0 16,-7 0 0-16,7 5 0 0,-6-1 0 0,0 6 0 15,-6 0-9-15,6 0 9 0,-6 5 0 0,-5 4 0 16,-1 6 0-16,1-5 0 0,-1 5 0 0,-5-5 9 0,-6 0-9 0,6 5 8 15,-11-5-8-15,-1 4 8 0,7 1-8 0,-1-5 8 16,-5 0-8-16,5 5 0 0,0-10 0 0,0 5 8 16,1-5-8-16,16 4 0 0,0-4 9 0,0 5-9 15,6-5 0-15,0 0 0 0,-6 5 0 0,0-1 8 16,6 6-8-16,-11 0 0 0,-6 5 0 0,5 0 0 16,-11-10 0-16,1 5 0 0,-7 5 0 0,1-5 0 15,-1 0 0-15,1 4 0 0,-6-4 0 0,-6 0 0 16,0 0 0-16,1-5 0 0,-1 0 8 0,-5 5-8 15,-1-5 0-15,1 0 9 0,0 4-9 0,5 1 0 16,0-5 20-16,6 0-4 0,0 0 0 0,0 0 0 0,0 0-16 16,-6-1 0-16,0 1 0 0,1 5 0 0,5-5 0 15,-6 10 0-15,-6-5 0 0,1 5 0 0,0-5 0 0,-1 5 0 16,-5 5 0-16,0-5 0 0,-5 4 0 0,5 1 0 16,-12 0 0-16,7 5 0 0,-1 5 0 0,-11 0 0 15,0 0 0-15,5-5 0 16,-5 5-41-16,0 0-12 0,0 0-3 0,12-5 0 15,-12 5-147-15,11 0-29 0,6 5-7 0,-17-5-1 0</inkml:trace>
  </inkml:traceGroup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26.8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F60B9F9-E4BE-4313-ADE7-62EBDB48C5F5}" emma:medium="tactile" emma:mode="ink">
          <msink:context xmlns:msink="http://schemas.microsoft.com/ink/2010/main" type="inkDrawing" rotatedBoundingBox="19803,8170 25839,7924 25847,8127 19811,8373" shapeName="Other">
            <msink:destinationLink direction="with" ref="{9CEA3F02-B4DE-4F39-9564-9E885AA30DC4}"/>
          </msink:context>
        </emma:interpretation>
      </emma:emma>
    </inkml:annotationXML>
    <inkml:trace contextRef="#ctx0" brushRef="#br0">0 278 633 0,'0'0'28'0,"0"0"6"0,0 0-34 0,0 0 0 0,0 0 0 0,0 0 0 16,0 0 121-16,0 0 18 0,17 0 3 0,0 0 1 15,6 0-99-15,5 0-19 0,1 5-4 0,10-5-1 16,6 5 14-16,12-5 2 0,0 0 1 0,5 0 0 15,0 0 18-15,6-5 3 0,-6 0 1 0,6 5 0 16,0 5-16-16,0-5-3 0,-1 5-1 0,7-5 0 16,0 0 6-16,5-5 2 0,11 0 0 0,1 5 0 15,-7-10-6-15,7 10-1 0,-1-10 0 0,12 10 0 16,-6 0-40-16,1 0-19 0,4-5 2 0,18 5 0 16,-6-11 54-16,6 1 11 0,-12 10 3 0,18 5 0 0,-12 0-31 15,11 6-5-15,6-6-2 0,12 0 0 0,-1 0-13 0,-5-5-8 16,-6 0 8-16,0 0-13 0,0 0 2 0,6 0 1 15,0-15 0-15,-6 4 0 16,0-4-27-16,0 0-6 0,0-10-1 0,-6 5 0 16,1-5-46-16,-12 0-10 0,-11 0-1 0,-6 5-1 15,-6-1-32-15,-5 1-6 0,-6 5-2 0,-11 5 0 16,6 5 43-16,-12 0 9 0,-6 15 2 0,7-5 0 0,-1 5 88 0,0 0 16 16,-5 0 4-16,-6 5 0 0,-6 1 0 0,0-1 0 15,-5-5 0-15,-12 5 0 0,0 0-30 0,0 0-6 0</inkml:trace>
  </inkml:traceGroup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22.53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13F166F-F878-4D52-BEFC-E17707DBCE4A}" emma:medium="tactile" emma:mode="ink">
          <msink:context xmlns:msink="http://schemas.microsoft.com/ink/2010/main" type="inkDrawing" rotatedBoundingBox="20239,4004 26281,7042 25702,8193 19660,5155" semanticType="callout" shapeName="Other">
            <msink:sourceLink direction="with" ref="{4F29C975-09A3-4FB7-9E0F-AEA8D2548CB4}"/>
            <msink:sourceLink direction="with" ref="{48D72085-81FC-41B2-95F6-3DE40AB5AB20}"/>
          </msink:context>
        </emma:interpretation>
      </emma:emma>
    </inkml:annotationXML>
    <inkml:trace contextRef="#ctx0" brushRef="#br0">1542 1090 864 0,'0'0'76'0,"0"0"-60"15,17-5-16-15,-6-5 0 0,6 5 24 0,5 5 3 16,-5-5 0-16,0 0 0 0,0 5-15 0,6 5-4 16,0 0 0-16,-1-5 0 0,-5 0 4 0,0 5 1 15,6 0 0-15,-1 0 0 0,1 5-13 0,0-10 11 16,-6 5-11-16,0 5 10 0,16 0 25 0,-10 6 5 15,-6-11 0-15,0 5 1 0,-6 0 3 0,1 5 0 16,10 0 0-16,1 0 0 0,-6-5-19 0,11 0-3 16,12 5-1-16,-1 5 0 0,1 0-4 0,-6 5-1 15,11 1 0-15,0-1 0 0,1 5-1 0,-1-5-1 0,-6-5 0 0,12 5 0 16,6 0 2-16,-12 11 0 0,0-11 0 0,-5 10 0 16,5-5 1-16,-5 0 1 0,-1 0 0 0,1 6 0 15,11-1-2-15,0-5 0 0,5 5 0 0,-5-5 0 16,-6-5 4-16,6 1 0 0,12-1 0 0,-7 5 0 15,1-5-20-15,-1 0 0 0,6-5 0 0,12 5 0 16,-1-4 0-16,1-1 0 0,0 0 0 0,-7 0 0 16,1 5 0-16,-6 0 0 0,1-5 0 0,-7 5 0 15,1 0 0-15,-6 1 0 0,-6-11 0 0,6 10-9 16,-6-5 9-16,0 5 11 0,-5-10-3 0,11 10 0 16,0 5-8-16,0 1 8 0,-1-1-8 0,1 5 8 0,0-5-8 15,0 0 0-15,-6 5 0 0,6-4 8 0,0-1-8 16,0-5 0-16,0 0 0 0,0 0 8 0,0 0-8 0,11-5 12 15,-5 1-12-15,-1-1 12 0,1 0-12 0,5 0 0 16,-6-5-10-16,1 5 10 0,0 0 0 0,-12 0 0 16,0 0 0-16,-5-5 0 0,-6 1 0 0,0-1 10 15,-1 0-10-15,-4 0 12 0,5 0-1 0,0 5 0 16,0 5 0-16,-1-10 0 0,1 5-11 0,0-5 12 16,6 6-12-16,-1-1 12 0,-5-5-12 0,0 0 0 15,-5-5 0-15,5 5 8 0,5 0-8 0,1 0 0 16,-6-5 0-16,0 5 8 0,0 0-8 0,-6 0 0 15,-6-5 0-15,1 6 8 0,0-6-8 0,-1 10 0 16,-5-5 0-16,0 0 0 0,-5 0 0 0,5 5 0 0,-1-5 0 16,-4 5 0-16,-1-5 0 0,0-5 0 0,1 10 0 0,5-4 0 15,-6-1 0-15,6 0-17 0,-6-5 4 0,6 5 1 16,0-5 12-16,0 0 16 0,0 0-3 0,6 0-1 16,-6 5-12-16,0-5 0 0,0-5 0 0,5 0 0 15,-5 5 0-15,0-5 0 0,6 0 0 0,-6 0 0 16,0 0 0-16,-6 5 0 0,6 1 0 0,-6-1 0 15,1-5 15-15,-1 0 3 0,0 5 1 0,1 0 0 16,5-5-19-16,0 5 0 0,0-5 8 0,-1 5-8 16,-4 0 0-16,5 5 0 0,5-10 0 0,-5 0 0 15,0 10 0-15,6-10 0 0,-6 0 0 0,6 0-9 16,-7 5 9-16,7 0 0 0,-12-5 8 0,6 5-8 16,0-5 8-16,0 1-8 0,0 9 8 0,-5-5-8 15,5-10 0-15,-6 5 9 0,6 5-9 0,-6-5 0 0,0 5 8 0,-11-10-8 16,0 0 0-16,0 0 0 0,12 15 0 0,-12-15 0 15,0 0 0-15,0 0 0 0,0 0 0 0,0 0 0 16,0 0 0-16,0 15 0 0,5 0 0 0,-5 0 0 16,6 0 0-16,0 0 0 0,-1-5 0 0,1 5 0 15,-6-15 0-15,6 10 0 0,5 6 0 0,-5-1 0 16,-1 0-12-16,1-5 12 16,-6-10-38-16,6 10-2 0,-6-10 0 0,0 0-538 15,0 10-108-15</inkml:trace>
    <inkml:trace contextRef="#ctx0" brushRef="#br0" timeOffset="1267.9834">5280 2201 230 0,'0'-5'20'0,"0"-5"-20"0,-6 0 0 0,6 5 0 0,0 5 260 0,0 0 47 15,0 0 9-15,0 0 3 0,0 0-220 0,0 0-44 16,0 15-9-16,0 10-2 0,11 6-25 0,-5 4-6 16,5 0-1-16,1 5 0 0,5-5-4 0,0 6-8 15,0-1 11-15,5 0-11 0,7 0 8 0,4 0-8 16,-4 1 0-16,5-6 0 0,5 0 18 0,1 0-3 15,-12-5-1-15,6-5 0 0,0 1 4 0,0-1 1 16,0-5 0-16,-6 0 0 0,-11 0 16 0,6 5 3 16,-12 0 1-16,-5 0 0 0,-1-4 4 0,-5 9 1 15,-5 0 0-15,-12 5 0 0,0 0-3 0,-17-5 0 16,-6-4 0-16,-5 9 0 0,-12 5 3 0,1 5 1 0,-6-5 0 0,5-4 0 16,-5 9-33-16,11-5-12 0,-6 0 0 0,12-5-688 15,0 1-144-15</inkml:trace>
  </inkml:traceGroup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27.5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CEA3F02-B4DE-4F39-9564-9E885AA30DC4}" emma:medium="tactile" emma:mode="ink">
          <msink:context xmlns:msink="http://schemas.microsoft.com/ink/2010/main" type="inkDrawing" rotatedBoundingBox="22544,8872 23329,7511 23872,7825 23086,9185" semanticType="callout" shapeName="Other">
            <msink:sourceLink direction="with" ref="{1F60B9F9-E4BE-4313-ADE7-62EBDB48C5F5}"/>
          </msink:context>
        </emma:interpretation>
      </emma:emma>
    </inkml:annotationXML>
    <inkml:trace contextRef="#ctx0" brushRef="#br0">786 103 1209 0,'5'-15'108'16,"-5"0"-87"-16,6-5-21 0,5 4 0 0,1 1 68 0,-1 5 8 16,6 0 3-16,0 10 0 0,0 0-41 0,6 0-8 15,-1 0-2-15,6 10 0 0,1 15-12 16,-1 1-4-16,0-1 0 0,1 10 0 0,-1 0 4 0,-6 10 0 15,1 1 0-15,-12-1 0 0,-5 10 7 0,-12 0 1 16,1 1 1-16,-12 4 0 0,-6 5-25 0,-5 6-20 16,-6-11 3-16,-11 0 1 0,-6-4 64 0,-6-6 12 15,-5-5 4-15,-17-5 0 0,-6-4-52 0,-5 4-12 16,-7-5 0-16,1 0 0 16,0 5-48-16,11-9-13 0,12 4-3 0,5-10-477 15,6 5-96-15</inkml:trace>
  </inkml:traceGroup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25.7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E66AC9C-D09C-496F-A787-13A14B088C70}" emma:medium="tactile" emma:mode="ink">
          <msink:context xmlns:msink="http://schemas.microsoft.com/ink/2010/main" type="inkDrawing" rotatedBoundingBox="23143,10204 23354,8943 23724,9005 23512,10266" semanticType="verticalRange" shapeName="Other"/>
        </emma:interpretation>
      </emma:emma>
    </inkml:annotationXML>
    <inkml:trace contextRef="#ctx0" brushRef="#br0">-2743-633 1789 0,'-11'-20'79'0,"11"10"17"0,-6 0-77 0,0 5-19 15,1-5 0-15,5 0 0 0,-6 0 26 0,6 10 2 16,0 0 0-16,0 0 0 0,0 0-28 0,0 0 0 16,0 0 0-16,17 5-11 0,6 0 11 0,-6 5-8 15,0 0 8-15,-1-5-8 0,1 5 8 0,6 0 0 16,-6 5 0-16,6-5 0 0,-6 10 0 0,5-5 0 15,-10 0 0-15,5 10 0 0,-1 1 12 0,-4 4-3 16,-7 0 0-16,-5 10 0 0,0-5 21 0,-11 10 4 16,5 6 1-16,-5-1 0 0,0 5 9 0,-12 1 1 0,1-1 1 0,-1 0 0 15,0 1-2-15,-5-1 0 0,-6 0 0 0,0 0 0 16,-5 1-19-16,-1-6-4 0,-5 10-1 0,0-9 0 16,-6-6-20-16,5 0-18 0,1-5 3 0</inkml:trace>
  </inkml:traceGroup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29.56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8056A5-A731-4152-8358-0067D2E67079}" emma:medium="tactile" emma:mode="ink">
          <msink:context xmlns:msink="http://schemas.microsoft.com/ink/2010/main" type="writingRegion" rotatedBoundingBox="12132,5163 12285,11082 11793,11095 11640,5175">
            <msink:destinationLink direction="with" ref="{872DEA69-9960-4C73-905D-2C3A7B244703}"/>
            <msink:destinationLink direction="with" ref="{23541405-CE6B-410E-ACAF-B29E96954065}"/>
            <msink:destinationLink direction="with" ref="{02CD2A03-8367-413A-B207-FF74804A54B5}"/>
          </msink:context>
        </emma:interpretation>
      </emma:emma>
    </inkml:annotationXML>
    <inkml:traceGroup>
      <inkml:annotationXML>
        <emma:emma xmlns:emma="http://www.w3.org/2003/04/emma" version="1.0">
          <emma:interpretation id="{7AB5F129-1911-4600-9B14-88F22797FD9F}" emma:medium="tactile" emma:mode="ink">
            <msink:context xmlns:msink="http://schemas.microsoft.com/ink/2010/main" type="paragraph" rotatedBoundingBox="12132,5163 12285,11082 11793,11095 11640,5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B5EE5D-1832-41A5-B55F-322655169DA7}" emma:medium="tactile" emma:mode="ink">
              <msink:context xmlns:msink="http://schemas.microsoft.com/ink/2010/main" type="line" rotatedBoundingBox="12132,5163 12285,11082 11793,11095 11640,5175"/>
            </emma:interpretation>
          </emma:emma>
        </inkml:annotationXML>
        <inkml:traceGroup>
          <inkml:annotationXML>
            <emma:emma xmlns:emma="http://www.w3.org/2003/04/emma" version="1.0">
              <emma:interpretation id="{7BA175C5-635E-42CE-A719-37DFF6A6C9D1}" emma:medium="tactile" emma:mode="ink">
                <msink:context xmlns:msink="http://schemas.microsoft.com/ink/2010/main" type="inkWord" rotatedBoundingBox="12077,5164 12086,5499 11883,5504 11875,5169">
                  <msink:destinationLink direction="with" ref="{58BCC4CB-6D4F-43AE-B8BF-B4D802B13500}"/>
                  <msink:destinationLink direction="with" ref="{11834290-5FE8-4215-A5B1-5E5D1701072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63 30 1036 0,'0'0'23'0,"0"0"5"0,6-10 0 0,0 0 1 0,-6 10-29 0,17-5 0 15,-6 0 0-15,0 5 0 0,1 0 57 0,-1 5 6 16,0 0 1-16,0 10 0 0,1 0-52 0,-1 0-12 15,-5 6 0-15,-1-1 0 0,-5 0 0 0,6 0 0 16,-12 5 0-16,6 0 0 0,-5-10 0 0,-7 5 0 16,1 0 0-16,0 1 0 0,-6-6 0 0,0 0 0 0,0 0 0 15,0-5 0-15,0-5 0 0,0 5 0 16,0-5 0-16,6-5 0 0,5-5 54 0,6 5 8 0,-11-10 2 0,5 0 0 16,6 5-52-16,0-5-12 0,6-5 0 0,5 0 0 15,0 0 0-15,6-1 0 0,0 6 0 0,6 0-441 16,0 0-91-16</inkml:trace>
        </inkml:traceGroup>
        <inkml:traceGroup>
          <inkml:annotationXML>
            <emma:emma xmlns:emma="http://www.w3.org/2003/04/emma" version="1.0">
              <emma:interpretation id="{C71EF45E-47C7-459C-8968-DA40D105CCE5}" emma:medium="tactile" emma:mode="ink">
                <msink:context xmlns:msink="http://schemas.microsoft.com/ink/2010/main" type="inkWord" rotatedBoundingBox="12205,7985 12208,8101 12139,8103 12136,798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18.9902">324 2830 2649 0,'0'0'117'0,"0"0"25"0,-17-5-114 0,5 5-28 15,1-5 0-15,0 10 0 0,-1 5 0 0,7 0 0 16,5 6 0-16,0-1 0 16,0 0-250-16,5 0-56 0,-5-15-11 0,17 30-3 0</inkml:trace>
        </inkml:traceGroup>
        <inkml:traceGroup>
          <inkml:annotationXML>
            <emma:emma xmlns:emma="http://www.w3.org/2003/04/emma" version="1.0">
              <emma:interpretation id="{CE499D0F-CA47-456F-B340-93FC8B4265A3}" emma:medium="tactile" emma:mode="ink">
                <msink:context xmlns:msink="http://schemas.microsoft.com/ink/2010/main" type="inkWord" rotatedBoundingBox="11999,9429 12000,9444 11985,9445 11985,9430">
                  <msink:destinationLink direction="with" ref="{917DC557-E068-4C57-9BF2-442E26FC93EF}"/>
                  <msink:destinationLink direction="with" ref="{BF70BD12-447D-4B28-AF5A-E977C132EBE2}"/>
                  <msink:destinationLink direction="with" ref="{89791A1C-C3C0-4AE4-8E5F-CF50DF2C1617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52.7869">103 4263 766 0,'0'0'34'0,"0"0"7"0,0 0-33 0</inkml:trace>
        </inkml:traceGroup>
        <inkml:traceGroup>
          <inkml:annotationXML>
            <emma:emma xmlns:emma="http://www.w3.org/2003/04/emma" version="1.0">
              <emma:interpretation id="{31EB885B-091B-47A7-A362-CBF571F7FD9F}" emma:medium="tactile" emma:mode="ink">
                <msink:context xmlns:msink="http://schemas.microsoft.com/ink/2010/main" type="inkWord" rotatedBoundingBox="12238,10655 12249,11083 11793,11095 11782,10667">
                  <msink:destinationLink direction="with" ref="{BF70BD12-447D-4B28-AF5A-E977C132EBE2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451.926">329 5560 1440 0,'0'0'64'0,"0"0"12"0,-5-10-60 0,5 10-16 0,0 0 0 0,0 0 0 16,0 0 21-16,0 0 2 0,0 0 0 0,-12 10 0 15,12-10-38-15,-11 10-7 0,0 0-2 0,-6 0 0 16,11-5-8-16,-5 5-3 15,-1-10 0-15,1 0 0 0,0 0 51 0,-1 0 11 0,1-5 1 0,5-5 1 16,-5 5 51-16,5 0 11 0,1-10 1 0,5 15 1 16,0 0-29-16,5-10-7 0,1 0-1 0,5 0 0 0,6 0-37 0,0 0-8 15,0 0-2-15,0 5 0 0,6 0-9 0,-6 0 0 16,0 5 0-16,-6 5 0 0,6 0 0 0,-17-5 8 16,6 10-8-16,-1 5 0 0,-10 0 0 0,5 5 0 15,0 0 0-15,-6-5 0 0,-5 0 0 0,0 0 0 16,-1-4 0-16,7-1 0 0,-7-5 9 0,1 5 3 15,0-5 1-15,11-5 0 0,0 0-3 0,-12 5-1 16,12-5 0-16,0 0 0 0,0 0-9 0,0 0 0 16,-5 0 0-16,5 0 0 15,0 0-33-15,0 0-3 0,0 0 0 0,0 0 0 16,0 0-48-16,0 0-11 0,0 0-1 0</inkml:trace>
          <inkml:trace contextRef="#ctx0" brushRef="#br0" timeOffset="15924.0048">80 5766 594 0,'0'0'26'0,"0"0"6"0,0 0-32 0,0 0 0 16,0 0 0-16,0 0 0 0,0 0 8 0,0 0-8 16,0-15 0-16,0 15-262 15</inkml:trace>
          <inkml:trace contextRef="#ctx0" brushRef="#br0" timeOffset="15784.5374">-89 5917 403 0,'0'0'36'0,"0"0"-36"0,11-5 0 0</inkml:trace>
        </inkml:traceGroup>
      </inkml:traceGroup>
    </inkml:traceGroup>
  </inkml:traceGroup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32.75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CD82F9E-A980-49FA-A714-138CD2EDECE1}" emma:medium="tactile" emma:mode="ink">
          <msink:context xmlns:msink="http://schemas.microsoft.com/ink/2010/main" type="writingRegion" rotatedBoundingBox="20144,4551 19886,11451 19397,11433 19656,4533">
            <msink:destinationLink direction="with" ref="{6C10E07B-992A-4A74-9086-624107B985B3}"/>
          </msink:context>
        </emma:interpretation>
      </emma:emma>
    </inkml:annotationXML>
    <inkml:traceGroup>
      <inkml:annotationXML>
        <emma:emma xmlns:emma="http://www.w3.org/2003/04/emma" version="1.0">
          <emma:interpretation id="{84BE08E7-E926-46EC-AAF0-0DAC9EBF8335}" emma:medium="tactile" emma:mode="ink">
            <msink:context xmlns:msink="http://schemas.microsoft.com/ink/2010/main" type="paragraph" rotatedBoundingBox="20144,4551 19886,11451 19397,11433 19656,4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894526-9746-46C0-B8BA-3807D270DDB3}" emma:medium="tactile" emma:mode="ink">
              <msink:context xmlns:msink="http://schemas.microsoft.com/ink/2010/main" type="line" rotatedBoundingBox="20144,4551 19886,11451 19397,11433 19656,4533"/>
            </emma:interpretation>
          </emma:emma>
        </inkml:annotationXML>
        <inkml:traceGroup>
          <inkml:annotationXML>
            <emma:emma xmlns:emma="http://www.w3.org/2003/04/emma" version="1.0">
              <emma:interpretation id="{48D72085-81FC-41B2-95F6-3DE40AB5AB20}" emma:medium="tactile" emma:mode="ink">
                <msink:context xmlns:msink="http://schemas.microsoft.com/ink/2010/main" type="inkWord" rotatedBoundingBox="20136,4551 20102,5466 19751,5453 19786,4538">
                  <msink:destinationLink direction="with" ref="{313F166F-F878-4D52-BEFC-E17707DBCE4A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71-431 1036 0,'0'0'46'0,"0"-15"10"16,-5-5-45-16,5-1-11 0,0 1 0 0,0 5 0 15,5-5 24-15,1 10 2 0,0-5 1 0,-1 5 0 16,7 0-3-16,-12 10 0 0,0 0 0 0,0 0 0 16,11 10 7-16,0 0 1 0,1 0 0 0,-1 10 0 0,-5 0-16 0,-1 10-4 15,1-4 0-15,-6 4 0 0,6-5 17 0,-1 0 3 16,-5 0 1-16,0-5 0 0,0 0-33 0,0 0 0 15,-5-9 0-15,-1-1 0 0,-5 0 0 0,5 0 0 16,6-10 0-16,-11 0 0 0,5 0 0 0,6 0 0 16,0 0 0-16,-6-10 0 0,1 0 0 0,5-11 0 15,5 1 0-15,-5-10 0 0,6 5 0 0,5-5 0 16,-5 0 0-16,5-5 0 0,-5 4 0 0,5-4 0 16,1 0 0-16,-1 5 0 0,6 0 0 0,-12 0 0 15,7-1 0-15,5 6 0 0,-6 0 0 0,6 5 0 16,-6 5 0-16,1 5 0 0,-1 5 0 0,0 5 0 15,-11 0 0-15,0 0 0 0,12 10 0 0,-1 10 0 16,0 0 0-16,1 0 0 0,-12 5 0 0,0-5 0 16,5 6 0-16,1-6 0 0,-6 5 27 0,0-10-2 0,-6 0 0 15,1 5 0-15,-1-5-25 0,0 0 8 0,-5-5-8 16,0 0 0 0,11 0-16-16,0-10-9 0,-17 0-2 0,11 5 0 0,-5-5 73 0,11 0 14 0,0 0 4 0,-12-5 0 15,7 0-52-15,5 5-12 0,-6-10 0 0,6 0 0 16,-6-5 24-16,6 0 3 0,0 0 0 0,0 0 0 15,6 5-15-15,-6 10-4 0,0 0 0 0,6-10 0 16,5 5-8-16,-11 5 0 0,0 0 0 0,17 0 8 16,-6 5-8-16,1 5-9 0,-12-10 9 0,5 15-13 15,7 5-34-15,-7 0-6 16,1 5-2-16,0 0 0 0</inkml:trace>
          <inkml:trace contextRef="#ctx0" brushRef="#br0" timeOffset="-765.7684">21 117 1958 0,'0'0'43'0,"0"-15"9"0,-6-5 1 0,0-1 3 0,6 1-45 0,0 5-11 0,-5 5 0 0,5 0 0 16,0 5 0-16,0 5 0 0,0 0 0 0,0 0 0 16,0 0-152-16,0 0-32 0,0 0-6 15,22 20-488-15</inkml:trace>
        </inkml:traceGroup>
        <inkml:traceGroup>
          <inkml:annotationXML>
            <emma:emma xmlns:emma="http://www.w3.org/2003/04/emma" version="1.0">
              <emma:interpretation id="{2FB39964-BE67-46B6-B3F9-9CA9B4BC1ADE}" emma:medium="tactile" emma:mode="ink">
                <msink:context xmlns:msink="http://schemas.microsoft.com/ink/2010/main" type="inkWord" rotatedBoundingBox="19821,6244 19818,6333 19785,6331 19789,624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23.3603">66 996 2246 0,'-12'-25'100'0,"7"10"20"0,-1-5-96 0,6 5-24 15,-6 0 0-15,6 15 0 16,0 0-20-16,0 0-9 0,0 0-2 0,6 15 0 16,-6-5-101-16,6 5-21 0,5 0-4 0,-5 0-634 0</inkml:trace>
        </inkml:traceGroup>
        <inkml:traceGroup>
          <inkml:annotationXML>
            <emma:emma xmlns:emma="http://www.w3.org/2003/04/emma" version="1.0">
              <emma:interpretation id="{0234C8D8-0124-41F8-BFEA-F06BD397129E}" emma:medium="tactile" emma:mode="ink">
                <msink:context xmlns:msink="http://schemas.microsoft.com/ink/2010/main" type="inkWord" rotatedBoundingBox="19603,7320 19597,7485 19545,7483 19552,731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96.7634">-155 2148 1792 0,'0'0'80'0,"-11"-15"16"0,0-1-77 0,5 1-19 16,6 15 0-16,0 0 0 0</inkml:trace>
          <inkml:trace contextRef="#ctx0" brushRef="#br0" timeOffset="732.7647">-160 2002 1728 0,'0'0'38'0,"0"0"8"0,0 0 2 0,-12-5 0 0,12 5-39 0,0 0-9 0,-11-10 0 0,-6 5 0 16,17 5-24-16,0 0-8 0,0 0 0 15,0 0-704-15</inkml:trace>
        </inkml:traceGroup>
        <inkml:traceGroup>
          <inkml:annotationXML>
            <emma:emma xmlns:emma="http://www.w3.org/2003/04/emma" version="1.0">
              <emma:interpretation id="{DDE5891A-76E2-47F0-8DA7-B4CB5E88C6FC}" emma:medium="tactile" emma:mode="ink">
                <msink:context xmlns:msink="http://schemas.microsoft.com/ink/2010/main" type="inkWord" rotatedBoundingBox="19978,8188 19969,8429 19651,8417 19660,817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472.9929">-93 2882 1566 0,'0'0'69'0,"0"0"15"0,0 0-68 0,0 0-16 16,0 0 0-16,0 0 0 0,6 15 10 0,0-5-2 15,-1 5 0-15,1 0 0 0,0 0-8 0,-1 0 0 16,1 5 0-16,-6 0 0 0,6 0 0 0,-6-5 0 15,0 1 0-15,5-1 0 0,-5-5 0 0,0-10-11 16,0 0 3-16,0 0 0 0,0 0-2 0,0 0 0 16,0 0 0-16,0 0 0 0,0 0 22 0,0 0 5 15,-11-5 1-15,5 0 0 0,6-5 30 0,-5 0 5 0,5-6 2 16,5 1 0-16,1 0-35 0,0 0-6 0,5-10-2 0,0 5 0 16,1 0 17-16,-1 5 3 0,6 0 1 0,-6 5 0 15,0 0-4-15,1-6-1 0,5 6 0 0,-6 5 0 16,-11 5-16-16,11 0-3 0,-11 0-1 0,17 5 0 15,-5 0-8-15,-1 0 0 0,0 1 0 0,6 9 0 32,0-5-44-32,0 5-5 0,0 0-1 0,0-10-823 0</inkml:trace>
        </inkml:traceGroup>
        <inkml:traceGroup>
          <inkml:annotationXML>
            <emma:emma xmlns:emma="http://www.w3.org/2003/04/emma" version="1.0">
              <emma:interpretation id="{C667C6E0-D1FD-4F23-A8B5-900825A705C0}" emma:medium="tactile" emma:mode="ink">
                <msink:context xmlns:msink="http://schemas.microsoft.com/ink/2010/main" type="inkWord" rotatedBoundingBox="19789,9134 19788,9164 19784,9164 19785,913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889.3176">37 3797 2026 0,'0'0'90'0,"0"0"18"0,0 0-86 0,0 0-22 0,0 0 0 0,0 0 0 16,0 0-40-16,0 0-13 0,0 15-3 0,-5 0-788 16</inkml:trace>
        </inkml:traceGroup>
        <inkml:traceGroup>
          <inkml:annotationXML>
            <emma:emma xmlns:emma="http://www.w3.org/2003/04/emma" version="1.0">
              <emma:interpretation id="{5A3F9E34-61B9-464B-8FC9-BA90E22D0A88}" emma:medium="tactile" emma:mode="ink">
                <msink:context xmlns:msink="http://schemas.microsoft.com/ink/2010/main" type="inkWord" rotatedBoundingBox="19838,9732 19837,9747 19822,9746 19823,973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053.1634">71 4395 1728 0,'0'0'76'0,"0"0"16"0,0 0-73 0,0 0-19 15,0 0 0-15,0 0 0 16,0 0-50-16,0 0-14 0,0 0-2 0,0 0-1 0</inkml:trace>
        </inkml:traceGroup>
        <inkml:traceGroup>
          <inkml:annotationXML>
            <emma:emma xmlns:emma="http://www.w3.org/2003/04/emma" version="1.0">
              <emma:interpretation id="{E72B8A98-C6A6-48E5-92D9-0722AA5A9028}" emma:medium="tactile" emma:mode="ink">
                <msink:context xmlns:msink="http://schemas.microsoft.com/ink/2010/main" type="inkWord" rotatedBoundingBox="19908,10868 19886,11451 19572,11439 19594,10856">
                  <msink:destinationLink direction="with" ref="{94E5E99D-B840-46FA-BF9C-CBDCBF6D412D}"/>
                </msink:context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237.0989">156 5531 2300 0,'0'0'102'0,"0"0"21"0,-17 0-99 0,0 0-24 0,0 5 0 0,0 5 0 16,6 0-16-16,-6 0-8 0,0 5-1 0,6 5-641 15,5 0-128-15</inkml:trace>
          <inkml:trace contextRef="#ctx0" brushRef="#br0" timeOffset="2881.7107">-160 5908 1670 0,'0'0'74'0,"0"0"15"0,-6-5-71 0,0-5-18 0,6 10 0 0,0 0 0 16,0 0 70-16,0 0 10 0,0 0 3 0,0 0 0 16,6 15-65-16,0 0-18 0,-1 5 0 0,7 0 8 15,-7-5-8-15,1 0 0 0,5 5 0 0,-5-4 8 16,-1-1-8-16,1-5-12 0,-6-10 2 0,0 0 1 15,0 15 9-15,0-15-13 0,0 0 5 0,0 0 8 16,0 0 0-16,0 0 0 0,0 0 0 0,0 0 0 16,0 0 18-16,-6-5 2 0,-5-5 0 0,5 0 0 0,1-5 4 0,-1-1 0 15,6 6 1-15,-5-5 0 0,5 5-25 0,11-5 0 16,-6 5 0-16,7 0 0 0,-1 5 0 0,6-5 0 16,6 5 0-16,-1 0 0 0,1 5 0 0,0 0 0 15,-1 0-14-15,-5 5 5 0,0 0 9 0,0 5 0 16,-6 5 0-16,1-5 0 0,-7 5 0 0,-5-5 0 15,0-10 0-15,0 15 0 0,0-5 0 0,-5 6 8 16,-1-6-8-16,0 0 11 0,1 0-11 0,-7 0 12 16,1-5-12-16,0 0 12 0,5 5-3 0,-5-5 0 15,0 0 0-15,-1 0 0 16,12-5-77-16,-11 0-15 0,5 5-3 0</inkml:trace>
        </inkml:traceGroup>
      </inkml:traceGroup>
    </inkml:traceGroup>
  </inkml:traceGroup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20.1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4F6FEFF-7E0B-41EC-BFAD-3591E7D3B008}" emma:medium="tactile" emma:mode="ink">
          <msink:context xmlns:msink="http://schemas.microsoft.com/ink/2010/main" type="inkDrawing" rotatedBoundingBox="26186,9903 27191,9660 27195,9674 26189,9916" shapeName="Other">
            <msink:destinationLink direction="with" ref="{D9674DF5-D52C-4DEA-8D2F-997E5350C85D}"/>
          </msink:context>
        </emma:interpretation>
      </emma:emma>
    </inkml:annotationXML>
    <inkml:trace contextRef="#ctx0" brushRef="#br0">0 242 1328 0,'0'0'59'0,"0"0"12"0,0 0-57 0,11 0-14 0,0-5 0 0,1 5 0 15,-1 0 60-15,0 0 10 0,1 0 2 0,5-5 0 16,0 0-13-16,11 0-3 0,6 0 0 0,0-6 0 16,11 1-22-16,0-5-5 0,0 5-1 0,12-5 0 15,-6 0 8-15,6 5 0 0,-1-5 1 0,-5 0 0 16,0 5-19-16,0 0-4 0,0-5-1 0,-6 10 0 0,-6-5-13 16,-5 0 0-16,0 0 0 0,-5 5 0 15,-1-6-100-15,-5 1-22 0,-7 5-5 0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6.5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3C49CF8-34E8-45D1-8213-0E99E2E5EC41}" emma:medium="tactile" emma:mode="ink">
          <msink:context xmlns:msink="http://schemas.microsoft.com/ink/2010/main" type="inkDrawing" rotatedBoundingBox="20426,13064 26675,9044 27183,9834 20934,13854" semanticType="callout" shapeName="Other">
            <msink:sourceLink direction="with" ref="{10484DBE-E21E-4477-B456-9B54DF21A343}"/>
            <msink:sourceLink direction="with" ref="{90D53818-181A-4897-B177-E4E51043209F}"/>
          </msink:context>
        </emma:interpretation>
      </emma:emma>
    </inkml:annotationXML>
    <inkml:trace contextRef="#ctx0" brushRef="#br0">0 3982 288 0,'0'0'25'0,"0"0"-25"15,0 0 0-15,0 0 0 0,0 0 132 0,0 0 20 16,0 0 5-16,0 0 1 0,0 0-64 0,0 0-13 0,0 0-2 15,0 0-1-15,0 0-31 0,0 0-7 0,13 0 0 0,-4-4-1 16,-5 0-3-16,9-4 0 0,0 5 0 0,5-5 0 16,-1 4 7-16,-3-4 1 0,3 0 0 0,5-3 0 15,0 3 0-15,-9-4 0 0,5 4 0 0,-5-3 0 16,9-1-1-16,4-4 0 0,0 1 0 0,1 3 0 16,-1-8-16-16,-4 5-3 0,9-1-1 0,-1 1 0 15,-3-1-8-15,-1 0-2 0,0 5 0 0,-4-5 0 16,5 4-3-16,-10 1-1 0,5-5 0 0,-4 4 0 15,4 1-1-15,-5-1-8 0,10 0 12 0,-1-7-4 16,-4 3-8-16,4 1 0 0,5-5 9 0,4 5-9 16,-4-5 11-16,4 4-3 0,4-7 0 0,1 4 0 15,-1-1 1-15,5 1 0 0,0-5 0 0,-5-3 0 16,10 7 6-16,-5-3 1 0,-1 0 0 0,1-1 0 0,0-7 5 16,0 8 2-16,0-5 0 0,0 5 0 0,4-8-3 0,0 3-1 15,1 1 0-15,-1 0 0 0,-4 0-9 0,4-1-2 16,-4-3 0-16,4 4 0 0,-4-1-8 0,4 1 0 15,0-4 0-15,1 0 8 0,-1-4-8 0,0 3 0 16,-4 5 0-16,4-4 0 0,-4 4 0 0,5-1 0 16,-10-3 0-16,5 4 0 0,-5 3 0 0,-4-3 0 15,1 4 9-15,-1-1-1 0,4 1-8 0,-4 0 0 16,5-1 0-16,4 1 8 0,4-1-8 0,-4-3-16 16,-5 4 4-16,1-1 0 0,4 1 12 0,-1-4 0 0,1-1 0 15,0 5 0-15,0-1 14 0,-4 1-2 0,-1-12 0 16,-4 4 0-16,5 3-12 0,-1 1 0 0,-4-8 0 15,5 8 0-15,-5-1 0 0,9 1 0 0,-5 0 0 0,5-4 0 16,0 3 16-16,-5 1 1 0,5 0 0 0,-4 3 0 16,-1 1-17-16,5 3 8 0,-4-3-8 0,-1 4 0 15,1-5-8-15,-1 1-9 0,1-1-2 0,-1-3 0 16,0 0 28-16,1-1 6 0,4 1 1 0,-9 0 0 16,-4 0-16-16,-1-1 0 0,1 1 0 0,-5 4 0 15,5-1 0-15,-9 5 0 0,4-1 8 0,1 1-8 16,-1-1 0-16,-4 1 0 0,4-1 0 0,5 1 0 15,-5-1-10-15,1 1-8 0,3-5-2 0,5 5 0 16,-4 3 20-16,4 1-12 0,-4-5 12 0,0 8-10 0,-1-3 10 16,1 3 0-16,0-3 0 0,-5-1 0 0,0 0 0 0,-8 5 0 15,4-5 0-15,-5 4 0 0,5-3-10 0,-4-1 10 16,0-3-12-16,-1 3 12 0,1 4 0 0,-1-3 0 16,-4-5 0-16,5 9 0 0,-5-5 0 0,5 0 0 15,-5-3 0-15,9 3 0 0,-5 1 0 0,1-1 0 16,4 0 8-16,0 1-8 0,-5-1 0 0,1 5 0 15,4-5 0-15,0 4 0 0,-9 1 0 0,4 3 0 16,10-4 0-16,-10 0 0 0,1 5 0 0,4-1 0 16,-9-4 0-16,4 4 0 0,1 4 0 0,-5-3 0 15,0-1 0-15,-4 4 0 0,4 0 0 0,0 0 0 16,1-4 0-16,-1 4 0 0,-5-3 0 0,1 3 0 16,4 0 0-16,1-4 0 0,-6 4 0 0,6-4-10 15,-1 4 10-15,0 0-12 0,0-3 21 0,-4 3 4 16,0-8 1-16,-5 4 0 0,5 4-22 0,-5-3-5 0,0-1-1 15,1 0 0-15,-1 0 14 0,-4 8 0 0,5-4 0 0,-5 4 0 16,0-8 0-16,0 8 0 0,0 0 0 0,4-7 0 16,-4 7 0-16,0-8 0 0,0 8 0 0,9-4 0 15,0 0 0-15,-1 0 0 0,1 0 0 0,0 0 0 16,4 0 0-16,0 4 0 0,0 0 0 0,-4-3 0 16,4 3 0-16,-4 0 0 0,0-4 0 0,4 4 0 15,-13 0 0-15,4-8 0 0,5 4 0 0,0 0 0 16,-5-4 0-16,-4 8 0 0,5-8 0 0,4 5 0 15,-5-5 0-15,-4 8 0 0,4-4 0 0,5 0 0 16,0-4 0-16,-9 8 0 0,4-4 0 0,5-4 0 0,0 8 0 16,-5-3 0-16,5-1 0 0,-9 4 0 15,9-4 0-15,-9 4 0 0,0 0 0 0,0 0 0 0,4-4 0 0,-4 4 0 16,0 0 0-16,0 0 0 0,0 0 0 0,0 0 0 16,0 0 0-16,0 0 0 0,0 0 0 0,0 0 0 15,4-4 0-15,5-4 0 0,-4 4 0 0,-5 4 0 16,0 0 0-16,4-4 0 0,5-3 0 0,-5 3 0 15,1 0 0-15,3 0 0 0,-8 4 0 0,5-8 0 16,-1 4 0-16,-4 4 0 0,9-8 0 0,-5 4 0 16,1-3 0-16,-5 7 0 0,4-4 0 0,-4-4 0 15,4 0 0-15,1 0 0 0,-5-3 0 0,4 3 0 16,1 0 0-16,3 0 0 0,-3 0 0 0,-1 1 0 16,9-5 0-16,-4 4 0 0,4 0 0 0,5 1 0 15,-1-1 0-15,1 0 0 0,-5 0 0 0,0 0 0 16,9 1 0-16,-9 3 0 0,-4-4 0 0,0 8 0 15,0-4 0-15,-5 0 0 0,5 0 0 0,-9 4 0 16,0 0 0-16,0 0 0 0,0 0 0 0,0 0 15 0,0 0-2 0,0 0 0 16,0 0-13-16,0 0 0 0,0 0 8 0,0 0-8 15,-5-8 0-15,5 8 0 0,0 0 0 0,0 0 0 16,0 0 0-16,0 0 0 0,0 0 0 0,0 0 0 31,-8 0-31-31,-5 4 1 0,4 4 0 0,0 0-1009 0</inkml:trace>
    <inkml:trace contextRef="#ctx0" brushRef="#br0" timeOffset="1140.5239">2922 1693 1170 0,'-18'0'52'0,"9"-4"10"0,5 4-50 0,-1-4-12 0,5 4 0 0,0 0 0 16,0 0 105-16,0 0 19 0,-4 0 3 0,4 0 1 15,0 0-33-15,0 0-7 0,0 0 0 0,0 0-1 16,0 0-46-16,0 0-9 0,9 4-1 0,4 0-1 16,0 4-20-16,5-1-10 0,-5-3 10 0,13 0-10 15,1 0 9-15,3 0-9 0,1 0 8 0,-5 0-8 16,5 0 13-16,-5 0-2 0,1-4-1 0,-1 4 0 0,0-1 2 16,-4-3 0-16,0 4 0 0,0 0 0 0,4 0-4 15,-4 0-8-15,0 4 12 0,5 0-4 0,3-4-8 0,1-1 0 16,0 1 9-16,-1 4-9 0,-3-4 17 0,-1 0-1 15,-4 0 0-15,4-4 0 0,1 0-16 0,-5 0 0 16,0 0 0-16,-5 0 0 0,1 0 13 0,-5 0-1 16,4 4 0-16,-3-4 0 0,-14 0 7 0,0 0 1 15,0 0 0-15,0 0 0 0,8-4 7 0,-8 4 1 16,0 0 1-16,0 0 0 0,0 0-21 0,0 0-8 16,0 0 0-16,-4 12 9 0,-5-1-1 0,-4 1 0 15,-5 0 0-15,-3 7 0 0,-1-3 0 0,0 3 0 16,-5 5 0-16,5-1 0 0,-8 4-8 0,3 5 12 15,-3-1-12-15,-1 0 12 0,9-4 0 0,-9 8 0 16,1-3 0-16,3-1 0 0,-3 4 1 0,3-4 1 16,1 0 0-16,0 0 0 0,-1 5 2 0,1-1 0 15,0-4 0-15,-1 0 0 0,5 4-16 0,-4-8 0 0,4 5 0 16,-4-5 0 0,4 4-74-16,4 0-18 0,1 1-3 0,4-5-653 0,-1 0-130 0</inkml:trace>
  </inkml:traceGroup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20.5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9674DF5-D52C-4DEA-8D2F-997E5350C85D}" emma:medium="tactile" emma:mode="ink">
          <msink:context xmlns:msink="http://schemas.microsoft.com/ink/2010/main" type="inkDrawing" rotatedBoundingBox="26322,10730 26848,9022 27267,9152 26741,10859" semanticType="callout" shapeName="Other">
            <msink:sourceLink direction="with" ref="{64F6FEFF-7E0B-41EC-BFAD-3591E7D3B008}"/>
          </msink:context>
        </emma:interpretation>
      </emma:emma>
    </inkml:annotationXML>
    <inkml:trace contextRef="#ctx0" brushRef="#br0">775-502 903 0,'0'0'40'0,"5"-15"8"0,1 5-38 0,0-1-10 0,-1 1 0 0,-5 0 0 15,0 0 66-15,0 0 11 0,6 0 3 0,0 5 0 16,-6 5-16-16,0 0-4 0,0 0 0 0,0 0 0 15,0 0 4-15,0 0 0 0,0 0 0 0,0 15 0 16,-6 0-4-16,0 10 0 0,1 1 0 0,-7 9 0 16,-5 0-3-16,0 5-1 0,0 5 0 0,-11 11 0 15,0 9-2-15,-6 5-1 0,0 6 0 0,-6 14 0 16,-5 6 11-16,0 4 3 0,-6-4 0 0,0 15 0 16,6-21-30-16,11 1-5 0,0-6-2 0,11 0 0 0,6-14 12 15,12-6 2-15,5-10 1 0,17 1 0 0,5-11-29 16,12-5-5-16,6-10-2 0,5-4 0 15,12-11-105-15,11-10-22 0,-1 0-4 0</inkml:trace>
  </inkml:traceGroup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19.13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CD3A3C-88E1-4FF5-888F-0E0F9CDD865C}" emma:medium="tactile" emma:mode="ink">
          <msink:context xmlns:msink="http://schemas.microsoft.com/ink/2010/main" type="writingRegion" rotatedBoundingBox="26158,7882 26327,7882 26327,8193 26158,8193"/>
        </emma:interpretation>
      </emma:emma>
    </inkml:annotationXML>
    <inkml:traceGroup>
      <inkml:annotationXML>
        <emma:emma xmlns:emma="http://www.w3.org/2003/04/emma" version="1.0">
          <emma:interpretation id="{D723EF1E-81B8-4F8B-9A5D-568D02EECCA4}" emma:medium="tactile" emma:mode="ink">
            <msink:context xmlns:msink="http://schemas.microsoft.com/ink/2010/main" type="paragraph" rotatedBoundingBox="26158,7882 26327,7882 26327,8193 26158,81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E3DFBF-5E6D-4433-ADED-6478D899D6EF}" emma:medium="tactile" emma:mode="ink">
              <msink:context xmlns:msink="http://schemas.microsoft.com/ink/2010/main" type="line" rotatedBoundingBox="26158,7882 26327,7882 26327,8193 26158,8193"/>
            </emma:interpretation>
          </emma:emma>
        </inkml:annotationXML>
        <inkml:traceGroup>
          <inkml:annotationXML>
            <emma:emma xmlns:emma="http://www.w3.org/2003/04/emma" version="1.0">
              <emma:interpretation id="{4F29C975-09A3-4FB7-9E0F-AEA8D2548CB4}" emma:medium="tactile" emma:mode="ink">
                <msink:context xmlns:msink="http://schemas.microsoft.com/ink/2010/main" type="inkWord" rotatedBoundingBox="26158,7882 26327,7882 26327,8193 26158,8193">
                  <msink:destinationLink direction="with" ref="{94E5E99D-B840-46FA-BF9C-CBDCBF6D412D}"/>
                  <msink:destinationLink direction="with" ref="{313F166F-F878-4D52-BEFC-E17707DBCE4A}"/>
                </msink:context>
              </emma:interpretation>
            </emma:emma>
          </inkml:annotationXML>
          <inkml:trace contextRef="#ctx0" brushRef="#br0">-28-1679 1825 0,'0'0'40'0,"0"0"8"0,5-10 1 0,-5 0 3 0,0 0-41 0,0 10-11 16,12-10 0-16,-12 10 0 0,0 0 0 0,11 15 0 15,6-5 0-15,-6 5 0 0,0 5 0 0,-5 6 0 0,11-6-9 0,-6 5 9 16,-11-5-22-16,6 0-1 0,0-5 0 15,-6 0 0-15,0 0 23 0,0-15 0 0,0 10 0 16,0 0 0-16,0-10 17 0,0 0 8 0,0 0 2 0,0 0 0 16,0 0-16-16,-12-5-3 0,7 0-8 0,-1-10 12 15,-5 5 12-15,5-5 1 0,0 0 1 0,1 0 0 16,-1-5-18-16,0 0-8 0,6-5 8 0,0 4-8 16,6 1 11-16,-6 5-3 0,11-5-8 0,-5 5 12 15,5-5-4-15,-5 10 0 0,0 0-8 0,5 0 12 16,0 0-4-16,-11 10 0 0,0 0-8 0,0 0 12 15,12 5-12-15,-1 0 0 0,0 5 0 0,-5 5 0 16,-6 5 8-16,6 0-8 0,-1 0 11 0,-5 5-11 16,-5-4 0-16,-1 4 0 0,0-5 0 0,1 5 0 0,-7-5 0 15,1-5 0-15,0 0 0 0,-1 0 0 0,-5 0 0 16,6-5 0-16,0 0-12 0,-1-10 3 0,1 0-8 16,0-5-2-16,0 0 0 0,5-5 0 0,0-10 47 0,6 5 10 15,-5 0 2-15,5 0 0 0,0 0-7 0,0 0-1 16,5 0 0-16,-5 0 0 0,0 0-12 0,6-6-2 15,0 6-1-15,5 0 0 0,-6 5-33 0,7-5-8 16,-7 0 0-16,1 5-1 0,5-5 42 0,-5 5 9 16,0 0 2-16,-6 10 0 0,0 0-28 0,0 0 0 15,0 0 0-15,0 0 0 16,0 0-85-16,5 20-13 0,1-10-2 0</inkml:trace>
        </inkml:traceGroup>
      </inkml:traceGroup>
    </inkml:traceGroup>
  </inkml:traceGroup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39.0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8BCC4CB-6D4F-43AE-B8BF-B4D802B13500}" emma:medium="tactile" emma:mode="ink">
          <msink:context xmlns:msink="http://schemas.microsoft.com/ink/2010/main" type="inkDrawing" rotatedBoundingBox="12680,4789 18980,4361 18992,4524 12691,4951" semanticType="callout" shapeName="Other">
            <msink:sourceLink direction="with" ref="{7BA175C5-635E-42CE-A719-37DFF6A6C9D1}"/>
          </msink:context>
        </emma:interpretation>
      </emma:emma>
    </inkml:annotationXML>
    <inkml:trace contextRef="#ctx0" brushRef="#br0">0 430 576 0,'0'0'12'0,"0"0"4"0,0 0 0 0,0 0 0 0,0 0-16 0,0 0 0 16,0 0 0-16,0 0 0 0,0 0 54 0,0 0 8 15,0 0 2-15,0 0 0 0,0 0 0 0,0 0 0 0,0 0 0 0,0 0 0 16,0 0 0-16,0 0 0 0,0 0 0 0,0 0 0 31,17 0-103-31,0-5-20 0,-6 5-4 0,12-5-1 0,-6 5 103 0,6-6 20 0,5 6 4 0,-5 0 1 16,10-5-52-16,1 0-12 0,6-10 0 0,5 5 0 16,1 5 54-16,4-5 8 0,7 0 2 0,0 0 0 15,-1 5-52-15,6-5-12 0,0 0 0 0,12 5 0 16,-6 0 40-16,5 0 6 0,1 0 1 0,-1 0 0 15,7 5-35-15,10-5-12 0,1-5 9 0,10 5-9 16,18 5 8-16,0 0-8 0,5-5 8 0,6 0-8 16,0 0 0-16,12 0 0 0,5 0 0 0,0 0 0 15,0-11 0-15,0 6 0 0,-6-5-14 0,12 5 5 16,-6 0-1-16,-5 0 0 0,-7-5 0 0,1 0 0 16,0 0 2-16,-1 0 0 0,-10 0 0 0,-1 0 0 15,-11 5 8-15,1 5 0 0,-13-5 0 0,7-1 0 0,-1-4 0 0,1 5 0 16,-1 5 0-16,6 0 0 0,-5 0 0 0,-1 5 0 15,-11-5 0-15,6 0 0 0,0 5 0 0,-12 0 0 16,-5 0 0-16,0 0 0 0,0 10 0 0,-12-5 0 16,1-5 0-16,-12 10 0 0,-11 0 0 0,-6 5-15 15,34 1 3 1,-39 4-692-16</inkml:trace>
  </inkml:traceGroup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40.5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2916772-FFCA-49E9-9C7E-BDDC51FD42D2}" emma:medium="tactile" emma:mode="ink">
          <msink:context xmlns:msink="http://schemas.microsoft.com/ink/2010/main" type="inkDrawing" rotatedBoundingBox="13144,5462 18734,6793 18688,6986 13098,5654" semanticType="callout" shapeName="Other">
            <msink:sourceLink direction="with" ref="{872DEA69-9960-4C73-905D-2C3A7B244703}"/>
            <msink:sourceLink direction="with" ref="{6C10E07B-992A-4A74-9086-624107B985B3}"/>
          </msink:context>
        </emma:interpretation>
      </emma:emma>
    </inkml:annotationXML>
    <inkml:trace contextRef="#ctx0" brushRef="#br0">0 110 759 0,'0'0'16'0,"0"0"4"0,6-15 1 0,-6 5 1 0,0 10-22 0,5-10 0 15,-5 0 0-15,6-1 0 0,0 1 52 0,-1 0 7 16,1 0 1-16,5 5 0 0,-5 0-20 0,5 5-3 16,1-5-1-16,-1 0 0 0,6 5-23 0,0 0-5 0,0 0 0 15,5 0-8-15,-5 5 32 0,12 0-1 0,-1 0 0 16,6 5 0-16,0 0 11 0,5 0 2 0,7 1 1 0,5-1 0 16,5 0 0-16,1 0 0 0,5 0 0 15,-6 0 0-15,7 0-21 0,10 0-5 0,1 5-1 0,5-5 0 16,0 0-8-16,0 5-2 0,12 0 0 0,-1 5 0 15,-5 0-8-15,5 11 12 0,1-6-12 0,5 0 12 16,0 5 5-16,12-5 2 0,-1 5 0 0,6 1 0 16,-5 4-7-16,10-10 0 0,1 5-1 0,6 0 0 15,-1 0-11-15,6 0 8 0,-5 1-8 0,-1 4 8 16,-5-5-8-16,0 0 0 0,5-5 0 0,0 0 8 16,1 6-8-16,-6-1 8 0,-1-5-8 0,-10 5 8 15,-6-5-8-15,-1 0 0 0,1 5 0 0,0-4 0 16,-6-1 0-16,-5 0 0 0,-7 0 0 0,-4 0-11 15,-7-5 11-15,-5 5 0 0,0 1 0 0,-6-6 0 0,0-5 0 16,1 0 11-16,-7 0-3 0,6 5 0 0,-5-5-17 16,-6 0-4-16,-12-5-1 0,7 10 0 15,-1 0-53-15,0-4-10 0,-5-1-3 0</inkml:trace>
  </inkml:traceGroup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44.31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37943E1-9B95-4CFA-97BD-BB6337B7266A}" emma:medium="tactile" emma:mode="ink">
          <msink:context xmlns:msink="http://schemas.microsoft.com/ink/2010/main" type="inkDrawing" rotatedBoundingBox="12549,6701 19540,7192 19483,8014 12492,7523" semanticType="connector" shapeName="Other"/>
        </emma:interpretation>
      </emma:emma>
    </inkml:annotationXML>
    <inkml:trace contextRef="#ctx0" brushRef="#br0">0-5 500 0,'0'0'22'0,"0"0"5"0,0 0-27 0,0 0 0 16,0 0 0-16,0 0 0 0,0 0 0 0,16 0 8 15,1-5-8-15,-5 0 0 0,-12 5 24 0,17 0 0 16,0 0 0-16,-6 0 0 0,0 0 41 0,6 0 8 16,-5 10 2-16,5-5 0 0,-6 5-27 0,11 0-6 15,-5-5-1-15,12 5 0 0,-1 5-15 0,6-5-3 16,-6 0-1-16,12 0 0 0,5-5-2 0,6 5 0 16,0 0 0-16,11-5 0 0,6-5-4 0,0 0 0 15,5 5-1-15,1 0 0 0,5 0-15 0,0 0 0 16,0 0 0-16,6 0 0 0,-6 0 32 0,6 0 0 15,6-5 0-15,5 6 0 0,0-6-20 0,0 10-3 16,6 0-1-16,-6 0 0 0,6 0-8 0,0 0 8 0,-1-5-8 0,7 5 8 16,-1 5-8-16,6-5 0 0,1 0 0 15,4 0 0-15,7 0 0 0,-1 0 0 0,6 0 0 0,6 0 0 16,0 0 0-16,-6 0 0 0,-6 0 0 0,1-4 0 16,-1 4 0-16,-5-5 0 0,-6 5 0 0,0-5 0 15,0 5 0-15,-11 0 0 0,-6-10 0 0,6 5 0 16,-6 0 0-16,-5 0 0 0,5 0 0 0,-6-5 0 15,6 5 0-15,-5-5 0 0,-6 10 0 0,-1-10 0 16,-4 0 0-16,4 0 0 0,-4 0 0 0,4 0 0 16,7 0 0-16,-6 0 0 0,-12 10 0 0,6-5 0 15,-5-5 0-15,5 0 0 0,-5 5 0 0,-12 0 0 16,6-5 0-16,-12 5 0 0,7-10 0 0,-13 5-11 16,1 0-7-16,-11 5-2 0,5 0 0 0,-5 0 0 15,-6 5-16-15,0-5-4 0,0 0-1 0,-6 0 0 16,0-5 1-16,0 5 1 0,1 0 0 0</inkml:trace>
    <inkml:trace contextRef="#ctx0" brushRef="#br0" timeOffset="7033.1269">3087-15 1004 0,'0'0'44'0,"12"10"10"0,10-5-43 0,1 5-11 15,0 0 0-15,11 5 0 0,5 5 46 0,6 0 7 16,1 0 2-16,-1 5 0 0,0 5-31 0,0 1-5 16,-5 4-2-16,-1 5 0 0,-5-5-17 0,-11 5 0 15,0-4 0-15,-12-1 0 0,-11 5 0 0,0 0-16 16,-17-5 4-16,0 6 0 0,-17-11 12 0,-5 5 16 15,-1 0-3-15,-5-5-1 0,-6 6-12 0,6-11 0 16,-6 0 8-16,0 0-383 16,0-5-76-16</inkml:trace>
  </inkml:traceGroup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16.0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10E07B-992A-4A74-9086-624107B985B3}" emma:medium="tactile" emma:mode="ink">
          <msink:context xmlns:msink="http://schemas.microsoft.com/ink/2010/main" type="inkDrawing" rotatedBoundingBox="18109,12425 18634,3497 21623,3673 21097,12600" hotPoints="20287,3399 21331,8338 19422,13013 18378,8073" semanticType="enclosure" shapeName="Ellipse">
            <msink:sourceLink direction="with" ref="{BCD82F9E-A980-49FA-A714-138CD2EDECE1}"/>
            <msink:destinationLink direction="with" ref="{42916772-FFCA-49E9-9C7E-BDDC51FD42D2}"/>
            <msink:destinationLink direction="with" ref="{553B45FB-F2F6-4AE0-B878-91D81EE3BAFE}"/>
            <msink:destinationLink direction="with" ref="{89791A1C-C3C0-4AE4-8E5F-CF50DF2C1617}"/>
          </msink:context>
        </emma:interpretation>
      </emma:emma>
    </inkml:annotationXML>
    <inkml:trace contextRef="#ctx0" brushRef="#br0">789 417 633 0,'0'0'28'0,"0"0"6"0,0-15-34 0,0 5 0 0,0-6 0 0,0 6 0 16,6-10 85-16,-6 5 11 0,0 0 1 0,0 5 1 15,-6-5-48-15,6 5-10 0,6-5-1 0,-6 10-1 16,-6-5-18-16,6 5-4 0,0 5-1 0,0 0 0 16,0 0-15-16,0 0 0 0,-5-10-12 0,5 10 12 0,0 0-8 15,0 0 8-15,-6-5 0 0,6 5 0 0,0 0 0 0,0 0 0 16,-6 0 0-16,6 0 0 0,0 0 14 0,0 0 3 16,-11 0 1-16,0 5 0 0,5 0 34 0,6-5 6 15,-11 5 2-15,0 5 0 0,-1 5-20 0,7-5-3 16,-7 0-1-16,7 5 0 0,-7 5-12 0,1 5-4 15,0 0 0-15,5 1 0 0,-5 9 23 0,5 5 4 16,-11 10 1-16,11 6 0 0,-5-1 0 0,0 5 0 16,-1 6 0-16,1-1 0 0,0 0-24 0,5 6-4 15,-5-1 0-15,0 0-1 0,-1 1-11 0,1-1-8 16,0 6 9-16,-1-1-9 0,-5 15 9 0,6-4-9 16,0-1 8-16,5 1-8 0,-11-1 17 0,0 1-1 0,6 14-1 15,-6-4 0-15,0 9 1 0,-11 1 1 0,-1 0 0 16,1 4 0-16,11-4 1 0,0-1 0 0,-5 6 0 15,-1-11 0-15,0-4-4 0,6-6-1 0,-5 11 0 0,5-6 0 16,5-9 3-16,1-6 1 0,0 1 0 0,5 4 0 16,-5-4 1-16,5-1 0 0,-5 1 0 0,0-1 0 15,5-5-10-15,0 1-8 0,1-1 12 0,-7 1-12 16,7-6 9-16,-1 5-9 0,6-4 0 0,-6 4 9 16,1 1-9-16,5-1 0 0,5 5 0 0,1-4 0 15,0-1 0-15,-1 1 0 0,1-6 0 0,5 0 8 16,1 1-8-16,-7-1 0 0,1-5 9 0,0 6-9 15,5-1 9-15,-6-4-9 0,1-1 12 0,-6 0-12 16,6 1 12-16,-6-1-12 0,5 5 12 0,-5 1-12 16,6-6 8-16,-6 6-8 0,6-6 0 0,5 0 0 15,-5 6 0-15,5 4 0 0,0-5 0 0,1 6 0 16,-7-1 0-16,7 1 0 0,-1-11 0 0,0 5 0 0,1-4 0 16,-1-6 0-16,0-5 8 0,-5 1-8 0,-1-6 0 0,1 0 8 15,-12 0-8-15,6-4 0 0,12-6 10 0,-1 0-10 16,-5 0 8-16,5 6-8 0,-5-6 8 0,-1 5-8 15,1 0 8-15,5 0-8 0,-11 1 15 0,12-1-3 16,-7-5 0-16,7 0 0 0,-1 6-12 0,0-11 0 16,1 5-12-16,10-5 12 0,-5 0-8 0,6 1 8 15,-6-1 0-15,5 0 0 0,-5-10 0 0,6 5 16 16,-6-5-2-16,0 1 0 0,0-1-14 0,-6 0-16 16,0 5 3-16,6-5 1 0,-11 0 25 0,5 0 6 15,1 1 1-15,-7-1 0 0,1 0-7 0,-6 0-1 0,11 0 0 16,-11-5 0-16,6 5-12 0,0-5 0 0,-6 1 0 0,5 4 0 15,1-10 0-15,0 0 0 0,-1 5 0 0,1-5 0 16,-6 0 0-16,6 0 0 0,-6 0 0 0,0-5 0 16,5 5 8-16,-5-5 0 0,6 6-8 0,-6-6 12 15,6 5 1-15,-6-5 0 0,5 5 0 0,1-5 0 16,-6 5-13-16,6 0 9 0,-1-5-9 0,6 0 8 16,-5 0-8-16,5 5 0 0,1-10 0 0,-1 5 0 15,0 0 0-15,1-5 0 0,-1 0-9 0,0 6 9 16,-11-11 0-16,17 5 0 0,-17-5 0 0,17 5 0 15,-17-5 0-15,12 5 0 0,-1-5 0 0,0 0 0 16,-11 0 0-16,11 0 0 0,6-5 0 0,0 0 9 16,0 0-9-16,0-6 0 0,6 6 0 0,0-5-11 15,5 0 11-15,0 0 0 0,0 0 0 0,1 0 0 16,5 0 0-16,-6 0 0 0,0 0 0 0,0 0 0 0,6 0 0 16,-5 0 0-16,-7 0 0 0,1 0 11 0,5 0-3 15,0 0 0-15,-11 5 0 0,6 0 0 0,0 0-8 16,-6 0 0-16,5-6 0 0,-5 11 0 0,0-10 0 0,6 5 0 15,-1-5 0-15,-5 0 0 0,6 0 0 0,-6 0 8 16,11-5-8-16,1 0 8 0,-1 5-8 0,0-5 0 16,0 0 0-16,1 0-11 0,10 0 11 0,-10-5 0 15,-12-1 0-15,11 1 8 0,11 0 0 0,-10 0 1 16,-1-5 0-16,-5 0 0 0,5-5-9 0,0-6-17 16,0 6 4-16,1 0 1 0,-7 0 12 0,1 0 0 15,5 5 0-15,0 5 0 0,-5-6 8 0,0 6 5 0,-6 0 1 16,5-5 0-16,-5 10 0 0,6 0 0 15,-12 0 0-15,1 0 0 0,-1 0-5 0,6-5-1 0,-12 4 0 0,1-4 0 16,5 0-8-16,1-5 0 0,-1-5 9 0,0-5-9 16,-5 0 8-16,5-6-8 0,12 1 8 0,-6-5-8 15,-11-5 0-15,11-6 0 0,5 6 0 0,6 0-8 16,-11-11 8-16,6 1 0 0,-6 0 0 0,6 0 0 16,-1-6 0-16,-10 1-8 0,-7-6 8 0,1 1-8 15,5-5-6-15,-11-6-1 0,-11 1 0 0,5-1 0 16,-11 1 15-16,12-1-12 0,-1-4 12 0,-5 5-12 15,-6-6 12-15,11 1 13 0,12-11-2 0,-6 6-1 16,0-11-10-16,0 6 0 0,11-1 0 0,6-4 8 16,6 4-8-16,-7 1 0 0,1-6 0 0,6 0 0 15,5 1 0-15,-5-1 0 0,-6 11 0 0,-6-1 0 16,12 1 0-16,-1-1 0 0,-10 6 8 0,-7-1-8 16,1 6 14-16,5-5-2 0,6 4-1 0,-11-4 0 0,-6 4-11 0,0 6 0 15,11 4-12-15,1-4 12 0,-7 5 0 0,1-1 0 16,0 1 0-16,-1 5 0 0,7-6 0 0,-1 1 0 15,-5-1 8-15,-6-4-8 0,11 0 0 0,-5-1 0 16,-6 11 0-16,5-6 8 0,-5 6-8 0,0-5 0 16,6 4 0-16,-6 1 0 0,-6 0 0 0,6-1 0 15,6 11 0-15,-6-5 0 0,-6-11 0 0,1 11 0 16,5 5 0-16,-6-1 0 0,6 6 0 0,-6 5 0 16,-5-5 0-16,0 4 0 0,5-4 0 0,-5 5 0 15,-12-5 0-15,12 4 0 0,-1 1 0 0,1 0 0 16,-12-5 0-16,-5 4 0 0,6 11 0 0,10-5 0 0,12-10 0 15,-11 4 0-15,-6 1 0 0,6 5 0 0,5-5 0 16,0 5 0-16,1-6 0 0,-7 6 0 0,-5 0 0 0,12-5 0 16,-1 9-8-16,-5-4 8 0,-6 5-10 15,6 0 10-15,5 0 0 0,-5-1 0 0,-12 1 0 0,6 0 0 16,0 0 0-16,-6 0 0 0,6 5 0 0,-5-6 0 16,-6 1 0-16,5 0 0 0,6-5 8 0,0 10-8 15,0-1 0-15,0 6 0 0,6 0-12 0,-1 5 3 16,1-5 9-16,0 0 0 0,5 0 0 0,0 5 0 15,1-6 0-15,-1 6 11 0,-5-5-3 0,0 5 0 16,5 0-8-16,0-5-11 0,-11 5 3 0,6-5 0 16,-12 4 8-16,1 1 9 0,5 5-1 0,-12-5-8 15,-10 5 8-15,5 0-8 0,6 0 0 0,-1 5 0 16,-5 0 0-16,-5 0-16 0,-1 10 4 0,1 0 0 0,-7-5 12 16,-4 5 0-16,-1 0 0 0,0 5 0 0,6-5 0 15,-6 0-20-15,5 0 2 0,-5 0 1 0,6 0 6 16,-6 0 2-16,0-5 0 0,1-5 0 0,4 5 9 0,-5 0 0 15,12-5 0-15,-1 10-8 0,6-5 8 0,0 5 0 16,0 0 0-16,-5 5 0 16,5 5-20-16,-11 5-4 0,-1 10-2 0,-5 5 0 15,-11 0-150-15,0 10-29 0,-11 6-7 0,16-11 0 0</inkml:trace>
  </inkml:traceGroup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46.8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47FB40-9387-47D0-A4B7-2C9A8B76E444}" emma:medium="tactile" emma:mode="ink">
          <msink:context xmlns:msink="http://schemas.microsoft.com/ink/2010/main" type="inkDrawing" rotatedBoundingBox="12291,10685 20092,8958 20151,9224 12350,10951" shapeName="Other"/>
        </emma:interpretation>
      </emma:emma>
    </inkml:annotationXML>
    <inkml:trace contextRef="#ctx0" brushRef="#br0">0 1609 662 0,'0'0'14'0,"11"-5"3"0,6-1 1 0,6 1 2 0,-7-5-20 0,18 5 0 0,0 0 0 0,6 0 0 15,5-5 0-15,6 0 0 0,0 0 0 0,11 0 0 16,0-5 0-16,1 0 0 0,4 0 0 0,1 0 0 15,12-5 22-15,-1-5 1 0,6 4 0 0,-1 1 0 0,7 0 12 16,-1-5 2-16,1 5 1 0,5-5 0 16,-6 5 0-16,-5-5 0 0,11-1 0 0,1 1 0 0,-1 0-13 15,11 0-2-15,-5 5-1 0,0-5 0 0,0 0-14 0,-1 0-8 16,7-1 10-16,-1 1-10 0,1 0 0 16,5-5 8-16,0 0-8 0,6 0 0 0,-1-6 19 0,1 1 1 15,0 0 0-15,11 0 0 0,0 0 41 0,0 0 9 16,-5 4 2-16,-7-4 0 0,7 5-28 0,-1 0-4 15,1 0-2-15,-1 5 0 0,-5-1-21 0,0 1-4 16,-6 0-1-16,5-5 0 0,7 10-12 0,-1-5 0 16,1 0 8-16,-1-1-8 0,-11 1 0 0,12 5 0 15,-7-5 0-15,7 5 0 0,-6 0 0 0,-1 0 0 16,1 5 0-16,-11-5 0 0,-7 4 0 0,-4-4 0 0,-1 5 0 0,-11 0 0 16,5 0 0-16,-5 5 0 0,5 0 8 0,-10 0-8 15,-1 0 8-15,-6 5-8 0,-5 0 11 0,0 5-11 16,-6 0 0-16,-5 0 0 0,5 0-12 0,-11 5 3 31,0 0-19-31,0 0-3 0,5 5-1 0,-11-5-664 0</inkml:trace>
  </inkml:traceGroup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13.2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6AC91A-3F3C-4985-8517-D0547D875659}" emma:medium="tactile" emma:mode="ink">
          <msink:context xmlns:msink="http://schemas.microsoft.com/ink/2010/main" type="inkDrawing" rotatedBoundingBox="11609,13837 13426,13323 13771,14539 11953,15053" semanticType="connector" shapeName="Other"/>
        </emma:interpretation>
      </emma:emma>
    </inkml:annotationXML>
    <inkml:trace contextRef="#ctx0" brushRef="#br0">-6 121 1029 0,'0'0'45'0,"0"0"11"0,0 0-45 0,0-10-11 15,0-5 0-15,0 5 0 0,6-5 8 0,-1 5-8 16,-5 10 12-16,0-10-4 0,0 0-23 0,0-5-5 16,0 5 0-16,0 0-1 0,0 0 33 0,0 10 6 0,0 0 2 0,0 0 0 15,0 0 56-15,0 0 11 0,0 0 2 0,0 0 1 16,0 0-4-16,0 0-1 0,0 0 0 0,0 0 0 16,0 0-25-16,0 0-6 0,0 0-1 0,0 15 0 15,6 0-29-15,-6 0-7 0,6-5-1 0,-6 5 0 16,5 0-5-16,1 0-2 0,0 5 0 0,-6 0 0 15,0 0 17-15,0 6 3 0,0 4 1 0,0 5 0 16,0 0 16-16,-6 0 3 0,0 6 1 0,1-1 0 16,-1 0-14-16,6 0-2 0,-6 0-1 0,1-4 0 15,10 4 0-15,1-5 0 0,-6 0 0 0,6-5 0 16,5 1-33-16,-5-6 0 0,5 0 0 0,0 5-12 16,1 0 12-16,-1 0 0 0,6 0 12 0,-6 6-12 15,6-6 16-15,0 0-3 0,-6 0-1 0,6-5 0 16,-5 5 1-16,5-4 0 0,0-1 0 0,5-10 0 15,-5 5-13-15,6-5 0 0,-1-5 0 0,7-5 0 0,-1 0-19 16,6-5-3-16,-6-5-1 0,6-5 0 0,0 0 23 0,6 0 0 16,-1-10 0-16,1-5 0 0,-1 5-19 15,1-6 4-15,5-4 1 0,0 5 0 0,-5-5 22 0,-6 0 5 16,6 0 1-16,-12-1 0 0,6 1-5 0,-17 0-1 16,5 5 0-16,-5-5 0 0,-5 5-8 0,-1 5 0 15,-5-6 0-15,-6 6 0 0,0-5 0 0,0 0-14 16,0 0 3-16,0 0 1 0,0 0 10 0,-6 5 0 15,0-6 0-15,1 6 0 0,-1-5-21 0,0 0-3 16,-5 5 0-16,5-5 0 0,-5 5 24 0,5 0 0 16,1-1-9-16,-1 1 9 0,0 0 0 0,1 5 0 15,-1-5 0-15,0 5 9 0,6 0-9 0,0 5 0 0,0 10 0 16,-5-5 8-16,-6-5 5 0,11 10 1 16,0 0 0-16,0 0 0 0,0 0-6 0,0 0-8 0,0 0 11 0,0 0-11 15,0 0 13-15,0 0-4 0,0 0-1 0,0 0 0 16,0 0-8-16,0 0-12 0,0 0 2 0,0 0 1 15,0 0 9-15,0 0 0 0,0 0 0 0,0 0-8 16,16 5 8-16,-16-5 0 0,0 0 0 0,12-5 0 16,-1 5 0-16,0 0 0 0,1-5 0 0,-12 5 0 15,11 0 0-15,6-5 0 0,-6 0 0 0,1 5 8 16,-12 0 0-16,11-5 1 0,0 5 0 0,6-5 0 16,0 5-1-16,0 0 0 0,0-5 0 0,0 0 0 15,-6 5-8-15,12 0 12 0,0 0-12 0,-1 0 12 16,1-5-12-16,0 5 0 0,5-5 9 0,6-1-9 15,-6 1 0-15,6 0 0 0,6-5 0 0,5 5 0 16,-6 0-24-16,7 0 0 0,-12-5 0 0,11 0 0 16,0 5-32-16,-5-5-7 15,-1 0-1-15,1 0-972 0</inkml:trace>
  </inkml:traceGroup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49.2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3B45FB-F2F6-4AE0-B878-91D81EE3BAFE}" emma:medium="tactile" emma:mode="ink">
          <msink:context xmlns:msink="http://schemas.microsoft.com/ink/2010/main" type="inkDrawing" rotatedBoundingBox="12211,8565 19937,8672 19936,8752 12210,8645" semanticType="connector" shapeName="Other">
            <msink:sourceLink direction="with" ref="{872DEA69-9960-4C73-905D-2C3A7B244703}"/>
            <msink:sourceLink direction="with" ref="{6C10E07B-992A-4A74-9086-624107B985B3}"/>
          </msink:context>
        </emma:interpretation>
      </emma:emma>
    </inkml:annotationXML>
    <inkml:trace contextRef="#ctx0" brushRef="#br0">-7 46 633 0,'0'0'56'0,"0"-10"-44"16,0-5-12-16,0 5 0 0,0 10 66 0,0 0 11 16,0 0 3-16,0 0 0 0,0 0-36 0,11-5-6 15,1 0-2-15,-12 5 0 0,0 0-18 0,17 0-4 0,11 0-1 0,0 5 0 16,1 0 7-16,5-5 2 15,5 0 0-15,6 0 0 0,1 5-8 0,10-5-2 0,1 0 0 16,5 5 0-16,0 0 16 0,12-5 2 0,-1 0 1 16,12 0 0-16,5-5 3 0,7-5 1 0,10 10 0 15,1-5 0-15,5 5 4 0,0-5 1 0,6 5 0 0,-1 0 0 16,7-5-24-16,-1 5-5 0,12 5-1 0,5-5 0 16,-5 0-10-16,5 0 0 0,6 0 0 0,0 5 8 15,12 0 4-15,-1-5 0 0,6 5 0 0,0-5 0 16,0 5-3-16,6 0 0 0,-12 0 0 0,6 0 0 15,0 0-9-15,6 5 8 0,5-5-8 0,-5 0 8 16,0 5-8-16,-1-5 0 0,18-5 0 0,-6 5 0 16,-6 0-15-16,-5 0-5 0,-1-5 0 0,1 5-1 15,0-5-1-15,-6 5 0 0,-23-5 0 0,6 0 0 16,-5 0 2-16,-12 5 0 0,-6-5 0 0,-5 0 0 16,-12 5-22-16,-5-5-4 0,-6 0-1 15,0 0-372-15,1 0-74 0</inkml:trace>
  </inkml:traceGroup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50.45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A027B2C-1426-4AFC-85C3-0316DBA42A63}" emma:medium="tactile" emma:mode="ink">
          <msink:context xmlns:msink="http://schemas.microsoft.com/ink/2010/main" type="inkDrawing" rotatedBoundingBox="16240,8166 16498,8822 15938,9043 15680,8386" shapeName="Other"/>
        </emma:interpretation>
      </emma:emma>
    </inkml:annotationXML>
    <inkml:trace contextRef="#ctx0" brushRef="#br0">0 55 864 0,'0'0'38'0,"0"0"8"0,5-15-37 0,1 5-9 0,0 0 0 0,-1 0 0 15,7 5 72-15,-1 5 12 0,0 0 2 0,12-5 1 16,-6 5-70-16,0 0-17 0,5 0 0 0,1 5 0 15,11 0 0-15,0 0 0 0,0 0 0 0,5 5 0 16,1 0 0-16,-6-5-9 0,-6 5 1 0,0 0 0 16,1 6 0-16,-7 4 0 0,-5-5 0 0,0 5 0 15,-5 0 8-15,-1 5 0 0,-5 10 0 0,-1-10 8 16,-5 11 26-16,-5-6 6 0,-1 5 0 0,-5-5 1 16,-1 0-1-16,1 0 0 0,-12 1 0 0,6-1 0 15,-5-5-11-15,-1-5-2 0,-5 0-1 0,0 0 0 16,-1-5-11-16,1 5-3 0,-6-5 0 0,6 1 0 15,5 4-110-15,1-5-22 0,-29 15-5 16,11-5-1-16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5.2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72BACC-7D5B-40EC-B966-1A840C6B42B2}" emma:medium="tactile" emma:mode="ink">
          <msink:context xmlns:msink="http://schemas.microsoft.com/ink/2010/main" type="inkDrawing" rotatedBoundingBox="11775,11842 20556,5118 23964,9568 15183,16293" semanticType="connector" shapeName="Other">
            <msink:sourceLink direction="with" ref="{90D53818-181A-4897-B177-E4E51043209F}"/>
            <msink:sourceLink direction="with" ref="{A884330D-ABED-495D-ADCC-80262D071D08}"/>
          </msink:context>
        </emma:interpretation>
      </emma:emma>
    </inkml:annotationXML>
    <inkml:trace contextRef="#ctx0" brushRef="#br0">3990-3129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    <inkml:trace contextRef="#ctx0" brushRef="#br0" timeOffset="5791.385">4486-2989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</inkml:traceGroup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50.8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94E9A5-B62D-4509-BFE2-F4E84F00E934}" emma:medium="tactile" emma:mode="ink">
          <msink:context xmlns:msink="http://schemas.microsoft.com/ink/2010/main" type="inkDrawing" rotatedBoundingBox="16702,10536 16744,9967 17110,9994 17068,10563" shapeName="Other"/>
        </emma:interpretation>
      </emma:emma>
    </inkml:annotationXML>
    <inkml:trace contextRef="#ctx0" brushRef="#br0">164 7 1094 0,'0'-5'48'0,"0"5"11"16,5-5-47-16,-5 5-12 0,0 0 0 0,17 0 0 16,6 10 80-16,-1 0 13 0,-5 5 3 0,6 5 1 15,-6 0-73-15,6 6-14 0,-6 4-10 0,0 0 12 0,-6 5-12 0,6 0 0 16,-11-5 0-16,-1 1 0 15,-5-1 0-15,0-5 0 0,-5 0 0 0,-12 0 8 0,-6-5-8 0,-5 5 0 16,-18-4 0-16,1-1 8 0,-6 5-17 16,0-10-4-16,-5 5-1 0,-6-5-630 15</inkml:trace>
  </inkml:traceGroup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52.1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250618F-41FF-4B1F-AFEC-8AC418AE44D8}" emma:medium="tactile" emma:mode="ink">
          <msink:context xmlns:msink="http://schemas.microsoft.com/ink/2010/main" type="inkDrawing" rotatedBoundingBox="15870,5202 15958,3850 16522,3887 16433,5239" shapeName="Other"/>
        </emma:interpretation>
      </emma:emma>
    </inkml:annotationXML>
    <inkml:trace contextRef="#ctx0" brushRef="#br0">159 0 806 0,'0'0'72'0,"0"0"-58"15,22 5-14-15,6 0 0 0,6 5 69 0,6 5 11 16,0 0 3-16,5 16 0 0,6-1-42 0,-6 10-8 15,-5 5-1-15,-6 5-1 0,-1 11-8 0,-10-1-2 16,-6 5 0-16,-11 6 0 0,-6-1-10 0,-6 1-3 16,-11-1 0-16,-11 5 0 0,-12-9-8 0,-5 4 8 15,-17-5-8-15,-12 6 8 0,-5 4-8 0,-6-4 0 16,0-1-10-16,-11 0-580 0</inkml:trace>
  </inkml:traceGroup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51.73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8E6EA5-7CD1-4821-9937-597C8E42E5AF}" emma:medium="tactile" emma:mode="ink">
          <msink:context xmlns:msink="http://schemas.microsoft.com/ink/2010/main" type="inkDrawing" rotatedBoundingBox="15802,6650 16163,5561 16424,5648 16063,6736" shapeName="Other"/>
        </emma:interpretation>
      </emma:emma>
    </inkml:annotationXML>
    <inkml:trace contextRef="#ctx0" brushRef="#br0">362 34 172 0,'0'0'16'0,"12"-5"-16"0,5 0 0 0,0-5 0 0,-6-1 155 0,12 11 28 16,-7-5 5-16,1 10 2 0,-5 16-132 0,5 4-26 16,-6 5-6-16,-5 15-1 0,-1 5 0 0,-5 11 0 15,-5 4 0-15,-7 5 0 0,-5 6 20 0,-11-6 4 16,0-4 1-16,0-1 0 0,-6 0-30 0,0-9-5 15,-6-6-2-15,6 0 0 0,-5-10-13 0,-1 1 0 16,0-11 8-16,6-5-8 0,-5-5 0 0,-1 0-18 16,6-10 4-16</inkml:trace>
  </inkml:traceGroup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55.08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1834290-5FE8-4215-A5B1-5E5D1701072E}" emma:medium="tactile" emma:mode="ink">
          <msink:context xmlns:msink="http://schemas.microsoft.com/ink/2010/main" type="inkDrawing" rotatedBoundingBox="4833,8495 12278,4787 12365,4960 4920,8668" semanticType="callout" shapeName="Other">
            <msink:sourceLink direction="with" ref="{70DC323D-1A75-411B-B524-0440D456D9CF}"/>
            <msink:sourceLink direction="with" ref="{7BA175C5-635E-42CE-A719-37DFF6A6C9D1}"/>
          </msink:context>
        </emma:interpretation>
      </emma:emma>
    </inkml:annotationXML>
    <inkml:trace contextRef="#ctx0" brushRef="#br0">0 3678 644 0,'0'0'28'0,"0"0"7"16,11-10-35-16,-11 10 0 0,11-10 0 0,1 5 0 0,5 0 58 0,-17 5 5 16,5-5 1-16,12-5 0 0,-17 10-42 0,17-5-8 15,-6-6-2-15,1 1 0 0,5 5-3 0,0-5-1 16,5 0 0-16,-5 0 0 0,6 0-8 0,0-5 0 15,5 0 0-15,-6 0 0 0,7-5 0 0,-1 0 0 16,6 0 0-16,0-6 0 0,0 1 24 0,5 5 2 16,-5-10 1-16,6 5 0 0,11 0 15 0,0-5 3 15,0-6 1-15,5 1 0 0,1 5-2 0,-1 0-1 16,1 0 0-16,5-5 0 0,6-6-27 0,0-4-4 16,5 0-2-16,1 0 0 0,11-1-10 0,-6 1 12 15,0 5-12-15,11 0 12 0,-5-1-12 0,0-4 0 16,-6 10 0-16,0-5 8 0,1 0-8 0,-1-1 0 0,0 1 0 15,0 0 8-15,0 5-8 0,6 5 0 16,-6-6 0-16,1 1 0 0,-1-5 0 0,0 0 0 0,-6 0 0 16,7-6 8-16,-1 1-8 0,6-5 12 0,16 0-12 0,-4-1 12 15,10-4-12-15,0 5 0 0,-5-1 0 0,6-4-11 16,5 0 19-16,-6 0 3 0,6-1 1 0,-5 1 0 16,-1 10-12-16,-5-6 0 0,-6 6 0 0,0-5 0 15,0-5 0-15,-11 9 0 0,0-4 0 0,6 5 0 16,-1 0 0-16,1 4 0 0,-7-9 0 0,1 5 0 15,-6 5 0-15,-5 4 0 0,5 1 0 0,6-5 0 16,0 5 0-16,5-5 0 0,1 4 0 0,5 1 0 16,-11 10 0-16,5-10 0 0,-11 5 0 0,1-5 0 15,4 9 0-15,-4-9 0 0,4 0 0 0,1 0 0 16,0 0 0-16,-6 0 0 0,0-1 0 0,1 1 0 16,-7 0 0-16,1 5 0 0,-12 5 0 0,0 0 0 15,-5-1 0-15,-12 1 0 0,0 5 0 0,-5 0 0 0,-6 10 0 16,-6 5 0-16,-11 0 0 0,0 5 0 15,-6 5-148-15,-11-5-36 0,0 0-6 0,-34 35-2 0</inkml:trace>
  </inkml:traceGroup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56.34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3541405-CE6B-410E-ACAF-B29E96954065}" emma:medium="tactile" emma:mode="ink">
          <msink:context xmlns:msink="http://schemas.microsoft.com/ink/2010/main" type="inkDrawing" rotatedBoundingBox="4845,8643 12158,6715 12251,7067 4938,8994" semanticType="verticalRange" shapeName="Other">
            <msink:sourceLink direction="with" ref="{6463E5D9-92EC-4C2F-AF2E-CF199EF0F5E8}"/>
            <msink:sourceLink direction="with" ref="{CA8056A5-A731-4152-8358-0067D2E67079}"/>
          </msink:context>
        </emma:interpretation>
      </emma:emma>
    </inkml:annotationXML>
    <inkml:trace contextRef="#ctx0" brushRef="#br0">0 1818 637 0,'0'0'28'0,"0"0"6"0,0 0-34 0,6-5 0 0,-6-5 0 0,5 5 0 16,-5 5 43-16,6-10 1 0,0 0 1 0,-1 0 0 16,-5 10-19-16,12-10-4 0,-7 5-1 0,6-5 0 0,1 5-32 0,-1 0-6 15,-5 0-2-15,5 0 0 0,-11 5 19 16,17 0 0-16,-17 0 0 0,11 0 0 0,6-5 0 15,-17 5 0-15,12 0 0 0,-12 0 0 0,0 0 21 16,11 0 8-16,6 0 2 0,-17 0 0 0,0 0-19 0,11-5-3 16,-11 5-1-16,12-5 0 0,-12 5 3 0,11 0 0 15,-11 0 0-15,11-5 0 0,-11 5 21 0,6-10 4 16,-1 4 0-16,-5 6 1 0,0 0-14 0,0 0-3 16,12-5-1-16,-12 5 0 0,11-5-6 0,-11 5-1 15,11-5 0-15,6 0 0 0,-11 5-2 0,5-5-1 16,1 0 0-16,-1 0 0 0,0 0-9 0,1 0 0 15,-12 5 0-15,17-5 8 0,-6 5-8 0,0-5 12 16,0 0-12-16,1 0 12 0,5 0-4 0,-6 0-8 16,0 0 12-16,6-5-4 0,0 5-8 0,0-5 12 15,0 5-12-15,6-5 12 0,-1 5-12 0,7-5 12 0,5 0-12 0,0 0 12 16,0 0-12-16,5 0 0 0,1-1-12 16,-6 1 12-16,5 0 0 0,1 0 0 0,-6 0 0 0,0 0 0 15,0 5 0-15,5-5 0 0,1 0 0 0,-6 0 0 16,5-5 0-16,1 0 0 0,5-5 0 0,0 0 0 15,1 10 8-15,5-5-8 0,-1-1 8 0,7-4-8 16,0-5 0-16,5 0 8 0,0 5-8 0,6 0 0 16,0 0 0-16,5 0 0 0,1 0 8 0,-1-6-8 15,6 6 0-15,1-5 0 0,4 0 0 0,7 0 0 16,-6 0-8-16,5 0 8 0,1-1 0 0,-1 1 0 16,1-5 0-16,-1 0 0 0,1-5 0 0,5 0 0 15,0-1 20-15,6 1 6 0,0 10 1 0,-6-10 0 16,6 5-17-16,-6 5-10 0,5-6 12 0,1 6-12 0,0-5 8 15,6 5-8-15,-1 0 0 0,0 5 0 0,-5-5 0 0,6 5 0 16,-7-1 0-16,7 1 0 0,-1 0 0 0,-5 0 0 16,0 5 0-16,-6 0 0 0,0-5 0 0,-5 10-12 15,-6 0 0-15,-1 0 0 0,1-5 12 0,0 0 16 16,6-1-3-16,-7 1-1 0,7 0 7 0,-6 5 1 16,0-5 0-16,-6 5 0 0,6-5-20 0,-6 0 0 15,6 0 0-15,-1 0 0 0,1 5 0 0,0 0-16 16,-6 0 4-16,6 0 0 0,0-1-10 0,-12 6-2 15,-5 5 0-15,0-5 0 16,-6 5-28-16,-5-5-7 0,-6 5-1 0,0 0 0 0</inkml:trace>
  </inkml:traceGroup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59.21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70BD12-447D-4B28-AF5A-E977C132EBE2}" emma:medium="tactile" emma:mode="ink">
          <msink:context xmlns:msink="http://schemas.microsoft.com/ink/2010/main" type="inkDrawing" rotatedBoundingBox="4414,8788 11949,11019 11910,11152 4375,8921" semanticType="callout" shapeName="Other">
            <msink:sourceLink direction="with" ref="{31EB885B-091B-47A7-A362-CBF571F7FD9F}"/>
            <msink:sourceLink direction="with" ref="{CE499D0F-CA47-456F-B340-93FC8B4265A3}"/>
          </msink:context>
        </emma:interpretation>
      </emma:emma>
    </inkml:annotationXML>
    <inkml:trace contextRef="#ctx0" brushRef="#br0">0 12 601 0,'0'0'26'0,"6"-5"6"0,-1-10-32 0,7 10 0 16,-1 0 0-16,0 0 0 0,1 5 30 0,5 0-1 16,-6 0 0-16,6 5 0 0,5-5-17 0,1 10-4 15,0-5-8-15,11 5 12 0,0-5 20 0,-6 0 4 16,11 5 1-16,1 0 0 0,0 5 5 0,5-5 1 16,6 6 0-16,0-1 0 0,-1 5-11 0,1 0-3 15,6 0 0-15,0 5 0 0,-1 0-7 0,12 0-2 16,0 1 0-16,11-1 0 0,0-5 3 0,6 0 0 0,0 5 0 15,0 5 0-15,-6-5-15 0,6 0-8 0,-6 1 8 16,6-1-8-16,-1 0 8 0,7 0-8 0,-1 5 8 0,-5 0-8 16,-6 0 0-16,6-4 8 0,-6 4-8 0,1 0 0 15,-12-5 16-15,5 0-2 0,1 0 0 0,5 0 0 16,-11-4-14-16,-1 4 0 0,1-5 0 0,6 5 0 16,-1 0 8-16,1 0-8 0,-1-5 0 0,1 0 9 15,-6-4-9-15,5 4 0 0,1-5 0 0,-6 0 0 16,11 0 0-16,-11-5 0 0,0 0 8 0,5 5-8 15,1-5 16-15,-6 5-3 0,-1-10 0 0,-4 0 0 16,-7 5-4-16,1 0-1 0,-6 0 0 0,0 6 0 16,-1-6 0-16,1 5 0 0,0 0 0 0,0-5 0 15,0 5-8-15,0 0 0 0,0 5 0 0,0-5 0 0,-6 5 0 16,0 0 0-16,0 0 0 0,-5 1 0 0,5-1 0 0,1 5 0 16,-1-5 0-16,-6-5 0 0,1 0 0 0,5 0 0 15,0-5 0-15,1 0 0 0,-7 0 0 0,7 0 0 16,-1-5 0-16,0 0 8 0,-5 0-8 0,5 0 0 15,-11 1 0-15,0-1 0 0,0 0 0 0,0 0 0 16,-1 5 0-16,-4-5 0 0,5 5 8 0,-6-5 0 16,6 5 0-16,-6 0 0 0,0 0-8 0,1 0 8 15,-1 0-8-15,0 0 8 0,1 0-8 0,-7 5 12 16,6-10-12-16,-5 5 12 0,5 0-12 0,-5 0 0 16,5-5 0-16,-5 5 0 0,5 1 0 0,0-1 0 15,1 0 0-15,-7-5 0 0,12 5 0 0,-11-5 8 0,5 5 0 0,0-5 0 16,-5 5-8-16,5 0 0 0,1 0-12 0,-7 0 12 15,1 0 0-15,-6 0 0 0,5 0 0 0,-5 0 12 16,0 5-12-16,6-5 0 0,0 0-12 0,-1 1 12 16,1-1 0-16,-6 0 0 0,5 0 0 0,1 0 0 15,5-5 0-15,-5 5 0 0,0 0 0 0,-1 0 0 16,1 0 0-16,-1 5 0 0,1 0 0 0,0 0 0 16,5 0 0-16,0 0 0 0,6 0 0 0,6 1 0 15,-6-6 0-15,11 5 0 0,0-5 0 0,0 0 0 16,1 5 0-16,-7-5 0 0,1-5 0 0,5 5 0 15,0 0 0-15,-5 0 0 0,0-5 0 0,-7 10-469 16,7-5-90-16</inkml:trace>
  </inkml:traceGroup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4:00.10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DD34DF0-1D11-4453-B546-4683FA2350C8}" emma:medium="tactile" emma:mode="ink">
          <msink:context xmlns:msink="http://schemas.microsoft.com/ink/2010/main" type="inkDrawing" rotatedBoundingBox="5049,8915 12329,8631 12332,8711 5052,8995" shapeName="Other"/>
        </emma:interpretation>
      </emma:emma>
    </inkml:annotationXML>
    <inkml:trace contextRef="#ctx0" brushRef="#br0">0 298 403 0,'0'0'36'0,"0"0"-36"16,0 0 0-16,0 0 0 0,0 0 27 0,0 0-2 0,0 0 0 0,0 0 0 15,0 0 19-15,0 0 3 0,12-5 1 0,-1-6 0 16,6 6-5-16,-6-5-1 0,1 10 0 0,-1-5 0 16,6 0 1-16,5 5 0 0,-5 0 0 0,12 5 0 15,-1-5 5-15,12 5 0 0,5 0 1 0,6 5 0 16,17-10 1-16,11 5 0 0,6 1 0 0,5-1 0 16,6 0-13-16,12-5-2 0,5 0-1 0,6-5 0 15,5 0 5-15,0-6 1 0,6 11 0 0,1-10 0 16,-7 5-26-16,12-5-5 0,-1-5-1 0,7 0 0 15,16 5-8-15,-5 0 8 0,5 0-8 0,12 0 8 16,5 0-8-16,6 0 12 0,-6 0-12 0,6 5 12 16,6 0-12-16,-6 0 0 0,0 5 0 0,0 0 8 15,-17-5-8-15,6 0 0 0,-1 5 0 0,-16-5 0 16,-12 5 0-16,-5-5 0 0,-6-5 0 0,0 5-11 16,-11-6 11-16,0 6 0 0,0 0 0 0,-6 0 0 0,0 0 0 15,-11 0 8-15,-1 0-8 0,7-5 11 0,-6 5-11 16,5 0 12-16,-5-5-12 0,5 5 12 0,-16 0-12 0,-6 0-14 15,-6-5 3-15,-6 5 1 16,-16 0-29-16,-1 0-5 0,1 5-2 0,-17 0-418 16,-12 0-84-16</inkml:trace>
  </inkml:traceGroup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4:02.27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09AD41-DAFA-4212-98AF-742671776559}" emma:medium="tactile" emma:mode="ink">
          <msink:context xmlns:msink="http://schemas.microsoft.com/ink/2010/main" type="inkDrawing" rotatedBoundingBox="7788,6565 8097,7519 7834,7605 7525,6650" semanticType="verticalRange" shapeName="Other">
            <msink:sourceLink direction="with" ref="{6463E5D9-92EC-4C2F-AF2E-CF199EF0F5E8}"/>
          </msink:context>
        </emma:interpretation>
      </emma:emma>
    </inkml:annotationXML>
    <inkml:trace contextRef="#ctx0" brushRef="#br0">0 0 1134 0,'11'5'24'0,"12"-5"6"0,-6 5 1 0,11 5 1 0,0 0-32 0,6 5 0 0,0 10 0 0,0 6 0 16,0-1 52-16,-6 10 3 0,0 5 1 0,-5 0 0 16,-6 11 6-16,-6-6 2 0,1 5 0 0,-7 1 0 15,-5-6-42-15,-5 0-8 0,5 0-2 0,-6 1 0 16,-5 4-12-16,-1 0 0 0,-22 46 0 16,-5-21-10-16</inkml:trace>
  </inkml:traceGroup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30.10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D9D47ED-86AE-4AAC-8503-741B24E03DC6}" emma:medium="tactile" emma:mode="ink">
          <msink:context xmlns:msink="http://schemas.microsoft.com/ink/2010/main" type="inkDrawing" rotatedBoundingBox="12053,6933 12128,6995 12104,7024 12029,6962" semanticType="strikethrough" shapeName="Other"/>
        </emma:interpretation>
      </emma:emma>
    </inkml:annotationXML>
    <inkml:trace contextRef="#ctx0" brushRef="#br0">233 1845 2419 0,'0'0'53'0,"-6"-15"11"0,-5-5 3 0,0 5 1 15,-1 5-55-15,7 5-13 0,-7 5 0 0,1-5 0 16,11 5-110-16,0 0-25 0,-6 15-5 0,12 5 0 0</inkml:trace>
  </inkml:traceGroup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4:00.9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7DC557-E068-4C57-9BF2-442E26FC93EF}" emma:medium="tactile" emma:mode="ink">
          <msink:context xmlns:msink="http://schemas.microsoft.com/ink/2010/main" type="inkDrawing" rotatedBoundingBox="9561,9841 9567,9967 9563,9968 9557,9842" semanticType="callout" shapeName="Other">
            <msink:sourceLink direction="with" ref="{CE499D0F-CA47-456F-B340-93FC8B4265A3}"/>
          </msink:context>
        </emma:interpretation>
      </emma:emma>
    </inkml:annotationXML>
    <inkml:trace contextRef="#ctx0" brushRef="#br0">5 126 1555 0,'0'-15'138'0,"0"0"-110"15,0 0-28-15,0-5 0 0,0 5 94 0,-5 0 14 16,5-1 2-16,0 6 1 0,0 5-74 0,0 5-14 16,0 0-3-16,0 0-611 15,0 0-121-15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08:59.82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02BAA89-92BF-4CD8-86B0-F94DBBB80A44}" emma:medium="tactile" emma:mode="ink">
          <msink:context xmlns:msink="http://schemas.microsoft.com/ink/2010/main" type="inkDrawing" rotatedBoundingBox="13782,9940 13868,7349 14096,7356 14010,9948" shapeName="Other">
            <msink:destinationLink direction="with" ref="{D6248877-34DF-49E4-8DBE-064EBF7889E5}"/>
          </msink:context>
        </emma:interpretation>
      </emma:emma>
    </inkml:annotationXML>
    <inkml:trace contextRef="#ctx0" brushRef="#br0">16 0 1324 0,'0'0'118'0,"0"0"-94"15,0 0-24-15,0 0 0 0,0 0 32 0,0 0 3 16,0 0 0-16,0 0 0 0,0 0-3 0,0 0 0 16,0 0 0-16,0 0 0 0,0 0-16 0,12 10-3 15,-12-10-1-15,5 10 0 0,6-5 11 0,1 5 1 0,-12-10 1 16,11 5 0-16,0 5 15 0,6 0 4 0,0-5 0 0,-5 5 0 15,-1 0 8-15,0 5 3 0,1-4 0 0,-7 4 0 16,1 0-30-16,0 5-5 0,5-5-2 0,-5 10 0 16,-1-5 5-16,-5 10 1 0,0 0 0 0,0 11 0 15,0-6 0-15,-5 10 1 0,-1 0 0 0,6 11 0 16,-6-1-9-16,1 0-1 0,-1 1-1 0,6 4 0 16,-6 5-6-16,1 1-8 0,-1 4 11 0,6 0-11 15,0 6 15-15,0-1-4 0,6 11-1 0,-1-11 0 16,1 5 1-16,0 1 0 0,-1-6 0 0,1 6 0 0,-6-11-1 0,0 5 0 31,-6-4 0-31,1 4 0 0,-7 1 1 0,1-11 0 16,-6 0 0-16,6-4 0 0,-6-1-11 0,0-10 12 15,0 1-12-15,5-6 12 0,-5-5-12 0,6-5 0 16,6-10 9-16,-7 0-9 0,7-4 0 0,-1-1 0 16,0-5 0-16,6-5 8 0,0-10-8 0,0 0 0 15,0 10 0-15,0-10-8 0,0 0 0 0,0 0 0 16,0 0 0-16,0 0 0 15,0 0-40-15,0 0-8 0,17-5-2 0,-5 0 0 16,-7-10-150-16,1 0-31 0,11-15-5 0,-12-1-2 0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2.16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7731E3-ECE7-4487-B1FB-834C4EB3F42F}" emma:medium="tactile" emma:mode="ink">
          <msink:context xmlns:msink="http://schemas.microsoft.com/ink/2010/main" type="inkDrawing"/>
        </emma:interpretation>
      </emma:emma>
    </inkml:annotationXML>
    <inkml:trace contextRef="#ctx0" brushRef="#br0">282 1389 1184 0,'0'0'52'0,"-4"-8"12"0,4-4-52 0,4 0-12 15,-4 1 0-15,5-1 0 0,3-4 76 0,-3 1 13 16,4 3 3-16,4-7 0 0,-4-1-14 0,4 1-2 16,9-9-1-16,4 5 0 0,0-4-32 0,-4-1-7 15,0 1 0-15,5 0-1 0,-1-4-4 0,5 3-1 16,-1 1 0-16,1 4 0 0,-5-1-30 0,1 5-10 16,-1 3 0-16,-4 0 0 0,-5 9 10 0,1 3 0 15,-5 4 0-15,-13 0-8 0,9 15-3 0,-5 5 0 16,-4 3 0-16,-4 8 0 0,-5 5-5 0,0 3 0 15,1 0-1-15,-6 7 0 0,1 1 8 0,5 0 9 16,-1 4-13-16,0-5 5 0,5 5 8 0,-1-4-8 16,1 0 8-16,-1-8-8 0,1 0 8 0,4-12 0 15,-4 0 0-15,4-3 0 0,4-9 12 0,0 1-3 16,1 0 0-16,4-9 0 0,4 1 25 0,0-4 5 0,4-4 1 16,1-4 0-16,-5 0-4 0,9-4-1 0,0-3 0 15,0-5 0-15,0 1-8 0,4-13-2 0,-4-3 0 0,4 4 0 16,5-4 19-16,-4-5 3 0,-1-3 1 0,5-3 0 15,-1-5-2-15,-3 0 0 0,-10-4 0 0,5 1 0 16,-4-5-6-16,4 0 0 0,-5 5-1 0,1-5 0 16,-5 4-31-16,0 5-8 0,0 3 0 0,-4 4 0 15,0 7 0-15,-1 5 0 0,-3 4 0 0,4 7 0 16,-1 4-40-16,-3 5-13 16,-5 7-3-16,0 0 0 0,9 0-87 0,4 0-17 0,-13 0-4 15,4 11-790-15</inkml:trace>
    <inkml:trace contextRef="#ctx0" brushRef="#br0" timeOffset="381.1505">1827 1283 1407 0,'0'0'62'0,"0"0"14"0,0 0-61 0,0 0-15 0,0 0 0 0,0 0 0 16,0 0 110-16,-5 8 19 0,5-8 4 0,-9 12 1 15,5 3-54-15,4 1-12 0,-4 7-1 0,-1 1-1 16,10 3-12-16,-5-3-2 0,-5 7-1 0,5 0 0 16,0-4 3-16,0 4 1 0,0-3 0 0,5 3 0 15,-5-4-34-15,0 1-6 0,4-1-2 0,-8 0 0 16,-1-4-13-16,1 1 11 0,4-1-11 0,-9-3 10 16,5-1-66-16,-1 1-14 15,-3-1-2-15,3-7-1000 0</inkml:trace>
  </inkml:traceGroup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4:04.30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1A5FB83-7CBB-4AE5-BC48-0F68384A7FCD}" emma:medium="tactile" emma:mode="ink">
          <msink:context xmlns:msink="http://schemas.microsoft.com/ink/2010/main" type="inkDrawing" rotatedBoundingBox="4288,10119 4371,11251 3473,11317 3391,10184" semanticType="callout" shapeName="Other">
            <msink:sourceLink direction="with" ref="{53ED1447-E3A7-4790-BCE2-6EFBF2F97264}"/>
          </msink:context>
        </emma:interpretation>
      </emma:emma>
    </inkml:annotationXML>
    <inkml:trace contextRef="#ctx0" brushRef="#br0">872 46 1256 0,'-22'-10'56'0,"11"0"11"0,-6 0-54 0,0 0-13 0,0 5 0 0,-6 5 0 15,-11 0 49-15,0 5 7 0,0 0 2 0,-5 5 0 16,-7 0-40-16,1 5-8 0,0 0-2 0,0 5 0 16,-6 0-8-16,-6 6 0 0,6-1 0 0,0 5-11 15,6-5 11-15,6 5 0 0,-1 0 8 0,6-5-8 16,11 1 17-16,1-1-1 0,11-5 0 0,-1 5 0 16,1-5-8-16,17 5-8 0,11-5 12 0,-1 5-12 15,-4-4 8-15,16-1-8 0,6 5 0 0,0-5 0 16,6 5 10-16,5-5-10 0,0 0 8 0,6 5-8 15,5 1 20-15,-5-1-2 0,-11 5 0 0,0 0 0 16,-1 5 9-16,-5 0 1 0,-11-4 1 0,-1 4 0 16,1-5 10-16,-6 5 1 0,-6-10 1 0,-11 0 0 15,-5-5 8-15,5 6 2 0,-6-11 0 0,-5 5 0 16,-6-5 4-16,0-5 1 0,0 5 0 0,-6-10 0 16,-11 5-29-16,6-10-6 0,0 5-1 0,5-5 0 0,6 0-28 15,-6 0-7-15,-22-5-1 0,11-5-1020 16</inkml:trace>
  </inkml:traceGroup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4:06.61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97F23A-5A29-4CC3-83BC-0AEB5009EED8}" emma:medium="tactile" emma:mode="ink">
          <msink:context xmlns:msink="http://schemas.microsoft.com/ink/2010/main" type="inkDrawing" rotatedBoundingBox="2986,11541 4023,11214 4048,11294 3012,11620" semanticType="callout" shapeName="Other">
            <msink:sourceLink direction="with" ref="{2D757078-0A7A-4B7C-AB87-0BFBEEF445D6}"/>
            <msink:sourceLink direction="with" ref="{1357D895-6A95-4013-9CD2-9D92C447E813}"/>
          </msink:context>
        </emma:interpretation>
      </emma:emma>
    </inkml:annotationXML>
    <inkml:trace contextRef="#ctx0" brushRef="#br0">1029 0 756 0,'0'0'33'0,"0"0"7"0,0 0-32 0,0 0-8 0,0 0 0 0,0 0 0 16,0 0 25-16,0 0 3 0,0 0 1 0,0 0 0 15,12 10-10-15,-12-10-3 0,0 0 0 0,0 0 0 16,0 0-16-16,0 10 0 0,-6 0 0 0,-5 0 0 16,11-10 19-16,0 0 0 0,-6 10 0 0,-5 0 0 15,-18-5 21-15,13 5 4 0,-1-5 0 0,-6 0 1 16,-11 5 2-16,-6 5 0 0,12-5 0 0,-6 5 0 16,-5 6 16-16,-7-6 3 0,1 5 1 0,6-5 0 15,5 0-15-15,0 0-2 0,-6-5-1 0,6 0 0 16,6 0-19-16,0 0-4 0,-6-5-1 0,0 0 0 0,-6 0-14 15,6 5-3-15,12-5-8 0,-18-5 12 0,0 5-12 0,6 0-15 16,12 0 3-16,-1-5 1 16,-22 6-63-16,17-6-13 0,5-6-2 0</inkml:trace>
  </inkml:traceGroup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4:01.8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EC61C49-317D-4E42-ADAD-2F2E33E7C482}" emma:medium="tactile" emma:mode="ink">
          <msink:context xmlns:msink="http://schemas.microsoft.com/ink/2010/main" type="inkDrawing" rotatedBoundingBox="8709,8239 8947,7157 9519,7282 9282,8364" shapeName="Other"/>
        </emma:interpretation>
      </emma:emma>
    </inkml:annotationXML>
    <inkml:trace contextRef="#ctx0" brushRef="#br0">-40-1148 748 0,'0'0'67'0,"0"0"-54"0,0 0-13 0,0 0 0 16,0 0 63-16,12-10 9 0,-7-6 3 0,6 6 0 15,-5 0-34-15,5 5-6 0,1-5-2 0,5 5 0 0,-6-5-5 0,6 5 0 16,6 0-1-16,5 5 0 0,0 5-12 0,0 0-3 16,1 5 0-16,5 5 0 15,0 0 0-15,-6 6 0 0,0 4 0 0,-5 5 0 16,-1 5 1-16,1 5 0 0,-12 0 0 0,1 6 0 15,-7-6-5-15,-5 5-8 0,-5 0 11 0,-12 6-11 16,-12-1 17-16,-5 0-3 0,-11 0-1 0,-6 1 0 16,-5-1 17-16,-12-5 3 0,0 6 1 0,0-1 0 15,0-10-34-15,-5 0 0 0,-6 5 0 0,-1 1-686 16</inkml:trace>
  </inkml:traceGroup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4:01.2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2CD2A03-8367-413A-B207-FF74804A54B5}" emma:medium="tactile" emma:mode="ink">
          <msink:context xmlns:msink="http://schemas.microsoft.com/ink/2010/main" type="inkDrawing" rotatedBoundingBox="8933,7975 8994,7684 9002,7686 8941,7977" semanticType="verticalRange" shapeName="Line">
            <msink:sourceLink direction="with" ref="{CA8056A5-A731-4152-8358-0067D2E67079}"/>
          </msink:context>
        </emma:interpretation>
      </emma:emma>
    </inkml:annotationXML>
    <inkml:trace contextRef="#ctx0" brushRef="#br0">-91-460 1324 0,'12'-65'59'0,"-12"35"12"0,5 0-57 0,7-6-14 16,-7-4 0-16,7 10 0 15,-7 5-46-15,1 5-12 0,-6 5-2 0,0 15-296 16,0 0-60-16</inkml:trace>
  </inkml:traceGroup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53.3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AC6ED2C-15CD-4CC5-8506-553950AD2366}" emma:medium="tactile" emma:mode="ink">
          <msink:context xmlns:msink="http://schemas.microsoft.com/ink/2010/main" type="inkDrawing" rotatedBoundingBox="4699,8284 5116,9034 4653,9291 4235,8542" semanticType="callout" shapeName="Other"/>
        </emma:interpretation>
      </emma:emma>
    </inkml:annotationXML>
    <inkml:trace contextRef="#ctx0" brushRef="#br0">39 448 1209 0,'-11'-41'108'0,"11"26"-87"16,-11-10-21-16,11 5 0 0,-6-5 63 0,0 5 8 16,1 5 1-16,5 0 1 0,11 0-8 0,-5 4-1 15,11 11-1-15,0 5 0 0,5 1-47 0,7 4-16 16,-1 0 9-16,6 5-9 0,-6 0 0 0,0 5 0 16,1 0 0-16,5 0 0 0,-6-5 0 0,-6 5 0 15,-5 0 0-15,0 1-11 0,-5-6 11 0,-7 0-12 0,-5 5 12 16,0-5-12-16,0 0 12 0,0-5 0 0,-11 5 0 0,0-10-8 15,-1 5 8-15,1-5 0 0,-12-5 0 0,7 5 0 16,-1-5 8-16,-6-5-8 0,6 0 8 0,-6-5-8 16,12-5 8-16,-6 0-8 0,6-5 10 15,-1-5-10-15,1-5 12 0,5-6-3 0,6 1-1 0,0-10 0 16,12-5-8-16,-1-1 0 0,0 6 0 0,6 5 0 16,0 5 0-16,0 5 0 0,0 4 0 0,0 6 0 15,0 0 8-15,6 10 7 0,-1 5 1 0,1 5 0 16,-6 10-28-16,0 5-4 0,6 5-2 0,-1 11 0 15,1 9 18-15,5 5 0 0,0 10 11 0,-5 1-11 16,-6 4 19-16,6-5-3 0,-6 1-1 0,-6-1 0 16,6-5-6-16,-6-5-1 0,-5-4 0 0,-1-1 0 15,1-5-8-15,-12-5 0 0,1-5 0 0,-1-5 0 16,-5 0 0-16,-6-4 0 0,0-6 0 0,-11 0 0 0,5-5 0 16,0-5 0-16,-5-5 0 0,0-5 8 0,-12 0-8 0,6-6 10 15,6 1-10-15,0-10 10 0,0 0 6 0,5-5 2 16,6-5 0-16,0 0 0 0,6-1-8 0,5-4-2 15,12-5 0-15,-1 5 0 0,7-6-8 0,5 6 0 16,5 5 0-16,1 5-11 0,-1 5 11 0,1 5-10 16,0 10 10-16,-1 5-10 0,1 0 10 0,-6 10 0 15,6 5 0-15,5 5-8 0,-11 10 8 0,5 0 0 16,-5 5 0-16,0 5-8 0,-5 1 8 0,-7-1 0 16,1-5 0-16,0 5 0 0,-6-5 0 0,-6 0 0 15,0-4 0-15,-5-6 0 0,5-5 0 0,-5 5 0 16,-6-5 0-16,-6-5 0 0,6 0 0 0,0 0 8 0,-5-5-8 0,-1 0 0 15,6-5 0-15,-5 0 0 0,5 0 0 0,-6-5 8 16,6-5-8-16,6 0 0 0,-1 5 0 0,7-5 0 31,5 10-100-31,11-10-17 0,23-20-4 0,0 5-1 0</inkml:trace>
  </inkml:traceGroup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47.8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791A1C-C3C0-4AE4-8E5F-CF50DF2C1617}" emma:medium="tactile" emma:mode="ink">
          <msink:context xmlns:msink="http://schemas.microsoft.com/ink/2010/main" type="inkDrawing" rotatedBoundingBox="12481,9090 21031,11438 20980,11623 12430,9275" semanticType="callout" shapeName="Other">
            <msink:sourceLink direction="with" ref="{6C10E07B-992A-4A74-9086-624107B985B3}"/>
            <msink:sourceLink direction="with" ref="{CE499D0F-CA47-456F-B340-93FC8B4265A3}"/>
          </msink:context>
        </emma:interpretation>
      </emma:emma>
    </inkml:annotationXML>
    <inkml:trace contextRef="#ctx0" brushRef="#br0">-5935 5680 230 0,'0'0'20'0,"0"0"-20"15,0 0 0-15,0 0 0 0,0 0 100 0,11 5 16 16,1 0 4-16,5 0 0 0,0-5-79 0,5 5-15 16,-5 0-3-16,11 0-1 0,1-5 12 0,5 10 2 15,-6-5 1-15,6 5 0 0,5 0-1 0,-5 5 0 16,0-4 0-16,0 9 0 0,6-5-5 0,-1 10-2 0,7-10 0 16,-1 5 0-16,6 5-1 0,11-5 0 0,6 0 0 0,0 1 0 15,5-1 5-15,6 0 1 0,6 5 0 16,6-5 0-16,-1 0-10 0,-5-5-3 0,11 5 0 15,0-5 0-15,12 0-21 0,-1 6 0 0,1-6 0 0,5 0 0 16,0 0 0-16,0 5 8 0,0 0-8 0,0 5 0 16,12-5 0-16,5 0 8 0,-6 11-8 0,1-6 0 15,-1 5 0-15,12 0 8 0,0 5-8 0,-1 0 0 16,1-4 0-16,-6 4 8 0,-6 5-8 0,7 0 0 16,-1-5 0-16,-6 6 0 0,6-1 0 0,0 0 0 15,-11 0 0-15,5 0 0 0,-5-4 0 0,6 4 0 16,-1-5 0-16,0 0 0 0,-5 0 0 0,-6-4-8 15,6 4 8-15,-6 0-8 0,0 0 8 0,0-5-8 16,-5 0-4-16,-1 1 0 0,1 4 0 0,-6-5 0 16,-1 0-2-16,-5 0-1 0,1 5 0 0,-1 1 0 15,-6-1 15-15,6-5 0 0,1 5 0 0,-13 0 0 0,1 6 0 16,0-11 0-16,-11 5 0 0,5-10 0 0,0 5 8 0,0 0-8 16,0-4 0-16,6-6 0 0,-6 5 12 0,0-5-2 15,-11 0 0-15,-5-5 0 0,-1 0-10 0,-6 5 0 16,6-10 0-16,-11 5 0 0,-5-5 0 0,5 6 0 15,-6-11 0-15,-6 5 0 0,-5 0 0 0,0-5 0 16,0 0 0-16,-6 5-608 0</inkml:trace>
  </inkml:traceGroup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4:00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24D48E4-29CD-4287-8508-AFA1B99DFAAB}" emma:medium="tactile" emma:mode="ink">
          <msink:context xmlns:msink="http://schemas.microsoft.com/ink/2010/main" type="inkDrawing" rotatedBoundingBox="9319,8212 9998,8954 9516,9394 8838,8653" shapeName="Other">
            <msink:destinationLink direction="with" ref="{23107228-97F5-4CB6-85EF-E5F72042E7CA}"/>
          </msink:context>
        </emma:interpretation>
      </emma:emma>
    </inkml:annotationXML>
    <inkml:trace contextRef="#ctx0" brushRef="#br0">0 38 1094 0,'17'-15'48'0,"0"10"11"15,0 0-47-15,5 0-12 0,7-5 0 0,10 10 0 0,1 10 64 16,11 0 12-16,-6 0 1 0,11 5 1 0,1 5-46 0,5 10-8 16,0 0-3-16,-11 1 0 15,6 4-5-15,-1 5-2 0,-5 0 0 0,-5 0 0 0,-12 6-5 0,-6-1-1 16,-11-5 0-16,-12 5 0 0,-5 1 10 0,-5-6 2 15,-18 5 0-15,-5-5 0 0,-6 1-8 0,-6-6-2 16,-5 5 0-16,-6-5 0 0,-5 5-10 0,-1 1 0 16,-11-6 0-16</inkml:trace>
  </inkml:traceGroup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4:01.23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3107228-97F5-4CB6-85EF-E5F72042E7CA}" emma:medium="tactile" emma:mode="ink">
          <msink:context xmlns:msink="http://schemas.microsoft.com/ink/2010/main" type="inkDrawing" rotatedBoundingBox="8851,9030 9048,9076 9037,9123 8840,9077" semanticType="callout" shapeName="Other">
            <msink:sourceLink direction="with" ref="{024D48E4-29CD-4287-8508-AFA1B99DFAAB}"/>
          </msink:context>
        </emma:interpretation>
      </emma:emma>
    </inkml:annotationXML>
    <inkml:trace contextRef="#ctx0" brushRef="#br0">5 686 1382 0,'-5'-10'123'0,"-7"-5"-99"0,-10 0-24 0,5 5 0 16,0-5 62-16,0 10 7 0,0 5 2 0,0 0 0 15,0 5-71-15,0-5 0 0,6 10-15 0,-1-5-464 16,-5 0-93-16</inkml:trace>
  </inkml:traceGroup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5:39.95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54F0FD-A231-49B6-9E3D-484840DCA20E}" emma:medium="tactile" emma:mode="ink">
          <msink:context xmlns:msink="http://schemas.microsoft.com/ink/2010/main" type="writingRegion" rotatedBoundingBox="4825,16529 33071,15342 33164,17552 4918,18739"/>
        </emma:interpretation>
      </emma:emma>
    </inkml:annotationXML>
    <inkml:traceGroup>
      <inkml:annotationXML>
        <emma:emma xmlns:emma="http://www.w3.org/2003/04/emma" version="1.0">
          <emma:interpretation id="{0F151135-5526-4680-837D-38DDE76BDEF9}" emma:medium="tactile" emma:mode="ink">
            <msink:context xmlns:msink="http://schemas.microsoft.com/ink/2010/main" type="paragraph" rotatedBoundingBox="4825,16529 33071,15342 33164,17552 4918,187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424BC3-2CD5-4CD9-8A8A-D5B2D9EA6360}" emma:medium="tactile" emma:mode="ink">
              <msink:context xmlns:msink="http://schemas.microsoft.com/ink/2010/main" type="line" rotatedBoundingBox="4825,16529 33071,15342 33164,17552 4918,18739"/>
            </emma:interpretation>
          </emma:emma>
        </inkml:annotationXML>
        <inkml:traceGroup>
          <inkml:annotationXML>
            <emma:emma xmlns:emma="http://www.w3.org/2003/04/emma" version="1.0">
              <emma:interpretation id="{DCD47603-BC6A-4A06-81CE-7478ABCE7D78}" emma:medium="tactile" emma:mode="ink">
                <msink:context xmlns:msink="http://schemas.microsoft.com/ink/2010/main" type="inkWord" rotatedBoundingBox="4825,16529 6896,16442 6968,18160 4897,18247">
                  <msink:destinationLink direction="to" ref="{3FDC4908-AF43-4C78-BD79-11A2605F3829}"/>
                  <msink:destinationLink direction="from" ref="{3FDC4908-AF43-4C78-BD79-11A2605F3829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315 191 1785 0,'0'0'79'0,"0"-5"17"0,0-5-77 16,0 10-19-16,0-10 0 0,0 10 0 0,0-5 40 0,0 5 5 15,-5-10 1-15,5 10 0 0,-12-5-10 0,1 0-3 16,0 0 0-16,-6 10 0 0,0 5-17 0,0 0-3 16,0 5-1-16,-6 5 0 0,6 5 4 0,-5 5 1 15,-1 1 0-15,1 4 0 0,-1 5 7 0,6 0 0 16,0 0 1-16,0-4 0 0,6 4-13 0,-1-5-2 16,12-5-1-16,-5-5 0 0,5-5-9 0,0 0 8 15,0-20-8-15,11 11 8 0,-11-11-8 0,11 5 10 16,6-5-10-16,0-16 10 0,6 6-2 0,0-15-8 15,-1 0 12-15,1-10-4 0,-1 0-8 0,7-10 0 16,-7-6 9-16,1 6-9 0,0 5 0 0,-1 0 0 16,1 9 0-16,-12 6 8 0,6 5-8 0,-6 5 0 15,-5 5 0-15,-6 10 0 0,0 0 14 0,0 0 2 0,6 10 0 16,-1 5 0-16,1 10-7 0,0 0-1 0,-6 6 0 16,5-1 0-16,1 0-8 0,0 0 0 0,5-5 0 15,-5 5 0-15,5-4 0 0,0-11 0 0,1 5 0 16,-7-5 0-16,7-5-8 0,4 0-4 0,1-10-1 0,0 5 0 15,-5-5-3-15,-1-5-1 0,6 0 0 0,-6-5 0 16,6 0 9-16,-5-5 8 0,-1 0-12 0,6-6 12 16,0 1 0-16,5-5-8 0,-5-5 8 0,0-5 0 15,12 5 0-15,-7-10-10 0,7-1 10 0,-1 1-8 16,0 0 8-16,6 5 0 0,-6-1 0 0,6 6 0 16,-5 5 0-16,-7 10 0 0,1 0 0 0,-1 10 8 15,-5 5 4-15,0 5 0 0,-5 5 1 0,-1 10 0 16,-5 5-1-16,-1 5 0 0,-10 6 0 0,5 4 0 15,0 5 20-15,-6 0 4 0,0 1 1 0,1-1 0 0,-7 0-6 16,1-5-2-16,0-4 0 0,-6-1 0 0,0 0-9 16,0-5-1-16,0-5-1 0,-11-10 0 0,5 0-3 0,-5-5-1 15,-12-5 0-15,6-5 0 0,0-5-14 0,-5-5 0 16,5-5 0-16,5-5 0 0,1-5 0 0,11 0-8 16,-5-5 8-16,16 0-10 15,6-6-93-15,6 6-18 0,5-5-4 0,0 5-967 0</inkml:trace>
          <inkml:trace contextRef="#ctx0" brushRef="#br0" timeOffset="-697.4373">-838-724 1450 0,'0'0'32'0,"5"-15"6"0,1 0 2 0,0 0 1 0,-1 0-33 0,7-5-8 0,-7 5 0 0,7-6 0 15,-1 6 85-15,0 5 15 0,-5 5 4 0,-6 5 0 16,0 0-67-16,0 0-13 0,0 0-2 0,0 0-1 16,11 15 18-16,-11 16 3 0,0 9 1 0,0 10 0 15,-11 5-20-15,5 16-4 0,-5 9-1 0,-6 6 0 16,0 4 22-16,0 1 5 0,0-6 1 0,0-5 0 16,0 6-24-16,0-11-5 0,12-4-1 0,-7-6 0 15,7-5-6-15,-7-4-2 0,7-6 0 0,-1-5 0 16,0 0 20-16,1-9 3 0,-1-6 1 0,6 0 0 0,-6-10-32 15,6 0 0-15,0-5 0 0,0-15 0 0,0 0 12 0,0 0-3 16,0 0-1-16,0 0 0 0,0 0-8 0,0 0 8 16,6-10-8-16,0-5 8 0,-6-5 0 0,11-5 0 15,0-5 0-15,1-5 0 0,5-1-8 0,5-9 0 16,1-5 0-16,11 5 0 0,-6-6 0 0,0 6 0 16,1 5 0-16,-1 5 0 0,0 5 0 0,-5 4 0 15,-6 11-9-15,0 5 9 0,0 5 0 0,-17 5 0 16,11 10 0-16,-5 5 0 0,-6 10 0 0,5 11 0 15,-5 4 11-15,0 5-11 0,-5 5 17 0,-1 6-3 16,6-1-1-16,0 0 0 0,0 1-13 0,0-1 9 16,6 0-9-16,-1-5 8 0,7-4-18 0,-1-6-4 15,0-5-1-15,6-5 0 16,0-5-179-16,0-4-36 0</inkml:trace>
        </inkml:traceGroup>
        <inkml:traceGroup>
          <inkml:annotationXML>
            <emma:emma xmlns:emma="http://www.w3.org/2003/04/emma" version="1.0">
              <emma:interpretation id="{56C3755B-87C7-4F64-BA7A-6106473FF46B}" emma:medium="tactile" emma:mode="ink">
                <msink:context xmlns:msink="http://schemas.microsoft.com/ink/2010/main" type="inkWord" rotatedBoundingBox="8201,16674 12687,16485 12750,17999 8264,1818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68.8214">3460 101 1566 0,'0'0'34'0,"0"0"7"0,0 0 2 0,17 0 1 0,-6-5-35 0,6-1-9 0,-6 1 0 0,6 0 0 16,-5-5 12-16,10 5 0 0,-5-5 0 0,6 0 0 15,0-5-4-15,-6 5 0 0,5-10 0 0,-5 10 0 16,0-5 0-16,-6-5 0 0,1 5 0 0,-1 0 0 16,-5-6-8-16,-1 6 0 15,-10-5 0-15,5 5 8 0,-6 0-8 0,-5 5 12 0,5 0-12 0,-5 0 12 16,-1 5 7-16,1 5 1 0,-6 0 1 0,0 0 0 16,0 10 40-16,-5 5 8 0,-1 0 2 0,0 5 0 15,1 5-36-15,-1 6-7 0,-5-1-2 0,5 10 0 16,1-5 10-16,5 5 1 0,-6 1 1 0,12-1 0 15,-1 0-24-15,1-5-5 0,5 5-1 0,1-4 0 16,10-1 2-16,1-5 0 0,5-5 0 0,1 5 0 16,-1 0-10-16,0-9 0 0,1-1-12 0,5-5-674 15,0 0-134-15</inkml:trace>
          <inkml:trace contextRef="#ctx0" brushRef="#br0" timeOffset="2445.8443">4037-10 1382 0,'0'0'123'0,"0"0"-99"16,0 0-24-16,0 0 0 0,0 0 100 0,0 15 16 15,0 5 2-15,0-5 1 0,0 10-54 0,5 0-10 16,-10 1-3-16,5 4 0 0,-6 5-6 0,6-5-2 16,-6 5 0-16,-5-5 0 0,5-4-17 0,1-1-4 15,-6 0-1-15,5 0 0 0,-5-5-10 0,-1 0-1 0,7-5-1 16,-1 0 0-16,-5-5-10 0,11-10 10 0,-6 5-10 0,6-5 10 15,0 0 0-15,0 0 0 0,-11-15 0 0,5 5 0 16,6-10 6-16,6 0 0 0,-1-10 1 0,7-5 0 16,-1 0 5-16,12-6 1 0,-1-4 0 0,1 0 0 15,-1 5-8-15,7-6-2 0,5 6 0 0,-6 5 0 16,6 5-42 0,0 10-9-16,-6 0-2 0,6 5-681 0,-11-1-137 0</inkml:trace>
          <inkml:trace contextRef="#ctx0" brushRef="#br0" timeOffset="6050.7108">4557 261 1803 0,'-6'-10'40'0,"6"10"8"0,0-10 1 0,0 10 2 0,0 0-41 0,0 0-10 15,0 0 0-15,0 0 0 0,0 0 18 0,0 0 2 0,0 0 0 0,0 0 0 16,0 0-12-16,0 0-8 0,12 5 12 0,-1-5-12 31,6 5-17-31,6 0-11 0,-6 0-1 0</inkml:trace>
          <inkml:trace contextRef="#ctx0" brushRef="#br0" timeOffset="6047.4601">4665-5 403 0,'0'0'36'0,"0"0"-36"15,11-5 0-15,0-5 0 0,12 5 192 0,-6-5 32 0,5 0 7 0,7-5 1 16,-7 0-139-16,1 5-27 0,11-11-6 0,-6 6 0 15,0-5-7-15,-5 0-1 0,5 0 0 0,-5 0 0 16,-1-5-32-16,-10-5-8 0,-1-1 0 0,0-4-1 16,1 0 17-16,-1 0 3 0,-11 0 1 0,6 0 0 15,-6-6-32-15,-6 6 0 0,6-5 0 0,-11 5 0 16,11 0 10-16,-6 4 2 0,0 1 1 0,-5 0 0 16,0 10 7-16,-1 0 2 0,7 0 0 0,-1 5 0 15,-5 10 6-15,0 0 2 0,11 5 0 0,0 0 0 16,-6 15-22-16,-5 0-8 0,-1 15 0 0,7 5 0 15,-7 5 16-15,1 6-4 0,5 4 0 0,-5 0 0 16,0 10 32-16,-1 1 7 0,-5-1 1 0,12 5 0 16,-12 1-20-16,0-1-3 0,0 0-1 0,6 1 0 15,-1-6 11-15,1 0 1 0,0 6 1 0,5-6 0 0,-5-5-31 16,5 1-10-16,0 4 0 0,-5-5 0 16,0-4-88-16,-6-6-25 0,-6 0-5 0</inkml:trace>
          <inkml:trace contextRef="#ctx0" brushRef="#br0" timeOffset="6059.1225">5128 221 1594 0,'0'0'71'0,"17"-5"14"15,0 0-68-15,0 5-17 0,0-5 0 0,6 0 0 16,5 5 59-16,-5-5 8 0,5-5 1 0,0 5 1 0,0 0-18 16,1-5-4-16,-7 0-1 0,7 5 0 0,-1-5-26 0,0 0-4 15,-5-5-2-15,-1 0 0 0,1 4-14 0,0-4 8 16,-6 0-8-16,0 0 0 0,0 0 11 0,-6 0-11 15,0 0 12-15,-5 0-12 0,0 0 12 0,-1 0-12 16,1 0 12-16,-6 0-12 0,-6 0 16 0,6 4-3 16,-5 1-1-16,-7 5 0 0,7 5 15 0,-1-5 2 15,-5 5 1-15,-6 0 0 0,5 5 5 0,-5 0 1 16,6 5 0-16,-6 1 0 0,6 4-20 0,-6 5-3 16,-6 5-1-16,6 0 0 0,0 5 2 0,0-5 0 15,0 10 0-15,0-9 0 0,0 9-14 0,6-5 0 16,0-5 0-16,5 10 0 0,0 5 0 0,1-4 0 15,5-11 0-15,5 5 0 16,1-10-151-16,0 5-33 0</inkml:trace>
          <inkml:trace contextRef="#ctx0" brushRef="#br0" timeOffset="6064.4943">6208-121 1324 0,'0'0'118'0,"-5"-10"-94"0,-7 5-24 0,1-5 0 15,0 10 160-15,0 0 27 0,-6 0 5 0,0 10 2 16,0 0-103-16,0 5-21 0,-6-5-4 0,0 11-1 16,-5-1-37-16,6 0-7 0,-7 0-1 0,1 5-1 15,0 0-7-15,-1 0 0 0,12 0-1 0,1 6 0 16,10-6 18-16,-5 0 4 0,5 5 1 0,0-5 0 0,12-5-34 0,-6 5 0 16,11-4 0-16,1-6 0 15,10 0-42-15,1-5-12 0,5 5-2 0,-5-10-992 16</inkml:trace>
          <inkml:trace contextRef="#ctx0" brushRef="#br0" timeOffset="6077.233">6842-789 1335 0,'0'0'29'0,"0"0"7"0,0 0 0 0,0 0 2 16,0 0-30-16,0 0-8 0,0 0 0 0,-6 10 0 15,1 0 110-15,-1 10 21 0,-5 5 4 0,-1 10 1 16,-5 6-15-16,0 9-2 0,-5 0-1 0,-1 10 0 16,0 6-35-16,-5 4-7 0,6 0-2 0,-7 1 0 0,1-1-40 0,5-4-8 15,6 4-2-15,0-5 0 0,1 1 4 0,-1-6 1 16,-6 0 0-16,12 1-817 15,-1-11-164-15</inkml:trace>
          <inkml:trace contextRef="#ctx0" brushRef="#br0" timeOffset="6070.8747">6463-292 1670 0,'0'0'148'0,"0"0"-118"15,0 0-30-15,0 0 0 0,0 0 98 0,11-5 14 16,1 5 2-16,5-5 1 0,0 0-86 0,5 5-17 0,6 0-3 0,1-5-1 15,-1 0-8-15,6 0 8 0,-6 5-8 0,6 0 8 32,-6-5-126-32,6 0-26 0,-11 0-4 0,5 0-2 0</inkml:trace>
          <inkml:trace contextRef="#ctx0" brushRef="#br0" timeOffset="1732.8872">2747-447 990 0,'0'0'21'0,"0"0"5"0,0 0 1 0,0 0 1 0,-5-5-28 0,5-5 0 0,-6-1 0 0,6 11 0 16,0 0 57-16,0 0 6 0,0 0 1 0,0 0 0 16,0 0-26-16,0 0-5 0,0 0-1 0,0 0 0 15,0 0-19-15,0 0-4 0,0 0-1 0,0 0 0 16,0 0 13-16,0 0 3 0,0 0 0 0,0 0 0 16,0 0 24-16,6 16 4 0,-1-1 2 0,1 10 0 15,0 0-3-15,-6 5-1 0,-6 10 0 0,0 0 0 16,1 6-27-16,-1 4-6 0,-5 0-1 0,-6 6 0 15,5 4 20-15,1 0 3 0,-6 1 1 0,0-1 0 16,6 0-4-16,0 1 0 0,-6-6 0 0,5-5 0 16,-5 0-1-16,6-4-1 0,0-1 0 0,-1-5 0 15,-5 0-16-15,6-10-3 0,0 1-1 0,-1-6 0 0,1-5-14 16,0 0 9-16,0 0-9 0,-1-5 8 0,7-5-8 16,-1 0 10-16,6-10-10 0,0 0 10 0,0 0-10 0,0 0 0 15,-11 10 0-15,11-10 8 0,0 0-8 0,0 0 0 16,0 0 0-16,0 0 0 0,0 0 0 0,0 0 0 15,0 0 0-15,-12-5 0 0,7-5 0 0,5-5 0 16,0 5 0-16,5-10 0 0,1-5 0 0,0 0 0 16,-1-5 0-16,-5-1 0 0,12-9 8 0,-7 0 2 15,1-5 1-15,5-1 0 0,1 1-22 0,4 0-4 16,-4-5-1-16,5 4 0 0,5-4-5 0,1 5-2 16,0-5 0-16,-1-1 0 15,7 6-2-15,-7-5-1 0,12 5 0 0,0-6 0 16,0 6-2-16,6-5 0 0,5 5 0 0,0 4 0 0,0 6 20 0,0 0 8 15,1 5-8-15,-1 10 8 0,-5 5-12 0,-12 0 2 0,6 5 1 0,-12-1 0 16,-5 6 9-16,6 5 0 0,-12 5 0 0,1 6 0 16,-12-11 0-16,0 10 0 0,-6 10 0 0,0 0 0 15,-11 5 0-15,0 0 12 0,-5 10-2 0,-1-5-1 16,-5 6 2-16,0-1 0 0,-12 0 0 0,6 0 0 16,-6-5 5-16,1 6 0 0,5-11 1 0,-6 5 0 15,6-5-17-15,6-5 10 0,6 0-10 0,-1-5 8 16,6 5-23-16,6-5-5 0,-1-4 0 0</inkml:trace>
        </inkml:traceGroup>
        <inkml:traceGroup>
          <inkml:annotationXML>
            <emma:emma xmlns:emma="http://www.w3.org/2003/04/emma" version="1.0">
              <emma:interpretation id="{C204B210-2B8F-4E04-96A8-3A79024EC552}" emma:medium="tactile" emma:mode="ink">
                <msink:context xmlns:msink="http://schemas.microsoft.com/ink/2010/main" type="inkWord" rotatedBoundingBox="13771,16401 18813,16189 18896,18151 13854,1836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086.7308">7956-171 1216 0,'11'-15'54'0,"1"5"11"0,-7-5-52 0,12 5-13 16,0 0 0-16,0 0 0 0,0 0 109 0,0 0 19 16,6 0 4-16,-1 5 1 0,-5-1-44 0,0 12-9 15,0-1-1-15,-5 5-1 0,5 5-48 0,-1 5-10 16,-4 5-1-16,-7 5-1 0,1 5-18 0,-6 0 0 15,0 6 0-15,0 4 0 0,-11-5 9 0,-1 5-1 16,7-4-8-16,-6-1 12 0,-1 0 3 0,7 0 0 16,-1-10 0-16,0 1 0 0,1-6 17 0,-1-5 3 15,0-5 1-15,6 0 0 0,0-15-26 0,0 0-10 0,0 0 8 0,0 0-8 16,0 0 19-16,0 0-2 0,6-10 0 0,-6-5 0 16,6-5 11-16,-1-5 1 0,7-1 1 0,-7-4 0 15,7-5-6-15,-1 0-2 0,6-5 0 0,5-1 0 16,1 1-10-16,0 0-3 0,-1 0 0 0,7 5 0 15,5-6-9-15,-1 6 0 0,-4 5 0 0,-1 10 0 16,6 5 0-16,-11 5 0 0,5 5-8 0,-11 5 8 16,0 5 0-16,0 10 0 0,0 5 0 0,-6 0 0 15,6 10 0-15,-11 0-11 0,-1-4 11 0,1 4-8 16,0 0 8-16,-1 0 0 0,-5 0 0 0,6 0 0 16,-6-4 0-16,0-1 0 0,0 0 0 0,-6-5 0 15,6-5 0-15,-5 5 0 0,5-10 0 0,-6 0 0 0,6-10 0 16,0 0 0-16,0 0 0 0,0 0 0 0,0 0 0 0,0 0 0 15,0 0 0-15,0 0 0 0,11-10 0 16,1-5 0-16,-7 0 0 0,12-10 11 0,0 0-11 0,0-5 0 16,0-6 0-16,6-4 0 0,5 0 0 0,0-5 0 15,1-6 0-15,-1 6 0 0,0 0 0 0,6 5 0 16,-11 5 0-16,-1 4 0 0,1 6 0 0,-6 5 8 16,0 15 2-16,-6 0 0 0,-11 5 2 0,6 15 1 15,-1 5 0-15,-5 5 0 0,0 1-13 0,-5 9 0 16,-1 5 0-16,0-5 0 0,1 5 0 0,-1 6 8 15,1-6-8-15,-1 0 0 0,0 0 0 0,1 0-16 16,5 6 1-16,0-1-751 0,0-10-150 16</inkml:trace>
          <inkml:trace contextRef="#ctx0" brushRef="#br0" timeOffset="6091.37">9777-45 1566 0,'6'-30'69'0,"-1"20"15"0,7-6-68 0,-1 1-16 0,-5 0 0 0,5 0 0 15,-5 0-22-15,-1 5-8 0,1-5-2 0,-6 0 0 16,0-5 32-16,0 5 0 0,-6 5 0 0,1 0 0 16,-1 0 20-16,0 5 9 0,6 5 3 0,-11 0 0 15,-6 0-7-15,6 0-1 0,-6 5 0 0,0 5 0 16,0 5 39-16,-6 5 7 0,6-5 2 0,-5 5 0 0,5 5-10 0,-6 0-2 15,0 0 0-15,6 6 0 0,0-1-19 0,0-5-4 16,1 0-1-16,-1 5 0 0,5-10-36 0,1 5 0 16,5-10 0-16,1 1 0 0,5-1 0 0,0-5 0 15,0-10 0-15,0 0 0 16,17 5-17-16,0-5-8 0,5-10-2 0,1 5 0 0,-1-10 9 0,7-6 2 16,-1 6 0-16,0-5 0 0,1-5 8 0,-1 0 8 15,0 5-12-15,-5 5 12 0,-1-5 9 0,1 5 9 16,-6 0 2-16,0 10 0 0,-6-6 21 0,-11 11 5 15,0 0 1-15,0 0 0 0,0 0-23 0,12 16-5 16,-12-1-1-16,5 5 0 0,-10-5-18 0,5 5-12 16,0 0 1-16,-6 0-689 15,-5 5-139-15</inkml:trace>
          <inkml:trace contextRef="#ctx0" brushRef="#br0" timeOffset="6198.6769">10116-422 1177 0,'0'0'52'0,"6"-5"11"0,5 0-51 0,1 0-12 15,10 0 0-15,1 5 0 0,5-5 43 0,6 5 5 16,0 0 2-16,0 0 0 0,11-5 16 0,-5 0 3 16,-1 0 1-16,1 5 0 0,-6-6-8 0,6 1-2 15,-7 0 0-15,-4 0 0 0,-7 5-35 0,-5 0-7 0,0 0-2 0,0-5 0 32,-17 5-134-32,0 0-27 0,0 0-6 0,0 0-533 0</inkml:trace>
          <inkml:trace contextRef="#ctx0" brushRef="#br0" timeOffset="6402.4641">10705-910 1882 0,'0'0'41'0,"-6"10"9"0,0 10 2 0,-5 0 1 0,0 5-42 0,-1 6-11 0,7 4 0 0,-12 10 0 15,0 0 60-15,0 11 9 0,0-1 3 0,-6 0 0 16,1 6-18-16,-1-1-3 0,0 0-1 0,-5 1 0 0,0-1-36 15,-1 0-14-15,7-10 11 0,-1 1-11 0,1-6 10 0,-1 0-10 16,0-5 10-16,6-4-10 16,0-1-128-16,6-5-32 0</inkml:trace>
          <inkml:trace contextRef="#ctx0" brushRef="#br0" timeOffset="6797.2751">11038-1036 2026 0,'12'-15'44'0,"-1"0"10"0,0 0 2 0,0 0 1 0,1 5-45 0,5 0-12 16,-6 5 0-16,-11 5 0 0,11 10 28 0,1 5 3 0,-7 5 1 0,1 5 0 15,-6 11 0-15,-6-1 0 0,1 15 0 0,-7 0 0 16,7 16-20-16,-12 4-3 0,-6 5-1 0,6 1 0 15,-5 4 10-15,5 1 2 0,-12-6 0 0,7 6 0 16,5-16-8-16,-6 0-2 0,0-4 0 0,1-11 0 16,5-5-10-16,0-10 8 0,0-5-8 0,11-4 8 15,-5-11 9-15,5-5 2 0,6-10 0 0,0 0 0 16,0 0-19-16,0 0-11 0,12-15 2 0,-1 0 0 16,0-6 9-16,6-9 0 0,0-5 8 0,11 0-8 15,1 0 9-15,5 5-9 0,-6-6 12 0,0 11-12 16,6 5 28-16,-11 5-2 0,-1 5 0 0,-5 0 0 0,0 10-14 15,0 5-4-15,-17-5 0 0,6 15 0 16,0 0-8-16,-1 5 0 0,-5-5 0 0,0 10 0 16,-5 1 0-16,5-1 0 0,-6 0 0 0,0-5 0 15,6 5-154-15,-5 0-26 0,-12 30-6 0,11-24-1 0</inkml:trace>
          <inkml:trace contextRef="#ctx0" brushRef="#br0" timeOffset="6996.5924">11434-96 1882 0,'11'-15'84'0,"1"5"16"0,-12 5-80 0,0 5-20 16,11-10 0-16,-11 10 0 0,0 0 48 0,0 0 4 16,11 15 2-16,-5-5 0 0,0 5 6 0,-1 1 2 0,-5 4 0 0,-5 0 0 15,5 5-34-15,-6 0-6 16,0-5-2-16,-5 0 0 0,5 5-20 0,1 1 0 0,-1-6 0 0,0 0-1050 15</inkml:trace>
          <inkml:trace contextRef="#ctx0" brushRef="#br0" timeOffset="7136.5515">11745-744 2095 0,'0'-10'46'0,"0"-5"10"0,0 5 1 0,0 10 2 15,0 0-47-15,0 0-12 0,0 0 0 0,0 0-619 16,-17 10-125-16</inkml:trace>
          <inkml:trace contextRef="#ctx0" brushRef="#br0" timeOffset="7491.8215">11807-166 1414 0,'17'-20'63'0,"-5"10"13"0,-1 5-61 0,-5-5-15 15,5 5 0-15,6 5 0 0,0 0 80 0,0 0 14 16,0 5 2-16,0 5 1 0,0 5-13 0,0 0-2 0,0 10-1 0,0-5 0 16,-6 5-33-16,0 1-6 0,1-1-2 0,-7-5 0 15,1 5-10-15,-6-5-2 0,0 5-1 0,6-5 0 16,-12-5-15-16,0 0-2 0,1 1-1 0,5-16 0 15,0 0-9-15,-12 10 0 0,12-10 0 0,0 0 0 16,0 0 0-16,0 0 0 0,0-15 0 0,0-1 0 16,0 1 0-16,6-10 0 0,5-5 0 0,1 0 8 15,4-5 28-15,1 0 4 0,6-1 2 0,0 1 0 16,-1 5-24-16,-5 0-5 0,6 10-1 0,-6 5 0 16,0 0-3-16,-6 10-1 0,0 0 0 0,-11 5 0 15,12 5-8-15,-1 10 8 0,-11 0-8 0,0 5 8 16,0 0-8-16,-6 5-17 0,1 0 4 0,-7 5-743 15,7-5-148-15</inkml:trace>
          <inkml:trace contextRef="#ctx0" brushRef="#br0" timeOffset="7967.9762">12644-271 2073 0,'-5'-16'184'0,"5"1"-147"15,0 0-29-15,-6 0-8 0,0 5 12 0,-5 0 0 16,0 5 1-16,-1 0 0 0,1 5-13 0,-6 5 0 16,0 0-9-16,-5 0 9 0,-7 10 0 0,7 5 0 15,-7 0-8-15,12 6 8 0,-5-1 0 0,-1 5 0 16,6-5 0-16,6 0 0 0,5 0 0 0,1-5 0 16,5-5 0-16,0 1 0 0,5-1 0 0,-5-15 0 15,12 10 0-15,-1-5 0 0,6-5 0 0,6-5-9 16,-1 0 9-16,1-5-8 0,5 0 8 0,-5-11 9 15,11 1-1-15,5 0-8 0,-5-10 32 0,6 5 0 0,-1-5 0 0,-5 0 0 16,6-1 5-16,-1 6 1 0,-5 5 0 0,0 0 0 16,-5 10-2-16,-1 5-1 0,-6 5 0 0,-5 10 0 15,-5 0-22-15,-1 5-4 0,-5 10-1 0,-6 5 0 16,0 11-8-16,-6 9 0 0,-11 0 0 0,0 11 0 16,0-1 13-16,-5 5 1 0,-7 1 0 0,1 4 0 15,-6 0 15-15,0-9 3 0,6 4 1 0,-6-5 0 16,-6-9-10-16,12-1-3 0,0-5 0 0,-1-5 0 15,1-4-5-15,6-6-2 0,-1-5 0 0,6-5 0 16,-6 0-13-16,6-5 8 0,0-5-8 0,12-5 0 0,-7 0 10 16,12-5-10-16,-11-5 10 0,5-5-10 0,1 0 12 0,-1-5-4 15,12 0-8-15,-6-5 12 0,5 0-12 0,7-5 0 16,5-6 8-16,5 6-8 16,1-5-18-16,11-5-6 0,6 0-2 0,5 0 0 15,6-1-128-15,11-4-26 0,0-5-4 0,6 0-2 16</inkml:trace>
        </inkml:traceGroup>
        <inkml:traceGroup>
          <inkml:annotationXML>
            <emma:emma xmlns:emma="http://www.w3.org/2003/04/emma" version="1.0">
              <emma:interpretation id="{54AE0EF7-60DF-4381-B255-1D4B8EAD46A0}" emma:medium="tactile" emma:mode="ink">
                <msink:context xmlns:msink="http://schemas.microsoft.com/ink/2010/main" type="inkWord" rotatedBoundingBox="19613,16669 22117,16564 22161,17599 19656,1770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937.5778">14098-211 874 0,'0'0'39'0,"0"0"8"0,0 0-38 0,0 0-9 0,0 0 0 0,0 0 0 16,0 0 78-16,0 0 14 0,0 0 2 0,0 0 1 15,0 0-35-15,11 0-8 0,6-5 0 0,6 0-1 16,-1-5-36-16,7 5-7 0,10 0-8 0,1 0 11 16,5-5 28-16,6 5 5 0,6-5 2 0,5-1 0 15,6 1 26-15,-1 5 6 0,1 0 1 0,0 0 0 0,11-5-11 16,1 0-1-16,-7 0-1 0,6 0 0 0,-5 0-22 15,11 5-5-15,-12-5-1 0,1 10 0 0,-12 0-22 0,-6 0-5 16,12-5-1-16,-17 5 0 16,-6-5-32-16,1 5-6 0,-1-10-2 0,-6 0 0 15,-5 5-36-15,-5-5-7 0,-12 5-2 0,5 0 0 16,-5 5-47-16,-17 0-10 0,0 0-1 0,0 0-1 0</inkml:trace>
          <inkml:trace contextRef="#ctx0" brushRef="#br0" timeOffset="10562.1435">14290 15 115 0,'0'0'0'0,"0"0"10"0,0 0-10 0,-11 0 0 0,0-5 0 0,-6 0 0 15,5 0 122-15,1 5 22 0,11 0 5 0,0 0 1 0,-17 0-86 0,17 0-18 16,0 0-3-16,0 0-1 0,0 0 22 0,0 0 5 15,0 0 1-15,0 0 0 0,0 0-20 0,0 0-4 16,0 0-1-16,0 0 0 0,0 0 2 0,0 0 0 16,0 0 0-16,0 0 0 0,11-10 13 0,6 10 2 15,6-5 1-15,-6 0 0 0,-6 0-6 0,12 0-1 16,11 0 0-16,0 0 0 0,-6 5-23 0,6-5-5 16,17 0 0-16,0 5-1 0,0-5 19 0,5 5 4 15,-5-5 1-15,17 5 0 0,0 0 1 0,0 0 0 16,-1-5 0-16,7 0 0 0,5 0-40 0,0 0-12 15,-5 0 8-15,-12 5-8 0,0-5 0 0,-5-1-14 16,5 1 2-16,-11 0 1 16,-11 5-170-16,-1-5-35 0,40-10-6 0,-33 0-2 0</inkml:trace>
          <inkml:trace contextRef="#ctx0" brushRef="#br0" timeOffset="10840.1452">15636-789 1638 0,'0'0'36'0,"0"0"7"0,11-5 1 0,-11 5 3 0,0 0-38 0,12 0-9 16,5-5 0-16,5 10 0 0,1-5 53 0,0 10 9 15,-1-5 2-15,12 5 0 0,0 0-10 0,6 0-2 16,-1 0 0-16,1 5 0 0,-1 0-24 0,1 0-4 16,-12 0-2-16,1 0 0 0,4 6-6 0,1-1 0 15,-11-5-1-15,-6 10 0 0,0-5 6 0,-6 0 2 16,6 0 0-16,-5 5 0 0,-7-5-4 0,1 11-1 15,5-6 0-15,-5 5 0 0,0 0 19 0,-12 0 4 16,-5 5 1-16,-1-4 0 0,12-1-16 0,-5 0-3 16,-24 0-1-16,18 0 0 0,-6-5 7 0,0 0 2 0,-17 6 0 0,6-6 0 15,-12 5-11-15,6-5-3 0,-5 0 0 0,-1 0 0 16,-5-5-9-16,0 6-8 0,-1 4 12 0,7-5-12 31,-18 0-86-31,1 0-24 0,-1 0-5 0</inkml:trace>
          <inkml:trace contextRef="#ctx0" brushRef="#br0" timeOffset="9502.5895">14635-533 864 0,'-6'-10'76'0,"6"0"-60"15,6 5-16-15,0-5 0 0,-12 0 108 0,6 0 18 16,11 0 4-16,1 0 1 0,-12 10-38 0,5-10-7 15,7 10-2-15,5-10 0 0,-6 5-22 0,0 5-5 16,-11 0-1-16,17 0 0 0,-5 0-22 0,-12 0-5 16,0 0-1-16,0 15 0 0,0 0 4 0,-6 5 0 15,0 5 0-15,-16 5 0 0,-12 5-10 0,0 1-2 0,0-1 0 0,-11 10 0 16,-18 0 11-16,-4 0 1 0,10-4 1 0,0-1 0 16,-5 0-33-16,6-5 0 0,-1-5 0 15,6 1-12-15,6-1 23 0,5-5 5 0,1-5 0 0,10 0 1 16,-4-5-4-16,10 0-1 0,6-5 0 15,0 0 0-15,0 0-12 0,6 1 0 0,5-6 0 16,0 5 0-16,-5-10 9 0,11 0-1 0,0 0 0 0,0 0 0 16,6 15-8-16,-6-15 8 0,11 10-8 0,0 0 8 15,12 0 18-15,0 0 3 0,-1 0 1 0,12 5 0 16,6-5-13-16,-1 5-2 0,7-5-1 0,4 0 0 16,7-5-3-16,0 0-1 0,10 0 0 0,-4 0 0 15,-12-5-10-15,-1 5 0 0,13-5 0 0,-12 0 0 16,-6 5-124-1,-6-5-21-15,1 0-4 0,-6 0-1 0,-11 5-86 0,-6-5-18 0,16-5-3 0,-10 5-1 16</inkml:trace>
        </inkml:traceGroup>
        <inkml:traceGroup>
          <inkml:annotationXML>
            <emma:emma xmlns:emma="http://www.w3.org/2003/04/emma" version="1.0">
              <emma:interpretation id="{D64C7EC3-64E5-4BFE-97D2-D56D86C1EDC6}" emma:medium="tactile" emma:mode="ink">
                <msink:context xmlns:msink="http://schemas.microsoft.com/ink/2010/main" type="inkWord" rotatedBoundingBox="23263,16572 26347,16443 26382,17278 23298,1740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839.4794">19663-457 1555 0,'17'-41'68'0,"-12"21"16"0,1-10-68 0,5 0-16 16,-5-5 0-16,5 5 0 0,6 4 76 0,-11 1 12 15,0 0 3-15,5 0 0 16,-11 5-67-16,0 0-12 0,0 5-4 0,-6 0 0 0,-5 10-8 0,-6-5 0 16,0 10 0-16,-6 0 0 0,6 5 0 0,-5 5 0 15,-12 5 0-15,6 5 8 0,-6 5 18 0,0 5 3 16,0 5 1-16,0 0 0 0,6 1-14 0,-1-1-4 16,1 5 0-16,5 0 0 0,6 1-3 0,6-6-1 15,0-10 0-15,0 5 0 0,5-5-8 0,6 0 0 16,0-10 0-16,6 5-11 0,-1-4 11 0,-5-16 0 0,12 5 8 0,4 0-8 15,1-5 0-15,6 0-8 0,0-5 0 16,5-5 0-16,-5-6 8 0,5 1-10 0,0-15 10 0,6 0-10 16,-11 0 10-16,5-5 0 0,0-1 10 0,6 6-10 15,-11-5 20-15,-1 10-1 0,1 0-1 0,-6 0 0 16,-6 10 18-16,-5 5 4 0,-6 10 1 0,0 0 0 16,0 0-10-16,0 0-3 0,0 15 0 0,-6 10 0 15,1 0-28-15,-1 0 8 0,0 0-8 0,6 0 0 16,-5 0 0-16,5 6 0 0,0-11 8 0,5 5-8 15,1-5 0-15,0 0 0 0,5 0 0 0,-5-10 0 16,-6-10-17-16,17 10 3 0,-17-10 1 0,17 5 0 16,0-5 5-16,0-5 8 0,-6-5-13 0,6 0 5 15,0-10 8-15,0 0 0 0,0-5 8 0,0-5-8 16,5 0 13-16,1-6-1 0,0 1-1 0,5 5 0 0,-6-5 17 0,7 10 4 16,-7 0 1-16,7-1 0 0,-7 11-19 0,-5 5-4 15,6 0-1-15,-12 5 0 0,6 5 3 0,-11 10 0 16,5 0 0-16,0 10 0 0,-5-5-12 0,0 6 0 15,-1 4 0-15,1 0 0 0,-6 0 0 0,6 5 0 16,-6-5 10-16,5 5-10 0,1-4 10 0,0 4-10 16,-1-5 8-16,-5 0-8 0,6 0-10 0,-6 0-7 15,6-5-2-15,-1 1 0 16,-5-1-52-16,6 0-10 0,-6 5-3 0,6-5 0 16,-1 0-8-16,1 0-3 0,0-5 0 0,-6 5-505 15,5-5-100-15</inkml:trace>
          <inkml:trace contextRef="#ctx0" brushRef="#br0" timeOffset="14102.335">20500-875 1036 0,'0'0'46'0,"0"0"10"0,0 0-45 0,0 0-11 0,0 0 0 0,0 0 0 16,0 0 128-16,0 15 23 0,0 0 5 0,-11 1 0 16,-6 9-43-16,0 5-9 0,0 0-1 0,0 10-1 15,-6-5-18-15,0 6-3 0,-5-1-1 0,6 0 0 0,-7 5-48 0,7 1-11 16,-7-1-1-16,7-5-1 0,-1 0-8 0,6-5-2 16,-6 1 0-16,1-6 0 15,-1 0-72-15,1-5-14 0,-1 0-3 0,0 0-888 16</inkml:trace>
          <inkml:trace contextRef="#ctx0" brushRef="#br0" timeOffset="13214.4816">17423-583 903 0,'0'0'40'0,"0"-10"8"0,0-5-38 0,6 0-10 16,-6 0 0-16,6-1 0 0,-1 1 72 0,1-5 13 15,5 5 3-15,0-5 0 0,-5 5-16 0,5 0-4 0,6 0 0 0,-5 5 0 16,5 0-24-16,0 0-4 0,5 0-2 0,-5 0 0 15,0 10 12-15,6-5 2 0,-6 5 1 16,0 0 0-16,-6 5-35 0,6-5-7 0,-17 0-2 0,11 15 0 16,1 0 0-16,-7 5 0 0,1 5 0 0,0 5 0 15,-12 5 6-15,0 11 1 0,1-6 0 0,-7 5 0 16,7 0-1-16,-7 1 0 0,1-1 0 0,0-5 0 16,-1 0-15-16,7-5 11 0,-1-9-11 0,1-1 10 15,-1-5 0-15,6-5 0 0,0-15 0 0,0 0 0 16,0 0-10-16,0 0 12 0,0 0-12 0,0 0 12 15,0 0 16-15,11-5 4 0,-5-10 1 0,5 0 0 16,0-10 3-16,1-1 1 0,-1-4 0 0,0 0 0 16,6-10-12-16,0 0-2 0,0 4-1 0,0-9 0 15,6 5-9-15,-1 5-1 0,7-5-1 0,-1 4 0 16,6 6 5-16,0 0 0 0,0 0 1 0,0 10 0 0,5 0-17 16,1 10 8-16,0 0-8 0,-7 10 0 0,1 5 0 0,0 5 0 15,-5 10 0-15,-7 0 0 16,1 5-24-16,-6 5-4 0,0 0-2 0,0 6 0 15,-6 4 30-15,0-5 0 0,-5 5 0 0,-6-5 0 0,0 6 0 0,-6-11 0 16,6 5 0-16,-5-5 0 0,-1-5 0 0,0 0 0 16,-5-5 0-16,5-4 0 0,-5 4 0 0,5-10 0 15,6-10 0-15,0 0 0 0,0 0 20 0,0 0 9 16,0 0 3-16,0 0 0 0,0 0-32 0,0 0 0 16,-5-10 0-16,5 0 0 0,0-11 12 0,5 1-3 15,7 0-1-15,5-10 0 0,-6 0-8 0,6-5 0 0,0 0 0 16,6-6 0-16,-1 1 0 0,1 5 0 15,-1-5 0-15,7 5 0 0,-7-1 0 0,7 11 0 16,-7 0 0-16,1 10 0 0,0 0 0 0,-7 5 8 0,-4 0-8 16,-12 10 8-16,17 5-8 0,-17-5 0 0,5 20 0 0,-5 5 0 15,6 0 0-15,-6 5 0 0,-6 1 0 0,6-1 0 16,0 5 0-16,-5 5 0 0,5 0 0 0,0 1 0 16,-6-6 0-16,6 5 0 0,0 0 0 0,0 0-754 15,6-4-143-15</inkml:trace>
        </inkml:traceGroup>
        <inkml:traceGroup>
          <inkml:annotationXML>
            <emma:emma xmlns:emma="http://www.w3.org/2003/04/emma" version="1.0">
              <emma:interpretation id="{785A5495-7F00-4C5F-BEBA-E2EB642C4065}" emma:medium="tactile" emma:mode="ink">
                <msink:context xmlns:msink="http://schemas.microsoft.com/ink/2010/main" type="inkWord" rotatedBoundingBox="26979,15996 30036,15867 30098,17329 27040,1745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279.5401">21167-493 1440 0,'0'0'64'0,"17"0"12"0,0 0-60 0,11-5-16 16,1 5 0-16,5 0 0 0,5 5 32 0,6 0 4 15,-5 0 1-15,5-5 0 0,1 5-20 0,-1 0-4 16,-6-5-1-16,1 0 0 16,-12 0-32-16,0 5-6 0,23-10-2 0,-22 5-662 0</inkml:trace>
          <inkml:trace contextRef="#ctx0" brushRef="#br0" timeOffset="15120.0755">21461-840 979 0,'0'0'87'0,"0"0"-70"0,0 0-17 0,0 0 0 16,0 0 80-16,0 0 13 0,0 0 3 0,0 0 0 15,0 11-44-15,0-11-9 0,17 10-2 0,0-5 0 16,0-5-7-16,11-5-2 0,1 5 0 0,5-5 0 16,-6 0 4-16,6-1 1 0,-6-4 0 0,0 0 0 15,-5 0-20-15,0-5-4 0,-6 5-1 0,0-5 0 16,0 0-12-16,-6-5 11 0,0-5-11 0,-5 0 10 0,-1 0-2 15,7-6 0-15,-1-4 0 0,-5 0 0 0,-1 0 0 0,1 0 0 16,0-1 0-16,-1 6 0 0,1-5 2 0,0 5 0 16,-6 5 0-16,0 5 0 0,0 0 9 0,0 4 1 15,-6 1 1-15,0 10 0 0,1 0-21 0,5 5 0 16,0 0 0-16,-12 0 8 0,1 0-8 0,0 10 0 16,-1-5 0-16,1 5 0 0,-6 1 0 0,6 4-12 15,0 0 4-15,-1 0 0 0,1 5 8 0,0 5 0 16,-1 0-9-16,7 0 9 0,-7 5 0 0,7 6 0 15,-1-1 0-15,6 5 0 0,0 5 0 0,0 1 18 16,6 4-2-16,-1 0 0 0,7 10 23 0,-7-4 4 0,1 4 1 16,0 0 0-16,-1 1-5 0,1-6-1 0,-6 0 0 0,0-4 0 15,0-1-1-15,-6-5 0 0,1-10 0 0,-1 0 0 16,-5 1-9-16,-6-1-3 0,-6-5 0 0,0 0 0 16,1-5-25-16,-12 0 0 0,0 1 0 0,-6-1 0 0,6-5-17 0,1 0-3 15,4 0 0-15,-5-5 0 31,0 0-156-31,6 0-32 0,-11-5-7 0,10 0-1 0</inkml:trace>
          <inkml:trace contextRef="#ctx0" brushRef="#br0" timeOffset="15531.3716">22236-1382 1209 0,'11'-5'108'0,"1"-1"-87"15,-1-4-21-15,0 5 0 0,-11 5 92 0,12 0 13 0,-12 0 3 0,11 5 1 16,0 5-21-16,1 1-5 0,-1 4-1 0,-5 0 0 16,5 0-33-16,-6 10-6 0,1 0-2 0,0 5 0 15,-1 0-9-15,1 11-3 0,0-1 0 0,-6 5 0 16,0 0-16-16,-6 6-3 0,0 4-1 0,1 0 0 15,-7 0-9-15,1 11 8 0,0 4-8 0,-6-4 8 16,-6 4-8-16,-5-5 0 0,0 6 0 0,-1-6-978 16</inkml:trace>
          <inkml:trace contextRef="#ctx0" brushRef="#br0" timeOffset="15896.6444">22683-865 1728 0,'11'-20'76'0,"-11"20"16"0,6-10-73 0,-1 0-19 16,-5 10 0-16,0 0 0 0,0 0 80 0,0 0 12 15,0 0 2-15,6 15 1 0,0-5-70 0,-1 15-13 16,-10-5-4-16,5 6 0 0,-6 4-8 0,6 0 0 16,0 0 0-16,-6 10 0 0,6-4 0 0,0-1 0 15,0 0 0-15,0-5 0 0,0 0 0 0,6 0 0 16,0-9 0-16,-1-6 0 0,-5 0 8 0,6-5 0 0,-6-10 0 0,11 10 0 15,1-5-8-15,5-5 0 16,0-5 0-16,0 0 0 0,5 0 0 0,1-5 15 16,-6-5-3-16,5 5 0 0,1-1 18 0,0-9 3 0,5 0 1 15,-5 0 0-15,-6-5-18 0,0 0-3 0,-1-5-1 16,1 5 0-16,-5-6 3 0,-1 6 0 0,-5-5 0 0,-1 0 0 16,1 5-5-16,-12 0-1 0,1 0 0 0,-7 4 0 15,1 1 9-15,5 5 2 0,-16 0 0 0,5 10 0 16,-6 0-20-16,-5 5 0 0,0 5 0 0,-1 5 0 31,1 0-131-31,0 5-29 0,0 0-7 0,5 6-1 0</inkml:trace>
          <inkml:trace contextRef="#ctx0" brushRef="#br0" timeOffset="16394.0804">23265-789 1998 0,'0'-40'88'0,"6"19"19"0,5 1-86 0,6 0-21 16,0-5 0-16,-5 5 0 0,-1 5 20 0,0 0 0 15,-5 5 0-15,-6 10 0 0,0 0-11 0,0 0-9 16,0 0 12-16,0 0-12 0,5 15 8 0,1 5-8 16,0 0 0-16,-6 5 0 0,5 0 0 0,1 0 0 15,-6 6 0-15,6-6 0 0,-1 0 0 0,1 5 0 16,5-5 0-16,1-5 0 0,-1-5 0 0,0 0 0 15,6 1 0-15,0-6 0 0,-5 0 0 0,5-5 0 16,0-5 0-16,-1 5 0 0,1-10 0 0,0 0 0 16,0-5 0-16,0 0 0 0,0-11 0 0,0 1 0 15,6 0 0-15,-6 5 0 0,5 0 16 0,-5 0-3 0,0 0-1 16,-5 5 0-16,5 0 26 0,-6 5 5 0,-5 0 1 16,-6 5 0-16,0 0-26 0,0 0-5 0,0 0-1 0,0 0 0 15,0 0-12-15,5 10 0 0,1 5 0 0,0 0 0 16,-6-5 0-16,5 5 0 0,1 0 0 0,0 0 0 15,-1 0 0-15,1 0 0 0,5-5 0 0,1 1 0 16,-1-6 0-16,6 5 12 0,-6 0-3 0,6-5-1 16,-6 0 20-16,6-5 4 0,0 0 1 0,0 0 0 15,-17 0-10-15,12-5-3 0,5 0 0 0,0-5 0 16,-1 5 19-16,1-5 3 0,-5-1 1 0,5 1 0 16,0 0-27-16,0 0-4 0,0 0-2 0,0-5 0 15,-6 5-1-15,0-5 0 0,1 0 0 0,-1 0 0 16,-5 0-9-16,5 0 0 0,-6 0 0 0,-5 0 8 15,0-1-26-15,-5 1-6 0,5 0 0 0,-6 0-788 16,1 0-156-16</inkml:trace>
        </inkml:traceGroup>
        <inkml:traceGroup>
          <inkml:annotationXML>
            <emma:emma xmlns:emma="http://www.w3.org/2003/04/emma" version="1.0">
              <emma:interpretation id="{59BF70D1-4725-4E27-92AF-04541A45F2A6}" emma:medium="tactile" emma:mode="ink">
                <msink:context xmlns:msink="http://schemas.microsoft.com/ink/2010/main" type="inkWord" rotatedBoundingBox="30861,16402 31806,16363 31824,16806 30880,1684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7414.1666">25030-543 576 0,'0'0'25'0,"17"0"6"0,0-5-31 0,-6 5 0 0,6-5 0 0,0 0 0 15,6-10 210-15,-6 5 36 0,5 5 7 0,1-5 2 16,5 0-131-16,0 0-25 0,1 5-6 0,-1 0-1 15,-5 0-32-15,5 0-6 0,0 0-2 0,0 5 0 16,1 0-29-16,-7 0-7 0,7 5 0 0,-7 0-1 31,7 5-39-31,-1 0-8 0,-6 0-2 0,1 0-850 0</inkml:trace>
          <inkml:trace contextRef="#ctx0" brushRef="#br0" timeOffset="17174.6694">25149-925 1170 0,'0'0'25'0,"0"0"6"0,0 0 1 0,11 0 1 0,6-5-33 0,-6 5 0 0,6-5 0 0,0 5 0 16,6-5 95-16,-1 5 12 0,1 0 2 0,11-10 1 15,0 5-30-15,0 5-7 0,11-10-1 0,0 5 0 16,6 0-3-16,0 0-1 0,0-5 0 0,6 0 0 0,-7 5-29 0,-4-5-7 15,-7 10 0-15,1-6-1 0,-6 6-9 0,-12 6-2 16,-5-6 0-16,0 5 0 16,-17-5-49-16,0 0-11 0,-5 10-1 0,-7 0-1 15,1 0-134-15,-12 0-26 0,-33 10-6 0,11 0 0 0</inkml:trace>
        </inkml:traceGroup>
        <inkml:traceGroup>
          <inkml:annotationXML>
            <emma:emma xmlns:emma="http://www.w3.org/2003/04/emma" version="1.0">
              <emma:interpretation id="{19FE6787-CCE3-46BC-807F-95F121795530}" emma:medium="tactile" emma:mode="ink">
                <msink:context xmlns:msink="http://schemas.microsoft.com/ink/2010/main" type="inkWord" rotatedBoundingBox="32301,16095 33102,16062 33149,17186 32348,17219"/>
              </emma:interpretation>
              <emma:one-of disjunction-type="recognition" id="oneOf7">
                <emma:interpretation id="interp7" emma:lang="" emma:confidence="0">
                  <emma:literal>n</emma:literal>
                </emma:interpretation>
                <emma:interpretation id="interp8" emma:lang="" emma:confidence="0">
                  <emma:literal>N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,</emma:literal>
                </emma:interpretation>
                <emma:interpretation id="interp11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18756.2077">26455-1212 864 0,'0'0'76'0,"6"-10"-60"0,-1 0-16 0,7-5 0 0,-1 5 66 0,0 0 10 16,1 0 3-16,-1 5 0 0,6 0 1 0,-6 0 0 16,6 0 0-16,0 5 0 0,0 0-32 0,0 0-7 15,-6 0-1-15,6 0 0 0,0 0 6 0,0 5 1 16,-5 0 0-16,5 5 0 0,-1 10-8 0,-10 0-2 15,5 5 0-15,-5 6 0 0,-6 4-13 0,0 10-4 16,-6-5 0-16,-5 11 0 0,0-6 16 0,0 5 4 16,-6 0 0-16,5-4 0 0,-5 4 2 0,6-5 1 15,0 0 0-15,-1-9 0 0,1-1-20 0,0-5-4 16,-6-10-1-16,5 5 0 0,1-5 2 0,5-5 1 16,-5 0 0-16,6-5 0 0,-7 1-7 0,12-11-2 15,0 0 0-15,0 0 0 0,0 0-2 0,0 0-1 16,0 0 0-16,0 0 0 0,0 0 5 0,0-11 1 0,0-9 0 15,6 5 0-15,0-5-5 0,-1 0-1 0,6-5 0 0,1 0 0 16,-7 0-9-16,7-6 10 0,-1 1-10 0,6 0 10 16,0 0-10-16,6-5 0 0,5 5 0 0,-5-6 0 15,5 1 0-15,0-5 0 0,0 5 0 0,1-5 0 16,-7 4 0-16,1 1 0 0,5 0-12 0,-5 0 12 16,-1 5-16-16,7 0 5 0,-12 4 1 0,5 1 0 15,1 10 2-15,0 0 0 0,-7 0 0 0,1 5 0 31,0 5-15-31,-5 0-2 0,5 0-1 0,0 5 0 0,-6 5 26 0,0 0-10 0,6 5 10 0,-5 0 0 16,-1 10-11-16,-5 5 11 0,5 0-10 0,-6 1 10 16,7 9 0-16,-7 0 0 0,1 0 0 0,0 5 0 15,-6-4 0-15,0-1 10 0,0 5-2 0,0 0 0 16,-6-5 7-16,6 6 1 0,-6-6 0 0,1 0 0 0,-7 0-4 16,7 0 0-16,-1 1 0 0,-5-6 0 0,5 0 4 15,1 0 1-15,-1 5 0 0,0-5 0 0,6 1-17 0,-5 4 10 16,-1 0-10-16,6-5 8 15,0 5-144-15,-6-5-28 0,1 31-7 16,-1-26-801-16</inkml:trace>
        </inkml:traceGroup>
      </inkml:traceGroup>
    </inkml:traceGroup>
  </inkml:traceGroup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5:38.41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DC4908-AF43-4C78-BD79-11A2605F3829}" emma:medium="tactile" emma:mode="ink">
          <msink:context xmlns:msink="http://schemas.microsoft.com/ink/2010/main" type="inkDrawing" rotatedBoundingBox="1281,18144 1498,16570 2979,16774 2762,18348" semanticType="callout" shapeName="Other">
            <msink:sourceLink direction="to" ref="{DCD47603-BC6A-4A06-81CE-7478ABCE7D78}"/>
            <msink:sourceLink direction="from" ref="{DCD47603-BC6A-4A06-81CE-7478ABCE7D78}"/>
          </msink:context>
        </emma:interpretation>
      </emma:emma>
    </inkml:annotationXML>
    <inkml:trace contextRef="#ctx0" brushRef="#br0">1142 129 1368 0,'0'0'60'0,"0"0"13"0,-11-5-58 0,11-5-15 0,11 0 0 0,-11 10 0 16,-6-10 55-16,6 10 8 0,6-10 1 0,-6 0 1 16,0 10-27-16,0-10-6 0,-6 0 0 0,6 0-1 15,0-1-14-15,0 11-2 0,-11-10-1 0,0 5 0 16,-1 0-14-16,1 0 11 0,0 0-11 0,-12 5 10 16,-5 0-10-16,5 0 12 0,1-5-12 0,-1 5 12 15,-22 5-12-15,11 0 8 0,11 0-8 0,1 0 8 0,-7-5-8 16,-5 5 10-16,1 5-10 0,4 1 10 0,7-1-10 15,-1 0 8-15,-11 0-8 0,0 0 8 0,6 0-8 0,0 0 0 16,-1 5 0-16,-5 0 0 0,6 0 0 0,0 5 0 16,0 0 0-16,-1 5 0 0,-5 6 0 0,0 9 0 15,6 0 0-15,0 5 0 0,-6 1 8 0,0 4-8 16,6-5 12-16,-1 5-4 0,7-4 8 0,-1 4 0 16,1-5 1-16,5 0 0 0,5 6 6 0,7-6 1 15,-7 5 0-15,7-10 0 0,5 6-13 0,0-1-3 16,5-5 0-16,7 0 0 0,-1 5 1 0,6-4 0 15,0-6 0-15,5 5 0 0,-5-5-1 0,12 0 0 16,-1 1 0-16,6-6 0 0,0-5 11 0,0 0 1 16,5-5 1-16,7-5 0 0,-1 0 3 0,0 0 1 15,0-10 0-15,12 6 0 0,-1-11-6 0,-5-6-2 16,-5 1 0-16,-1 0 0 0,0-5-3 0,-5 0-1 0,-1-5 0 16,-10 0 0-16,-7 0-3 0,6 0-1 0,1 0 0 15,-12 0 0-15,-12-5-1 0,1 5 0 0,5-5 0 0,-5-6 0 16,0 6 1-16,-12 0 0 0,0 0 0 0,1 0 0 15,5 0-9-15,-6 5 10 0,-22-5-10 0,11 5 10 16,11 5-10-16,-11-1 10 0,-11 6-10 0,0-5 10 16,5 0-10-16,0 5 0 0,6 5 0 0,-5 0 0 15,-7-5 0-15,7 5 0 0,22 0 0 0,0 0 0 16,-23 5-13-16,12-5 5 0,11 0 8 0,0 0-13 16,0 0 13-16,0 0 0 0,0 0 0 0,0 0 0 15,23 0 0-15,-12 5 0 0,-11-5 0 0,11 0 0 0,6 0 0 16,0 0 0-16,0 0 0 0,-6 0 0 0,1-5 0 15,5 5 0-15,11-5 0 0,0 5 0 0,-5-5 16 0,5 0 2 16,12 0 1-16,-1-5 0 0,-5 5 3 0,0 0 1 16,-6 0 0-16,12 5 0 0,-6-5-15 0,0 0-8 15,-11 5 8-15,5-5-8 0,0 0 0 0,0 5-8 16,1-5 0-16,-7 5 0 16,1 0-128-16,-1-5-26 0,12 5-5 0,-5 0-1 0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5.88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9C5BFF-90BD-407F-9A1E-CAF50AB0C8C2}" emma:medium="tactile" emma:mode="ink">
          <msink:context xmlns:msink="http://schemas.microsoft.com/ink/2010/main" type="inkDrawing"/>
        </emma:interpretation>
      </emma:emma>
    </inkml:annotationXML>
    <inkml:trace contextRef="#ctx0" brushRef="#br0">-1965-6228 691 0,'0'0'61'0,"0"0"-49"0,0 0-12 0,0 0 0 16,-5-8 80-16,1 4 12 0,0 0 4 0,4 4 0 16,0-8 10-16,0 8 2 0,0 0 1 0,0-8 0 15,-5 1-8-15,1 3-1 0,4-4-1 0,-9 4 0 0,5 0-19 0,4 4-4 16,0 0-1-16,-9-4 0 0,0 0-18 0,0 4-3 16,9 0-1-16,0 0 0 0,0 0-36 0,0 0-7 15,0 0-2-15,0 0 0 0,0 0-8 0,0 0 0 16,-4 8 0-16,4-8-11 0,4 8 11 0,-4-8 0 15,9 8 10-15,0-1-10 0,4-3 0 0,0 0 8 16,-4 0-8-16,4 0 0 0,5 4 12 0,4-4 0 16,0-4 0-16,0 4 0 0,4-4-12 0,0 4 0 15,1-1 0-15,3 1 0 0,-3-4 0 0,8 4 0 16,-5 0 0-16,6-4 0 0,-6 4 0 0,1 0 0 16,4 0 0-16,0-4 0 0,-4 0 8 0,-5 0-8 15,0 0 0-15,1 0 0 0,-5-4 8 0,0 4-8 16,-5 0 0-16,-8-4 9 0,0 0-9 0,-9 4 0 15,9 0 0-15,-9 0 8 0,8 0-8 0,-8 0 0 16,9 0 0-16,0 4 0 0,0-4 8 0,-9 0-8 16,4 8 8-16,5 0-8 0,-5 3 0 0,1-3 8 0,-1 0-8 15,-4 4 0-15,0 3 0 0,-4-3 8 0,-5 4-8 0,4-1 0 16,1 5 10-16,-5-5-10 0,-4 5 12 0,-4-1-12 16,-10 9 20-16,5-5-2 0,-4 0-1 0,-5 1 0 15,1 3 10-15,-6 4 1 0,1-3 1 0,5 7 0 16,-5-4-9-16,-1 0-3 0,1 4 0 0,5 0 0 15,-1 0-17-15,5 4 8 0,-5-4-8 0,9-3 0 16,0-1 0-16,0 0-12 0,5 0 0 0,3 0 0 16,1-7 0-16,4 3 0 0,1-4 0 0,-1-3 0 15,9-4-162-15,-5-5-32 0,5 1-6 16</inkml:trace>
    <inkml:trace contextRef="#ctx0" brushRef="#br0" timeOffset="85308.4783">-2448-6579 345 0,'0'0'31'0,"5"-8"-31"0,3 4 0 0,-3 0 0 15,-5 4 98-15,9-8 14 0,-5-4 2 0,5 9 1 16,-9 3-41-16,0 0-8 0,4-8-2 0,5 4 0 15,-9 4-23-15,4-4-5 0,1-4 0 0,-5 8-1 16,0 0-15-16,0 0-2 0,0 0-1 0,0 0 0 0,0 0 18 16,0 0 3-16,0 0 1 0,0 0 0 0,0 0-11 15,0 0-3-15,0 0 0 0,0 0 0 0,0 0-4 0,0 0-1 16,-9-4 0-16,9 4 0 0,0 0 8 0,0 0 2 16,-9 0 0-16,9 0 0 0,-13 0-5 0,13 0-1 15,-9 0 0-15,0 0 0 0,9 0-4 0,-8 0 0 16,8 0-1-16,-9 4 0 0,9-4-8 0,-9 4-2 15,0 0 0-15,1 0 0 0,-1 0-9 0,0 0 12 16,-4 3-12-16,4-3 12 0,0 0-12 0,5 0 0 16,-5 0 0-16,0 4 0 0,1 0 0 0,8-8 0 15,-9 7 0-15,4 1 0 0,-3 0 0 0,8-8 0 16,0 0 0-16,-5 8 0 0,1 4 0 0,-1-5 12 16,1 1-12-16,4-8 12 0,0 0-12 0,-4 8 0 15,-5 0 0-15,5 3 0 0,-1 1 0 0,1 0 8 16,-5 0-8-16,0-1 8 0,5 5-8 0,4-4 10 0,0-12-10 0,-5 7 10 15,5 5-2-15,-4 0-8 0,4-1 12 0,-4-3-4 16,4 4 11-16,0-12 1 0,0 0 1 0,0 12 0 16,0-1-1-16,4 5 0 0,-4-4 0 0,0-5 0 15,4 5-8-15,-4-4-3 0,5 4 0 0,-5-1 0 16,0-3-1-16,4 4 0 0,-4-4 0 0,0 3 0 16,5 1-8-16,-1 0 8 0,-8 3-8 0,4-7 8 15,0 4-8-15,0-4 8 0,-5 3-8 0,5-11 8 16,0 12-8-16,0-12 0 0,0 8 0 0,0-8 0 15,0 8 8-15,0 3 0 0,0-3 0 0,0-8 0 16,0 0-8-16,0 0 0 0,0 12 0 0,9-4 0 0,-5 3 25 16,1-3 3-16,-5-8 1 0,4 12 0 0,5-4-21 15,-9-8-8-15,4 7 0 0,5 1 9 0,-5 0-9 0,1 4 0 16,-5-12 0-16,4 8 0 0,1-1 0 0,-5-7 0 16,0 12 0-16,4-4 0 0,-4-8 0 0,4 8 12 15,-4-8-12-15,0 0 12 0,5 11-12 0,-5-11 0 16,4 12 0-16,-4-12 8 0,0 0-8 0,0 0 0 15,9 8 0-15,-9-8 0 0,9 4 0 0,-9-4 0 16,0 0 9-16,8 8-9 0,1-5 13 0,-9-3-1 16,9 4-1-16,-9-4 0 0,13 4-11 0,-13-4 10 15,9 4-10-15,-9-4 10 0,0 0-10 0,13 0 0 16,0 0 9-16,-13 0-9 0,9 0 0 0,-9 0 0 16,13 4 0-16,0-4 8 0,-13 0-8 0,9 0 0 15,0-4 0-15,4 0 0 0,0 4 0 0,-4 0 0 16,0-4 0-16,4 0-8 0,-4-3 8 0,4 3 0 15,-4 0 0-15,4 4 0 0,-9-4 0 0,5-4 0 0,-5 4 0 16,5-4 0-16,0 5 0 0,-9 3 0 0,0 0 0 0,0-8 0 16,4 0 0-16,1 0 0 0,-5 0 0 0,0 8 0 15,0 0 0-15,0-7 0 0,0-5 0 0,4 4 8 16,-4 8-8-16,0-8 8 0,0 0-8 0,0-3 8 16,5 7-8-16,-5-4 0 0,4-4 0 0,0 5 0 15,-4-1 0-15,0 8 0 0,5-8 0 0,-5 4 0 16,0-4 0-16,0 0 0 0,-5 1 0 0,5-1 0 15,0 8 0-15,0 0 0 0,-4-4 0 0,0 0 0 16,-1-4 0-16,1 0 0 0,-1 5 0 0,-3-1 0 16,3-4 0-16,-4 4 0 0,5 0 0 0,-5 0 0 0,-4 0 0 15,4 0 0-15,-4 4 0 0,0 0 0 0,-5 0 0 0,1 4 9 16,-5-4-9-16,4 4 0 0,-4 4 8 0,5-4-8 16,-5 4 0-16,4-1 0 0,5 1-10 0,0-4-9 15,0 4-1-15,0 0-1 16,4 0-148-16,0 3-30 0,-13 9-5 0,9-5-2 0</inkml:trace>
    <inkml:trace contextRef="#ctx0" brushRef="#br0" timeOffset="83530.4966">-3093-6540 518 0,'0'0'46'15,"5"-4"-37"-15,8 0-9 0,-4 0 0 16,-1 0 81-16,1 0 15 0,0 4 2 0,-9 0 1 0,0 0-39 0,0 0-7 15,0 0-1-15,9-4-1 0,0 4-1 0,-9 0 0 16,0 0 0-16,0 0 0 0,0 0 9 0,0 0 1 16,0 0 1-16,0 0 0 0,0 0-29 0,0 0-7 15,-5 8-1-15,5-8 0 0,0 8-6 0,-4 0-2 16,4 3 0-16,0-11 0 0,0 0-4 0,0 0-2 16,0 0 0-16,0 0 0 0,0 0 0 0,0 0 0 15,0 8 0-15,0-8 0 0,0 0 9 0,0 0 1 16,0 0 1-16,0 0 0 0,0 0 3 0,4 12 0 15,-4-12 0-15,0 0 0 0,0 0-8 0,0 0 0 16,0 8-1-16,0-8 0 0,0 0-7 0,0 0-8 16,5 11 11-16,-5-11-11 0,0 0 14 0,0 0-4 15,0 0-1-15,0 0 0 0,0 0 2 0,0 0 0 0,0 0 0 16,0 0 0-16,0 0-1 0,0 0 0 0,0 0 0 0,0 0 0 16,0 0 3-16,0 0 1 0,0 0 0 0,0 0 0 15,0 0-4-15,0 0-1 0,0 0 0 0,0 0 0 16,0 0-9-16,4 8 0 0,-4-8 0 0,0 0 8 15,0 0-8-15,0 0 0 0,0 0 0 0,0 0 0 16,0 0 8-16,0 0-8 0,0 0 8 0,0 0-8 16,0 0 0-16,0 0 8 0,0 0-8 0,0 0 0 15,0 0 0-15,0 0 0 0,0 0 0 0,0 0 0 16,0 0 0-16,0 0 0 0,0 0 0 0,0 0 0 16,0 0 0-16,0 0 0 0,0 0 8 0,0 0-8 15,0 0 0-15,0 0 0 0,0 0 0 0,0 0 8 16,0 0-8-16,0 0 0 0,0 0 0 0,0 0 0 0,0 0 0 15,0 0 0-15,0 0 0 0,0 0 0 0,0 0 0 0,0 0 0 16,0 0 0-16,0 0 0 0,4 12 0 0,1-1 0 16,-1 1 0-16,0 4 0 0,-4 7 0 0,0 1 10 15,-4-1-10-15,4 4 10 0,-4 8-10 0,4-3 10 16,-5-1-10-16,5 0 10 0,0 0-10 0,-4 4 10 16,4-4-10-16,4 1 10 0,-4-5-10 0,0 0 10 15,5 4-10-15,-1-3 10 0,0-1 2 0,1 0 0 16,-1 1 0-16,1-1 0 0,-5 0 13 0,0-3 3 15,0-1 1-15,0 0 0 0,0-7 4 0,0 4 1 16,-5-1 0-16,1-3 0 0,-1-5-20 0,5-3-4 16,-4 4-1-16,4-12 0 0,-9 8 0 0,9-8 0 15,0 0 0-15,0 0 0 0,0 0-1 0,-4-4-8 16,-5 0 12-16,5-4-4 0,-1-4-8 0,5-3 12 16,-4-1-12-16,4 1 12 15,-4-1-32-15,4 0-5 0,-5 5-2 0</inkml:trace>
  </inkml:traceGroup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33:17.99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0A2CAF4-C4F3-4A1B-B01C-8F86E4585ECC}" emma:medium="tactile" emma:mode="ink">
          <msink:context xmlns:msink="http://schemas.microsoft.com/ink/2010/main" type="inkDrawing" rotatedBoundingBox="20432,13335 20617,15299 19006,15451 18821,13487" shapeName="Other"/>
        </emma:interpretation>
      </emma:emma>
    </inkml:annotationXML>
    <inkml:trace contextRef="#ctx0" brushRef="#br0">-2 201 2098 0,'0'0'46'0,"0"-10"10"0,0-5 1 0,6 5 3 0,-1 0-48 0,7 5-12 0,-1-5 0 0,0 5 0 16,6 0 0-16,0 5-11 0,-5-5 3 0,5 0 0 15,-1 5 8-15,7 5 0 0,-6 0 0 0,0 5 0 16,-6 5 0-16,1 5 0 0,-1 5 0 0,6 0 0 16,-11 6 17-16,-1 4 6 0,7 5 1 0,-1 5 0 15,-5 6 16-15,-1-1 4 0,6 0 1 0,-5 10 0 16,0 1-1-16,5-1-1 0,-5 0 0 0,5 6 0 15,0 4-22-15,1 1-4 0,-7-1-1 0,7 5 0 16,5 1-4-16,-6-6 0 0,12-5-1 0,-6 1 0 16,-1-6 24-16,7 0 5 0,-6-4 0 0,6-1 1 15,-6-10-26-15,-6-4-6 0,6-1-1 0,0 5 0 16,-6-5 4-16,1-5 0 0,-7-4 0 0,6 4 0 16,1-10-12-16,-7-5 0 0,1 5 9 0,-6-10-9 15,6-5 8-15,-1 5-8 0,-5-15 8 0,0 0-8 16,0 0 0-16,0 0 0 0,0 0 0 0,0 0-8 0,0 0 8 15,0 0 0-15,0 0 0 0,0 0 0 0,6-15 9 16,-6 5 1-16,6-5 0 0,-6-5 0 0,5 5-10 16,1-5 0-16,0 0 0 0,-1 0 0 0,-5-6-8 0,12-4 8 15,-7-5 0-15,1 0 0 0,5-10 12 0,1-1 8 16,-1-9 0-16,0 0 1 0,6-5-21 0,0-11 0 16,0 1 0-16,6-6 8 0,5-9 3 0,0-1 1 15,6 6 0-15,0 5 0 0,6-1-12 0,-1 1 0 16,7 4 0-16,-1 1 0 0,0 0 0 0,6-1-12 15,0 6 2-15,0 0 1 0,0 4 9 0,-6 1 0 16,-5 10-9-16,-7 4 9 16,7 1-74-16,-12 5-10 0,-11 0-3 0,0-1-721 15,0 1-145-15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4.38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9C4DE61-586D-4DBE-8ABC-7D5F780C727F}" emma:medium="tactile" emma:mode="ink">
          <msink:context xmlns:msink="http://schemas.microsoft.com/ink/2010/main" type="inkDrawing"/>
        </emma:interpretation>
      </emma:emma>
    </inkml:annotationXML>
    <inkml:trace contextRef="#ctx0" brushRef="#br0">44 1 756 0,'0'0'33'0,"0"0"7"0,0 0-32 0,0 0-8 0,0 0 0 0,0 0 0 16,0 0 85-16,0 0 15 0,0 0 4 0,0 0 0 15,0-8-41-15,0 8-8 0,0 0-2 0,0 0 0 16,0 0-26-16,0 0-6 0,0 0-1 0,0 0 0 16,0 0-4-16,0 0-2 0,0 0 0 0,0 0 0 15,0 0 32-15,0 0 6 0,0-8 2 0,0 8 0 16,0 0-10-16,0 0-3 0,0 0 0 0,0 0 0 16,0 0-30-16,0 0-11 0,0 0 0 0,0 0 9 15,0 0 2-15,0 0 0 0,0 0 0 0,0 0 0 16,0 0 3-16,0 0 1 0,0 0 0 0,0 12 0 15,5-5-7-15,-5 5-8 0,0-4 11 0,0 4-11 0,0-1 9 0,4 1-9 16,-4 0 0-16,0 4 9 0,-4-1 3 0,4 1 1 16,0 0 0-16,0 3 0 0,0 1 9 0,0 3 2 15,-5 4 0-15,5 1 0 0,0-1-4 0,-4 1 0 16,0 7 0-16,-1-8 0 0,5 5 12 0,-4-9 1 16,-1 4 1-16,5-3 0 0,0 3-26 0,0-7-8 15,0 3 0-15,0-3 0 0,0-5 16 0,-4 1-3 16,4 0-1-16,0-5 0 0,0-11-1 0,0 0-1 15,0 0 0-15,0 12 0 0,0-12-10 0,0 0 12 16,0 0-12-16,0 0 12 0,0 0-12 0,0 0 0 16,0 0 0-16,0 0 8 15,-4 12-30-15,4-12-6 0,-5 4-2 0,5-4 0 16,-9 0-181-16,9 0-36 0</inkml:trace>
    <inkml:trace contextRef="#ctx0" brushRef="#br0" timeOffset="567.9594">334 169 403 0,'0'0'36'0,"0"-8"-36"16,9 0 0-16,-5-4 0 0,0 5 121 0,5-5 18 15,-4 0 3-15,3 4 1 0,1-3-14 0,0 7-2 16,4-8-1-16,0 4 0 0,0-4-51 0,5 1-11 15,-5 3-1-15,5 0-1 0,-1 4-32 0,1-4-6 16,-1 0-2-16,5 4 0 0,0-3-4 0,0 3-1 16,0 0 0-16,0 4 0 0,-13 0 5 0,13 4 1 15,-5-4 0-15,1 4 0 0,-1 0-5 0,-3-1-1 0,-6 9 0 16,5-4 0-16,1 4-6 0,-6-1-2 0,-3 1 0 16,-1 4 0-16,-4 3 12 0,-4-3 3 0,-5 4 0 15,0-1 0-15,-8 5 9 0,-1-5 3 0,5 1 0 16,0-1 0-16,-9 1-10 0,-4 3-2 0,8-3 0 0,-4-1 0 15,0 5-8-15,0-1-3 0,0-3 0 0,5-4 0 16,4-1 3-16,-5 5 0 0,5-5 0 0,0 1 0 16,4-4-7-16,5 3-1 0,-1-3 0 0,1-4 0 15,-5 0-8-15,9-8 12 0,4 8-12 0,-4-8 12 16,5 4 7-16,-5-4 1 0,9 4 1 0,-1-1 0 16,1-3 1-16,4 0 0 0,0 0 0 0,9-3 0 15,5-5-9-15,8 4-1 0,4-4-1 0,1 4 0 16,4 4-11-16,4-4 0 0,-4 4-10 0,8 4 10 15,-3-4-163-15,3 4-26 0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7AAD554-852A-4F17-8A5B-5F6AA33AFDD6}" emma:medium="tactile" emma:mode="ink">
          <msink:context xmlns:msink="http://schemas.microsoft.com/ink/2010/main" type="inkDrawing"/>
        </emma:interpretation>
      </emma:emma>
    </inkml:annotationXML>
    <inkml:trace contextRef="#ctx0" brushRef="#br0">12415 3882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  <inkml:trace contextRef="#ctx0" brushRef="#br0" timeOffset="1468.7745">14959 3368 536 0,'0'0'24'0,"13"-4"4"0,-4 0-28 0,0 0 0 16,0-4 0-16,-5 0 0 0,5 5 132 0,0-5 21 16,-5 0 4-16,0 0 1 0,-4 8-37 0,5-4-7 15,-1-4-2-15,-4 8 0 0,9 0-31 0,-9 0-6 16,9-4-2-16,-9 4 0 0,9 0-37 0,-1 4-8 15,5 0-2-15,-4 0 0 0,0 4-14 0,0-4-2 16,4 4-1-16,-4 0 0 0,0-1 22 0,-1 1 4 16,-3-4 1-16,8 4 0 0,-4-4-4 0,4-4 0 15,-4 4 0-15,4 0 0 0,4 0-1 0,10 3-1 16,-1 1 0-16,9 0 0 0,-4 4-22 0,8-1-8 16,-4-3 0-16,0 4 0 0,-4 4 0 0,4-1 0 0,-4-3-11 15,0 4 11-15,-1-5 0 0,1 5 0 0,-9-4 0 16,4 3 0-16,-4-7 0 0,-4 0 0 0,-5 0 0 0,-4 0 0 15,4-1 12-15,-4-3-4 0,-9-4 0 0,0 0 0 16,0 0 12-16,0 0 3 0,0 0 0 0,0 0 0 16,0 0-10-16,0 0-1 0,0 0-1 0,-5 12 0 15,1 0-11-15,-5-1 0 0,0 5 0 0,-4 4 8 16,-4-1-8-16,-5 5 0 0,-9 3 0 0,-4 0 0 16,-5 1 0-16,-3-1 8 0,-14 4-8 0,-5 1 0 15,-8-1 0-15,4 4-14 0,-4 0 2 0,4 0 0 16,5 4 12-16,4-3 0 0,4-5 0 0,9-4 0 15,5 1-97-15,4-5-14 0,4 0-2 0,9 1-1 16</inkml:trace>
    <inkml:trace contextRef="#ctx0" brushRef="#br0" timeOffset="-34507.905">18969 3923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38.1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C4A3CB-FEEB-472D-81C4-F1022D69BE2E}" emma:medium="tactile" emma:mode="ink">
          <msink:context xmlns:msink="http://schemas.microsoft.com/ink/2010/main" type="inkDrawing"/>
        </emma:interpretation>
      </emma:emma>
    </inkml:annotationXML>
    <inkml:trace contextRef="#ctx0" brushRef="#br0">0 80 1094 0,'0'0'97'0,"0"0"-77"15,0 0-20-15,0 0 0 0,0 0 35 0,13-8 3 16,-13 8 1-16,13-7 0 0,0 3-4 0,0-4-1 0,0 4 0 0,5-4 0 16,-5 4-22-16,5 0-12 0,-1 1 12 0,5-1-12 15,-9 0 16-15,5 4-3 0,-1-8-1 0,1 8 0 16,-5-4 23-16,0 4 4 0,0-4 1 0,1 4 0 16,-1-4-26-16,-4 4-5 0,4 0-1 0,-4 0 0 15,-1 0-8-15,5 0 8 0,-4 0-8 0,4 0 8 16,-4 0-8-16,0 0 0 0,4 4 0 0,-4 0 0 15,-9-4 0-15,0 0 0 0,4 0 0 0,-4 0 0 16,5 8 10-16,-1 4 0 0,-4-12 0 0,-4 11 0 16,-1 1 17-16,-4-4 3 0,-4 7 1 0,0 1 0 15,0-4-10-15,0 3-1 0,-5-3-1 0,1 4 0 16,-1-1-19-16,1 1 8 0,-1-5-8 0,-4 1 0 16,5-4 14-16,-1 4-4 0,5-1-1 0,-5-3 0 15,5-4-1-15,0 4 0 0,4-4 0 0,0 0 0 0,1 0-8 16,8-4 8-16,0 0-8 0,0 0 8 0,-5 7-8 0,-3 1 8 15,8-8-8-15,0 0 8 0,0 0-8 0,0 12 0 16,-5 0 0-16,1-5 0 0,4 5 0 0,4 0 0 16,-4-1 0-16,0 1 0 0,0-4 21 0,0 4 6 15,5-5 1-15,-1 1 0 0,-4 0-16 0,0-8-2 16,9 8-1-16,4-4 0 0,-4 0 14 0,4 3 2 16,0-3 1-16,9-4 0 0,0 0-26 0,4-4 0 15,5-3-9-15,8-1-625 16,-4 0-125-16</inkml:trace>
    <inkml:trace contextRef="#ctx0" brushRef="#br0" timeOffset="1331.3431">846 30 403 0,'0'0'17'0,"0"0"5"0,0 0-22 0,0 0 0 0,0 0 0 0,0-4 0 15,-4 0 125-15,0 0 21 0,-1 0 4 0,5 4 1 16,0 0-76-16,0 0-15 0,-9 0-4 0,5-4 0 16,4 4-28-16,0 0-7 0,0 0-1 0,0 0 0 15,0 0 29-15,0 0 6 0,-4-8 1 0,4 8 0 16,0 0-8-16,0 0-2 0,-5 0 0 0,5 0 0 16,0 0-22-16,-8 4-5 0,-1 0-1 0,-4 0 0 0,-1 0 14 0,6 4 2 15,-10-1 1-15,5 1 0 0,-5 0-7 16,5-4 0-16,0 4-1 0,0 3 0 0,0-3 12 15,0 4 2-15,-1-4 1 0,1 3 0 0,0 5-34 16,4-4-8-16,1 3 0 0,3 1 0 0,-4 0 0 0,1-5 0 16,-1 5 0-16,9-1 0 0,-5 1 0 0,5 4 8 15,0-9-8-15,5 1 8 0,-5 0 4 0,0-1 0 16,0 1 0-16,4 4 0 0,-4-5-4 0,0 5 0 16,0 0 0-16,9-5 0 0,-5-3 7 0,5 4 1 15,-4-1 0-15,3 1 0 0,1 0 4 0,4-4 2 16,5-4 0-16,-1 3 0 0,5-3-10 0,-4 0-1 15,4 0-1-15,4 0 0 0,0-8-10 0,-4 0 8 0,5 0-8 0,-5 0 8 16,0-7-8-16,-1 3 0 16,1-4 0-16,-4 0 0 0,-5-3 0 0,5-1 0 15,-10 5 0-15,6-5 0 0,-6 0 8 0,1 1 0 16,0 3 0-16,-5-7 0 0,1 3 4 0,-1-4 0 0,0-3 0 0,1 4 0 16,-1-1 22-16,1 4 5 0,3 1 1 0,-3-1 0 15,-5-3-32-15,4-1-8 0,-4 5 0 0,0-1 0 16,0 4 0-16,0-3 0 0,0 3 0 0,-4-4 0 0,-1 5 0 0,-3 3 8 15,-1-4-8-15,-4 4 8 16,0 1 0-16,-9-1 0 0,-5 4 0 0,1 0 0 16,-5 8-8-16,1 0-12 0,-6 0 4 0,1 7 0 15,0-3-51-15,0 8-9 0,-4 3-3 0,4 1-983 16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7.88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02D605-7622-4C52-94E6-D9FA929D77BB}" emma:medium="tactile" emma:mode="ink">
          <msink:context xmlns:msink="http://schemas.microsoft.com/ink/2010/main" type="inkDrawing"/>
        </emma:interpretation>
      </emma:emma>
    </inkml:annotationXML>
    <inkml:trace contextRef="#ctx0" brushRef="#br0">19605 4177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3.8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8FDECC-3677-4F8D-A0B5-1EC2FF4E9CE7}" emma:medium="tactile" emma:mode="ink">
          <msink:context xmlns:msink="http://schemas.microsoft.com/ink/2010/main" type="inkDrawing"/>
        </emma:interpretation>
      </emma:emma>
    </inkml:annotationXML>
    <inkml:trace contextRef="#ctx0" brushRef="#br0">-974-174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1.7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599E25-F476-4FCC-8481-B06AD77756A2}" emma:medium="tactile" emma:mode="ink">
          <msink:context xmlns:msink="http://schemas.microsoft.com/ink/2010/main" type="inkDrawing"/>
        </emma:interpretation>
      </emma:emma>
    </inkml:annotationXML>
    <inkml:trace contextRef="#ctx0" brushRef="#br0">0 2 288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FD3F355-F293-41F1-BC8A-4C4D891C12E9}" emma:medium="tactile" emma:mode="ink">
          <msink:context xmlns:msink="http://schemas.microsoft.com/ink/2010/main" type="inkDrawing" rotatedBoundingBox="5524,9613 10870,13430 10809,13516 5463,9699" shapeName="Other"/>
        </emma:interpretation>
      </emma:emma>
    </inkml:annotationXML>
    <inkml:trace contextRef="#ctx0" brushRef="#br0">-5717-3424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51:26.2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7A2C4B0-442C-429C-AC85-546240FB207D}" emma:medium="tactile" emma:mode="ink">
          <msink:context xmlns:msink="http://schemas.microsoft.com/ink/2010/main" type="inkDrawing" rotatedBoundingBox="16425,19037 16504,19129 16485,19145 16405,19053" shapeName="Other"/>
        </emma:interpretation>
      </emma:emma>
    </inkml:annotationXML>
    <inkml:trace contextRef="#ctx0" brushRef="#br0">-2605 6580 0,'0'0'16,"0"0"-16,-74-58 16,74 19-1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09:00.6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6248877-34DF-49E4-8DBE-064EBF7889E5}" emma:medium="tactile" emma:mode="ink">
          <msink:context xmlns:msink="http://schemas.microsoft.com/ink/2010/main" type="inkDrawing" rotatedBoundingBox="15080,7471 17634,7314 17714,8619 15160,8776" semanticType="callout" shapeName="Other">
            <msink:sourceLink direction="with" ref="{F02BAA89-92BF-4CD8-86B0-F94DBBB80A44}"/>
            <msink:sourceLink direction="with" ref="{DAE5CE6C-0B75-47FA-B15A-24BFB1406505}"/>
          </msink:context>
        </emma:interpretation>
      </emma:emma>
    </inkml:annotationXML>
    <inkml:trace contextRef="#ctx0" brushRef="#br0">689 0 864 0,'0'10'76'0,"0"-10"-60"16,0 0-16-16,5 10 0 0,-5 6 135 0,6-6 24 16,0 5 5-16,-6 0 0 0,0-5-83 0,0 5-17 15,0 5-3-15,-6 0-1 0,0 0-17 0,1 0-4 16,-7 10-1-16,7 1 0 0,-12-1-20 0,5 5-4 16,-5 5-1-16,0 0 0 0,-5 1 7 0,-1 4 2 15,1 0 0-15,-1 0 0 0,-5 1 22 0,5-1 4 16,-5-5 0-16,0 0 1 0,-1 0-8 0,1-4-1 15,0-1-1-15,5 0 0 0,-5-10-22 0,-1 0-4 0,7 5-1 0,-6-4 0 16,5 4-12-16,-5-5 0 0,5 0-9 0,0 0 9 16,1 0-22-16,5 0 2 0,-6 1 0 0,12-1 0 15,5-5 11-15,1 5 9 0,-1-10-12 0,0 5 12 16,1-5 0-16,5 0 0 0,0-5 0 0,0-10 0 16,0 0 0-16,11 15 14 0,6-10-1 0,0 1 0 15,-17-6 3-15,23 5 1 0,-1-5 0 0,12 0 0 16,0-5-6-16,6 5-2 0,-6 0 0 0,11-6 0 15,0 6 13-15,-5-5 2 0,5 0 1 0,6 0 0 16,5 5 2-16,1-5 0 0,-1 5 0 0,12-5 0 16,-6 0-5-16,6-5-1 0,6 5 0 0,-6 0 0 0,-6-10-21 0,0 5 0 15,0 0 0-15,1 0 8 0,-1-5 0 0,0 0 0 16,6-10 0-16,-6 5 0 0,6-1-8 0,-6 1-8 16,6 0 8-16,0-5-12 0,0 10 12 0,-6-5 0 15,-5-5-9-15,-1 0 9 0,1 5-17 0,-12 4 1 31,-6 6 0-31,1-5 0 16,0 0-8-16,-6 5-2 0,5 5 0 0,-5 0 0 16,0-5-4-16,-6 0-1 0,1 0 0 0,-1 0 0 15,-6 5-43-15,7 0-9 0,-12-5-1 0,5 0-554 0,-5 0-110 0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9.9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DB99E1-4C21-4AB8-B213-5F46A89981EF}" emma:medium="tactile" emma:mode="ink">
          <msink:context xmlns:msink="http://schemas.microsoft.com/ink/2010/main" type="inkDrawing"/>
        </emma:interpretation>
      </emma:emma>
    </inkml:annotationXML>
    <inkml:trace contextRef="#ctx0" brushRef="#br0">-4354-388 460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42.7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0D53818-181A-4897-B177-E4E51043209F}" emma:medium="tactile" emma:mode="ink">
          <msink:context xmlns:msink="http://schemas.microsoft.com/ink/2010/main" type="inkDrawing" rotatedBoundingBox="20604,12319 21206,14295 19445,14831 18844,12855" hotPoints="20865,13401 19898,14367 18932,13401 19898,12435" semanticType="enclosure" shapeName="Circle">
            <msink:sourceLink direction="with" ref="{4A5388F7-0F7F-4988-9B61-086BC913DB2A}"/>
            <msink:sourceLink direction="with" ref="{DA6000C5-E7C6-4FC2-9416-8838FC1116DC}"/>
            <msink:destinationLink direction="with" ref="{477D93E9-A094-4C79-93DF-6BEF0CFC2151}"/>
            <msink:destinationLink direction="with" ref="{A3C49CF8-34E8-45D1-8213-0E99E2E5EC41}"/>
            <msink:destinationLink direction="with" ref="{1872BACC-7D5B-40EC-B966-1A840C6B42B2}"/>
          </msink:context>
        </emma:interpretation>
      </emma:emma>
    </inkml:annotationXML>
    <inkml:trace contextRef="#ctx0" brushRef="#br0">-79 3502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6.5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61DC37A-1AC6-495E-87D6-E77FB525E90E}" emma:medium="tactile" emma:mode="ink">
          <msink:context xmlns:msink="http://schemas.microsoft.com/ink/2010/main" type="inkDrawing"/>
        </emma:interpretation>
      </emma:emma>
    </inkml:annotationXML>
    <inkml:trace contextRef="#ctx0" brushRef="#br0">107 256 460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  <inkml:trace contextRef="#ctx0" brushRef="#br0" timeOffset="44891.5477">1617 790 403 0,'0'0'17'0,"0"0"5"0,0 0-22 0,0 0 0 15,0 0 0-15,0 0 0 0,8-4 128 0,-8 4 22 16,9-8 4-16,0 5 1 0,0-5-67 0,0 4-12 16,-5 0-4-16,-4 4 0 0,9-4-9 0,-5 4-3 15,-4 0 0-15,0 0 0 0,0 0-19 0,0 0-4 16,9-8-1-16,-9 8 0 0,0 0 6 0,0 0 1 16,0-4 0-16,0 4 0 0,0-4 8 0,-4-3 1 15,-1 3 1-15,1-4 0 0,4 4-13 0,-9-4-2 16,5 4-1-16,-1 0 0 0,-4 4-5 0,5-7-2 15,0 3 0-15,-5 4 0 0,4-8-8 0,5 8-2 16,-8 0 0-16,3-4 0 0,-3-4-3 0,8 8-1 16,-9 0 0-16,0 0 0 0,0-4-7 0,0 8-1 15,1-4-8-15,-6 0 12 0,1 4-12 0,5 0 0 16,-10 0 0-16,5 0 0 0,0 4 9 0,0-1-9 16,-5-7 8-16,0 8-8 0,5 0 0 0,-4 0 0 15,-1-4 8-15,1 7-8 0,-1-7 0 0,1 4 0 0,3 0 0 16,1 0 0-16,-4-8 0 0,3 8 0 0,-3-1 0 0,8-3 0 15,9-4 0-15,0 0 0 0,-9 12 0 0,1-4 0 16,3 3 0-16,1 1 0 0,-5 4 0 0,5-5 0 16,-1 5 0-16,1 0 0 0,0 3 0 0,4 1 0 15,-5 3 0-15,1-3 0 0,4 3 0 0,0 0 0 16,0-3 0-16,0-1 0 0,0 1 0 0,4-1 8 16,1 1-8-16,-1-8 0 0,-4-1 0 0,9 1 0 15,-5-4 8-15,-4-8 0 0,0 0 0 0,9 4 0 16,0 0-8-16,4-1 0 0,4-6 0 0,1-1 0 0,4 4 25 15,-5-8 7-15,10 0 0 0,-5 0 1 0,0-3-25 0,-1-1-8 16,1 0 0-16,-4-3 0 0,0-1 0 0,-1 0 0 16,-4 1 0-16,5-5 0 0,-5 1 0 0,0-1 0 15,0-3 0-15,0-4 0 0,1 3 0 0,-6 1 0 16,1-5 0-16,4 5 0 0,-4 4 0 0,0-5 0 16,0 5 0-16,-1 3 0 0,-3 0-9 0,4 1 9 15,-1-1-8-15,-3 5 8 0,-1 3 0 0,-4 8 0 16,9-12 0-16,-9 12 0 0,0 0 0 0,0 0 0 15,0 0 12-15,0 0-4 0,4-4-8 0,-4 4-12 16,0 0 4-16,0 0 0 0,0 0 8 0,0 0 0 16,0 0 8-16,0 8-8 0,-4 0 11 0,4-8-3 15,0 11 0-15,-4-3 0 0,-1 4-8 0,1 0 8 16,4-5-8-16,0 5 8 0,0 0-8 0,-5 0 10 16,5-1-10-16,0 1 10 0,0 0 3 0,5 3 1 0,-5 1 0 0,0-4 0 15,0 3 2-15,0 1 0 0,-5 3 0 16,5 5 0-16,0 3 0 0,0 4 0 0,0 0 0 0,-4 4 0 15,0 1 0-15,-1 3 1 0,1 0 0 0,-1 0 0 16,-3 0 4-16,-1 0 1 0,4 0 0 0,1-4 0 16,0 0 2-16,-1 0 1 0,1-4 0 0,0 0 0 15,4-3-5-15,-5 3-2 0,1-4 0 0,4 0 0 16,-5-7-4-16,5 3-1 0,-4-7 0 0,4 3 0 16,-4-3-5-16,4-4-8 0,-5-1 11 0,5-11-11 15,0 0 0-15,0 0 0 0,0 0 0 0,0 0 0 16,0 8-47-16,0-8-3 0,0 0-1 0,0 0 0 15,0 0-150-15,-4-8-31 0,4-3-5 16</inkml:trace>
    <inkml:trace contextRef="#ctx0" brushRef="#br0" timeOffset="47679.4588">-3297 65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  <inkml:trace contextRef="#ctx0" brushRef="#br0" timeOffset="48083.8098">-2915 131 691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  <inkml:trace contextRef="#ctx0" brushRef="#br0" timeOffset="48237.7234">-2986 162 345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  <inkml:trace contextRef="#ctx0" brushRef="#br0" timeOffset="49098.0744">-2828 73 345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4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5E77AD-D383-4F3D-B80F-387AE9812B70}" emma:medium="tactile" emma:mode="ink">
          <msink:context xmlns:msink="http://schemas.microsoft.com/ink/2010/main" type="inkDrawing"/>
        </emma:interpretation>
      </emma:emma>
    </inkml:annotationXML>
    <inkml:trace contextRef="#ctx0" brushRef="#br0">2075 559 633 0,'14'0'56'0,"-14"0"-44"15,0 0-12-15,0 0 0 0,0 0 30 0,0 0 4 16,0 0 1-16,0 0 0 0,0 0-3 0,0 0 0 16,0 0 0-16,0 0 0 0,0 0 27 0,4-8 5 15,-4 0 0-15,4 0 1 0,5 1 13 0,0-1 2 16,-5 0 1-16,5 4 0 0,-5-4-23 0,5 4-5 16,0 0-1-16,4 1 0 0,-13 3-24 0,0 0-4 15,18 3-2-15,-1-3 0 0,1 0-14 0,-1 4-8 16,1-4 8-16,-1 4-8 0,1-4 8 0,-5 0-8 15,5 0 10-15,-1-4-10 0,-4 4 16 0,1-4-4 16,-1 1 0-16,0-5 0 0,-4 4 18 0,-1 0 3 0,1-4 1 16,-4 0 0-16,3-3 3 0,6-1 1 0,-1 4 0 15,4 0 0-15,1-3-19 0,4-1-4 0,0 0-1 0,0 1 0 16,8-5-14-16,-3 4 11 0,-1-3-11 16,0 3 10-16,9-8-10 0,-4 9 0 0,-9-5 0 0,4 4 0 15,5-3 0-15,0 3 0 0,-5 0 0 0,-4 1 0 16,0-1 0-16,-4 0 12 0,4 1-12 0,-5-1 12 15,1-4 0-15,4 5 1 0,-5-1 0 0,5-4 0 16,4 1-2-16,-4 3-1 0,0-4 0 0,5 1 0 16,-6-1 10-16,6 5 1 0,-1-5 1 0,0 4 0 0,1-7-22 15,-1 7 0-15,-4-4 0 0,4 1 0 0,-4-1 0 16,5 5 16-16,-1-5-4 0,5 0-1 0,-1 1 1 16,1-5 0-16,0 5 0 0,0-1 0 0,-5-3 0 0,5-5 1 15,-1 5 0-15,1-5 0 0,0 5-4 0,-1-5-1 16,-3 1 0-16,3 0 0 0,6-1 10 0,-6 1 2 15,-3-1 0-15,3 5 0 0,5 3-20 0,-4 1 0 16,0-5 0-16,-5 5 0 0,5-1 15 0,0-4-4 16,-1 1-1-16,1 3 0 0,0 1-10 0,-1 3 0 15,5-7 0-15,-4 3 0 0,4-4 0 0,-4-3 0 16,0-4 0-16,4 3 0 0,0 1 0 0,4-4 0 16,-4-1 11-16,-4 1-11 0,9-4 16 0,-5 8-4 15,0-5 0-15,-4 1 0 0,-5 4-4 0,-4-5-8 16,4 5 11-16,0-1-11 0,1 1 16 0,-5 4-4 0,4-1-1 15,-4 4 0-15,4 1-11 0,-4-1 0 0,5 1 0 16,-5 3 0-16,-1-4 0 0,1 1 0 0,5-1 0 16,-1 4 0-16,-4-3 0 0,4 3 0 0,-4 0 0 0,0 1 0 15,0-5 0-15,0 1 0 0,0-1 0 0,-4 0 0 16,-1 5 8-16,5-5-8 0,-4 0 0 0,4 1 8 16,-1-5 7-16,-3 5 1 0,0-5 0 0,-5 5 0 15,9-1-16-15,-5 4 8 0,5 1-8 0,4-1 0 16,1 0 0-16,-1 1 0 0,-4-1 0 0,0 4 0 15,4-4 0-15,-8 5 0 0,4-5 0 0,0 0 0 16,0-3 0-16,-5 3 0 0,-4-8 0 0,5 5 0 0,-5 3 0 16,5 0-12-16,-5-3 1 0,4 3 0 0,1 0 11 15,-5-3 0-15,0 3 0 0,0-4 0 0,5 5 0 16,-1-1 0-16,-8 0 0 0,9 1 0 0,-1-1 0 0,1 0 0 16,-5 4 0-16,5-3 0 0,-1 3 11 0,-4-4-3 15,-4 4 0-15,4 1 0 0,5-5-8 0,-5 4 0 16,5 0 0-16,-1-3 0 0,1-1 0 0,-1 0 0 15,1 1 0-15,-5-1 0 0,4 0 0 0,1 0 0 16,0 1 0-16,-1-1 0 0,1 0 0 0,-1 1 0 16,1-1-14-16,-5 0 5 0,4 4 9 0,-3-3 0 15,3-1 0-15,-4 4 0 0,-4-7 0 0,0 7 0 16,0-4 0-16,-5 8 0 0,5-4 0 0,-5 1 11 16,-4 7-3-16,9-8 0 0,-5 0-8 0,5 4 0 15,-9 4-10-15,9-8 10 0,-5 4 0 0,9-3 0 16,-4 3-8-16,0 0 8 0,4-4 0 0,0 0 0 15,0 0 0-15,5-3 0 0,0-1 0 0,-5 0 0 0,4 1 0 16,1-1 0-16,-5 4 0 0,0-4 13 0,0-3-2 16,0 7-1-16,-4-4 14 0,0 5 4 0,0-1 0 0,4 0 0 15,-9 0-7-15,5 0-1 0,-4 1 0 0,3-1 0 16,1 0-20-16,0 4 0 0,-9 4 0 0,0 0 0 16,4-8 11-16,1 4 1 0,-5 4 0 0,8 0 0 15,1-4-12-15,0 4 0 0,-9 0 0 0,0 0 0 16,0 0 0-16,0 0 0 0,9-3 0 0,-1-1 0 15,-8 4 0-15,9-4-14 0,-9 4 2 0,5 0 0 16,-5 0 12-16,13-4 16 0,0 0-3 0,-4 0-1 16,4 0-12-16,-4 0 0 0,4-4 0 0,-4 5 0 15,4-1 0-15,0 0 0 0,-4-4 0 0,-1 4 0 0,1 4 0 0,0-8 0 16,0 4 0-16,-9 4 0 0,9-4 0 0,-1 1 0 16,1-1 0-16,4 0 0 15,-4 0-26-15,4 0-8 0,-13 4-2 0,9-4 0 16,4 0-46-16,-13 4-10 0,0 0-1 0,0 0-1066 15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5.4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7571100-4285-4A4C-BB77-9A75AD2D4D5B}" emma:medium="tactile" emma:mode="ink">
          <msink:context xmlns:msink="http://schemas.microsoft.com/ink/2010/main" type="inkDrawing"/>
        </emma:interpretation>
      </emma:emma>
    </inkml:annotationXML>
    <inkml:trace contextRef="#ctx0" brushRef="#br0">4403-4701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884330D-ABED-495D-ADCC-80262D071D08}" emma:medium="tactile" emma:mode="ink">
          <msink:context xmlns:msink="http://schemas.microsoft.com/ink/2010/main" type="inkDrawing" rotatedBoundingBox="13097,12309 13622,14948 11071,15455 10546,12816" hotPoints="13331,13874 12001,15203 10672,13874 12001,12545" semanticType="container" shapeName="Circle">
            <msink:sourceLink direction="with" ref="{209764C8-E45E-4BC1-8ECD-942BA693923C}"/>
            <msink:destinationLink direction="with" ref="{ECF3A0AF-ABDD-4548-ADE2-F26048E8F470}"/>
            <msink:destinationLink direction="with" ref="{477D93E9-A094-4C79-93DF-6BEF0CFC2151}"/>
            <msink:destinationLink direction="with" ref="{1872BACC-7D5B-40EC-B966-1A840C6B42B2}"/>
          </msink:context>
        </emma:interpretation>
      </emma:emma>
    </inkml:annotationXML>
    <inkml:trace contextRef="#ctx0" brushRef="#br0">1918 144 403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1 0 16,0-1-1-16,0-4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2.4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311F7F4-576C-4321-9A8A-3B62BA971A78}" emma:medium="tactile" emma:mode="ink">
          <msink:context xmlns:msink="http://schemas.microsoft.com/ink/2010/main" type="writingRegion" rotatedBoundingBox="6676,11338 9115,11338 9115,12680 6676,12680"/>
        </emma:interpretation>
      </emma:emma>
    </inkml:annotationXML>
    <inkml:traceGroup>
      <inkml:annotationXML>
        <emma:emma xmlns:emma="http://www.w3.org/2003/04/emma" version="1.0">
          <emma:interpretation id="{0620080E-0059-4058-B6BE-2D6E542D3239}" emma:medium="tactile" emma:mode="ink">
            <msink:context xmlns:msink="http://schemas.microsoft.com/ink/2010/main" type="paragraph" rotatedBoundingBox="6676,11338 9115,11338 9115,12680 6676,12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853411-4BCC-472C-BC0C-15FE2FDCE34C}" emma:medium="tactile" emma:mode="ink">
              <msink:context xmlns:msink="http://schemas.microsoft.com/ink/2010/main" type="line" rotatedBoundingBox="6676,11338 9115,11338 9115,12680 6676,12680"/>
            </emma:interpretation>
          </emma:emma>
        </inkml:annotationXML>
        <inkml:traceGroup>
          <inkml:annotationXML>
            <emma:emma xmlns:emma="http://www.w3.org/2003/04/emma" version="1.0">
              <emma:interpretation id="{F64F1C1E-5348-4D8B-A3AA-B2D634EDF0B1}" emma:medium="tactile" emma:mode="ink">
                <msink:context xmlns:msink="http://schemas.microsoft.com/ink/2010/main" type="inkWord" rotatedBoundingBox="6676,11338 9115,11338 9115,12680 6676,12680"/>
              </emma:interpretation>
              <emma:one-of disjunction-type="recognition" id="oneOf0">
                <emma:interpretation id="interp0" emma:lang="" emma:confidence="0">
                  <emma:literal>133</emma:literal>
                </emma:interpretation>
                <emma:interpretation id="interp1" emma:lang="" emma:confidence="0">
                  <emma:literal>1 s 3</emma:literal>
                </emma:interpretation>
                <emma:interpretation id="interp2" emma:lang="" emma:confidence="0">
                  <emma:literal>is 3</emma:literal>
                </emma:interpretation>
                <emma:interpretation id="interp3" emma:lang="" emma:confidence="0">
                  <emma:literal>137</emma:literal>
                </emma:interpretation>
                <emma:interpretation id="interp4" emma:lang="" emma:confidence="0">
                  <emma:literal>" 3</emma:literal>
                </emma:interpretation>
              </emma:one-of>
            </emma:emma>
          </inkml:annotationXML>
          <inkml:trace contextRef="#ctx0" brushRef="#br0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        <inkml:trace contextRef="#ctx0" brushRef="#br0" timeOffset="66440.5572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        <inkml:trace contextRef="#ctx0" brushRef="#br0" timeOffset="65217.6078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09764C8-E45E-4BC1-8ECD-942BA693923C}" emma:medium="tactile" emma:mode="ink">
          <msink:context xmlns:msink="http://schemas.microsoft.com/ink/2010/main" type="writingRegion" rotatedBoundingBox="11182,13125 12533,13125 12533,14525 11182,14525">
            <msink:destinationLink direction="with" ref="{A884330D-ABED-495D-ADCC-80262D071D08}"/>
          </msink:context>
        </emma:interpretation>
      </emma:emma>
    </inkml:annotationXML>
    <inkml:traceGroup>
      <inkml:annotationXML>
        <emma:emma xmlns:emma="http://www.w3.org/2003/04/emma" version="1.0">
          <emma:interpretation id="{2C5115C2-7429-4D41-AB2F-46B7F9351E2C}" emma:medium="tactile" emma:mode="ink">
            <msink:context xmlns:msink="http://schemas.microsoft.com/ink/2010/main" type="paragraph" rotatedBoundingBox="11182,13125 12533,13125 12533,14525 11182,14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DDF130-51ED-4FCA-B3D2-DCA2806FD6FF}" emma:medium="tactile" emma:mode="ink">
              <msink:context xmlns:msink="http://schemas.microsoft.com/ink/2010/main" type="line" rotatedBoundingBox="11182,13125 12533,13125 12533,14525 11182,14525"/>
            </emma:interpretation>
          </emma:emma>
        </inkml:annotationXML>
        <inkml:traceGroup>
          <inkml:annotationXML>
            <emma:emma xmlns:emma="http://www.w3.org/2003/04/emma" version="1.0">
              <emma:interpretation id="{23C25E93-5332-4615-87DB-6A99961FE638}" emma:medium="tactile" emma:mode="ink">
                <msink:context xmlns:msink="http://schemas.microsoft.com/ink/2010/main" type="inkWord" rotatedBoundingBox="11182,13125 12533,13125 12533,14525 11182,14525">
                  <msink:destinationLink direction="with" ref="{ECF3A0AF-ABDD-4548-ADE2-F26048E8F470}"/>
                </msink:context>
              </emma:interpretation>
              <emma:one-of disjunction-type="recognition" id="oneOf0">
                <emma:interpretation id="interp0" emma:lang="" emma:confidence="0.5">
                  <emma:literal>VZ</emma:literal>
                </emma:interpretation>
                <emma:interpretation id="interp1" emma:lang="" emma:confidence="0">
                  <emma:literal>V.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v.</emma:literal>
                </emma:interpretation>
                <emma:interpretation id="interp4" emma:lang="" emma:confidence="0">
                  <emma:literal>UZ</emma:literal>
                </emma:interpretation>
              </emma:one-of>
            </emma:emma>
          </inkml:annotationXML>
          <inkml:trace contextRef="#ctx0" brushRef="#br0">26 698 806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        <inkml:trace contextRef="#ctx0" brushRef="#br0" timeOffset="582.1202">947 932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3:37.99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49:48.067"/>
    </inkml:context>
  </inkml:definitions>
  <inkml:traceGroup>
    <inkml:annotationXML>
      <emma:emma xmlns:emma="http://www.w3.org/2003/04/emma" version="1.0">
        <emma:interpretation id="{A975C6C4-45E3-4440-8D4E-2BD87B05872A}" emma:medium="tactile" emma:mode="ink">
          <msink:context xmlns:msink="http://schemas.microsoft.com/ink/2010/main" type="writingRegion" rotatedBoundingBox="4446,15763 32579,15553 32599,18136 4465,18346"/>
        </emma:interpretation>
      </emma:emma>
    </inkml:annotationXML>
    <inkml:traceGroup>
      <inkml:annotationXML>
        <emma:emma xmlns:emma="http://www.w3.org/2003/04/emma" version="1.0">
          <emma:interpretation id="{CF25C603-B82A-4222-BCD9-3599347FC254}" emma:medium="tactile" emma:mode="ink">
            <msink:context xmlns:msink="http://schemas.microsoft.com/ink/2010/main" type="paragraph" rotatedBoundingBox="4446,15763 32579,15553 32599,18136 4465,183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133EE9-BA18-41CE-924F-D0B94D8B2ABD}" emma:medium="tactile" emma:mode="ink">
              <msink:context xmlns:msink="http://schemas.microsoft.com/ink/2010/main" type="line" rotatedBoundingBox="4446,15763 32579,15553 32599,18136 4465,18346"/>
            </emma:interpretation>
          </emma:emma>
        </inkml:annotationXML>
        <inkml:traceGroup>
          <inkml:annotationXML>
            <emma:emma xmlns:emma="http://www.w3.org/2003/04/emma" version="1.0">
              <emma:interpretation id="{74B82D9B-A97A-4DCF-87E8-897F4B7BF49C}" emma:medium="tactile" emma:mode="ink">
                <msink:context xmlns:msink="http://schemas.microsoft.com/ink/2010/main" type="inkWord" rotatedBoundingBox="4454,16863 4973,16859 4980,17704 4460,177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482 50 889 0,'-9'0'19'0,"9"0"4"0,-4 0 1 0,4 0 2 0,-5 0-26 0,1 0 0 16,-5-4 0-16,5 4 0 0,-1 0 72 0,-4 0 8 16,5 0 3-16,0-4 0 0,-5 1-18 0,5-1-3 0,-1 0-1 15,-4 0 0-15,1 4-4 0,-1-8-1 0,9 8 0 16,0-4 0-16,-5 0-4 0,-3 0 0 15,-1 0-1-15,5 1 0 0,-5 3-12 0,0 0-3 0,-4 0 0 0,0 3 0 16,-5 1-6-16,5 0-2 0,-5 4 0 0,1 0 0 16,-5 0-16-16,4-1-3 0,-4 1-1 0,0 4 0 15,5-4-8-15,-1 3 10 0,1-3-10 0,-1 4 10 16,5-4-10-16,0 3 8 0,-5-3-8 16,5 0 8-16,4 0-8 0,1 0 0 0,8-8 0 0,-9 11 8 15,5-3-8-15,4-8 0 0,0 0 0 0,0 0 8 16,0 0-8-16,-5 8 0 0,5-8 0 0,0 0 0 15,0 0 0-15,5 8 0 0,-1 0-12 0,0-1 12 16,1 1-9-16,-1 4 9 0,-4-4 0 0,4 3 0 16,10-3 0-16,-6 0 0 0,-3 4 0 0,4-1 0 15,-1 1 0-15,6 4 0 0,-6-9 0 0,1 5 0 16,4 0 0-16,0 0 0 0,5-5 0 0,4 5 0 16,0-4 0-16,0 0 0 0,0-1 0 0,0-3 0 15,-5 0 0-15,5 0 0 0,0-4 0 0,0 4 0 0,0 4 0 0,0-4 0 16,-5 7 0-16,5-3 0 0,-4-4 0 0,-5 8-8 15,5 0 8-15,-5-1 0 0,-4 1 0 0,-1 0 0 16,-3 3 0-16,3-3 0 0,-3 4 0 0,-1-5 0 16,-4 5 0-16,0-4 0 0,-4-1 0 0,-1 5 0 15,1-1 0-15,-5 1 0 0,1-4 14 0,-1 3-3 16,-4 5-1-16,-1-5 0 0,1 1 11 0,0-4 3 16,-4 3 0-16,3 1 0 0,-3 0 5 0,-5-5 2 15,4 1 0-15,-4 0 0 16,5-5-3-16,-5 1-1 0,0-4 0 0,4 4 0 0,-3-8 1 0,-1 4 0 0,-5-4 0 15,10 0 0-15,-5 0-16 0,4-4-2 16,1 0-1-16,-1 0 0 0,1 4-9 0,3-4 0 0,1 0 0 16,4 0 0-16,1-3-12 0,3-1-8 0,1-4-2 15</inkml:trace>
        </inkml:traceGroup>
        <inkml:traceGroup>
          <inkml:annotationXML>
            <emma:emma xmlns:emma="http://www.w3.org/2003/04/emma" version="1.0">
              <emma:interpretation id="{1B4D0A25-9717-463E-AC85-3B60A167E8FC}" emma:medium="tactile" emma:mode="ink">
                <msink:context xmlns:msink="http://schemas.microsoft.com/ink/2010/main" type="inkWord" rotatedBoundingBox="7128,16530 7726,16526 7735,17737 7137,1774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19.2577">2706 471 691 0,'0'0'61'0,"0"0"-49"0,0-11-12 0,4 7 0 16,-4 4 93-16,5-8 16 0,-1-4 3 0,1 5 1 15,-1-5-25-15,5 4-6 0,-5 0-1 0,-4 8 0 16,0 0-24-16,0 0-5 0,5-11 0 0,-5 11-1 16,0 0-14-16,0 0-2 0,0 0-1 0,0 0 0 15,0 0-8-15,0 0-2 0,0 0 0 0,0 0 0 16,-5 3 4-16,1 5 0 0,4-8 0 0,-9 4 0 15,5 4-9-15,-1 0-2 0,5-8 0 0,-4 8 0 16,-1 3-5-16,1 1 0 0,4-4-1 0,-4 7 0 16,-1-3-11-16,5 4 10 0,0-1-10 0,5 5 10 0,-5-1-10 15,0 1 0-15,0 3 9 0,0 1-9 0,0-1 8 0,0 4-8 16,-5-3 8-16,1-1-8 0,4 0 0 0,0 1 0 16,-4-5 0-16,4 1 0 0,-5-1 0 0,1-3 8 15,4-4-8-15,0-1 0 0,0-11 0 0,0 8 9 16,4 0-9-16,-4-8 0 0,0 0 10 0,0 0-10 15,9 0 8-15,4-4-8 0,0 0 0 0,0-4 8 16,5-3-8-16,0-5 0 0,-1 0 0 0,5-3 0 16,-4-1 8-16,3 1-8 0,6-1 0 0,-1-3 8 15,0 4-8-15,-4-1 8 0,5 1-8 0,-5-1 8 16,4 1-8-16,0 3 8 0,1 0-8 0,-1 1 0 0,-4 3 9 16,0-4-9-16,4 9 0 0,-8-1 9 15,-1 4-9-15,1 4 0 0,-5 4 10 0,-13-4-10 16,0 0 8-16,9 8-8 0,0-1 8 0,-1 5-8 0,-3 0 0 0,-1 0 8 15,0 3-8-15,-4 1 10 0,0-5-10 0,0 5 10 16,0 0 2-16,-4-1 0 0,-5 1 0 0,5-1 0 16,-5-3 8-16,0 0 3 0,-4 0 0 0,0-1 0 15,0-3 7-15,0 4 2 0,0-4 0 0,-5 3 0 16,-4-3-5-16,5 4-1 0,-1-4 0 0,0-1 0 16,5-3-3-16,-4 0-1 0,-1 4 0 0,5-4 0 15,4 0-22-15,-4 0 0 0,-4-4-10 0,3 4 10 16,-3-1-126-16,-1-3-18 0,-4-3-4 15</inkml:trace>
          <inkml:trace contextRef="#ctx0" brushRef="#br0" timeOffset="2972.1432">2934-250 1785 0,'0'-23'79'0,"0"11"17"0,0 0-77 0,-4 4-19 16,-1-3 0-16,5 7 0 0,0 4 64 0,0 0 8 15,0-12 3-15,0 12 0 16,0 0-108-16,0 0-22 0,0 0-4 0</inkml:trace>
        </inkml:traceGroup>
        <inkml:traceGroup>
          <inkml:annotationXML>
            <emma:emma xmlns:emma="http://www.w3.org/2003/04/emma" version="1.0">
              <emma:interpretation id="{7EDEF32A-1F56-4B3A-9E7E-147BE82866CC}" emma:medium="tactile" emma:mode="ink">
                <msink:context xmlns:msink="http://schemas.microsoft.com/ink/2010/main" type="inkWord" rotatedBoundingBox="9639,16581 13463,16553 13471,17666 9648,1769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843.4677">6874-94 748 0,'0'0'33'0,"4"-12"7"0,1 1-32 0,-1-5-8 0,1 0 0 0,-5 1 0 16,4 3 169-16,0-4 32 0,-4 5 7 0,0-1 0 16,0 12-65-16,0 0-14 0,0 0-2 0,0 0-1 15,0 0-36-15,0 0-7 0,0 0-2 0,0 0 0 16,0 8-32-16,0 7-6 0,-4 1-2 0,0 4 0 15,4-1-13-15,-5 8-4 0,5 1 0 0,0 3 0 16,-4 0-8-16,-1 8-1 0,1 4-1 0,0 0 0 16,-1 8-1-16,1-1 0 0,-5 1 0 0,0 4 0 15,1-1 3-15,-1-3 0 0,0-4 0 0,5-4 0 0,-5-4-4 0,4 0-1 16,-3-4 0-16,3 0 0 0,1-8 1 16,-1 4 0-16,-3 0 0 0,8-3 0 15,-5-5-149-15,1 4-30 0</inkml:trace>
          <inkml:trace contextRef="#ctx0" brushRef="#br0" timeOffset="5498.5285">7221-20 403 0,'0'0'36'0,"-5"-8"-36"0,5 0 0 16,0 1 0-16,0-1 198 0,0 0 33 0,5 0 6 0,-1-3 2 15,0-1-134-15,1 0-26 0,4 0-6 0,-1 1-1 16,-3-1-24-16,3 0-4 0,-3 1-2 0,4 7 0 15,-9 4 2-15,8-12 0 0,1 4 0 0,-4 0 0 16,-5 8-1-16,0 0 0 0,8-3 0 0,-8 3 0 16,0 0-3-16,0 0-1 0,0 0 0 0,0 0 0 15,0 0-7-15,0 11-2 0,-4 1 0 0,0 4 0 16,4-5 6-16,-5 1 0 0,1 0 1 0,-1 3 0 16,1-3-5-16,0 7 0 0,-1 1-1 0,1 3 0 15,4 1-7-15,0 3 0 0,-5 4-1 0,5 4 0 16,-4 4-5-16,4 0-1 0,-4 4 0 0,-1 0 0 15,1 0-9-15,0 0-8 0,-1 0 12 0,1 0-12 16,-1-4 8-16,-3 0-8 0,-1 4 0 0,0-4 0 16,-4 0-18-1,0 0-7-15,4 4-2 0,0-4-741 0,-4-4-149 0</inkml:trace>
          <inkml:trace contextRef="#ctx0" brushRef="#br0" timeOffset="6245.9572">7545 546 1324 0,'0'0'59'0,"0"0"12"0,0 0-57 0,0 0-14 16,0 0 0-16,0 0 0 0,0 0 79 0,0 0 13 15,0 0 2-15,0 0 1 0,9 0-49 0,0 3-10 16,0-3-1-16,4 4-1 0,0-4-10 0,4 4-3 16,1-4 0-16,-5 0 0 0,-4 4 10 0,8-4 1 15,1-4 1-15,4 4 0 0,-4-4 19 0,-1-3 4 16,5-1 1-16,0 0 0 0,0 0-9 0,-5 0-1 16,1-3-1-16,0-1 0 0,-5 0-17 0,4 1-3 15,-4-5-1-15,5 4 0 0,-5-3-14 0,0 3-3 16,-4-8-8-16,0 9 12 0,0-5-12 0,-1 1 8 15,-3 3-8-15,4-4 0 0,-5 1 14 0,0 3-3 16,1 0-1-16,-5-3 0 0,0 3-10 0,0 0 0 0,-5 1 0 16,5-1 0-16,0 12 0 0,-4-12 0 0,-5 8 0 15,9 4 0-15,-4-8 0 0,-5 5 0 0,-4 3 0 0,4 3 0 16,-4 1 0-16,0 4 0 0,0-4 0 0,-1 8 0 16,-3 3 0-16,-1 5 0 0,5 3 0 0,-4 1 0 15,-5 3 0-15,4-4 0 0,1 5-10 0,3-1 10 16,-3 0 0-16,4 1 0 0,0-1 0 0,4-4 0 15,4 1 0-15,1-1 0 0,4-7 0 0,4 3 0 16,5-3 0-16,4 3-9 0,5-7 9 0,-1 4 0 31,1-1-31-31,4-3-1 0,4 3 0 0</inkml:trace>
          <inkml:trace contextRef="#ctx0" brushRef="#br0" timeOffset="4004.7465">5804 276 403 0,'0'-3'36'0,"4"-9"-36"15,-4 0 0-15,4 0 0 0,-4 5 225 0,5-5 39 16,-1 4 7-16,0 0 1 0,1-3-156 0,-5 3-32 15,4 0-7-15,-4 0-1 0,0 0-31 0,0 8-6 16,0-7-2-16,0 7 0 0,0 0-9 0,-4-8-3 16,-5 0 0-16,0 0 0 0,1 4 12 0,-6 4 3 15,1-4 0-15,-4 4 0 0,-1 0-24 0,-4 0-5 16,5 4-1-16,-1 0 0 0,-4 4 11 0,-4 0 3 16,-5 0 0-16,5 3 0 0,-5-3-11 0,0 8-1 15,-4-5-1-15,5 5 0 0,-6 0 1 0,1 3 1 0,5 5 0 16,-1-1 0-16,5-4 6 0,-1 5 1 0,5-1 0 0,5 1 0 15,-1-1-10-15,9 0-2 0,1 5 0 0,3-1 0 16,5 0-8-16,0 5 0 0,9-1 0 16,0-4 0-16,4 4-9 0,0-3 9 0,5-1-12 0,-1 0 12 31,1-3-105-31,4 3-15 0,4-8-2 0,0 1-781 0</inkml:trace>
          <inkml:trace contextRef="#ctx0" brushRef="#br0" timeOffset="4352.7946">6343 327 1677 0,'-4'-8'36'0,"-1"1"8"0,1-1 2 0,0 0 2 0,-1 4-38 0,5 4-10 16,-9-4 0-16,9 4 0 0,0 0 63 0,-4 4 10 15,-9 0 3-15,0 0 0 0,4 4-59 0,-4-1-17 16,0 5 8-16,-1-4-8 0,-3 0 0 0,-1 0 8 16,5-5-8-16,-9 5 0 0,5 4 0 0,-1-4 0 15,1 3 0-15,-1-3 0 0,1 4 0 0,3 0 0 16,1 3 0-16,0-3 0 0,0 4 12 0,0 3-3 0,8 4 0 16,-3 1 0-16,-1-1-9 0,4 1 0 15,1-1 9-15,4 0-9 0,-4 1 0 0,8-5 0 0,-4 1 0 0,4-5 0 16,1 1 0-16,4-8-8 0,-5 4 0 0,-4-12 0 15,13 3-3-15,0-3 0 0,-4 0 0 0,4-3 0 16,5-9 11-16,-5 4 0 0,4-11 0 0,1 3 0 16,-5-7 0-16,5-1 0 0,-1-7 0 0,1 0 8 15,-1-4 9-15,1-4 3 0,-1 0 0 0,5 0 0 16,-4-4 3-16,0 8 1 0,-1 3 0 0,-4 1 0 16,5 8 11-16,-9 3 2 0,-1 9 1 0,1 3 0 15,-9 8-7-15,0 0-2 0,4 15 0 0,-4 5 0 16,5 3-29-16,-5 12 8 0,-5 1-8 0,1 6 0 15,0 5 0-15,-1 4 0 0,-3-4 0 0,3 0 0 16,1-1-24-16,-1-7-8 0,5 4-2 16,0-8-980-16</inkml:trace>
          <inkml:trace contextRef="#ctx0" brushRef="#br0" timeOffset="6809.2091">8809 284 806 0,'0'0'72'0,"0"0"-58"16,0-8-14-16,0 8 0 0,-9-7 127 0,5 3 22 15,-1-4 5-15,1 0 1 0,-5 4-54 0,0-4-10 0,-4 5-3 0,0-1 0 16,0 4-19-16,0 0-4 0,0 0-1 0,-1 0 0 15,-3 0-14-15,4 0-3 0,-5 0-1 0,5 4 0 16,-5-1 3-16,5 9 1 0,-4-4 0 0,4 0 0 16,-5 7-31-16,5 1-7 0,-5 3 0 0,5 1-1 15,-4 3-2-15,-1 1 0 0,5 3 0 0,0 4 0 16,-1 0-9-16,1 5 0 0,5-5 0 0,-1 0 0 16,9 0 0-16,-5 0 0 0,5-7 0 0,0 3 0 15,0-7 0-15,5-1-11 0,-5-3 3 0,9-5 0 16,-1-7-4-16,1-4 0 0,9 0 0 0,-1-4 0 15,5-7 12-15,0-1 0 0,4-4 0 0,5-3 0 16,-5-5 0-16,-4 1 0 0,5-8 0 0,-1-4 0 16,-4-4 0-16,4-4 0 0,-8-4 0 0,8-4 0 15,-4 1 16-15,4-5 4 0,-4 0 2 0,0 5 0 16,0-5-6-16,0 4-2 0,-4-3 0 0,4 3 0 16,-9 0 1-16,0 5 0 0,0 3 0 0,-4 8 0 15,-5 3 13-15,5 13 4 0,-5-4 0 0,1 7 0 0,-1 4-6 0,-4 5-1 16,0 7 0-16,0 0 0 0,0 0-25 0,0 0 0 15,0 0 0-15,0 7 0 0,-4 9 0 0,-1-1 0 16,1 5 0-16,-9 7 0 0,4 1 0 0,0 3 0 16,1 8 0-16,3-4 0 0,-8 4 0 0,4 0 0 15,5 4 0-15,-5 0 0 0,0 0 12 0,1 3-4 16,-1 1 0-16,0 0 0 0,5 0-8 0,-5-4 0 16,4 3 0-16,-3-3 0 15,-1 0-68-15,5 0-16 0,-5-4-4 0,4 0-1012 0</inkml:trace>
        </inkml:traceGroup>
        <inkml:traceGroup>
          <inkml:annotationXML>
            <emma:emma xmlns:emma="http://www.w3.org/2003/04/emma" version="1.0">
              <emma:interpretation id="{5FF462F5-4386-4C6F-8B5E-EB3AB7908E16}" emma:medium="tactile" emma:mode="ink">
                <msink:context xmlns:msink="http://schemas.microsoft.com/ink/2010/main" type="inkWord" rotatedBoundingBox="15213,16890 18863,16863 18868,17536 15218,1756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664.8968">12854 241 345 0,'0'0'31'0,"9"-11"-31"15,-5-1 0-15,5 0 0 0,-5 1 290 0,5 3 52 16,0 0 10-16,0 4 3 0,-9 4-239 0,0 0-48 15,13 0-10-15,-13 0-2 0,0 0-33 0,0 12-7 16,0 7-2-16,4 1 0 0,-4 3 2 0,-4 4 1 16,-1 5 0-16,1 3 0 0,-5-4 3 0,5 4 0 15,-5-4 0-15,5 0 0 0,-5-3 8 0,4-1 3 0,-3-7 0 0,3-1 0 16,-4 1-2-16,5-5 0 16,4-3 0-16,0-12 0 0,-4 12 7 0,4-12 0 15,0 0 1-15,0 0 0 0,0 0 10 0,0 0 1 16,0 0 1-16,0 0 0 0,0-8-3 0,0-4-1 0,0-4 0 0,4 5 0 15,0-9-3-15,1 5-1 0,8-5 0 0,-4-3 0 16,0-1-1-16,4 1-1 0,4-4 0 0,1 3 0 16,-1 1-15-16,5-1-4 0,0-3 0 0,5 4 0 15,-1-5-20-15,0 9 0 0,1-4 0 0,3 3 8 16,1 4-26-16,0 1-5 0,-1-1-1 0,-3 5 0 31,3 3-120-31,-3 0-25 0,-5 0-5 0</inkml:trace>
          <inkml:trace contextRef="#ctx0" brushRef="#br0" timeOffset="10071.7543">13946 78 1209 0,'0'0'108'0,"0"0"-87"0,-4-4-21 0,0-4 0 16,-1 0 82-16,-4 4 12 0,5-4 2 0,-5 4 1 15,5 1-4-15,-5-1-1 0,0 0 0 0,0 4 0 16,9 0-48-16,-8-4-11 0,-1 4-1 0,-4 0-1 16,8 4 6-16,-8 4 2 0,0-5 0 0,0 5 0 15,4 0 13-15,-4 8 2 0,0-5 1 0,0 9 0 16,-5-1-9-16,5 5-2 0,-5-1 0 0,5 1 0 16,0 3-16-16,-4 0-4 0,3 0-1 0,1 5 0 15,4-1-23-15,1 4 8 0,-1-4-8 0,4 0 0 16,-3 4 0-16,8-3-16 0,0-1 2 0,8-4-1124 15</inkml:trace>
          <inkml:trace contextRef="#ctx0" brushRef="#br0" timeOffset="10509.4843">14126 335 1267 0,'0'0'112'0,"0"0"-89"16,0 0-23-16,0 0 0 0,0 0 0 0,0 0-12 16,-9 4 2-16,1 4 0 0,8-8 10 0,-5 4 0 15,1-1 0-15,4-3-8 0,-9 8 47 0,9-4 9 16,0 4 3-16,0-8 0 0,0 0 23 0,0 0 5 16,4 4 1-16,5 0 0 0,0 0-5 0,0 0-1 15,4-8 0-15,4 0 0 0,5 0-20 0,-4 0-4 0,0-4-1 0,-1 0 0 16,5-3-15-16,-4-1-3 0,-1 0-1 0,1 1 0 15,-5-5-2-15,4 0 0 0,-3 1 0 0,-1-1 0 16,0 1-2-16,0-1-1 0,-9 0 0 0,5 1 0 16,-4-1-2-16,-1-3-1 0,-4-1 0 0,0 5 0 15,0 3-14-15,-4-4-8 0,-5 5 8 0,4-1-8 16,-3 4 14-16,-1 0-2 0,0 4 0 0,0 0 0 16,-4 4 10-16,0 0 2 0,-5 0 0 0,1 4 0 15,-5 4-4-15,4 0 0 0,1 4 0 0,-1-1 0 16,1 5-9-16,-1 3-3 0,1 1 0 0,3 3 0 15,1 5 0-15,0-5 0 0,4 4 0 0,1 1 0 16,3-1-8-16,1 0-9 0,4 1 9 0,4-1-13 16,1 4 3-16,3-4 1 0,-3 1 0 0,4-1 0 15,-1 0-121-15,5-3-24 16,9-5-5-16</inkml:trace>
          <inkml:trace contextRef="#ctx0" brushRef="#br0" timeOffset="8003.4933">11283 101 864 0,'0'0'76'0,"0"0"-60"0,0 0-16 0,0 0 0 16,5-8 30-16,-5 8 3 0,-5-8 1 0,1 1 0 15,-5-1 46-15,5 4 8 0,-9 0 3 0,-1 0 0 16,1-4-27-16,-4 4-4 0,3 0-2 0,-3 1 0 16,-1-1 4-16,1 0 1 0,-1 0 0 0,1 4 0 15,-1 0-13-15,1 0-2 0,-1 4-1 0,1 0 0 16,-1 0-9-16,0 3-2 0,-4 5 0 0,1-4 0 16,-1 4-36-16,4-5 0 0,1 5 0 0,-1 0 0 15,0 3 0-15,5-3 8 0,0 0-8 0,4-1 0 16,1-3 0-16,3 4 0 0,1 0 0 0,4-1 0 15,0-3-13-15,4 4-1 0,1-4 0 0,3-1 0 16,5 5 2-16,5 0 1 0,0 0 0 0,-1-1 0 0,9 1 3 16,-4 0 0-16,0-5 0 0,0 9 0 0,0 0-2 0,-4-5 0 15,-1 5 0-15,5 0 0 0,-9-1 10 0,5 1-8 16,-5-1 8-16,-4 5-8 0,0-5 20 0,-5 5 5 16,-4-12 1-16,-4 3 0 0,-1 1 21 0,-3 4 4 15,-6-5 1-15,1 1 0 0,-4 0 6 0,-1 0 2 16,1 3 0-16,-5-3 0 0,0 0-26 0,-5-1-5 15,10-3-1-15,-5 4 0 0,0-4-10 0,0-1-2 16,0 1-8-16,4 0 12 0,1-4-28 0,4 0-5 16,0 0-2-16,4 0 0 15,-4-4-145-15,8 0-28 0,-8-8-7 0,13 8-615 0</inkml:trace>
          <inkml:trace contextRef="#ctx0" brushRef="#br0" timeOffset="8486.754">11744 280 1566 0,'0'0'69'0,"9"-11"15"0,-9 11-68 0,0 0-16 0,0 0 0 0,8-8 0 16,-8 8 38-16,0 0 4 0,0 0 1 0,0 0 0 15,0 0-11-15,0 0-3 0,-8-4 0 0,-1 4 0 16,9 0-20-16,-5 8-9 0,-3 0 8 0,-5 3-8 0,4 1 45 15,0 4 4-15,0-1 1 0,0 5 0 0,-4 3-26 0,0 0-4 16,0 1-2-16,4-1 0 0,0 1-6 0,1-5-2 16,-1 5 0-16,4-9 0 0,5 1 0 0,0 3 0 15,0-7 0-15,5 0 0 0,-1-1-10 0,9-7 0 16,-4 4 0-16,4-8 0 0,5 0 0 0,-1-4 0 16,1 0 0-16,0-4 8 0,3-3-8 0,1-1 0 15,5 0 0-15,-1-3 8 0,-4-1-8 0,0-3 0 16,4-5 9-16,-4 5-9 0,-4-1 28 0,-1-3 0 15,1 3 1-15,-5 1 0 0,0-5-4 0,-4 5-1 16,0-1 0-16,-5 5 0 0,-4-5 7 0,-4 9 1 16,-1-5 0-16,-3 4 0 0,-6 5-20 0,-3 3-3 0,-5-4-1 15,-4 0 0-15,-5 4-8 0,0 4-11 0,0 0 3 16,1 0 0 0,8 8-80-16,0 4-16 0,0-5-4 0,4 9-889 0</inkml:trace>
          <inkml:trace contextRef="#ctx0" brushRef="#br0" timeOffset="9203.4159">12292 230 1497 0,'0'0'133'0,"0"0"-106"16,0 0-27-16,0 0 0 0,0 0 58 0,5-12 6 16,-5 12 2-16,8-8 0 0,1 0-30 0,4 4-7 15,1-3-1-15,-6 3 0 0,1 0-8 0,4 4-3 16,-4-4 0-16,-9 4 0 0,0 0 31 0,0 0 5 15,0 0 2-15,0 0 0 0,0 0-11 0,4 12-1 16,-4-1-1-16,0 1 0 0,-4 8-16 0,-5-1-3 16,0 1-1-16,5-1 0 0,-5 4-6 0,5-3-2 15,-5-1 0-15,5 5 0 0,4-1-14 0,-5 1 8 0,5-1-8 16,0 0 0-16,0-3 8 0,0-1-8 0,0 1 0 16,0-4 9-16,0-5-9 0,0-3-9 0,0 4 9 15,0-12-13-15,0 0 37 0,0 8 7 0,0-8 1 0,0 0 1 16,0 0-9-16,0 0-3 0,-8 7 0 0,8-7 0 15,-5 8-9-15,5-8-3 0,0 0 0 0,0 0 0 16,-4 8-9-16,4-8 0 0,0 0 9 0,0 0-9 16,0 0 0-16,0 0 0 0,0 0 0 0,0 0 0 15,0 0 0-15,0 0 0 0,0 0 0 0,0 0 0 16,0 0 0-16,0 0 0 0,0 0 0 0,0 0 8 16,0 0-8-16,0 0 0 0,0 0 0 0,0 0 8 15,0 0-8-15,0 0 0 0,0 0 0 0,0 0 0 16,0 0 0-16,0 0 0 0,0 0 0 0,0 0 8 15,0 0-8-15,0 0 0 0,9 0 0 0,-9 0 0 16,0 0 0-16,0 0 0 0,8-4 0 0,6 4 0 0,-14 0 0 16,8 0 0-16,-8 0 0 0,0 0 0 0,9 0 0 15,-9 0 0-15,0 0 0 0,0 0 0 0,0 0 0 0,9 0 0 16,0-4 0-16,-1 0 0 0,-8 4 0 0,9-8 0 16,-9 8 0-16,9-7 0 0,-9 7 0 0,9-4 0 15,0-8 0-15,4 8 0 0,4-4 0 0,-4 1 0 16,1 3 0-16,-1-4 0 0,0-4 0 0,0 0 0 15,0 1 0-15,-4-1 0 0,4 0 0 0,-4 1 0 16,0-1 0-16,-1-4 0 0,1 1 0 0,-4-1 0 16,-1 4 0-16,0-3 0 0,-4 3 0 0,0 0 0 15,0-3 0-15,-4 3 0 0,4 4 0 0,-4-3 0 16,-1-1 0-16,1 4 8 0,-1-4-8 0,5 1-13 0,-4-1 3 16,4 4 1-16,0-3 9 0,0 3 0 0,0 0 0 0,0 8 0 15,4-8-8-15,-4 8 0 0,5-8 0 0,-5 8 0 31,4-7-103-31,5 3-20 0,-9 4-4 0,9 0-1 0</inkml:trace>
        </inkml:traceGroup>
        <inkml:traceGroup>
          <inkml:annotationXML>
            <emma:emma xmlns:emma="http://www.w3.org/2003/04/emma" version="1.0">
              <emma:interpretation id="{74879FBC-BEBA-4255-9E2B-5F221E73288D}" emma:medium="tactile" emma:mode="ink">
                <msink:context xmlns:msink="http://schemas.microsoft.com/ink/2010/main" type="inkWord" rotatedBoundingBox="19626,17432 19947,17429 19953,18230 19632,1823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397.7327">15403 600 1551 0,'17'-8'68'0,"-12"1"16"0,4 3-68 0,-5 0-16 16,-4 4 0-16,9-4 0 0,4 0 58 0,-4 4 8 15,-9 0 2-15,0 0 0 0,8 12-13 0,1 3-3 16,-4 5 0-16,-5 3 0 0,-5 4-15 0,1 9-3 15,4 6-1-15,0 1 0 0,-9 4 3 0,0 0 1 16,5 4 0-16,-5-5 0 0,0 1-15 0,-4 0-3 16,-4-4-1-16,3-4 0 0,1-4-8 0,-9-4-2 0,-4 4 0 15,0-7 0-15,4-5-17 0,-5-3-4 16,1-1-1-16,-5-7-668 0,1 3-134 16</inkml:trace>
        </inkml:traceGroup>
        <inkml:traceGroup>
          <inkml:annotationXML>
            <emma:emma xmlns:emma="http://www.w3.org/2003/04/emma" version="1.0">
              <emma:interpretation id="{4C5D9731-EE17-45DB-864C-8BF8F7891060}" emma:medium="tactile" emma:mode="ink">
                <msink:context xmlns:msink="http://schemas.microsoft.com/ink/2010/main" type="inkWord" rotatedBoundingBox="21206,16432 22102,16426 22113,17961 21217,1796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547.9914">16754 183 864 0,'0'0'76'0,"0"0"-60"15,0 0-16-15,9-8 0 0,0 4 138 0,4 0 25 16,-4 0 5-16,8 0 0 0,-4 1-57 0,5-1-12 15,-1 4-3-15,5-4 0 0,5 0-24 0,-1 0-6 16,5 0-1-16,4 0 0 0,4 4-6 0,1-4-2 16,8 4 0-16,0-4 0 0,1 4-34 0,-6 0-7 15,-3 0-2-15,4 0 0 0,-5 0 2 0,-4 0 0 16,1 0 0-16,-6-4 0 0,1 1-16 0,-5-1 11 0,1 0-11 0,-5 0 10 31,-5 0-100-31,-4-4-20 0,0 0-4 0,-4 4-830 0</inkml:trace>
          <inkml:trace contextRef="#ctx0" brushRef="#br0" timeOffset="14986.7622">17324-371 1094 0,'0'0'97'0,"0"0"-77"16,5-12-20-16,-1 9 0 0,5-5 41 0,0 4 5 15,-5-4 1-15,-4 8 0 0,9-8-11 0,-5 4-3 16,5 0 0-16,-9 4 0 0,0 0-3 0,5-7-1 16,-5 7 0-16,4-4 0 0,-4 4 24 0,0 0 5 15,0 0 1-15,0 0 0 0,0 0 1 0,0 0 0 16,0 0 0-16,0 0 0 0,0 0-16 0,0 0-4 15,0 0 0-15,0 0 0 0,0 0 12 0,0 0 3 16,0 0 0-16,0 0 0 0,9 0-37 0,-9 0-7 16,8 8-2-16,-3-1 0 0,4 5 6 0,-9 0 1 15,0 7 0-15,-5 1 0 0,1-1-4 0,-5 9-1 16,0 3 0-16,1 4 0 0,-1 4-11 0,-4 0 12 16,-1 8-12-16,-3-1 12 0,4 5 14 0,0 8 3 0,-1-5 1 15,6 5 0-15,-6 3-14 0,1 0-4 0,0 5 0 16,4-5 0-16,1 1-12 0,-1-9 0 0,4 1 0 0,1-1 0 15,-5-3 0-15,5-4 0 0,-1-4 0 0,1 0 9 16,0 0-20-16,-1-8-4 0,-3-4-1 0,3-8-735 16,5-3-147-16</inkml:trace>
          <inkml:trace contextRef="#ctx0" brushRef="#br0" timeOffset="17280.4295">17167 647 288 0,'0'0'12'0,"0"0"4"0,0 0-16 0,0 0 0 15,0 0 0-15,0 0 0 0,0 0 135 0,0 0 24 16,8-4 5-16,-8 4 0 0,13 0-84 0,-4-8-18 0,0 4-3 0,0-3-1 15,0 7-23-15,-1-4-5 0,-8 4-1 0,0 0 0 16,0 0 7-16,9-8 2 0,-9 8 0 16,13-8 0-16,-13 8 1 0,0 0 0 0,0 0 0 0,0 0 0 15,0 0 4-15,0 0 1 0,0 0 0 0,0 0 0 16,0 0 0-16,0 0 1 0,0 0 0 0,0 0 0 16,0 0-45-16,0 0-10 0,0 0-2 0,0 0 0 15,0 0 12-15,0 0 0 0,0 0 0 0,0 0 0 16,0 0 13-16,0 0-1 0,0 0-1 0,0 0 0 15,0 0-11-15,0 0 12 0,0 0-12 0,0 0 12 16,0 0-12-16,0 0 0 0,0 0 0 0,0 0 0 16,0 0 0-16,0 0 0 0,0 0-9 0,0 0 9 15,0 0-11-15,0 0 2 0,0 0 0 0,0 0 0 16,0 0-4-16,0 0-1 0,0 0 0 0,-13 4 0 16,4 0 14-16,9-4 0 0,0 0 0 0,0 0 0 0,0 0 0 0,-8 4 0 15,8-4 0-15,0 0 0 0,0 0 0 0,0 0 0 16,-9 0 0-16,9 0 0 0,0 0 0 0,0 0 0 15,0 0 0-15,0 0 0 0,0 0 18 0,0 0 0 16,0 0 0-16,0 0 0 0,0 0-18 0,0 0 0 16,0 0 0-16,0 0 0 0,0 0-11 0,0 0-5 15,0 0-2-15,0 0 0 0,0 8 30 0,0 3 5 16,0-11 2-16,-5 8 0 0,5 0 9 0,-4 0 1 16,0-1 1-16,-1 1 0 0,5 0 2 0,-4 4 1 15,4-4 0-15,0 3 0 0,-9 1-16 0,9 4-3 16,0-1-1-16,-4 1 0 0,4-1-1 0,0 5 0 15,0-1 0-15,4 9 0 0,-4-9 2 0,9 8 0 0,-9 1 0 16,9-1 0-16,-5-4 10 0,5 1 1 0,0-9 1 0,-5 5 0 16,9-1-18-16,0-7-8 0,-4 0 8 0,9 0-8 15,-5-5 13-15,4-3-2 0,1-4-1 0,-1 0 0 32,1-4-63-32,4 0-13 0,-5 1-2 0</inkml:trace>
        </inkml:traceGroup>
        <inkml:traceGroup>
          <inkml:annotationXML>
            <emma:emma xmlns:emma="http://www.w3.org/2003/04/emma" version="1.0">
              <emma:interpretation id="{957768DC-92E8-4B4F-BB82-12933CF469E8}" emma:medium="tactile" emma:mode="ink">
                <msink:context xmlns:msink="http://schemas.microsoft.com/ink/2010/main" type="inkWord" rotatedBoundingBox="23476,16476 26011,16371 26068,17749 23533,1785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9067.1832">19549 530 288 0,'0'0'12'0,"0"0"4"0,0 0-16 0,0 0 0 0,0 0 0 0,0 0 0 16,0 0 221-16,0 0 42 0,0 0 8 0,-5-8 1 15,5 0-155-15,0 8-31 0,0-7-6 0,-4-1-2 16,4 0-11-16,0 8-3 0,0 0 0 0,-4-8 0 16,4 0-11-16,0 8-2 0,0-7-1 0,-9-5 0 15,9 4-9-15,-4 0-1 0,-5 0-1 0,4 5 0 16,1-5-8-16,-5 0-2 0,5 4 0 0,-5-4 0 16,-4 4-14-16,4 0-3 0,-4 4-1 0,-5 0 0 15,1 0-11-15,-1 0 10 0,1 0-10 0,-5 4 10 0,0 0-10 16,4 0 10-16,1 4-10 0,-5-4 10 15,0 8-2-15,4-1 0 0,1 1 0 0,-1 4 0 0,1-1-8 16,-1 5 0-16,5 3 9 0,0 4-9 0,0 1 0 0,0 3 0 16,4-4 0-16,0 4-8 0,5-3 8 0,-5 3 0 15,4 0 0-15,1 0 0 0,0 4 0 0,4-3 0 16,4-5 0-16,0-4 0 0,5 1 0 0,0-5 0 16,0-7 0-16,4 0 0 0,-9-1 0 0,9-7-10 15,5-4 10-15,4-8-10 0,4 1 10 0,1-5 0 16,-1 0 0-16,5 0 0 0,-5-7-10 0,5-1 10 15,-5-3-12-15,0 0 12 0,-4-5 0 0,5 1 9 16,-6-4 1-16,6-4 0 0,-5-8 13 0,4 4 2 16,-4-4 1-16,4 0 0 0,1-4 0 0,-5 4 0 15,4 0 0-15,-4-3 0 0,0 3-8 0,-5-4-2 0,-4 4 0 16,1 4 0-16,3-4-16 0,-8 4 8 0,4 0-8 0,-4-4 0 16,0 0 8-16,-1 4-8 0,-3 4 0 0,4-4 0 15,-1 4 0-15,1 4 0 0,-4 8 0 0,3-5 0 16,1 9 0-16,0-1 0 0,0 1 0 0,-1-1-9 15,1 1 9-15,4 3 0 0,-4 1 0 0,-4 3 0 16,3 0 0-16,-3 1 0 0,-5 11 0 0,0 0-8 16,4-8 8-16,-4 8 0 0,0-8 0 0,0 8 0 15,0 0 0-15,0 0 0 0,-4-8 0 0,-1 4-8 16,5 4 8-16,0 0 0 0,0 0 0 0,-4-4-8 16,-5 0 8-16,0 4 0 0,9 0 0 0,0 0 0 15,0 0 0-15,0 0 0 0,-4 8 0 0,-5 0 0 16,5 8 0-16,-5-1 0 0,5 5 0 0,-1-1 0 0,-3 5 0 15,3 3 0-15,-4 8-8 0,5 4 8 0,-5 0 0 0,0 0 0 16,1 4 0-16,3 0 11 0,1 4-11 16,-1-5 0-16,1 1 0 0,0 8 0 0,-5 0 0 0,5-1 0 15,-1-3 0-15,-4 4 0 0,1-4 8 0,3 0 0 16,-4-5 0-16,5 1 0 0,0-4-8 0,-1-4 0 16,5 1 0-16,5-5 0 0,-1-4 0 0,0-4 0 15,-4 1 0-15,5-9 0 16,4 1-104-16,-1-8-22 0,1-4-5 0,9-8-1 0</inkml:trace>
          <inkml:trace contextRef="#ctx0" brushRef="#br0" timeOffset="19662.3944">20317 452 806 0,'0'0'72'0,"0"0"-58"0,0 0-14 0,0 0 0 0,0 0 136 0,8 8 25 15,6 0 5-15,-1-1 1 0,0 1-116 0,0 0-23 16,5-4-5-16,4 0-1 0,-5-4 13 0,9 0 2 16,1-4 1-16,-1 0 0 0,0-4 23 0,1 4 5 15,-5-4 1-15,4-3 0 0,-4 3-18 0,0-4-3 16,-5 4-1-16,1-3 0 0,-5-5-1 0,5 4-1 16,-5 1 0-16,0-5 0 0,-9 4-4 0,5-3-1 15,0-1 0-15,-5 1 0 0,1-5-18 0,-1 5-3 16,0-1-1-16,1-4 0 0,-5 9-16 0,4-5 8 15,-4 4-8-15,0 1 0 0,0 3 13 0,0 8-4 16,0-12-1-16,-4 4 0 0,4 1 10 0,0 7 2 16,-5-4 0-16,5 4 0 0,-8-4-20 0,-1 0 0 15,0 0 0-15,0 0 0 0,1 4 0 0,-1-4 0 16,0 4 0-16,0 0 0 0,-4 0 0 0,4 4 0 0,1-4 0 0,-6 4 0 16,6 0 0-16,-1 0 0 0,0 0 0 0,0 0 0 15,0 0 0-15,5 3 0 0,-5 5 0 0,5 0 0 16,0-1 13-16,-1 1-1 0,1 0 0 0,4 0 0 15,-5 3-12-15,1 1 11 0,4-1-11 0,-4 5 10 16,4-5-10-16,0 5 0 0,-5 3 0 0,5 1 0 16,0 3 0-16,-4 4 0 0,4-3 0 0,4 3 0 15,1 4 0-15,-1-4 0 0,0 0 0 0,1 0 0 16,4 1 0-16,-1-1 0 0,5 0 0 0,1-4 8 16,8-3-156-16,0-5-31 15</inkml:trace>
          <inkml:trace contextRef="#ctx0" brushRef="#br0" timeOffset="20284.4171">21554 327 172 0,'0'0'16'0,"4"-12"-16"0,1 5 0 0,-1-1 0 15,0 0 260-15,-4 8 50 0,5-8 10 0,-1 0 1 16,1-3-213-16,-5 3-42 0,0 8-9 0,0-12-1 0,-5 1-12 16,1 3-1-16,-1 0-1 0,1 0 0 15,-5 0 7-15,5 4 2 0,-9 1 0 0,4-1 0 16,0 4-1-16,-4 0 0 0,0 0 0 0,0 4 0 15,-1-1-10-15,1 5-1 0,-4 0-1 0,4 0 0 0,-5 4-23 0,0-1-5 16,-3 1-1-16,3 4 0 0,0-1-9 0,1 5 0 16,-1-1 0-16,1 1 0 0,4-5 0 0,4 5 0 15,4-1 0-15,1-3 0 0,0 3 0 0,8 1-9 16,5-1 9-16,0-3-13 0,-1 0 3 0,6-1 1 16,3 1 0-16,-4-1 0 0,0-3 9 0,1 0-12 15,-1-1 12-15,0 5-12 0,-9-4 12 0,5-4 0 16,-5 3 10-16,1-3-10 0,-5-8 24 0,0 12-2 15,-5-4 0-15,-3 3 0 0,3 1 13 0,-3 0 2 16,-1-1 1-16,0-3 0 0,-4 0-4 0,4-4-1 16,-4 4 0-16,4-4 0 0,-4-1-33 0,4 1 0 15,0-4 0-15,1 4 0 16,-1-4-33-16,0 0-7 0,0-4-2 0,-4 4 0 16,4-4-187-16,-4 1-38 0,-17-17-7 0,3 4-2 0</inkml:trace>
        </inkml:traceGroup>
        <inkml:traceGroup>
          <inkml:annotationXML>
            <emma:emma xmlns:emma="http://www.w3.org/2003/04/emma" version="1.0">
              <emma:interpretation id="{6FC53537-A372-41EC-AAE0-583CFB659929}" emma:medium="tactile" emma:mode="ink">
                <msink:context xmlns:msink="http://schemas.microsoft.com/ink/2010/main" type="inkWord" rotatedBoundingBox="26400,16167 30257,16138 30267,17488 26410,1751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5106.0519">25265-535 1148 0,'0'0'51'0,"0"-7"10"0,0-1-49 0,0 0-12 16,0 4 0-16,0-4 0 0,5 0 68 0,-5 1 12 15,4-1 1-15,-4 4 1 0,0 4-16 0,5-8-3 16,3 0-1-16,-3 1 0 0,-5 7-18 0,9-4-3 16,-1 4-1-16,5-4 0 0,-13 4 16 0,0 0 4 15,9-4 0-15,-9 4 0 0,13 0-20 0,-13 0-4 16,0 0-1-16,9 8 0 0,-9-8 3 0,0 0 1 16,5 7 0-16,-1 5 0 0,0 0-18 0,-4 0-3 15,0-1-1-15,-4 5 0 0,4 3-6 0,-4 1-2 16,-1-1 0-16,-4 5 0 0,1-1-1 0,3 4 0 15,-4 5 0-15,1-5 0 0,-1 4-8 0,0 4 12 16,0 0-12-16,1 0 12 0,-6 4 8 0,6 0 1 16,-5 0 1-16,-1 0 0 0,6 0-10 0,-6 0-1 15,-3 4-1-15,-1 0 0 0,1 0-2 0,-1 0 0 16,-4 4 0-16,0-4 0 0,0-4-8 0,0 4 0 0,1-4 0 0,3 0 0 31,0-8-30-31,5-4-2 0,5-4 0 0,-1-3-711 0,9-4-142 0</inkml:trace>
          <inkml:trace contextRef="#ctx0" brushRef="#br0" timeOffset="25456.035">25516 312 1602 0,'0'0'71'0,"0"0"14"0,0 0-68 0,-9 3-17 0,4 5 0 0,-3-4 0 16,8-4 98-16,-5 12 16 0,-4 0 3 0,5 3 1 15,-5-3-54-15,5 3-12 0,-1 1-1 0,1 0-1 16,0-1-6-16,-1 5-2 0,1-5 0 0,4 1 0 16,0 0-14-16,0-5-4 0,4 5 0 0,-4-4 0 15,9-1-14-15,-5-3-10 0,1 0 12 0,4 0-12 16,-1-4-75-16,1-1-21 0,-9-3-5 0,13 4-893 15</inkml:trace>
          <inkml:trace contextRef="#ctx0" brushRef="#br0" timeOffset="25613.4754">25752-47 172 0,'5'-16'16'0,"-1"12"-16"16,1-7 0-16,-1 3 0 0,5-4 431 0,-5 4 83 15,1 0 17-15,3 1 3 0,-8 7-353 0,0 0-70 16,5-4-15-16,-1 0-2 0,-4 4-54 0,0 0-10 0,0 0-2 0,0 0-765 31,0 0-153-31</inkml:trace>
          <inkml:trace contextRef="#ctx0" brushRef="#br0" timeOffset="20733.8164">21949 105 460 0,'0'0'41'0,"0"0"-33"16,0 0-8-16,0 0 0 0,22 0 161 0,-14 0 31 15,-8 0 5-15,18-4 2 0,-18 4-62 0,13 0-12 16,0 0-2-16,0-4-1 0,1 4-3 0,3-4-1 0,1 4 0 0,-1-4 0 16,5 0-25-16,4 4-5 0,5-7 0 0,0 3-1 15,4-4-31-15,0 0-5 0,5 4-2 0,-1-4 0 16,5-3-29-16,0 3-5 0,-9 0-2 0,4 4 0 15,-8-4-13-15,0 4-16 0,-5 1 3 0,-4-5 1 32,0 4-116-32,-4 0-24 0,-5-4-4 0,-4 4 0 0</inkml:trace>
          <inkml:trace contextRef="#ctx0" brushRef="#br0" timeOffset="21206.6106">22519-597 518 0,'0'0'23'0,"0"0"5"0,0 0-28 0,0 0 0 16,-4-8 0-16,-1 4 0 0,5 4 147 0,-4-8 24 16,-1 1 5-16,1-5 0 0,4 8-72 0,0-4-14 15,0 0-3-15,4 1-1 0,1 3-12 0,-5 4-2 16,4-8-1-16,1 0 0 0,-1-4-2 0,0 9 0 16,-4 3 0-16,0 0 0 0,0 0-4 0,0 0-1 0,0 0 0 0,0 0 0 15,0 0-27-15,0 0-5 0,0 0-2 0,0 0 0 16,0 0-15-16,5 15-3 0,-5 1-1 0,0-1 0 15,-5 9 3-15,-3-5 1 0,3 9 0 0,-8-1 0 16,4 8 10-16,1 4 3 0,-6 0 0 0,1 8 0 16,0-4 0-16,0 7 0 0,0 1 0 0,0 4 0 15,-1-5-12-15,1 1-1 0,0-4-1 0,4 0 0 16,-4-1 3-16,4 1 1 0,-4 0 0 0,0-4 0 16,-4 0-18-16,3 0 0 0,-3-8 0 0,-5 4 0 15,4-4-28 1,1 0-10-16,-5-8-2 0,4-3 0 0,9-5-109 15,-4-3-23-15,0-1-4 0,4-3-480 0,1 0-96 0</inkml:trace>
          <inkml:trace contextRef="#ctx0" brushRef="#br0" timeOffset="21722.919">22800 312 1144 0,'0'0'51'0,"0"0"10"0,4-8-49 0,1 0-12 0,-1 0 0 0,-4 8 0 15,0 0 20-15,0 0 0 0,0 0 1 0,13-8 0 16,-13 8 15-16,0 0 4 0,0 0 0 0,0 0 0 16,0 0 27-16,0 0 5 0,9 8 2 0,-9-8 0 0,4 8-6 0,1 0 0 15,-1 0-1-15,0 3 0 0,-4 1-5 0,0 0-1 16,-4 7 0-16,4-3 0 0,-4 3-2 0,4 5-1 16,0-1 0-16,-5 0 0 0,5-3-14 0,0 3-4 15,0-3 0-15,0-1 0 0,0-3-19 0,0 0-4 16,0-1-1-16,5-3 0 0,-5-4-16 0,0-8-17 15,0 0 3-15,0 0 1 16,8 7-155-16,-8-7-30 0,0 0-6 0</inkml:trace>
          <inkml:trace contextRef="#ctx0" brushRef="#br0" timeOffset="21905.7841">23103 11 345 0,'-5'-11'15'0,"5"-1"4"16,-4 4-19-16,4-4 0 0,0 1 0 0,0-1 0 0,0 4 432 0,-5 0 84 0,5 8 16 0,0 0 3 15,5-7-404-15,-5 7-81 0,0 0-16 0,0 0-3 32,0 0-108-32,0 0-22 0,0 0-4 0,0 0-1 0</inkml:trace>
          <inkml:trace contextRef="#ctx0" brushRef="#br0" timeOffset="22405.3548">23449 187 1785 0,'0'0'159'0,"0"0"-127"16,0 0-32-16,0 0 0 0,0 0 120 0,0 0 19 15,0 0 3-15,0 15 1 0,0-3-73 0,0 4-14 16,0 3-4-16,0 1 0 0,0 3-52 0,0 4 0 16,0 1-8-16,0-5 0 0,5 4 8 0,-5 1 0 15,0-1 0-15,0-4 0 0,4 1 0 0,-4-5 0 0,0-3 0 0,4-4 0 16,-4 3 8-16,0-15-8 0,0 0 10 0,0 0-10 15,0 0 13-15,0 0-3 0,0 0-1 0,0 0 0 16,0 0 7-16,0 0 2 0,0 0 0 0,5-12 0 16,-1 5 11-16,0-5 3 0,5-4 0 0,-4 1 0 15,3-5-12-15,6-3-1 0,-1-1-1 0,4 1 0 16,1-4-18-16,-1-1 10 0,10 1-10 0,-1 4 8 16,5-5-8-16,4 5 0 0,-4 4 0 0,-1 3 8 15,-3 0-8-15,-1 5-9 0,0 3 9 0,-4 4-13 16,-4 0 13-16,-1 4 0 0,1 4 0 0,-1 0 0 15,-8 4 0-15,0-1 0 0,0 5 0 0,-1 0 0 16,-3 7 0-16,-5 1 0 0,4-1 0 0,-4 1 0 16,5-5 0-16,-5 5 0 0,0 3 0 0,-5 1 0 15,1-5 0-15,4 1 0 0,0-1 0 0,0 1 0 16,0-1-79-16,-5 1-13 0,5-1-2 16,0-3-666-16,-4-1-132 0</inkml:trace>
          <inkml:trace contextRef="#ctx0" brushRef="#br0" timeOffset="23871.455">24577 390 403 0,'0'0'36'15,"0"0"-36"-15,0 0 0 0,0-8 0 16,0 0 219-16,0 8 37 0,0 0 7 0,0-12 1 0,0 4-150 0,0 8-30 16,0 0-7-16,0-11-1 15,0 3-17-15,0 0-4 0,-5 0-1 0,5 8 0 0,0-11 2 16,0 11 0-16,0 0 0 0,-9 0 0 0,5-4-31 0,-5 0-5 15,9 4-2-15,-8 4 0 16,-1 0 0-16,4 0 0 0,-8-1 0 0,4 9 0 0,-4-4 6 0,0 0 0 16,-9 3 1-16,9 1 0 0,0 4-2 0,0-1-1 15,-5 5 0-15,5-1 0 0,0 5-22 0,-5-1 9 16,5 1-9-16,0-1 0 0,-5-4 0 0,10 1 0 16,-1-4 0-16,4 3 0 0,-3-7 0 0,3-1 0 15,5-11 0-15,0 0 0 0,0 0 0 0,0 0-16 16,9 8 5-16,4-8 1 0,5 4-7 0,-5-8-2 15,5 4 0-15,-1-8 0 0,9 1 0 0,-4-5 0 16,0 4 0-16,0-7 0 0,-9 3 19 0,5-4-8 16,-5-3 8-16,5-1 0 0,-1 5 0 0,5-5 0 15,-4-3 0-15,-1 3 0 0,1 1 22 0,-5 3 5 0,0 1 1 16,0-1 0-16,-4 4-6 0,0 1-1 0,-5 3 0 0,5 0 0 16,-9 8 19-16,0 0 3 0,0 0 1 0,0 0 0 15,0 0-20-15,0 0-3 0,0 0-1 0,-4 12 0 16,-1-1-20-16,1 5 0 0,-1 0 0 0,1-5 0 15,4 5 0-15,-4-1 0 0,-1 1 0 0,5 0-8 16,-4-1 0-16,4 1 0 0,0-4 0 0,0-1 0 16,4 5-93-1,1-4-19-15,3-1-3 0,-3 1-871 0</inkml:trace>
          <inkml:trace contextRef="#ctx0" brushRef="#br0" timeOffset="24471.7517">24866-51 172 0,'0'0'16'15,"0"0"-16"-15,0 0 0 0,0 0 0 0,0 0 226 0,0 0 42 16,0 0 9-16,0 0 2 0,9-8-134 15,-9 8-26-15,4-4-6 0,-4 4-1 0,9-4-17 0,0 4-4 16,0-4-1-16,4 0 0 0,0 1-35 16,0 3-7-16,5-4-2 0,-1 0 0 0,5 4-6 0,5-8-2 15,-1 8 0-15,5-4 0 0,-1 0-1 0,5 0 0 16,-4 4 0-16,4-4 0 0,0 0 3 0,-4 1 0 16,0 3 0-16,-5-4 0 0,0 4-28 0,-4-4-12 15,0 0 10-15,-4 0-10 0,-5 0 0 0,0 4 0 16,0 0 0-16,-13 0 0 15,0 0-52-15,0 0-4 0,0 0-1 0,0 0 0 16,0 0-106-16,0 0-21 0,0 0-4 0,0 0 0 0</inkml:trace>
          <inkml:trace contextRef="#ctx0" brushRef="#br0" timeOffset="24158.2208">24888-94 460 0,'0'0'41'0,"0"0"-33"0,0 0-8 0,0 0-203 16</inkml:trace>
        </inkml:traceGroup>
        <inkml:traceGroup>
          <inkml:annotationXML>
            <emma:emma xmlns:emma="http://www.w3.org/2003/04/emma" version="1.0">
              <emma:interpretation id="{44EF7EDF-0DC2-4456-B480-04A2BE9B2C60}" emma:medium="tactile" emma:mode="ink">
                <msink:context xmlns:msink="http://schemas.microsoft.com/ink/2010/main" type="inkWord" rotatedBoundingBox="30329,17038 31296,17031 31300,17542 30333,17549"/>
              </emma:interpretation>
              <emma:one-of disjunction-type="recognition" id="oneOf8">
                <emma:interpretation id="interp8" emma:lang="" emma:confidence="1">
                  <emma:literal>on</emma:literal>
                </emma:interpretation>
                <emma:interpretation id="interp9" emma:lang="" emma:confidence="0">
                  <emma:literal>un</emma:literal>
                </emma:interpretation>
                <emma:interpretation id="interp10" emma:lang="" emma:confidence="0">
                  <emma:literal>On</emma:literal>
                </emma:interpretation>
                <emma:interpretation id="interp11" emma:lang="" emma:confidence="0">
                  <emma:literal>Un</emma:literal>
                </emma:interpretation>
                <emma:interpretation id="interp12" emma:lang="" emma:confidence="0">
                  <emma:literal>ors</emma:literal>
                </emma:interpretation>
              </emma:one-of>
            </emma:emma>
          </inkml:annotationXML>
          <inkml:trace contextRef="#ctx0" brushRef="#br0" timeOffset="26156.6481">25950 331 1364 0,'0'0'30'0,"0"0"6"0,4-8 2 0,1 4 0 0,-5 4-30 0,8-4-8 15,-8 4 0-15,9-3 0 0,-4-1 65 0,-5 4 12 16,0 0 3-16,0 0 0 0,0 0-12 0,0 0-1 16,0 0-1-16,0 0 0 0,0 0-8 0,0 0-2 15,0 0 0-15,0 0 0 0,-5-4-32 0,-4 0-6 16,1 8-2-16,-1 0 0 0,4-4-16 0,-3 4 0 15,-1 3 8-15,0 1-8 0,0-4 16 0,5 8 0 16,-5-1 0-16,5 1 0 0,-1 4-8 0,5 3-8 16,-4 1 9-16,0-1-9 0,-1 1 0 0,5-1 0 15,0 1 0-15,9-5 0 0,-5 1 0 0,5 0 0 16,0-5 0-16,4-3 0 0,0 4-8 0,5-8-2 0,-5-4 0 16,0 0 0-16,5 0 1 0,-5-4 0 0,0 0 0 15,0-4 0-15,-4 0 9 0,4-3 0 0,-4-1 0 16,0-4 0-16,-1 1 9 0,-3-1 4 0,4-7 1 15,-5 3 0-15,0-3 9 0,1 3 1 0,-1 1 1 0,-4-1 0 16,0 1 7-16,0 3 0 0,0 4 1 0,-4-3 0 16,4 7 6-16,-9-4 1 0,5 5 0 0,-1-1 0 15,5 8-32-15,-9 0-8 0,1 0 0 0,-1 0 0 32,0 4-108-32,5 3-22 0,-5 1-5 0,5-4-1 0</inkml:trace>
          <inkml:trace contextRef="#ctx0" brushRef="#br0" timeOffset="26615.1144">26415 226 2134 0,'0'0'95'0,"0"0"19"0,0 0-91 0,0 0-23 16,0 0 0-16,0 0 0 0,0 0 36 0,-4 11 4 0,-1 5 0 0,-4 4 0 15,5-1-30-15,-5 4-10 16,5 1 0-16,-5-1 9 0,-4 8-9 0,4-3 0 0,0 3 0 0,1 0 0 16,-1-4 0-16,-4 1 0 0,4-5 0 0,0 1 0 15,5-5 0-15,-5-3 0 0,0-5 0 0,5 1 0 16,4-12 0-16,0 0 0 0,-9 4 0 0,9-4 0 15,0 0 19-15,0 0 1 0,0 0 1 0,0-8 0 16,0-4 11-16,4 1 1 0,5-1 1 0,0-7 0 16,4-5-5-16,5-3-1 0,4 0 0 0,0-9 0 15,13 5-10-15,-5-4-2 0,5 0-1 0,1 0 0 16,7-4-15-16,-3 8-18 0,-1 3 4 0,-4 9 1 16,-4-1 13-16,0 9 15 0,-5-1-3 0,1 8-1 15,-10 4 9-15,1 4 3 0,-5 4 0 0,0 4 0 16,-4 3-9-16,-1 9-2 0,-8 3 0 0,0 4 0 15,0 4-3-15,-8 0-1 0,3 4 0 0,-3 0 0 16,3 0-8-16,-4 0 0 0,1 0 9 0,-6-8-9 16,6 5-88-16,-1-5-23 0,0-4-4 15</inkml:trace>
        </inkml:traceGroup>
        <inkml:traceGroup>
          <inkml:annotationXML>
            <emma:emma xmlns:emma="http://www.w3.org/2003/04/emma" version="1.0">
              <emma:interpretation id="{8780983E-09AD-4E62-98AE-F87EB07B733F}" emma:medium="tactile" emma:mode="ink">
                <msink:context xmlns:msink="http://schemas.microsoft.com/ink/2010/main" type="inkWord" rotatedBoundingBox="32565,15554 32579,15553 32580,15568 32565,15569"/>
              </emma:interpretation>
              <emma:one-of disjunction-type="recognition" id="oneOf9"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\</emma:literal>
                </emma:interpretation>
                <emma:interpretation id="interp16" emma:lang="" emma:confidence="0">
                  <emma:literal>`</emma:literal>
                </emma:interpretation>
                <emma:interpretation id="interp17" emma:lang="" emma:confidence="0">
                  <emma:literal>'</emma:literal>
                </emma:interpretation>
              </emma:one-of>
            </emma:emma>
          </inkml:annotationXML>
          <inkml:trace contextRef="#ctx1" brushRef="#br0">28108-1307 0,'0'0'15,"0"0"1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8.1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04E5E7B-0F72-4C6E-8E6E-46C0FD47CB39}" emma:medium="tactile" emma:mode="ink">
          <msink:context xmlns:msink="http://schemas.microsoft.com/ink/2010/main" type="writingRegion" rotatedBoundingBox="16534,14525 17535,14525 17535,15468 16534,15468"/>
        </emma:interpretation>
      </emma:emma>
    </inkml:annotationXML>
    <inkml:traceGroup>
      <inkml:annotationXML>
        <emma:emma xmlns:emma="http://www.w3.org/2003/04/emma" version="1.0">
          <emma:interpretation id="{2F51E0AC-5C6F-4B70-9E74-4B56AFD245A4}" emma:medium="tactile" emma:mode="ink">
            <msink:context xmlns:msink="http://schemas.microsoft.com/ink/2010/main" type="paragraph" rotatedBoundingBox="16534,14525 17535,14525 17535,15468 16534,154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BA6C71-ABE0-4BC8-B06A-E5624BE43AAA}" emma:medium="tactile" emma:mode="ink">
              <msink:context xmlns:msink="http://schemas.microsoft.com/ink/2010/main" type="line" rotatedBoundingBox="16534,14525 17535,14525 17535,15468 16534,15468"/>
            </emma:interpretation>
          </emma:emma>
        </inkml:annotationXML>
        <inkml:traceGroup>
          <inkml:annotationXML>
            <emma:emma xmlns:emma="http://www.w3.org/2003/04/emma" version="1.0">
              <emma:interpretation id="{F94AADBF-026B-40DD-ABB3-E7BA35C7AB63}" emma:medium="tactile" emma:mode="ink">
                <msink:context xmlns:msink="http://schemas.microsoft.com/ink/2010/main" type="inkWord" rotatedBoundingBox="16534,14525 17535,14525 17535,15468 16534,15468"/>
              </emma:interpretation>
              <emma:one-of disjunction-type="recognition" id="oneOf0">
                <emma:interpretation id="interp0" emma:lang="" emma:confidence="1">
                  <emma:literal>14</emma:literal>
                </emma:interpretation>
                <emma:interpretation id="interp1" emma:lang="" emma:confidence="0">
                  <emma:literal>, 4</emma:literal>
                </emma:interpretation>
                <emma:interpretation id="interp2" emma:lang="" emma:confidence="0">
                  <emma:literal>. 4</emma:literal>
                </emma:interpretation>
                <emma:interpretation id="interp3" emma:lang="" emma:confidence="0">
                  <emma:literal>1 4</emma:literal>
                </emma:interpretation>
                <emma:interpretation id="interp4" emma:lang="" emma:confidence="0">
                  <emma:literal>I 4</emma:literal>
                </emma:interpretation>
              </emma:one-of>
            </emma:emma>
          </inkml:annotationXML>
          <inkml:trace contextRef="#ctx0" brushRef="#br0">5 147 345 0,'0'0'31'0,"4"-12"-31"0,0 4 0 0,-4 0 0 15,0-3 134-15,5 3 21 0,-1-4 4 0,1 4 1 16,-5 8-72-16,4-7-13 0,5-5-3 0,-5 4-1 16,5 4-15-16,-5-4-4 0,1 1 0 0,-1-1 0 15,1 0-20-15,3 0-5 0,-3 0-1 0,3 5 0 16,-3-1 10-16,-5 4 1 0,4 0 1 0,-4 0 0 15,0 0 12-15,0 0 2 0,0 0 1 0,0 0 0 16,0 0-23-16,0 0-5 0,0 0-1 0,0 0 0 16,0 0 15-16,0 0 2 0,0 0 1 0,0 0 0 15,0 0-24-15,0 0-5 0,0 0-1 0,0 11 0 16,0 1 0-16,-4 4 0 0,4-1 0 0,0 5 0 0,-5-1-2 0,5 5-1 16,-4 3 0-16,4 4 0 0,-9 0 20 15,5 4 4-15,4 0 1 0,-4 4 0 0,-1 0-7 0,-4-3-2 16,5-1 0-16,0 0 0 0,-1 0-8 0,1-4-1 15,-5 0-1-15,9 4 0 0,-4-3-6 0,4-5-1 16,-5-4 0-16,1 1 0 0,-1-1-8 0,5-3 0 16,-4-1 9-16,4-3-9 0,0 3 0 0,-4-3 9 15,4-8-9-15,0-8 0 0,-5 7 0 0,5-7-16 16,0 0 2-16,0 0 0 16,0 0-157-16,0 0-31 0</inkml:trace>
          <inkml:trace contextRef="#ctx0" brushRef="#br0" timeOffset="542.3573">487 166 1335 0,'0'0'29'0,"0"0"7"0,0 0 0 0,0 0 2 16,0 0-30-16,0 0-8 0,0 0 0 0,0 0 0 0,0 0 52 0,0 0 10 15,0 0 2-15,0 0 0 0,9-4-32 0,-9 4-7 16,0 0-1-16,9 0 0 0,-9 0 26 0,0 0 5 16,0 0 1-16,0 0 0 0,0 0-7 0,4 8-1 15,-4-8 0-15,0 12 0 0,-4-1-19 0,-1 1-4 16,1 0-1-16,-5 0 0 0,5-1-12 0,-5 5-4 15,0-1 0-15,1 1 0 0,-1 0 8 0,0-5 2 16,5 5 0-16,-1-4 0 0,1 3-18 0,-1-3 0 16,1-4 8-16,0 3-8 0,4-11 8 0,-5 8-8 15,1 4 9-15,4-4-9 0,0-8 8 0,0 11-8 16,0-3 0-16,0 4 0 0,4-4 15 0,1 0-3 16,-5-8-1-16,8 7 0 0,-3 1 5 0,-5-8 2 15,4 8 0-15,5 0 0 0,-9-8-8 0,9 4-2 16,4 0 0-16,0-1 0 0,0 1 26 0,5-4 5 15,-1 4 1-15,5-4 0 0,-4-4-28 0,4-3-12 16,4 3 10-16,0 0-10 0,1-4 10 0,4 4-10 16,-1-4 10-16,-3 4-10 0,-1 0 0 0,0-3 8 0,5 3-8 15,0-4 0-15,-5 4 0 0,-4 0 0 0,-9 0 0 0,9 0 0 16,-9 0 0-16,0 4 0 0,-4 0 0 0,0 0 0 31,0 0-52-31,-9 0-3 0,0 0-1 0,0 0 0 0,0 0-105 0,0 0-22 16,0 0-4-16</inkml:trace>
          <inkml:trace contextRef="#ctx0" brushRef="#br0" timeOffset="879.927">786 108 172 0,'0'0'16'0,"0"0"-16"15,0 0 0-15,0 0 0 0,0 0 260 0,0 0 48 16,0 0 11-16,0 0 1 0,0 0-168 0,-5-8-35 16,5 8-6-16,0 0-2 0,0 0-33 0,0 0-8 15,0 0 0-15,-4 4-1 0,-1 11-21 0,5 5-4 16,-4-1-1-16,-5 9 0 0,5-1 1 0,0 8 0 15,-1 0 0-15,-4 4 0 0,1 0 8 0,-1 0 2 0,0-4 0 16,-4 8 0-16,0-4-16 0,0 4-2 16,-1-4-1-16,1 0 0 0,0-8-18 0,0 4-4 0,-5 0-1 15,5-3 0-15,0-1-10 0,-4-4-11 0,3 0 3 0,1-3 0 32,0-9-193-32,9 1-39 0,-14 11-7 0,18-27-1 0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15:09:01.07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12D4A8-6B03-4244-99A7-FAD7DBC26A8B}" emma:medium="tactile" emma:mode="ink">
          <msink:context xmlns:msink="http://schemas.microsoft.com/ink/2010/main" type="inkDrawing" rotatedBoundingBox="16583,9884 17131,7366 17297,7402 16748,9920" semanticType="callout" shapeName="Other">
            <msink:sourceLink direction="with" ref="{DAE5CE6C-0B75-47FA-B15A-24BFB1406505}"/>
          </msink:context>
        </emma:interpretation>
      </emma:emma>
    </inkml:annotationXML>
    <inkml:trace contextRef="#ctx0" brushRef="#br0">621 0 1882 0,'0'0'84'0,"0"0"16"0,0 10-80 0,-12 5-20 15,12 0 0-15,-5 0 0 0,5 6 43 0,-6-1 4 16,0 0 1-16,1 5 0 0,5 0-27 0,-6 10-5 15,-5-5 0-15,5 11-1 0,-5 4-5 0,5 5-1 16,-11 5 0-16,11 11 0 0,-5 9 19 0,0 16 4 16,-6 4 1-16,0 11 0 0,0 14 24 0,0 1 5 15,0 10 1-15,-6-6 0 0,1-4-26 0,-1 0-5 16,6-6 0-16,0-4-1 0,-11-6 0 0,0-9 0 0,-1-11 0 16,1-9 0-16,5-6-41 0,-5-14-8 0,0-1-2 0,5-15 0 46,1-5-7-46,-1-10-1 0,6-5-1 0,6-4 0 16,-6-11-39-16,17-5-7 0,0 0-1 0,-6-10-629 0,0-6-126 0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4.3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B1DB1D-8A99-434E-96B5-9884A4983E4D}" emma:medium="tactile" emma:mode="ink">
          <msink:context xmlns:msink="http://schemas.microsoft.com/ink/2010/main" type="writingRegion" rotatedBoundingBox="24121,12369 27558,8062 28130,8519 24693,12826"/>
        </emma:interpretation>
      </emma:emma>
    </inkml:annotationXML>
    <inkml:traceGroup>
      <inkml:annotationXML>
        <emma:emma xmlns:emma="http://www.w3.org/2003/04/emma" version="1.0">
          <emma:interpretation id="{FDF7D29B-6AAF-4313-8CA9-2300861406F3}" emma:medium="tactile" emma:mode="ink">
            <msink:context xmlns:msink="http://schemas.microsoft.com/ink/2010/main" type="paragraph" rotatedBoundingBox="24121,12369 27558,8062 28130,8519 24693,128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61AA6E-917A-4C2B-8D81-B1969EC334A1}" emma:medium="tactile" emma:mode="ink">
              <msink:context xmlns:msink="http://schemas.microsoft.com/ink/2010/main" type="line" rotatedBoundingBox="24121,12369 27558,8062 28130,8519 24693,12826"/>
            </emma:interpretation>
          </emma:emma>
        </inkml:annotationXML>
        <inkml:traceGroup>
          <inkml:annotationXML>
            <emma:emma xmlns:emma="http://www.w3.org/2003/04/emma" version="1.0">
              <emma:interpretation id="{63E9797A-0AE6-4DA7-A13D-E6653A1B9707}" emma:medium="tactile" emma:mode="ink">
                <msink:context xmlns:msink="http://schemas.microsoft.com/ink/2010/main" type="inkWord" rotatedBoundingBox="24121,12369 24774,11550 25347,12007 24693,12826"/>
              </emma:interpretation>
              <emma:one-of disjunction-type="recognition" id="oneOf0">
                <emma:interpretation id="interp0" emma:lang="" emma:confidence="0">
                  <emma:literal>x</emma:literal>
                </emma:interpretation>
                <emma:interpretation id="interp1" emma:lang="" emma:confidence="0">
                  <emma:literal>+</emma:literal>
                </emma:interpretation>
                <emma:interpretation id="interp2" emma:lang="" emma:confidence="0">
                  <emma:literal>t</emma:literal>
                </emma:interpretation>
                <emma:interpretation id="interp3" emma:lang="" emma:confidence="0">
                  <emma:literal>X</emma:literal>
                </emma:interpretation>
                <emma:interpretation id="interp4" emma:lang="" emma:confidence="0">
                  <emma:literal>*</emma:literal>
                </emma:interpretation>
              </emma:one-of>
            </emma:emma>
          </inkml:annotationXML>
          <inkml:trace contextRef="#ctx0" brushRef="#br0">3865 2508 1378 0,'0'0'30'0,"0"0"6"0,9-8 2 0,-5 0 2 0,-4 8-32 0,4-4-8 0,-4 4 0 0,0 0 0 16,0 0 49-16,0 0 9 0,0 0 2 0,0 0 0 15,0 0-32-15,0 0-7 0,0 0-1 0,0 0 0 16,-4 12-20-16,0-4 9 0,-1 4-9 0,1-5 0 16,4 5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8 0 0,1-1 0 15,-5-7 0-15,0 0 0 0,0 0 0 0,4 4 0 16,5-4 13-16,0 0-1 0,0 0 0 0,-1 0 0 0,5 0-3 15,1-4-1-15,-1 4 0 0,4-4 0 0,1 4-8 0,-1-3 8 16,1-5-8-16,4 8 8 0,0-4 0 0,0 0 0 16,0 0 0-16,0-4 0 0,4 8 4 0,5-8 0 15,4 5 0-15,0-5 0 0,4 4 5 0,-4 0 2 16,5-4 0-16,-1 4 0 0,1-4-19 0,-9 5 0 16,4-5 0-16,-5 4 0 15,-3 0-31-15,-1 0-9 0,-4-4-3 0,0 0 0 16,-9 5-58-16,0-5-12 0,-4 0-3 0,-5 0-803 0</inkml:trace>
          <inkml:trace contextRef="#ctx0" brushRef="#br0" timeOffset="781.8164">4251 2410 345 0,'0'0'31'0,"0"0"-31"15,0 0 0-15,0 0 0 0,4-3 83 0,5-5 10 16,-5 4 3-16,5-4 0 0,0 0-12 0,0 0-3 16,0 1 0-16,-1-1 0 0,-8 8-1 0,9-8-1 15,0 4 0-15,0-4 0 0,-1 1-12 0,-3 3-3 16,-5 4 0-16,0 0 0 0,0 0 0 0,0 0 0 16,0 0 0-16,0 0 0 0,0 0-51 0,0 0-13 15,9 4 0-15,-9-4 0 0,0 0 0 0,0 0 0 16,8 3 0-16,-8-3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0-14 0,-8 4-4 16,0 4 0-16,0 8 0 0,-1-8-8 0,1 4-3 15,0 0 0-15,4-4 0 0,0 0-13 0,4-4-8 16,-4-4 8-16,9 8-8 0,0-4 0 0,0-3 0 16,4-1 0-16,0 4 0 0,-4-4 11 0,4-4-3 15,0 5 0-15,1-5 0 0,-1 0-8 0,0 0 0 16,0-7 0-16,1-1 0 0,3-3 0 0,-4-4-17 15,5-1 4-15,0-3 1 16,-1-4-197-16,5-4-39 0,0 0-8 0,13-19-2 0</inkml:trace>
        </inkml:traceGroup>
        <inkml:traceGroup>
          <inkml:annotationXML>
            <emma:emma xmlns:emma="http://www.w3.org/2003/04/emma" version="1.0">
              <emma:interpretation id="{10484DBE-E21E-4477-B456-9B54DF21A343}" emma:medium="tactile" emma:mode="ink">
                <msink:context xmlns:msink="http://schemas.microsoft.com/ink/2010/main" type="inkWord" rotatedBoundingBox="26926,8948 27604,8099 28092,8489 27415,9338">
                  <msink:destinationLink direction="with" ref="{A3C49CF8-34E8-45D1-8213-0E99E2E5EC41}"/>
                </msink:context>
              </emma:interpretation>
              <emma:one-of disjunction-type="recognition" id="oneOf1">
                <emma:interpretation id="interp5" emma:lang="" emma:confidence="0">
                  <emma:literal>at</emma:literal>
                </emma:interpretation>
                <emma:interpretation id="interp6" emma:lang="" emma:confidence="0">
                  <emma:literal>t*</emma:literal>
                </emma:interpretation>
                <emma:interpretation id="interp7" emma:lang="" emma:confidence="0">
                  <emma:literal>a*</emma:literal>
                </emma:interpretation>
                <emma:interpretation id="interp8" emma:lang="" emma:confidence="0">
                  <emma:literal>cX</emma:literal>
                </emma:interpretation>
                <emma:interpretation id="interp9" emma:lang="" emma:confidence="0">
                  <emma:literal>i*</emma:literal>
                </emma:interpretation>
              </emma:one-of>
            </emma:emma>
          </inkml:annotationXML>
          <inkml:trace contextRef="#ctx0" brushRef="#br0" timeOffset="-110664.5918">6990-1095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        <inkml:trace contextRef="#ctx0" brushRef="#br0" timeOffset="-111233.8493">6598-807 691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        <inkml:trace contextRef="#ctx0" brushRef="#br0" timeOffset="-109340.0218">6997-1103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        <inkml:trace contextRef="#ctx0" brushRef="#br0" timeOffset="-107287.5352">6699-319 230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45.27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A5388F7-0F7F-4988-9B61-086BC913DB2A}" emma:medium="tactile" emma:mode="ink">
          <msink:context xmlns:msink="http://schemas.microsoft.com/ink/2010/main" type="writingRegion" rotatedBoundingBox="19351,13234 20321,13234 20321,13846 19351,13846">
            <msink:destinationLink direction="with" ref="{90D53818-181A-4897-B177-E4E51043209F}"/>
          </msink:context>
        </emma:interpretation>
      </emma:emma>
    </inkml:annotationXML>
    <inkml:traceGroup>
      <inkml:annotationXML>
        <emma:emma xmlns:emma="http://www.w3.org/2003/04/emma" version="1.0">
          <emma:interpretation id="{94944749-5CDC-420F-B66C-19FAE8595CAF}" emma:medium="tactile" emma:mode="ink">
            <msink:context xmlns:msink="http://schemas.microsoft.com/ink/2010/main" type="paragraph" rotatedBoundingBox="19351,13234 20321,13234 20321,13846 19351,138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25E755-8E32-4B56-91E2-730CF8B1F0EE}" emma:medium="tactile" emma:mode="ink">
              <msink:context xmlns:msink="http://schemas.microsoft.com/ink/2010/main" type="line" rotatedBoundingBox="19351,13234 20321,13234 20321,13846 19351,13846"/>
            </emma:interpretation>
          </emma:emma>
        </inkml:annotationXML>
        <inkml:traceGroup>
          <inkml:annotationXML>
            <emma:emma xmlns:emma="http://www.w3.org/2003/04/emma" version="1.0">
              <emma:interpretation id="{6325E8FB-BD1E-4772-AECB-3A814FB04FFF}" emma:medium="tactile" emma:mode="ink">
                <msink:context xmlns:msink="http://schemas.microsoft.com/ink/2010/main" type="inkWord" rotatedBoundingBox="19351,13234 20321,13234 20321,13846 19351,13846"/>
              </emma:interpretation>
              <emma:one-of disjunction-type="recognition" id="oneOf0">
                <emma:interpretation id="interp0" emma:lang="" emma:confidence="1">
                  <emma:literal>V</emma:literal>
                </emma:interpretation>
                <emma:interpretation id="interp1" emma:lang="" emma:confidence="0">
                  <emma:literal>v</emma:literal>
                </emma:interpretation>
                <emma:interpretation id="interp2" emma:lang="" emma:confidence="0">
                  <emma:literal>U</emma:literal>
                </emma:interpretation>
                <emma:interpretation id="interp3" emma:lang="" emma:confidence="0">
                  <emma:literal>N</emma:literal>
                </emma:interpretation>
                <emma:interpretation id="interp4" emma:lang="" emma:confidence="0">
                  <emma:literal>u</emma:literal>
                </emma:interpretation>
              </emma:one-of>
            </emma:emma>
          </inkml:annotationXML>
          <inkml:trace contextRef="#ctx0" brushRef="#br0">-1277 4064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        <inkml:trace contextRef="#ctx0" brushRef="#br0" timeOffset="2788.3345">-479 4138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0,0 0-12 16,-5 0 1-16,5 0-671 0,-4 4-134 16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36.9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7D93E9-A094-4C79-93DF-6BEF0CFC2151}" emma:medium="tactile" emma:mode="ink">
          <msink:context xmlns:msink="http://schemas.microsoft.com/ink/2010/main" type="inkDrawing" rotatedBoundingBox="13180,13909 18906,13561 18964,14522 13238,14869" semanticType="connector" shapeName="Other">
            <msink:sourceLink direction="with" ref="{A884330D-ABED-495D-ADCC-80262D071D08}"/>
            <msink:sourceLink direction="with" ref="{90D53818-181A-4897-B177-E4E51043209F}"/>
          </msink:context>
        </emma:interpretation>
      </emma:emma>
    </inkml:annotationXML>
    <inkml:trace contextRef="#ctx0" brushRef="#br0">-2097 4497 561 0,'0'0'24'0,"0"0"7"0,0 0-31 0,0 0 0 0,-9 4 0 0,9-4 0 16,0 0 44-16,-9 0 2 0,0-4 1 0,0 0 0 0,9 4 26 0,0 0 6 15,-8-4 1-15,3 0 0 0,5 4-29 0,0 0-6 16,-4-8-1-16,4 8 0 0,0 0-25 0,0 0-6 16,-9-4-1-16,9 4 0 0,0 0-12 0,0 0 0 15,-4 0 0-15,4 0 0 0,0 0 0 0,0 0 0 16,-9 0 0-16,9 0 0 0,0 0 0 0,0 0 0 15,0 0 0-15,0 0 0 0,0 0 28 0,0 0 4 16,0 0 0-16,0 0 0 0,0 0-24 0,0 0-8 16,0 0 0-16,0 0 9 0,0 0 16 0,0 0 3 15,13 0 1-15,0 0 0 0,-4 0 11 0,4-3 1 16,-4 3 1-16,4-4 0 0,0 4-21 0,-4 0-4 16,4 0-1-16,0-4 0 0,1 4-8 0,-1-4-8 15,-5 4 12-15,6 0-12 0,-1 0 10 0,4 4-10 16,-3-4 8-16,-6 0-8 0,5 0 8 0,-4 0-8 15,9 0 0-15,-5 4 8 0,0-4 12 0,0 0 1 16,0 0 1-16,1-4 0 0,-1 4-2 0,0-4 0 0,0 0 0 16,-4 4 0-16,-9 0 4 0,4-4 0 0,-4 4 0 15,0 0 0-15,0 0-24 0,0 0 8 0,0 0-8 0,0 0 0 16,0 0-13-16,0 0-7 0,-9 8-2 0,1 0-543 16,-5-1-109-16</inkml:trace>
    <inkml:trace contextRef="#ctx0" brushRef="#br0" timeOffset="-1173.7561">-7415 4746 748 0,'0'0'33'0,"0"0"7"0,0 0-32 0,0 0-8 0,0 0 0 0,0 0 0 16,0 0 44-16,-9 4 8 0,9-4 0 0,-4 8 1 16,4-8-21-16,0 0-4 0,-4 8 0 0,4-8-1 15,0 0 23-15,0 0 5 0,0 0 1 0,0 0 0 16,0 0 24-16,0 0 6 0,0 0 1 0,0 0 0 0,0 0-14 15,0 0-2-15,0 0-1 0,0 0 0 16,8 4-22-16,-8-4-5 0,0 0-1 0,0 0 0 0,0 0-18 0,0 0-3 16,14 0-1-16,-6-4 0 0,-8 4-7 0,0 0-1 15,0 0-1-15,13-4 0 0,-4 0-11 0,0 0 10 16,-9 4-10-16,0 0 10 0,0 0-2 0,13-4 0 16,-4 0 0-16,0 1 0 0,4-1 9 0,-4 0 2 15,-1 0 0-15,-3 4 0 0,-5 0 1 0,9-4 0 16,-9 4 0-16,8 0 0 0,1-4-6 0,-9 4-1 15,0 0 0-15,0 0 0 0,9 0-5 0,0 4 0 16,-1 0-8-16,-8-4 12 0,0 0-12 0,9 4 0 16,0-4 0-16,-5 4 0 0,5 0 0 0,0-1 0 15,0 1 0-15,0-4 0 0,-1 0 0 0,1 0 0 16,4 0 0-16,0 0 0 0,1 0 0 0,-1 0 8 16,4 0-8-16,1 0 0 0,-1-4 12 0,-3 1-3 0,-1 3-1 15,4 0 0-15,-4 0-8 0,5-4 10 0,-5 4-10 0,5 0 10 16,-5 0-10-16,4 0 0 0,-3 4 9 0,3-4-9 15,-4 7 0-15,5-3 0 0,-1 0 0 0,1 4 8 16,4-4-8-16,-5 4 0 0,5-4 0 0,0-1 0 16,5 1 0-16,-5 0 0 0,8 0 0 0,-3-4 0 15,3-4 0-15,1 0-15 0,0 4 4 0,-1-4 1 16,-3 1 35-16,-1 3 7 0,0-4 2 0,1 0 0 16,-1 4-34-16,0-4 0 0,1 4-10 0,-5-4 10 15,4 4 0-15,-4 0 0 0,4 0 0 0,-4 4 12 16,0-4-12-16,-4 0 0 0,4 4 0 0,-1-4 8 0,-3 4-8 15,4 0 0-15,0-1 0 0,0-3 0 0,0 4 8 0,4-4 0 16,5 0 0-16,-5 0 0 0,-4 0-8 0,9-4 0 16,8 1 0-16,-4-1 0 0,5 0 0 0,-1 0 0 15,1 0 0-15,-1 0 0 0,1 0 0 0,-5-4 0 16,-4 1 0-16,-1 3 0 0,1-4 0 0,-5 4 0 16,1 0 0-16,-1 0 0 0,-4 0 0 0,0 0 0 15,0 0 8-15,0 4-8 0,4 0 0 0,0 0 0 16,1 0 8-16,-5 0-8 0,8 0 0 0,1 0 0 15,-5 0 0-15,5 0 0 0,4 4 0 0,0 0 0 16,5-4 0-16,-10 0 0 0,6-4 0 0,-1 4 0 16,-5-4 0-16,1 4 0 0,0-3 0 0,0-1 0 15,-10 0 0-15,6 4 0 0,-5-4 0 0,4 0 0 16,-4 4 0-16,4 0 0 0,-4-4 0 0,0 4 0 0,0 0 0 16,4-4 0-16,1 4 8 0,3-4-8 0,-3 4 0 0,3 0 8 15,1 0-8-15,4 0 0 0,0 0 0 0,1 0 0 16,-1 4 0-16,0-4 0 0,0-4 0 0,0 4 0 15,0-4 0-15,0 4 0 0,-4-4 0 0,4 1 0 16,-4-1 0-16,4 0 0 0,-5 4 0 0,1 0 0 16,-13 0 0-16,8-4 0 0,-8 0 0 0,-1 0 8 15,5 4 5-15,-4 0 1 0,4 0 0 0,-1 0 0 16,1-4-6-16,5 4-8 0,-5-4 11 0,4 4-11 16,0 0 0-16,1-4 0 0,-5 4 0 0,4-4 0 15,-4 8 8-15,4-4-8 0,-4 0 0 0,0-4 0 16,0 1 0-16,0-1 0 0,-5 0 0 0,1 0 0 0,0 0 0 15,-1 0 0-15,1 0 0 0,-1 0 0 0,-8 4 0 16,0-4 0-16,8 0 8 0,-4 4-8 0,5-3 0 0,0 3 8 16,-1-4-8-16,5 0 0 0,0 4 0 0,-4 0-12 15,3-4 0-15,6 4 0 0,-1 0 12 0,0 0 0 16,-4-4 0-16,5 4 0 0,-1 0 0 0,-4 0 16 16,0 0-3-16,0 0-1 0,-5-4-12 0,1 0 0 15,-5 4 0-15,0-4 0 0,-13 4 0 0,0 0 0 16,0 0 0-16,13 0 0 0,1-4 0 0,-1 4 8 15,-5 0-8-15,6 0 0 0,3-4 0 0,-4 1 0 16,5 3 8-16,-1-4-8 0,1 0 0 0,4 0 0 16,-4 0 0-16,-1 4 0 0,1-4 16 0,-1 0 0 15,-4 0 0-15,0 4 0 0,1 0-16 0,-6 0 0 16,10 0 0-16,-9 0 0 0,-5 0 0 0,5-4 0 16,-9 4 0-16,9-4 0 0,-1 4 0 0,-8 0 0 15,0 0 0-15,14 0 0 0,-1 0 0 0,-4-3 0 0,4-1 0 16,0 4 0-16,0-4 0 0,5 4 0 0,-5 0 0 0,4 0 0 15,-4-4 0-15,1 0 0 0,-1-4 0 0,0 4 0 16,-4 4 0-16,-1-4 0 0,-8 4 0 0,9-4 0 16,-9 4 0-16,9-3 0 0,0-1 0 0,-9 4 0 15,9-4 0-15,-1 0 0 0,6 0 0 0,-14 4 0 16,8 0 0-16,5 0-18 0,-4-8 4 0,4 8 1 16,-13 0 13-16,9-4 0 0,-9 4 0 0,13 0 0 15,-13 0 0-15,9 0 0 0,4-4 0 0,-13 4 0 16,9 0 0-16,-9 0 0 0,9 0 0 0,0 0 0 15,-1 0 0-15,-8 0 0 0,14 0 0 0,-6 0 0 16,1 0 0-16,0 0 0 0,-9 0 0 0,9 0 0 0,4 4 0 0,-4-4 0 16,-9 0 0-16,8 4 0 0,1-4 0 0,0 0 16 15,0 0-3-15,-9 0-1 0,0 0-12 0,8 0-16 16,1 0 3-16,-9 0 1 0,9 0 12 0,-9 0 0 16,4 0 0-16,10 0 0 0,-10 0 0 0,-4 0 0 15,0 0 0-15,9 0 0 0,-1 0 0 0,1 0 0 16,-9 0 0-16,0 0 0 0,0 0 0 0,5 0 16 15,3 0-3-15,-8 0-1 0,0 0-12 0,0 0-16 16,0 0 3-16,0 0 1 0,0 0 12 0,0 0 0 16,0 0 0-16,5 4 0 0,4 0 0 0,-9-4 0 15,0 0 0-15,0 0 0 0,8 4 0 0,-3 4 0 16,-1-4 0-16,5-1 0 0,0 1 0 0,-1-4 16 16,1 0-3-16,0 4-1 0,0-4-12 0,-5 0 0 15,5 0 0-15,0 0 0 0,-9 0 0 0,0 0-16 0,4 0 3 0,-4 0 1 16,0 0 12-16,0 0 16 0,0 0-3 0,0 0-1 15,0 0-20-15,0 0-5 0,0 0-1 0,0 0 0 16,0 0-2-16,0 0-1 0,0 0 0 0,13 0 0 16,0 0-3-16,5 0 0 0,-5 0 0 0,0 0 0 15,0 0 7-15,1-4 1 0,-14 4 0 0,8 0-1101 16</inkml:trace>
    <inkml:trace contextRef="#ctx0" brushRef="#br0" timeOffset="1526.3754">-4844 4356 1094 0,'0'0'97'0,"0"0"-77"0,-4 0-20 0,4 0 0 16,-9 0 89-16,5 4 15 0,4-4 2 0,-5 4 1 0,-4 0-14 0,9-4-2 16,0 0-1-16,0 0 0 0,0 0-30 0,0 8-5 15,-4 0-2-15,4-8 0 0,0 0-5 16,4 11 0-16,5-3-1 0,0 0 0 0,4-4-20 0,0 4-4 15,5-4-1-15,-1 3 0 0,1-3-11 0,4 4-3 16,-5 4 0-16,10-4 0 0,-10 3-8 0,1 1 0 16,8 0 0-16,-4-1 8 0,0-3-8 0,0 4 0 15,0 4 0-15,0-5 0 0,0 1 0 0,-5 4 0 16,10-9 0-16,-5 5 0 0,4 0 8 0,0-4-8 16,5-5 0-16,-5 5 8 0,1 0-8 0,-1-4 8 15,-4 0-8-15,0 0 8 0,-5-4 0 0,5 0 0 16,-4-4 0-16,-5 4 0 0,-4 0 4 0,4 0 1 15,-13 0 0-15,13 4 0 0,-13-4-2 0,0 0-1 16,0 0 0-16,4 8 0 0,1 3 8 0,-5 1 2 16,-5 0 0-16,1 3 0 0,0-3 10 0,-5 4 2 15,-9 3 1-15,1 1 0 0,-5-1-5 0,-4 1-2 0,-5-1 0 16,0 4 0-16,-8 1-3 0,4-1-1 0,-1 1 0 16,6 3 0-16,-5-4-6 0,0 1-2 0,4-1 0 0,0 4 0 15,5-7-14-15,-1 7 0 0,6-3 0 0,-1-1 0 31,4 0-32-31,0 1-7 0,-3-1-1 0,7 1 0 0,-3 3-130 16,-1-8-26-16,5 5-6 0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48.0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6000C5-E7C6-4FC2-9416-8838FC1116DC}" emma:medium="tactile" emma:mode="ink">
          <msink:context xmlns:msink="http://schemas.microsoft.com/ink/2010/main" type="writingRegion" rotatedBoundingBox="20097,13581 20312,13581 20312,14068 20097,14068">
            <msink:destinationLink direction="with" ref="{90D53818-181A-4897-B177-E4E51043209F}"/>
          </msink:context>
        </emma:interpretation>
      </emma:emma>
    </inkml:annotationXML>
    <inkml:traceGroup>
      <inkml:annotationXML>
        <emma:emma xmlns:emma="http://www.w3.org/2003/04/emma" version="1.0">
          <emma:interpretation id="{08DCFA46-5EED-4BC8-B489-7C3BF96DA3B4}" emma:medium="tactile" emma:mode="ink">
            <msink:context xmlns:msink="http://schemas.microsoft.com/ink/2010/main" type="paragraph" rotatedBoundingBox="20097,13581 20312,13581 20312,14068 20097,140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265143-6444-4BD3-A35E-06B69CE6AEBB}" emma:medium="tactile" emma:mode="ink">
              <msink:context xmlns:msink="http://schemas.microsoft.com/ink/2010/main" type="line" rotatedBoundingBox="20097,13581 20312,13581 20312,14068 20097,14068"/>
            </emma:interpretation>
          </emma:emma>
        </inkml:annotationXML>
        <inkml:traceGroup>
          <inkml:annotationXML>
            <emma:emma xmlns:emma="http://www.w3.org/2003/04/emma" version="1.0">
              <emma:interpretation id="{727EBB67-3CEA-40F7-B605-A0B22BDA184A}" emma:medium="tactile" emma:mode="ink">
                <msink:context xmlns:msink="http://schemas.microsoft.com/ink/2010/main" type="inkWord" rotatedBoundingBox="20097,13581 20312,13581 20312,14068 20097,14068"/>
              </emma:interpretation>
              <emma:one-of disjunction-type="recognition" id="oneOf0">
                <emma:interpretation id="interp0" emma:lang="" emma:confidence="1">
                  <emma:literal>4</emma:literal>
                </emma:interpretation>
                <emma:interpretation id="interp1" emma:lang="" emma:confidence="0">
                  <emma:literal>H</emma:literal>
                </emma:interpretation>
                <emma:interpretation id="interp2" emma:lang="" emma:confidence="0">
                  <emma:literal>"</emma:literal>
                </emma:interpretation>
                <emma:interpretation id="interp3" emma:lang="" emma:confidence="0">
                  <emma:literal>Y</emma:literal>
                </emma:interpretation>
                <emma:interpretation id="interp4" emma:lang="" emma:confidence="0">
                  <emma:literal>K</emma:literal>
                </emma:interpretation>
              </emma:one-of>
            </emma:emma>
          </inkml:annotationXML>
          <inkml:trace contextRef="#ctx0" brushRef="#br0">-325 4185 691 0,'0'0'61'0,"0"0"-49"0,0 0-12 0,0 0 0 0,9 0 93 0,-9 0 16 16,0 0 3-16,0 0 1 0,0 0-2 0,0 8-1 15,-5-1 0-15,-3 1 0 0,-1 8-2 0,4-4 0 16,-3 7 0-16,-1-3 0 0,-4 3-3 0,4 1-1 16,0 3 0-16,-4 0 0 0,4 9-67 0,-4-9-13 15,4 0-4-15,1-3 0 0,3 3-5 0,-4 1-2 16,-8-1 0-16,4 1 0 0,8-1-13 0,-4-4 0 15,1-3 0-15,-1 4 0 16,5-5-146-16,-1 1-26 0,1-1-4 0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A677DD-349C-446F-8FF6-51480734B278}" emma:medium="tactile" emma:mode="ink">
          <msink:context xmlns:msink="http://schemas.microsoft.com/ink/2010/main" type="inkDrawing" rotatedBoundingBox="3629,8961 5271,7165 6775,8541 5133,10337" hotPoints="6284,8685 5181,9787 4078,8685 5181,7582" semanticType="enclosure" shapeName="Circle">
            <msink:destinationLink direction="with" ref="{43131ACB-EFCA-4B4E-B39A-FB352B5FE292}"/>
          </msink:context>
        </emma:interpretation>
      </emma:emma>
    </inkml:annotationXML>
    <inkml:trace contextRef="#ctx0" brushRef="#br0">101 1393 115 0,'0'-11'10'0,"-4"3"-10"16,4 0 0-16,-5-4 0 0,5 1 224 0,0-1 44 15,-4 0 8-15,0-3 1 0,-1-1-149 0,5 4-29 16,0-3-7-16,0-1 0 0,-4 0-45 0,4-3-9 16,4-1-2-16,-4 1 0 0,0 0 0 0,0-5-1 15,0 9 0-15,5-5 0 0,-5-3 1 0,0 3 1 16,4 1 0-16,5-1 0 0,0-7-1 0,-1 0 0 16,1-5 0-16,0 1 0 0,8-4-3 0,1 4-1 15,0-8 0-15,3 0 0 0,6 0-12 0,-1-4-2 16,-4 0-1-16,9-4 0 0,-9 8-1 0,4 0 0 15,0 4 0-15,1 0 0 0,-1 0 1 0,-4 8 0 0,-5-5 0 16,5 9 0-16,-4 0-17 0,4 3-11 0,-9 5 2 16,5-1 0-16,-1 4 9 0,-8 4 9 0,8-3-1 0,-3 3-8 15,8 0 0-15,-5 0 0 0,1 1 0 0,8-1 0 16,-4-4 0-16,9 0 0 0,-1 1 0 0,5 3 0 16,-4-4 0-16,9 0 0 0,-5-3 0 0,0 3 0 15,9 0 0-15,-5 1 0 0,-4-1 0 0,5 0 0 16,-5 5 10-16,0-1-2 0,0 4 0 0,-4 0 0 15,0 0-8-15,-5 0 0 0,-9 4 0 0,5 0 0 16,-9 4 0-16,5-4 0 0,4 4 0 0,0 0 0 16,-5 0 0-16,1 0 8 0,0 0-8 0,3-1 0 0,1 1 0 15,-4 0 0-15,-5 0 0 0,9-4 0 0,0 4 8 16,-4-4 2-16,-1 4 1 0,1 0 0 0,-1-4 1 16,1 0 1-16,-1 4 0 0,1 4 0 0,-5-8-5 0,5 7-8 15,-1-3 11-15,5 4-11 0,-13 0 9 0,4 0-9 16,5-1 0-16,-5-3 9 0,0 4-9 0,0-4 0 15,0 4 0-15,0 0 8 0,5-4-8 0,-5 3-17 16,0-3 4-16,5 0 1 0,-5-4 12 0,0 4 0 16,0 0 0-16,0 0 0 0,-4 4 36 0,4-4 1 15,-13-4 0-15,0 0 0 0,5 11-18 0,4-3-4 16,-5 4-1-16,5-1 0 0,-5 1 1 0,5 0 0 16,0-4 0-16,-1 3 0 0,-3 5-4 0,4 0-1 0,-1-1 0 15,1-3 0-15,0 3 1 0,0 1 0 0,-5 0 0 16,5-5 0-16,-5 5 0 0,5-4 0 15,-5 3 0-15,-4-3 0 0,9 0 0 0,-4-1 0 0,-1 5 0 16,0 0 0-16,-4-5-2 0,5 5 0 0,-5-1 0 0,4 5 0 16,-4-4-9-16,0-1 0 0,0 5 0 0,4-1 0 15,1 1 0-15,-5-1 0 0,0 5 8 0,4-5-8 16,-4 4 0-16,5 1 0 0,-5-5 0 0,4 5 8 16,0-5-8-16,-4 5 0 0,0-5 0 0,0 1 0 15,5-1 0-15,-5 1 0 0,4 3 0 0,-4-3 0 16,-4-5 13-16,4 1-2 0,-5 3-1 0,1-3 0 15,4-1-10-15,-4 5 10 0,-1-4-10 0,1-1 10 16,4 5-10-16,-5-5 8 0,1 1-8 0,0 3 8 0,4-3-8 16,0-4 0-16,-5 3 0 0,1 1 0 0,0-1 0 0,-1 1 0 15,1 0 0-15,-1-1 0 0,-3 5 0 0,-1-1 0 16,0-3 0-16,5 3 0 0,-1 1 0 0,-4-1 0 16,1 1 0-16,-1-5 0 0,5 1 8 0,-5 0-8 15,-4-1 0-15,4 1 8 0,0-1 0 0,5 1-8 16,-5-4 12-16,-4 3-4 0,4-3 3 0,0 4 0 15,0-5 0-15,1 1 0 0,-10 0-3 0,9-1-8 16,5 1 12-16,-5 0-4 0,0-4-8 0,1 3 0 16,3-3 0-16,-4 4 0 0,5 3 0 0,-5-3 0 15,-4 4 0-15,4-1 0 0,1-3 0 0,3 4 0 16,-4-5 0-16,5 5 0 0,-5-4 0 0,0 3 0 16,1-3 0-16,3 0 0 0,-8-1 0 0,4 1 0 15,1 0 0-15,3-1 0 0,-4-3 0 0,-4 4 0 16,0-4 8-16,4-1-8 0,1 1 0 0,-1 0 0 15,0 0 9-15,0 0-9 0,0-4 0 0,1 3 0 16,-1 1 0-16,0 0 0 0,5-4 0 0,-5 4 8 0,0-4-8 16,5-1 0-16,-5 5 0 0,5-4 8 0,-5 0-8 15,0 0 0-15,0 4 0 0,-4-4 9 0,4-4-9 0,-4 7 0 16,4-3 10-16,-4 0-10 0,0 0 8 0,4-4-8 16,1 4 11-16,-6 0-3 0,6 0-8 0,3 4 12 15,1-4-12-15,-5-1 0 0,0-3 0 0,1 4 0 16,-1 0 0-16,4 0 0 0,-3 0 0 0,-6 0 0 15,1 0 8-15,0 0-8 0,4 0 0 0,5 0 0 16,-9-1 0-16,4 5 0 0,-4-4-13 0,4 4 4 16,-4 0 17-16,4-4 4 0,-4 0 1 0,4-1 0 0,5 1-13 15,-9-4 0-15,0 4 0 0,8-4 0 0,-4 0 8 16,1 4-8-16,-1-4 0 0,-4 0 0 0,4 0 8 16,0 0-8-16,0 0 0 0,1 4 9 0,-6-4-9 0,6 4 0 15,8-4 0-15,-14 0 0 0,10 0 0 0,-9 0 0 16,4 0 0-16,9 0 0 0,-9 0 0 0,1 0 0 15,-6 4 0-15,6-4 0 0,8 0 0 0,-14 4 0 16,6-4 0-16,-1 4 0 0,0-4 0 0,9 0 0 16,-9 0 0-16,-4 0 0 0,4-4 0 0,1 4 0 15,-1 0 8-15,0-4-8 0,-4 0 0 0,0 4 0 16,4-4 0-16,-4 4 0 0,4-4 0 0,0 4 0 16,-4 4 0-16,4-4 0 0,1 0 0 0,-6 0 0 15,1 4 0-15,4-4 0 0,1 0 0 0,-5 0 0 16,4 0 0-16,0-4 0 0,5 4 0 0,-5-4 0 15,4 0 0-15,-3 4 0 0,-1-4 0 0,0 0 0 16,-4 1 0-16,0-1 0 0,4 0 0 0,0-4 0 0,-4 0 0 16,4 4 0-16,-4-4 0 0,0 5 0 0,0-5 0 15,0 8 0-15,0-4 0 0,4 0 0 0,-4 0 0 16,-1 4 0-16,1-4 0 0,9 4 0 0,-5-4 0 0,-4 4 0 16,0-4 0-16,4 0 0 0,0 4 0 0,0-3 0 15,1-1 0-15,-5-4 0 0,4 4 0 0,0 0 0 16,5 0 0-16,-5-4 0 0,4 4 0 0,-3 1 0 15,8 3 0-15,-9-8 0 0,-4 0 0 0,4 4 0 16,9 4 0-16,-4-8 0 0,-5 0 0 0,9 5 0 16,-18-1 0-16,14-4 0 0,4 8 0 0,-9-4 0 15,0-4 0-15,5 0 0 0,4 8 0 0,-4-7 0 16,-1-1 0-16,1 0 0 0,-5 0 0 0,5-4 0 0,-1 5 0 16,-4-1 0-16,1-4 0 0,3 0 0 0,-8 1 0 15,4-5 0-15,1 4 0 0,-6-3 0 0,6-1 0 0,-1 5 0 16,-4-5 0-16,4 0 0 0,0 9 0 0,-4-5 0 15,4 4 0-15,-4 0 0 0,4 0 0 0,-4 1 0 16,9-1 0-16,-5 4 0 0,0-4 0 0,0 0 0 16,1 4 0-16,3 1 0 0,-4-9 0 0,9 4 0 15,-13 0 0-15,9-3 0 0,-1-1 0 0,-3 0 0 16,-5 0 0-16,4 1 0 0,0-5 0 0,-4 1 0 16,4-5 0-16,0 4 0 0,-4 1 0 0,0-1 0 15,9-3 0-15,-5 3 0 0,4-3 0 0,1-5 0 16,-5 5 0-16,9-9 0 0,0 1 0 0,5 0 0 15,3-4 0-15,1-8 0 16,0-4-80-16,4 0-9 0,9 0-2 0,4-4-778 16,9-11-156-16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4.2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4C6D39C-0AC3-45EA-922A-98031805E41D}" emma:medium="tactile" emma:mode="ink">
          <msink:context xmlns:msink="http://schemas.microsoft.com/ink/2010/main" type="inkDrawing" rotatedBoundingBox="11636,2948 13662,4195 12613,5899 10587,4652" hotPoints="13116,4337 12008,5445 10900,4337 12008,3229" semanticType="container" shapeName="Circle">
            <msink:sourceLink direction="with" ref="{A830877E-AD94-4985-BE3B-D311E2F481C3}"/>
            <msink:destinationLink direction="with" ref="{87394B24-6BEA-440F-AD64-73B6434266D5}"/>
            <msink:destinationLink direction="with" ref="{68613444-3974-40F5-9D0D-1AAC799EFFAF}"/>
            <msink:destinationLink direction="with" ref="{43131ACB-EFCA-4B4E-B39A-FB352B5FE292}"/>
          </msink:context>
        </emma:interpretation>
      </emma:emma>
    </inkml:annotationXML>
    <inkml:trace contextRef="#ctx0" brushRef="#br0">1427 70 1134 0,'0'0'24'0,"-4"-3"6"0,-5-1 1 0,0 0 1 0,1 0-32 0,-5 0 0 15,-1 0 0-15,-3-4 0 0,-1 4 52 0,1 0 3 16,-10-3 1-16,5 3 0 0,1-4 6 0,-1 4 2 16,0 0 0-16,4 0 0 0,-8 4-31 0,8 0-5 15,-4 0-2-15,5 0 0 0,-10 0-6 0,5 4 0 16,5 0-1-16,-1 0 0 0,-4 4-11 0,1-4-8 16,-1 3 12-16,-5 1-12 0,5 4 8 0,-4-4-8 15,0 0 0-15,-5 3 0 0,-4 5 16 0,-5-1-4 16,1-3-1-16,-1 8 0 0,1-5-11 0,-1 9 0 15,5-1 0-15,-4 0 0 0,-5 5 0 0,4 3-9 16,5-8 9-16,0 1-10 0,0 3 10 0,4-4 8 16,5 1-8-16,0-1 11 0,4-7 8 0,4-1 1 15,-4 5 1-15,9-1 0 0,-4 1-6 0,4-1-2 16,-5 1 0-16,9-1 0 0,-4 5 14 0,4-1 2 16,-4 8 1-16,4-7 0 0,1-1-20 0,-1 5-10 15,0-1 10-15,0 8-10 0,0-8 18 0,5 1-2 0,0 3-1 16,-5 0 0-16,5 0-7 0,4 0-8 0,-5 1 11 0,5-5-11 15,0 0 10-15,0 0-10 0,5 1 8 0,-5-1-8 16,4-4 32-16,0 1 2 0,1 3 0 0,-1 0 0 16,5 1-19-16,0-5-4 0,-1 4-1 0,1 1 0 15,0-5 8-15,0 4 2 0,0-3 0 0,4-1 0 16,-5-3 11-16,1 3 2 0,0-3 1 0,0 3 0 16,4 0-34-16,-4-3 0 0,-1-1 0 0,6 1 0 15,-1-1 13-15,0-3-4 0,0 4-1 0,5-9 0 16,-1 5-8-16,5-5 0 0,0 1 0 0,4 4 0 15,1-5 17-15,3 1-1 0,6-4-1 0,-10 4 0 0,-4 3-3 16,4-3 0-16,5-4 0 0,0 3 0 0,-1 1-3 16,1 0-1-16,-5 0 0 0,1 3 0 0,-1-7-8 0,-4 4 0 15,0-1 0-15,0 1 0 0,-5 0 18 0,5-1 2 16,-4 1 0-16,-1 0 0 0,-3 0-20 0,3-5 0 16,-4 5 0-16,5-4 0 0,-5 4 0 0,0-5 0 15,0 5 0-15,0-4 0 0,-4-4 11 0,9 4-2 16,-5-5 0-16,4 1 0 0,-3 0 2 0,-1 0 0 15,4 0 0-15,-4-4 0 0,9-4 1 0,-4 4 0 16,0 0 0-16,-5 0 0 0,0 0-12 0,0-4 8 16,5-4-8-16,-5 8 8 0,0 4-8 0,4-4 0 15,-3 0 0-15,-1-4 0 0,4 4 0 0,-4 0 0 16,5 0 0-16,0 0-11 0,-1 0 11 0,-4-3 0 16,0 3-9-16,1 0 9 0,-14 0 0 0,13-4 13 15,0 8-1-15,0-4-1 0,-13 0-11 0,13 0-11 0,0 0 3 0,1 0 0 16,-1 0 31-16,0-4 6 0,-4-4 2 15,4 4 0-15,0 0-31 0,0 4 8 0,-4-12-8 0,4 5 0 16,0 3 0-16,0-4 0 0,1-4 0 0,3 4 0 16,-4 4 8-16,0 1 0 0,-4-1-8 0,4 0 12 15,1 0-12-15,3 4 0 0,-8 0 0 0,0 0 0 16,8-4 0-16,1 0 0 0,-5 4 0 0,0 0 0 16,0 0 0-16,0 0 0 0,1-8 0 0,-1 4 0 15,0 4 0-15,-4-4 11 0,4-3-11 0,-4-1 10 0,8 0-2 16,1 0 0-16,-1 4 0 0,5-3 0 0,0-5-8 15,0 0 0-15,4 4 0 0,-4-3 0 0,0 3 0 0,0-4 0 16,0 0 0-16,-4 1 0 0,-5 7 0 0,4-4 0 16,-3 0 0-16,-6 0 0 0,1 1 0 0,0-1 0 15,-5-4 0-15,5 4 0 0,-5 1 16 0,1-1-3 16,-1-4 0-16,1 0 0 0,-1 1-13 0,0-1 0 16,5-4 0-16,0 1 0 0,0-1 0 0,-1-3-8 15,1-1 8-15,0-3 0 0,0 3 0 0,4 1 0 16,-4-1 0-16,-5 1 0 0,0-1 0 0,5 5 16 15,0 3-4-15,-5 0 0 0,-4-3-4 0,5 3-8 16,-1-4 11-16,1-3-11 0,-5-1 25 0,0 1-1 16,0-1-1-16,0 5 0 0,4-5-15 0,-4 1-8 15,-4-1 10-15,4 1-10 0,0-1 0 0,4-3 0 16,-4 0 0-16,0-1 0 0,0-3 8 0,4 3-8 16,1-3 0-16,-5 0 0 0,-5 3 8 0,1-3-8 15,8 4 0-15,-4 3 9 0,-4 1-9 0,0-1 10 0,4-3-10 0,-5 7 10 16,1 5-10-16,-5-5 0 0,0 4 0 15,0-3 0-15,5 3 10 0,-5 0-10 0,1-3 12 0,-1 3-12 16,0-8 8-16,-4 9-8 0,8-5 0 0,-3 1 0 16,-1-1 0-16,0 0 0 0,0 1 0 0,1-1 0 15,3 1 0-15,1-1 0 0,-5-4 8 0,0 9-8 16,5-5 0-16,-1 8 0 0,-3-7 0 0,-1 3 0 16,-4 4 0-16,0 0 0 0,-1 1 0 0,1-1 0 15,-9-4 0-15,0 4 0 0,0-3 0 0,1 3 0 16,-1-4 0-16,0 8 0 0,-5-7 0 0,10 3 0 15,-5 0 0-15,4-8 0 0,5 9 0 0,0-5 0 0,-5 0 0 16,5 0 0-16,-4-3 0 0,-1 3 0 0,1 0 0 16,-1 1 0-16,-4 3 0 0,0-8 0 0,0 9 0 0,0-5 0 15,-4-4 0-15,-5 5 0 0,1 3 0 0,-1-4 0 16,0-4 0-16,-4 5 0 0,0 3 0 0,0 0-12 16,-5-4 1-16,1 5 1 0,-1-1 10 0,5 0 0 15,5 4 0-15,-6-4 0 0,1 1 0 0,5-1 0 16,-5 4 0-16,4 0-8 15,5 4-16-15,-1 0-2 0,5 4-1 0,0 0 0 16,5 0-76-16,4 3-15 0,-1 1-3 0,6 0-740 16,-1 0-148-16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0.01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2B6FA8-3525-4349-9D2C-DA7A4BBC74E9}" emma:medium="tactile" emma:mode="ink">
          <msink:context xmlns:msink="http://schemas.microsoft.com/ink/2010/main" type="inkDrawing" rotatedBoundingBox="21477,4743 26812,8248 26373,8915 21038,5411" semanticType="callout" shapeName="Other">
            <msink:sourceLink direction="with" ref="{40EC99E9-14A8-4E94-8F6D-1DF2F0F09F96}"/>
            <msink:sourceLink direction="with" ref="{01CB26DE-8DC9-4536-B746-AC040099B7A9}"/>
          </msink:context>
        </emma:interpretation>
      </emma:emma>
    </inkml:annotationXML>
    <inkml:trace contextRef="#ctx0" brushRef="#br0">0 0 576 0,'0'0'25'0,"0"0"6"0,0 0-31 0,0 0 0 0,0 0 0 0,0 0 0 16,0 0 153-16,0 0 25 0,0 0 5 0,0 0 1 15,0 0-94-15,0 0-18 0,0 0-4 0,0 0-1 16,0 0-19-16,0 0-3 0,0 0-1 0,0 0 0 16,0 0 9-16,0 0 2 0,0 0 0 0,0 0 0 15,0 0 5-15,0 0 0 0,0 0 1 0,0 0 0 16,0 0-26-16,0 0-6 0,0 0-1 0,0 0 0 16,0 0-12-16,0 0-4 0,0 0 0 0,0 0 0 15,0 0-12-15,0 0 9 0,0 0-9 0,0 0 8 16,0 0 4-16,0 0 0 0,0 0 0 0,0 0 0 0,0 0-23 15,0 0-4-15,0 0-1 0,0 0 0 0,0 0 16 16,0 0 0-16,0 0 0 0,0 0 0 0,0 0 14 0,0 0-1 16,0 0 0-16,0 0 0 0,0 0 3 0,0 0 0 15,0 0 0-15,0 0 0 0,0 0-8 0,0 0 0 16,0 0-8-16,0 0 12 0,0 0-12 0,0 0 0 16,0 0 0-16,0 0 0 0,0 0 0 0,0 0 0 15,0 0 0-15,0 0 0 0,0 0 0 0,0 0 0 16,0 0 0-16,0 0 0 0,0 0 14 0,0 0 0 15,0 0 0-15,0 0 0 0,0 0 4 0,0 0 1 16,0 0 0-16,0 0 0 0,0 0-10 0,0 0-1 16,0 0-8-16,0 0 12 0,0 0-12 0,0 0 0 15,0 0-12-15,0 0 12 0,0 0 0 0,0 0 0 0,0 0 12 16,0 0-3-16,5 7-9 0,-5-7-11 0,0 0 3 16,0 0 0-16,0 0 8 0,4 4 0 0,-4-4 0 0,0 0 0 15,0 0 8-15,0 0 4 0,0 0 1 0,0 0 0 16,0 0-13-16,0 0 0 0,0 0 0 0,4 0 0 15,-4 0 0-15,5 4 0 0,-5-4 0 0,8 4 0 16,1 0 0-16,-9-4 8 0,5 4-8 0,3 0 0 16,-8-4 0-16,5 11 0 0,8-7 0 0,-13-4 0 15,0 0 0-15,9 4 0 0,-9-4 0 0,8 4 0 16,1 0 9-16,-9-4-1 0,0 0 0 0,0 0 0 16,0 0 3-16,0 0 0 0,0 0 0 0,0 0 0 15,9 4-2-15,-9-4 0 0,0 0 0 0,9 8 0 0,-9-8-9 16,9 4 8-16,-9-4-8 0,8 7 8 0,-3 1-8 0,4-4 0 15,-1 4 9-15,1 0-9 0,0 0 0 16,4-1 0-16,-4-3 0 0,4 4 0 0,4 4 0 0,-3-8 0 16,-1 0 0-16,0 7 0 0,5 1-8 0,-5 0-4 15,0-1 0-15,0-3 0 0,0 4 12 0,0-4 0 16,-4-4 0-16,4 3 8 0,0 5-8 0,-4-8 0 16,0 4 0-16,0 0 0 0,0-5 27 0,4 5 4 15,-13-8 1-15,8 8 0 0,6 4-32 0,-6-1 0 16,6 1 0-16,3 0 0 0,-4 0 0 0,5-5 0 15,-5 5 0-15,9 0 0 0,-5-4 0 0,1 3 0 16,0 5 0-16,4-8-10 0,-5 3 10 0,1-3 0 16,-1 0 0-16,1-4 0 0,-1 4 0 0,1-1 0 15,-5 1 8-15,0 0-8 0,-4 0 11 0,4-4-3 16,0 0 0-16,-4 3 0 0,0-3-8 0,0 4 8 16,4 0-8-16,-5-4 8 0,6 4 0 0,-1-1-8 15,-4 1 12-15,4-4-4 0,-9 4-8 0,1 4 0 0,8-5 0 0,0 5 0 16,4-4 0-16,-3 4 0 0,3-5 0 0,-4 5 0 15,0-4 0-15,5 4 0 0,-5-1 0 0,5 5 8 16,-1-8-8-16,-4 3 0 0,1 1 0 0,-1 0 0 16,4 3 0-16,-4-3 0 0,-4 4 0 0,4-5 0 15,-4 1 0-15,4 0 0 0,-4-4 0 0,4 7 0 16,0-3 0-16,1 4 0 0,3 3-12 0,-4-3 12 16,5-1 0-16,4 1 0 0,-5-4 0 0,5 3 0 15,0 5 0-15,0-1 0 0,0-7 0 0,0 3 0 16,0-3 0-16,0 0 0 0,0-4 0 0,0 3 0 15,-5 1 0-15,5 4 0 0,-9-5 0 0,1 1 0 0,-1-4 0 16,-5 4 0-16,6-5 8 0,-1 5-8 0,-4 4 0 0,8-1 0 16,-4-3 0-16,5 0 0 0,-1 3 0 0,1-3 0 15,-1 0 0-15,1 3 0 0,4-3 0 0,-4 0 0 16,3-5 0-16,1 5 0 0,0-4 0 0,-4 4 0 16,4-1 0-16,-5 1 0 0,1-4 0 0,4 0 0 15,-9-1 0-15,5 1 0 0,-1 4 0 0,1-4 8 16,-10 0-8-16,6-1 8 0,-1 1 4 0,-4 0 0 15,4 0 0-15,0 0 0 0,0-1-12 0,0 5 10 16,5-4-10-16,-1 0 10 0,10 3-10 0,-10 1 0 16,5 0 0-16,4-1 8 0,5 1-8 0,0 4 0 15,-9-5 0-15,4 5 8 0,0-4-8 0,1-4-17 16,-1 3 4-16,-4 5 1 0,0-8 12 0,-5 3 0 16,1 1 0-16,0 0 0 0,-5-4 0 0,0 3 0 15,0 1 0-15,5 0 0 0,-5-1 12 0,0 1 4 0,0-4 2 16,5 0 0-16,-5 3-18 0,0 5 0 0,5 0 0 0,3-5 0 15,1 5 0-15,-4-4 0 0,4 3 0 0,0-3 0 16,-5 3 8-16,5-3-8 0,0 0 0 0,-4-4 0 16,-5 3 0-16,0 1 10 0,0 0-10 0,5-1 8 15,-9-3 0-15,4 4 0 0,0 0 0 0,0-5 0 16,0 5-8-16,-4-4 0 0,4 4 0 0,-4-5 0 16,4 5 0-16,0-4 0 0,0 4 0 0,-4-1 0 15,4 1 0-15,1 0 0 0,-1-1 0 0,0 1 0 16,0 0 0-16,5-1 0 0,-5 5 0 0,0-4 0 15,0 3 0-15,5-7 0 0,-5 4 0 0,4 3 0 16,-4-3 0-16,1 4 0 0,3-5 0 0,-8 5 0 0,4-4 0 16,-4-1-9-16,8 1 9 0,-3-4-13 0,-6 4 13 15,1-5 0-15,4 5 0 0,5-4 0 0,-5 4 9 0,5-5 5 16,-5 5 1-16,4 0 0 0,1 0-15 0,-1-5-10 16,5 5 2-16,-4-4 0 0,-5 0 8 0,9-1 11 15,0 1-3-15,-5 4 0 0,1-4-8 0,-5 3 0 16,5-3 0-16,-1 4-11 0,1-4 11 0,-1 3 0 15,-3-3 0-15,-1 4 8 0,0-4-8 0,0 0 0 16,-4-1 0-16,4 1 0 0,0-4 8 0,-4 4-8 16,4 0 8-16,0-1-8 0,-4 1 0 0,4 0 8 15,0 4-8-15,5-4 0 0,-5 3 0 0,0-3 9 16,5 0-9-16,-1 4 0 0,-4-1 0 0,5-3 0 16,0 4 0-16,-1-4 0 0,1 3 0 0,-1-3 0 15,1 0 0-15,-1 0 0 0,1-1 0 0,-1 1 0 0,1 0 0 16,-5 4 0-16,0-4 0 0,0-1 0 0,1 1 0 15,-6 0 0-15,1 0 9 0,4 0-1 0,0-1-8 0,-4 5 12 16,0-4-12-16,0 0 11 0,4-1-11 0,0 1 10 16,-4-4-10-16,4 8 0 0,-9-8 0 0,10 4 0 15,-1 3 0-15,-4-3 0 0,-1-4 8 0,5 4-8 16,-4 0 0-16,0-5 0 0,4 5 9 0,0 0-9 16,-8-4 0-16,-5-4 0 0,0 0 0 0,13 0 8 15,-4 8-8-15,-9-8 0 0,0 0 0 0,13 4 0 16,-4-4 8-16,-9 0-8 0,0 0 8 0,8 7-8 15,6-3 0-15,-6 0-10 0,-8-4 1 0,0 0 0 16,9 4 17-16,-9-4 4 0,0 0 1 0,13 8 0 0,-13-8-13 16,9 0 0-16,-9 0 0 0,0 0 0 0,13 8 17 0,-13-8 1 15,9 4 0-15,-9-4 0 0,9 0-26 0,-9 0-6 16,0 0-1-16,13 4 0 0,-13-4 26 0,9 3 5 16,-9-3 0-16,13 0 1 0,-13 0-17 0,9 4 0 15,-9-4 0-15,0 0 0 0,13 4 0 0,-4 0 0 16,-9-4 0-16,0 0 0 0,8 0 0 0,5 0 0 15,-13 0 0-15,9 4 0 0,-9-4-12 0,0 0 1 16,9 4 0-16,-9-4 0 0,0 0 11 0,13 0 0 16,-13 0 0-16,9 4 0 0,-9-4 0 0,0 0 0 15,0 0 0-15,13 4 0 0,-4 0 0 0,-9-4 0 16,0 0 0-16,0 0 0 0,0 0 0 0,9 0 0 16,-9 0 0-16,13 4 0 0,-13-4 0 0,4 3 0 15,-4-3 0-15,13 4 0 0,-13-4 0 0,9 4 0 0,0 4 0 16,4-4 0-16,-13-4 0 0,4 0 0 0,10 4 0 0,-6 0 0 15,6 0 0-15,-6 0 0 0,6-4 0 0,-6 3 0 16,1 1 0-16,0 0 0 0,-5-4 0 0,5 4 0 16,0 0 0-16,-9-4 0 0,9 4 0 0,-5 0 0 15,-4-4 0-15,9 4 0 0,4 0 0 0,-4 3 8 16,4 1-8-16,-4-4 0 0,-9-4 0 0,4 8 0 16,0 0 0-16,5 3 0 0,-4-7 0 0,3 4 0 15,5 0 0-15,-4 0 0 0,4 0 0 0,1-1 0 16,-1-3 0-16,0 4 0 0,0-4 0 0,0 4 0 15,-4 0 0-15,4-1 0 0,-4-3 0 0,0 4 0 16,-1-4 8-16,-8-4 1 0,0 0 0 0,14 8 0 16,-6 0-9-16,-8-8 0 0,0 0 0 0,0 0 0 0,5 7 9 0,4-3 0 15,-9-4 0-15,0 0 0 0,0 0-9 0,8 8 0 16,-8-8 0-16,5 12 0 0,-5-12 0 0,0 0 0 16,8 4 0-16,-8-4 0 0,0 0 0 0,9 11 0 15,-9-11 0-15,9 8 0 0,0-4 0 0,-9-4 0 16,4 12 0-16,-4-12 0 0,5 8 8 0,-1-1-8 15,-4-7 8-15,9 12-8 0,-9-4 8 0,0-8-8 16,0 0 0-16,0 0 8 0,4 12 4 0,-4-12 0 16,0 0 0-16,9 3 0 0,-5 5-12 0,1 0 0 15,-5-8 0-15,8 8 0 0,-8-8 0 0,9 4 0 16,-9-4 0-16,0 0 0 0,9 8 0 0,-9-8 0 16,4 7 0-16,-4-7 0 0,0 0 12 0,0 0-4 15,5 4 0-15,-5-4 0 0,0 0-8 0,0 0 0 16,0 0 0-16,0 0 0 0,4 12 8 0,-4-12 0 0,0 0 0 15,0 0 0-15,0 0-8 0,5 8-17 0,-1 0 4 16,-4-8 1-16,0 7 12 0,0-7 16 0,0 0-3 0,0 0-1 16,4 12-12-16,-4-4 0 0,0-8 0 0,0 8 0 31,-4 3-78-31,0 1-18 0,-10 0-4 0,1-4-1 0</inkml:trace>
    <inkml:trace contextRef="#ctx0" brushRef="#br0" timeOffset="2218.5004">2966 1602 957 0,'0'0'42'0,"0"0"10"0,0 0-42 0,-4-7-10 16,4-1 0-16,-5 0 0 0,5 8 136 0,0 0 24 15,-4-4 6-15,-1 0 1 0,-3-4-75 0,8 8-14 16,0 0-3-16,0 0-1 0,0 0-15 0,0 0-3 16,0 0-1-16,0 0 0 0,-5-7-24 0,5 7-5 15,0 0-1-15,0 0 0 0,0 0 12 0,0 0 3 16,0 0 0-16,0 0 0 0,0 0-16 0,5-8-4 15,-5 8 0-15,0 0 0 0,0 0 19 0,0-8 3 16,0 8 1-16,0 0 0 0,0 0-27 0,0 0-6 16,-5-8-1-16,5 8 0 0,0 0-9 0,0 0 0 15,0-8 9-15,0 8-9 0,0 0 0 0,0 0 0 0,0 0 0 16,0 0 8-16,0 0-8 0,-4-7 0 0,4 7-11 0,0 0 11 16,0 0 0-16,0 0 0 0,0 0-8 0,0 0 8 15,0 0 0-15,0 0 0 0,0 0 0 0,0 0 0 16,0 0 0-16,0 0 0 0,0 0 0 0,0 0 0 15,0 0 0-15,0 0 0 0,0 0 0 0,-9 11 0 16,9 5 0-16,-4 0 0 0,-1-1 0 0,-4 1-9 16,9 7 9-16,-4-3 0 0,4-5 0 0,4 9 0 15,-4-1 0-15,5 4 9 0,-1-7-9 0,1 7 0 16,-5-3 8-16,4 3-8 0,0-8 0 0,1 5 0 16,-1-5 8-16,-4 1-8 0,9-5 12 0,-5 5-12 0,1-5 13 15,-5 1-4-15,0 0-1 0,0-1 0 0,4 1-8 0,-4-1 10 16,5 1-10-16,-1 0 10 0,-4-5 18 0,0 1 3 15,0-4 1-15,0 3 0 0,4-3-24 16,-4 0-8-16,0 0 0 0,0-8 0 0,0 0 0 0,0 0 0 16,0 0 0-16,0 0 0 0,0 0 11 0,0 0-1 15,0 0 0-15,0 0 0 0,0 0 2 0,0 0 0 16,0 4 0-16,0-4 0 0,0 0 24 0,-4 4 6 16,0-8 1-16,-10 0 0 0,6 4-29 0,-10-4-6 15,0-4 0-15,1 4-8 0,-5 0 16 0,-4-3-4 16,-1 3-1-16,1 0 0 0,4 0-11 0,-4 4 0 15,-5 0 0-15,5 4 0 0,-5-4 0 0,5 0 8 16,-9 4-8-16,0 3 0 16,4 1-94-16,-4 0-24 0,4 4-5 0,0-4-1095 0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50.6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D359F1-2501-4E28-8831-4238F9DB43F7}" emma:medium="tactile" emma:mode="ink">
          <msink:context xmlns:msink="http://schemas.microsoft.com/ink/2010/main" type="inkDrawing"/>
        </emma:interpretation>
      </emma:emma>
    </inkml:annotationXML>
    <inkml:trace contextRef="#ctx0" brushRef="#br0">7309-1489 403 0,'0'0'36'0,"0"0"-36"16,0 0 0-16,0-4 0 0,-5 0 172 0,1-4 28 0,4 4 6 0,-4 0 1 15,-1 0-99-15,1 4-19 0,0-7-4 0,-1-1-1 16,1 0-16-16,-1 0-3 0,5 0-1 0,-4 1 0 16,0 3 0-16,-1-4 0 0,1 0 0 0,4 0 0 15,-5 4-16-15,1-3-3 0,0-1-1 0,4 0 0 0,-5 4-19 0,-4-4-4 16,5 4-1-16,-5-3 0 0,1 3 16 0,-1 0 2 15,-4 4 1-15,-1-4 0 0,6-4-19 0,-10 8-3 16,1-8-1-16,-5 4 0 0,0-3 5 0,4 3 1 16,-4 4 0-16,0-4 0 0,5 0-7 0,4 0-2 15,-1 0 0-15,6 4 0 0,-6 0-1 0,-3-4 0 16,4 4 0-16,-5 0 0 0,-4 0-12 0,5 0 0 16,-1 0 8-16,-4 0-8 0,0 0 0 0,5 0 0 15,-1 4 0-15,-4-4 0 0,5 0 0 0,-1 4 0 16,-4 0 0-16,5-4 0 0,-1 0 0 0,1 0 0 15,3 0 0-15,-3 0 0 0,-1 0 0 0,1 4 0 16,-1 0 0-16,1 0 0 0,-1 3 0 0,-4-3 9 16,5 4-9-16,-1 0 8 0,1-4-8 0,-1 4 0 15,-4-1-12-15,5 5 12 0,-1-4 0 0,5 0 0 0,0-1 0 16,-1 5 12-16,-3 0-12 0,4-4 0 0,4 3 0 0,-4 1-11 16,0 4 11-16,0-5 0 0,-1 1 0 0,1 4 0 15,-4 3 0-15,8 1-8 0,-4-1 8 0,4 1-8 16,0-1 8-16,5 1 0 0,-5-1 0 0,5 5 0 15,-1-5 0-15,1 4 0 0,-5-3 0 0,5 3 0 16,-1-3 9-16,1 3-9 0,4-3 12 0,-4-1-12 16,-1 5 17-16,1-5-3 0,4 1-1 0,-5 3 0 15,1-3 0-15,4-1 0 0,0 1 0 0,0-1 0 16,-4 1 2-16,-1 3 0 0,1-4 0 0,4 5 0 16,-5-1-3-16,1 1-1 0,0-1 0 0,-1 4 0 0,1-7 0 15,4 3 0-15,-5 1 0 0,5-1 0 0,-4 0-2 16,4-3 0-16,-4 3 0 0,4 1 0 0,-5-1 6 15,5-3 1-15,0-1 0 0,0 1 0 0,-4-1-16 0,4 1 0 16,4-1 0-16,-4 1-10 0,5-5 10 0,-5 5 9 16,4-5-1-16,-4 5-8 0,4 3 8 0,-4-3-8 15,5-1 0-15,-1 1 0 0,1-1 0 0,-5-3 0 16,4-1 0-16,5-3 0 0,-9 0 11 0,4 3-11 16,5-3 10-16,0 0-10 0,-5-1 15 0,1 1-3 15,3 0-1-15,-3-4 0 0,3 3 1 0,-3-3 0 16,-1 8 0-16,5-8 0 0,-5 3-4 0,5 1-8 15,0 0 12-15,0-1-4 0,-1-3-8 0,6 4 0 16,-6 0 0-16,6-1 8 0,-6 5-8 0,6-4 8 16,-1-1-8-16,0 1 8 0,-9 0-8 0,9-1 0 15,-4 1 0-15,4-4 0 0,0 4 0 0,5-5 8 0,-5 1 0 16,0 0 0-16,1 0 0 0,-1 0 0 0,4-5 0 0,-4 1 0 16,1 0 17-16,3 4 3 0,-4 0 1 0,0 0 0 15,1-1-21-15,-1 1-8 0,0 0 0 0,0 4 9 16,0-1-9-16,0-3 0 0,1 0 0 0,-1 0 0 15,0 4 0-15,-4-5 0 0,4-3 0 0,0 0 0 16,0 4-10-16,5-4-4 0,-5 0-1 0,4 0 0 16,5 0 15-16,0-1 0 0,5-3 12 0,-1 0-12 15,0 0 12-15,5 0-4 0,0-3 0 0,-5-1-8 16,0 4 9-16,-4-4-9 0,0 0 0 0,5 4 9 16,-6-4-9-16,6-4 0 0,-5 8 0 0,0-4 8 15,0 0-8-15,-5 0 0 0,1 1 0 0,-1-1 0 0,1 0 0 16,-5 0 0-16,4 4 8 0,1-4-8 0,-5-4 0 0,9 4 0 15,-4-4 0-15,-1 1 0 0,1-1 0 0,-1-4 0 16,1 0 0-16,-1 1 0 0,1-5 0 0,0 4 8 16,3-3-8-16,1 3 0 0,-4-3 0 0,-1-1 8 15,1 4-8-15,0 1 0 0,4-1 8 0,-5-4-8 16,-4 5 0-16,5-5 8 0,4 4 0 0,-5-7-8 16,-4-1 12-16,9 5-4 0,-4-5-8 0,4 1 0 15,-5-1 0-15,5 1 0 0,0-1 0 0,-4 5 0 16,-1-5 8-16,1 1-8 0,-5 3 0 0,0-4 8 15,0 1-8-15,1 3 8 0,-6 1-8 0,1-1 0 16,0-3 0-16,0-1 8 0,-5 5-8 0,0-1 0 16,5-4 0-16,-4 5-11 0,-1-1 11 0,5 1 9 15,-5-5-1-15,5 5-8 0,-5-1 17 0,5 0-3 16,-5 1-1-16,1-1 0 0,-1 1-13 0,1-5 0 0,-1 8 0 16,0-3 0-16,1-1 0 0,-1 1 0 0,-4 3 0 0,5-4 0 15,3 5 0-15,-3-9 0 0,-5 5 0 0,0-1 0 16,4 0 0-16,-4 1 9 0,0-1-9 0,0 4 8 15,5-3 0-15,-5-5 0 0,0 5 0 0,-5-5 0 16,5 5-8-16,0-1 8 0,0-3-8 0,5 3 8 16,-5 0-8-16,0 1 0 0,0-1 0 0,0 1 0 15,0-1 0-15,0 4 0 0,-5-3 0 0,1-1 0 16,4 0 0-16,-5 1 8 0,-3-1-8 0,-1 5 0 16,0-1 8-16,0-4-8 0,0 1 8 0,-4-5-8 15,0 5 12-15,-4-1-2 0,-1 0-1 0,1 1 0 0,-1-5-9 16,-4 5 0-16,-4-5 0 0,4 8 0 0,-5-3 0 15,1-5-9-15,4 1 9 0,-4-1 0 0,4 5-8 0,0-1 8 16,0 1 0-16,0 3 0 0,-4 0-18 0,-5 4 3 16,-4 1 1-16,0 7 0 15,0 3-110-15,-5 5-21 0,-8 8-5 0,-13 7-1200 16</inkml:trace>
    <inkml:trace contextRef="#ctx0" brushRef="#br0" timeOffset="1220.082">7489-1528 518 0,'0'0'23'0,"0"0"5"15,0 0-28-15,0 0 0 0,0 0 0 0,0 0 0 16,0 0 67-16,0 0 8 0,0-8 1 0,0 8 1 0,0 0-59 0,0 0-18 15,0 0 8-15,0 0-8 0,0 0 56 0,0 0 6 16,0-4 2-16,4-4 0 0,-4 8 0 0,0 0 0 16,0 0 0-16,0 0 0 0,0 0 46 15,-9-8 10-15,1 4 1 0,-6-3 1 0,6 3-42 0,-5 0-8 16,-1 4-1-16,1 0-1 0,-9 0-56 0,9 0-14 16,-4 0 0-16,4 0 0 0,-5 0 31 0,1 0 3 15,-5 0 1-15,9 0 0 0,-5-4-25 0,5 0-10 16,0 4 8-16,4-4-8 0,0 4 25 0,1-4 0 15,3 0 0-15,5 4 0 16,0 0-71-16,0 0-14 0,0 0-4 0,0 0 0 0</inkml:trace>
    <inkml:trace contextRef="#ctx0" brushRef="#br0" timeOffset="8042.8855">6734-117 460 0,'0'0'41'0,"-4"-4"-33"15,4 4-8-15,0-7 0 0,0 3 79 0,0 4 13 16,0-8 4-16,0 8 0 0,0-8-48 0,0 8-8 0,0 0-3 0,0 0 0 15,0-4-29-15,0-7-8 0,0 11 0 0,0 0 0 16,0 0 23-16,0 0 3 0,0 0 1 0,0 0 0 16,0 0-27-16,0 0 0 0,0 0 0 0,0 0 0 15,0 0 0-15,0 0 0 0,-5-4 0 0,5 4 0 16,0 0 48-16,0 0 4 0,0 0 0 0,0 0 1 16,0 0-33-16,0 0-8 0,0 0 0 0,0 0-1 15,0 0-11-15,0 0-16 0,0 0 4 0,0 0 1 16,0 0 19-16,0 0 3 0,0 0 1 0,0 0 0 15,-4 4 12-15,4-4 2 0,0 0 1 0,0 0 0 16,0 0 16-16,-4 7 3 0,-1 1 1 0,1 4 0 16,-1 0-9-16,5-1-2 0,0-3 0 0,0-8 0 15,0 12-8-15,0-1-3 0,0 1 0 0,0 0 0 16,0-12-13-16,5 8-2 0,4-1-1 0,-1 1 0 0,1 0 3 0,0-4 0 16,0 0 0-16,-1-4 0 0,6 4-12 15,-6 0-11-15,1-4 3 0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18.3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441878-ABC3-4F0A-AB0D-F6D4FF49F980}" emma:medium="tactile" emma:mode="ink">
          <msink:context xmlns:msink="http://schemas.microsoft.com/ink/2010/main" type="inkDrawing"/>
        </emma:interpretation>
      </emma:emma>
    </inkml:annotationXML>
    <inkml:trace contextRef="#ctx0" brushRef="#br0">651 9 460 0,'0'0'41'0,"0"0"-33"0,0 0-8 0,-5-3 0 15,-8-1 173-15,4 4 33 0,-4 0 6 0,0 0 2 16,4-4-97-16,-4 8-19 0,0-4-4 0,0 0-1 0,0 4-55 15,-1-4-11-15,-3-4-3 0,4 4 0 0,0 4 11 0,-1-4 1 16,-3 0 1-16,-1 3 0 0,5-3-22 0,-4 4-5 16,3-4-1-16,-8 0 0 0,1 4 16 0,-1 0 3 15,4 0 1-15,-4 0 0 0,0 0-1 0,0 0 0 16,0 4 0-16,0-1 0 0,5 1-17 0,-5 0-11 16,4 4 12-16,1-1-12 0,-1 1 8 0,1 4-8 15,-5-1 0-15,4-3 0 0,5 4 0 0,4-1 0 16,0-3 0-16,1 3 0 0,3-3 0 0,5-4 0 15,0 4 0-15,0-1 0 0,5 1 0 0,-1 0 0 16,5-1 8-16,4 1-8 0,0 4 0 0,5-5 0 16,-1 5 0-16,1-4-9 0,-1 3 9 0,5 1 0 15,-4-4 0-15,4 3-8 0,-5-3 8 0,5 0 0 16,-4-1 0-16,4 1 0 0,4-4 0 0,0 0 0 16,-4-1 0-16,5-3 0 0,-5 0 0 0,4-4-10 15,0 0 10-15,5 0-10 0,0 0 10 0,-9 0 0 16,0-4 0-16,-1 0 0 0,6 0 12 0,-1 4-3 0,-8 0 0 15,-1 0 0-15,-4 4-9 0,-4 0 12 0,0 4-12 16,0 0 12-16,-9 4 15 0,0 3 3 0,-5 5 1 0,-3-1 0 16,-6-3 15-16,1 7 3 0,0 1 1 0,-4 3 0 15,3-4-18-15,-8 5-3 0,0 3-1 0,1-4 0 16,-6-4-13-16,5 1-3 0,0-5-1 0,0 1 0 16,0-5-11-16,5 1 0 0,-5-8 9 0,0 4-9 15,0-5 0-15,0 1-20 0,0-4 4 0,0-4 1 16,5 0-142-16,-5-4-29 15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8.4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394B24-6BEA-440F-AD64-73B6434266D5}" emma:medium="tactile" emma:mode="ink">
          <msink:context xmlns:msink="http://schemas.microsoft.com/ink/2010/main" type="inkDrawing" rotatedBoundingBox="11821,12628 11928,5350 12143,5353 12036,12631" semanticType="callout" shapeName="Other">
            <msink:sourceLink direction="with" ref="{14C6D39C-0AC3-45EA-922A-98031805E41D}"/>
            <msink:sourceLink direction="with" ref="{027176E0-3C25-42CA-B67D-A562014ABFC7}"/>
          </msink:context>
        </emma:interpretation>
      </emma:emma>
    </inkml:annotationXML>
    <inkml:trace contextRef="#ctx0" brushRef="#br0">1268-6973 288 0,'0'-8'25'0,"0"0"-25"15,-4 0 0-15,-1 0 0 0,1 1 115 0,4-1 17 16,0 0 4-16,4 0 1 0,1 4-64 0,-1-3-13 16,-4-5-2-16,5 8-1 0,3-4-21 0,-3 0-4 15,-5 8 0-15,4-4-1 0,-4-3-3 0,0 7 0 0,0 0 0 16,0 0 0-16,5-8 14 0,-5 8 2 0,0 0 1 0,0 0 0 15,0 0 15-15,0 0 2 0,0 0 1 0,0 0 0 16,0 0-35-16,0 0-6 0,0 0-2 0,0 0 0 16,0 0-8-16,0 0-1 0,0 0-1 0,0 0 0 15,0 0 12-15,0 0 2 0,0 0 1 0,0 0 0 16,0 0-9-16,0 0-3 0,0 0 0 0,0 0 0 16,0 0 16-16,0 0 3 0,0 0 1 0,0 0 0 15,0 0-9-15,0 0-3 0,0 0 0 0,0 0 0 16,0 0-7-16,4-8-2 0,0 0 0 0,-4 8 0 15,0 0-12-15,0 0 9 0,0 0-9 0,0 0 8 0,0 0 0 16,0 0 0-16,0 0 0 0,0 0 0 0,0 0 8 16,0 0 0-16,0 0 1 0,0 0 0 0,0 0-6 0,0 0-2 15,0 0 0-15,0 0 0 0,0 0 4 16,0 0 1-16,0 0 0 0,-4 8 0 0,-5 4-14 0,5-4-16 16,4 3 3-16,-5 5 1 0,5-4 12 0,0-5 16 15,0 5-3-15,0 0-1 0,0-1-12 0,5 5 0 16,-5 0 0-16,0 3 0 0,0-3 0 0,0-1 0 15,0 5 0-15,0-1 0 0,0 5 0 0,-5-1 14 16,5-3-4-16,0 3-1 0,-4 0-9 0,0 5 0 16,-1-1 0-16,5 0 0 0,0-3 8 0,0 3-8 15,-4 4 0-15,4-3 8 0,0 3-8 0,4 4 10 16,-13 0-10-16,9 0 10 0,5 0-10 0,-5 0 10 16,-5 4-10-16,5-4 10 0,0 0-10 0,0 1 12 15,-4-1-12-15,0-4 12 0,-5 4 3 0,5-4 1 16,4 0 0-16,-5 1 0 0,1-1 2 0,4 0 1 0,0-4 0 15,0 4 0-15,4 1-8 0,1-1-2 0,-1-4 0 0,0 0 0 16,1 1-9-16,-1 3 0 0,5-4 0 0,-5 1-11 16,1-1 11-16,-1 4 0 0,0 4 10 0,1-4-10 15,-5-3 9-15,4 3-9 0,-4 0 8 0,5 4-8 16,-1-4 9-16,0 4-9 0,-4 0 10 0,0 1-10 16,0-1 0-16,0 4 8 0,-4 0-8 0,4 4 0 15,0-1 0-15,0 1 0 0,-4 0 8 0,-1 0-8 16,5 0 8-16,-4 0 0 0,-1-4-8 0,5 4 12 15,0-4-12-15,0 4 0 0,0-4 0 0,0 0-10 0,0 0 10 16,5 0 0-16,-1-4-9 0,5 4 9 0,0-4 0 0,-5 0 0 16,1 0 8-16,3 4-8 0,-3-4 0 0,-1 4 0 15,0 0 0-15,-4-4 0 0,-4 0 0 0,4 1 8 16,-4 3-8-16,-1 0 0 0,-3 0 0 0,3 0 8 16,-4 7-8-16,9-3 0 0,-4 4 15 0,4-4-3 15,0 8 0-15,0-8 0 0,4-1-12 0,-4-3 0 16,5 0 8-16,-1 0-8 0,5-4 0 0,0 4 0 15,-5-3 0-15,5-1 0 0,-5 4 16 0,-4-4 1 16,5 4 0-16,-5 0 0 0,0-4-17 0,-5 4-9 16,1 0 1-16,-1 0 0 0,1 4 8 0,0-4 16 15,-5 0-4-15,0 0-1 0,0 0-11 0,5-4 0 16,-5 0 0-16,5 0 0 0,-1 0 0 0,1 0 0 16,4 0 0-16,0 0 8 0,0 4-8 0,0 0 10 15,4-3-10-15,1-1 10 0,-1 4-10 0,-4 0 0 0,5-4 0 16,-1 0 0-16,0 0 8 0,5-4-8 0,-4-4 0 15,-5 1 8-15,4-1-8 0,0 0 12 0,-4-3-12 0,-4-1 12 16,4 1-12-16,-4 3 0 0,-1 0 0 0,1 4 8 16,-1-3-8-16,1-1 0 0,-5 0 9 0,9 4-9 15,-4 1 0-15,-1-5 0 0,5 0 0 0,-4-3 0 16,4 7 0-16,0-4 0 0,0 0 0 0,4 5 0 16,-4-1 8-16,0 0-8 0,0-4 8 0,5 4-8 15,-5 1 0-15,0-5 0 0,0 4 0 0,0 0-8 16,0 1 8-16,0-5 0 0,-5 0 8 0,1 0-8 15,-5-3 0-15,5 3 0 0,-5-3 0 0,5-1 0 16,-5 0 8-16,0-3-8 0,0 3 8 0,5-3-8 0,0-1 0 16,-1 5 0-16,1 3 0 0,-1 0 0 0,5 1 0 15,0-1 0-15,-4-4 0 0,4 1 0 0,4 3 0 0,-4-8 0 16,5 1 0-16,-10-1 0 0,5 1 0 0,0-4 0 16,5 3 0-16,-5-7 8 0,-5 3-8 0,5-3 0 15,0 0 0-15,0 3 0 0,0-3 0 0,0 0 0 16,-4-1 0-16,4 5 8 0,0-8-8 0,0 7 0 15,0 1 0-15,-4 0 0 0,4 3 0 0,0 1 0 16,0-1 0-16,-5 1 0 0,1 3 0 0,4 4 0 16,0 5 0-16,0 3 0 0,-4-4 0 0,4 0 0 15,0 0 0-15,-5 0 0 0,5-3 0 0,-4-5 0 16,-1 4 0-16,1-7 0 0,4-1 0 0,0-7 9 16,-4 4-1-16,-1-8-8 0,5-8 8 0,0 0-8 15,0 11 0-15,0-11 0 0,-4 8 0 0,4 4 0 16,0-4 0-16,0 3 0 0,-5-3 0 0,5 4 0 0,0-4 0 15,-4 3 0-15,4 1 0 0,-4 0 0 0,4-5 0 0,0 5 0 16,0-4 0-16,0-8 0 0,0 8 0 0,0-8 0 16,0 8 8-16,0-8-8 0,0 0 0 0,0 0 0 15,0 0 0-15,0 0 0 0,0 0 0 0,0 0 0 16,0 0 0-16,0 0 0 0,0 0 0 0,0 7 0 16,-5 5 0-16,5-8 0 0,0-4 0 0,-4 12 0 15,-1-1 0-15,1 1 0 0,4 0 0 0,-4-1 0 16,4 5 0-16,-5-4 0 0,5-1 0 0,0 1 0 15,-4 0 0-15,4-4 0 0,-4 3 0 0,4-11 0 16,0 0-11-16,0 0 1 0,0 0 0 0,-5-7-832 16,-4-5-166-16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5:28.90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48D8267-49C9-46D7-849C-EB7362384403}" emma:medium="tactile" emma:mode="ink">
          <msink:context xmlns:msink="http://schemas.microsoft.com/ink/2010/main" type="writingRegion" rotatedBoundingBox="5320,1494 31909,229 32493,12507 5904,13772"/>
        </emma:interpretation>
      </emma:emma>
    </inkml:annotationXML>
    <inkml:traceGroup>
      <inkml:annotationXML>
        <emma:emma xmlns:emma="http://www.w3.org/2003/04/emma" version="1.0">
          <emma:interpretation id="{A86FB421-25DA-457F-9E65-3EA1B3B4FA80}" emma:medium="tactile" emma:mode="ink">
            <msink:context xmlns:msink="http://schemas.microsoft.com/ink/2010/main" type="paragraph" rotatedBoundingBox="5864,948 31991,600 32031,3593 5904,39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2DB338-6342-4A00-92B8-077E95F7F903}" emma:medium="tactile" emma:mode="ink">
              <msink:context xmlns:msink="http://schemas.microsoft.com/ink/2010/main" type="line" rotatedBoundingBox="5864,948 31991,600 32031,3593 5904,3941"/>
            </emma:interpretation>
          </emma:emma>
        </inkml:annotationXML>
        <inkml:traceGroup>
          <inkml:annotationXML>
            <emma:emma xmlns:emma="http://www.w3.org/2003/04/emma" version="1.0">
              <emma:interpretation id="{03887698-647A-4181-8529-0A8897B7492E}" emma:medium="tactile" emma:mode="ink">
                <msink:context xmlns:msink="http://schemas.microsoft.com/ink/2010/main" type="inkWord" rotatedBoundingBox="5871,1530 7908,1503 7940,3913 5904,394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382 526 403 0,'13'0'36'0,"-13"0"-36"0,0 0 0 15,0 0 0-15,0 0 132 0,0 0 19 0,0 0 4 0,0 0 1 16,-13-7-52-16,4 3-11 0,9 4-1 0,0 0-1 16,-9 0-20-16,9 0-4 0,0 0-1 0,0 0 0 15,0 0-14-15,0 0-2 0,0 0-1 0,0 0 0 16,0 0-19-16,0 0-4 0,0 0-1 0,0 0 0 15,0 0 1-15,0 0 0 0,0 0 0 0,0 0 0 16,-9 0 2-16,9 0 1 0,0 0 0 0,0 0 0 16,0 0 3-16,0 0 0 0,0 0 0 0,0 0 0 15,0 0-8-15,5 8-2 0,-5-8 0 0,8 11 0 16,1-7-7-16,-9-4-2 0,0 0 0 0,0 0 0 16,9 16 7-16,-5-8 0 0,-4 3 1 0,-4 5 0 0,0-1-1 15,4 1 0-15,4 7 0 0,-8 1 0 0,-5 7-4 0,4-8-2 16,5 16 0-16,0 4 0 0,-8-4-3 0,-1 4-1 15,0 8 0-15,0 4 0 0,9 3-10 0,-8 4 12 16,-10-7-12-16,9 15 12 0,5-7-1 0,0 3 0 16,-14-8 0-16,0 5 0 0,5-5-1 0,4 1 0 15,5-9 0-15,-13 1 0 0,-5 4 0 0,4-1 0 16,14-11 0-16,-5 8 0 0,0 4-10 0,0-5 0 16,-8-3 0-16,4 8 0 15,-5-12 0-15,5 3 0 0,-5-3 0 0,10-8 8 0,3-3-8 0,1-5 0 16,-9-4 0-16,4-3 0 0,5-5 0 0,-1-3 0 15,5-4 0-15,-4 0 0 0,-5-4 0 0,9-4 0 16,0 0 0-16,0 0 0 0,0 0 0 0,0 0 0 16,0 0 0-16,0-12 0 0,0 0 0 0,0-3 8 0,0-1-8 15,4 0 0-15,5 1 0 0,-4-5 0 0,-14-3 8 0,9-1-8 16,9-3 0-16,-5 0 0 0,-8-4 0 0,4-4 0 16,-5-1 0-16,10 1 0 0,-1-4 0 0,-4 0 0 15,0-4 0-15,4 4 0 0,9 0 0 0,-4 0 0 16,-9-3 0-16,5 3-12 0,8 0 2 0,0 0 1 15,4-4 9-15,-3 0 0 0,-10-4 0 0,14-8 0 16,4 5 0-16,-9-1 0 0,-9-7 0 0,0-5 0 16,5 5 0-16,4-5 0 0,1 1 0 0,-1-1 8 15,-5 5-8-15,10-1 0 0,8 1 0 0,-4 3 0 16,-4-3 0-16,4 11 0 0,4-4 0 0,0 5-8 0,-4 7 8 16,-4 0 0-16,4 3 0 0,-5 1 0 0,5 8 0 0,-9 0 0 15,-4 3-9-15,0 5 9 0,0-1 0 0,0 5 0 16,-9-1-9-16,0 1 9 0,-5 11 0 0,1-8 0 15,4 8-8-15,0 0 8 0,-9-8 0 0,5 9-10 16,8-1 10-16,-4 4-8 0,0 0-1 0,0 0 0 16,0-12 0-16,0 12 0 0,9-4 9 0,-5 0-10 15,-4 4 10-15,0 0-10 0,13 0 10 0,-4 0 0 16,-9 0 0-16,0 0 0 0,0 0 0 0,0 0-10 16,9 8 10-16,-5 4 0 0,-4-5 0 0,5 5 0 15,-1 0 0-15,5 0 0 0,-14-1 0 0,5 1 0 16,5-4 0-16,-1 3 0 0,5 1 0 0,-9 0 0 15,0 3 0-15,4-7 0 0,5 4 0 0,-4-4 0 16,-10 3 0-16,5-11 0 0,0 0 0 0,0 0 0 0,0 0 0 16,0 0 0-16,0 0 0 0,0 8 0 0,0-8 0 0,0 0 0 15,-9 4 8-15,9-4-8 0,0 0 0 0,0 0 9 16,0 0-9-16,0 0 0 0,0 0 9 0,0 0-9 16,5 4 0-16,-5-4 8 0,0 0-8 0,0 0 0 15,0 0 0-15,0 0 0 0,0 0 0 0,0 0 0 16,0 0 0-16,4 8 0 0,-4-8 0 0,0 0 0 15,-9 8 0-15,9-1 0 0,9 5 0 0,-4 0 0 16,-5 0 0-16,0-1 0 0,4 9 0 0,5-1 0 16,4 1 0-16,-4 3 0 0,-1 4 0 0,6 9 0 15,8 3 0-15,-1 3 0 0,-16 5 0 0,8 8 0 16,9-8 0-16,0 7 0 0,-9 1 0 0,0-1 0 0,-13 5 0 16,9-8 0-16,4-1 0 0,-8 13 0 0,-5-16 11 15,0 3-3-15,13 1 0 0,0-4 0 0,-9-4-8 0,1 0 8 16,-1-5-8-16,9 1 8 0,5-3 0 0,-5 3 0 15,-9-4 0-15,9 4 0 0,1-4-8 0,-6-4 0 16,1 0 0-16,-4-4 0 0,-1 1 0 0,5-9 15 16,-1 5-3-16,-3-9 0 0,-5-7-4 0,4 4-8 15,-4-12 11-15,0 0-11 0,0 8 11 0,0-8-11 16,0 0 10-16,9-4-10 0,4-4 10 0,-8-4-10 16,-5-3 10-16,4-9-10 0,9 1 8 0,-8-5-8 15,-5 1 0-15,-5-4 0 0,10 0 0 0,-5-4 0 16,-5-4 0-16,1-4 0 0,-5-4 0 0,9-8 0 15,4 1 0-15,-4-12 0 0,5 7 0 0,-1-7 0 16,9-4 0-16,0-5 0 0,5 5 0 0,-5-8 0 16,5 4 0-16,-1-8-10 0,5 0 10 0,-4 0 0 0,-1 8-9 15,1 4 9-15,-1 8 0 0,1-8-9 0,-5 15 9 0,5-4 0 16,-1 13 0-16,-4 7-8 0,1-8 8 0,-6 8 0 16,10 8 0-16,-9 3 0 0,-1 1 0 0,6 8 0 15,-6-5 0-15,1 12-8 0,0 5 8 0,-5-1 0 16,5 4-10-16,-9 4 10 0,0 0-8 0,9 0 8 15,4 0-8-15,-4 0 8 0,0 4-8 0,-1 4 8 16,1-1-12-16,-5 5 4 0,5-4 0 0,-4 8 0 16,3-1 8-16,1 5 0 0,0-5 0 0,0 9 0 15,-5-1 0-15,5 0 12 0,0 9-2 0,-1-5-1 16,6 8 11-16,3 4 3 0,1 4 0 0,-1 4 0 16,5 0-23-16,-4 3 9 0,-5 1-9 0,4 7 0 0,1 1 15 15,-5-4-4-15,0-1-1 0,5 5 0 0,-1-5 6 16,-3 1 2-16,3-4 0 0,-4 3 0 0,5-3-5 0,-5 0-1 15,0-9 0-15,0 5 0 0,-4 0-2 0,4-4-1 16,-4 0 0-16,4 4 0 0,0-4-9 0,-4-1 0 16,0 1 0-16,0-8 0 0,-1-7 0 0,1 3 0 15,-4-12-9-15,3 1 9 16,-3-8-36-16,-1-1-1 0,5-3 0 0,-5-4 0 16,5-4-207-16,0 0-40 0</inkml:trace>
        </inkml:traceGroup>
        <inkml:traceGroup>
          <inkml:annotationXML>
            <emma:emma xmlns:emma="http://www.w3.org/2003/04/emma" version="1.0">
              <emma:interpretation id="{28A86625-2D73-48E6-9CE1-3BF88C77B15B}" emma:medium="tactile" emma:mode="ink">
                <msink:context xmlns:msink="http://schemas.microsoft.com/ink/2010/main" type="inkWord" rotatedBoundingBox="8661,1543 11583,1504 11600,2771 8678,281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887.8918">4506 476 691 0,'4'-8'61'0,"5"0"-49"0,-9 0-12 0,9-3 0 15,-5-1 147-15,0 0 26 0,1-3 6 0,4 3 1 16,-5-4-63-16,5 5-12 0,-5-1-2 0,5-8-1 15,-5 9-44-15,5-9-9 0,4 9-1 0,-4-5-1 16,0-4-17-16,4 1-3 0,4-1-1 0,-3-3 0 16,3 0-3-16,1 3-1 0,-1-3 0 0,5 7 0 15,-4-3-7-15,4 3-2 0,-5 4 0 0,1-3 0 16,4 3-1-16,-5 0 0 0,1 1 0 0,-1 7 0 0,1 4 16 0,-1-4 2 16,5 4 1-16,-4 8 0 0,0 3-15 15,3 1-4-15,1 4 0 0,-4 7 0 0,-1 4-12 0,5-3 0 16,-8 7 0-16,3 4 0 0,5 0 0 0,-4 8 0 15,4 4 0-15,-5 7 0 0,1 1 0 0,4 7 0 16,-5 5 0-16,1-9 0 0,-1 1 0 0,5-1 12 16,-4-3-3-16,-1-4-1 0,-4-5 7 0,5-3 1 15,-5 0 0-15,5-12 0 0,-1 1-6 0,1-1-1 16,-1 0 0-16,-4-4 0 0,1-7-9 0,-1-1 0 16,-4-3 0-16,-1-1 0 15,1-3-131-15,0-4-18 0,0-4-4 0</inkml:trace>
          <inkml:trace contextRef="#ctx0" brushRef="#br0" timeOffset="4341.8221">5681 101 1216 0,'0'0'27'0,"0"0"5"0,0 0 2 0,0 0 0 0,0 0-34 0,0 0 0 16,0 0 0-16,0 0 0 0,0 0 8 0,0 0-8 15,0 0 0-15,0 0 0 0,0 0 29 0,0 0 3 16,0 0 0-16,0 0 0 0,0 0-2 0,0 0 0 16,0 0 0-16,-4 8 0 0,-5-4 22 0,5 4 5 15,-9 4 1-15,0 3 0 0,4 1-16 0,-4 3-3 16,-5 5-1-16,1-5 0 0,-10 8-15 0,1 5-3 16,0-5-1-16,-5 12 0 0,5 0 8 0,-5-4 1 15,5 4 1-15,-1 4 0 0,1 4 3 0,0 0 0 16,8-1 0-16,-4 5 0 0,5-4-16 0,-1 0-4 15,0 3 0-15,-4-3 0 0,5 0-12 0,-5-4 0 16,0 4-9-16,0-4 9 16,-4-1-32-16,-5-3 0 0,5-3 0 0,-1-9 0 15,6-4-17-15,-1-3-4 0,4-9-1 0,9-7-775 0</inkml:trace>
          <inkml:trace contextRef="#ctx0" brushRef="#br0" timeOffset="2757.9294">3536 495 576 0,'0'0'51'0,"0"-8"-41"0,0-3-10 0,4 3 0 0,-4 0 92 0,5-4 16 16,-5-3 3-16,4 7 1 0,1-4-46 0,-1 1-9 15,-8-1-1-15,4 4-1 0,-5-4-3 0,1 5 0 16,-5-1 0-16,5 4 0 0,-5-4-14 0,0 4-3 15,-4-4-1-15,-5 5 0 0,5 3-3 0,0-4-1 16,-4 4 0-16,3-4 0 0,-3 4-16 0,4 0-3 16,-5 0-1-16,5 0 0 0,-5 0 3 0,1 4 1 15,-1 0 0-15,-4-1 0 0,5 5-14 0,-5 4 9 16,0-12-9-16,0 8 8 0,-4 3-8 0,-1 1 0 16,-3 4 0-16,-1-5 0 0,0 5 0 0,5 0 0 15,4-5 0-15,0 9 0 0,-9-5 0 0,5 5 10 16,4 7-10-16,0-7 10 0,5-5-10 0,-1 1 12 0,-4 0-12 15,5 7 12-15,3 0 1 0,6 1 1 0,-1 3 0 16,0 0 0-16,5 1-14 0,-1-1 0 0,5 0 0 16,5 1 0-16,3 3 8 0,1 0 1 0,4 0 1 0,1 8 0 15,3-12-10-15,1 1 10 0,-1-5-10 0,1 1 10 16,-1 3-10-16,-4-4 12 0,1-3-12 0,3-1 12 16,1-3-3-16,-1-4 0 0,5 3 0 0,-4-7 0 15,-1 0 3-15,5-4 1 0,0-4 0 0,0-4 0 16,0 0-13-16,0-8 11 0,0 0-11 0,0-3 10 15,0-1-10-15,-5 1 0 0,5-5 0 0,-4-3 0 16,-1-5 0-16,1 5-14 0,-5-4 5 0,-4-4 1 0,4-5 8 16,-4-3 0-16,-5-7 0 0,5-1 0 0,-5-4 9 0,1 0-9 15,4-7 12-15,-5-1-12 0,5 1 22 0,-1 7-2 16,6-3-1-16,-6 7 0 0,6 12-31 0,-1 0-5 16,-4 11-2-16,4 9 0 0,-5-5 32 0,1 8 7 15,-9 12 0-15,0 0 1 0,0 0-10 0,0 0-3 16,0 0 0-16,5 16 0 0,-1 0-8 0,0 7 0 15,-4 0 0-15,5 9 0 0,-1 3 0 0,-4 0 0 16,5 4 9-16,3 4-9 0,1-4 24 0,-9 0 1 16,0 8 0-16,9-8 0 0,0 3 7 0,4 1 2 15,0 0 0-15,9-4 0 0,-5 0-25 0,5-4-9 16,0 0 0-16,-4-3 9 0,-1-1-9 0,1 0 0 16,-5-8 0-16,5-3 0 15,-5-1-135-15,0-3-29 0</inkml:trace>
        </inkml:traceGroup>
        <inkml:traceGroup>
          <inkml:annotationXML>
            <emma:emma xmlns:emma="http://www.w3.org/2003/04/emma" version="1.0">
              <emma:interpretation id="{003C3D0E-B456-4CE4-94D9-210A1AC8787C}" emma:medium="tactile" emma:mode="ink">
                <msink:context xmlns:msink="http://schemas.microsoft.com/ink/2010/main" type="inkWord" rotatedBoundingBox="12199,1386 16297,1331 16315,2655 12216,271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417.0291">6344 710 288 0,'0'0'25'0,"0"0"-25"0,0 0 0 16,0 0 0-16,0 0 126 0,0 0 20 16,0 0 4-16,0 0 1 0,4-8-44 0,1 4-9 0,-5 4-2 0,0-12 0 15,4 5-25-15,-4 7-6 0,0 0-1 0,-4-8 0 16,4 8 0-16,0-8 0 0,0 4 0 0,-5-8 0 15,1 5-4-15,4-5 0 0,0-4-1 0,0 8 0 16,0 1-8-16,0-1-2 0,4 0 0 0,1 0 0 16,-5 8-29-16,0 0-7 0,0 0-1 0,4-4 0 15,-4-3 2-15,0 7 0 0,0 0 0 0,0 0 0 16,0 0 2-16,0 0 0 0,0-4 0 0,0 4 0 16,0 0-5-16,0 0-1 0,0 0 0 0,0 0 0 15,0 0 2-15,0 0 0 0,0 0 0 0,0 0 0 0,0 0-12 0,0 0 0 16,0 0 0-16,0 0 0 0,0 0-11 0,0 0-1 15,0 0 0-15,0 0 0 0,0 0 20 0,0 0 4 16,0 0 1-16,0 0 0 0,0 0-5 0,-4 15 0 16,4 5-8-16,-5-1 12 0,1 1-12 0,0 7 11 15,-5-7-11-15,4 7 10 0,5 4-10 0,-4 0 0 16,0-3 0-16,-1 3 0 0,1-4 0 0,4 0 0 16,0-3 0-16,4-1 0 0,-4 1 0 0,9-9 0 15,-9 5 0-15,9-5 0 0,0-7 0 0,-1 4 0 16,1-1 0-16,0 1 0 15,-5-4-40-15,-4-8-9 0,0 0-3 0</inkml:trace>
          <inkml:trace contextRef="#ctx0" brushRef="#br0" timeOffset="5685.5523">6607-129 1728 0,'0'0'76'0,"0"0"16"0,0 0-73 0,0 0-19 16,0 0 0-16,0 0 0 0,0 0 47 0,0 0 5 15,0 0 2-15,0 0 0 16,0 0-127-16,5 12-26 0,-5 0-5 0</inkml:trace>
          <inkml:trace contextRef="#ctx0" brushRef="#br0" timeOffset="7329.1755">7002 718 1335 0,'9'0'29'0,"-5"0"7"0,1-4 0 0,-1-4 2 0,0 0-30 0,5 0-8 16,-4 0 0-16,3-3 0 0,1 3 51 0,0-4 9 16,-5 4 1-16,1-3 1 0,3-1-30 0,1 0-7 15,0 1-1-15,-5-1 0 0,5 0 9 0,-5 4 2 16,5-3 0-16,4-1 0 0,-4-4 5 0,0 5 2 0,0-9 0 0,0 5 0 15,4 3-12-15,-5 4-2 0,1-4-1 0,0 1 0 16,0-1-16-16,0 4-3 0,-5 0-8 0,5 8 12 16,0-11-12-16,-9 11 0 0,0 0 0 0,4 0 0 15,-4 0 0-15,0 0 0 0,9 4 0 0,-9-4 0 16,8 11 0-16,6 1 0 0,-10 4 0 0,9-1 0 16,-4 5 0-16,0-1 0 0,-1 5 0 0,1 3 0 15,4 0 0-15,-4 1 0 0,0-1 0 0,0 4 0 16,0 0 0-16,-1 0 0 0,1 5 0 0,0-1 0 15,-5-4 0-15,1-4 0 0,-5 4 0 0,0-3 0 16,-5-1 0-16,1-4 0 0,-1-3 0 0,1 3 0 0,-5-3 0 16,1-5 0-16,-6 1 0 0,6-4 9 0,8-12-9 0,-5 11 8 15,-4-3-8-15,9-8 8 0,0 0-8 0,-4 8 0 16,4-8 0-16,0 0 0 0,-9 0 10 0,9 0-10 16,0 0 12-16,0 0-12 0,0 0 9 0,-4-8-9 15,4-4 0-15,0 1 9 0,0-1 0 0,0 0 0 16,0-3 0-16,4-1 0 0,1-3 9 0,-1-1 2 15,-4 1 0-15,4-1 0 0,5-3-2 0,0-1 0 16,-5 1 0-16,5 0 0 0,-4-1-18 0,3-7 8 16,1 8-8-16,4-5 0 0,0 5 0 0,1 3 0 15,-1-3 0-15,4 0 0 0,5-1 0 0,-4 1 0 16,-1 3 8-16,5 5-8 0,-4 3 0 0,-5 0 0 16,4 12 0-16,1-8 0 0,-5 5 0 0,5 3 0 0,-5 11 0 15,4-7 0-15,1 12 0 0,-5-1-9 0,0 5 1 16,0-1 0-16,1 13 8 0,-6-9-12 0,1 12 12 0,0-8-12 15,0 1 12-15,-5 3 0 0,1-4 0 0,-1 4 0 16,-4-7 0-16,0 3 0 0,-4 0 0 0,4 1 0 16,-9-9 0-16,4 1 0 0,-3-5 0 0,-6 5 0 15,1-5 0-15,0 1 0 0,-4 0 0 0,-1-5 0 16,5 1 14-16,0-4-2 0,0 3 0 0,4-3 0 16,-4-8-12-16,8 0 0 0,1 0 0 0,-5-8 0 15,5 8 0-15,4-11 0 0,-5 3 0 0,1-4 0 16,8-3 0-16,1-1 0 0,-5-3 0 0,4-1 0 0,5-3 0 15,-5-9 0-15,5 1 0 0,0-4 0 0,0 0 0 16,4-8 0-16,0 4 8 0,4 0-8 0,1 4 0 0,4-4 0 16,0 4 0-16,0 4-10 0,0 3 10 0,0 1 0 15,-5 4 0-15,5 3-8 0,-4 9 8 0,-5 3 0 16,4 4 8-16,-3 4-8 0,-1 4 0 0,4 4 0 16,-4 3 0-16,5 9-8 0,-5-1 8 0,0 9 0 15,0-1 8-15,5 0-8 0,-9 4 0 0,4 4 0 16,-4-3 0-16,4-5 0 0,-4 0 0 0,-1-3 0 15,1-1 0-15,-4-3 8 0,3-1-8 0,-3-3 0 16,-1-1 0-16,1-3-8 16,-1 0-102-16,0-1-20 0,1 1-4 0,-5 4-744 0</inkml:trace>
          <inkml:trace contextRef="#ctx0" brushRef="#br0" timeOffset="8261.4961">8775 476 806 0,'0'0'72'0,"0"0"-58"16,0 0-14-16,0 0 0 0,0 0 126 0,0 0 22 15,0 0 5-15,0 0 1 0,0 0-74 0,0 0-16 16,-5-4-2-16,5 4-1 0,0 0-33 0,0 0-6 16,0 0-2-16,0 0 0 0,0 0 8 0,0 0 0 15,0 0 1-15,0 0 0 0,0 8 7 0,0 7 0 16,0-11 1-16,0 12 0 0,0 3-9 0,0 5-1 15,-4-1-1-15,-1 12 0 0,1-4-13 0,0 8-2 16,-1 0-1-16,5 0 0 0,-4 0-10 0,-1 0 0 16,5-7 0-16,0 3 8 0,0-4 3 0,5 0 0 15,-1-4 0-15,1 1 0 0,-1-5 1 0,0 0 0 16,1 1 0-16,-1-5 0 0,1-3 8 0,-1-4 1 16,5-1 1-16,-1-3 0 0,1-4 4 0,-9-4 1 15,9 0 0-15,-5-4 0 0,10 0-7 0,-6-4-2 16,1-3 0-16,4-5 0 0,0-3-9 0,-8-1-1 15,4-3-8-15,-5-5 12 0,9-3-12 0,0 0 11 0,-4 0-11 16,0-4 10-16,0 0-10 0,-1-4 12 0,6 4-12 16,-6-1 12-16,5 1 6 0,-4 8 2 0,4-8 0 0,-8 12 0 15,8-5-20-15,-9 5 0 0,5-1 0 0,-4 5 0 16,-5 7-32 0,0 1-1-16,4 3 0 0,-8-4 0 15,4 4-63-15,0 8-13 0,0 0-3 0,0 0-824 0</inkml:trace>
          <inkml:trace contextRef="#ctx0" brushRef="#br0" timeOffset="9130.6872">9498 515 1094 0,'0'0'97'0,"0"-12"-77"16,-4 4-20-16,4 0 0 0,0 5 151 0,0-5 26 0,0 0 6 0,4 0 1 15,1 0-69-15,-1 1-14 0,1-1-2 16,3 0-1-16,1-4-62 0,0 4-12 0,4 8-2 0,-4-11-1 16,0 7-3-16,-9 4-1 0,0 0 0 0,17 4 0 15,1-4-17-15,-1 11 8 0,-4 5-8 0,-4 4 0 16,0 3 11-16,0 4-11 0,-9 1 10 0,0 3-10 16,-5 4 8-16,5-4-8 0,-8 8 0 0,-6 0 0 15,1-4 0-15,0 0 0 0,0 0 0 0,9-3 0 16,-10-1 0-16,6-8 0 0,-6 4 0 0,6-7 0 15,3-4 0-15,-3-1 0 0,3 5 0 0,1-16 0 16,-1 7 0-16,5-11 0 0,0 0 0 0,0 0 0 16,0 0 16-16,0 0 6 0,0 0 2 0,0 0 0 15,0 0 16-15,0-11 3 0,5-1 1 0,-1-8 0 16,1 1-23-16,-1-5-4 0,9-3-1 0,0 0 0 0,-4-4-16 16,0 3 10-16,8-7-10 0,-4 0 8 0,9 0-8 0,0-4 0 15,5 4 0-15,-1 0-11 0,0 8 11 0,1-1 0 16,-1-3 8-16,-4 8-8 0,4 3 0 0,-4 5 0 15,0-1 0-15,-4 8 8 0,4 0-8 0,-5 4 0 16,1 4 0-16,-5 4 0 0,0 4 0 0,0 4 0 16,-4 7 0-16,0 1-8 0,-1 3 8 0,-3 5 0 15,-5 7 0-15,0-4-8 0,0 4 8 0,0 0 0 16,0 4 0-16,-5-12 0 0,1 8 0 0,0 1 0 16,4-1 0-16,-5-4 0 0,1-4 0 0,0 0 0 15,-1-7 0-15,5 3 0 0,0-3 0 0,-4-5 0 16,-1-7 0-16,5 4 0 0,0 0 0 0,0-12 9 15,0 0-9-15,0 0 0 0,0 0 13 0,0 0-4 16,0 0-1-16,0 0 0 0,0 0 0 0,9-12 0 0,-4 0 0 16,-1-3 0-16,0-1-8 0,1 0 8 0,3-3-8 0,1-4 8 15,-4-5 0-15,3 1-8 0,6-4 12 0,-1 0-4 16,-4-5 0-16,8 9 0 0,-4-4 0 0,5 8 0 16,4-13 0-16,-5 9 0 0,1 4 0 0,4-1 0 15,-5 9-8-15,-4-5 0 0,1 9 0 0,3 3 0 16,-4-4 0-16,0 12 8 0,1-4-8 0,-6 8 8 15,6 0-8-15,-6 4 0 0,1 0 0 0,-9 3 0 16,5 1 0-16,-1 7 0 0,-4-3 0 0,4 0 0 16,5-5 8-16,-9 9 0 0,4-5 0 0,1 1 0 15,4 4-8-15,-5-9 0 0,-4 5 0 0,9 3 0 0,-5 9 0 16,-4-5 0-16,5 4 0 0,-5-3-11 16,0 3-31-16,-5 0-6 0,1 5-2 0,4-9-1134 15</inkml:trace>
        </inkml:traceGroup>
        <inkml:traceGroup>
          <inkml:annotationXML>
            <emma:emma xmlns:emma="http://www.w3.org/2003/04/emma" version="1.0">
              <emma:interpretation id="{87795181-A9CF-4A10-97F2-B2A62DD37E14}" emma:medium="tactile" emma:mode="ink">
                <msink:context xmlns:msink="http://schemas.microsoft.com/ink/2010/main" type="inkWord" rotatedBoundingBox="18913,775 23541,713 23567,2638 18939,270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347.7995">13131 19 633 0,'0'0'56'0,"4"-7"-44"16,1-1-12-16,-5 0 0 0,4 0 107 0,-4 8 19 16,0-8 4-16,0 5 1 0,0 3-35 0,0 0-6 15,0-12-2-15,0 12 0 0,0 0-30 0,0 0-6 0,0 0-2 16,0 0 0-16,0 0-19 0,0 0-4 0,0 0-1 0,0 0 0 16,0 0 8-16,0 0 2 0,0 0 0 0,0 0 0 15,0 0-12-15,0 0-1 0,0 0-1 0,0 0 0 16,0 0 10-16,0 0 1 0,0 0 1 0,0 0 0 15,0 0-16-15,0 0-3 0,0 0-1 0,0 0 0 16,0 12 2-16,0-5 0 0,0-7 0 0,-4 12 0 16,-1 4-8-16,1-5-8 0,0 5 11 0,-5 7-11 15,5-3 29-15,-5 7-1 0,4 4 0 0,1 1 0 16,0 3-28-16,-1 4 0 0,1 0 0 0,-1 7 0 16,1 1 9-16,4 4-9 0,-4 4 8 0,-1-1-8 15,-4-3 8-15,5 0-8 0,0-5 8 0,4 5-8 0,-5-4 0 0,5-4 0 16,-4-4 0-16,4 0 0 0,0-8 0 0,4 0 0 15,-4-4 0-15,0 1 0 0,5-9 0 0,-5 1-9 16,4-1 0-16,0 1 0 0,-4-5-9 0,0-3-2 16,0 0 0-16,0-1 0 15,-4-3-47-15,0 4-9 0,-1 0-3 0,-3-5-520 16,8-7-104-16</inkml:trace>
          <inkml:trace contextRef="#ctx0" brushRef="#br0" timeOffset="10916.6792">13083-43 230 0,'0'0'10'0,"-9"0"2"0,9 0-12 0,0 0 0 16,-9 4 0-16,9-4 0 0,0 0 202 0,0 0 38 16,0 0 7-16,0 0 1 0,0 0-177 0,0 0-36 15,0 0-7-15,0 0-2 0,0 0 21 0,9-4 4 16,4 4 1-16,-4 0 0 0,4 0 3 0,0-12 1 15,5 12 0-15,8-7 0 0,-4-1 3 0,9 0 1 16,4 4 0-16,9-8 0 0,0 1-8 0,4-1 0 16,13 4-1-16,5 0 0 0,-4-7-5 0,-1 3-1 0,-8 4 0 0,-1 0 0 15,1-3-17-15,-5 3-3 0,-8 0-1 0,4 4 0 16,-5-7-24-16,-4 7 0 0,5 0 0 0,-10-8 0 16,-8 8-13-16,0-4-8 0,9 4-2 0,-9 1 0 31,-9-1-15-31,-4 0-3 0,8 4-1 0,1 0 0 0,-5 0-62 15,-9 4-12-15,-4-4-2 0,0 0-662 0</inkml:trace>
          <inkml:trace contextRef="#ctx0" brushRef="#br0" timeOffset="11287.4366">13114 487 864 0,'0'0'76'0,"0"0"-60"15,0 0-16-15,0 0 0 0,13 8 124 0,-5-8 21 16,6 0 5-16,-1 0 1 0,0 0-35 0,0 4-8 16,5-4 0-16,-1 4-1 0,-4-4-48 0,9 0-10 15,0 4-1-15,5 4-1 0,-6-16 1 0,10 8 0 0,0 0 0 0,4 0 0 16,4-4-14-16,1 4-2 0,-1-4-1 0,1 0 0 16,8-4-19-16,-13 5-4 0,-8 3-8 0,3-4 12 31,1-4-40-31,0 4-8 0,-1 0-1 0,-3-4-1 15,-1 4-96-15,0-3-19 0</inkml:trace>
          <inkml:trace contextRef="#ctx0" brushRef="#br0" timeOffset="12066.56">15048-690 918 0,'0'0'20'0,"9"-12"4"0,-5 8 0 0,5-11 3 0,0 3-27 0,4 4 0 15,-8 4 0-15,3-4 0 0,1 1 72 0,-5 3 10 16,-4 4 2-16,0 0 0 0,5 0-16 0,-5 0-4 16,0 0 0-16,0 0 0 0,0 0-19 0,0 0-4 15,0 0-1-15,0 0 0 0,0 0-19 0,-9 7-4 16,0 5-1-16,5-4 0 0,4-8-6 0,-4 16-2 15,-1-1 0-15,1 1 0 0,4 3 28 0,0 5 4 16,-5 7 2-16,5 8 0 0,5 0 16 0,-5 4 3 16,0 4 1-16,-5 3 0 0,5 1-5 0,-4 7-1 15,0 5 0-15,-5-13 0 0,0 13-19 0,-4-1-4 16,-9 1-1-16,9 7 0 0,4-8 10 0,0 8 2 0,-8-7 0 0,-1 19 0 16,5-16-28-16,0 4-6 15,4-11-1-15,-4-5 0 0,-5 1-9 0,10-4 0 0,-1-5 9 16,4 1-9-16,-12-12 0 0,8 0 0 0,0-3 0 0,5-1 0 15,-5-4-24-15,0-3 0 0,-4-1 0 0,9-4 0 32,4 1-126-32,-5-4-25 0,-8-5-5 0</inkml:trace>
          <inkml:trace contextRef="#ctx0" brushRef="#br0" timeOffset="12928.9249">15838 285 979 0,'0'0'43'0,"0"0"9"0,-4-12-41 0,4 4-11 16,-5-4 0-16,5 9 0 0,0 3 107 0,0 0 19 15,-4-4 4-15,4 4 1 0,0 0-54 0,-5-8-10 16,-3 4-3-16,8 4 0 0,-9 0-26 0,0 0-6 15,-4 12 0-15,-5-8-1 0,1 11-31 0,-5-3 0 16,0 3 0-16,0 5 0 0,-4 3 23 0,-1 5-2 16,1 7 0-16,4 0 0 0,0 4-10 0,5 4-3 15,-1-4 0-15,5 0 0 0,9 8-8 0,-1-8 10 16,1 0-10-16,8 0 10 0,1-8-10 0,-1-4 0 16,9 0 0-16,0-7 0 0,-4 3 0 0,4-7 0 0,0-1 0 0,5-3 0 15,-5-4 0-15,9-4 0 0,0-4 0 0,0 8 0 16,0-20 0-16,4 8 0 0,0-4 0 0,1 0 0 15,-1 1 0-15,0-5 0 0,1 0 0 0,-1-3 0 16,-4-1 0-16,-4 4 0 0,-5-7 0 0,4-1 8 16,-8-11 8-16,0 8 2 0,-5-5 0 0,5 5 0 15,-9-16 7-15,0 8 2 0,0 0 0 0,-4-4 0 16,-1 7-14-16,1-7-2 0,-9 4-1 0,4 0 0 16,-4 3-10-16,0-3 10 0,-1 4-10 0,1-4 10 15,0 7-10-15,0 5-9 0,4 7 9 0,-4-7-13 16,4 7-10-16,0 4-1 0,-4 0-1 0,5 4 0 15,3 1-98-15,5 3-19 0,-4 15-4 0,-5-7-606 16</inkml:trace>
          <inkml:trace contextRef="#ctx0" brushRef="#br0" timeOffset="13746.6009">16654 316 1792 0,'0'0'80'0,"0"-8"16"0,-4 0-77 0,-1-3-19 0,5 7 0 0,0-8 0 16,0 12 62-16,0 0 9 0,0-8 1 0,0 8 1 15,0 0-39-15,0 0-8 0,0 0-2 0,0 0 0 16,0 0-24-16,0 0 0 0,0 0 0 0,0 0 0 15,0 0 0-15,0 12 0 0,-4 3 0 0,4 9 0 16,0-1 0-16,-5 8 0 0,5-3 0 0,0 7 0 16,-4-4 0-16,4 4 0 0,-4 4 0 0,4 0 0 0,0 0 14 0,0-4-2 15,0 4-1-15,4-4 0 0,5-7-11 0,-5-1 0 16,5 0 0-16,0-3 8 0,0-9-8 0,-1 1 0 16,6-4 9-16,-1-1-9 0,-5-3 10 0,6-4-2 15,3 0-8-15,-4-4 12 0,5-4-1 0,-5 0-1 16,0-4 0-16,5-3 0 0,-5-1 2 0,4-4 1 15,1 1 0-15,-5-5 0 0,5-3 27 0,-5-1 6 16,0 1 1-16,-4-4 0 0,0-1-32 0,4 1-7 16,0-8 0-16,-4 0-8 0,-1 8 14 0,-3-1-4 15,4-3-1-15,-5 8 0 0,5-1-1 0,-5 9 0 16,1-1 0-16,3 4 0 0,-3-3-8 0,4 7 0 16,-5 8 9-16,-4 0-9 0,9-12 0 0,-9 12 0 15,0 0 0-15,0 0 0 0,0 0 0 0,4 12 0 0,0 0 0 0,-4 3 0 16,0 5 0-16,0-1-8 0,-4 5 8 0,4-5 0 15,-9 5 0-15,9 7 0 0,0-12 0 0,0 9 0 16,0-1 0-16,0 4 0 0,0 8 0 0,0-12-8 16,0 1 8-16,5 3 0 0,-5-4 0 0,4 4 0 15,0-3 0-15,5-1 0 0,-4-8 0 0,-1 5 0 16,0-9 0-16,5 5 0 0,0-8 0 0,4-1 0 16,-4-3 0-16,4-4 8 0,0-4-8 0,5 0 11 15,-1-4-3-15,-4 0 0 0,9-4 0 0,-4 1 0 16,-1-13 36-16,5 1 6 0,-4-13 2 0,0 5 0 15,-1-4-7-15,1-4-1 0,4-4 0 0,-5-4 0 16,1 0-33-16,4-8-11 0,-5 5 0 0,5-1 0 0,-4 0 12 0,-1 4-12 16,5-4 12-16,0 4-12 0,-4 4 0 0,-1 4-19 15,-4 0 3-15,-4 8 0 16,0 3-17-16,0 1-3 0,-5 4-1 0,0 3 0 16,10 4-182-16,-10 8-36 0</inkml:trace>
        </inkml:traceGroup>
        <inkml:traceGroup>
          <inkml:annotationXML>
            <emma:emma xmlns:emma="http://www.w3.org/2003/04/emma" version="1.0">
              <emma:interpretation id="{8963A40F-9694-4095-B90A-036157D5F1C9}" emma:medium="tactile" emma:mode="ink">
                <msink:context xmlns:msink="http://schemas.microsoft.com/ink/2010/main" type="inkWord" rotatedBoundingBox="25386,1347 27549,1318 27567,2675 25405,270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405.7793">19725 4 403 0,'0'0'36'0,"0"0"-36"0,0-4 0 0,0 4 0 16,5-4 188-16,-5-4 32 0,4 4 5 0,-4 4 2 15,0 0-131-15,0 0-25 0,0 0-6 0,4-7-1 16,5 7-9-16,-9 0-3 0,0 0 0 0,9-8 0 16,-5 4-7-16,-4 4-1 0,0 0-1 0,0 0 0 15,0 0-23-15,0 0-5 0,0 0-1 0,0 0 0 16,0 0 11-16,0 0 3 0,5 12 0 0,-5-5 0 0,0 5 2 0,0 0 1 16,-5 7 0-16,1 1 0 0,-1-1-3 0,-3 1 0 15,-1 15 0-15,-4-4 0 0,4 8 6 0,5 0 1 16,-1 4 0-16,1 4 0 0,-5 3-25 0,5 1-10 15,4 0 8-15,-5 11-8 0,1-15 12 0,-1 12-4 16,-3-9 0-16,3 5 0 0,-8-8-8 0,4 3 12 16,-4-7-12-16,0-4 12 0,4 4-12 0,-4-12 10 15,0 1-10-15,0-5 10 0,0 0-10 0,4 0 0 16,-4-3 9-16,8-5-9 0,-3-3 0 0,-1-4 0 16,4-1 0-16,5-11 0 0,0 0-24 0,0 0 1 15,0 0 0-15,0 0 0 16,0 0-25-16,0 0-6 0,9-7-1 0,-4-5-905 0</inkml:trace>
          <inkml:trace contextRef="#ctx0" brushRef="#br0" timeOffset="15811.1682">19686 66 1357 0,'0'0'60'0,"4"-4"12"0,9-7-57 0,0-1-15 16,5 4 0-16,-5 0 0 0,0 1 68 0,9-5 12 16,0 4 1-16,0-4 1 0,9 5-14 0,-5-9-4 15,5 0 0-15,4 9 0 0,4-5-19 0,-4 4-4 16,5-11-1-16,4 7 0 0,4 0-25 0,-4 4-6 15,0-3-1-15,0-1 0 0,-9 4-8 0,4 4 0 16,-8 4 0-16,0-8 0 16,-9 8-27-16,-9 8-7 0,0-8-2 0,-13 0 0 0,0 0 18 0,0 12 3 15,-4 4 1-15,-10-1 0 0,-3 5 22 0,-1 3 4 16,-4-3 0-16,0-1 1 0,-4 8 6 0,-5 5 1 16,1-1 0-16,-1-4 0 0,5 0-2 0,-5 1 0 15,0-1 0-15,1-4 0 0,3-3-9 0,-3-1-1 16,3 1-8-16,1-5 12 0,-5 1-12 0,5 0 0 15,-1-5-9-15,1 1 9 16,-5 0-56-16,5-1-6 0,0-3-1 0,-1 4-793 0</inkml:trace>
          <inkml:trace contextRef="#ctx0" brushRef="#br0" timeOffset="16937.1226">20414 476 1220 0,'0'0'54'0,"0"0"11"0,0 0-52 0,0 0-13 0,0 0 0 0,0 0 0 16,0 0 94-16,0 0 16 0,0 0 3 0,0 0 1 15,0 0-45-15,0 0-9 0,0 0-1 0,9 4-1 16,4 0-21-16,-4-1-4 0,4 5-1 0,0-4 0 16,0 12-3-16,-4-8-1 0,4 7 0 0,-4 5 0 15,0-5-12-15,-5 9-4 0,0 7 0 0,1 4 0 16,-5 0-12-16,-5-4 0 0,1 4 0 0,-5 4 0 16,-4-11 0-16,4 7 0 0,-4-4 0 0,0-4 0 15,0 4 12-15,4 1 0 0,-4-13 0 0,8 1 0 0,1-1 16 16,0-3 4-16,-1-5 0 0,1-3 0 0,0 4-20 0,4-4-3 15,0-8-1-15,0 0 0 0,0 0 20 0,0 0 4 16,0 0 1-16,0 0 0 0,0 0 11 0,0-16 3 16,4 4 0-16,-4 1 0 0,0-5-6 0,4 1-1 15,1-1 0-15,-1 0 0 0,0-3-40 0,5-5 0 16,0 5 0-16,0-1 0 0,0 1 0 0,4-1 0 16,4 1 0-16,1-4 0 0,-1 3 0 0,5-3 0 15,0-1 0-15,0 5 0 16,0 3-20-16,4 4-8 0,1-3-3 0,-5 7 0 0,4-8 6 0,0 1 1 15,5 7 0-15,-9-8 0 16,4 13-172-16,-4-13-33 0,27-4-7 0,-14 1-2 0</inkml:trace>
          <inkml:trace contextRef="#ctx0" brushRef="#br0" timeOffset="17447.7997">21528 796 864 0,'0'0'76'0,"13"-4"-60"0,-4-4-16 0,-4 0 0 0,-5-4 124 0,-5 1 21 15,1-1 5-15,4 4 1 0,-5-4-45 0,1 5-9 16,0-5-1-16,-5 8-1 0,5-4-50 0,-1 4-9 16,-4 0-3-16,1 1 0 0,-6 3-21 0,6 3-12 15,-1 1 12-15,-4 8-12 0,0-12 8 0,-1 0-8 16,1 4 0-16,-4 4 0 0,4 3 0 0,-1 1 0 16,1-4 0-16,0 8 0 0,0-1 0 0,-5 1 0 15,5 3 0-15,0 5 0 0,0 3 0 0,4-4 0 16,5 1 0-16,-1-1 0 0,5 4 0 0,5 5 0 15,-5-13 0-15,8 5 0 0,6-1 0 0,-1-4 0 16,4 5 0-16,5-9 0 0,-4-3 0 0,4-4 0 16,0 0-8-16,4-4 8 0,-4-4 0 0,4 0 0 0,1-4 0 0,-5 0 0 15,4-4 26-15,-9 4 5 0,1-8 1 16,-1 1 0-16,1 3 7 0,-5-15 1 0,-4 3 1 0,-5 1 0 16,5-1 4-16,-4-3 1 0,-1 3 0 0,-4-11 0 15,0 0-18-15,0 7-3 0,-9 1-1 0,9 0 0 16,-9 11-24-16,5-8-9 0,-5 1 0 0,0 7 0 15,-4 0-4-15,4 9-1 0,-4-1 0 0,0 4 0 16,-4 0-139 0,3 0-28-16,-16 7-6 0,8 1-1 0</inkml:trace>
        </inkml:traceGroup>
        <inkml:traceGroup>
          <inkml:annotationXML>
            <emma:emma xmlns:emma="http://www.w3.org/2003/04/emma" version="1.0">
              <emma:interpretation id="{49C16E29-E7D3-49B9-8FC9-C4A3435208C6}" emma:medium="tactile" emma:mode="ink">
                <msink:context xmlns:msink="http://schemas.microsoft.com/ink/2010/main" type="inkWord" rotatedBoundingBox="28315,1319 32000,1270 32019,2678 28334,2727"/>
              </emma:interpretation>
              <emma:one-of disjunction-type="recognition" id="oneOf5">
                <emma:interpretation id="interp5" emma:lang="" emma:confidence="1">
                  <emma:literal>em</emma:literal>
                </emma:interpretation>
                <emma:interpretation id="interp6" emma:lang="" emma:confidence="1">
                  <emma:literal>e m</emma:literal>
                </emma:interpretation>
                <emma:interpretation id="interp7" emma:lang="" emma:confidence="0">
                  <emma:literal>. m</emma:literal>
                </emma:interpretation>
                <emma:interpretation id="interp8" emma:lang="" emma:confidence="0">
                  <emma:literal>p m</emma:literal>
                </emma:interpretation>
                <emma:interpretation id="interp9" emma:lang="" emma:confidence="0">
                  <emma:literal>( m</emma:literal>
                </emma:interpretation>
              </emma:one-of>
            </emma:emma>
          </inkml:annotationXML>
          <inkml:trace contextRef="#ctx0" brushRef="#br0" timeOffset="22222.6677">24393 831 633 0,'0'0'28'0,"0"0"6"0,0 0-34 0,0 0 0 15,9 11 0-15,-5-11 0 0,-4 0 119 0,0 0 17 16,9 4 3-16,9-4 1 0,4 0-40 0,0 0-7 15,-5 0-1-15,5-4-1 0,0 4-36 0,0-11-7 16,0 3-2-16,0-4 0 0,-5 4-15 0,5 1-3 0,-4-1-1 0,-5-4 0 16,0 0 21-16,0 1 5 15,0-1 1-15,-4 0 0 0,0-3 16 0,0-1 3 0,0 4 1 0,-1-7 0 32,1 11-110-32,-5-8-23 0,1 5-4 0,8-5-1 0,-4 1 75 0,-5-1 14 0,5 0 3 0,-5 5 1 15,1 7-21-15,-1-12-8 0,-4 12 0 0,-4-7 0 31,4 7-19-31,-5 0-9 0,1-4-3 0,-5 4 0 0,-8 0 50 0,3 0 9 0,1 4 3 0,0 0 0 16,-4 0-31-16,3 0 0 0,-3 0 0 0,4 4 0 16,4 0 0-16,-4 8 0 0,-5-12 0 0,5 8 0 15,4 3-21-15,-4-7-7 0,0 4-2 16,4 4 0-16,-4-1 46 0,4 5 10 0,1-4 2 0,-6-1 0 16,1 9-13-16,4-1-3 0,9 5 0 0,-8 3 0 15,-10-4 10-15,9 9 2 0,5-5 0 0,-5 4 0 0,5 0-24 16,-5-7 0-16,5 7 0 0,-5-4 0 0,9 4 56 0,-9-7 6 15,0-5 2-15,5 5 0 0,8-5-52 0,-4 1-12 16,0-9 0-16,0 9 0 0,13-12 0 0,1 3 0 16,-6 1 0-16,6-4 0 15,-1-4-153-15,4 0-31 0,32-4-5 0,-10-8-2 0</inkml:trace>
          <inkml:trace contextRef="#ctx0" brushRef="#br0" timeOffset="23197.8002">25253 640 748 0,'-4'-16'67'0,"4"16"-54"16,0-8-13-16,8 0 0 0,1 1 98 0,0-1 17 15,0 4 3-15,0-4 1 0,-1 0 5 0,1 0 2 16,4 5 0-16,0-5 0 0,-4 8-45 0,-9 0-9 15,0 0-1-15,0 0-1 0,13 0 13 0,-13 0 2 16,9 4 1-16,0 3 0 16,0 5-106-16,-1 0-20 0,-3 3-5 0,-1 5-1 0,-4-1 46 0,5 5 8 0,-10-5 3 0,1 9 0 15,-1-1-3-15,-3 4 0 0,-1 0 0 0,-4-3 0 16,0-1 4-16,-5-4 1 16,5 1 0-16,0-1 0 0,-5-3 12 0,5-1 3 0,-5-7 0 0,10 0 0 15,-1-1 2-15,5-3 1 0,-5 0 0 0,0-4 0 16,9-4-7-16,0 0-2 0,0 0 0 0,0 0 0 15,0 0 30-15,0 0 7 0,0 0 1 0,0-12 0 16,-4 0-60-16,4 1-11 0,4-5-2 0,9 0-1 16,-8-3 27-16,3-1 6 0,5-3 1 0,5 0 0 15,-5-1-11-15,5 1-1 0,-1-4-8 0,5 3 12 16,0-7-12-16,4 8-18 0,-4 3 4 0,0 1 1 16,0-1 13-16,5 1 13 0,-1 3-2 0,-4 4-1 15,0 4-10-15,0 5-14 0,4-1 3 0,-8 8 1 16,-5 3 2-16,0-3 0 0,0 4 0 0,-4 4 0 0,-5 7-13 0,1 9-3 15,-5-9 0-15,0 8 0 16,0 1-6-16,-5-1-2 0,-3 4 0 0,-1 0 0 0,0-7 32 0,0-1 0 16,-4 4 0-16,4-3 0 0,-4 3 0 0,4-7 0 15,5-5 0-15,-5 5 0 0,0-5 0 0,5-3 0 16,0-4 0-16,4-4 0 0,0-4 14 0,0 0 9 16,0 0 1-16,0 0 1 0,0 0 11 0,0 0 3 15,0 0 0-15,0 0 0 0,8-4-51 0,1-8-9 16,0-3-3-16,-5 3 0 0,5-4 24 0,4 1 0 15,0-5 0-15,1 1 8 0,-6-9 10 0,10 5 2 16,-1 0 0-16,-3 3 0 0,-1 1-20 0,4-5 0 16,5 5 0-16,0-5 0 0,0 1-12 0,4-1-5 0,1 5-2 15,8-1 0-15,-9 5 19 0,1 7 0 0,-6-4-8 16,1 5 8-16,-8-1 13 0,3 4 7 16,-4 8 0-16,-4 4 1 0,0-1-21 0,0 9 0 0,-5 0 0 0,5 3 0 15,-9-3-11-15,4 3-6 0,1 5-2 0,-5-1 0 16,0 0 19-16,4 1 9 0,0-5-1 0,1 9 0 15,-1-9 0-15,0 4 0 0,1-7 0 0,-1 4 0 16,1-5-21-16,-1 5-5 0,-4-9-1 0,0 1-1135 16</inkml:trace>
          <inkml:trace contextRef="#ctx0" brushRef="#br0" timeOffset="18336.0447">22415 62 1267 0,'0'0'28'0,"0"0"5"0,0-11 2 0,8 3 1 0,-3 0-36 0,-1-4 0 0,5 5 0 0,-5-1 0 16,9-4 51-16,-4 0 3 0,9-3 1 0,-5 3 0 15,0 0-37-15,-4 5-7 0,4-1-2 0,0 4 0 16,-4 0 44-16,-9 4 9 0,0 0 2 0,0 0 0 15,0 0 9-15,0 0 3 0,0 16 0 0,4-5 0 0,-4 5-50 0,-4 3-10 16,4 5-1-16,-4 3-1 0,-1 4-4 0,5 4-1 16,-4-3 0-16,4 7 0 0,0-4-9 0,0 4 0 15,0 4 9-15,4-1-9 0,-4-3 0 0,0 4 0 16,5 0 0-16,-5 4 8 0,4-4-8 0,-4-8 0 16,4 4 0-16,1 0 0 0,-1 0 0 0,-4-4 0 15,0 4 8-15,-4-4-8 0,-1 0 10 0,-3 8-2 16,-1-4-8-16,0 4 12 0,0-16 3 0,0 5 0 15,5-5 0-15,-5-8 0 0,5 1 1 0,-5-8 1 16,0-5 0-16,5 5 0 0,0-4-7 0,-1 0-2 16,5-8 0-16,-9 8 0 0,9-8-8 0,0 0 8 15,0 0-8-15,0 0 8 0,0 0-8 0,0 0 0 0,0 0 0 0,0 0 0 16,0 0 8-16,0 0-8 0,0 0 0 0,0 0 8 16,9-16-8-16,0 4 10 0,0 4-10 15,4-3 10-15,0 3-10 0,0-8 0 0,9 1 0 0,0-1 0 16,0-3 0-16,4 3 0 0,-4-3-14 0,0 3 5 15,0-4 9-15,4 1-10 0,-4 3 10 0,5 1-10 16,-1-1 10-16,0 4-13 0,-4 1 5 0,9 3 8 16,-5 0-24-16,5 4 4 0,0 0 0 0,-5 4 0 15,-4 0 20-15,-4 0 0 0,-1 4-9 0,-4 4 9 16,0 0 0-16,-4 4 0 0,0-1 0 0,-9 5 0 16,4-1 0-16,-4 1 0 0,-4 0 0 0,4 3 0 15,-9 1 26-15,-4-9-1 0,0 5 0 0,-5 0 0 16,1-1-15-16,-1 1-10 0,-4-1 12 0,5 1-12 15,-1-8 12-15,-8 3-12 0,8-11 12 0,-4 8-12 16,0 0 8-16,5 0-8 0,-5 0 0 0,4-4 0 0,1-1 0 16,-1-3 0-16,1-3-12 0,-5-1-675 15,4 4-134-15</inkml:trace>
          <inkml:trace contextRef="#ctx0" brushRef="#br0" timeOffset="21366.8476">23617 23 576 0,'-31'-4'25'0,"31"4"6"0,0 0-31 0,4-3 0 0,9-5 0 0,1 4 0 16,-1 0 108-16,0 4 16 0,-4 0 4 0,0-4 0 16,-1 4-52-16,1 0-9 0,-5-8-3 0,-4 8 0 15,0 0-51-15,0 0-13 0,9 0 0 0,4-4 0 16,1 4 0-16,-14 0 0 0,0 0 0 0,0 0 0 15,0 0 0-15,0 0 0 0,0 0 0 0,0 0 0 16,0 0 54-16,0 0 8 0,8-4 2 0,-8 4 0 16,5-3-52-16,-5 3-12 0,8-12 0 0,-8 12 0 15,-4-8 26-15,4 0 2 0,0 8 1 0,0 0 0 0,0-8 2 0,4 5 0 16,-4 3 0-16,0 0 0 0,9-12-20 16,0 8-11-16,0 0 12 0,-5-4-12 0,1 0 0 0,3 5 0 15,1-1 0-15,-9 4 0 0,0 0 0 0,0 0 0 16,0 0 0-16,0 0 0 0,0 0 16 0,0 0 2 15,0 0 1-15,0 0 0 0,0 0-11 0,0 0-8 16,-4-4 12-16,4 4-12 0,0 0 10 0,0 0-10 16,0 0 8-16,0 0-8 0,0 0 0 0,0 0 8 15,0 4-8-15,-5-4 0 0,-3 0 0 0,3-4 0 16,5 4 0-16,0 0 0 0,0 0 16 0,0 0 0 16,0 0 1-16,0 0 0 0,0 0-3 0,0 0-1 15,0 0 0-15,0 0 0 0,0 0-13 0,0 0 9 16,0 0-9-16,0 0 8 0,0 0-8 0,0 0 0 15,0 0 0-15,0 0 0 0,0 0 0 0,0 0 0 0,0 0 0 0,0 4 0 16,-4-4 53-16,-1 0 9 0,5 0 2 0,0 0 0 31,0 0-103-31,0 0-20 0,-8 4-4 0,8-4-1 0,0 0 103 0,0 0 20 0,0 0 4 0,0 0 1 16,0 0-52-16,0 0-12 0,0 0 0 0,0 0 0 16,0 0 0-16,0 0-18 0,8 11 4 0,-8-11 1 15,0 0 21-15,5 12 4 0,-5 4 0 0,-9-9 1 16,-4 5-13-16,4 0 0 0,0-1 0 0,5-3 0 15,4 4 8-15,-9 0 0 0,5 3-8 0,4-3 12 16,9 0-12-16,-5-1 0 0,0 1 0 0,1 4 0 16,3-5 0-16,1 9 0 0,-4-1 0 0,-1-3 0 15,-8 0 0-15,4-1 0 0,-5 5 0 0,-4-1 0 0,5 1 0 16,-5-9 0-16,9 5 0 0,-4 3 0 0,0-3 0 16,-5 4-12-16,4-5 12 0,1 1-10 0,0-1 10 0,-1 1 0 15,5-4 0-15,0-1 0 0,5 1 0 0,-1 4 0 16,0-5 0-16,1 1 0 0,-5-4 0 0,0 4 0 15,-5-1 0-15,5-3 0 0,-4 4 0 0,4-1 0 16,-4 1 0-16,4 4 0 0,-9-8 23 0,4 3 6 16,5 1 2-16,-4 0 0 0,-9-1-31 0,9 1 0 15,-5 0 0-15,0 3 0 0,0-3 0 0,0 0 0 16,1-1 0-16,-1 5 0 16,4-8-21-16,5 0-7 0,0-1-2 0,-4 5 0 0,0-8 30 0,-1 4 0 15,5 0 0-15,0-1 0 0,-4-3 18 0,4-4 10 16,4 8 1-16,-4 0 1 0,0-8-17 0,0 0-3 15,0 0-1-15,5 12 0 0,3-8-1 0,-8-4-8 16,0 0 12-16,0 0-4 0,5 11-8 0,-5-11 0 0,-9 8 0 0,9-8 0 16,0 0 0-16,0 0 0 0,0 0 0 0,0 0 0 15,-4 12 0-15,4-12 0 0,0 0 0 0,0 0 0 16,0 0 0-16,0 0 0 0,0 0 0 0,0 0 0 16,-5 15 19-16,5-15-2 0,0 0 0 0,0 0 0 15,0 0-17-15,0 0 0 0,-4 4 0 0,4-4 0 16,0 0 0-16,0 0 0 0,0 0 0 0,0 0 0 15,0 0 31-15,0 0 2 0,0 0 1 0,0 0 0 16,0-4-3-16,0-7-1 0,4 3 0 0,1-4 0 16,-1-3-40-16,0 3-8 0,1 0-2 0,-1-3 0 15,5-1 20-15,0 4 0 0,-5-3 0 0,5-1 0 0,-5 4 0 16,1-3 0-16,-10 3 0 0,5-7 0 0,5 7 20 0,-1-4-3 16,1-3 0-16,-5 3 0 0,-5-3-17 0,10 3 0 15,-1-3 0-15,0 3 0 0,-4-7 0 0,0 3-12 16,9 1 1-16,-5-1 1 0,10 4 10 0,-6-3 14 15,6-1-3-15,-1 1-1 0,4-1-27 0,-4 5-6 16,-4-5-1-16,-4 9 0 0,3-9 10 0,-3 5 2 16,-5-1 0-16,0 8 0 15,0-7-13-15,0-1-3 0,0 4 0 0,4 1 0 0,-8-1 28 0,-1 4 0 16,10 0 0-16,-5 4 0 0,-5 4 0 0,5-11 0 16,5 3 0-16,-5 8 0 0,0 0 0 0,0 0 8 15,4-8 0-15,1 0 0 0,8 4-8 0,-13 4 0 16,4-11 0-16,-4 11 0 0,0 0 0 0,0 0 0 15,9-8 0-15,-5 8 0 0,-4-12 0 0,0 4 0 16,0 1 0-16,-4-1-8 0,4 8 8 0,0 0-10 0,0 0 10 0,0 0-10 16,0-8 0-16,0 8 0 0,0 0 0 0,0-8 0 15,0 8-2-15,0-8 0 0,-9 4 0 0,9 4 0 16,0 0 3-16,0 0 0 0,0 0 0 0,0 0 0 16,0 0 1-16,0 0 0 0,0 0 0 0,0 0 0 15,0 0-1-15,0 0 0 0,0 0 0 0,0 0 0 16,-9 0 9-16,5 4 0 0,0 0-9 0,-1 0 9 15,1 4-15-15,4-4 2 0,-9 4 0 0,9-4 0 16,0-4 13-16,0 11 10 0,-9-3-2 0,9 4 0 16,0-12-16-16,0 8-4 0,0 3-1 0,0-11 0 15,-4 8 3-15,4 4 1 0,4 3 0 0,-4-15 0 16,0 4 9-16,0-4 0 0,9 12 0 0,-5 0 0 0,-4-1 0 0,0-3-8 16,0 4 8-16,0 3 0 0,0 1 0 0,-4 0 0 15,0-5 0-15,4 5 0 0,0-4 0 0,0 3 0 16,-5-3 0-16,1 4 0 0,-5-5 8 0,9 1 8 15,0 7 0-15,0-11 1 0,-9 8-27 0,5-1-6 16,4-3 0-16,4 0-1 0,-4 0 27 0,0-1 6 16,0 1 0-16,0 0 1 0,5 3-17 0,-5-7 0 15,-5 4 0-15,1-4 0 0,8 3 0 0,-4 1 0 16,-4 0 0-16,4-1 0 0,0-3 0 0,0 4 0 16,-5 0 0-16,5-5-9 0,-4 5 9 0,0 0 0 15,-1-1 8-15,5 5-8 0,-8 4 0 0,-1-9 0 16,4 5 0-16,1 3 0 0,-5-3 0 0,-4 3 0 15,4-3 0-15,9 4 0 0,-4-5 0 0,4 5 0 16,-4-9 0-16,4 5 0 0,0-4 0 0,4-1 0 16,5-3 0-16,-5 4 0 0,-13-4 10 0,5-1-2 0,0 5-8 0,-5-4 12 15,0 4-12-15,5-5-8 0,-1 5 8 0,1 0-13 16,-5 0 35-16,0-1 7 0,9 1 2 0,-4 0 0 16,-1-1-23-16,5 1-8 0,-4-4 0 0,4 4 0 15,4-5 31-15,-4-7 0 0,0 4 0 0,-8 8 0 16,8-12-31-16,0 0-12 0,0 0 1 0,-5 4 0 15,5-4 11-15,-4 8 16 0,4-8-4 0,-4 11-1 16,-5-3-11-16,4 0 0 0,5 4 0 0,-4-5 0 16,4-7 0-16,0 12 0 0,0-4 0 0,-4 4 0 15,4-5 0-15,0 5 0 0,0-12 0 0,0 0 0 16,8 0-70-16,1-4-16 0,-9 4-3 0,13-8-1 0</inkml:trace>
          <inkml:trace contextRef="#ctx0" brushRef="#br0" timeOffset="18816.2676">23560-207 1728 0,'0'0'38'0,"0"0"8"0,0 0 2 0,13 0 0 16,-4 4-39-16,4 0-9 0,9 8 0 0,0-12 0 15,4 8 53-15,0 3 9 0,-8-3 2 0,-1 4 0 16,10-4-52-16,-5 3-12 0,-5 5 0 0,1 3 0 0,-5-3 47 0,-4 11 6 16,-1 1 2-16,-8 11 0 0,0 7-38 0,-8 1-7 15,3 8-2-15,-8-1 0 0,-4 1-8 0,-5 0 0 16,4-1 0-16,-4 1 0 0,0-5 16 0,5 5-3 16,-5-4 0-16,4 3 0 0,9-3-13 0,1-8 0 15,-1 8 0-15,4-12 0 0,1 0 0 0,4-8 0 16,4 0 0-16,1 4 0 0,-5-11 0 0,9 3 0 15,4-8 0-15,0 1 0 16,-4-1-112-16,4-3-23 0,4-8-4 0,-8 3-1 0</inkml:trace>
        </inkml:traceGroup>
      </inkml:traceGroup>
    </inkml:traceGroup>
    <inkml:traceGroup>
      <inkml:annotationXML>
        <emma:emma xmlns:emma="http://www.w3.org/2003/04/emma" version="1.0">
          <emma:interpretation id="{9CC6A230-4796-4640-9994-BC28A3563EE8}" emma:medium="tactile" emma:mode="ink">
            <msink:context xmlns:msink="http://schemas.microsoft.com/ink/2010/main" type="paragraph" rotatedBoundingBox="5661,4772 30202,3604 30298,5617 5756,67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2854C9-5FD5-4B29-B5FD-B5C5A9D63829}" emma:medium="tactile" emma:mode="ink">
              <msink:context xmlns:msink="http://schemas.microsoft.com/ink/2010/main" type="line" rotatedBoundingBox="5661,4772 30202,3604 30298,5617 5756,6784"/>
            </emma:interpretation>
          </emma:emma>
        </inkml:annotationXML>
        <inkml:traceGroup>
          <inkml:annotationXML>
            <emma:emma xmlns:emma="http://www.w3.org/2003/04/emma" version="1.0">
              <emma:interpretation id="{983AC812-6409-43E3-8BF0-75B66DDC3FE4}" emma:medium="tactile" emma:mode="ink">
                <msink:context xmlns:msink="http://schemas.microsoft.com/ink/2010/main" type="inkWord" rotatedBoundingBox="5675,5082 8506,4947 8583,6572 5753,6707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9672.1395">-193 4099 1389 0,'0'0'61'0,"0"0"14"0,-9 0-60 16,9 0-15-16,0 0 0 0,0 0 0 0,0 0 50 0,0 0 7 15,0 0 2-15,0 0 0 0,0 0-3 0,0 0 0 16,0 0 0-16,0 0 0 0,0 0-13 0,0 11-3 16,0-11-1-16,0 8 0 0,5 4-7 0,3-4-2 15,1-1 0-15,0-3 0 0,-9-4 5 0,13 8 1 16,0-8 0-16,5 0 0 0,4 0 0 0,0 0 0 15,-5 0 0-15,9-4 0 0,1-4-8 0,4-3 0 16,-5 3-1-16,5-4 0 0,4 1-13 0,-5-1-2 16,1 0-1-16,0 0 0 0,8-3-11 0,5 3 0 15,4 0 9-15,1 5-9 0,-5-1 0 0,-1-4 0 16,-3 4 0-16,-1 1 0 0,5-1 0 0,-4 0-13 16,-5 0 1-16,4 0 1 0,-4 4 11 0,-8-3 14 15,-14-1-3-15,9 0-1 0,4 8-10 0,-8-4-14 0,-10 0 3 0,6 4 1 31,-6-4-38-31,1 4-7 0,-9 0-1 0,0 0-627 0,0 0-125 0</inkml:trace>
          <inkml:trace contextRef="#ctx0" brushRef="#br0" timeOffset="40031.754">347 4095 806 0,'0'0'72'0,"0"0"-58"16,0 0-14-16,0 0 0 0,0 0 144 0,0 0 27 15,0 0 5-15,0 0 0 0,0 0-110 0,0 0-22 16,-9 11-5-16,0 1-1 0,5-4-8 0,-5 11-2 15,-4 1 0-15,-5 11 0 0,1-4 36 0,8 12 6 16,0 0 2-16,-4 8 0 0,-9 12-3 0,0 3 0 16,4 1 0-16,-3 3 0 0,-6 0 21 0,1-7 4 15,0-1 1-15,4-3 0 0,0-5-35 0,0-7-6 16,4 0-2-16,-4 0 0 0,5-4-32 0,4-4-6 16,-5-7-2-16,5-1 0 0,4-12-12 0,0 1 0 15,5-4 0-15,-5-4-10 16,5-8-128-16,4 0-26 0,0 0-4 0,9-16-2 0</inkml:trace>
          <inkml:trace contextRef="#ctx0" brushRef="#br0" timeOffset="41402.5927">1347 3580 921 0,'0'-8'82'16,"4"4"-66"-16,-4 0-16 0,0 0 0 16,0-3 80-16,0 3 13 0,5-4 3 0,-1 4 0 0,0 0-1 0,-4-4 0 15,5 1 0-15,4-1 0 0,-5 0-26 0,-4 8-5 16,9-4 0-16,-9 4-1 0,0 0-21 0,0 0-4 16,0 0-1-16,8-4 0 0,1 4-18 0,-9 0-4 15,0 0-1-15,0 0 0 0,9 8-1 0,-5 0 0 16,-4 11 0-16,-4-3 0 0,-5 3 10 0,0 5 1 15,-4 3 1-15,5 4 0 0,-10 4-13 0,5 4-2 16,-5 4-1-16,5 4 0 0,-4 0 11 0,-1 4 3 16,0-1 0-16,1 1 0 0,-1 0 3 0,-4-5 1 15,1 1 0-15,3 4 0 0,-4-4-4 0,4 0-1 16,-3-1 0-16,-1 1 0 0,4 0-22 0,-4 0-8 16,0 3 0-16,0-3 0 0,0-4 21 0,0-4 5 15,5-4 1-15,-1-4 0 0,1 1-19 0,4-9 0 16,-5-3 0-16,5-5 0 0,13 1 11 0,0-5-11 15,0-11 10-15,0 0-10 0,0 0 8 0,0 0-8 16,-13-3 0-16,13 3 0 0,13-8 36 0,-4-8 0 0,-5-3 1 0,9-1 0 31,5-7-81-31,4 0-16 0,0-5-3 0,4 1-1 0,0-4 52 0,5 4 12 0,-5-8 0 0,5 4 0 16,-5 4 0-16,1 3 0 0,-1 1 0 0,-4 4 0 16,0-1 0-16,-5 5 0 0,1 3 0 0,-1 4 0 15,-3 1 13-15,-1-1 6 0,-4 4 1 0,-1 4 0 16,1 8-32-16,0 0-7 0,0 4-1 0,-1 0 0 15,1 7 20-15,0-3 0 0,0 4 0 0,-5 7 0 16,5 4 13-16,-5-3 7 0,5-1 0 0,-5 4 1 16,5-7-33-16,-4 3-8 0,3 1 0 0,1-5-1 0,0-3 38 0,0-1 8 15,-5 1 2-15,5-4 0 0,0-5-27 0,-5 1 0 16,5-4 0-16,4-4 0 0,-4 0 8 0,4-8-8 16,0 1 8-16,0-5-8 15,0-4-20-15,1-3-8 0,-6-1-3 0,10 1 0 0,-1-5 31 0,5 5 0 16,-4-8 0-16,0 3 0 0,-1 1 0 0,1 7 0 15,-5 1 0-15,0 3 0 0,-4 4 0 0,4 4 0 16,-13 4 0-16,0 0 0 0,4 4 0 0,5 8 0 16,-5 7 0-16,5 1 0 0,-4-1 45 0,3 5 15 15,-3-1 4-15,-1 0 0 0,5 1-64 0,-5 3-26 16,5-3 2-16,-5-5 0 0,5 4 24 0,-4-7 0 16,-1 4 0-16,5-9 0 0,0 1 10 0,-9-12-2 15,0 0-8-15,8 4 12 0,5 0 1 0,1-4 0 16,-6 0 0-16,6-4 0 0,-6 4-3 0,6-8-1 15,-1 0 0-15,0 0 0 0,-4-3 0 0,4 3 0 0,4 0 0 16,5-7 0-16,0 3-9 0,5-4 0 0,-6 8 0 0,6-7 0 16,-1-12 0-16,0-1 0 0,1 1 0 0,3-4 0 15,1 3 10-15,-5-3 0 0,1 0 0 0,-1 0 0 16,-4 4-10-16,4-1 0 0,1 1 0 0,-5 4 0 16,4 3 0-16,0 1 0 0,-8 3-12 0,4 8 12 15,-9 4-24-15,5 8 2 0,-5-4 1 0,4 8 0 16,-4 8 21-16,-4-1 0 0,4 9 0 0,-8-1 0 15,-1 0 0-15,0 1 0 0,-4 3 0 0,-4 4 0 16,-5-3 36-16,1 3 12 0,-6 0 3 0,1-8 0 16,0-3-10-16,0-5-1 0,-5 1-1 0,1 4 0 0,-1-13-11 0,-4 5-3 15,-4-8 0-15,0 0 0 0,-5 4 6 0,-4-4 1 16,-5-8 0-16,10 0 0 0,3 0-41 0,5 0-8 16,-8-4-2-16,3-4 0 0,-3 1 19 0,3-1 0 15,1-7 0-15,4-5 0 16,0 1-217-16,5-5-40 0</inkml:trace>
          <inkml:trace contextRef="#ctx0" brushRef="#br0" timeOffset="41519.1283">2075 3514 1324 0,'0'0'118'0,"-9"-8"-94"16,9 0-24-16,-4 0 0 0,0 1 196 0,4 7 36 15,0 0 6-15,0 0-775 16,0 0-155-16</inkml:trace>
        </inkml:traceGroup>
        <inkml:traceGroup>
          <inkml:annotationXML>
            <emma:emma xmlns:emma="http://www.w3.org/2003/04/emma" version="1.0">
              <emma:interpretation id="{E5C38E99-A5FA-45CD-B6F2-4A45732BD75C}" emma:medium="tactile" emma:mode="ink">
                <msink:context xmlns:msink="http://schemas.microsoft.com/ink/2010/main" type="inkWord" rotatedBoundingBox="10253,4870 11115,4829 11175,6103 10313,614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4135.3054">4457 3939 1216 0,'0'0'27'0,"0"0"5"0,5-4 2 0,4-4 0 0,-5-4-34 0,-4 12 0 16,0 0 0-16,0 0 0 0,0 0 43 0,0 0 1 15,9 12 1-15,-5 0 0 0,1 3-26 0,-1 5-6 16,-4 3-1-16,0 1 0 0,-4 7-4 0,-1-4-8 15,1 4 11-15,-5 1-11 0,0-1 48 0,-4 0 4 16,0 4 0-16,4-4 0 0,-4 0 1 0,9 1 1 16,-5 3 0-16,4-4 0 0,5 0-29 0,5-4-5 15,-1 1-2-15,-4-1 0 0,9-4-10 0,0-3-8 0,-1-1 12 16,1-3-12-16,4 0 11 0,5-5-11 0,-5-3 10 0,5-4-10 16,-5-8 20-16,4-4-1 0,1 1-1 0,4-5 0 15,-5-8 2-15,5 1 1 0,0-1 0 0,0-3 0 16,0 0-10-16,0-5-3 0,4-7 0 0,1 0 0 15,3 4-8-15,-3-4 8 0,-1-4-8 0,5 4 8 16,-5 0-8-16,9 3 0 0,-8 1 0 0,8 0 0 16,-5 8 0-16,-3-1 0 0,-1-3 0 0,-4 11 0 15,0 1-9-15,0 3 9 0,-5 4 0 0,-3 0 0 16,-1 8 0-16,0 0-8 0,-13 0 8 0,13 8 0 16,0 4 0-16,-8 0 0 0,3-1 0 0,-3 5 0 15,-1 3 0-15,-4-3 0 0,0-4 0 0,-4 7 0 0,-1-3 0 16,1 3 9-16,0-7-1 0,-5 4 0 0,4-1 17 0,-3-3 3 15,-1 0 1-15,0-1 0 0,-4 5 7 0,0-4 0 16,-5-1 1-16,5 1 0 0,-4-4-1 0,-5 0 0 16,0-1 0-16,0 1 0 0,0 0-22 0,-5-4-5 15,-3 0-1-15,8 0 0 0,4 0-8 0,1-1 0 16,-5-3 0-16,4 0 0 0,1-3 0 0,-1-1-11 16,5-4 3-16,0 0 0 15,4-4-143-15,-4 1-28 0</inkml:trace>
          <inkml:trace contextRef="#ctx0" brushRef="#br0" timeOffset="44295.4411">4822 3440 1587 0,'0'-24'70'0,"0"13"15"0,0-5-68 0,0 4-17 0,0 1 0 0,-5 3 0 15,5 0 35-15,-4 0 3 0,-5 4 1 0,9 4 0 16,0 0-39-16,0 12 0 0,0 0-12 0,4 3 4 15</inkml:trace>
        </inkml:traceGroup>
        <inkml:traceGroup>
          <inkml:annotationXML>
            <emma:emma xmlns:emma="http://www.w3.org/2003/04/emma" version="1.0">
              <emma:interpretation id="{F7B45232-A3B2-4D3E-88ED-97DE097628E9}" emma:medium="tactile" emma:mode="ink">
                <msink:context xmlns:msink="http://schemas.microsoft.com/ink/2010/main" type="inkWord" rotatedBoundingBox="13224,5391 13992,5355 14021,5962 13253,599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5314.2462">7910 4036 403 0,'0'0'17'0,"0"0"5"0,0 0-22 0,0 0 0 16,0-8 0-16,0 1 0 0,0 7 157 0,0-8 27 15,0 0 6-15,-4 0 1 0,-1 0-92 0,1 1-19 16,0-1-3-16,-1 0-1 0,1 4-16 0,-1-4-3 16,-3 1-1-16,-1-1 0 0,0 4-28 0,0-4-7 15,-4 0-1-15,0 0 0 0,0 5 3 0,0-1 0 0,-5 4 0 16,1 0 0-16,-1 0-3 0,-4 4 0 0,0-1 0 0,-4 1 0 15,0 8-20-15,-5 0 0 0,0-1 0 0,0 5 0 16,1 0 0-16,3 3-12 0,1 5 2 0,0 3 0 16,4-4 22-16,0 8 4 0,4-3 0 0,5 3 1 15,4 0-8-15,1-4-1 0,3 5-8 0,1-5 12 16,8 4-12-16,-4-4 0 0,0 1 8 0,9-1-8 16,-5-7 0-16,5-1 0 0,-4-3 0 0,3-1 0 15,1-7 0-15,0 0 9 0,8-4-9 0,-3-8 8 16,8-4 3-16,-5-8 0 0,9 5 0 0,1-9 0 0,3 1-11 15,-3-1 0-15,-1-7 0 0,0 0 8 0,1-1 17 0,3-3 3 16,-3 0 1-16,-1-8 0 0,-4-8-14 0,4 4-3 16,-8-4-1-16,4 1 0 0,-5 3-11 0,1 8 0 15,-5 3-12-15,0 9 12 0,-8 4 0 0,3 3 0 16,-8 16 0-16,0 0 12 0,-4 8-4 0,4 7 0 16,-4 5 0-16,-1 7 0 0,1 4 5 0,4 8 1 15,-5-4 0-15,5 4 0 0,0 0-14 0,9-7 8 16,-4-1-8-16,3 0 0 0,6 0 8 0,-1 0-8 15,9-7 0-15,0-5 0 0,4-3 0 0,5-4-20 16,8-8 4-16,5-8 0 0</inkml:trace>
        </inkml:traceGroup>
        <inkml:traceGroup>
          <inkml:annotationXML>
            <emma:emma xmlns:emma="http://www.w3.org/2003/04/emma" version="1.0">
              <emma:interpretation id="{3F6A98A6-FEBA-43FA-8B5A-499173E59A28}" emma:medium="tactile" emma:mode="ink">
                <msink:context xmlns:msink="http://schemas.microsoft.com/ink/2010/main" type="inkWord" rotatedBoundingBox="16036,4278 22024,3993 22102,5625 16114,591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7791.0264">12920 2894 1958 0,'0'0'87'0,"5"-12"17"16,4 4-83-16,-1 0-21 0,1 1 0 0,0 3 0 16,0 4 56-16,0 0 6 0,-1 0 2 0,-3 4 0 15,3 3-52-15,-3 5-12 0,4 0 0 0,-5 11 0 16,-4 4 0-16,0 5 0 0,0 3 0 0,-4 8 0 0,-5 0 54 16,4 3 8-16,-3 5 2 0,-1 4 0 0,0-1-64 0,5-3 0 15,-5-4-12-15,5 3 2 0,-1-3 10 0,1-4 0 16,-1-4 8-16,1 4-8 0,-5-8 9 0,9 0-9 15,-4-8 12-15,-1 1-12 0,1-9 25 0,0 1-1 16,4-1-1-16,-5-7 0 0,5-12-1 0,-4 4 0 16,-5-4 0-16,9 0 0 0,0 0-2 0,0 0-1 15,0-8 0-15,0-4 0 0,0 1-7 0,0-5 0 16,9-3-1-16,0-1 0 0,4 1-11 0,0-5 0 16,9-7 0-16,9 8 0 0,-5-5 0 0,9 1-16 15,0-4 4-15,9 3 1 16,-4 1-12-16,-1 4-2 0,1-1-1 0,3 9 0 15,-8-1-10-15,1 5-1 0,-6 3-1 0,1 0 0 0,-9 4 38 0,-5 8 0 16,1 4 0-16,-5 3 0 0,-4 1 0 0,-5 4 0 0,-4 3 0 16,-8 5 0-16,-1-1 0 0,0 0 0 0,-4-3 0 15,-5 3 0-15,1 1 0 0,-5-5 0 0,0 5 0 16,0-9 0-16,0 5 22 0,-9-5 12 0,5 5 2 0,-5-1 1 16,1 1-26-16,3-1-11 0,-3-3 8 0,-1-1-8 31,5 1-28-31,-5 0-10 0,4-1-2 0,-3-3-1 0,8 0-111 0,0-1-21 15,0 1-5-15,4-4-1 0</inkml:trace>
          <inkml:trace contextRef="#ctx0" brushRef="#br0" timeOffset="48032.8477">13864 2601 1958 0,'26'-12'87'0,"-26"12"17"0,0 0-83 0,0 0-21 15,9 4 0-15,4 4 0 0,-4 8 56 0,-5 3 6 16,-4 5 2-16,0 3 0 0,0 4-1 0,0 4 0 16,-4 0 0-16,-1 0 0 0,1 8-50 0,4-4-13 15,-4 0 0-15,-5 8 0 0,-4 0 56 0,4 0 7 16,5 0 1-16,-5-1 0 0,0 1-40 0,-4 0-7 16,8 0-1-16,5 0-1 0,-4-5-24 0,-5 1-5 15,5-4-1-15,4 4 0 16,4-4-141-16,-8 4-29 0,-27 35-6 0,5-31-1 0</inkml:trace>
          <inkml:trace contextRef="#ctx0" brushRef="#br0" timeOffset="48346.8208">14219 3572 1958 0,'0'0'43'0,"18"-8"9"0,12-3 1 0,5-1 3 0,-8 0-45 0,4 1-11 0,-5-5 0 0,0-3 0 16,0-1 33-16,-4 1 5 0,-4-1 1 0,0-3 0 16,3-1-11-16,-7 5-3 0,-6-5 0 0,-3 1 0 15,4 3 31-15,-5 1 7 0,5-1 1 0,-9 5 0 16,0 3-37-16,-5-3-7 0,10 7-2 0,-5-4 0 0,0 12-29 0,-9-8-5 16,9 8-2-16,0 0 0 0,-4-8 39 0,-10 5 8 15,1 3 2-15,0 3 0 16,4 5-50-16,-8 0-9 0,-10 8-3 0,1-1 0 0,9 5 50 0,-1 3 9 15,9 4 3-15,-4 9 0 16,-9-5-50-16,9 0-9 0,9 4-3 0,-1 4 0 0,-4 0 31 0,5 0 0 16,4 0 0-16,-4 4 0 15,-1-4-144-15,5 4-24 0,9 35-4 0,0-39 0 0</inkml:trace>
          <inkml:trace contextRef="#ctx0" brushRef="#br0" timeOffset="48889.9287">15092 3186 1897 0,'0'0'84'0,"0"0"17"0,0 0-81 0,0 0-20 15,9 16 0-15,-9 3 0 0,-9 1 18 0,9 3-1 0,0 4 0 0,0 5 0 16,-4 3 38-16,-1-4 7 0,1 4 2 0,4 0 0 16,4-4 0-16,-8 0 0 0,0 1 0 0,4 3 0 15,4-4-52-15,0-4-12 0,-12-3 0 0,8 3 0 16,4-4 0-16,0-3 0 0,-8-8 0 0,4 3 0 15,-4-7 54-15,4 4 8 0,4-1 2 0,-4-11 0 16,0 0-52-16,0 0-12 0,9-7 0 0,-5-1 0 16,1-8 32-16,3 1 4 0,-3-5 1 0,12 1 0 15,1-1-28-15,-1-3-9 0,1-1 0 0,4 1 0 16,4-1 27-16,1 5-2 0,-6-1 0 0,6 1 0 0,-5-1-25 0,4 1 0 16,-4 7 0-16,-4 1 0 15,3-1-16-15,1 8-9 0,-8 0-2 0,3 8 0 0,1 0 27 0,-1 8 0 16,-4 3 0-16,1 1 0 15,-6 7-32-15,1 4-5 0,0-3-1 0,0 3 0 0,-1 8 38 0,-3-4 0 16,4 1 0-16,-1-1 0 0,-3 0 0 0,-1-8 0 16,0 1 0-16,1 3 0 0,-1-7 0 0,1-5 0 15,-5 1 0-15,4-4 0 0,0-1 0 0,-4-3 0 16,0-8 0-16,0 0 0 0,0 0 0 0,0 0 0 16,14-4 0-16,-6-4 0 0,6-3 44 0,-1-9 16 15,4-3 3-15,1-5 1 0,-1-3-52 0,5 0-12 16,9-8 0-16,4 0 0 0,0 0 0 0,0 0 0 15,0 0 0-15,0 4 0 0,1 8 0 0,-6 7 0 16,-3 1 0-16,-1 7 0 0,-4 4-12 0,0 8-6 16,-9 8-1-16,0 0 0 0,-4 4 31 0,0 7 5 15,-5 4 2-15,0 5 0 16,-4 3-36-16,0 0-7 0,5 4-2 0,-5 4 0 0,0-4 42 0,-5 4 8 0,5-4 1 0,0 4 1 31,0-4-72-31,-4 1-14 0,4-1-4 0,-4 0-751 0,4-4-150 0</inkml:trace>
          <inkml:trace contextRef="#ctx0" brushRef="#br0" timeOffset="46456.3624">10420 3623 1105 0,'0'-4'24'0,"4"-4"4"0,-4 0 2 0,5-3 2 0,-1-1-32 0,0-4 0 16,5 1 0-16,-5 3 0 0,1-4 68 0,-1 5 6 16,1-1 2-16,3-3 0 0,-3 3-13 0,-1 0-3 15,-4 0 0-15,5 5 0 0,-5 3-3 0,0 4-1 16,0 0 0-16,0 0 0 0,0 0-35 0,0 0-7 15,-5 8-2-15,1 11 0 0,-1 1 7 0,1 7 1 16,-5 0 0-16,5 12 0 0,-5 4 9 0,0 4 3 16,1 3 0-16,-6 5 0 0,1 4-16 0,0-9-4 15,0 5 0-15,0-4 0 0,0-1 21 0,-1-3 4 16,6-4 1-16,-6 0 0 0,6-8-1 0,-1 0 0 16,-4-4 0-16,4-3 0 0,0-5-5 0,0-4-2 15,5-3 0-15,0-4 0 0,-5 3-12 0,0-7-2 16,5 0-1-16,4-8 0 0,0 0-4 0,0 0-1 0,0 0 0 0,0 0 0 15,0 0 3-15,-5-8 1 0,1-4 0 0,-5 1 0 16,9-5-14-16,0-3 8 0,0 3-8 0,5-3 0 16,-1-5 0-16,5 1 8 0,-1-1-8 0,6-3 0 15,-6-4 0-15,1 0 0 0,4-4 0 0,5-4 0 16,-5 3 0-16,5-3-12 0,-1-3 12 0,1-5-13 16,-1 0 1-16,5 0 0 0,-4 4 0 0,4-4 0 15,-5 5 0-15,1-5 0 0,4 4 0 0,0 0 0 16,0 4-26-16,0 0-5 0,-1 4-1 0,1 8 0 15,0 3 7-15,5-3 1 0,3 4 0 0,1 3 0 16,0 1 24-16,4 3 12 0,0 4-10 0,9-3 10 0,-5 3-10 0,-4 4 10 16,-4 0-10-16,0 4 10 0,-5 8 0 0,-8 4-9 15,-1 0 9-15,-4 4 0 0,-4 3 0 0,-4 1 9 16,-5 3 0-16,0 5 0 0,-9-1-9 0,-4 1-14 16,-5-1 3-16,1 4 1 0,-5-3 18 0,-5 3 4 15,-3 0 1-15,-6-3 0 0,-3 7 0 0,-14 4 0 16,1-4 0-16,-1 0 0 0,5-3-23 0,0-5-5 15,-5 0-1-15,9-3 0 0,0-8 26 0,5-1 5 16,4 1 1-16,8-4 0 16,5-8-34-16,9 4-6 0,4 0-2 0,9-4-624 15,0 0-125-15</inkml:trace>
          <inkml:trace contextRef="#ctx0" brushRef="#br0" timeOffset="46883.3192">11341 3560 748 0,'0'0'67'0,"0"0"-54"0,0-11-13 0,0 11 0 15,0 0 220-15,0 0 42 0,0 0 8 0,0 0 2 16,0 0-148-16,0 0-28 0,0 0-7 0,0 0-1 15,13 11-39-15,-8-3-8 0,3 8-1 0,1-1-1 16,0 5-31-16,0-1-8 0,-1 5 0 0,-8-1 0 0,0-3 0 0,0 7 0 16,0 0 0-16,0 1 0 0,-4-9 46 0,4 1 5 15,0-1 1-15,-4 5 0 0,-1-9-32 0,1 1-7 16,0-1-1-16,-1-3 0 0,5 0 6 0,-4-4 1 16,-1-1 0-16,5-7 0 0,-4 8-31 0,4-8-5 15,0 0-2-15,0 0 0 0,0 0 36 0,0 0 7 16,0 0 2-16,0 0 0 0,-4-8-6 0,4-3 0 15,4-5-1-15,0 0 0 16,5 1-3-16,-4-5-1 0,3 1 0 0,5-8 0 0,-4-5-5 0,4 1-1 16,5-4 0-16,8-8 0 0,1 0-9 0,3 8 0 15,1 0-10-15,0 4 10 0,4 0 0 0,-4 7 0 16,-1 5 0-16,1 3 10 16,-5 1-31-16,-4 3-7 0,0 8 0 0,-4 0-1 15,-1 4-195-15,-8 4-40 0</inkml:trace>
          <inkml:trace contextRef="#ctx0" brushRef="#br0" timeOffset="47246.2728">12087 3619 1630 0,'0'0'36'0,"0"0"7"0,0 0 1 0,0 0 3 0,0 0-38 0,0 0-9 0,0 0 0 0,0 0 0 16,0 0 50-16,-9 0 8 0,9 0 2 0,-4 4 0 15,-5 4-28-15,0-1-4 0,0 1-2 0,5 4 0 16,-9 7-9-16,8 5-1 0,-3-5-1 0,-1 9 0 16,0 3-15-16,0-4-13 0,1-3 2 0,-1 3 1 0,4-4 10 0,5 1 0 15,0-5 0-15,0-3 0 0,0-1 20 0,5-3 5 16,4 0 2-16,-9-12 0 0,0 0-19 0,8 4-8 16,10-4 8-16,-1-8-8 0,1 0 24 0,4-4 0 15,0 1 0-15,4-5 0 0,1-3 4 0,-1-5 0 16,0 1 0-16,5-5 0 0,-5 5-8 0,-8-4-2 15,-9-4 0-15,-1 7 0 0,1 5 6 0,0 3 0 16,-5-3 1-16,-8 3 0 0,-5 4-25 0,0 4 8 16,-4-3-8-16,-4 7 0 0,-10 0 0 0,5 4 0 15,0 0 0-15,-4 8 0 0,0-4 0 0,-1 3-19 16,1 5 3-16,4 0 1 16,0 0-202-16,0-1-41 0</inkml:trace>
        </inkml:traceGroup>
        <inkml:traceGroup>
          <inkml:annotationXML>
            <emma:emma xmlns:emma="http://www.w3.org/2003/04/emma" version="1.0">
              <emma:interpretation id="{A3356DB7-48E3-47A1-8FBD-6993B74DCF08}" emma:medium="tactile" emma:mode="ink">
                <msink:context xmlns:msink="http://schemas.microsoft.com/ink/2010/main" type="inkWord" rotatedBoundingBox="23997,4048 30209,3752 30298,5617 24086,591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4616.128">19089 3759 1004 0,'0'0'44'0,"0"0"10"0,0 0-43 0,0 0-11 0,0 0 0 0,0 0 0 16,0 0 9-16,0 0 0 0,0 0 0 0,0 0 0 15,-9-4 44-15,9 4 9 0,0 0 2 0,0 0 0 16,0 0-52-16,0 0-12 0,0 0 0 0,13 0 0 16,1 4 30-16,-1 0 3 0,0 0 1 0,4-4 0 15,-3 0-3-15,3 0-1 0,1-4 0 0,-1-4 0 0,5 5 52 0,0-5 10 16,-9 4 3-16,0-4 0 0,1-8-50 0,-1 5-9 15,0-1-3-15,0 0 0 0,-4-3-33 0,4-1 0 16,0 1 0-16,-4-1 0 0,4-4 35 0,-4 1 0 16,0-1 0-16,-1 5 0 0,-8-5-23 0,5 5-4 15,-10-5 0-15,5 1-8 0,-4-5 15 0,-5 9-4 16,0-5-1-16,1 5 0 0,-5-1-10 0,-1 4 10 16,6 1-10-16,-6 7 10 0,1 0-2 0,0 4-8 15,0 4 12-15,0 0-4 0,-5 4-8 0,5-1-14 16,-4 5 3-16,3 4 1 0,6 3 10 0,-1 1 0 15,0 3 0-15,0 0 0 0,9 1 8 0,0 7 4 16,9-4 1-16,0 4 0 0,-5 5 17 0,9-5 3 16,-4 8 1-16,4-4 0 0,0-4-14 0,1 4-2 15,-1-4-1-15,0 4 0 0,-4-3-9 0,4-5-8 0,0 0 12 16,0-3-12 0,5-5-51-16,-1-3-17 0,1-5-3 0</inkml:trace>
          <inkml:trace contextRef="#ctx0" brushRef="#br0" timeOffset="54945.7498">19905 2675 1497 0,'-4'-19'66'0,"4"19"14"0,0-8-64 0,0-4-16 16,4 8 0-16,-4 4 0 0,0 0 85 0,0 0 14 16,0 0 2-16,0 0 1 0,0 8-29 0,4 8-5 15,-4 3-2-15,0 1 0 0,5 3-21 0,-5 1-4 16,4 3-1-16,-4 4 0 0,5 0 7 0,-1 4 1 16,0 0 0-16,5 4 0 0,0 4-48 0,0 0 0 15,-1 0 0-15,1 8-10 0,-4 0 10 0,3 3 0 16,1-3 10-16,-4 0-10 0,-1-1 0 0,0-3 8 15,-4 0-8-15,5-4 0 0,-1 0 0 0,-4-4 11 16,0 3-11-16,-9-3 10 16,9 0-137-16,-8-3-27 0</inkml:trace>
          <inkml:trace contextRef="#ctx0" brushRef="#br0" timeOffset="55434.5897">20725 3619 1670 0,'5'-20'74'0,"-1"13"15"16,5 3-71-16,0-4-18 0,-5-4 0 0,9 1 0 16,-4-1-35-16,-5 4-10 0,1 0-3 0,-5-3 0 0,0 3 90 15,0-4 18-15,0 4 3 0,-5-3 1 16,1 3-16-16,-5 0-2 0,5 0-1 0,-9 0 0 0,8 1-21 0,-8 3-4 15,4 4 0-15,-4 0-1 0,4 0 19 0,-4 4 4 16,0 0 1-16,-4-1 0 0,-1 5-18 0,1 4-3 16,-5 4-1-16,0 3 0 0,-5 0-21 0,1 5 0 15,0 3 0-15,-1 4 0 0,1 1 0 0,0 3 0 16,8-4 0-16,5 0 0 0,-5 0 0 0,10-3 0 16,-1-1 0-16,5-8 0 0,4-3 15 0,0-4-2 15,4-1 0-15,-4-11 0 0,9 4-13 0,4 0-18 16,0-4 4-16,5-4 1 0,8-4 13 0,-4-3 0 15,9-5 0-15,-5-3 0 0,0-1 0 0,-4 1 0 16,4-5 0-16,-4-3 0 0,-4 4 48 0,-1-5 13 16,1 1 3-16,0 4 0 0,-5-1-52 0,0 1-12 15,0 3 0-15,-4 1 0 0,0 3 18 0,-5 4 1 16,0 5 0-16,-4 7 0 0,0 0-31 0,0 0-5 0,0 0-2 0,0 0 0 16,-4 11 37-16,0 5 7 0,4 0 2 0,0 3 0 31,0 1-43-31,0-1-9 0,8 1-2 0,-3-1 0 0,-1 1 27 0,5-1 0 0,4 1 0 0,-4-1 0 31,4 4-60-31,-4-3-6 0,0-4-2 0,-1 3-939 0</inkml:trace>
          <inkml:trace contextRef="#ctx0" brushRef="#br0" timeOffset="55692.8102">21410 3116 2163 0,'4'-20'96'0,"-4"9"20"0,9-1-93 0,-5 0-23 15,5 1 0-15,4 3 0 0,0-4 10 0,5 0-2 16,8 5-8-16,9-5 12 0,1-4 17 0,3 5 3 16,1-1 1-16,8 0 0 0,4 4-7 0,-3-3-2 15,3-1 0-15,1 0 0 0,-5 5-16 0,1-1-8 16,-1-4 8-16,4 0-8 0,-8 5 8 0,-4-5-8 15,-1 0 0-15,-8-3 8 0,0 3-20 0,-9-4-4 16,-5 1 0-16,-4-5-691 16,-4 1-137-16</inkml:trace>
          <inkml:trace contextRef="#ctx0" brushRef="#br0" timeOffset="55945.2771">21914 2430 1440 0,'5'-24'64'0,"4"16"12"0,-5 1-60 0,9-5-16 0,0 4 0 0,-4 4 0 16,0-4 118-16,0 4 21 0,-1 1 4 0,-8 3 1 15,0 0-13-15,9 11-3 0,-4 5 0 0,-5 3 0 16,-5 5-92-16,5 3-18 0,-4 8-4 0,-1 4-1 16,1 8-1-16,-5 8 0 0,5-1 0 0,-5 9 0 15,0-5-4-15,-4 4-8 0,4-3 11 0,1 7-11 16,-1-3 12-16,4 3-12 0,-3 4 12 0,3 0-12 0,1-3 28 15,-1-5 0-15,-3 0-1 0,-1 1 0 16,-4-5-115-16,4-3-22 0,-4-1-5 0,0 1-946 16</inkml:trace>
          <inkml:trace contextRef="#ctx0" brushRef="#br0" timeOffset="54075.5317">18137 3447 921 0,'9'-23'40'0,"-5"15"10"0,-4-3-40 0,4-1-10 16,1 4 0-16,4 0 0 0,-5-3 129 0,5 3 24 15,4 0 5-15,-4 8 1 0,0 0-67 0,-9 0-14 16,4 0-2-16,9 8-1 0,-4 0-41 0,0 3-8 16,-1 5-2-16,-3 3 0 0,4 5 5 0,-5-1 1 0,5 1 0 0,-1 7 0 15,1 4-30-15,-4 0 0 0,-1-4 0 0,0 4 0 16,1 0 30-16,-1-7 3 0,5 3 1 0,-5-4 0 16,-4 4 2-16,9-3 0 0,-9-1 0 0,5 0 0 15,3-7-13-15,-3-5-3 0,-5-3 0 0,0 4 0 16,-5-5-3-16,5-11-1 0,5 8 0 0,-5-8 0 15,0 0-4-15,0 0 0 0,0 0-1 0,0 0 0 16,0 0 1-16,0 0 0 0,0 0 0 0,0 0 0 16,0 0 5-16,0 0 2 0,0 0 0 0,0 0 0 15,-5-4 21-15,1-8 4 0,0 5 0 0,-1-5 1 16,10-4-45-16,-5 9-23 0,4-5 3 0,0-4 0 16,1-3 28-16,-1-5 7 0,5 1 1 0,-5-4 0 15,1 3-16-15,3 1 9 0,1-1-9 0,9-3 8 0,4 0-8 0,-5-4 0 16,10 3 0-16,3-7 0 0,1 8 9 0,0 0 0 15,-1-1 0-15,5 5 0 0,-4 0-19 0,0 3-4 16,-5 5-1-16,1 7 0 16,-6 0-125-16,-3 8-24 0,-9 8-6 0</inkml:trace>
          <inkml:trace contextRef="#ctx0" brushRef="#br0" timeOffset="56320.444">22384 3701 1324 0,'9'-16'118'0,"-5"12"-94"15,0-3-24-15,10-1 0 0,-1 0 128 0,4 4 22 16,10-4 4-16,-1 4 1 0,0 0-130 0,5-3-25 16,0-5 0-16,-1 4-12 0,1-4 12 0,0 5 9 15,-1-5-1-15,1 0-8 0,0 1 18 0,0-5-3 0,-14 4-1 0,9-7 0 16,-8 3-6-16,0-3 0 0,-1-1-8 0,-4-3 12 15,-4-1 27-15,4 1 5 0,-4 0 0 0,0-1 1 16,-5 5-21-16,1-1-4 0,-5 1 0 0,4 7-1 16,-4-4-19-16,-4 9 0 0,-1-1 0 0,5 8 0 15,-9-4 0-15,1 4 0 0,-6 0 0 0,1 4 0 16,0 4 0-16,-4 3 0 0,-5 5 0 0,0 3 0 16,0 1 0-16,4 7 0 0,1 1 0 0,-1-1 0 15,1-4 33-15,3 5 3 0,1 3 1 0,0-4 0 16,0 4-26-16,4-4-11 0,-4 5 8 0,9-1-8 15,-5 0 24-15,4 0-1 0,1 4 0 0,4-3 0 16,0 3-115-16,4-4-22 0,5-4-5 0,4 0-836 16</inkml:trace>
          <inkml:trace contextRef="#ctx0" brushRef="#br0" timeOffset="56803.9225">23726 3627 1659 0,'13'-31'73'0,"1"15"16"0,-1 0-71 0,4-3-18 15,-12-5 0-15,4 5 0 0,-5 0 108 0,5-1 17 16,-5-3 4-16,5 3 1 0,-9 5-58 0,0-1-11 16,0 0-2-16,4 5-1 0,1-1-30 0,-5 12-7 15,-14-8-1-15,6 4 0 0,8 4-12 0,-13 0-8 16,-9 4 10-16,-5 4-10 0,1 0 0 0,0 7 0 16,-1 1 0-16,-3 7 0 0,3 1 0 0,1-1 0 15,0 1 0-15,-1 3 0 0,5 4 0 0,5-4 0 0,-1 4 0 16,5 5 0-16,0-5 0 0,0 4 0 0,0-4 0 0,8 0 0 15,1-7 0-15,8-5 0 0,-4 1 0 0,9-5 0 16,0-3 0-16,0 0 0 0,4-8 0 0,4-4 0 16,5 0 12-16,0-4-3 0,4-4-1 0,1-8 0 15,-1-3-8-15,5-5 12 0,0-7-12 0,4-4 12 16,-5 0 9-16,1-8 3 0,0 0 0 0,-1-8 0 16,10-7 0-16,-5 0 0 0,5-13 0 0,-1-3 0 15,1 8-24-15,3-4-12 0,-3 0 2 0,4-1 0 16,-14 13 10-16,6-5 0 0,-10 5 0 0,0 3 0 15,-4 9 0-15,-4 10 0 0,-5 5 0 0,0 12 0 0,-13-1 0 0,0 9-8 16,0-1 8-16,0 12 0 0,0 0-8 0,-4 12 8 16,-10 3-8-16,1 5 8 0,-4 7 0 0,-1 4-10 15,1 4 10-15,-1 4 0 0,1 4 0 0,-1 0 0 16,9 8 0-16,-4 7 0 0,0 5 0 0,4 7 8 16,0 0-8-16,1 8 0 0,-6-8 9 0,6 0-9 15,-1-3 8-15,0 7-8 0,-4-4 0 0,4 0 8 16,-4-4-8-16,0 9 0 0,0-9 0 0,0-4-12 15,-1 1 0-15,6-9-758 16,-1-3-152-16</inkml:trace>
        </inkml:traceGroup>
      </inkml:traceGroup>
    </inkml:traceGroup>
    <inkml:traceGroup>
      <inkml:annotationXML>
        <emma:emma xmlns:emma="http://www.w3.org/2003/04/emma" version="1.0">
          <emma:interpretation id="{A6BE84E6-62B2-49EB-9A99-B97CFB247BC2}" emma:medium="tactile" emma:mode="ink">
            <msink:context xmlns:msink="http://schemas.microsoft.com/ink/2010/main" type="paragraph" rotatedBoundingBox="5590,7818 27373,5917 27529,7699 5745,96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C968B1-D4B6-4A29-B039-17CF08BBA03C}" emma:medium="tactile" emma:mode="ink">
              <msink:context xmlns:msink="http://schemas.microsoft.com/ink/2010/main" type="inkBullet" rotatedBoundingBox="5592,7842 6437,7768 6555,9112 5709,9186"/>
            </emma:interpretation>
          </emma:emma>
        </inkml:annotationXML>
        <inkml:trace contextRef="#ctx0" brushRef="#br0" timeOffset="57949.108">-246 7085 403 0,'0'0'36'0,"0"0"-36"0,0 0 0 0,0 0 0 15,0 0 281-15,0 0 50 0,5-8 9 0,-1-3 3 0,5 3-195 0,4 0-40 16,-4 0-7-16,8 4-1 0,1-3-32 0,4 3-5 16,0-4-2-16,0 4 0 0,0-4-23 0,4 4-5 15,9 0-1-15,-4 0 0 0,-1-3-15 0,1 7-3 16,0-8-1-16,-5 0 0 0,5 4-13 0,0 0 8 15,-1 0-8-15,5-3 0 16,-8 3-18-16,-1 0-10 0,0 0-1 0,5 0-1 16,-5 0-160-16,1 4-32 0,-5-4-6 0</inkml:trace>
        <inkml:trace contextRef="#ctx0" brushRef="#br0" timeOffset="58271.215">540 6352 864 0,'0'-23'76'0,"-5"15"-60"0,1-4-16 0,4 0 0 15,0 1 157-15,0-1 29 0,-5 4 6 0,5 0 0 16,0 8-76-16,0 0-16 0,0 0-4 0,0 0 0 15,0 0-48-15,0 0-9 0,0 0-3 0,0 8 0 16,0 8-19-16,0 7-4 0,0 4-1 0,5 9 0 16,-5-1 22-16,0 8 4 0,4 11 1 0,-4 5 0 15,0 3-1-15,-4 0 0 0,-1 9 0 0,-3 7 0 16,-6 0-1-16,6-4 0 0,-5 0 0 0,-5 0 0 0,5 0-29 16,-5-4-8-16,-4 0 0 0,5-7 0 15,-5-5-101-15,4 1-22 0,-4-5-4 0,0-3-850 16</inkml:trace>
      </inkml:traceGroup>
      <inkml:traceGroup>
        <inkml:annotationXML>
          <emma:emma xmlns:emma="http://www.w3.org/2003/04/emma" version="1.0">
            <emma:interpretation id="{29CFCE89-4E07-4C3B-8EC0-AEEF14007E67}" emma:medium="tactile" emma:mode="ink">
              <msink:context xmlns:msink="http://schemas.microsoft.com/ink/2010/main" type="line" rotatedBoundingBox="6232,7762 27373,5917 27529,7699 6388,9544"/>
            </emma:interpretation>
          </emma:emma>
        </inkml:annotationXML>
        <inkml:traceGroup>
          <inkml:annotationXML>
            <emma:emma xmlns:emma="http://www.w3.org/2003/04/emma" version="1.0">
              <emma:interpretation id="{98EB37DD-F55C-4AF8-BC18-46B8780CE68D}" emma:medium="tactile" emma:mode="ink">
                <msink:context xmlns:msink="http://schemas.microsoft.com/ink/2010/main" type="inkWord" rotatedBoundingBox="6285,8369 7249,8285 7322,9117 6358,9201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9206.7851">395 7011 403 0,'13'-4'17'0,"-13"4"5"0,0-8-22 0,4-3 0 16,1 3 0-16,4-4 0 0,-5 8 228 0,-4-4 40 16,4-3 9-16,1-1 2 0,8 4-137 0,-9 4-27 15,5-3-6-15,-5 3-1 0,10-4-57 0,-6 8-12 16,1-4-3-16,4 0 0 0,5 4-6 0,-1 0-2 15,5 0 0-15,0 0 0 0,5 0-28 0,8-8 0 16,4 4 0-16,5-3 0 0,4-5 0 0,5 0 0 16,4-3 0-16,0-1-595 0,0 0-124 15</inkml:trace>
          <inkml:trace contextRef="#ctx0" brushRef="#br0" timeOffset="58647.046">1031 7222 2012 0,'0'0'89'0,"-4"0"19"0,4-4-87 0,0 4-21 16,0 0 0-16,0 0 0 0,0 0-8 0,0 0-7 0,-5 15-1 0,5 9 0 15,-4-1-3-15,-5 4-1 0,-4 1 0 0,8 3 0 16,-3 4 20-16,3 0 0 0,1-4 0 0,-5 1 0 16,9-1 0-16,-4-4 0 0,4-7 0 0,0 3 0 15,4-7 0-15,1-1 0 0,-5-15 0 0,13 4 9 16,4 4 6-16,5-12 1 0,5 0 0 0,-1-8 0 15,5-3 3-15,-1-5 1 0,1-3 0 0,0-1 0 16,-1 1-20-16,1-4 0 0,-9-4 0 0,4 3 0 16,-8-3 12-16,-1 4 4 0,-3-8 2 0,-1 3 0 15,-9 1 29-15,1 0 5 0,-1 4 2 0,-4-1 0 0,-4 1 8 16,4 8 2-16,-5 3 0 0,1 0 0 0,-1 5-21 0,-3-1-4 16,-1 8-1-16,-4 4 0 15,-5 0-90-15,1 4-19 0,-5 8-3 0,0 3-1027 16</inkml:trace>
          <inkml:trace contextRef="#ctx0" brushRef="#br0" timeOffset="60509.6267">1215 7167 460 0,'0'0'41'0,"0"0"-33"0,0 0-8 0,0 0 0 16,0 0 161-16,0 0 31 0,5-8 5 0,-5 8 2 15,0 0-76-15,0 0-15 0,0 0-4 0,0 0 0 16,4-8-36-16,0 1-7 0,-4-1-1 0,0 8-1 16,0 0-37-16,0 0-7 0,-13 4-2 0,4 0 0 15,1-4-13-15,-1 4 9 0,-4-1-9 0,0 5 8 16,-1 4-8-16,-3 4 0 0,4 3 0 0,-5 1-11 16,5 3-90-16,-5 0-19 0,10 1-3 0,-5-1-1 15</inkml:trace>
        </inkml:traceGroup>
        <inkml:traceGroup>
          <inkml:annotationXML>
            <emma:emma xmlns:emma="http://www.w3.org/2003/04/emma" version="1.0">
              <emma:interpretation id="{3117A7C8-9D1B-4F68-9A6E-1E88C7CEE68F}" emma:medium="tactile" emma:mode="ink">
                <msink:context xmlns:msink="http://schemas.microsoft.com/ink/2010/main" type="inkWord" rotatedBoundingBox="8970,7523 14636,7028 14792,8810 9126,930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1588.9329">4326 6637 1792 0,'0'0'40'0,"0"0"8"0,0 0 1 0,13 7 1 0,0 1-40 0,5 4-10 16,-1 4 0-16,1 3 0 0,-5 4 38 0,0 1 6 15,0 3 0-15,-4 0 1 0,0 5 3 0,-5 3 0 16,1 0 0-16,-1 0 0 0,0-4-4 0,-4 8 0 16,-4-8 0-16,4-3 0 0,-4-1-16 0,-1 4-4 15,1-4-1-15,-1-3 0 0,1-9 14 0,4 5 3 16,0-1 1-16,0-3 0 0,0-4-29 0,0-12-12 16,0 0 8-16,0 0-8 0,0 0 12 0,0 0-4 0,0 0 0 0,9-12 0 15,4-7 29-15,0-5 6 0,0 1 1 0,5-8 0 16,-5-5-26-16,0 1-5 0,5-8-1 0,-1 1 0 15,5-1-4-15,5 4-8 0,-6-8 11 0,6 4-11 16,-1 0 0-16,0 8 0 0,5-4-10 0,-5 8 10 16,5 3-120-1,-4 9-17-15,-6 3-3 0,1 9-1 0</inkml:trace>
          <inkml:trace contextRef="#ctx0" brushRef="#br0" timeOffset="61993.9556">5760 6691 1544 0,'14'-15'68'0,"-14"7"15"0,4 0-67 0,-4 0-16 16,-4 0 0-16,-1-3 0 0,1 3 101 0,-5-4 17 15,0 4 3-15,1-3 1 0,-6 7-52 0,1 0-10 16,-4 4-3-16,-1 0 0 0,5 4-27 0,-5 4-6 15,5 3 0-15,0 5-1 0,-13 3-23 0,-1 1 0 16,5 3 0-16,-4 9 0 0,4-1 0 0,5 0 0 16,-1-4 0-16,9 4 0 0,-4 1 0 0,0-5 0 15,4-4 0-15,5 5 0 0,4-9 0 0,0 1 8 16,0-9-8-16,0-11 0 0,4 4 0 0,9 0 9 16,1-12-9-16,-1 1 0 0,9-5 15 0,0-4-4 15,4-3-1-15,-4-5 0 0,4-3-10 0,-4-4 10 0,4-4-10 16,1 0 10-16,-5 0-10 0,0-4 0 0,0 7 0 0,0-3 0 15,-5 4 0-15,-4 4 12 0,0 3-2 0,-4 13 0 16,-9 11-10-16,0 0 0 0,0 0 0 0,9 7 0 16,-5 9 0-16,1 4 0 0,-5 3 0 0,-5 12 0 15,1 4 0-15,4-4-11 0,-4 0 3 0,-1 0 0 16,1 0-31-16,-1 1-5 16,5-9-2-16,-4 4-950 0</inkml:trace>
          <inkml:trace contextRef="#ctx0" brushRef="#br0" timeOffset="62467.7912">6344 6621 1728 0,'0'0'153'0,"0"0"-122"15,0 0-31-15,0 0 0 0,0 0 68 0,9 12 8 16,-9-1 2-16,0 5 0 0,4 0-39 0,-8 3-8 15,4 5-2-15,0-1 0 0,0 4 14 0,0 1 2 16,0-1 1-16,-5 4 0 0,1 0-11 0,4 4-3 16,4 0 0-16,-4 1 0 0,-4-1 0 0,0 0-1 15,-1-12 0-15,5 4 0 0,-4 5-3 0,-1-5-1 16,-3 0 0-16,-1-7 0 0,0-1 10 0,-4-7 3 16,-5 0 0-16,5 3 0 0,9-3-20 0,-5-4-4 15,0-4-1-15,9-4 0 0,-4-4 1 0,-9 0 1 0,4-4 0 0,5-4 0 16,-5-3-6-16,9-1-2 0,0-3 0 0,4-9 0 15,1 1-9-15,-1-8 0 0,0 0 0 0,5-4 8 16,13 0-8-16,-4 4 0 16,8-4 0-16,0 0 0 0,5-4-27 0,4 4 3 0,5-4 0 0,-1 0 0 15,5 4 2-15,9-8 1 0,-5 4 0 0,0 8 0 16,-4 8 1-16,-5 4 1 0,1 7 0 0,-5 4 0 16,-4 4 11-16,-5 5 8 0,-4 6-12 0,0 1 12 15,-9 8 0-15,-4 0 0 0,0 3 0 0,-9 1 0 16,0 7 0-16,0 1 0 0,-5 7 0 0,-4-4 0 15,1 1 20-15,-5 3-3 0,-9-4 0 0,-5 12 0 16,-3-4-17-16,-1-4 0 0,0 1 0 0,-4-5 0 16,4-4-15-16,-4 1-9 0,-4-1-3 0,4-3 0 15,-9-5-161-15,4 5-33 0</inkml:trace>
          <inkml:trace contextRef="#ctx0" brushRef="#br0" timeOffset="62970.0153">7529 5627 1728 0,'0'0'76'0,"0"0"16"0,0-4-73 0,8 8-19 0,-3 3 0 0,3 5 0 16,-8 8 55-16,0 3 7 0,0 0 2 0,0 13 0 16,0 6-52-16,-4 9-12 0,4 0 0 0,-9 11 0 15,5-3 54-15,-5 3 8 0,0 4 2 0,-4 8 0 16,-4 4 0-16,-1-7 0 0,1 3 0 0,-1-4 0 16,0-8-27-16,5-3-5 0,-4-1 0 0,4-3-1 15,-5 0-9-15,5-5-2 0,-5 1 0 0,5 0 0 16,-4-12 10-16,8 4 2 0,-9-8 0 0,5-4 0 15,4-8-20-15,1-7-3 0,-1-4-1 0,4-1 0 16,1-7 4-16,-5-4 0 0,5-4 0 0,-1-7 0 16,1-9-12-16,4-3 8 0,0-5-8 0,4-7 8 0,1 0 4 0,4-4 0 15,4 0 0-15,0-4 0 0,9 0-23 16,-5 12-4-16,5-4-1 0,5 0 0 0,-1 4 16 16,5 0 0-16,-5 11 0 0,-4 4-9 0,0-3 0 0,9 3 0 15,-9 12 0-15,0 4 0 0,-1 4 9 0,-3 4 0 16,-5 0 0-16,5 11 0 0,-5 1 0 0,0 3 0 15,0 1 0-15,-4 3 0 0,0-4 0 0,0 1-8 16,-1-1 8-16,-8-3-12 16,5 3-16-16,-5-3-3 0,4 3-1 0,-4-3 0 15,0-5-182-15,4 5-37 0,5 19-7 0,0-20-2 0</inkml:trace>
          <inkml:trace contextRef="#ctx0" brushRef="#br0" timeOffset="63375.3336">8805 6379 1497 0,'0'-8'133'16,"0"-3"-106"-16,0-5-27 0,-4 8 0 16,-5-3 56-16,5 3 7 0,-9-4 1 0,-1 12 0 0,1 0-11 0,0 4-1 15,-5 4-1-15,5 0 0 0,-4 3-39 0,-1 5-12 16,5 3 8-16,0 5-8 0,0-5 17 0,4 5 0 16,9 7 0-16,0-4 0 0,0 1-1 0,4-5 0 15,5 8 0-15,0 0 0 0,4 1 16 0,-4-5 4 16,4 0 0-16,-4-3 0 0,4 3 16 0,-9-4 3 15,9 5 1-15,-8-9 0 0,-1 4 6 0,-4-3 2 16,-4-1 0-16,-1 1 0 0,1 3-16 0,-9 1-4 16,4-1 0-16,-8-3 0 0,3-1-20 0,-3 1-5 15,-1-1-1-15,1-3 0 0,-1-1-18 0,-8-3 0 16,4 0 8-16,-9-1-8 16,1-3-142-16,-6-4-32 0,-29 0-6 0,-1-12-2 0</inkml:trace>
          <inkml:trace contextRef="#ctx0" brushRef="#br0" timeOffset="61266.6726">3760 6758 1558 0,'0'0'34'0,"0"-4"7"0,4-4 2 0,-4-4 1 0,5-3-35 0,-1 3-9 0,0-4 0 0,1 5 0 16,-5-5 61-16,4 4 11 0,1 1 1 0,-1-5 1 15,0 4-14-15,1-3-4 0,-5 7 0 0,0-4 0 16,0 4-35-16,0-3-7 0,0-1-2 0,-5 8 0 16,5 4 10-16,-13-4 2 0,0 0 0 0,0 0 0 15,-5 4-13-15,-4 4-3 0,-4 0 0 0,-5 8 0 16,5 0-8-16,0 3-11 0,-5 5 3 0,5 7 0 0,-9-4 8 15,4 9-12-15,5-1 12 0,-1 0-12 0,1-4 1 16,4 8 0-16,0-3 0 0,4-1 0 0,5-4-8 0,5 0-1 16,3-3-1-16,1-1 0 15,8 1-12-15,-4-5-3 0,9-7 0 0,-5-4 0 0,-4-8 28 0,13 3 8 16,1 1 0-16,3-8 0 0,1-7 0 0,4-5 17 16,0-3-1-16,8-1-1 0,-3-3 7 0,3-1 2 15,1-3 0-15,4 0 0 0,0-4-12 0,5-1-3 16,-5-3 0-16,0 0 0 0,-4 4-9 0,-5 0 0 15,-4 0 0-15,0 3 0 0,-5 5 0 0,-3 7 0 16,-6 5 0-16,1 3 0 0,-9 8 0 0,0 0 0 16,0 11-12-16,0 9 12 0,-4-1 0 0,-1 9 0 15,-3 3 0-15,3 8 0 0,1 4 0 0,-5 0 0 16,0 7 0-16,-4 5 0 0,0 0 0 0,0 3 0 0,-5 1 0 0,1 7 12 16,-1-8-12-16,-4 1 8 0,0-1-8 0,-4 1 8 15,-5-1 10-15,0-3 2 0,10-8 0 0,-10 4 0 16,-4-9 10-16,0 1 2 0,4-8 1 0,0-3 0 15,5-13 2-15,-5-3 0 0,5-5 0 0,0-3 0 16,4-4 4-16,0-4 1 0,4-8 0 0,1-3 0 16,3-1-1-16,6-4 0 0,-1-3 0 0,9-5 0 15,4-3-11-15,9-8-3 0,5 0 0 0,4 0 0 16,4-4-25-16,5-8 0 0,8 0 0 0,1-3 0 16,-1-1-14-16,1 0 2 0,4 4 0 0,4 1 0 15,0 3-120-15,-4 0-23 0,-4 4-5 0</inkml:trace>
        </inkml:traceGroup>
        <inkml:traceGroup>
          <inkml:annotationXML>
            <emma:emma xmlns:emma="http://www.w3.org/2003/04/emma" version="1.0">
              <emma:interpretation id="{DB2859B2-1B37-4599-B436-F88147252D6F}" emma:medium="tactile" emma:mode="ink">
                <msink:context xmlns:msink="http://schemas.microsoft.com/ink/2010/main" type="inkWord" rotatedBoundingBox="15978,7151 18383,6941 18494,8211 16089,842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0060.8097">11205 6391 1148 0,'0'0'51'0,"0"0"10"0,0 0-49 0,0 0-12 16,0-12 0-16,4 4 0 0,-4 8 19 0,0-11 1 15,0 11 0-15,5-12 0 0,-5 0 60 0,9 1 13 0,-5 3 3 16,-4 8 0-16,4-8-16 0,-4 8-4 0,0 0 0 0,0 0 0 16,0 0-3-16,0 0-1 0,0 0 0 0,-4 16 0 15,4-1-12-15,0 9-4 0,-9-1 0 0,0 4 0 16,5 8-3-16,-5-3-1 0,1-1 0 0,-1 4 0 16,4-8-41-16,1 4-11 0,4-3 0 0,-4-9 0 15,4 1 8-15,0-9 0 0,0-3 0 0,0-8 0 16,8 12-8-16,-8-12 0 0,9 0 0 0,0 0 0 15,4-8 17-15,0 0-1 0,5-7-1 0,-5-5 0 16,0 1-6-16,0-5-1 0,0-3 0 0,5 0 0 16,-5-1-8-16,0 1 0 0,5-4 0 0,-1 4 0 15,1-1 0-15,-5 9 0 0,5-1 0 0,-1 9 0 16,1 3 0-16,-5 4 0 0,0 4 0 0,0 8 0 0,0 3 0 16,-4 5 8-16,0 7-8 0,-5 9 8 0,5-5-8 15,0 0 0-15,-5 4 0 0,1 5-11 0,-1-1 11 0,5 0 0 16,0-4 8-16,-5-4-8 0,0 1 0 0,1-9 0 15,4-3 0-15,-5-5 0 0,0 1 0 0,1-4 0 16,-1-8 0-16,9 0 0 0,-4-4 11 0,4 0-3 16,-4-4 0-16,8-3 0 0,1-1 10 0,0-4 2 15,-1-3 0-15,1-5 0 0,-1 1-7 0,-4-8-1 16,5-4 0-16,-5-4 0 0,5-4-3 0,-1-4-1 16,1-8 0-16,-1-3 0 0,1-1-8 0,-1 1 8 15,1-8-8-15,-1-9 8 0,1 1 4 0,0 16 0 16,-5-1 0-16,4 1 0 0,1-1-12 0,-1 5-11 0,1 3 3 15,4 4 0-15,-9 8 8 0,5-4 0 16,-5 12 0-16,-4 4 0 0,-1 7 12 0,-3 9 4 0,-1 3 0 16,-4 8 1-16,0 0-17 0,0 0 0 0,-4 19 0 0,-5 1 0 15,0 3-12-15,0 9-5 0,-4-1-2 0,4 8 0 16,1 8 19-16,-1-1 0 0,0 1 0 0,5-4 0 16,-1 4 16-16,5 4 1 0,-4-5 0 0,4 5 0 15,0-4-27-15,0 3-6 0,4-3 0 0,1 8-1 16,-5-4 17-16,4-5 0 0,5 1 0 0,0-8 0 15,-9 0-26-15,4-12-2 16,0 1 0-16,1-5-790 0,-5-7-158 0</inkml:trace>
          <inkml:trace contextRef="#ctx0" brushRef="#br0" timeOffset="70372.2637">11626 5794 1796 0,'0'0'40'0,"0"0"8"0,0 0 1 0,0-7 1 0,0-1-40 0,5-4-10 15,-1 4 0-15,-4 8 0 0,0 0 77 0,9-8 14 16,4-3 2-16,4 3 1 0,5 4-25 0,0-4-5 16,5 8 0-16,3-8-1 0,5 1-23 0,9-1-4 15,9 0 0-15,0 0-1 0,-1-3-35 0,5-1 0 0,0 0-12 16,5 4 3 0,-1 4-134-16,-4-3-26 0,57-5-6 0,-39 4-1 0</inkml:trace>
          <inkml:trace contextRef="#ctx0" brushRef="#br0" timeOffset="69284.9212">10415 5709 576 0,'49'-20'25'0,"-49"20"6"0,0 0-31 0,0 0 0 0,8-12 0 0,-8 12 0 16,0-15 181-16,0 15 31 0,0-12 5 0,0 12 2 16,0 0-132-16,0-8-27 0,-4 4-4 0,4 4-2 15,0 0-26-15,-4-7-4 0,-1 3-2 0,5 4 0 16,0 0-5-16,0 0-1 0,-4 0 0 0,4 0 0 16,-5-4 16-16,5 4 4 0,0 0 0 0,0 0 0 15,0 0-11-15,0 0-1 0,0 0-1 0,0 0 0 16,0 0 8-16,0 0 1 0,0 0 1 0,0 0 0 15,0 0-10-15,0 0-3 0,0 11 0 0,-4 1 0 16,4 4-6-16,-4 11-2 0,-5 4 0 0,5-3 0 16,-5 11 26-16,0 3 5 0,0 5 1 0,-4 4 0 15,0 0-15-15,4 7-2 0,-8-3-1 0,-1 19 0 0,5-8-15 16,-5-7-3-16,9-1-8 0,-4-3 12 0,5-5 12 16,-6-3 3-16,10-4 0 0,-5 0 0 0,0-12-14 0,5 0-2 15,-5-7-1-15,5-5 0 0,-5 1 2 0,5-9 1 16,-1-3 0-16,1 0 0 0,0 0 10 0,4-8 1 15,0 0 1-15,0 0 0 0,0 0-10 0,0 0-3 16,-14 0 0-16,10-8 0 0,0 0-2 0,4 0-1 16,0-3 0-16,4-9 0 0,0 1-9 0,1-5 8 15,4 1-8-15,4-4 8 0,4 3-8 0,1-3-9 16,-5-4 9-16,9-4-13 0,0 3 1 0,4-3 1 16,1 4 0-16,3 8 0 15,-3-1-16-15,3 9-3 0,-3-1-1 0,3 1 0 0,-3 3 19 0,-1 8 3 16,0 0 1-16,1 0 0 0,-5 4-4 0,-1 4 0 15,-3 4 0-15,0 0 0 0,-1 3 12 0,-4 1-8 0,5 4 8 0,-9-1-8 16,-5 1-2-16,0 3 0 0,-4-3 0 16,5 3 0-16,-10 1 10 0,1-1 0 0,0-3 0 0,-5 0 0 15,0 3 0-15,-4-3 14 0,4 3-2 0,-8 1 0 16,-1-5-1-16,-4 1-1 0,-4 0 0 0,-1 3 0 16,-3 1-10-16,-1-5 10 0,-8 1-10 0,-1 3 10 15,5-3-10-15,4-1-17 0,1-3 4 0,3 0 1 16,5-4-146-16,9-1-29 0,4-3-5 15</inkml:trace>
        </inkml:traceGroup>
        <inkml:traceGroup>
          <inkml:annotationXML>
            <emma:emma xmlns:emma="http://www.w3.org/2003/04/emma" version="1.0">
              <emma:interpretation id="{2593B0A5-062F-41B2-A8AE-014F75C895EA}" emma:medium="tactile" emma:mode="ink">
                <msink:context xmlns:msink="http://schemas.microsoft.com/ink/2010/main" type="inkWord" rotatedBoundingBox="19688,6608 25609,6091 25758,7790 19836,830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71424.2125">14452 6067 1206 0,'17'-11'53'0,"-17"11"11"0,0-8-51 0,-4-4-13 16,4 0 0-16,-5 1 0 0,1-1 80 0,0 0 12 15,-5-7 4-15,0 3 0 0,5 5-41 0,-5-1-8 16,-4 4-2-16,0-4 0 0,-1 1-9 0,1 3-3 15,0 0 0-15,-9 4 0 0,5 4-19 0,-1 4-4 16,-8 4-1-16,8 0 0 0,-4 3 7 0,-4 9 0 16,4 3 1-16,-4 5 0 0,-1 7-6 0,-3-4-2 15,3 8 0-15,-3 8 0 0,3-5-9 0,1-3 0 0,0 4 0 16,4-4 0-16,13 0 17 0,0-4 2 0,0-3 0 16,1-1 0-16,3-8-19 0,10-7 0 0,-1-4 8 0,0-1-8 15,1-3 15-15,4-4-1 0,12-8 0 0,1-4 0 16,0-3 14-16,5-5 2 0,12 0 1 0,1-7 0 15,4-4-19-15,-5-1-3 0,-4-7-1 0,5 0 0 16,3 0-8-16,-12-4 10 0,-9-8-10 0,0-3 10 16,9-9-10-16,-5 1 0 0,0-9 9 0,-4 1-9 15,0-4-10-15,0 4-6 0,5-5-2 0,-1 1 0 16,-9 4 18-16,1 3-10 0,0 5 10 0,3-1-8 16,-7 5 8-16,-6 7-10 0,1 4 10 0,0 4-10 15,0 4 10-15,-5 8 12 0,-4 3-2 0,0 1-1 16,0 3-1-16,0 9-8 0,-4-1 12 0,-1 4-4 0,5 8-8 0,0 0-9 15,0 0 9-15,0 0-13 0,-8 4 13 0,-1 4 0 16,4 4 0-16,1 3 0 0,-5-3 0 0,5 7 0 16,-1 1 0-16,1 11 0 0,0 8 0 0,-1 4 0 15,-3 0 0-15,3 8 0 0,1-1 34 0,-1 1 10 16,-8 4 1-16,0-1 1 0,4 1-17 0,0 3-3 16,1 1-1-16,-5 3 0 0,-1-7-14 0,10 3-3 15,0-7-8-15,-1 0 12 0,-4-8-12 0,1 3 8 16,12-7-8-16,-4 0 0 15,-4-4-61-15,4-3-19 0,4-1-3 0,5-4-935 0</inkml:trace>
          <inkml:trace contextRef="#ctx0" brushRef="#br0" timeOffset="71650.011">14807 6157 1382 0,'18'-20'61'0,"-10"17"13"0,-8-5-59 0,0 8-15 0,9-4 0 0,0 0 0 16,-9 4 162-16,4 8 30 0,1 0 5 0,-1 3 2 15,-4 5-127-15,0-4-24 0,0 7-6 0,-4 1-1 16,8-1-5-16,-4 4-2 0,-4 1 0 0,-1-5 0 16,5 5-18-16,-4-5-4 0,4 1-1 0,-9-1 0 15,5-7-108-15,-1 0-22 0,5-12-4 0,0 0-1 16</inkml:trace>
          <inkml:trace contextRef="#ctx0" brushRef="#br0" timeOffset="71800.8018">15031 5599 1958 0,'-27'-7'43'0,"23"-1"9"0,4 0 1 0,4 0 3 0,5 4-45 0,-9 4-11 15,-9-8 0-15,9 8-868 0</inkml:trace>
          <inkml:trace contextRef="#ctx0" brushRef="#br0" timeOffset="72212.502">15654 5783 1324 0,'0'0'118'0,"9"-12"-94"0,4 0-24 0,0-3 0 16,0-5 72-16,0 1 11 0,-4-1 1 0,8-3 1 15,1 3 5-15,-5 1 1 0,-4-1 0 0,0-3 0 16,-5-1-30-16,1 5-5 0,-1-4-2 0,0-1 0 16,-8 1-29-16,4-5-5 0,-4 1-2 0,4 0 0 15,-5-8-18-15,5 4-9 0,0-5 1 0,0 1 0 16,5 4 19-16,-1-4 4 0,0 4 1 0,1 4 0 0,3 3-16 0,-3 1 0 15,-5 3 0-15,9 5 0 0,-5-1 0 0,-4 16 0 16,0 0 0-16,0 0 0 0,0-8-8 0,0 8 8 16,0 0 0-16,0 0 0 0,-9 8-16 0,5 4 4 15,-1 7 1-15,-3 5 0 0,3-1 11 0,-3 4 0 16,3 8 0-16,-4 4 0 0,1 0 20 0,-6 4 7 16,-3 4 1-16,4 0 0 0,4 4 6 0,-4-5 2 15,4 5 0-15,-4 0 0 0,0 3 11 0,0 5 2 16,4 3 1-16,0 9 0 0,0-5-21 0,5 4-4 15,4-4-1-15,0 1 0 0,-5-1-24 0,5 0-11 16,-4 4 1-16,-5-3 0 0,-4-9 19 0,0-7 4 16,0 0 1-16,-5-9 0 15,1-3-138-15,-5-11-28 0,0-1-6 0</inkml:trace>
          <inkml:trace contextRef="#ctx0" brushRef="#br0" timeOffset="72355.6375">15505 5997 1958 0,'0'0'43'0,"13"-4"9"0,4 0 1 0,5 0 3 0,0 1-45 0,4 3-11 0,1 0 0 0,-5 3-578 16,0 1-118-16</inkml:trace>
          <inkml:trace contextRef="#ctx0" brushRef="#br0" timeOffset="72932.4604">16000 6063 2235 0,'0'0'49'0,"0"0"11"0,5-7 1 0,8 3 2 0,-13 4-51 0,9 0-12 16,-1 0 0-16,6 0 0 0,-1-4 0 0,4 4-18 15,1-4 4-15,8 4 1 16,1-4-71-16,3 0-13 0</inkml:trace>
          <inkml:trace contextRef="#ctx0" brushRef="#br0" timeOffset="72764.585">16119 5997 1497 0,'9'-8'32'0,"4"1"8"0,0-5 0 0,0 0 4 0,0-3-36 0,5-1-8 15,-1 0 0-15,10-7 0 0,-10 0 104 0,1-9 20 16,4 5 3-16,0-4 1 0,4 0-52 0,-9-1-9 15,1 5-3-15,0-8 0 0,-1 0-51 0,-4 0-13 16,0 0 0-16,-4-4 0 0,0-4 54 0,-5 0 8 16,1-4 2-16,4 4 0 0,-9 4-52 0,4-4-12 15,0 4 0-15,1 4 0 0,-1 4 0 0,-4 4 0 16,0-1 0-16,0 5 0 0,0 11 0 0,-4-3 0 16,4 3 0-16,-5 4 0 0,5 8 0 0,0 0 0 15,0 0 0-15,0 0 0 0,0 0 0 0,-4 8 0 0,-9 4 0 16,4 7 0-16,0 9 0 0,0-1 0 0,1 0 0 15,-1 4 0-15,-4 1 0 0,4 7 0 0,0-4 0 0,-4 8 0 16,-9-4 0-16,5 7 0 0,-5-3 0 0,4 8 0 16,5-8 0-16,-5 8 0 0,5 3 0 0,-4 9 0 15,8-5 0-15,0 1 0 0,5 3 0 0,-1 0 0 16,5 1 0-16,-4-5 0 0,4-3 0 0,0-5 0 16,0-3 0-16,-4-4 0 0,4-8 0 0,-5 0-714 15,1-7-146-15</inkml:trace>
          <inkml:trace contextRef="#ctx0" brushRef="#br0" timeOffset="73296.6974">16799 6017 1152 0,'13'-4'102'0,"0"-4"-82"0,5 0-20 0,-1 4 0 16,5 0 81-16,0 0 12 0,4-3 3 0,1-5 0 16,-5 4-2-16,0-4 0 0,0-3 0 0,0 3 0 15,-5 0-48-15,1-3-10 0,-1 3-1 0,-4-3-1 16,0 3-6-16,-4-4-2 0,-4 5 0 0,-1-1 0 16,5-8 10-16,-9 1 3 0,-9-1 0 0,9 5 0 15,-4-1-6-15,4 4-1 0,-9 1 0 0,0 3 0 16,-4 4-12-16,4 4-4 0,-4-4 0 0,-5 8 0 15,5-4-16-15,0 12 10 0,4-4-10 0,-4 11 8 0,-9 1 3 0,5-1 0 16,8 1 0-16,-4-1 0 0,0 4-11 16,4 1 0-16,0 3 0 0,9-7 0 15,-4 3 0-15,-1 0 0 0,1 1 0 0,4-5 0 0,0 9 0 0,0-9 0 16,0 4 0-16,0 5 0 16,0-1-152-16,4-4-32 0,-4 20-6 0,0-43-2 0</inkml:trace>
          <inkml:trace contextRef="#ctx0" brushRef="#br0" timeOffset="73544.2706">17448 5666 2199 0,'0'0'48'0,"0"0"11"0,13 7 1 0,-8 5 2 0,8 4-50 0,-9-1-12 15,5 1 0-15,0 3 0 0,0 1 37 0,-5-1 5 0,0 1 1 0,5 3 0 16,-9 1-7-16,4 3-2 0,-4-4 0 0,0 1 0 15,-4-5-19-15,4 1-4 0,-4-5-1 0,4-3 0 16,0 4 6-16,0-5 0 0,0-11 1 0,0 12 0 16,0-12 3-16,0 0 1 0,0 0 0 0,0 0 0 15,0 0 7-15,8 0 0 0,1-4 1 0,0-4 0 16,0-7 5-16,4-5 1 0,5 1 0 0,-1-1 0 16,-4-7-27-16,9 0-8 0,0-4 0 0,4-1 0 15,5 1 0-15,-5 0 0 0,10-4 0 0,-1 0 0 16,0 7-53-16,0-3-8 0,-4 8-2 15,-1-1-751-15,1 9-150 0</inkml:trace>
          <inkml:trace contextRef="#ctx0" brushRef="#br0" timeOffset="73849.5424">18304 5880 1497 0,'30'-4'66'0,"-21"0"14"0,4-7-64 0,5 3-16 15,4 0 0-15,4-4 0 0,0 5 112 0,-4-9 20 16,5 0 3-16,3 1 1 0,-3-1-44 0,-1 1-9 16,-4-1-2-16,4-4 0 0,-4 5-45 0,-4-5-8 15,-1 1-3-15,1-1 0 0,-1 5-9 0,-3-1-1 16,3-3-1-16,-8 7 0 0,0-4-1 0,-5 9 0 16,-4 7 0-16,0 0 0 0,-4-8 31 0,4 8 5 15,-5-8 2-15,-3 12 0 0,-6 0-41 0,1 0-10 16,-9 7 0-16,5 5 0 0,-1 0 0 0,-8-1 0 0,4 9 0 15,0-1 0-15,0 0 0 0,0 1 0 0,5-1 0 0,-1 4 0 16,5 1 0-16,4-1 0 0,5 4 0 0,-1 0 0 16,5-3 0-16,0 3 0 0,0-4 0 0,5 1-783 15,8-1-158-15</inkml:trace>
          <inkml:trace contextRef="#ctx0" brushRef="#br0" timeOffset="74199.8297">19137 5712 2217 0,'13'-19'98'0,"-4"11"21"0,4 4-95 0,1-4-24 16,-6 8 0-16,1 0 0 0,0 4 49 0,4 0 6 15,-4 4 1-15,0 4 0 0,-1-1 6 0,5 5 2 16,1 4 0-16,-6-1 0 0,1 8-54 0,0-3-10 16,-5 3 0-16,1 0 0 0,-1-7 0 0,1 7 0 15,-5-3 0-15,4-5 0 0,0-3 0 0,-4-1 0 16,0 1 0-16,0-4 0 0,0-1 0 0,0-11 0 15,0 12 0-15,0-12 0 0,0 0 23 0,0 0 0 16,0 0 0-16,0 0 0 0,13-4 0 0,1-8 0 16,3-7 0-16,1-1 0 0,-1 1-14 0,1-8-9 15,8-5 12-15,0 5-12 0,1-4 16 0,-1 4-3 16,0-9-1-16,1 9 0 0,-1 8-12 0,-4-1 0 16,-4 5 0-16,-5-1-10 0,4 8 25 0,-4 4 5 15,-13 4 0-15,0 0 1 0,5 12-30 0,-1 4-7 16,1-1 0-16,-5 9-1 0,0-1 30 0,4 0 7 0,0 5 0 15,1 3 1-15,-5 0-21 0,0 0-12 0,4 0 2 16,9 1 0 0,5-1-154-16,-5-8-32 0,22 24-5 0,0-20-2 0</inkml:trace>
        </inkml:traceGroup>
        <inkml:traceGroup>
          <inkml:annotationXML>
            <emma:emma xmlns:emma="http://www.w3.org/2003/04/emma" version="1.0">
              <emma:interpretation id="{2AD7B310-8573-45DA-B767-84179C9E73C4}" emma:medium="tactile" emma:mode="ink">
                <msink:context xmlns:msink="http://schemas.microsoft.com/ink/2010/main" type="inkWord" rotatedBoundingBox="26330,6500 27416,6405 27519,7589 26433,7684"/>
              </emma:interpretation>
              <emma:one-of disjunction-type="recognition" id="oneOf15">
                <emma:interpretation id="interp19" emma:lang="" emma:confidence="0">
                  <emma:literal>,</emma:literal>
                </emma:interpretation>
                <emma:interpretation id="interp20" emma:lang="" emma:confidence="0">
                  <emma:literal>.</emma:literal>
                </emma:interpretation>
                <emma:interpretation id="interp21" emma:lang="" emma:confidence="0">
                  <emma:literal>'</emma:literal>
                </emma:interpretation>
                <emma:interpretation id="interp22" emma:lang="" emma:confidence="0">
                  <emma:literal>)</emma:literal>
                </emma:interpretation>
                <emma:interpretation id="interp23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74846.0216">21015 4971 1209 0,'13'-3'108'16,"0"-5"-87"-16,5 0-21 0,-1 0 0 15,-8 4 120-15,4 0 19 0,1 0 4 0,-10 1 1 0,5 3-8 0,-9 0 0 16,0 0-1-16,0 0 0 0,0 11-63 0,0 9-12 16,0-5-2-16,0 9-1 0,-5 7-15 0,5 4-3 15,0 4-1-15,-4 4 0 0,4 0-3 0,0 4-1 16,0-1 0-16,-4 5 0 0,4 0-6 0,0 3-2 15,0-3 0-15,-9 4 0 0,0-1-14 0,0 1-4 16,0 0 0-16,-4 3 0 0,-4-3-8 0,4-5 0 16,-1 1 0-16,1 4 0 15,-4-5-83-15,4-7-21 0,-5-4-5 0,5-12-1027 0</inkml:trace>
          <inkml:trace contextRef="#ctx0" brushRef="#br0" timeOffset="74532.284">20471 5459 1267 0,'0'0'56'0,"0"0"12"0,0 0-55 0,0 0-13 16,0 0 0-16,0 0 0 0,-4-4 105 0,4 4 19 15,0 0 3-15,0 0 1 0,0 0 0 0,0 0 0 16,0-4 0-16,8 0 0 0,6-4-59 0,7 1-11 16,6 3-2-16,3-4-1 0,6 4-6 0,7-4-1 15,6 0 0-15,-5 1 0 0,8-1-18 0,10-4-4 16,-1 4-1-16,5 1 0 0,4-1 31 0,-4 0 7 16,-9-4 1-16,18 1 0 15,-14 3-76-15,-4 0-16 0,-9-4-2 0,-4 8-1 16,-13 0-53-16,-5 1-10 0,-8-1-2 0,-5 8-1038 0</inkml:trace>
        </inkml:traceGroup>
      </inkml:traceGroup>
    </inkml:traceGroup>
    <inkml:traceGroup>
      <inkml:annotationXML>
        <emma:emma xmlns:emma="http://www.w3.org/2003/04/emma" version="1.0">
          <emma:interpretation id="{A5AB5F71-A5E5-44A6-9C06-86FE214D5357}" emma:medium="tactile" emma:mode="ink">
            <msink:context xmlns:msink="http://schemas.microsoft.com/ink/2010/main" type="paragraph" rotatedBoundingBox="5972,10035 27127,9044 27199,10574 6044,115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C2F759-7D75-461C-A73E-428D2955FAA1}" emma:medium="tactile" emma:mode="ink">
              <msink:context xmlns:msink="http://schemas.microsoft.com/ink/2010/main" type="line" rotatedBoundingBox="5972,10035 27127,9044 27199,10574 6044,11565"/>
            </emma:interpretation>
          </emma:emma>
        </inkml:annotationXML>
        <inkml:traceGroup>
          <inkml:annotationXML>
            <emma:emma xmlns:emma="http://www.w3.org/2003/04/emma" version="1.0">
              <emma:interpretation id="{760F52FB-EBC5-4749-8313-549B11D5B9A1}" emma:medium="tactile" emma:mode="ink">
                <msink:context xmlns:msink="http://schemas.microsoft.com/ink/2010/main" type="inkWord" rotatedBoundingBox="5977,10137 8273,10029 8340,11457 6044,11565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8352.3127">1369 9238 748 0,'0'0'33'0,"0"0"7"0,0 0-32 0,0 0-8 15,4 15 0-15,1 1 0 0,-5-4 143 0,8 7 26 16,1 5 6-16,4-1 1 0,0 4-88 0,1 5-16 16,-1-1-4-16,0 0-1 0,0-4-9 0,0 1-2 15,-4-1 0-15,-5 0 0 0,5 0 0 0,-9-3 0 16,0-1 0-16,-4 1 0 0,-1-1-21 0,1-7-5 16,-5-1-1-16,-4 1 0 0,9-8-1 0,-5-1 0 15,9-7 0-15,0 0 0 0,-9-3 2 0,0-1 0 16,5-8 0-16,-5-4 0 0,5-3 7 0,-1-5 2 15,5-3 0-15,0 0 0 0,5-4-20 0,-1-1-4 16,5-7-1-16,4 0 0 0,5-3-14 0,-1-1 0 16,1 4 0-16,8-4 0 0,0 8 0 0,5 0-15 15,-5 7 2-15,1 5 0 16,-1 7-142-16,0 1-28 0,1-1-5 0</inkml:trace>
          <inkml:trace contextRef="#ctx0" brushRef="#br0" timeOffset="78706.1591">2163 9261 1612 0,'0'0'144'0,"-5"0"-116"0,-8 4-28 0,5 0 0 16,8-4 20-16,-9 8-3 0,0 0 0 0,0 3 0 16,-4 1 2-16,4 0 0 0,5 3 0 0,0 5 0 15,-5-1-9-15,0 1-2 0,5-1 0 0,4 5 0 16,0-1 15-16,0-3 2 0,0 3 1 0,0 0 0 15,8-3-1-15,-3 3 0 0,-1-7 0 0,5 3 0 16,4-7-7-16,5 4-2 0,-5-8 0 0,4-1 0 0,1-3 0 0,-1-4 0 16,1-4 0-16,0-3 0 0,3-5-4 0,-3 0 0 15,4 0-1-15,-5-7 0 0,5-1-11 0,-4 1 0 16,-5-4 0-16,0-5 0 0,0-3 10 0,-4 0-10 16,0-4 12-16,0 0-12 0,-5 0 11 0,-4-1-11 15,0 5 10-15,-4 8-10 0,-1 3 0 0,-3 5 8 16,-1 3-8-16,-4 4 0 0,0-3 16 0,-1 11 0 15,-3 0 0-15,-1 3 0 0,-4 9-16 0,5 0 8 16,-1 0-8-16,1 7 0 16,-1 1-38-16,5 3-14 0,-5 0-2 0,5 5-880 0</inkml:trace>
          <inkml:trace contextRef="#ctx0" brushRef="#br0" timeOffset="78022.911">158 9725 1152 0,'-18'-4'102'0,"18"4"-82"16,-4-3-20-16,0-5 0 0,-1 0 69 0,1-4 10 16,4 1 1-16,4-1 1 0,1 0 27 0,3-3 6 15,1-1 1-15,4-4 0 0,5 1-43 0,8-1-9 16,0 1-2-16,5-4 0 0,9 3-33 0,-1-3-8 16,1 3 0-16,8 5-1 0,-9-1-19 0,10 0 0 0,-5 1 0 0,4-1 0 31,-4 1-57-31,4 3-6 0,0 0-1 0</inkml:trace>
          <inkml:trace contextRef="#ctx0" brushRef="#br0" timeOffset="77812.2627">513 9250 403 0,'0'0'36'0,"0"0"-36"16,0 0 0-16,0 0 0 0,0 0 86 0,0 0 10 15,13-12 3-15,5 4 0 0,-5-4 6 0,5-3 2 16,-10-1 0-16,10-3 0 0,4-5-53 0,0 5-10 16,-5-9-3-16,5 5 0 0,-8-4-17 0,7 3-3 15,-3 1-1-15,0-4 0 0,-10 3-20 0,1-3 0 16,4 7 0-16,-4-3 0 0,-5 0 0 0,1 3 0 16,-5-3 0-16,4 3 0 0,1 1 0 0,-5-5 0 15,-9 9 0-15,4-5 0 0,5 1 22 0,0 3 0 0,-4-3 0 16,-5-1 0-16,5 8 16 0,0 1 3 0,-1-1 1 0,1 4 0 15,-5 4-26-15,9 4-4 0,0 0-2 0,0 0 0 16,0 0 7-16,0 0 2 0,-4 8 0 0,4 8 0 16,-9-1 5-16,0 9 0 0,0-1 1 0,0 8 0 15,5-3 4-15,-5 7 1 0,1 0 0 0,3 12 0 16,1-1 11-16,-1 1 3 0,-3 12 0 0,3-1 0 16,1 5-10-16,4-1-2 0,4 0 0 0,-4 1 0 15,5-5 0-15,-5 5-1 0,8-9 0 0,1 5 0 16,-4-1-23-16,-1-3-8 0,0-4 0 0,1 3 0 15,-10-3 8-15,5-4-8 0,-8-1 0 0,-1-3 9 16,4-4-141-16,-3-4-29 0</inkml:trace>
        </inkml:traceGroup>
        <inkml:traceGroup>
          <inkml:annotationXML>
            <emma:emma xmlns:emma="http://www.w3.org/2003/04/emma" version="1.0">
              <emma:interpretation id="{8F778F83-1B37-4B04-9542-EE35478434CE}" emma:medium="tactile" emma:mode="ink">
                <msink:context xmlns:msink="http://schemas.microsoft.com/ink/2010/main" type="inkWord" rotatedBoundingBox="9035,10366 10185,10312 10216,10968 9066,11022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9276.0344">3132 8860 1440 0,'0'0'128'0,"0"0"-103"0,0 0-25 0,9 7 0 16,0 1 51-16,0 8 5 0,-5 3 0 0,5 1 1 16,-5 7-7-16,5 4-2 0,-4 8 0 0,-5 0 0 15,0 8-26-15,0-4-6 0,0 0 0 0,0 4-1 16,0-8-5-16,0 0-1 0,-5-8 0 0,5 4 0 15,0-8 15-15,0-3 2 0,0-5 1 0,0-3 0 16,0-5 17-16,0 1 3 0,0-12 1 0,0 0 0 16,0 0-2-16,0 0 0 0,0 0 0 0,0 0 0 0,5-12 6 0,-1-3 0 15,0-1 1-15,1-3 0 0,-1-9-29 0,0 1-7 16,5-4-1-16,0-4 0 0,-5 0-16 0,10-4 0 16,3 4 0-16,-4 0 0 0,5-1 0 0,4 5 0 15,0 4 0-15,4 4 0 0,-8 3 0 0,8 4 0 16,-4 5 0-16,4 3-9 0,0 0 9 0,1 8-10 15,-1 0 10-15,0 8-10 0,5 0 10 0,0 7 0 16,0 5 0-16,-1 3 0 0,-3 8 0 0,-10 1-10 16,5-1 10-16,-4 4-13 0,-1 4 13 0,-4-4 0 15,-4 4 0-15,-5-8 0 0,5 0 0 0,-4-3 0 16,-1-5 0-16,-4-3 0 0,0-1 9 0,0-7-9 16,0-4 0-16,0-8 9 0,0 0-1 0,0 0-8 15,0 0 12-15,0-8-4 0,0-12 1 0,0 1 0 16,0-8 0-16,0-5 0 0,4-3-9 0,5-4 0 0,-4-4 0 0,8-3 0 15,0-1 0-15,0-4 0 0,9 0 0 0,0 1 0 16,0 7-10-16,4 0 10 0,-4 8 0 0,4 4-9 16,1 7 9-16,-1 9 0 0,-8 7 0 0,-1 4 0 15,1 8-8-15,-1 4 8 0,-4 7-8 0,1 5 8 16,-1 3 0-16,-4 4 0 0,-1 5 0 0,1-1 0 16,-4 4 0-16,3 0 0 0,1-4 12 0,4 4-4 15,-4 0-8-15,0 0-16 0,4 1 4 0,-4-1-752 16,4-4-151-16</inkml:trace>
        </inkml:traceGroup>
        <inkml:traceGroup>
          <inkml:annotationXML>
            <emma:emma xmlns:emma="http://www.w3.org/2003/04/emma" version="1.0">
              <emma:interpretation id="{D86C0791-83C1-4E30-880A-99ACAC26F155}" emma:medium="tactile" emma:mode="ink">
                <msink:context xmlns:msink="http://schemas.microsoft.com/ink/2010/main" type="inkWord" rotatedBoundingBox="12066,9903 14061,9809 14120,11065 12125,11159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0344.3961">6344 8704 1177 0,'-4'-20'52'0,"4"20"11"16,0-8-51-16,0-3-12 0,-5 3 0 0,5-4 0 0,0 4 94 0,0-3 16 15,5 3 3-15,-5-4 1 0,4 4-37 0,-4 0-7 16,0 8-2-16,0 0 0 0,0 0-12 0,0 0-4 15,9 8 0-15,-5 8 0 0,5-1-15 0,-5 9-3 16,-8 3-1-16,8 4 0 0,-4 8-3 0,0 4-1 16,-4 0 0-16,4 8 0 0,-4 3 0 0,-1 1 0 15,1 0 0-15,-5-1 0 0,5 1 13 0,-1-4 2 16,1-5 1-16,-1 1 0 0,1-8-15 0,0 0-3 16,-1-4-1-16,1 0 0 0,-1-7 4 0,1-1 1 15,0-8 0-15,-1 1 0 0,5-1-19 0,-8-3-3 16,3 0-1-16,1-5 0 0,8 1-8 0,-8-4-11 15,-1 4 3-15,5-12 0 16,-8 3-44-16,8-3-9 0,0 0-2 0,0 0 0 16,-14 4-105-16,1-8-22 0,9 4-4 0,-5-11-1 0</inkml:trace>
          <inkml:trace contextRef="#ctx0" brushRef="#br0" timeOffset="80644.6969">6212 8774 1152 0,'0'-12'102'16,"0"-4"-82"-16,5 1-20 0,3-5 0 15,1-3 111-15,4 3 17 0,5-3 4 0,0 0 1 16,8-1-47-16,0 1-10 0,5-4-1 0,4-1-1 16,0 5-34-16,0-1-8 0,5 1 0 0,-5 4-1 0,9-1-11 0,-5 4-3 15,5 5 0-15,0-1 0 0,0 4-2 0,-5 8-1 16,-12 8 0-16,3 0 0 0,1 4-5 0,0 7-1 15,-9 1 0-15,-9 11 0 0,0 0 17 0,-9 4 3 16,-4 4 1-16,-8 0 0 0,-6 4 2 0,-3-4 0 16,-1 0 0-16,-4 0 0 0,-4 0 2 0,-9-4 1 15,0 0 0-15,0-4 0 0,-5 1-25 0,5-1-9 16,-9-8 0-16,9 4 9 0,-4-7-9 0,8-4 0 16,-4-5 0-16,0-3 0 15,8 0-74-15,6-8-20 0,-1-4-4 0,8 0-584 16,1-4-117-16</inkml:trace>
          <inkml:trace contextRef="#ctx0" brushRef="#br0" timeOffset="81042.5127">7059 8840 1558 0,'-9'-12'69'0,"9"12"15"0,0 0-68 0,0 0-16 0,0 0 0 0,0 0 0 16,0 0 66-16,0 0 10 0,9 0 1 0,4 4 1 15,0 0-37-15,1 4-7 0,-6 4-2 0,5-1 0 16,5 5 2-16,-5 3 0 0,0 5 0 0,1 3 0 0,-1 0 7 0,-5 1 2 16,1 3 0-16,0 0 0 0,-5 0-7 0,1 1 0 15,-1-1-1-15,-4 0 0 0,-4-4 1 0,4-3 0 16,-5-1 0-16,1-7 0 0,0-1 0 0,-1-3 1 15,1 0 0-15,-1-5 0 0,5-7-14 0,0 0-3 16,0 0-1-16,0 0 0 0,0 0-6 0,0 0-1 16,-8-3 0-16,8-1 0 0,-5-8 8 0,5 0 2 15,0-3 0-15,5-9 0 0,-1-7-10 0,5 0-3 16,-5-4 0-16,5-4 0 0,0 0-9 0,0 0 8 16,4 4-8-16,0 0 8 0,4-1-8 0,1 9 0 15,-5 0 0-15,5 3 0 16,4 5-32-16,0-1-1 0,0 5-1 0,-1 3 0 15,6 0-165-15,-5 5-33 0</inkml:trace>
          <inkml:trace contextRef="#ctx0" brushRef="#br0" timeOffset="81489.9477">7761 9086 1558 0,'0'0'69'0,"0"0"15"0,0 0-68 0,0 0-16 15,0 0 0-15,0 0 0 0,0 0 32 0,0 0 4 16,0 0 0-16,13 0 0 0,0-8-14 0,5 0-2 15,-1 0-1-15,5-3 0 0,0 3-7 0,9-4 0 16,-5 0-1-16,5 1 0 0,-5-1-11 0,1 0 0 16,3-3 0-16,-3 3 8 0,-1-4-8 0,-4 5 8 15,-4-5-8-15,-5 4 8 0,4-3-8 0,-8 3 0 16,0-3 0-16,-5 3 8 0,-4 0 0 0,0 0-8 16,-4 1 12-16,-1-1-4 0,1 4 33 0,-5 0 7 15,1 1 0-15,-1 3 1 0,-9 0-15 0,5 4-3 16,-5 0-1-16,1 0 0 0,-5 8 2 0,0-4 1 15,0 7 0-15,-4 1 0 0,-1 4-8 0,6-1-1 16,3 5-1-16,-4-1 0 0,9 5-1 0,4 7 0 16,0 0 0-16,9 4 0 0,0 0-6 0,5 4 0 15,3-4-1-15,6 4 0 0,3 0-15 0,5 0 11 0,0-4-11 16,4-3 10 0,1-5-29-16,3-4-5 0,10-7-2 0</inkml:trace>
        </inkml:traceGroup>
        <inkml:traceGroup>
          <inkml:annotationXML>
            <emma:emma xmlns:emma="http://www.w3.org/2003/04/emma" version="1.0">
              <emma:interpretation id="{81936C7B-ACFC-4ECF-96C2-0F114498FA63}" emma:medium="tactile" emma:mode="ink">
                <msink:context xmlns:msink="http://schemas.microsoft.com/ink/2010/main" type="inkWord" rotatedBoundingBox="14708,9871 18369,9700 18420,10776 14758,10947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3318.2025">10306 8707 806 0,'0'0'72'0,"0"0"-58"0,0 0-14 0,0 0 0 16,13 4 181-16,-4 0 34 0,-5 8 6 0,0 0 2 16,1 3-167-16,-10 5-34 0,1-1-6 0,0 5-2 15,-10 3 29-15,6 0 5 0,-1 4 2 0,0-3 0 16,0 3 2-16,1 0 0 0,3 0 0 0,-4-3 0 15,5-5-36-15,4 0-6 0,0-3-2 0,4-4 0 0,-4-1 8 0,9-7 2 16,-4 0 0-16,8-8 0 0,4 4 16 0,5-8 3 16,0-4 1-16,4-4 0 0,1 1-26 0,-1-5-4 15,0 0-8-15,1-3 11 0,-1-5-11 0,-4 5 0 16,-4-8 0-16,-1 3 8 0,-4 1-8 0,-4-1-9 16,-5-3 9-16,5 4-13 0,-9-5 13 0,0 5 0 15,-4 0 12-15,-1 3-12 0,-3 1 23 0,-1 3-3 16,0 0 0-16,0 1 0 0,-4 3-20 0,-4 4 0 15,3 4 0-15,-7 1 0 16,-1 6-115-16,4 1-21 0,-4 0-4 0,0 4-762 0</inkml:trace>
          <inkml:trace contextRef="#ctx0" brushRef="#br0" timeOffset="83634.4253">10994 8661 1929 0,'0'0'85'0,"0"0"19"0,0 0-84 0,0 11-20 0,0 9 0 0,5-1 0 16,-5 1 25-16,0 3 1 0,4 1 0 0,5 3 0 15,-5-4-1-15,5 5 0 0,0-1 0 0,4-4 0 16,-4 1 16-16,4-1 3 0,0-3 1 0,0-1 0 15,1-3-7-15,-1-5-2 0,4-3 0 0,1 0 0 0,-1-4 9 0,5-8 2 16,-4-4 0-16,8-3 0 0,0-5-7 0,1-4 0 16,-1 1-1-16,0-8 0 0,5-1-20 0,-5-3-4 15,1 0-1-15,-5-8 0 0,4 4-6 0,-4-4-8 16,-4 4 11-16,-5-4-11 0,4 4-11 0,-4 3-9 16,1 9-1-16,-6 4-791 15,-3 3-159-15</inkml:trace>
          <inkml:trace contextRef="#ctx0" brushRef="#br0" timeOffset="84038.8353">12477 8555 1796 0,'5'-11'40'0,"-5"3"8"0,-5 0 1 0,5 4 1 16,0 4-40-16,0 0-10 0,0 0 0 0,0 0 0 15,0 0 0-15,-13 4 0 0,0-4 0 0,0 0 0 16,-5 8 0-16,5-4 8 0,4 7-8 0,-4 1 8 15,4 0-8-15,1 7 8 0,3-3-8 0,5 3 8 0,5 1 6 0,-1 3 1 16,-4-3 0-16,4 3 0 0,5 1 17 16,-9 3 4-16,0-4 1 0,0 5 0 0,0-5 23 0,-4 0 4 15,-5 5 0-15,0-5 1 0,1 4 7 0,-1 1 0 16,0-1 1-16,0-4 0 0,0 5-5 0,1-9-2 16,-1 1 0-16,0-1 0 0,0 1-35 0,-8-1-7 15,-1 1-2-15,1 3 0 0,-1-3-22 0,-4-1 0 16,-4 1 0-16,-5-1-833 15,-4 1-171-15</inkml:trace>
          <inkml:trace contextRef="#ctx0" brushRef="#br0" timeOffset="82623.4405">8836 8797 921 0,'-4'-15'82'0,"4"7"-66"0,-5 0-16 0,1 0 0 16,4-4 83-16,0 5 13 0,0-5 2 0,0 4 1 16,0 0 5-16,0-3 2 0,4 3 0 0,-4 8 0 15,0 0-34-15,9 0-6 0,0 0-2 0,4 4 0 16,-4 4-20-16,-1 7-5 0,6 5-1 0,-1 3 0 0,0 8 3 0,0 0 1 15,-4 1 0-15,4 7 0 0,0-4-11 0,-4 4-3 16,-5-4 0-16,5 0 0 0,-9-8-8 0,4 1-1 16,-8-1-1-16,4-4 0 0,0-3 16 0,0-1 3 15,0 1 1-15,4-9 0 0,1 1-29 0,-5-12-9 16,0 0 0-16,0 0 0 0,0 0 13 0,9 4-4 16,4-4-1-16,0 0 0 0,0 0 3 0,0-4 0 15,-4 0 0-15,-9 4 0 0,13-8-1 0,-13 8 0 16,9-3 0-16,-5-9 0 0,5 4 20 0,-9 8 4 15,9-8 1-15,-5-3 0 0,1-1-19 0,3 0-3 16,-3 0-1-16,-1 1 0 0,5-5-3 0,-5-3-1 16,5-1 0-16,0-3 0 0,4-1-8 0,0-3 12 15,5-4-12-15,-1 0 12 0,10-1-12 0,-5-7 0 16,0 4 0-16,4-4-11 16,5 4-69-16,-5 4-13 0,5 4-3 0,-9 7-1051 0</inkml:trace>
          <inkml:trace contextRef="#ctx0" brushRef="#br0" timeOffset="82852.4094">9705 8793 1670 0,'0'0'148'0,"0"0"-118"0,0 0-30 0,0 0 0 16,4 12 43-16,0 4 2 0,-4 3 1 0,0 4 0 0,0 5 26 0,0-1 6 15,0 0 1-15,0 5 0 0,-4-5-33 0,4 0-6 16,-4-3-2-16,4-5 0 0,-5 4-24 0,-4-3-5 16,5-1-1-16,0-3 0 15,-5 0-28-15,9-5-7 0,-9 1-1 0,5-4-632 16,4-8-128-16</inkml:trace>
          <inkml:trace contextRef="#ctx0" brushRef="#br0" timeOffset="82961.9969">9884 8337 1796 0,'0'-20'80'0,"0"20"16"0,5-7-77 0,-5 7-19 15,0 0 0-15</inkml:trace>
        </inkml:traceGroup>
        <inkml:traceGroup>
          <inkml:annotationXML>
            <emma:emma xmlns:emma="http://www.w3.org/2003/04/emma" version="1.0">
              <emma:interpretation id="{C7BD2451-ED7D-4E44-BDD1-6961C47EDC4B}" emma:medium="tactile" emma:mode="ink">
                <msink:context xmlns:msink="http://schemas.microsoft.com/ink/2010/main" type="inkWord" rotatedBoundingBox="20050,9629 22448,9516 22504,10705 20106,10817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4946.9197">14355 8388 1105 0,'13'-16'48'0,"-13"16"12"0,5-12-48 0,-1 5-12 15,5-1 0-15,0 0 0 0,-9 8 119 0,0 0 21 16,0 0 5-16,0 0 1 0,8-4-22 0,-8 4-5 15,0 0-1-15,9 12 0 0,0 7-51 0,-9 5-11 16,0-1-1-16,-4 8-1 0,-5-4-16 0,4 8-3 16,1 4-1-16,0 4 0 0,-14-4 18 0,9-4 3 15,5 4 1-15,0 0 0 0,-5 4-7 0,0-4-1 16,0-4 0-16,5 4 0 0,4-4-16 0,-5 0-3 16,1 0-1-16,8-4 0 0,5-4-2 0,0 0-1 15,-18 0 0-15,5-3 0 0,4-1-25 0,-5 0 0 16,1-7 0-16,0 4 0 0,-10-5 0 0,6 1 0 15,3-5 8-15,-3 1-8 16,-14 0-48-16,8-5-11 0,14-7-2 0,-4 8-1 16,-14-4-104-16,5 0-21 0,5-4-4 0</inkml:trace>
          <inkml:trace contextRef="#ctx0" brushRef="#br0" timeOffset="85239.3531">14316 8516 1796 0,'0'-35'80'0,"8"20"16"16,1-9-77-16,13-7-19 0,9 4 0 0,0-4 0 15,4-1 45-15,0 1 6 0,9 0 1 0,-1 0 0 0,1 0-32 0,0 7-7 16,-4-3-1-16,8 7 0 0,0 5-3 0,-8 3-1 16,-14 0 0-16,5 8 0 0,-9 8-8 0,0 4 0 15,-9 4 0-15,-4 3 0 0,-9 5 21 0,0 3 3 16,0 5 0-16,-9 3 0 0,-9 0 18 0,1 0 4 15,8 4 1-15,-4-3 0 0,-9-1-25 0,4 0-5 16,-8 0-1-16,0 0 0 0,4 1-4 0,-9-5-2 16,0 4 0-16,-4-8 0 0,4 1-10 0,-12-1 0 15,-6-7 0-15,-3 3 0 16,3-3-64-16,6-4-4 0,-1-5-2 0,0 1-598 16,0-4-119-16</inkml:trace>
          <inkml:trace contextRef="#ctx0" brushRef="#br0" timeOffset="85613.9446">15342 8243 1609 0,'0'0'71'0,"5"-4"15"16,-5 4-69-16,13 0-17 0,-9 4 0 0,5 4 0 0,0 4 56 0,-5 3 7 15,5 1 1-15,-5 7 1 16,1 5 18-16,-1-1 3 0,-4 8 1 0,0 4 0 16,0 0-14-16,0 4-2 0,4 0-1 0,-4 0 0 0,0-4-28 0,0 0-6 15,0 0 0-15,0-8-1 0,5 4-13 0,-5-8-2 16,4-3-1-16,-4-5 0 0,0 1 10 0,5-5 3 16,-5-3 0-16,4-4 0 0,-4-8-32 0,0 0 0 15,0 0 0-15,0 0 0 0,0 0 22 0,0 0-2 16,0 0 0-16,0-12 0 0,0-3 20 0,0-5 3 15,-4-3 1-15,8-5 0 0,0 1-36 0,1-4-8 16,-1-4 0-16,9-4 0 0,0-4 0 0,9 4-11 16,5-4 3-16,3 4 0 0,6 0-13 0,3 0-3 15,1 4 0-15,8 4 0 16,-4 7-57-16,-5 5-12 0,-4 3-3 0,0 8-685 16,-8 5-138-16</inkml:trace>
          <inkml:trace contextRef="#ctx0" brushRef="#br0" timeOffset="85949.1849">16329 8485 1382 0,'0'0'61'0,"0"0"13"0,0 0-59 0,0 0-15 0,0 0 0 0,0 0 0 16,0 8 119-16,-8 4 21 0,-1-1 4 0,0 9 0 15,0-1-80-15,-4 1-17 0,4 3-3 0,-4 1-1 16,9-1-15-16,-5 0-4 0,0-3 0 0,9-1 0 15,-4-3-12-15,4 0-4 0,0-5 0 0,4 1 0 16,1-4-8-16,-5-8 12 0,8 8-12 0,10-4 12 16,-5-1 4-16,5-3 0 0,-5-3 1 0,-4-1 0 15,8-4-9-15,1 0-8 0,-1 0 12 0,1-3-12 0,-1-5 8 0,5 0-8 16,-4-3 0-16,-1-1 0 0,1-3 20 0,-5 0-4 16,5-1 0-16,-5 1 0 0,0-1 20 0,-4 5 3 15,0-5 1-15,-5 9 0 0,0-1-32 0,-4-3-8 16,-4 3 0-16,-5 4 0 0,0 1 8 0,1-1 0 15,-10 4 0-15,-4 8 0 0,5 0-8 0,-10 0 0 16,-3 8 0-16,-1 4 0 16,0-1-104-16,0 5-21 0,1 4-5 0</inkml:trace>
        </inkml:traceGroup>
        <inkml:traceGroup>
          <inkml:annotationXML>
            <emma:emma xmlns:emma="http://www.w3.org/2003/04/emma" version="1.0">
              <emma:interpretation id="{724DABC4-CE1A-4427-9240-71BBC854B7B3}" emma:medium="tactile" emma:mode="ink">
                <msink:context xmlns:msink="http://schemas.microsoft.com/ink/2010/main" type="inkWord" rotatedBoundingBox="22867,9244 27127,9044 27192,10423 22931,10623"/>
              </emma:interpretation>
              <emma:one-of disjunction-type="recognition" id="oneOf21">
                <emma:interpretation id="interp29" emma:lang="" emma:confidence="1">
                  <emma:literal>ms</emma:literal>
                </emma:interpretation>
                <emma:interpretation id="interp30" emma:lang="" emma:confidence="0">
                  <emma:literal>m s</emma:literal>
                </emma:interpretation>
                <emma:interpretation id="interp31" emma:lang="" emma:confidence="0">
                  <emma:literal>m S</emma:literal>
                </emma:interpretation>
                <emma:interpretation id="interp32" emma:lang="" emma:confidence="0">
                  <emma:literal>m 5</emma:literal>
                </emma:interpretation>
                <emma:interpretation id="interp33" emma:lang="" emma:confidence="0">
                  <emma:literal>m .</emma:literal>
                </emma:interpretation>
              </emma:one-of>
            </emma:emma>
          </inkml:annotationXML>
          <inkml:trace contextRef="#ctx0" brushRef="#br0" timeOffset="87862.0688">19234 8286 1911 0,'0'0'42'0,"9"-4"9"0,-9 4 1 0,8 0 2 0,5 4-43 0,1 0-11 16,-6 8 0-16,6 3 0 0,-6 1 53 0,1 4 9 16,4 3 2-16,-4 4 0 0,0 4-7 0,4 5-1 15,-4-5 0-15,0 4 0 0,-5-4-12 0,0-4-4 16,1 5 0-16,-1-5 0 0,-4 0-25 0,0-7-6 16,0-1-1-16,-4-3 0 0,4-5-8 0,-9 1 8 15,9-12-8-15,0 0 8 0,-4 8 4 0,4-8 0 16,0 0 0-16,0 0 0 0,0 0 22 0,-5-8 5 15,5-4 1-15,-4-3 0 0,8-1-26 0,-4-3-5 16,9-5-1-16,0-7 0 0,4 4-8 0,0-4 0 16,9-4 0-16,0-1 0 0,9 5 0 0,-5 0 0 15,0 4 0-15,1-1 0 0,-1 5 0 0,-4 7 0 0,0 1 0 0,-5 7 0 16,-4 0 0-16,1 8 10 0,-6 8-10 0,1 4 10 16,-4 3-10-16,3 5 8 0,1-1-8 0,4 9 8 15,0-1-8-15,-4 4 0 0,0 0 0 0,4 4 0 16,-4-3 0-16,0-1 0 0,-1-4 0 0,-3-3 0 15,-5-5 0-15,4 1 8 0,-4-5-8 0,0 1 0 16,0-5 0-16,0-11 0 0,-4 4 0 0,4 4 0 16,-5 0 10-16,5-8 3 0,-8 4 1 0,8-4 0 15,-9-8-2-15,0 4 0 0,5-8 0 0,4-3 0 16,0-5 7-16,0 1 1 0,4-5 0 0,5-3 0 16,4-4-20-16,5 0 0 0,-1 0 0 0,5-1 0 15,0-3-22-15,4 8-8 0,1 0-2 0,-1-1 0 0,-4 9 32 0,0 3 0 16,-5 5 0-16,5 3 0 0,-8 4 20 0,-1 4 9 15,-4 4 3-15,4 4 0 0,-5 7-32 0,1 1 0 16,4 3 0-16,-8 1 0 0,4 3 12 0,-5-3-4 16,5 3-8-16,-5 0 12 0,0 1-12 0,1 3-8 15,-1-3 8-15,1 3-13 16,-5 0-112-16,4-3-23 0,0-1-4 0,-4-4-1005 16</inkml:trace>
          <inkml:trace contextRef="#ctx0" brushRef="#br0" timeOffset="88512.0505">21221 8259 748 0,'0'0'33'0,"0"0"7"0,0 0-32 0,0 0-8 15,0 0 0-15,0 0 0 0,18-12 168 0,-18 12 32 16,0 0 7-16,0 0 1 0,0 0-117 0,0 0-23 15,0 0-5-15,0 0-1 0,0 0-7 0,0 0-2 16,13-11 0-16,-13 11 0 0,0 0-2 0,4-8-1 16,-12 0 0-16,-1 4 0 0,-9 8-18 0,-4-4-4 15,-4 0-1-15,-5 4 0 0,-4 4 9 0,0-1 3 16,0 1 0-16,0 4 0 0,4 4-23 0,0-1-4 0,5 1 0 16,4 3-1-16,0 5 1 0,9-5 1 15,0 1 0-15,0-1 0 0,4 5-13 0,0-5 0 0,5-3 0 0,-1 3 0 16,1-3 9-16,8-1-9 0,1 1 8 0,-1 0-8 15,9 3 27-15,1-3 0 0,-1-5 0 0,9 5 0 16,0 0-12-16,-1-1-3 0,-3-3 0 0,4 3 0 16,-4-3 23-16,-5 8 4 0,4-9 1 0,-8 9 0 15,-5-5-18-15,-4 1-3 0,-4 0-1 0,-5-1 0 16,-4 5-10-16,-4-5-8 0,-10 1 12 0,-4 3-12 16,1-3-64-16,-1 0-19 0,-4-1-4 0,-5 1-691 15,5-4-138-15</inkml:trace>
          <inkml:trace contextRef="#ctx0" brushRef="#br0" timeOffset="86466.5443">17053 7740 1497 0,'0'-4'133'0,"0"1"-106"0,5-1-27 0,3 4 0 16,1 4 113-16,4 3 18 0,-4 5 3 0,4 8 1 15,0 3-52-15,-4 8-11 0,-4 4-1 0,3 8-1 16,-3 0 0-16,-5 4 0 0,0 0 0 0,-9 3 0 15,5-3-30-15,-5 4-7 0,0-1-1 0,0 5 0 16,-4-4 8-16,4-4 0 0,1 7 1 0,-1-3 0 16,0 0-21-16,0-5-4 0,1-7 0 0,-1 0-1 15,4-7-6-15,-3-5-1 0,3 0 0 0,1-7 0 16,4-1-8-16,0-3 8 0,0-8-8 0,4-1 8 0,-4-7-8 16,0 0 0-16,0 0 0 0,9 0 0 0,4 0-9 0,0-7-4 15,0-9-1-15,5 4 0 0,0-11 14 0,3-1-9 16,6-3 9-16,-1-8-8 0,0 0-2 0,1-4 0 15,3 0 0-15,10-8 0 0,-9 4 2 0,4-4 0 16,4 5 0-16,5 6 0 16,0 5-25-16,-9 8-5 0,5 7-1 0,-5 1 0 0,-9 7 28 0,-4 4 11 15,0 8-8-15,0 0 8 0,0 7 0 0,-5 5 0 16,-4 4 0-16,5 7 0 0,-9 0 0 0,0 8 9 16,-1-4 0-16,-3 5 0 0,-1 3 20 0,-4-4 4 15,5 4 1-15,-10 0 0 0,1-8-8 0,-5 4-2 16,-9-8 0-16,5-3 0 0,0-1 0 0,-4-3 0 15,-5-5 0-15,-9 1 0 0,0-5-9 0,0-3-3 16,1 0 0-16,-5-4 0 0,4-4-12 0,0 0 8 0,-4 0-8 16,0-4 0-1,-4-4-89-15,3 0-24 0,1 1-5 0,-9-5-1072 0</inkml:trace>
          <inkml:trace contextRef="#ctx0" brushRef="#br0" timeOffset="86691.7893">18018 7803 1324 0,'5'-12'118'15,"-1"4"-94"-15,5-3-24 0,0 3 0 16,-5 4 228-16,1 8 40 0,-5-4 9 0,0 0 2 0,8 19-175 16,-3 5-36-16,-1 7-6 0,1 4-2 0,-5 0-9 0,0 4-3 15,0 0 0-15,0 4 0 0,-5 4-28 0,1-1-7 16,4 5-1-16,-5 0 0 0,1 0-3 0,0 3-1 15,-5 5 0-15,4-1 0 0,-3 1-8 0,3-1-17 16,-4-3 4-16,5-1-1215 16</inkml:trace>
          <inkml:trace contextRef="#ctx0" brushRef="#br0" timeOffset="87321.3824">18409 8579 1414 0,'0'0'63'0,"0"0"13"0,0 0-61 0,0 0-15 16,0 0 0-16,18 8 0 0,-5-8 91 0,9 0 15 16,0-4 3-16,-1-4 1 0,1 4-40 0,5-8-8 15,-5 1-2-15,4-1 0 0,0 0-38 0,-4-3-8 16,0 3-2-16,-4-4 0 0,-1-3-3 0,1-1-1 15,-9 1 0-15,-1-1 0 0,1-3 28 0,-4-1 6 16,3 5 1-16,-3-4 0 0,-5 3-9 0,4 4-2 16,-4-3 0-16,0 3 0 0,0 5 1 0,-4 3 0 15,4 0 0-15,-5 4 0 0,-3 0-20 0,-1 8-4 0,-4-4-1 0,-5 8 0 16,-4 0-8-16,0 7 8 0,0 5-8 0,-4 3 8 16,0 5-8-16,-1-1 0 0,1 4 0 0,-5 4 0 15,9 0 8-15,-4 4 0 0,0-8 0 0,8 5 0 16,-4-5-8-16,9 0 0 0,4-4 0 0,-4 1 0 15,9-9-14-15,-1 1 2 0,10-5 0 0,8 1 0 16,4-5-143-16,1 1-28 0,8-8-5 16,9-4-2-16</inkml:trace>
        </inkml:traceGroup>
      </inkml:traceGroup>
    </inkml:traceGroup>
    <inkml:traceGroup>
      <inkml:annotationXML>
        <emma:emma xmlns:emma="http://www.w3.org/2003/04/emma" version="1.0">
          <emma:interpretation id="{EB9643B6-FBD4-447A-8923-298248A5FB1D}" emma:medium="tactile" emma:mode="ink">
            <msink:context xmlns:msink="http://schemas.microsoft.com/ink/2010/main" type="paragraph" rotatedBoundingBox="6356,12324 23853,11248 23945,12749 6448,138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4EDA24-27DC-46F8-B2E5-F1BF283B8B27}" emma:medium="tactile" emma:mode="ink">
              <msink:context xmlns:msink="http://schemas.microsoft.com/ink/2010/main" type="line" rotatedBoundingBox="6356,12324 23853,11248 23945,12749 6448,13825"/>
            </emma:interpretation>
          </emma:emma>
        </inkml:annotationXML>
        <inkml:traceGroup>
          <inkml:annotationXML>
            <emma:emma xmlns:emma="http://www.w3.org/2003/04/emma" version="1.0">
              <emma:interpretation id="{7B784A2F-7BD6-4161-B708-CE675F12525E}" emma:medium="tactile" emma:mode="ink">
                <msink:context xmlns:msink="http://schemas.microsoft.com/ink/2010/main" type="inkWord" rotatedBoundingBox="6394,12947 7818,12860 7867,13662 6443,13749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10087.7826">1505 11905 576 0,'0'0'25'0,"13"4"6"0,-4-4-31 0,4 0 0 16,-13 0 0-16,13 0 0 0,0-4 149 0,-4 0 24 15,4 0 5-15,-4 1 1 0,0-9-47 0,-1 4-10 16,1-4-2-16,4 1 0 0,1-5-47 0,-1 4-9 16,4-3-3-16,1-5 0 0,-1 1-20 0,5-5-4 15,-4 1-1-15,4-4 0 0,0-1-12 0,-5 5-2 16,1 0-1-16,-5-1 0 0,9 5-13 0,-13-1-8 0,4 5 10 0,-4-1-10 16,-1 4 8-16,1-3-8 0,-4 3 0 0,-5 4 0 15,0 0 24-15,-5 1-2 0,1-1 0 0,-1 0 0 16,-3 8 0-16,-1-4 0 0,0 4 0 0,0 0 0 15,1 0-13-15,-1 4-9 0,-4 8 12 0,4-4-12 16,-4 3 8-16,0 1-8 0,-1 4 0 0,1 3 0 16,-9 1 13-16,9 7-4 0,0 4-1 0,0 0 0 15,0 4 13-15,4 0 3 0,0 4 0 0,5-3 0 16,-1 3-6-16,5-4-1 0,0 4 0 0,0-8 0 16,5 4-3-16,-1-4-1 0,5 0 0 0,0-3 0 15,4-5-13-15,-4 0 0 0,4-3 0 0,4-1-10 16,5-7-82-16,5-4-16 0,-1-4-3 0</inkml:trace>
          <inkml:trace contextRef="#ctx0" brushRef="#br0" timeOffset="109551.1664">544 11671 972 0,'4'-15'43'0,"1"7"9"0,-5 8-42 0,0-12-10 16,0 1 0-16,4-1 0 0,-4 0 79 0,5 0 13 16,-5 1 4-16,0-1 0 0,4 0-17 0,0 1-3 15,-8 3-1-15,4 0 0 0,4 0-14 0,1 0-2 16,-5 1-1-16,0 7 0 0,-5-8-20 0,5 8-4 16,0-8-1-16,0 0 0 0,5 0-7 0,-5 8-2 15,0 0 0-15,0 0 0 0,4-7-6 0,-4-1-2 16,0 0 0-16,0 8 0 0,4-4-4 0,-4 4 0 15,0 0-1-15,0 0 0 0,9-8 3 0,-4 4 1 16,-5 4 0-16,4-3 0 0,-4 3-4 0,0 0-1 16,0 0 0-16,0 0 0 0,0 0 6 0,0 0 2 15,0 0 0-15,0 0 0 0,0 11-18 0,-4 9-9 0,-1-1 1 0,1 9 0 16,-1-1 16-16,5 4 4 0,-4 0 1 0,0 4 0 16,-1 0-13-16,1 1 11 0,-5-1-11 0,0 4 10 15,5-8-10-15,0 4 0 0,-1-8 0 0,1 0 8 16,-1-3-8-16,5-1 0 0,0-3 9 0,0-5-9 15,0 1 0-15,0-4 0 0,0-5 0 0,0-7 0 16,0 0 8-16,0 0-8 0,0 0 10 0,9 4-10 16,-9-4 11-16,0 0-11 0,0 0 12 0,13 0-12 15,5 0 12-15,-9 0-12 0,-9 0 12 0,8-7-12 16,6-1 10-16,-6-4-10 0,1 0 8 0,0-3-8 16,0-1 0-16,-1-3 0 0,6-1 8 0,-6 1-8 15,1-5 0-15,4 5 0 0,1-1 0 0,3 1-11 0,-4-1 11 0,-4 1 14 16,4-1-3-16,-4 1-1 0,9-1-10 0,-10 1 0 15,1-1 0-15,0 1-11 0,4 3 3 0,-4 5 0 16,0-5 0-16,-1 4 0 0,-3 4 8 0,-1 5 0 16,-4 3 0-16,0 0 0 0,0 0 0 0,0 0 0 15,0 0 0-15,4 11 0 0,1 5 0 0,-1 7 0 16,-4 1 0-16,0 7 0 0,5 0 0 0,-5 0 9 16,-5 4-9-16,5 4 0 0,5 0 0 0,-1 0 0 15,-4-4 0-15,0 0 0 0,0 1 0 0,4-5 0 16,5-4 0-16,-4 0 0 0,-5-7 8 0,0-5-8 15,8-3 0-15,1 0 0 0,-4-4 0 0,-5-8 8 16,0 0-8-16,8 7 0 0,10-10 20 0,-5-1-4 16,0-4 0-16,0 0 0 0,5-4 4 0,4-7 1 15,-5-1 0-15,1-3 0 0,8-4-21 0,-8-1 9 0,8-7-9 16,-4 0 0-16,0-4 12 0,0 0-12 0,0 0 12 0,0 4-12 16,-5-4 9-16,1 4-9 0,-5 4 0 0,5 4 9 15,-5-5-9-15,-4 5 0 0,4 8 0 0,-9-1 0 16,5 1-12-16,-5 3 3 0,1 4 0 0,-5 4 0 15,0 8-97 1,0 0-19-16,0 0-4 0</inkml:trace>
        </inkml:traceGroup>
        <inkml:traceGroup>
          <inkml:annotationXML>
            <emma:emma xmlns:emma="http://www.w3.org/2003/04/emma" version="1.0">
              <emma:interpretation id="{F7F34834-8AA4-474F-A9FC-C2BFA0770EEA}" emma:medium="tactile" emma:mode="ink">
                <msink:context xmlns:msink="http://schemas.microsoft.com/ink/2010/main" type="inkWord" rotatedBoundingBox="9426,12135 12357,11955 12448,13442 9518,13622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10987.7305">3738 10981 716 0,'0'-19'32'0,"4"7"6"0,5-4-30 0,-5 1-8 15,5-9 0-15,0 1 0 0,0-4 102 0,4-1 19 0,-4 1 4 0,4 0 1 16,-4 3-3-16,-1 1-1 0,1-1 0 0,4 5 0 15,-8-1-42-15,-1 9-9 0,1-5-2 0,-1 4 0 16,0 5-11-16,-4 3-2 0,0 4-1 0,0 0 0 16,0 0-26-16,5 19-5 0,-5-3 0 0,4 7-1 15,0 8 7-15,-4 5 2 0,0 3 0 0,0 7 0 16,-4 5-18-16,4 8-3 0,-4 7-1 0,-5 8 0 16,0 0 1-16,0 4 0 0,1-4 0 0,-1-4 0 15,0 1 1-15,-4-5 0 0,0 0 0 0,0 0 0 16,4-7 11-16,-4-1 2 0,-1-7 1 0,1 0 0 15,0-4-8-15,0-8-2 0,-5 0 0 0,5-8 0 16,4-8-5-16,1-3-2 0,-5-1 0 0,4-7 0 0,0-4-9 16,0-4 10-16,9-4-10 0,0 0 10 0,-4-8-10 0,-1-4 10 15,-3 0-10-15,8-11 10 0,0-4 4 0,4-1 1 16,5-11 0-16,0 0 0 0,4 0-15 0,4-7 0 16,5-1 0-16,0 0 0 0,5 0 0 0,3 4-8 15,-3 8 8-15,-1 4 0 0,0 8 0 0,-4 3-8 16,0 5 8-16,0 7 0 0,-4 8 0 0,-1 4-8 15,1 7 8-15,-1 5 0 0,-4 3 0 0,5 9-8 16,-9-1 8-16,8 4 0 0,-4 0 0 0,5 1 0 16,-5-1 0-16,-4-4 0 0,8 4 0 0,-8-3 0 15,4-5 0-15,1 0 0 0,-6 1 0 0,1-1-21 16,0-3 3-16,0-1-749 0,4-3-149 16</inkml:trace>
          <inkml:trace contextRef="#ctx0" brushRef="#br0" timeOffset="111403.5847">4778 11722 1440 0,'13'-12'128'0,"0"-7"-103"0,0-5-25 0,5 1 0 16,-1 4 110-16,-4-1 17 0,-4 1 3 0,0-1 1 16,0 1-73-16,0-1-14 0,-5 4-4 0,0 1 0 15,1-1-8-15,-5 5-1 0,0-1-1 0,-5 4 0 16,-3 0 17-16,-1 8 3 0,-4 0 1 0,-1 4 0 15,-3 8-11-15,-1 0-1 0,-4 3-1 0,0 5 0 0,5-1-27 0,-5 8-11 16,0 1 8-16,0 3-8 0,5 0 0 0,-5 4 0 16,4 0 8-16,1 0-8 0,-1 4 0 0,0-7 0 15,5 3 0-15,0-4 8 0,4-4-8 0,1 0 0 16,3-3 0-16,1-5 0 0,-1-3 0 0,5-4 0 16,-4-1 0-16,4-11 0 0,0 0 0 0,0 0 8 15,0 0-8-15,18-7 0 0,-5-1 0 0,4-4 0 16,-4-7 0-16,5-1 0 0,0-7 0 0,-5-1 0 15,4 1 0-15,1-4 0 0,-9-4 0 0,4 0-11 16,4 4 3-16,-4 3 0 0,-4 1 8 0,0 4 0 16,0 3 0-16,0 5 0 0,-5 3 0 0,0 4 0 15,5 4 0-15,-9 4-8 0,0 0 8 0,0 0 12 16,4 12-2-16,-4 0-1 0,9 3-9 0,-4 5 0 16,-5 3 0-16,4-3 8 0,0-1-8 0,1 1 0 15,4 3 0-15,-1 0 0 16,-3 1-115-16,4-1-15 0,-1-3-3 0,1 3-848 0</inkml:trace>
          <inkml:trace contextRef="#ctx0" brushRef="#br0" timeOffset="111728.7535">5151 11511 1688 0,'8'-15'37'0,"-3"7"8"0,-1 4 2 0,5-4 0 0,0 1-38 0,-1 7-9 0,6 0 0 0,-1 0 0 15,-4 3 102-15,4 5 18 0,0 4 4 0,-4 4 1 16,-1 3-52-16,1 1-10 0,4 11-3 0,1-4 0 0,-6 4-16 0,1 4-3 16,0-3-1-16,0-1 0 0,-5 4-11 0,5-4-2 15,-5 0-1-15,1 0 0 0,3-7 0 0,-3-1 0 16,-1 1 0-16,1-9 0 0,-1 1-9 0,5-5-1 16,-5-3-1-16,0 0 0 0,5 0 1 0,4-8 1 15,1 0 0-15,3-8 0 0,1-8-9 0,4-3-8 16,-5-4 12-16,5-5-12 0,0-3 35 0,4-4 0 15,-4 4 0-15,5-8 0 0,-1-4-35 0,0 0 0 16,1 4 0-16,-1-4 0 0,0 0 0 0,-4 4-12 16,4 0 0-16,1 4 0 15,-5 0-19-15,0 8-3 0,-5-1-1 0,1 9 0 16,-1 3-173-16,1 5-36 0</inkml:trace>
          <inkml:trace contextRef="#ctx0" brushRef="#br0" timeOffset="112089.5319">6195 11761 1785 0,'13'4'79'0,"-9"0"17"0,5 0-77 0,0 0-19 0,4 3 0 0,5 1 0 16,-5-4 19-16,4-4 0 0,-4 0 0 0,5 0 0 15,0-4 47-15,-1-4 10 0,1-3 1 0,4-5 1 16,-5 1-16-16,1-1-3 0,-1 0-1 0,-4-3 0 15,1-8-26-15,-1-1-4 0,-4 1-2 0,-1 0 0 16,-3 3-12-16,-1-3-2 0,-4-4-1 0,0 7 0 0,0-3 0 0,-4 4 0 16,-1 3 0-16,5 1 0 0,-4 7-11 0,4 0 8 15,-9 1-8-15,5 7 8 0,-9 4 0 0,-1 4 0 16,1 3 0-16,-4 5 0 0,-1 8-8 0,-8 3 8 16,4 0-8-16,0 9 8 0,0-1 26 0,4 0 5 15,-3 4 1-15,7 0 0 0,6 0-32 0,-1-4-8 16,9 1 0-16,0-5 0 0,4 0 0 0,5-3 11 15,4-5-11-15,9-3 12 0,0-1-12 0,0 1 0 16,9-4-12-16,-1-1 12 16,1-3-161-16,4 0-25 0</inkml:trace>
        </inkml:traceGroup>
        <inkml:traceGroup>
          <inkml:annotationXML>
            <emma:emma xmlns:emma="http://www.w3.org/2003/04/emma" version="1.0">
              <emma:interpretation id="{0ED7AE34-9763-4264-9B94-07745CA61353}" emma:medium="tactile" emma:mode="ink">
                <msink:context xmlns:msink="http://schemas.microsoft.com/ink/2010/main" type="inkWord" rotatedBoundingBox="14486,12467 16626,12335 16679,13196 14539,13327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12981.3252">9288 11028 1400 0,'0'0'62'0,"0"-8"13"0,-5-4-60 0,5 1-15 16,-4-1 0-16,0 0 0 0,-5 4 48 0,4 5 6 16,-3-9 2-16,-1 4 0 0,-4 0-14 0,0 4-2 15,-1 0-1-15,-3 1 0 0,-1 3 1 0,-4 0 1 16,-4 0 0-16,0 7 0 0,-9 5-3 0,4 4-1 16,0-5 0-16,-4 9 0 0,0 3-9 0,0 1-3 15,4 7 0-15,1 0 0 0,-1 4 13 0,5 12 2 16,-5 0 1-16,4 0 0 0,10 3-7 0,-1-3-2 15,1-4 0-15,4 0 0 0,-1 0-8 0,6-4-1 16,3-4-1-16,5 0 0 0,0-4-13 0,5-4-9 0,-1-3 12 0,0 3-12 16,1-7 0-16,8-1 0 0,0-3 0 0,0-5-9 31,5 1-162-31,8-4-32 0,-4-4-6 0,9-4-2 0</inkml:trace>
          <inkml:trace contextRef="#ctx0" brushRef="#br0" timeOffset="113315.6437">9433 11422 1036 0,'4'-16'92'0,"-4"16"-73"0,4-12-19 0,1 1 0 16,-1 3 164-16,-4 8 28 0,0 0 7 0,0 0 1 15,0 0-92-15,0 0-17 0,0 0-4 0,-4 12-1 16,-1 3-52-16,-3 1-10 0,-1-1-3 0,0 1 0 0,0 7 2 0,5-3 0 16,-5-1 0-16,0 1 0 0,5-1-23 0,0-3 9 15,-1 4-9-15,5-9 0 0,5 1 12 0,-1 0-12 16,0-1 12-16,9-3-12 0,-4 0 0 0,4-4 0 15,1 0 0-15,3 0 0 0,1-8-14 0,-1 0 3 16,1 0 1-16,4 0 0 0,0 0 18 0,-5-8 4 16,1 1 1-16,4-1 0 0,-5 0-13 0,5-3-15 15,0-5 3-15,-4 5 1 0,-5-5 11 0,4-3 16 16,-8 3-4-16,0-3-1 0,-5-4 8 0,-4-1 1 16,-4 1 1-16,4 0 0 0,-4 3-7 0,-5 1-2 15,-4 3 0-15,4 1 0 0,-4 7-12 0,0 0 0 16,-5 9 0-16,5-1 0 0,0 8 0 0,-5 3 0 15,5 5 0-15,-5 4 0 16,1 3-32-16,-1 5 1 0,1-1 0 0,4 4-650 0,4-3-131 16</inkml:trace>
          <inkml:trace contextRef="#ctx0" brushRef="#br0" timeOffset="113710.0206">10069 11196 230 0,'0'0'20'16,"9"-4"-20"-16,4 4 0 0,0 4 0 15,0 3 394-15,5 5 74 0,-1 4 16 0,1-1 2 16,-1 1-314-16,1 3-64 0,-5 5-12 0,0-5-2 0,5 1-31 0,-14 3-7 16,-4 1 0-16,4-5-1 15,5 1-35-15,-4-1-8 0,-1-3 0 0,0-1-1 0,-8-3 1 0,0 0 0 16,-1-1 0-16,1 1 0 0,4-12-12 0,0 0 0 15,0 0 0-15,0 0 0 0,0 0 24 0,0 0 8 16,0 0 3-16,0 0 0 0,0 0-35 0,9-12 0 16,-9-3 0-16,13-5 0 0,0-3 12 0,9-1-4 15,0-7 0-15,4 0-8 0,0-4 8 0,5 4-8 16,-5 0 0-16,1-1 0 0,-1 9 0 0,-4 0 0 16,-4 3 0-16,-1 4 0 0,-4 9 13 0,0 3-1 15,-13 4 0-15,9 4 0 0,4 0-12 0,-4 7 9 16,0 5-9-16,-5-1 8 0,5 5-8 0,-5-1 0 15,5 1 0-15,0 3 0 0,0 1 0 0,-5-5 0 16,5 1 0-16,0-1 0 0,0-3-13 0,4-1 1 0,-5 5 1 16,1-8 0-1,4 3-154-15,-4 1-31 0,0-4-7 0</inkml:trace>
        </inkml:traceGroup>
        <inkml:traceGroup>
          <inkml:annotationXML>
            <emma:emma xmlns:emma="http://www.w3.org/2003/04/emma" version="1.0">
              <emma:interpretation id="{6A438F54-D557-48B6-B2EA-C39945A4CA11}" emma:medium="tactile" emma:mode="ink">
                <msink:context xmlns:msink="http://schemas.microsoft.com/ink/2010/main" type="inkWord" rotatedBoundingBox="17474,11845 21088,11622 21161,12804 17547,13026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14497.2514">11955 11020 1191 0,'5'-19'52'0,"-1"7"12"15,5 0-51-15,-5-3-13 0,5-1 0 0,-5 0 0 0,5 1 96 0,-4 3 16 16,-5 4 3-16,0-3 1 0,0 3-42 0,-5 4-8 15,1-4-2-15,-5 4 0 0,-4 4-38 0,-5 0-8 16,1 4-2-16,-10 4 0 0,1 0-16 0,0 3 10 16,-9 9-10-16,0 3 8 0,-1 1 26 0,6-1 5 15,-1 4 1-15,9 1 0 0,5-5-26 0,8 4-5 16,0-3-1-16,0-5 0 0,5 5-8 0,4-9 8 16,4 5-8-16,9-5 8 0,-4 1 19 0,4-4 3 15,5-1 1-15,-1 5 0 0,1-4-10 0,0-1-1 16,-1 1-1-16,-4 0 0 0,0-1 4 0,1 1 1 15,-10 0 0-15,5 0 0 0,-9-5 17 0,0 5 4 16,0 0 1-16,-5-1 0 0,1-3-21 0,0 4-4 16,-5 0-1-16,4-5 0 0,1 5-20 0,-5-4 0 15,5 0 0-15,-5 0 0 16,-4-1-61-16,9-3-11 0,-5 4-1 0,9-8-1 16,0 0-136-16,-5 0-27 0,-12-8-6 0,17 8-1 0</inkml:trace>
          <inkml:trace contextRef="#ctx0" brushRef="#br0" timeOffset="114686.0333">12315 11219 2055 0,'0'0'91'0,"9"0"19"16,0 0-88-16,-1 0-22 0,1 8 0 0,-4 3 0 0,-1-3 65 0,0 4 9 15,1 0 2-15,-1-1 0 0,0 5-28 0,-4-8-4 16,5 7-2-16,-1 1 0 0,1-4-34 0,-1 3-8 15,0-3 0-15,1-4 0 16,4 3-95-16,-5 1-17 0,0-4-4 0</inkml:trace>
          <inkml:trace contextRef="#ctx0" brushRef="#br0" timeOffset="114814.8828">12504 10778 2286 0,'-5'-19'101'0,"10"15"21"0,-1 0-98 0,0 4-24 16,5 4 0-16,-4 4-672 16,-1 3-140-16</inkml:trace>
          <inkml:trace contextRef="#ctx0" brushRef="#br0" timeOffset="115337.7325">13662 10845 1587 0,'0'0'70'0,"0"-8"15"16,-9-4-68-16,5 4-17 0,8-3 0 0,-8 3 0 15,-14 0 129-15,5 4 23 0,4 0 4 0,1 0 0 0,-1 4-88 0,-4 4-17 16,-5-4-4-16,0 4-1 0,5-4-29 0,-4 8-5 15,-5 4-2-15,0-1 0 0,0 9 22 0,-4 3 4 16,4 1 0-16,-5 11 1 0,5 0-29 0,-4 4-8 16,4 0 0-16,0 4 0 0,5-4 0 0,4 4 0 15,-5-4 0-15,9 0 0 0,0 0 0 0,1-8 0 16,8 0 0-16,-5-4 0 0,5-7 0 0,0-5 0 16,5-3 0-16,3-4 0 0,-8-8 0 0,14 0 0 15,3-8 0-15,5 0 0 0,0-3 17 0,4-9 3 16,5-3 0-16,-5-1 0 0,-4-7-20 0,13-4 0 15,0-4 8-15,1 0-8 0,-14 4 16 0,4-12 0 16,-4 0 0-16,9-7 0 0,4-1 7 0,-5 0 1 16,-8-7 0-16,5 0 0 0,3-5-24 0,-8 1 8 15,0-4-8-15,0 0 0 0,0 7 0 0,-4 9 0 16,-1 3 0-16,-4 8 0 0,0 8 0 0,-4 12 0 0,4 3 0 16,1 8 0-16,-14 12 0 0,0 0 0 0,4 4 0 0,-8 12 0 15,-1 11 0-15,-8 0 0 0,0 12 0 0,0 8 0 16,0 0 0-16,-5 4 0 0,-8-1 0 0,4 9 0 15,0-4 11-15,0 3-3 0,0-3 0 0,0 7 0 16,4-3-8-16,1-1 0 0,4 1 0 0,-9-1-11 16,-5 4-141-16,10-7-29 15,-5 43-6-15,0-36-1 0</inkml:trace>
          <inkml:trace contextRef="#ctx0" brushRef="#br0" timeOffset="115647.3045">14136 11133 1742 0,'13'-4'38'0,"0"4"8"0,-13 0 2 0,18 4 1 0,8-4-39 0,-4 0-10 15,-5-4 0-15,1 0 0 0,0 0 81 0,3-3 15 16,6-1 2-16,-1 0 1 0,-8-4-40 0,4-3-8 16,4-1-2-16,5-3 0 0,-9-1-17 0,0-3-4 15,-5-1-1-15,5-3 0 0,-4 4 13 0,-5-5 4 16,-5 5 0-16,1-4 0 0,4 3-20 0,-4-3-3 15,-13 4-1-15,4-1 0 0,0 5 10 0,-5 3 2 16,1 4 0-16,-5 5 0 0,-4-1-32 0,-4 8 0 16,8 4 0-16,-13 7 0 0,-4 5 0 0,-5 7 0 15,13 1 0-15,-4 7 0 0,-4 4 0 0,0 4 0 16,4 0 0-16,4 0 0 0,9 0 0 0,1 0 0 0,-10-4 0 16,9 0 0-16,14 0 0 0,-5-7-13 0,0 3 2 15,0-4 1 1,-5-3-182-16,14-1-36 0</inkml:trace>
          <inkml:trace contextRef="#ctx0" brushRef="#br0" timeOffset="115923.6649">14811 10798 2253 0,'0'0'49'0,"0"0"11"0,0 8 1 0,9 3 3 16,-4 5-51-16,3-1-13 0,-12 5 0 0,4 3 0 0,4 9 28 0,1-1 4 15,-10 4 0-15,1 0 0 0,0 0 0 0,-1 0 1 16,5 0 0-16,-9-4 0 0,1 1-20 0,-1-5-4 16,9-4-1-16,-5-3 0 0,1-5 4 0,0-3 0 15,4-12 0-15,0 0 0 0,0 0 41 0,0 0 9 16,4-8 2-16,9 1 0 0,0-9-16 0,5-4-4 16,-5-3 0-16,5-4 0 0,8-1-26 0,-4 1-6 15,0-4 0-15,-5-4-1 0,5 4-11 0,5-4 0 16,8-1-10-16,0 1 10 15,0 8-150-15,4-4-24 0,5 0-5 0,0 3-961 0</inkml:trace>
        </inkml:traceGroup>
        <inkml:traceGroup>
          <inkml:annotationXML>
            <emma:emma xmlns:emma="http://www.w3.org/2003/04/emma" version="1.0">
              <emma:interpretation id="{C355F227-11A0-41D2-9968-84A62979ACD9}" emma:medium="tactile" emma:mode="ink">
                <msink:context xmlns:msink="http://schemas.microsoft.com/ink/2010/main" type="inkWord" rotatedBoundingBox="21308,11673 23869,11516 23940,12669 21379,12827"/>
              </emma:interpretation>
              <emma:one-of disjunction-type="recognition" id="oneOf26">
                <emma:interpretation id="interp38" emma:lang="" emma:confidence="1">
                  <emma:literal>ed.</emma:literal>
                </emma:interpretation>
                <emma:interpretation id="interp39" emma:lang="" emma:confidence="0">
                  <emma:literal>. d.</emma:literal>
                </emma:interpretation>
                <emma:interpretation id="interp40" emma:lang="" emma:confidence="0">
                  <emma:literal>? d.</emma:literal>
                </emma:interpretation>
                <emma:interpretation id="interp41" emma:lang="" emma:confidence="0">
                  <emma:literal>, d.</emma:literal>
                </emma:interpretation>
                <emma:interpretation id="interp42" emma:lang="" emma:confidence="0">
                  <emma:literal>! d.</emma:literal>
                </emma:interpretation>
              </emma:one-of>
            </emma:emma>
          </inkml:annotationXML>
          <inkml:trace contextRef="#ctx0" brushRef="#br0" timeOffset="116288.28">15684 11098 1713 0,'-8'4'76'0,"3"0"16"0,1 0-74 0,4-4-18 0,0 0 0 0,0 0 0 16,0 0 79-16,0 0 12 0,0 0 2 0,0 0 1 16,17 0-37-16,-8-4-7 0,4 0-2 0,5-4 0 15,4 0-27-15,0-7-5 0,4-1-2 0,5 1 0 16,-9-5-14-16,0 4 0 0,-5-3 8 0,1-1-8 15,-5 1 0-15,0-1 0 0,-4-3 0 0,0 4 0 0,-9-5 0 16,0 5 11-16,0 3-11 0,-5 0 10 0,1 5 34 0,-9-1 6 16,0 4 2-16,-1 4 0 0,-8 4-16 0,1 4-4 15,-6 0 0-15,-3 4 0 0,-1 8 0 0,4 3 0 16,-3 4 0-16,-1 5 0 0,0-1-32 0,1 0 0 16,8 5 0-16,-5 7 0 0,10-8 0 0,-1 4 0 15,5-4 0-15,0 8 0 16,4-4-19-16,0-4-10 0,1 4-3 0,3-3-754 15,1-5-151-15</inkml:trace>
          <inkml:trace contextRef="#ctx0" brushRef="#br0" timeOffset="116742.0967">16847 10813 2250 0,'35'-31'49'0,"-17"16"11"0,-9-5 1 0,8 4 3 0,1 1-52 0,-5 3-12 0,-4 0 0 0,-5 1 0 15,0-1 44-15,1 0 7 0,-5 5 1 0,-5-1 0 16,1 0-16-16,-9 4-2 0,4 0-1 0,-4 0 0 16,-5 4-16-16,-4 0-3 0,5 8-1 0,-5 0 0 15,-4 0 15-15,4 7 4 0,-5-3 0 0,5 7 0 16,-4 5-32-16,-5-1 0 0,5 5 0 0,0-1 0 16,4 4 0-16,4 0 0 0,-4 4 0 0,5 0 0 15,4 1 0-15,4-1 0 0,0-4 0 0,5 0 0 16,4-4 0-16,0 5 0 0,4-5 0 0,0-4 0 15,1 1 12-15,4-5-3 0,-1-3-1 0,1-5 0 0,0-3-8 0,-9-8 8 16,13 0-8-16,0-8 8 0,0 1 4 0,5-9 0 16,-5-7 0-16,5-1 0 0,-1-3-4 0,5-4 0 15,0-8 0-15,0-4 0 0,4 4-8 0,1-8 0 16,-1-4 0-16,5-11 0 0,4 3 27 0,4-7 3 16,-4-4 1-16,9-4 0 0,-4 0-31 0,4 4 0 15,4-1 0-15,-4 1 0 0,-5 12-12 0,-4 3-4 16,-4 16-2-16,-5 4 0 0,-8 8 18 0,-5 11-10 15,-4 12 10-15,-9 4-8 0,-5 16 8 0,-3 7 0 16,-6 8 0-16,-7 12 0 0,-10 8 0 0,-9 11 8 16,5 5-8-16,-9 11 8 0,5-4 7 0,-1 4 1 15,1-4 1-15,-1 8 0 16,5-4-37-16,5 0-8 0,-1-4-2 0,9 0 0 16,9-12-146-16,4-3-28 0,5-12-7 0</inkml:trace>
          <inkml:trace contextRef="#ctx0" brushRef="#br0" timeOffset="117380.2156">18032 11094 2516 0,'0'0'112'0,"0"-8"22"0,0 1-107 0,0 7-27 15,0 0 0-15,0 0 0 0,0 0 50 0,0 0 5 16,0 0 1-16,0 11 0 16,0 5-124-16,-9-1-24 0,9 5-4 0,-9-4-2 0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26.5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222C3A-9309-479A-A02C-B17E78183389}" emma:medium="tactile" emma:mode="ink">
          <msink:context xmlns:msink="http://schemas.microsoft.com/ink/2010/main" type="inkDrawing"/>
        </emma:interpretation>
      </emma:emma>
    </inkml:annotationXML>
    <inkml:trace contextRef="#ctx0" brushRef="#br0">0 3982 288 0,'0'0'25'0,"0"0"-25"15,0 0 0-15,0 0 0 0,0 0 132 0,0 0 20 16,0 0 5-16,0 0 1 0,0 0-64 0,0 0-13 0,0 0-2 15,0 0-1-15,0 0-31 0,0 0-7 0,13 0 0 0,-4-4-1 16,-5 0-3-16,9-4 0 0,0 5 0 0,5-5 0 16,-1 4 7-16,-3-4 1 0,3 0 0 0,5-3 0 15,0 3 0-15,-9-4 0 0,5 4 0 0,-5-3 0 16,9-1-1-16,4-4 0 0,0 1 0 0,1 3 0 16,-1-8-16-16,-4 5-3 0,9-1-1 0,-1 1 0 15,-3-1-8-15,-1 0-2 0,0 5 0 0,-4-5 0 16,5 4-3-16,-10 1-1 0,5-5 0 0,-4 4 0 15,4 1-1-15,-5-1-8 0,10 0 12 0,-1-7-4 16,-4 3-8-16,4 1 0 0,5-5 9 0,4 5-9 16,-4-5 11-16,4 4-3 0,4-7 0 0,1 4 0 15,-1-1 1-15,5 1 0 0,0-5 0 0,-5-3 0 16,10 7 6-16,-5-3 1 0,-1 0 0 0,1-1 0 0,0-7 5 16,0 8 2-16,0-5 0 0,0 5 0 0,4-8-3 0,0 3-1 15,1 1 0-15,-1 0 0 0,-4 0-9 0,4-1-2 16,-4-3 0-16,4 4 0 0,-4-1-8 0,4 1 0 15,0-4 0-15,1 0 8 0,-1-4-8 0,0 3 0 16,-4 5 0-16,4-4 0 0,-4 4 0 0,5-1 0 16,-10-3 0-16,5 4 0 0,-5 3 0 0,-4-3 0 15,1 4 9-15,-1-1-1 0,4 1-8 0,-4 0 0 16,5-1 0-16,4 1 8 0,4-1-8 0,-4-3-16 16,-5 4 4-16,1-1 0 0,4 1 12 0,-1-4 0 0,1-1 0 15,0 5 0-15,0-1 14 0,-4 1-2 0,-1-12 0 16,-4 4 0-16,5 3-12 0,-1 1 0 0,-4-8 0 15,5 8 0-15,-5-1 0 0,9 1 0 0,-5 0 0 0,5-4 0 16,0 3 16-16,-5 1 1 0,5 0 0 0,-4 3 0 16,-1 1-17-16,5 3 8 0,-4-3-8 0,-1 4 0 15,1-5-8-15,-1 1-9 0,1-1-2 0,-1-3 0 16,0 0 28-16,1-1 6 0,4 1 1 0,-9 0 0 16,-4 0-16-16,-1-1 0 0,1 1 0 0,-5 4 0 15,5-1 0-15,-9 5 0 0,4-1 8 0,1 1-8 16,-1-1 0-16,-4 1 0 0,4-1 0 0,5 1 0 15,-5-1-10-15,1 1-8 0,3-5-2 0,5 5 0 16,-4 3 20-16,4 1-12 0,-4-5 12 0,0 8-10 0,-1-3 10 16,1 3 0-16,0-3 0 0,-5-1 0 0,0 0 0 0,-8 5 0 15,4-5 0-15,-5 4 0 0,5-3-10 0,-4-1 10 16,0-3-12-16,-1 3 12 0,1 4 0 0,-1-3 0 16,-4-5 0-16,5 9 0 0,-5-5 0 0,5 0 0 15,-5-3 0-15,9 3 0 0,-5 1 0 0,1-1 0 16,4 0 8-16,0 1-8 0,-5-1 0 0,1 5 0 15,4-5 0-15,0 4 0 0,-9 1 0 0,4 3 0 16,10-4 0-16,-10 0 0 0,1 5 0 0,4-1 0 16,-9-4 0-16,4 4 0 0,1 4 0 0,-5-3 0 15,0-1 0-15,-4 4 0 0,4 0 0 0,0 0 0 16,1-4 0-16,-1 4 0 0,-5-3 0 0,1 3 0 16,4 0 0-16,1-4 0 0,-6 4 0 0,6-4-10 15,-1 4 10-15,0 0-12 0,0-3 21 0,-4 3 4 16,0-8 1-16,-5 4 0 0,5 4-22 0,-5-3-5 0,0-1-1 15,1 0 0-15,-1 0 14 0,-4 8 0 0,5-4 0 0,-5 4 0 16,0-8 0-16,0 8 0 0,0 0 0 0,4-7 0 16,-4 7 0-16,0-8 0 0,0 8 0 0,9-4 0 15,0 0 0-15,-1 0 0 0,1 0 0 0,0 0 0 16,4 0 0-16,0 4 0 0,0 0 0 0,-4-3 0 16,4 3 0-16,-4 0 0 0,0-4 0 0,4 4 0 15,-13 0 0-15,4-8 0 0,5 4 0 0,0 0 0 16,-5-4 0-16,-4 8 0 0,5-8 0 0,4 5 0 15,-5-5 0-15,-4 8 0 0,4-4 0 0,5 0 0 16,0-4 0-16,-9 8 0 0,4-4 0 0,5-4 0 0,0 8 0 16,-5-3 0-16,5-1 0 0,-9 4 0 15,9-4 0-15,-9 4 0 0,0 0 0 0,0 0 0 0,4-4 0 0,-4 4 0 16,0 0 0-16,0 0 0 0,0 0 0 0,0 0 0 16,0 0 0-16,0 0 0 0,0 0 0 0,0 0 0 15,4-4 0-15,5-4 0 0,-4 4 0 0,-5 4 0 16,0 0 0-16,4-4 0 0,5-3 0 0,-5 3 0 15,1 0 0-15,3 0 0 0,-8 4 0 0,5-8 0 16,-1 4 0-16,-4 4 0 0,9-8 0 0,-5 4 0 16,1-3 0-16,-5 7 0 0,4-4 0 0,-4-4 0 15,4 0 0-15,1 0 0 0,-5-3 0 0,4 3 0 16,1 0 0-16,3 0 0 0,-3 0 0 0,-1 1 0 16,9-5 0-16,-4 4 0 0,4 0 0 0,5 1 0 15,-1-1 0-15,1 0 0 0,-5 0 0 0,0 0 0 16,9 1 0-16,-9 3 0 0,-4-4 0 0,0 8 0 15,0-4 0-15,-5 0 0 0,5 0 0 0,-9 4 0 16,0 0 0-16,0 0 0 0,0 0 0 0,0 0 15 0,0 0-2 0,0 0 0 16,0 0-13-16,0 0 0 0,0 0 8 0,0 0-8 15,-5-8 0-15,5 8 0 0,0 0 0 0,0 0 0 16,0 0 0-16,0 0 0 0,0 0 0 0,0 0 0 31,-8 0-31-31,-5 4 1 0,4 4 0 0,0 0-1009 0</inkml:trace>
    <inkml:trace contextRef="#ctx0" brushRef="#br0" timeOffset="1140.5239">2922 1693 1170 0,'-18'0'52'0,"9"-4"10"0,5 4-50 0,-1-4-12 0,5 4 0 0,0 0 0 16,0 0 105-16,0 0 19 0,-4 0 3 0,4 0 1 15,0 0-33-15,0 0-7 0,0 0 0 0,0 0-1 16,0 0-46-16,0 0-9 0,9 4-1 0,4 0-1 16,0 4-20-16,5-1-10 0,-5-3 10 0,13 0-10 15,1 0 9-15,3 0-9 0,1 0 8 0,-5 0-8 16,5 0 13-16,-5 0-2 0,1-4-1 0,-1 4 0 0,0-1 2 16,-4-3 0-16,0 4 0 0,0 0 0 0,4 0-4 15,-4 0-8-15,0 4 12 0,5 0-4 0,3-4-8 0,1-1 0 16,0 1 9-16,-1 4-9 0,-3-4 17 0,-1 0-1 15,-4 0 0-15,4-4 0 0,1 0-16 0,-5 0 0 16,0 0 0-16,-5 0 0 0,1 0 13 0,-5 0-1 16,4 4 0-16,-3-4 0 0,-14 0 7 0,0 0 1 15,0 0 0-15,0 0 0 0,8-4 7 0,-8 4 1 16,0 0 1-16,0 0 0 0,0 0-21 0,0 0-8 16,0 0 0-16,-4 12 9 0,-5-1-1 0,-4 1 0 15,-5 0 0-15,-3 7 0 0,-1-3 0 0,0 3 0 16,-5 5 0-16,5-1 0 0,-8 4-8 0,3 5 12 15,-3-1-12-15,-1 0 12 0,9-4 0 0,-9 8 0 16,1-3 0-16,3-1 0 0,-3 4 1 0,3-4 1 16,1 0 0-16,0 0 0 0,-1 5 2 0,1-1 0 15,0-4 0-15,-1 0 0 0,5 4-16 0,-4-8 0 0,4 5 0 16,-4-5 0 0,4 4-74-16,4 0-18 0,1 1-3 0,4-5-653 0,-1 0-130 0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5.2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48D7387-8B3D-4E22-8A40-D2A29CC9DBF7}" emma:medium="tactile" emma:mode="ink">
          <msink:context xmlns:msink="http://schemas.microsoft.com/ink/2010/main" type="inkDrawing" rotatedBoundingBox="11775,11842 20556,5118 23964,9568 15183,16293" semanticType="callout" shapeName="Other">
            <msink:sourceLink direction="with" ref="{40EC99E9-14A8-4E94-8F6D-1DF2F0F09F96}"/>
            <msink:sourceLink direction="with" ref="{027176E0-3C25-42CA-B67D-A562014ABFC7}"/>
          </msink:context>
        </emma:interpretation>
      </emma:emma>
    </inkml:annotationXML>
    <inkml:trace contextRef="#ctx0" brushRef="#br0">3990-3129 172 0,'0'0'16'0,"0"0"-16"0,0 0 0 0,0 0 0 16,0 0 127-16,0 0 22 0,0 0 5 0,0 0 1 15,0 0-118-15,0 0-23 0,0 0-5 0,0 0-1 16,0 0-8-16,0 0 0 0,0 0 0 16,0 0 0-16,0 0 46 0,9 0 7 0,-5 0 2 0,1-4 0 15,-5 4 5-15,0 0 0 0,9-4 1 0,-5 0 0 16,0 0 3-16,1 0 0 0,-5-3 0 0,0 7 0 16,0 0-16-16,0 0-4 0,0 0 0 0,0 0 0 15,0 0-27-15,0 0-5 0,0 0-2 0,0 0 0 16,0 0-2-16,0 0 0 0,0 0 0 0,-9 7 0 15,9-7 30-15,-9 0 6 0,0 0 0 0,9 0 1 16,0 0-25-16,0 0-6 0,-4 12-1 0,4-12 0 16,0 0-1-16,0 0-1 0,-9 8 0 0,9-8 0 15,0 0-11-15,0 12 0 0,-13-1 0 0,4 5 0 0,1-1 0 0,-6 5 8 16,-8 3-8-16,0 5 12 0,-4-1 12 0,0 0 2 16,-5 4 1-16,0 1 0 0,-4 3 4 15,5-4 1-15,3 0 0 0,1 4 0 0,4-4-14 0,-4-3-2 16,-5 3-1-16,5 0 0 0,4 4 9 0,0-4 1 15,-9 1 1-15,-4 3 0 0,0-8-26 0,4 0 0 16,18 5 0-16,-13-1 0 0,-9 4 10 0,-5-4 3 16,9 0 1-16,1 0 0 0,3 1 1 0,-8-1 0 15,0 4 0-15,0-4 0 0,4 4-1 0,1-4 0 16,-5 5 0-16,4-1 0 0,-4 8-5 0,0-1-1 16,4-3 0-16,0 4 0 0,0 0 6 0,1-8 1 15,-1 4 0-15,0-4 0 0,-4 1-15 0,0-1 0 16,0-4 0-16,0 0 0 0,4 0 8 0,-4 0-8 15,4-3 11-15,1 3-11 0,3 0 17 0,-3-4-3 16,3 1-1-16,5 3 0 0,0-4-13 0,1 4 11 16,-6-3-11-16,5-1 10 0,-4 0-10 0,4 4 8 0,-4 1-8 15,-1-5 8-15,-3-4-8 0,-1 5 8 0,-4 3-8 16,4 0 8-16,-4 4-8 0,-4-4 0 0,-1 4 0 0,5 1 8 16,-4-5 2-16,3 4 0 0,1-4 0 0,0 0 0 15,5 0 5-15,-1-3 1 0,0-1 0 0,0 4 0 16,5-7-16-16,0 3 9 0,-5-4-9 0,0 5 8 15,1-1 0-15,-6 4 0 0,6 0 0 0,-5 1 0 16,0-1-8-16,-1 0 0 0,-7 0 0 0,8 0 0 16,-9 1 0-16,9-5 0 0,-5 4 8 0,1-4-8 15,3 1 8-15,6-1-8 0,-5 0 8 0,0 1-8 16,4-5 8-16,0 0-8 0,0 5 0 0,1-5 8 0,-5 4-8 16,4 1 0-16,0-9 0 0,0 5 0 0,-4-1 0 15,5 4 0-15,3 1 8 0,-3 3-8 0,-1 0 0 0,-4 0 0 16,0 4 0-16,0-4 0 0,4 4 0 0,-4-3 0 15,-5 3 0-15,1-4 0 0,-1 4 0 0,-3 0 0 16,-6 0 0-16,5-4 0 0,1 1 8 0,3-1 0 16,5-4 0-16,0 0 0 0,0 1-8 0,4-9 0 15,5 5 0-15,-1-5 0 0,1 5 0 0,0-1-11 16,-1 0 11-16,-3 1-8 0,3-1 8 0,1 4 0 16,0-3 0-16,-5 3-8 0,0 4 8 0,-4-3 0 15,0 3 0-15,0 4 0 0,0 0 0 0,0 4 0 16,-5 4 0-16,1 0 0 0,-1 8 0 0,5-5 0 15,-4 1 0-15,4 4 0 0,0-4 0 0,-1-4 0 16,6-4 0-16,-1-4 0 0,0 0 0 0,1-4 0 0,3-4 0 16,1 1 0-16,-5-5 0 0,9 4 0 0,-4-3 0 15,0-1 8-15,-1 0-8 0,1-3 0 0,-5 3 0 0,1 1 0 16,3 3 8-16,1-4-8 0,-5 1 8 0,5-1-8 16,0 5 11-16,4-1-3 0,0 0 0 0,-5 4 0 15,1 1-8-15,0-1 0 0,4 4-10 0,-4-4 10 16,-1 0 0-16,5 0 0 0,0 1-8 0,0-1 8 15,0-4 0-15,0 4 0 0,-4-7 0 0,9-1 0 16,-5 0 0-16,0 1 0 0,-5-1 0 0,10 1 0 16,-9 3 0-16,4-4 0 0,-5 5 0 0,1-5 0 15,0 0 0-15,-1 1 0 0,1-1 0 0,4 1 0 16,5-1 0-16,-5 4 10 0,4 1-10 0,-4-1 8 0,0 4-8 16,-4-4 0-16,4 5 0 0,-4-5 0 0,4 4 0 0,0-4 0 15,-5 1 0-15,1-1-11 0,0 4 11 0,-5-3 0 16,5-1 0-16,-1 4 0 0,-3 0 0 0,-1 0 0 15,0 1 0-15,1-5 0 0,-1-4 0 0,0 5 0 16,5-1 0-16,-1-4 0 0,6 1 0 0,3-1 0 16,-4-3 0-16,4 3 0 0,5-3 0 0,0-5 0 15,0 5 0-15,0-5 0 0,4 1 0 0,0-1 0 16,1-3 0-16,-1 0-8 0,-4 3 8 0,8-3 0 16,-4 0 10-16,1 0-10 0,-6-1 0 0,6-3 8 15,3 8-8-15,-8-5 0 0,4 5 0 0,1 0 0 16,-6-1 0-16,6 1 0 0,-1-1 0 0,-4 1 0 15,-5 0-13-15,9-1 4 0,1 1 9 0,3-1 11 16,-4-3-3-16,1 0 0 0,3-4-8 0,1-1 0 0,4-7 0 0,-4 12 0 16,4-12 0-16,-5 8 0 0,5-8 0 15,-9 4 0-15,5 4 0 0,4-8 0 0,-9 3 0 0,5 5 0 16,-5 0 0-16,0 0 0 0,5 0 0 0,-5 3 0 16,0 1 0-16,1 0 0 0,-1-4 0 0,4-1 0 15,-3 5 0-15,-1-4 0 0,-4 4 0 0,8-5 0 16,-3 1 0-16,-1-4 0 0,4 4 0 0,-3-4 0 15,3 0 0-15,-4-4 0 0,9 0 0 0,-4 7 0 16,0-7 0-16,4 0 0 0,-5 4 0 0,5-4 0 16,0 0 0-16,0 0 0 0,-9 8 0 0,5-8 0 15,4 0 0-15,0 0 0 0,-4 8 0 0,4-8 0 16,-5 4 0-16,1 0 0 0,0 0 0 0,-5 3 0 0,4-3 0 16,1 4 0-16,-5-4 0 0,5 4 8 0,-5-4-8 15,5 3 0-15,-5-3 0 0,5 4 0 0,-1 0 0 0,-4-4 0 16,5 0 0-16,0 4 0 0,-5-8 0 0,4 3 0 15,1-3 0-15,0 0 0 0,4 0 0 0,-9 4 0 16,4-4 0-16,-3 0 0 0,8 0 0 0,0 0 0 16,-9 4 8-16,5 0-8 0,-10 0 0 0,6 0 0 15,-1 0 0-15,0 4 0 0,0 3 0 0,1 1 0 16,-6 0 0-16,10 3 0 0,0 1 0 0,-5 0 0 16,-4-1-11-16,-1 5 11 0,6-1-20 0,-5-3 2 15,-1-5 0-15,6 1 0 0,8-12 5 0,0 0 1 16,0 0 0-16,8-8 0 15,1-7-116-15,13-13-24 0,13-14-4 0</inkml:trace>
    <inkml:trace contextRef="#ctx0" brushRef="#br0" timeOffset="5791.385">4486-2989 730 0,'18'0'16'0,"-18"0"3"0,0 0 1 0,0 0 1 0,0 0-21 0,0 0 0 15,0 0 0-15,0 0 0 0,-9-4 40 0,9 4 3 16,0 0 1-16,0 0 0 0,9 0-21 0,-9 0-4 15,0 0-1-15,0 0 0 0,0 0-3 0,0 0-1 16,0 0 0-16,-5-4 0 0,-4 4-14 0,5 0 9 16,4 0-9-16,0 0 8 0,0-7 10 0,0 7 2 15,-4-4 0-15,4 4 0 0,0 0 12 0,4-8 2 16,-4 0 1-16,0 8 0 0,0 0-3 0,0 0 0 16,0 0 0-16,0 0 0 0,0 0-12 0,0 0-4 15,-9-8 0-15,5 4 0 0,-1-3-4 0,5 7 0 16,0 0-1-16,0 0 0 0,0 0-1 0,0 0 0 15,0-8 0-15,0 8 0 0,-4 0-10 0,4 0 8 16,0 0-8-16,0 0 8 0,-9-8 4 0,9 8 0 0,0 0 0 0,0 0 0 16,5-8 3-16,-5 8 1 0,-5-8 0 0,5 8 0 15,0 0 4-15,0 0 2 0,-4-3 0 0,4 3 0 16,-9-4 2-16,9 4 1 0,0 0 0 0,0 0 0 16,0 0-15-16,0 0-10 0,0 0 12 0,0 0-12 15,0 0 8-15,0 0-8 0,0 0 0 0,0 11 0 16,-4 1 16-16,4 4 0 0,0-5 0 0,-5 9 0 15,-3 3 2-15,3 1 0 0,5 3 0 0,-4-4 0 16,-1 5-2-16,-3-5-1 0,-1 0 0 0,0 5 0 16,-4-1-4-16,4-4-1 0,5 1 0 0,-1-1 0 15,-3 5 5-15,3 3 1 0,1-4 0 0,4 8 0 0,0 0 1 16,0 0 1-16,-5 0 0 0,1 4 0 0,8 8 2 0,-4 0 0 16,-8 0 0-16,3 0 0 0,1-1 1 0,4-3 1 15,-9 4 0-15,0 0 0 0,1 0-5 0,-1 0-1 16,0-5 0-16,0 9 0 0,0 0-2 0,5 0-1 15,-5-1 0-15,1-3 0 0,3-4-1 0,1 0-1 16,-1-4 0-16,1 4 0 0,4-4 2 0,0 0 1 16,-4 0 0-16,4 0 0 0,-5-4-6 0,5 0 0 15,0 8-8-15,5-4 12 0,-5 0-1 0,0 4-1 16,0-4 0-16,0-4 0 0,-9 0 2 0,9 4 1 16,-5 0 0-16,-3 0 0 0,3 0-1 0,1 4-1 15,-5-4 0-15,0 4 0 0,5-4-11 0,-5 4 12 16,5-4-12-16,-1-4 12 0,1 4-12 0,0-8 0 15,-1 4 9-15,1-4-9 0,4 8 12 0,-5-8-1 16,5 4-1-16,-4 4 0 0,-5 0-2 0,5 0-8 0,4-3 12 0,0 3-4 16,4 0-8-16,1 0 12 0,-5 0-12 0,8 0 12 15,6-4-3-15,-6 4 0 0,-3 0 0 0,4 0 0 16,-5 0-1-16,0 0 0 0,1 0 0 0,-5 0 0 16,0-8-8-16,-5 4 0 0,5 0 9 0,-4-4-9 15,0 0 8-15,-1 1-8 0,1-1 8 0,-1-4-8 16,-8-4 11-16,0 5-3 0,9-5 0 0,-1 1 0 15,1-1 1-15,0 0 0 0,-1 1 0 0,1-5 0 16,4 1-9-16,-5 3 0 0,5 1 0 0,0-5 0 16,5 4 0-16,-1 1 0 0,-8-1 0 0,4 1 0 15,4-1 0-15,1 4 0 0,-5 1 0 0,-5 3 0 0,5 0 0 16,-4 0 0-16,-1 4 0 0,1-7 0 0,4 3 0 16,-9 0-11-16,0 4 1 0,1-4 0 0,8 1 19 0,-5-1 4 15,-8 0 1-15,4-4 0 0,1 4 3 0,-1-3 1 16,0-1 0-16,0-4 0 0,0 5-18 0,1-1 0 15,3 4 0-15,1 0 0 0,4 5-12 0,0-1-4 16,0 4 0-16,0 0 0 0,-4 0 24 0,4 4 5 16,4-4 1-16,0 0 0 0,1 3-14 0,-5 1-12 15,0 0 3-15,-5-4 0 0,-3 0 9 0,3-4 14 16,1 4-3-16,-1-4-1 0,1-3-1 0,4-1 0 16,-4 4 0-16,4-4 0 0,4-4-9 0,-4-3 10 15,-9 3-10-15,9-4 10 0,9 1-10 0,-9-5 0 16,0 1 0-16,-4-5 0 0,4 1 0 0,0 0 0 15,4-5 0-15,-4 5 0 0,-9-4 0 0,9-1 0 16,5 1 0-16,-5 4 0 0,-5-5 0 0,1 1 0 16,8 4 0-16,-4 3 0 0,0 1 0 0,0 3 0 0,-9 4 8 15,5 5-8-15,4-1 0 0,-9 0 0 0,-4 0 0 0,4 0 0 16,9 1 0-16,-4-1 0 0,0 0 0 0,-5-4 0 16,0-7 0-16,0 3 0 0,9-3 0 0,-4-1 0 15,-5-3 0-15,5-5 0 0,4 1 0 0,4-4 0 16,-4 4 0-16,4-5 0 0,-4 1 0 0,0 0 0 15,9 4 0-15,-9-12 0 0,-4 8 0 0,4 3 0 16,4 1 0-16,-4 4 0 0,-4-5 0 0,-5 9 0 16,5-1 0-16,-1 5 0 0,1-1 0 0,-1-3 0 15,-8 3 0-15,5 0 0 0,3 1 0 0,1-1 0 16,-9-3 0-16,4-1 0 0,4 1 0 0,1-9 0 0,4 1 0 0,0 4 0 16,-9-5 0-16,1 1 0 0,-1 0 0 0,9-1 0 15,-5 1-9-15,5 0 9 0,5 0 0 0,-5-1 0 16,0 1 0-16,0 4 0 0,-5-1-8 0,1 1 8 15,4 3 0-15,0 1 0 0,-9 3 0 0,5 1 0 16,8-5 0-16,-4 8 0 0,-4-3 0 0,4-1 0 16,-5 1 0-16,5 3 0 0,5-8 0 0,-5-3 0 15,-5 0 0-15,1-5 0 0,4-11 0 0,0 0-8 16,0 8 8-16,0-8 0 0,0 0 0 0,0 0 0 16,0 0 0-16,0 0 0 0,-9 0 0 0,9 0-8 15,0 0 8-15,0 0 0 0,0 0 0 0,0 0 0 16,0 0 0-16,0 0 0 0,0 0-10 0,0 0 10 15,0 0-8-15,0 8 8 16,5 4-33-16,-5-5-2 0,-9 1 0 0,9 0 0 16,0 4-48-16,0-1-9 0,0-3-3 0,0-8 0 15,0 0-113-15,0 0-24 0,13 0-4 0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11.7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613444-3974-40F5-9D0D-1AAC799EFFAF}" emma:medium="tactile" emma:mode="ink">
          <msink:context xmlns:msink="http://schemas.microsoft.com/ink/2010/main" type="inkDrawing" rotatedBoundingBox="13383,3769 20599,3813 20593,4772 13377,4729" semanticType="connector" shapeName="Other">
            <msink:sourceLink direction="with" ref="{14C6D39C-0AC3-45EA-922A-98031805E41D}"/>
            <msink:sourceLink direction="with" ref="{40EC99E9-14A8-4E94-8F6D-1DF2F0F09F96}"/>
          </msink:context>
        </emma:interpretation>
      </emma:emma>
    </inkml:annotationXML>
    <inkml:trace contextRef="#ctx0" brushRef="#br0">12415 3882 460 0,'0'0'20'0,"0"0"5"0,-9 0-25 0,9 0 0 0,0 0 0 0,0 0 0 16,0-8 90-16,0 8 13 0,4-12 2 0,1 4 1 15,-1 4-70-15,-4 4-15 0,9-7-2 0,0-1-1 16,4 0 18-16,-4 0 3 0,-5 4 1 16,5-4 0-16,-1 5 4 0,-8 3 0 0,0 0 1 0,0 0 0 15,0 0 17-15,0 0 3 0,9-4 1 0,-9 4 0 16,0 0-3-16,0 0-1 0,5-8 0 0,3 0 0 16,6 0-18-16,-1 0-3 0,-5 5-1 0,10-5 0 15,-5 4-24-15,5 0-6 0,-1-4-1 0,1 4 0 16,-5-4 0-16,9 4 0 0,-5 1 0 0,1-1 0 15,4-4-9-15,-4 4 10 0,-1 0-10 0,1 4 10 16,-1-4 2-16,1 4 0 0,-1 4 0 0,5 4 0 16,-4 0-12-16,4-4 0 0,0 3 0 0,0 1 8 15,4 0-8-15,5-4 0 0,-5 4 0 0,9 0 0 16,-4-1 0-16,4-3-16 0,-13 0 4 0,4 0 1 16,9 0 25-16,0 0 5 0,5-4 1 0,-5-4 0 0,0 4-7 15,4-4-1-15,-3 0 0 0,3-4 0 0,1-3 0 16,-1-5-1-16,0 4 0 0,1-3 0 0,-1 3 11 0,-3 4 2 15,3 0 1-15,-4 0 0 0,-4 5 3 0,0-1 0 16,4 4 0-16,-5-4 0 0,1 4-28 0,4 4 0 16,0 0 0-16,0-4 0 0,-4 3 0 0,0 5-9 15,0-4 0-15,-1 0 0 0,-3-4-1 0,3 0 0 16,1 0 0-16,-5 0 0 0,1 0 10 0,3-4 0 16,-3 4 0-16,3-4 0 0,-3 0 23 0,-1-3 6 15,-4 3 2-15,4 0 0 0,1 4-14 0,3-4-2 16,1-4-1-16,4 0 0 0,-4 8 4 0,0-4 1 0,-1 4 0 15,1-4 0-15,0 4-19 0,-5 0 0 16,5 0 0-16,-1 0 0 0,-3-4 0 0,-1 4 0 0,9-3 0 0,-4-1 0 16,-5 0 0-16,9 0 0 0,-4 0 0 0,0 4 0 15,-1-8 0-15,1 4 0 0,-5 0 0 0,1 0 0 16,3 4 0-16,1 0 0 0,4 0 0 0,-4-4 0 16,4 4 0-16,-4-3 0 0,4 6 0 0,-4-3 0 15,-5-3 0-15,5 3 0 0,-9 7 0 0,4-3 0 16,0-4 0-16,-4 0 0 0,9-4 0 0,0 4 0 15,-5 4 19-15,5-8 0 0,4 4 0 0,-5-4 0 16,1 4-31-16,4-3-5 0,0 3-2 0,5-4 0 16,-5-4 19-16,4 4 0 0,-3 0 0 0,-6 0 0 15,1 0 12-15,-5 4 5 0,1 0 2 0,-1 0 0 16,-4 0-19-16,4 0 0 0,1 0-8 0,-1 0 8 0,0 0 0 16,0 0 0-16,1 4 0 0,4 0 0 0,-1-4 12 15,1 0-2-15,-14-4 0 0,10 4 0 0,-1 4-10 0,5-4 0 16,-5 0 0-16,0 0 0 0,1-4 0 0,-1 0 0 15,0 0 0-15,-4 4 0 0,5 0 0 0,-5 0 0 16,0-4 0-16,-5 4 0 0,1-4 0 0,-1 4 8 16,1 0-8-16,4 4 8 0,-9-4-8 0,4 0 0 15,1 0 0-15,0 0 0 0,-5 4 0 0,4-4 0 16,1-4 0-16,-5 8 0 0,9 4 0 0,-5-4 0 16,1-4 0-16,0 4 0 0,-1-4 0 0,1 0 0 15,4-4 0-15,-9 4 0 0,0 4 0 0,0-4 0 16,0-4 0-16,-4 4 0 0,4 4 0 0,0-4 0 15,0-4 0-15,-4 4 0 0,0 0 0 0,4-4 0 16,-8-4 0-16,8 8 0 0,-4-4 0 0,-1 4 10 0,5-4-1 16,1 4 0-16,-1 0-9 0,0 0 0 0,0 0 0 15,5 0 0-15,-5 0 0 0,0 0 0 0,0 0 0 0,0 0 0 16,0-3 0-16,-4-1 0 0,4 4 0 16,-4 0 0-16,-9 0 0 0,13-4 0 0,-4 4 0 0,4 0 0 15,-4 0 0-15,4 0 0 0,-4-4 0 0,0 0 12 16,4 4 3-16,0 0 1 0,-4 0 0 0,4-4 0 15,0 0-16-15,-4 0 8 0,4 0-8 0,0 0 0 16,-4 4 0-16,0 4 8 0,0-4-8 0,-1 0 0 16,-8 0 0-16,14 0 0 0,-6-4 0 0,1 4 0 15,4 0 0-15,-4 0 0 0,0 4 0 0,0 0 0 16,-1-8 0-16,6 4-13 0,-6 0 2 0,1 0 1 0,4 0 10 16,0 0 14-16,1-4-3 0,-1 4-1 0,0 0-10 15,-4 4 0-15,4-8 0 0,0 4 0 0,0 4 0 0,0-4-17 16,0-4 4-16,1 4 1 0,-1 4 12 0,-4-4 0 15,-1-4 0-15,5 4 0 0,-4 0 0 0,-9 0 0 16,9-7 0-16,4 7 0 0,-13 0 28 0,9-4 1 16,-9 4 1-16,0 0 0 0,0 0-30 0,9 0 0 15,-9 0 0-15,0 0 0 0,13 4 8 0,0-4-8 16,-4 0 0-16,4 0 0 0,0 0 0 0,0 3 0 16,-13-3 0-16,18 0 0 15,-5 4-20-15,5 0-9 0,-5-4-3 0,0 0 0 0,0 0 32 0,0 0 0 16,0-8 0-16,1 5 0 0,-14 3 20 0,13 0 9 15,0-8 3-15,0 4 0 0,0 4-20 0,0 0-3 16,1-8-1-16,-6 8 0 0,5 0-8 0,5 0 0 16,-9 0-10-16,4-4 10 0,0 4 0 0,5 4 0 15,-1-4 0-15,-4 4 0 0,-4-4 0 0,9 0 0 16,4 4 0-16,0-4 0 0,-5 0 0 0,1 0 0 0,-5 4-8 0,4-4 8 16,10 0 0-16,-10 0 10 0,-4-4-2 0,1 4 0 15,8 0 2-15,-5 0 0 0,-4 0 0 0,-4 0 0 16,4 0-10-16,-4-4 8 0,4 4-8 0,-13 0 8 15,0 0-8-15,0 0 0 0,13-4 0 0,0 4 0 16,-13 0 0-16,0 0 0 0,0 0 0 0,9 4 0 16,4 0 0-16,-13-4 0 0,0 0 0 0,0 0 0 15,14 4 0-15,-14-4 0 0,0 0 0 0,0 0 0 16,8 4 0-16,-8-4 0 0,0 0 0 0,0 0 0 0,9 7 0 16,0-3 0-16,4-4 0 0,-4 4 0 15,-9-4 0-15,0 0 0 0,13-4 0 0,0 8 0 0,-4 0 0 16,4-4 0-16,-9 0 0 0,10 0 0 0,-6 0 0 0,-8 0 0 15,0 0 0-15,0 0 0 0,0 0 8 0,0 0 0 16,0 0 0-16,-8 4 0 16,-10 0-128-16,-4 8-25 0,-4-4-6 0,-14 3-1 0</inkml:trace>
    <inkml:trace contextRef="#ctx0" brushRef="#br0" timeOffset="1468.7745">14959 3368 536 0,'0'0'24'0,"13"-4"4"0,-4 0-28 0,0 0 0 16,0-4 0-16,-5 0 0 0,5 5 132 0,0-5 21 16,-5 0 4-16,0 0 1 0,-4 8-37 0,5-4-7 15,-1-4-2-15,-4 8 0 0,9 0-31 0,-9 0-6 16,9-4-2-16,-9 4 0 0,9 0-37 0,-1 4-8 15,5 0-2-15,-4 0 0 0,0 4-14 0,0-4-2 16,4 4-1-16,-4 0 0 0,0-1 22 0,-1 1 4 16,-3-4 1-16,8 4 0 0,-4-4-4 0,4-4 0 15,-4 4 0-15,4 0 0 0,4 0-1 0,10 3-1 16,-1 1 0-16,9 0 0 0,-4 4-22 0,8-1-8 16,-4-3 0-16,0 4 0 0,-4 4 0 0,4-1 0 0,-4-3-11 15,0 4 11-15,-1-5 0 0,1 5 0 0,-9-4 0 16,4 3 0-16,-4-7 0 0,-4 0 0 0,-5 0 0 0,-4 0 0 15,4-1 12-15,-4-3-4 0,-9-4 0 0,0 0 0 16,0 0 12-16,0 0 3 0,0 0 0 0,0 0 0 16,0 0-10-16,0 0-1 0,0 0-1 0,-5 12 0 15,1 0-11-15,-5-1 0 0,0 5 0 0,-4 4 8 16,-4-1-8-16,-5 5 0 0,-9 3 0 0,-4 0 0 16,-5 1 0-16,-3-1 8 0,-14 4-8 0,-5 1 0 15,-8-1 0-15,4 4-14 0,-4 0 2 0,4 0 0 16,5 4 12-16,4-3 0 0,4-5 0 0,9-4 0 15,5 1-97-15,4-5-14 0,4 0-2 0,9 1-1 16</inkml:trace>
    <inkml:trace contextRef="#ctx0" brushRef="#br0" timeOffset="-34507.905">18969 3923 1177 0,'0'0'25'0,"0"0"6"0,5-7 1 0,3-1 2 0,1 0-34 0,0-4 0 16,0 1 0-16,4-1 0 0,-9 0 109 0,1 1 15 15,3-1 4-15,6 0 0 0,-1 0-52 0,-4 1-9 16,-1-1-3-16,5 0 0 0,1 5-43 0,-1-1-9 15,0-4-1-15,-4 8-1 0,-1-4-10 0,-3 4 0 16,12 1 0-16,-8-1 0 0,-9 4 0 0,0 0 0 0,0 0 0 16,9 4 0-16,0-4 0 0,-9 0 0 0,0 15-9 0,-5 1 9 15,10 3 0-15,-5 1 0 0,-5-1 0 0,1 5 0 16,-9-1 0-16,4 4 0 16,9 1 0-16,-4-1-10 0,4 0 10 0,-9-3 0 0,0 7 8 0,5-4-8 15,4-3 0-15,-5 3 0 0,1-4 0 0,4-3-8 16,0-9 8-16,0 5 0 0,-4-4 0 0,4-4 0 15,0-8 14-15,0 7 5 0,4 1 1 0,-4-8 0 16,0 0 24-16,0 0 4 0,13 4 2 0,5 0 0 16,-14-4-4-16,9-4-1 0,0 0 0 0,-4-4 0 15,-4 1 4-15,3-1 1 0,5 0 0 0,1-4 0 16,3-3-28-16,-4-1-6 0,9-3 0 0,0-1-1 0,-4 4 4 16,4-3 1-16,0-1 0 0,4-3 0 0,-4 0 16 0,0 3 3 15,-9 1 1-15,5-9 0 0,-1 5-29 0,-4 0-11 16,5-5 8-16,-5 5-8 0,5-4 0 0,-10 3 0 15,5 1 0-15,1 3 0 16,-6-3-30-16,1 3-11 0,-4 5-3 0,-1 7-748 16,-4 0-149-16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7.88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D2CF148-6601-4DA4-908A-95944B3995FD}" emma:medium="tactile" emma:mode="ink">
          <msink:context xmlns:msink="http://schemas.microsoft.com/ink/2010/main" type="inkDrawing" rotatedBoundingBox="20877,4555 20891,5104 20590,5112 20576,4563" semanticType="callout" shapeName="Other">
            <msink:sourceLink direction="with" ref="{01CB26DE-8DC9-4536-B746-AC040099B7A9}"/>
            <msink:sourceLink direction="with" ref="{E505A87A-8C1C-4CB2-94A1-CCFA41EFC296}"/>
          </msink:context>
        </emma:interpretation>
      </emma:emma>
    </inkml:annotationXML>
    <inkml:trace contextRef="#ctx0" brushRef="#br0">19605 4177 403 0,'0'0'17'0,"5"-8"5"0,4 0-22 0,-1 1 0 15,10-9 0-15,-5 8 0 0,-4-4 212 0,8 5 37 16,5-1 8-16,9 0 2 0,0 4-140 0,-5-4-28 16,-8 1-6-16,4 3-1 0,-9 0-2 0,0 4-1 15,-4 4 0-15,-1 0 0 0,6 3-58 0,-1 1-12 16,-18 8-3-16,5 3 0 0,0 1 32 0,-4-1 5 15,-5 1 2-15,-4 3 0 0,-5 1-25 0,1-1-5 16,4 0-1-16,-5 5 0 0,-4-1 4 0,0-4 0 16,5-3 0-16,-1-1 0 0,9-3-20 0,-4-4 0 15,0-1 0-15,9 1 0 0,4-12 0 0,0 0 0 0,0 0 0 16,0 0 0-16,0 0 0 0,0 0 0 0,0 0 0 16,0 0 0-1,9-4-22-15,8 0-8 0,5 0-2 0,4 0 0 0,-4 1 32 0,-4-1 0 0,4 0 0 0,-5 4 0 16,-8 0 0-16,-9 0 0 0,0 0 0 0,9 4 0 15,4 0 10-15,-4 7-10 0,-5-3 8 0,1 4-8 16,3-4 28-16,-8 3 1 0,-8 1 0 0,-6 4 0 16,6-5-13-16,-10 1-4 0,5 0 0 0,-9-1 0 15,0 5-12-15,0-1 8 0,5-3-8 0,-5 4-686 16,-5-5-141-16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13.80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0FE0921-ADDD-492E-A9D8-E8EF528CCF5B}" emma:medium="tactile" emma:mode="ink">
          <msink:context xmlns:msink="http://schemas.microsoft.com/ink/2010/main" type="inkDrawing"/>
        </emma:interpretation>
      </emma:emma>
    </inkml:annotationXML>
    <inkml:trace contextRef="#ctx0" brushRef="#br0">-974-174 1148 0,'-26'-4'51'0,"26"4"10"0,0 0-49 0,0 0-12 0,-13-4 0 0,4 0 0 15,5 1 44-15,-1-1 7 0,1-4 1 0,4 8 0 16,0 0-26-16,0 0-5 0,0 0-1 0,0 0 0 16,0 0-4-16,0 0-2 0,4-8 0 0,-4 8 0 15,-9-4-3-15,5-4-1 0,8-3 0 0,1 3 0 16,-5 8 8-16,0 0 2 0,0 0 0 0,0 0 0 16,0 0-2-16,0 0 0 0,-9-4 0 0,9 4 0 15,13-4-3-15,-13 4-1 0,0 0 0 0,0 0 0 16,13 0-2-16,-4-8-1 0,-9 8 0 0,5-4 0 0,3 0-11 15,1 1-17-15,-9 3 4 0,5-4 1 16,-5 4 12-16,8-4 13 0,1 0-2 0,-9 4-1 0,0 0-10 16,0 0 0-16,0 0 0 0,0 0 0 0,9-8 8 0,-9 8 0 15,0 0 0-15,0 0 0 0,13-4 3 0,-13 4 0 16,0 0 0-16,0 0 0 0,0 0-11 0,4-8 12 16,1 4-12-16,-5 4 12 0,-5-3-12 0,5 3 0 15,14-4 0-15,-14 4 8 0,0 0-8 0,8-8 0 16,1 0 0-16,0 4 0 0,-9 4 0 0,0 0 0 15,0 0 0-15,0 0 0 0,0 0 0 0,0 0 8 16,0 0-8-16,0 0 8 0,0 0 13 0,0 0 3 16,0 0 0-16,0 0 0 0,0 0-1 0,0 0 0 15,0 0 0-15,-9 4 0 0,-4 4 0 0,4 4 0 16,0-5 0-16,-4 5 0 0,4 0-6 0,-4 3-1 0,0 5 0 16,4-1 0-16,1 9-4 0,-1-1 0 0,-4 4-1 15,-1 0 0-15,10 4 9 0,-9 1 3 0,-5 3 0 16,5-4 0-16,0 0-14 0,-5 0-9 0,1 0 12 0,-5-8-12 15,4 0 17-15,1-7-3 0,4 3-1 0,4-3 0 16,-4-5 3-16,4-3 1 0,0 0 0 0,0 0 0 16,9-5-6-16,0-7-2 0,-8 4 0 0,8-4 0 15,0 0-9-15,0 0 10 0,0 0-10 0,0 0 10 16,0 0 1-16,0 0 0 0,4-8 0 0,0 1 0 16,5-9-11-16,0 0-16 0,0 1 4 0,0-5 1 15,-1 1 11-15,1-8-10 0,4-5 10 0,0-3-10 16,1 4 10-16,-1 0 0 0,0-4 0 0,4 4 0 15,1-1-12-15,-9 1 4 0,-5 4 0 0,1 0 0 0,12-1 8 16,-4 9 0-16,-8-1 0 0,-5 9 0 0,4-5-9 16,0 4 9-16,1 1-10 0,-1 3 10 0,-8 0 0 0,4 8-9 15,9-8 9-15,-1 4 0 0,-12-3 0 0,4-1 0 16,9 0 0-16,0 0 0 0,-1 0 0 0,1 1 0 16,-4 3 0-16,8-4 0 0,0 4 0 0,-9-4 0 15,1 0 0-15,-1 4 0 0,5 1 0 0,0-5 0 16,-5 0 0-16,-4 0 0 0,0 8 0 0,9-8 0 15,-9 1 0-15,0 7 0 0,0 0 0 0,0 0 0 16,4-4 0-16,-4 4 0 0,0 0 0 0,0 0 0 16,0 0 0-16,0 0 0 0,13 0 0 0,-13 0 0 15,0 0 0-15,0 0 0 0,13-4 0 0,-4 4 0 16,-9 0 0-16,0 0 0 0,0 0 0 0,0 0 0 16,9 0 0-16,-9 0 0 0,0 0 0 0,0 0 0 15,13 0 0-15,-13 0 0 0,0 0 11 0,0 0-3 0,13 4 0 16,-4 0 0-16,4 3 0 0,-13-7 0 0,9 8 0 0,0 0 0 15,4 4 0-15,0-1 0 0,-4 9 0 16,4-5 0-16,0 1 4 0,5 4 1 0,-1-1 0 16,1 1 0-16,-5 7 7 0,5-4 2 0,8 5 0 0,-4-1 0 15,0 0 3-15,4 4 1 0,9 4 0 0,-9-3 0 16,-4-1-3-16,5 0-1 0,-5 0 0 0,4 0 0 16,0 1-22-16,-8-5 0 0,-5 0 0 0,5 0 0 15,4 1-125-15,-5-5-30 16,-8-3-5-16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1.7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90B774-9183-44A2-BCA0-30ADF942234D}" emma:medium="tactile" emma:mode="ink">
          <msink:context xmlns:msink="http://schemas.microsoft.com/ink/2010/main" type="inkDrawing"/>
        </emma:interpretation>
      </emma:emma>
    </inkml:annotationXML>
    <inkml:trace contextRef="#ctx0" brushRef="#br0">0 2 288 0,'0'0'25'0,"0"0"-25"0,0 0 0 0,0 0 0 16,9 4 141-16,0-4 23 0,4 0 5 0,0 0 1 15,0 0-90-15,0 0-17 0,1-4-4 0,-6 0-1 16,6 4 3-16,-6 0 1 0,-8 0 0 0,0 0 0 16,0 0 1-16,0 0 0 0,9 0 0 0,-9 0 0 15,0 0-22-15,0 0-4 0,0 0-1 0,9 0 0 16,-9 0 0-16,0 0 0 0,0 0 0 0,9 4 0 15,-1 3-23-15,1-3-5 0,0 4 0 0,4 0-8 16,0-4 10-16,5 0-10 0,-5 0 8 0,5-4-8 16,3 4 9-16,1-4-9 0,-4 0 10 0,4 0-10 0,0 0 15 15,4 0-3-15,-4 0-1 0,4-4 0 0,1 4 0 0,-5 0 0 16,0-4 0-16,-5 4 0 0,1-4 7 16,-1 4 2-16,-4-4 0 0,1 4 0 0,-14 0-2 0,0 0 0 15,0 0 0-15,8 0 0 0,-8 0 4 0,0 0 1 16,0 0 0-16,0 0 0 0,0 0-9 0,9 8-2 15,-4 3 0-15,-1 1 0 0,0-4 6 0,-8 8 1 16,4-1 0-16,-4 1 0 0,-1-1-6 0,-4 5-1 16,1-1 0-16,-1 1 0 0,-4 3 4 0,-5 1 0 15,5 3 0-15,-5 4 0 0,-4-4 7 0,1 8 1 16,-1 1 1-16,-5 3 0 0,1-4-12 0,4 0-2 16,0-8-1-16,0 4 0 0,-4 4 6 0,8-7 2 15,1-1 0-15,-5 0 0 0,9-3-18 0,-1-1 10 0,1-3-10 16,5-5 8-16,3-3-8 0,1 0 0 0,-1-1 0 15,5-11-11 1,5 8-114-16,4-4-23 0,-1 0-5 0,5-8-1 0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1.2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4C485C5-1638-4D95-A567-D7F3BE513D21}" emma:medium="tactile" emma:mode="ink">
          <msink:context xmlns:msink="http://schemas.microsoft.com/ink/2010/main" type="inkDrawing"/>
        </emma:interpretation>
      </emma:emma>
    </inkml:annotationXML>
    <inkml:trace contextRef="#ctx0" brushRef="#br0">-5717-3424 1029 0,'22'-4'45'0,"-22"4"11"0,0 0-45 0,0 0-11 0,0 0 0 0,0 0 0 16,0 0 57-16,0 0 10 0,0 0 1 0,0 0 1 16,0 0-21-16,0 0-5 0,0 0-1 0,0 0 0 15,0 0 0-15,0 0 0 0,0 0 0 0,0 0 0 16,-9-8 14-16,9 8 2 0,0 0 1 0,0 0 0 16,-4-4-31-16,4 4-7 0,0 0-1 0,0 0 0 15,0 0-5-15,0 0-2 0,0 0 0 0,9-8 0 16,8 8-13-16,-17 0 0 0,0 0 0 0,0 0 0 15,0 0 0-15,0 0 0 0,0 0 0 0,0 0 0 16,0 0 0-16,0 0 11 0,0 0-11 0,0 0 10 16,-8 0 8-16,8 0 2 0,0 0 0 0,0 0 0 15,0 0 8-15,0 0 3 0,0 0 0 0,8 0 0 16,1 0-12-16,-9 0-3 0,0 0 0 0,0 0 0 16,13 8-16-16,-13-8 0 0,0 0 0 0,5 8 0 15,-1 3 0-15,0-3 0 0,5 0 0 0,-9-8 0 0,-4 8 13 16,4-8-4-16,17 12-1 0,-3-5 0 0,-14-7 0 0,13 12 0 15,4-4 0-15,1 0 0 0,-5-1 2 0,0 1 0 16,-13-8 0-16,18 8 0 0,4 0-10 0,-5 0 0 16,-12-1 0-16,8 1 0 0,0 4 0 0,-4-4 8 15,-1 3-8-15,1-3 12 0,-4 4-12 0,3-4 0 16,6 3 0-16,-6-3-11 0,-3 4 11 0,8 0 0 16,0-5 0-16,5 1 0 0,-1 4 0 0,1 4 0 15,-5-5 0-15,9-3 0 0,4-4 0 0,0 8 0 16,-8-5 0-16,4 5 0 0,13-4 0 0,-4 0 0 15,-9 0 0-15,-5 3 0 0,1-3 0 0,-1 0 0 0,1 4 0 16,-1-5 8-16,-8 5-8 0,9 0 9 0,4-1-9 16,-5 1 10-16,-8 0-10 0,4 3 0 0,5-3 0 0,-1 0 8 15,5 3-8-15,-9-3 0 0,0 4 0 16,5-1 0-16,0 1 0 0,-1-4 0 0,-4-1 0 0,0-3 0 16,1 4 0-16,3 0 0 0,-4-5 0 0,-4 5 0 15,4-4 0-15,0 4 8 0,5-5-8 0,-5 1 0 16,-4 0 0-16,0 0 8 0,4 0-8 0,-4-1 0 15,4 1 14-15,0 4-2 0,-4-4-1 0,4-1 0 16,4 5-11-16,-8 0 12 0,-4 0-12 0,8-1 12 16,0 1-12-16,0-4 0 0,-9 3 0 0,10 1 8 15,-1-4-8-15,0 4 0 0,0-5 0 0,-4 5 0 16,-9-4 0-16,13 4 0 0,5-5 0 0,-1 1 0 16,-8-4 0-16,8 4 8 0,-3 0-8 0,3 0 0 15,5-1 0-15,-9-3 0 0,0 4 0 0,1-4 0 16,3 4 8-16,-4 0-8 0,-4-5 8 0,4 5-8 0,0-4 13 15,-4 0-2-15,0 8-1 0,4-8 0 0,-4 0-10 0,4 3 8 16,0 1-8-16,0 0 8 0,1 0-8 0,-6 0 0 16,5-5 0-16,-4 5 8 0,4 0-8 0,-4-4 0 15,0 0 0-15,4 4 0 0,-4-4 0 0,0-1 8 16,-9-3-8-16,4 4 0 0,5 4 0 0,0-4 0 16,-1 4 8-16,1-4-8 0,-4 3 0 0,3 1 12 15,1 0-12-15,0 0 12 0,0 0-12 0,-1-1 0 16,6 1 0-16,-6 4 8 0,5-4-8 0,1 3 0 15,-1 1 0-15,0 0 0 0,0 0 0 0,0-1 0 0,5 1 0 16,-1 0 0-16,1-1 0 0,0 1 8 0,-1 0-8 16,1-1 0-16,-5 1 0 0,4-4 8 0,-4 0-8 15,5 3 0-15,-5 1 0 0,5 0 0 0,-1 0 0 0,1-1 0 16,-1-3 0-16,-3 0 0 0,3 4 0 0,-4-5 0 16,5 5 0-16,-1 0 0 0,1-1 0 0,-5 1 0 15,0-4 0-15,5 4 0 0,-5-1 0 0,0 5 0 16,0-4 0-16,0 3 0 0,1 1 0 0,3-4 0 15,1-1 0-15,-1 5 0 0,-8-4 0 0,9-1 0 16,-1 1 0-16,1 4 0 0,-1-5 0 0,1 5 0 16,4-1 0-16,0-3 0 0,4 8 0 0,0-5 0 15,1 1 0-15,-1 3 0 0,0-3 0 0,1 3 0 16,-1 1 0-16,0-1 0 0,1 1 0 0,3-1 0 16,-8 1 0-16,5 3 0 0,3-3 0 0,-8-1 0 0,4 5 0 15,-4-5 0-15,5-3 0 0,-5 3 0 0,4-3 8 16,-4 3-8-16,4-3 12 0,1 4-4 0,3-1-8 15,1 1-9-15,4-1 9 0,0-3-13 0,0 7 13 0,0-3 0 16,0 3 0-16,1-4 0 0,-1 5 0 0,-5 3 0 16,1-7 0-16,0 3 0 0,-5 0 10 0,0-3-10 15,1 3 8-15,-1-3-8 0,-8-1 0 0,4 5 0 16,-5-5 0-16,1 1 0 0,-1-5 0 0,1 1 0 16,-5 0 0-16,5-1 0 0,-1 1 0 0,-4-1 0 15,5 1 0-15,-5 0 0 0,9-5 0 0,-5 5 0 16,1-4 0-16,0 3 0 0,-5-3 0 0,4 0 0 15,5-5 0-15,-9 5 0 0,5-4 8 0,-5 4-8 16,-4-5 8-16,4 1-8 0,0 0 12 0,0 0-4 0,-4 0 0 16,4-5 0-16,0 1 16 0,1 4 2 0,-1-4 1 15,-5 4 0-15,1-4-19 0,0 4-8 0,4-5 0 16,-4 1 8-16,-9-4-8 0,13 4 0 0,-4 4 0 16,4-4 0-16,-4 4 0 0,-9-8 0 0,13 4 8 15,-4 0-8-15,4-1 0 0,-4 1 0 0,-9-4 0 0,13 8 0 16,-4-4 8-16,-9-4 0 0,0 0 0 0,0 0 0 15,0 0-8-15,0 0 0 0,8 4 0 0,-8-4 0 16,0 0 0-16,0 0 0 0,0 0 0 0,0 0 0 16,0 0 0-16,9 8 0 0,-4-4 0 0,-5-4-11 15,4 7 11-15,-4-7 0 0,0 0 0 0,9 8 0 16,0 0 0-16,-5 0 0 0,-4-8 0 0,4 8 0 16,5-1 0-16,-5 1 0 0,-4-8 0 0,9 4 0 15,-4 4 0-15,-1 0 0 0,0-4 0 0,5 3 0 16,-4 5 0-16,-1-8 0 0,0 4 0 0,5 0 8 0,-4-5-8 15,3 9 9-15,1-4-9 0,0 0 10 0,0 0-10 16,-1-1 0-16,1 1 0 0,0 0 8 0,0 4-8 16,-1-5 0-16,6 5 0 0,-6-4 0 0,1 0 0 0,0 0 0 15,0-1 0-15,0-3 0 0,4 4 0 0,-5 0 0 16,1 0 0-16,0 3 0 0,-5-7 0 0,10 4 8 16,-14-8-8-16,4 4 8 0,9 4-8 0,-9 0 0 15,10-1 0-15,-6 1-11 0,-3 0 11 0,8 0 0 16,-4-4 0-16,0 3 0 0,-1-3 0 0,1 4 0 15,0 0 8-15,-9-8-8 0,0 0 0 0,9 8 0 16,-1 0 0-16,6-1-8 0,-1 1 8 0,-5-4 0 16,6 0 8-16,-1 4-8 0,0 0 0 0,5-1 0 15,-10 1 0-15,10 0 0 0,-5-4 0 0,5 4 0 0,-10-1 0 16,5 1 0-16,5 0 0 0,0 0 8 16,-5-4-8-16,0 4 0 0,0-1 0 0,5 1 0 0,-5 0-10 0,4 0 10 15,-8 0 0-15,9-1 0 0,-1 5 0 0,1-4 0 16,-5 0 0-16,4-1 0 0,-3 1 0 0,3 0 0 15,-4 0 0-15,1-4 0 0,-1 4 0 0,0-5 0 16,-4 5 0-16,4-4 0 0,-4 0 0 0,-1 0 0 16,1 4 0-16,0 0 0 0,0-5 0 0,4 5 0 15,-9 0 0-15,5 0 0 0,0-4 0 0,0 4 0 16,-5-1 0-16,0-3 0 0,5 0 0 0,0 0 0 16,-9-4 0-16,9 8 0 0,-1-4 0 0,1 0 0 15,-4 0 0-15,-5-4 0 0,0 0 0 0,0 0 0 16,0 0 0-16,8 3 0 0,-8-3 0 0,0 0 0 15,0 0 0-15,0 0 0 0,0 0 0 0,5 8 0 0,-5-8 8 16,8 4-8-16,-3 0 0 0,4 0 0 0,-5 0 8 0,-4-4-8 16,9 4 0-16,-5 0 0 0,5 0 0 15,-9-4 0-15,0 0 0 0,0 0 0 0,0 0 11 0,0 0-11 16,0 0 12-16,0 0-12 0,0 0 0 0,-9 0-9 16,-8 0-1-16,-1 0-1233 0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3T00:51:26.26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B8F19F-7EFB-4CFF-AF66-F3E30E83CAF2}" emma:medium="tactile" emma:mode="ink">
          <msink:context xmlns:msink="http://schemas.microsoft.com/ink/2010/main" type="inkDrawing"/>
        </emma:interpretation>
      </emma:emma>
    </inkml:annotationXML>
    <inkml:trace contextRef="#ctx0" brushRef="#br0">-2605 6580 0,'0'0'16,"0"0"-16,-74-58 16,74 19-1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9.9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329A53A-1E4E-449F-9A37-EEFA85B392C8}" emma:medium="tactile" emma:mode="ink">
          <msink:context xmlns:msink="http://schemas.microsoft.com/ink/2010/main" type="inkDrawing" rotatedBoundingBox="12278,7848 12550,8831 11832,9030 11560,8047" semanticType="callout" shapeName="Other">
            <msink:sourceLink direction="with" ref="{027176E0-3C25-42CA-B67D-A562014ABFC7}"/>
          </msink:context>
        </emma:interpretation>
      </emma:emma>
    </inkml:annotationXML>
    <inkml:trace contextRef="#ctx0" brushRef="#br0">-4354-388 460 0,'0'0'41'0,"0"0"-33"0,-5-3-8 0,-4-1 0 0,9 4 68 0,0 0 12 16,0 0 3-16,0 0 0 0,0 0-31 0,0 0-7 15,0-12-1-15,5 4 0 0,4 0-21 0,-1 1-5 16,1-5-1-16,0 4 0 0,4 0 41 0,-4 0 8 16,0 1 2-16,-1-1 0 0,6-4 18 0,-6 4 4 15,-3 1 1-15,4 3 0 0,-5-4-10 0,0 8-1 16,1-8-1-16,-1 4 0 0,-4 0-5 0,0-4-1 16,0 8 0-16,0-3 0 0,0 3-24 0,0 0-5 15,0-4 0-15,0 4-1 0,0 0-35 0,0 0-8 16,0 0 0-16,0 0 0 0,0 0 0 0,0 0 0 15,0 11 0-15,-4 5 0 0,-1 0 8 0,-3-1 0 16,-1 5 0-16,0-1 0 0,-4 5-8 0,0 3 10 16,-1 0-10-16,1 4 10 0,0 1 4 0,-4 3 1 0,3 0 0 15,-3 0 0-15,-1-4 0 0,1 8 0 0,-1 0 0 0,-4-4 0 16,5-4-15-16,-1 1 11 0,1-1-11 0,4-4 10 16,-1-4-10-16,1 1 0 0,4-5 0 0,1-3 0 15,-1-4 0-15,4-1 0 0,5-11 9 0,0 8-9 16,0-8 0-16,0 0 9 0,0 0-9 0,0 0 0 15,0 0 0-15,0 0 0 0,0 0 0 0,0 0 0 16,0 0 11-16,0 0-11 0,0 0 10 0,0 0-10 16,0 0 9-16,5-4-9 0,-1-4 8 0,5 1-8 15,-5-5 8-15,5-4-8 0,0 1 0 0,0-1 8 16,0-3-8-16,-1-5 0 0,1 1 0 0,4-4 8 16,5-1-8-16,-5 1 0 0,0-4 0 0,5 0 0 0,-1 3 0 0,-4-3 8 15,1 4-8-15,3-1 0 0,-4 9 0 0,0-1 0 16,1 1 8-16,-1 3-8 0,-9 1 0 0,5 7 0 15,-9 8 0-15,0 0 8 0,0 0-8 0,4-12 0 16,-4 12 0-16,0 0 0 0,0 0 0 0,0 0 0 16,0 0 0-16,0 0 0 0,13-8 0 0,-13 8 0 15,9-7 0-15,-9 7 0 0,9-8 0 0,-9 8 0 16,0 0 0-16,13-4 0 0,-13 4 0 0,0 0 0 16,0 0 0-16,0 0 0 0,0 0 0 0,0 0 0 15,13-4 0-15,-13 4 0 0,0 0 0 0,0 0 12 16,9 4-12-16,0-4 12 0,-9 0 0 0,4 4 1 15,-4-4 0-15,9 4 0 0,0 0-13 0,-9-4 0 16,0 0 8-16,9 7-8 0,-5 1 12 0,9 0-1 16,-4 0 0-16,4-4 0 0,0 7 7 0,0-7 2 0,-4 4 0 15,4 4 0-15,0 3-20 0,1 5 0 0,3-4 8 0,-4 7-8 16,5 0 15-16,-1 5-1 0,1-1 0 0,0 8 0 16,-1-4 10-16,-4 4 3 0,5-3 0 0,-1 3 0 15,1-4-8-15,-5 4-2 0,5 0 0 0,-5-4 0 16,0 4-9-16,0-7-8 0,5-1 9 0,-10 4-9 15,1-7-52-15,4-1-17 16,1 0-3-16,-1-7-1163 0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42.7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513116-2FCB-4049-BA45-38281BD90728}" emma:medium="tactile" emma:mode="ink">
          <msink:context xmlns:msink="http://schemas.microsoft.com/ink/2010/main" type="inkDrawing"/>
        </emma:interpretation>
      </emma:emma>
    </inkml:annotationXML>
    <inkml:trace contextRef="#ctx0" brushRef="#br0">-79 3502 518 0,'0'0'46'0,"0"0"-37"0,0 0-9 0,8-7 0 15,1 7 126-15,-9 0 23 0,5-8 5 0,-1 0 1 16,0 0-76-16,1-4-15 0,4 5-4 0,-5-1 0 0,5 0 4 0,-9 0 0 16,0 0 0-16,0 1 0 0,4-1-6 0,-4 8-1 15,0-8 0-15,-4 0 0 0,4 8 10 0,0-8 1 16,-5 5 1-16,5 3 0 0,0 0-13 0,-4-8-4 16,0 0 0-16,-1 4 0 0,-4 0-20 0,5 4-4 15,-5-4 0-15,5 0-1 0,-5 0-9 0,5 1-2 16,-1-1 0-16,-3 0 0 0,-1-4 3 0,4 4 0 15,-3-4 0-15,3 4 0 0,-4-3 5 0,1-1 0 16,-1-4 1-16,-4 4 0 0,0 1-2 0,-5-1-1 16,5 0 0-16,-5 0 0 0,5 0-7 0,-9-3-2 15,0 3 0-15,0 4 0 0,5 0 13 0,-1-4 2 16,1 4 1-16,-1-3 0 0,-8 7-21 0,13-4-8 16,13 4 0-16,0 0 9 0,-18-4-9 0,1 0-17 15,-5-4 4-15,4 8 1 0,5 0 12 0,-5-4 16 16,1 4-3-16,-10-4-1 0,1 4-12 0,4 0-15 0,0 0 3 15,-4 0 1-15,0 0 11 0,-1 0 0 0,1 8 0 0,0-4 0 16,-1 0 0-16,-3 8 0 0,3-12 0 0,-3 7 0 16,-10 1 0-16,5 0 12 0,4 0-2 0,1 0-1 15,3-1-9-15,1 1 0 0,-5 0 0 0,5 0 0 16,4 0 0-16,-4-1-14 0,-1 1 5 0,5 0 1 16,9 0 8-16,0-4 0 0,-5 7 0 0,5-7 0 15,0 0 0-15,0 4 11 0,4-4-3 0,-4 4 0 16,4-5-8-16,5 5-12 0,-9 4 2 0,4-4 1 15,0 3 9-15,0 1 0 0,1 0 0 0,-1 3 0 16,0-3 0-16,0 0 0 0,5 3 0 0,0 1 0 16,-5 0 0-16,4-1 0 0,-3 1 0 0,3-4 0 15,1 3 0-15,-1 1 0 0,1-1 0 0,0-3 0 0,-1 4 0 16,1-1 0-16,4 1 0 0,-4-1 0 0,4 1 0 0,-5 0 0 16,1 3 0-16,4 1 0 0,-5-1 0 0,5 5 0 15,-4-1 0-15,4-4 0 0,-4 9 0 0,-1-5 0 16,5 1 0-16,-4-1 0 0,-1 4 0 0,5-3 0 15,0-1 0-15,-4 4 8 0,4-3-8 0,0-5 0 16,0 5 0-16,0-5 0 0,0 1 0 0,-4-1 8 16,4-3-8-16,0 3 0 0,-5-3 8 0,5 3-8 15,0-3 8-15,0 0-8 0,0-1 8 0,0 5-8 16,0-5 10-16,5 1-10 0,-5-1 12 0,4 1-4 16,0 4-8-16,1-5 12 0,-1 5-3 0,5-5-1 15,-5 1 0-15,5-1 0 0,-4 5-8 0,3-1 12 16,-3-7-12-16,3 4 12 0,6-1-12 0,-6 1 12 0,1-4-12 15,0 3 12-15,-5 5-12 0,5-5 12 0,0 1-12 0,0 3 12 16,-1-3-4-16,1-4 0 0,0 3 0 0,-5-3 0 16,1 0 3-16,4-1 0 0,-5-3 0 0,0 4 0 15,1 0-3-15,-1-5 0 0,9-3 0 0,-8 4 0 16,-5-8-8-16,13 4 0 0,-4 4 0 0,8-4 0 16,5 4 0-16,-4-1 8 0,-5-3-8 0,4 4 8 15,5 0-8-15,-4 4 0 0,-5-1 0 0,0 1 0 16,5 0 8-16,4-1-8 0,4 1 8 0,-4 0-8 15,-5-1 8-15,1 5-8 0,0 0 0 0,3-5 8 16,-7 5-8-16,3-4 12 0,-8-1-12 0,4-3 12 16,0 4-12-16,0-4 12 0,-4-1-12 0,4 1 12 0,1-4-4 15,-1 4-8-15,0-4 12 0,0 0-4 0,0 0 0 0,5-4 0 16,-1 0 0-16,-4 7 0 0,5-7 0 0,-5 4-8 16,5 0 12-16,4 0-4 0,-5 0-8 0,-4 0 8 15,5 4-8-15,-1 0 8 0,1-5-8 0,-5 5 0 16,0 0 9-16,0 4-9 0,5-8 0 0,4 3 9 15,-5-3-9-15,-3 4 0 0,-6 0 8 0,1 0-8 16,-4-4 0-16,3 0 0 0,-8-4 0 0,14 3 0 16,3-3 0-16,1 0 0 0,-5 0 8 0,4 0-8 15,1-3 0-15,4 3 0 0,-5-4 8 0,-3 4-8 16,3-4 0-16,1-4 0 0,-1 4 11 0,1-4-11 16,-9 0 10-16,-1 5-10 0,1-1 12 0,4 0-4 15,-4-4-8-15,0 4 12 0,4 0-12 0,-4 4 0 16,4-8 8-16,-4 4-8 0,-9 4 0 0,8-3 0 15,6-1 0-15,-1-4 0 0,0-4 0 0,0 4 0 0,5 1 0 16,-1-1 0-16,1 0 0 0,-5-4 0 0,-4 1 0 0,8-1 0 16,5-8 8-16,-4 9-8 0,-1-9 0 0,-4 5 0 15,-4-5 8-15,4 4-8 0,-4 1 0 0,4-5 9 16,-13 5-9-16,9 3 0 0,0-4 0 0,4 1 0 16,-13 3 0-16,4 0 0 0,1 1 8 0,4-1-8 15,-1 0 0-15,-3 1 0 0,-1 3 0 0,5-4 0 16,4 0 0-16,-9 1 0 0,-8-5 0 0,4 1 0 15,4-1 0-15,1 0 8 0,-5 1-8 0,-5-5 0 16,5 9 0-16,0-5 8 0,5 4-8 0,-5 1 0 16,-5-5 9-16,5 0-9 0,5 1 10 0,-1 3-10 15,1-4 8-15,-1 1-8 0,0 3 0 0,1-3 9 0,3-1-9 0,-8 0 0 16,0 5 0-16,0-5 0 0,9 0 0 16,-4-3 0-16,-5 3 8 0,0 1-8 0,4-5 0 0,0 5 0 15,-4-5 0-15,0 1 0 0,0 3 0 0,-4 0 0 16,8-3 0-16,-8-1 8 0,-5 1-8 0,5 3 0 15,4 1 0-15,0-5 8 0,0 5-8 0,0-1 10 16,-5 0-10-16,1 5 10 0,8-5-10 0,-4 1 8 16,-4 3-8-16,4 0 8 0,4 0-8 0,1 1 0 15,-10-1 0-15,5 4 0 0,-8-3 0 0,8 3 0 16,0-8 0-16,0 4 0 0,-5 1 18 0,1 3-2 16,4-8 0-16,0 5 0 0,-4-1-16 0,4 4 0 15,0-4 0-15,4 1 0 0,-4 3 0 0,-4-4 0 16,-5 1 0-16,0-1 0 0,13 4-14 0,-4-4 3 15,-17 1 1-15,8-1 0 0,0 4 10 0,-8-4 0 16,-1-3 0-16,-8 3 0 0,0 0 0 0,-1-3 0 0,5-1 0 16,-4 1 0-16,-5-5 0 0,5 5 0 0,4-1-9 0,4-4 9 31,5 1-54-31,0-4-6 0,0-1-2 0,13-3 0 16,4-8-145-16,1 4-29 0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7:51.3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35BEF7E-A5B8-4DC3-A1AF-0DD2B2680F8F}" emma:medium="tactile" emma:mode="ink">
          <msink:context xmlns:msink="http://schemas.microsoft.com/ink/2010/main" type="writingRegion" rotatedBoundingBox="934,82 23079,-341 23118,1700 973,2124"/>
        </emma:interpretation>
      </emma:emma>
    </inkml:annotationXML>
    <inkml:traceGroup>
      <inkml:annotationXML>
        <emma:emma xmlns:emma="http://www.w3.org/2003/04/emma" version="1.0">
          <emma:interpretation id="{6BE1031D-B698-4F41-9495-D8E7602187D9}" emma:medium="tactile" emma:mode="ink">
            <msink:context xmlns:msink="http://schemas.microsoft.com/ink/2010/main" type="paragraph" rotatedBoundingBox="934,82 23079,-341 23118,1700 973,2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0B60A1-5602-4589-9D56-AB78AE70577F}" emma:medium="tactile" emma:mode="ink">
              <msink:context xmlns:msink="http://schemas.microsoft.com/ink/2010/main" type="line" rotatedBoundingBox="934,82 23079,-341 23118,1700 973,2124"/>
            </emma:interpretation>
          </emma:emma>
        </inkml:annotationXML>
        <inkml:traceGroup>
          <inkml:annotationXML>
            <emma:emma xmlns:emma="http://www.w3.org/2003/04/emma" version="1.0">
              <emma:interpretation id="{FCFA5BEE-B986-45D6-A002-721844FB144F}" emma:medium="tactile" emma:mode="ink">
                <msink:context xmlns:msink="http://schemas.microsoft.com/ink/2010/main" type="inkWord" rotatedBoundingBox="942,499 2671,466 2702,2091 973,212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231 484 1105 0,'0'0'24'0,"0"-16"4"0,5 8 2 0,-1-11 2 0,0 7-32 16,-4-3 0-16,9 3 0 0,-9 4 0 0,0 8 68 0,0 0 8 16,0 0 0-16,0 0 1 0,0 0-30 0,0 0-7 15,0 0 0-15,0 0-1 0,0 0-25 0,0 8-5 16,-9 11-1-16,1 1 0 0,3 3 4 0,-4 12 0 16,1 4 0-16,-6 8 0 0,6 8-12 0,-1 3 0 15,-4 1 0-15,4 7 0 0,-4 8 16 0,4 0 8 16,0 0 2-16,1-3 0 0,-6-5 11 0,10 0 3 15,-14-15 0-15,10 3 0 0,3-7 12 0,-8-4 2 16,4-4 1-16,1-4 0 0,-1-7-19 0,4 3-4 16,-3-12-1-16,-1-3 0 0,9-8-3 0,-5 3 0 15,1-7 0-15,4-4 0 0,-4-4-6 0,4-7-2 16,0 3 0-16,0-12 0 0,0-7-7 0,4 0-1 16,5-8-1-16,-5-4 0 0,9-4-11 0,-4-4 0 15,-4-4 9-15,8-3-9 0,4-5 0 0,-8 1 8 0,4-5-8 16,0-3 0-16,1 7 0 0,-1-3 0 0,0 4 0 15,4 3 0-15,-3 0-12 0,-1-3 4 0,4 3 0 0,1 1 0 16,-1 3 0-16,1 0 0 0,-1 8 0 0,1-7 0 16,4 11 8-16,-9 4-8 0,5-4 8 0,-5 0-8 15,0 7 8-15,-4 1 0 0,8 8 0 0,-8-8 0 16,4 11 0-16,-4-3 0 0,4 7 0 0,-13 1 0 16,9 7 0-16,0-4 0 0,-9 4 0 0,0 8 0 15,0 0 0-15,0 0 0 0,0 0 0 0,13 16 0 16,-9 3 0-16,9 9-12 0,1-5 4 0,-1 8 0 15,-9 8 8-15,5 0 0 0,0 4 0 0,-1 0 0 16,1 8 0-16,4-1 14 0,-4 1-2 0,4 0 0 0,-13 3 0 16,9-3 0-16,-5-4 0 0,5 7 0 0,0-7 8 0,-9 4 2 15,4-4 0-15,1 3 0 0,-5 5 3 0,4-12 1 16,-4 0 0-16,5 0 0 0,-1 0-16 0,-4-4-10 16,0-4 12-16,0-4-12 0,0 0 12 0,0-4-12 15,0-7 12-15,9-4-12 0,-9-1 0 0,0 1-22 16,0-8 3-16,0-8 1 15,0 0-196-15,0 0-39 0</inkml:trace>
          <inkml:trace contextRef="#ctx0" brushRef="#br0" timeOffset="252.9908">231 952 1681 0,'-17'8'36'0,"8"-8"8"0,0 3 2 0,0 1 2 0,1-4-38 0,-1 4-10 0,9-4 0 0,-5 8 0 16,5-8 28-16,0 0 3 0,0 0 1 0,14 8 0 15,-10-8-32-15,13 4 0 0,5-8 0 0,-8 0 0 16,12 0-32-16,0-4 0 0,5-3 0 0,4-5-477 15,0 0-95-15</inkml:trace>
          <inkml:trace contextRef="#ctx0" brushRef="#br0" timeOffset="759.9339">1052 765 1195 0,'0'0'52'0,"0"0"12"0,0 0-51 0,0 0-13 16,0 0 0-16,4-8 0 0,0 0 95 0,1 0 16 0,4 0 3 0,-9 8 1 15,4-4-26-15,-4 4-5 0,0 0 0 0,17 0-1 16,1 4-34-16,0 8-6 0,-1 4-2 0,5 7 0 15,-4 0-15-15,-1 5-3 0,1 11-1 0,-5-12 0 16,4 4 22-16,-12 4 4 0,-1-3 0 0,1-1 1 16,-1 4-1-16,0-4-1 0,-4 0 0 0,-4-3 0 15,0-1-17-15,-1-4-3 0,1 1-1 0,-1-5 0 16,-3 1-5-16,8-13-1 0,-9 5 0 0,9-8 0 16,0-4 0-16,0 0 0 0,0 0 0 0,0 0 0 15,-5-4-9-15,5-4-3 0,0-3 0 0,0-9 0 16,5 1-8-16,-1-13 0 0,1 1 0 0,3 0 0 15,1-8 0-15,4 0 0 0,9 0 0 0,-9-12 0 0,5 12 0 16,4-4 0-16,0 12-12 0,-5-8 12 0,1 8-9 16,0 4 9-16,-1 11 0 0,-4 4 0 0,0 1-14 15,1 7 4-15,-6 8 1 0,5 7 0 0,-4-3 9 16,-4 8-13-16,3 7 5 0,1 5 8 0,0 3-9 0,0-4 9 16,0 8 0-16,-1-4 0 0,1 1 0 0,4-1 0 15,-8 0 0-15,3 0 0 0,6 0 0 0,-1 1 0 16,-4-1 0-16,4 0 0 15,4-4-147-15,-4 4-22 0,9 24-5 0,-4-24-1 0</inkml:trace>
        </inkml:traceGroup>
        <inkml:traceGroup>
          <inkml:annotationXML>
            <emma:emma xmlns:emma="http://www.w3.org/2003/04/emma" version="1.0">
              <emma:interpretation id="{F13057F1-E7EB-4EC2-BB64-0FAA76DF5B9E}" emma:medium="tactile" emma:mode="ink">
                <msink:context xmlns:msink="http://schemas.microsoft.com/ink/2010/main" type="inkWord" rotatedBoundingBox="3595,31 9377,-79 9413,1826 3631,193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09.9863">2947 550 1508 0,'0'0'33'0,"0"0"7"0,-4-4 2 0,4 4 0 0,0 0-34 0,-5-8-8 16,5 1 0-16,0 7 0 0,0 0 82 0,0 0 14 15,5-4 4-15,3-8 0 0,1 8-45 0,0 0-9 16,8-7-2-16,1-1 0 0,4 4-19 0,4 0-4 16,1 0-1-16,3 1 0 0,5-1-20 0,0 4 0 0,5 4 0 0,4-12 0 15,-9 12 0-15,4-4 0 0,-8 0 0 0,4 4-8 16,-4 0 0-16,0-7 0 0,-5 3 0 0,-4 0 0 31,0 0-42-31,-5 4-8 0,1 0-2 0,-1 0 0 0,-3 0-14 16,-1 0-3-16,-4 0-1 0,4 0 0 0</inkml:trace>
          <inkml:trace contextRef="#ctx0" brushRef="#br0" timeOffset="2930.7348">4167 671 1116 0,'0'0'49'0,"0"0"11"0,8-8-48 15,1-3-12-15,0-1 0 0,0 0 0 0,-1 0 81 0,6 1 15 16,-6-5 2-16,6 1 1 0,-10-5 8 0,5 4 1 16,-1 5 1-16,1-9 0 0,-4 1-24 0,-1 3-5 15,0 4 0-15,1 1-1 0,-5 11-38 0,0 0-7 16,0 0-2-16,0 0 0 0,0 0-21 0,0 0-11 15,0 0 10-15,0 0-10 0,0 0 0 0,-13 4 0 16,-1 3 0-16,-3 1 0 0,-1 0 0 0,-4 4 0 16,5-1 0-16,-5 5 0 0,0 0 0 0,-4 3 0 15,4 5-9-15,-5-5 9 0,6 8 0 0,-6 5 0 16,5-9 0-16,-4 12 0 0,4 0 0 0,4 8 0 16,-8 4-10-16,4-8 10 0,0 8 0 0,5-1 0 15,8-3 0-15,-4 0 0 0,4-4 0 0,0 0 0 16,0-4 0-16,9-4 0 0,9-7 0 0,0-5 0 15,0-3 0-15,0-4 0 0,4-12 0 0,4 0 0 16,1-12 0-16,8 4 0 0,-4-19-8 0,9 0 8 16,-1-5 0-16,-3-7 0 0,4 0 0 0,-5-7 0 0,5-1 8 15,-5 0-8-15,5 0 21 0,-9-4-1 0,-1 1 0 0,6-1 0 16,-10 4-8-16,1 4-3 0,-5 4 0 0,-4 8 0 16,-5 4 1-16,-4 7 0 0,0 9 0 0,0-1 0 15,0 12 1-15,0 0 0 0,0 0 0 0,-9 16 0 16,5 3-1-16,0 5 0 0,-1-1 0 0,5 4 0 15,0 4-18-15,0 4-4 0,0-7-1 0,5 3 0 16,-1 4 13-16,5-4 0 0,4 8 0 0,-4-8 0 16,-5 5-9-16,5 3 1 0,4-12 0 0,-4 8 0 15,-5 0-134-15,5-4-26 16</inkml:trace>
          <inkml:trace contextRef="#ctx0" brushRef="#br0" timeOffset="1872.9504">2666 297 961 0,'-13'-8'20'0,"13"8"5"0,-4-8 1 0,-5 4 2 0,9-8-28 0,-5 5 0 0,5-5 0 0,5 4 0 16,-1-4 89-16,-4 12 12 0,9-7 3 0,4-1 0 16,0 0-58-16,0 0-11 0,-4 0-3 0,9 5 0 15,-1-1 36-15,5-4 6 0,0 0 2 0,5 0 0 16,-1 4 6-16,9-3 2 0,0-1 0 0,9 4 0 15,-5-12-17-15,1 5-3 0,8-1-1 0,-4-8 0 16,9 9-40-16,-5-5-8 0,-4 0-2 0,0 5 0 16,0-1-2-16,-9 0-1 0,4 5 0 0,-4-5 0 15,-4 4-10-15,0-4 10 0,-5 8-10 0,-4 4 10 0,0 0-10 16,-5 0-12-16,-3 4 2 0,-6 8 1 16,-3-12-23-16,-1 8-5 0,0 4-1 0,-4-5 0 15,-4 5-22-15,-5 0-5 0,1 3-1 0,-1-3 0 16,-4 4-93-16,-5 3-18 0,-8 12-4 15,-1-7-503-15</inkml:trace>
          <inkml:trace contextRef="#ctx0" brushRef="#br0" timeOffset="2346.7233">2780 1162 1382 0,'0'0'30'0,"0"0"6"0,0 0 2 0,0 0 2 0,0 0-32 0,0 0-8 16,0 0 0-16,0 0 0 0,0 0 81 0,18 0 15 16,-5 0 4-16,4-7 0 0,5 3-14 0,5 0-2 15,-1 0-1-15,5 4 0 0,4-8-28 0,-4 4-6 16,-1 4-1-16,1-4 0 0,4 4-29 0,0 4-7 16,0 0 0-16,0 4-1 15,-8-4-155-15,-1 4-32 0</inkml:trace>
          <inkml:trace contextRef="#ctx0" brushRef="#br0" timeOffset="1513.8208">2855 297 288 0,'0'-8'25'0,"0"-4"-25"0,0 0 0 0,-5 5 0 15,5-9 200-15,-4 4 34 0,4 1 7 0,0-5 2 16,4 4-74-16,-4 1-14 0,0 3-3 0,9-4-1 15,-4 8-50-15,-5 4-9 0,0 0-3 0,0 0 0 16,8 0-47-16,5 4-10 0,-4 12-1 0,0 3-1 16,0 5 0-16,0 15 0 0,-5 0 0 0,5 4 0 15,-9 7 3-15,4 9 1 0,-4-1 0 0,0 1 0 16,-9 3-2-16,1 0 0 0,-1-7 0 0,0 0 0 0,0-1-7 16,-4-3-1-16,4-4-1 0,1 0 0 0,-1-5-11 0,0 1-1 15,0-15-1-15,5 3 0 0,-5-4-10 0,5-3 8 16,-1-1-8-16,1-11 8 15,0-1-46-15,4-3-10 0,-5 0-1 0,5-8-695 16,-4 4-140-16</inkml:trace>
          <inkml:trace contextRef="#ctx0" brushRef="#br0" timeOffset="3550.9375">4864 772 1267 0,'0'-19'56'0,"0"11"12"0,0-8-55 0,5 5-13 16,-1 3 0-16,0-8 0 0,5 5 228 0,0 3 42 16,0 4 9-16,-5-8 1 0,5 12-195 0,4 0-39 15,0 0-8-15,-4 4-2 0,4 4-36 0,0 11-10 16,0-11-1-16,5 16 0 0,-5-1 11 0,0 8 0 15,0 0 0-15,-4 1-8 0,0-5 34 0,0 4 7 16,-5-4 2-16,1 1 0 0,-1-1-22 0,-4-4-4 0,-4 1-1 16,4-5 0-16,-9 1-8 0,9-1 8 0,0 1-8 0,-5-12 8 15,10 3-8-15,-5-11 12 0,0 0-12 0,0 0 12 16,0 0-12-16,0 0 8 0,0-7-8 0,9-5 8 16,-1 0 0-16,1-3 0 0,0-9 0 0,0 1 0 15,4-1-8-15,0-3 0 0,4-8 0 0,1 0 8 16,4 0-8-16,0 4 0 0,4-8 0 0,1 7 0 15,3 5 0-15,-3 0 0 0,-5-1 0 0,4 9 0 16,-4 0 0-16,-5 7 0 0,1 0 0 0,-1 8 0 16,5 4 0-16,-8 8 0 0,-1 0 0 0,4 7 0 15,-4 1 0-15,1 7-11 0,-6 1 11 0,1 3-8 0,0 0 8 16,0 5-8-16,-5 3 8 0,0 0-8 16,-8-8 17-16,0 12 4 0,8-12 1 0,0 5 0 0,-4-9 2 0,-4 0 1 15,0 1 0-15,4-9 0 0,0-7 9 0,0-8 2 16,0 0 0-16,0 0 0 0,0 0-4 0,0 0 0 15,0-8 0-15,0-3 0 0,4-1-8 0,0-8-1 16,1-3-1-16,-1-8 0 0,1 4-14 0,3-12 0 16,6 0 8-16,3 3-8 0,-4 5 0 0,5-8 0 15,4 8 0-15,0 4 0 0,0-1 0 0,-5 9 0 16,-4 0 0-16,0 7-10 0,5 0 10 0,0 8 16 16,-10 0-4-16,6 4-1 0,3 4-11 0,-4 4 0 15,-4 4 0-15,4-1 0 16,-4 5-28-16,4 3-2 0,-4 1 0 0,0 3 0 0,4 1 30 0,-4 3 0 15,4 4 0-15,0-7 0 0,0 11 0 0,0-12 0 16,0 8 0-16,-4 1 0 0,4 7-25 0,-4-8 1 16,4 0 0-16,-4-4 0 15,0 8-135-15,-5-11-26 0,5-1-6 0,0 1-837 0</inkml:trace>
          <inkml:trace contextRef="#ctx0" brushRef="#br0" timeOffset="4075.0465">6400 694 2250 0,'4'-15'49'0,"0"-1"11"0,1 5 1 0,4-9 3 0,-1 8-52 0,6 1-12 15,-10 7 0-15,5-4 0 0,-9 8 32 0,0 0 4 16,13 8 1-16,-4 0 0 0,-1 7-6 0,-3 9-2 15,-1-5 0-15,1 12 0 0,-1 4-5 0,-4 4-2 16,0 4 0-16,0 0 0 0,0 4 16 0,0-4 3 16,4 4 1-16,-4-5 0 0,5 1-19 0,-5-4-4 15,0 0-1-15,4-4 0 0,-4 1-3 0,5-1-1 16,3-12 0-16,-3-3 0 0,-5-1 14 0,4 1 4 16,-4-9 0-16,4 1 0 0,-4-12-32 0,0 0 0 15,0 0 0-15,0 0 0 0,0 0 9 0,0 0-1 16,-4-8 0-16,0 0 0 0,-1-3 3 0,1-5 0 15,-5-3 0-15,5-5 0 0,4-11-1 0,0 0 0 16,-5-4 0-16,5 4 0 0,5-4-10 0,-1-8-11 16,1 0 3-16,8 0 0 0,4 5-2 0,1-1 0 15,-1 0 0-15,5 4 0 0,0 4 10 0,5 3 0 0,-1 1 0 16,0 4-8-16,1 8 0 0,-1-13 0 0,5 9 0 16,-1 3 0-16,5 1 8 0,-4 7 0 0,-9 1 0 15,4 7 0 1,-4 0-24-16,0 4-4 0,0 4 0 0,-9 3 0 0,-4 5 28 0,0 4 0 0,-5 3 0 0,1 1 0 15,-10-1 0-15,1 9 0 0,-5-1 0 0,-4 4 0 16,0-4 0-16,-9 4 0 0,0 1 0 0,0 3 0 16,-4-4 0-16,4 0 0 0,-5 0 0 0,5 1 0 15,-4-9-13-15,4 4-4 0,-4-3-1 0,4-5 0 16,4-3-149-16,-4-1-29 0,5-3-7 0,-5 0-1 16</inkml:trace>
          <inkml:trace contextRef="#ctx0" brushRef="#br0" timeOffset="4347.2096">7308-433 2026 0,'26'-31'44'0,"-17"12"10"0,4-1 2 0,0-3 1 0,0 11-45 0,-4 4-12 16,4 4 0-16,1 8 0 0,-6 12 88 0,-3-4 15 15,3 7 3-15,1 16 1 0,-4-4-43 0,-1 16-9 16,-4 4-2-16,4 11 0 0,-4 1 3 0,5-1 0 16,-5 4 0-16,0 8 0 0,0-3-7 0,0-1-1 0,0 0 0 0,4 4 0 15,1 0-30-15,3-4-6 0,1-7-2 16,0 3 0-16,-5-7-10 0,9-5 12 0,-4-3-12 0,0 3 12 31,-5-3-65-31,1 4-13 0,-5-16-2 0,0 8-1212 0</inkml:trace>
          <inkml:trace contextRef="#ctx0" brushRef="#br0" timeOffset="4708.8013">7891 733 2127 0,'0'0'47'0,"14"0"9"0,-1 0 3 0,4-4 1 0,-4 4-48 0,9-7-12 16,-4 3 0-16,13-4 0 0,-5-8 30 0,5 1 4 15,-5-1 1-15,5 5 0 0,-1-17-21 0,-3 9-4 16,-1-12-1-16,0 3 0 0,1-11 9 0,-5 4 2 16,0 4 0-16,-5-8 0 0,5 8 22 0,-9-4 5 15,5 3 1-15,-9 5 0 0,-1 8 3 0,1-1 1 16,-5 1 0-16,1-1 0 0,-10 12-28 0,5 8-4 16,0 0-2-16,-8-7 0 0,-5 3-18 0,-5 4 0 15,0 4 8-15,-4 7-8 0,1-3 0 0,-1 8 0 16,0 3 0-16,-5 1 0 0,5 3 0 0,0 12 0 15,1-8 0-15,3 12 0 0,0 0 0 0,5 4 0 16,5 4 0-16,-1 0 0 0,0 0 0 0,5 0 0 16,4-9 0-16,4 1 0 0,-4 4 0 0,9 0 10 15,0-12-10-15,8 5 8 0,-4 3-8 0,9-8 0 16,0-4 0-16,9 0 8 16,0-7-114-16,8-5-23 0,5 1-5 0,0-4-1 0</inkml:trace>
        </inkml:traceGroup>
        <inkml:traceGroup>
          <inkml:annotationXML>
            <emma:emma xmlns:emma="http://www.w3.org/2003/04/emma" version="1.0">
              <emma:interpretation id="{705870D4-54DF-4E13-B0BD-86ABDC0659AA}" emma:medium="tactile" emma:mode="ink">
                <msink:context xmlns:msink="http://schemas.microsoft.com/ink/2010/main" type="inkWord" rotatedBoundingBox="10910,292 11918,273 11939,1414 10932,143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727.5172">10611 655 896 0,'0'0'40'0,"-8"-3"8"0,8 3-39 0,-5 0-9 16,-3-8 0-16,8 8 0 0,0 0 96 0,0 0 18 16,0 0 3-16,0-8 1 0,8 0-11 0,-3 4-3 15,8-4 0-15,0 1 0 0,5 3-44 0,4-8-10 16,-1 4-2-16,1-3 0 0,5 3-25 0,-1 0-6 16,0-4-1-16,-8 4 0 15,8 1-8-15,1 3-8 0,3-8 12 0,5 8-585 0,-4 0-117 16</inkml:trace>
          <inkml:trace contextRef="#ctx0" brushRef="#br0" timeOffset="7489.2649">10695 230 1177 0,'0'0'25'0,"0"0"6"0,9-4 1 0,-1-3 2 0,6-5-34 0,-6 0 0 16,1 1 0-16,4-1 0 0,-4 0 93 0,4 4 12 16,-4-7 3-16,4-1 0 0,-4 8-36 0,0-7-6 15,-1-1-2-15,1 8 0 0,4-11-32 0,-8 3-6 16,-1-3-2-16,5 7 0 0,-5-4-24 0,1 1 0 15,-1-1 0-15,0 5 0 0,-4-9 10 0,5 8-10 16,-5-3 12-16,0-1-12 0,0 1 8 0,0 7-8 16,4-8 0-16,-4 12 0 0,0-11 0 0,0 15 0 15,-4-4 0-15,-1-8 0 0,-3 4 0 0,-1 0 0 16,0 5 0-16,0-1 0 0,-4 4 0 0,4-4 0 16,1 4 0-16,-5 0 0 0,4 4 0 0,0 0 0 15,0-4 0-15,9 0 0 0,-9 11 0 0,5-7 0 16,4-4 0-16,0 16 0 0,0-8 0 0,4 7 0 15,1 5 0-15,-1-1 0 0,1 1 12 0,-1 7-12 16,5 0 12-16,0 4-12 0,-5 5 39 0,5-9 1 16,-5 12 0-16,0 0 0 0,1 0 24 0,-5-4 4 0,0 4 2 15,0 12 0-15,-5-8-11 0,1 3-3 0,-5-3 0 0,5 4 0 16,-5 4-28-16,0-12-7 0,5 0-1 0,0 8 0 16,4-16-20-16,-5 4 0 0,5 0 0 0,-4-4 0 31,8 0-47-31,-4-3-13 0,0 3-4 0,5 0-668 0,-1-8-135 0</inkml:trace>
          <inkml:trace contextRef="#ctx0" brushRef="#br0" timeOffset="6829.5279">10186 460 457 0,'0'0'20'0,"9"0"4"0,-5-7-24 0,5 3 0 15,-5-4 0-15,1 8 0 0,-1-12 85 0,0 8 12 16,1 0 3-16,-1-11 0 0,1 3 3 0,-5 4 1 16,4 4 0-16,-4-11 0 0,0 3-26 0,0 0-5 15,0 1-1-15,0 3 0 0,-4 0 20 0,4 8 3 16,-5 0 1-16,1-12 0 0,-5 9-52 0,0-1-9 16,9 4-3-16,-13 4 0 0,-4-1-21 0,3 9-11 15,1-8 10-15,-4 8-10 0,-5-1 0 0,4 9 0 0,-4-8 0 16,0 15 0-16,5-8 11 0,-1 1-11 15,1 3 12-15,3 9-12 0,1-9 24 0,5 4-3 0,-1 1 0 0,4 3 0 16,5-12-21-16,0 1 0 16,0-1 0-16,9 1 0 0,-4-1 0 0,3 1 0 0,1-5 0 15,-5 1 0-15,10-4 0 0,-6 3 0 0,6 1 0 0,3-12 0 16,-4 0 8-16,0-1 1 0,5-6 0 0,0-5 0 16,-1 8-9-16,-4-12 8 0,5 0-8 0,-1-3 8 15,5-1 0-15,-9-3 0 0,5-5 0 0,-5 1 0 16,0 0-8-16,0-9 12 0,-4-3-12 0,4 0 12 15,-8-4-2-15,4 4 0 0,-5 0 0 0,5 4 0 16,-9 3-10-16,0 1 0 0,0 8 0 0,-5-1 8 16,-3 8-8-16,3 5 0 0,-8-5-12 0,0 8 12 0,-5 4-14 15,1 4 5-15,-1 8 1 0,1-5 0 16,-5 5-39-16,0 4-7 0,4 3-2 16,1 12-536-16,-5-11-108 0</inkml:trace>
        </inkml:traceGroup>
        <inkml:traceGroup>
          <inkml:annotationXML>
            <emma:emma xmlns:emma="http://www.w3.org/2003/04/emma" version="1.0">
              <emma:interpretation id="{9B73A825-86F4-434D-99CC-367FD4A29A79}" emma:medium="tactile" emma:mode="ink">
                <msink:context xmlns:msink="http://schemas.microsoft.com/ink/2010/main" type="inkWord" rotatedBoundingBox="13074,184 14883,150 14911,1617 13102,165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625.7904">12529-152 1382 0,'0'0'123'0,"0"0"-99"16,0 0-24-16,0 0 0 0,0 0 67 0,0 0 8 15,0 0 1-15,0 0 1 0,-13 4-5 0,4 0-2 16,0 8 0-16,0 3 0 0,5 9-24 0,-1-1-5 0,1 8-1 0,-5 4 0 16,1 4-3-16,-1 8-1 0,-4 4 0 0,4-4 0 15,0 3-5-15,0 9-2 0,-8 3 0 0,4 1 0 16,4-5-12-16,-4 5-2 0,-1-1-1 0,1 0 0 16,0-3-14-16,-4-5 11 0,3 1-11 0,1 0 10 31,-4-9-46-31,-1 5-8 0,5-12-3 0,-5-4 0 15,1-4-142-15,4-3-29 0,-18 7-6 0,13-20 0 0</inkml:trace>
          <inkml:trace contextRef="#ctx0" brushRef="#br0" timeOffset="8357.4338">12138 433 864 0,'0'0'76'0,"0"0"-60"0,0 0-16 0,0 0 0 15,0 0 117-15,0 0 21 0,0 0 4 0,0 0 1 16,0 0-15-16,0 0-4 0,0 0 0 0,0 0 0 16,0 0-80-16,9-8-16 0,0 4-3 0,4 4-1 15,0-11 13-15,5 3 3 16,4 0 0-16,0 0 0 0,8 4-23 0,1-11-4 0,4 11-1 0,5-8 0 16,-1 1-12-16,14 3 0 0,-5-4 0 0,0 8 0 15,-4-8-111-15,0 5-25 0,26-13-4 0,-17 5-2 0</inkml:trace>
          <inkml:trace contextRef="#ctx0" brushRef="#br0" timeOffset="9319.6224">13130-214 1594 0,'17'-39'71'0,"-4"31"14"0,1-12-68 0,-6 9-17 16,1 3 0-16,0-4 0 15,4 4-18-15,-4 8-7 0,-9 0-2 0,0 0 0 0,9-7 53 0,-9 7 10 16,8 7 3-16,-3 13 0 0,-1-8-11 0,-4 15-3 16,0-4 0-16,-4 5 0 0,-5 7 31 0,5-8 5 15,-1 8 2-15,1 0 0 0,-5 4-4 0,0 0-1 16,1 4 0-16,-6 8 0 0,1 0-3 0,0-1-1 15,0 13 0-15,-5-5 0 0,5-3-14 0,0 3-4 16,0 1 0-16,0-1 0 0,4-7-22 0,-4-4-5 16,4-1-1-16,-4-7 0 0,0 0-8 0,0-3 8 0,-1-5-8 15,1 0 8-15,0 0 2 0,0-7 0 0,0-1 0 0,0-7 0 16,4-5-10-16,0 1 12 0,0 4-12 0,5-13 12 16,-5 1-12-16,9-4 0 0,0 0 0 0,0 0 0 15,0 0 0-15,0-7 0 0,0-13-12 0,9 1 12 16,-5-1-22-16,9-3 3 0,5-1 1 0,0 5 0 15,-1-9 10-15,1 5 8 0,4 4-12 0,4-1 12 16,-4 4 0-16,-5 5 0 0,5 3 0 0,-4 4 0 16,-1-4-19-16,5 8 0 0,-9 4 0 0,5 4 0 15,-5-4 8-15,5 8 2 0,-1-5 0 0,1 5 0 16,8 0 1-16,-4-1 0 0,4-3 0 0,5 4 0 0,-5-4 8 16,5-4 0-16,0 0-9 0,0-8 9 0,-5 4 0 15,5-4 0-15,-1-8 0 0,1 4 0 0,-5-3 0 16,1 3 10-16,3-16 1 0,1 9 0 0,-5-5 15 0,1-3 3 15,-5-1 1-15,0-3 0 0,4 0-18 0,-4 0-3 16,-9 3-1-16,5-3 0 0,-1 0 2 0,-8 3 0 16,0 1 0-16,-1 3 0 0,-3 5 6 0,-5-1 2 15,-5 4 0-15,1-3 0 0,-5 11-18 0,1-4 0 16,-6 4 0-16,-3 16 0 0,4-8 0 0,-5 11 0 16,1-3 0-16,-5 8 0 0,4 3 0 0,1 8 0 15,-5-7 0-15,0-1 0 0,4 8 14 0,1-3 2 16,3-1 1-16,6 4 0 0,-1-4-4 0,0 4-1 15,5-7 0-15,4 3 0 0,4 8-12 0,0-11 0 16,10-1-12-16,-1 0 12 0,9 5 0 0,4-9 0 16,0-3 8-16,9 3-811 0,1-3-161 15</inkml:trace>
        </inkml:traceGroup>
        <inkml:traceGroup>
          <inkml:annotationXML>
            <emma:emma xmlns:emma="http://www.w3.org/2003/04/emma" version="1.0">
              <emma:interpretation id="{4BA5ED1C-7DAD-48FA-911F-19A4065E01B1}" emma:medium="tactile" emma:mode="ink">
                <msink:context xmlns:msink="http://schemas.microsoft.com/ink/2010/main" type="inkWord" rotatedBoundingBox="16019,228 20581,141 20609,1601 16047,1688">
                  <msink:destinationLink direction="with" ref="{F0B7B7CE-01D5-4E23-BEF9-B59470D64A9D}"/>
                </msink:context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530.3655">15323 187 1105 0,'-8'-7'48'0,"3"-1"12"0,1 0-48 0,-1 0-12 16,-3 4 0-16,-1-3 0 0,0-1 82 0,-4 4 14 0,9-8 4 0,-1 8 0 15,-4 0-37-15,9 4-7 0,-4 0-2 0,4 0 0 16,0 0-14-16,-9 8-2 0,5 4-1 0,-1-4 0 15,5 11-22-15,5 1-5 0,-10 7-1 0,5 4 0 16,0-4 7-16,0 9 2 0,-4 3 0 0,0 3 0 16,4 5 22-16,-5 0 5 0,-3 4 1 0,3-4 0 15,-8-5 12-15,4 1 2 0,-4 8 1 0,4-12 0 16,-4 0-10-16,4 0-3 0,5 8 0 0,0-12 0 16,-1 0-20-16,5 0-4 0,0 4 0 0,5-8-1 15,-1 4-8-15,0-15-2 0,1 7 0 0,-5-7 0 16,4-5-13-16,-4-3 9 0,0 0-9 0,0-5 8 15,0-7 2-15,0 0 0 0,0 0 0 0,0 0 0 0,0 0 3 0,0 0 1 16,-9-7 0-16,1-5 0 0,-6-4-6 0,6-3 0 16,-1-1-8-16,4 1 12 0,-3-16-12 0,3 4 0 15,5-1 8-15,-4-3-8 0,4 4 0 0,0-12 0 16,4 0 0-16,5 4 0 0,0-8 0 0,4 8 0 16,5-11 0-16,-1 3-10 0,1 0 10 0,-1 8-13 15,1-8 5-15,4 8 8 0,-5 0-24 0,10 8 2 16,-1-4 1-16,-4 4 0 0,4 4 21 0,1-5 0 15,-6 5 0-15,10-4 0 0,-5 4 0 0,5 3-17 16,-4 1 4-16,-1 3 1 0,0 5 0 0,-4-1 0 16,0 8 0-16,0-3 0 0,0 3 3 0,-5 8 1 15,-3 4 0-15,3 4 0 0,-8-1 8 0,4 13 0 16,-4-12-9-16,-5 11 9 16,1 1-28-16,-5 3 0 0,-9 0-1 0,4 1 0 0,1 3 29 0,-9-7 0 0,0 3 0 15,-5 0 0-15,1-3 20 0,-1 3 9 0,-8-3 3 0,-1 3 0 16,1-3-32-16,-5-1 0 0,-4 1 0 0,5-9 0 15,-1 1 0-15,0-4 0 0,5 0 0 0,4 0 0 16,0-5-45-16,4 5-9 16,5-8-2-16,13 0-990 0</inkml:trace>
          <inkml:trace contextRef="#ctx0" brushRef="#br0" timeOffset="10958.6499">16074 351 864 0,'0'0'76'0,"0"0"-60"16,-5-4-16-16,-4-3 0 0,5 3 207 0,4 4 38 15,-4-4 8-15,4 4 2 0,0 0-165 0,0 0-33 16,0 0-6-16,0 0-2 0,0 0-9 0,13 8-1 15,-4 3-1-15,4 1 0 0,0 7-38 0,0 1 0 16,-4 7 0-16,4 4 0 0,-4 1 9 0,4 3-9 16,-4 4 12-16,-5-8-12 0,1 4 45 0,-1 4 3 15,-8-8 0-15,-1 4 0 0,-4 0-15 0,1-3-2 0,-6-9-1 0,6 4 0 16,-5-3 13-16,-1-5 2 16,-3 1 1-16,8-5 0 0,-4-7-2 0,8 0 0 0,-3-4 0 15,-1 4 0-15,0-16-26 0,5 4-6 0,-5 0 0 0,5-8-1 16,4-3 8-16,0-9 1 0,0 5 1 0,4-1 0 15,0-7 9-15,1 0 2 0,4-5 0 0,4 1 0 16,0-4-32-16,0 4 0 0,9-12 0 0,0 0 0 16,4 4 0-16,5-8 0 0,-5 8 0 0,5 0 0 15,0 4-36 1,-1 12-12-16,5-8-4 0,1 7 0 0,-6 5-70 0,5 7-14 16,-8-7-4-16,-1 11-594 0,-4 4-119 0</inkml:trace>
          <inkml:trace contextRef="#ctx0" brushRef="#br0" timeOffset="11315.5735">16701 421 1904 0,'0'0'84'0,"0"0"18"0,0 0-82 0,9-11-20 16,0 7 0-16,-5 0 0 0,-4 4 47 0,0 0 5 15,0 0 0-15,9 8 1 0,-5 3-29 0,0-3-5 16,-4 8-2-16,0 3 0 0,-4 1-6 0,0 3-2 15,4 5 0-15,-9 3 0 0,9-8-9 0,-4 4 0 16,-5-3-10-16,4 7 10 0,1-12 0 0,0 1 0 16,-1-8 0-16,5 3 10 0,0 1-10 0,0-4 0 15,0-12 0-15,5 11 0 0,-5-11 33 0,13 8 5 16,0-8 1-16,4 0 0 0,10-8-28 0,-5 0-11 0,4-3 8 16,5-1-8-16,-5-4 12 0,5 1-4 15,-5-5 0-15,0-3 0 0,1 4-8 0,-5-5 0 0,-5 1 0 0,-4-5 0 16,1 5 0-16,-10 0 0 0,0 3 0 0,-8 1 0 15,0 3 0-15,-10 4 0 0,1 1 0 0,0 3 0 16,-4 4 28-16,-5-4 3 0,0 8 1 0,-5 0 0 16,5 8-32-16,-8-4 0 0,-1 4 0 0,-4 3 0 15,4 1-20 1,-4 0-11-16,4 7-1 0,1 1-685 0,-1-1-137 0</inkml:trace>
          <inkml:trace contextRef="#ctx0" brushRef="#br0" timeOffset="11794.8638">17425-226 172 0,'9'-31'16'0,"-5"19"-16"16,0 0 0-16,1 1 0 0,4 3 411 0,-1 8 79 15,1-8 16-15,-9 8 3 0,9 8-365 0,4 11-72 16,-9-7-16-16,10 15-2 0,-6 1-10 0,1-1-3 15,0 12 0-15,-5 0 0 0,5 4 2 0,-4 0 0 16,3 8 0-16,-3-5 0 0,-1 5-4 0,-4 4-1 16,0 3 0-16,0 1 0 0,0-9 1 0,0 5 0 15,-4-8 0-15,-1 0 0 0,-3 3-11 0,3-11-3 16,-4-4 0-16,1 4 0 0,-1-8-17 0,4 8-8 16,-3-15 0-16,3 3 8 0,1-7-8 0,-1-1 0 15,1-3 0-15,0 3 0 0,-1-11 0 0,1 4 0 16,4-12 0-16,0 0 0 0,0 0 23 0,0 0 2 15,0 0 1-15,4-12 0 0,-4 4-26 0,9-11 0 0,-5-1 0 16,10 1 0 0,3-9-16-16,1 1-8 0,-1-4-1 0,5 0-1 0,5 4 14 0,-1-12 2 15,9 3 1-15,0 5 0 16,0-8-37-16,5 8-7 0,-1 4-2 0,18-1 0 0,-9 1 44 0,-4 15 11 0,-9-3 0 0,5 11 0 16,-9 4 0-16,-5 0 0 0,-4 8 0 0,-9 3 0 15,0 9 0-15,-4-8 0 0,-9 7 0 0,-4 8 0 16,-1-7 0-16,-8-1 0 0,4 1 0 0,-8-1 0 15,-5 9 0-15,-9-9 0 0,-8 1 0 0,3-1 0 16,-3 9 13-16,0-9 5 0,3-7 1 0,-12 7 0 16,9 1-169-16,4-5-34 0,-1-3-6 15,1 0-826-15</inkml:trace>
          <inkml:trace contextRef="#ctx0" brushRef="#br0" timeOffset="12058.3686">18526-191 1670 0,'0'-12'148'0,"5"5"-118"16,12 3-30-16,-8 4 0 0,0 0 159 0,-1 4 25 16,10 3 6-16,-5 5 1 0,0 4-139 0,0 7-28 15,-8 1-6-15,8 7-1 0,0-4 38 0,0 12 7 0,-13-12 2 16,5 16 0-16,3-4 0 0,-3 4 0 0,-5 8 0 15,0-12 0-15,0 8-42 0,0-8-8 0,4 7-2 0,-8 1 0 16,-1 4-12-16,5-12-16 0,0 8 3 0,0-4 1 16,-4 0 24-16,-5 3 6 0,5-3 1 0,-5 0-884 15,5 8-177-15</inkml:trace>
          <inkml:trace contextRef="#ctx0" brushRef="#br0" timeOffset="12386.6112">19079 690 1555 0,'17'-15'68'0,"-12"11"16"0,-1-8-68 0,5 5-16 16,17-1 0-16,1 0 0 0,-10 0 172 0,14-4 30 16,0 1 6-16,8-5 2 0,-4 1-147 0,0-1-30 15,0-4-5-15,5 1-2 0,-5-1-11 0,0 1-3 16,-9-1 0-16,-4 1 0 0,0-8-3 0,-4 3-1 15,-5 5 0-15,0-5 0 0,-13 1 8 0,5 0 2 16,-5 3 0-16,0 1 0 0,-5 3 3 0,-4 8 1 16,5-7 0-16,-5 11 0 0,0-8-11 0,-4 12-3 15,-4 0 0-15,4 12 0 0,-9 7 25 0,4 1 5 16,-13-1 1-16,5 1 0 0,4 11-11 0,0 4-3 16,-9 4 0-16,5 0 0 15,0-8-41-15,0 4-8 0,-1 4-1 0,10 0-1 0,-10-15 26 0,14 7 0 16,9-8 0-16,4 4 0 15,-9-7-101-15,18-1-19 0,13 1-3 0,8-4-629 0,6-1-125 16</inkml:trace>
        </inkml:traceGroup>
        <inkml:traceGroup>
          <inkml:annotationXML>
            <emma:emma xmlns:emma="http://www.w3.org/2003/04/emma" version="1.0">
              <emma:interpretation id="{A822D68E-F02F-4D2F-B0FE-11BA18329458}" emma:medium="tactile" emma:mode="ink">
                <msink:context xmlns:msink="http://schemas.microsoft.com/ink/2010/main" type="inkWord" rotatedBoundingBox="21193,709 23099,672 23110,1265 21204,1301"/>
              </emma:interpretation>
              <emma:one-of disjunction-type="recognition" id="oneOf5">
                <emma:interpretation id="interp5" emma:lang="" emma:confidence="0">
                  <emma:literal>:</emma:literal>
                </emma:interpretation>
                <emma:interpretation id="interp6" emma:lang="" emma:confidence="0">
                  <emma:literal>.</emma:literal>
                </emma:interpretation>
                <emma:interpretation id="interp7" emma:lang="" emma:confidence="0">
                  <emma:literal>;</emma:literal>
                </emma:interpretation>
                <emma:interpretation id="interp8" emma:lang="" emma:confidence="0">
                  <emma:literal>!</emma:literal>
                </emma:interpretation>
                <emma:interpretation id="interp9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19864.1711">22049 363 172 0,'0'-20'8'0,"0"20"1"0,0 0-9 0,-4-11 0 0,-1 3 0 0,1 0 0 16,4-4 332-16,0 5 65 0,0-1 13 0,0 0 2 16,0 4-249-16,0 4-51 0,0 0-9 0,4-12-3 15,5 9-46-15,-9 3-10 0,0 0-1 0,0 0-1 16,9-4-28-16,0 4-6 0,-9 0 0 0,0 0-8 16,13 0 0-16,-4 7 0 0,-1-3 0 0,6 8 0 15,-14-12-32-15,4 16-8 0,5 3 0 0,-5-3-584 16,-4 3-117-16</inkml:trace>
          <inkml:trace contextRef="#ctx0" brushRef="#br0" timeOffset="20102.939">22093 761 1936 0,'0'0'43'0,"0"0"9"0,0 0 1 0,0 0 1 0,0 0-43 0,0 0-11 0,0 0 0 0,0 0 0 16,0 0 52-16,0 0 9 0,0 0 2 0,0 0 0 15,0 0-39-15,0 0-7 0,0 0-1 0,0 0-1 16,0 0-15-16,0 0 0 0,0 0-12 0,0 0 12 31,0 0-60-31,0 0-4 0,0 0-2 0,0 0-545 0,0 0-109 16</inkml:trace>
          <inkml:trace contextRef="#ctx0" brushRef="#br0" timeOffset="12953.3138">20220 246 1843 0,'4'-8'164'16,"0"-4"-132"-16,1 5-32 0,-5 7 0 15,0 0 76-15,0 0 9 0,0 0 2 0,13 0 0 16,-4 4-35-16,-1 11-8 0,-3-3 0 0,-1 15-1 0,1-7-13 0,-1 11-2 16,0 4-1-16,-4 4 0 0,0 0 32 0,0-4 6 15,0 0 2-15,0 4 0 16,0-4-55-16,0 0-12 0,0-3 0 0,0-9 0 0,0 4 0 16,-4 0 0-16,0-11 0 0,4 0 0 0,-5-1 0 0,5-3 0 15,0 0 0-15,-4-5 0 0,4-7 22 0,0 0 1 16,0 0 0-16,0 0 0 0,0 0-1 0,9-7 0 15,-5-5 0-15,5 0 0 0,0-7-10 0,-1-5-1 16,6 1-1-16,3-4 0 0,1-4-1 0,4-5 0 16,4-3 0-16,5 0 0 0,-1-3-9 0,1 6 0 15,0 1 0-15,4 4-11 0,-4 4 11 0,-1 0 0 16,1 7 0-16,-5 1 0 0,1 7 0 0,-10 8 0 16,5 0 0-16,-4 4 11 0,-5 8-11 0,0 4-14 15,0 3 3-15,0 1 1 0,0 7 10 0,1 4 0 16,-6 1-9-16,1 3 9 0,-9-4 0 0,5 1 0 15,-1 3 0-15,0-8 0 0,-4 4 0 0,0-7 0 0,0-1 0 16,-4-3 0-16,8 4 0 0,-4-13 0 0,-4 5 8 0,4-12-8 16,0 8 8-16,0-8-8 0,0 0 8 0,0 0-8 15,0 0 12-15,0 0-4 0,0 0 0 0,9-8 0 16,-1-8-8-16,1 1 0 0,4-9 9 0,1 1-9 16,3-4 0-16,1-4 0 0,4-5-12 0,4-3 4 15,0 8 8-15,1-4 9 0,3 12-1 0,1-5-8 0,-5 5 8 0,1 0-8 16,-5 7 0-16,0 4 0 15,-9 8 0-15,4 1-9 0,-4 3 1 0,1 3 0 16,-10 9 23-16,5 0 5 0,-1 3 0 0,-3 1 1 0,-1 7-21 0,-4 5 0 16,5 3 0-16,-1-8 8 0,0 12-8 0,-4-3 0 15,-4 3 0-15,0-4 0 0,8 4-19 16,-4-8-1-16,-4 5-1 0,8-5-843 16,5 4-168-16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06.56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AF2732B-906C-4C9D-B6BD-8B1249278E2C}" emma:medium="tactile" emma:mode="ink">
          <msink:context xmlns:msink="http://schemas.microsoft.com/ink/2010/main" type="inkDrawing"/>
        </emma:interpretation>
      </emma:emma>
    </inkml:annotationXML>
    <inkml:trace contextRef="#ctx0" brushRef="#br0">107 256 460 0,'0'0'20'0,"0"0"5"0,5-8-25 0,-1-4 0 16,1 1 0-16,-5-1 0 0,4 0 173 0,0 1 30 16,-4-1 5-16,5-4 2 0,-1 5-102 0,1-5-20 15,-1 0-4-15,0 1 0 0,1-1-20 0,-1 1-4 16,1-1-1-16,-5 4 0 0,4 1-13 0,5-1-2 0,-9 4-1 0,4 0 0 15,-4 8-4-15,9-4-1 16,-5 1 0-16,-4 3 0 0,0 0-13 0,0 0-2 16,13 3-1-16,-13-3 0 0,5 4-9 0,4 8-1 15,-1-4-1-15,-3 7 0 0,-1 1-2 0,-4 0 0 0,0 3 0 0,0 5 0 16,-4 3 10-16,-5 4 1 16,0 4 1-16,-4 0 0 0,0 4 3 0,-5 0 1 0,1 0 0 0,-5 0 0 15,0 0-13-15,0-4-4 0,4-4 0 0,5 5 0 16,0-9-8-16,4 0 0 0,1-3 9 0,-1-1-9 15,0-4 0-15,5 1 9 0,-1-1-9 0,5-7 0 16,0 0 11-16,0 0-11 0,5-1 10 0,-5-11-10 16,0 0 15-16,8 8-3 0,-8-8-1 0,9 4 0 15,4-4 6-15,0 0 2 0,5-4 0 0,0-4 0 16,-1 4 0-16,5-7 0 0,0-1 0 0,4 0 0 16,1-3 2-16,8 3 1 0,4 0 0 0,14-3 0 15,-5-1 0-15,14 0 0 0,3-3 0 0,6 7 0 0,-1-3-22 0,0 3 0 16,0 4 0-16,5-4-1212 15</inkml:trace>
    <inkml:trace contextRef="#ctx0" brushRef="#br0" timeOffset="44891.5477">1617 790 403 0,'0'0'17'0,"0"0"5"0,0 0-22 0,0 0 0 15,0 0 0-15,0 0 0 0,8-4 128 0,-8 4 22 16,9-8 4-16,0 5 1 0,0-5-67 0,0 4-12 16,-5 0-4-16,-4 4 0 0,9-4-9 0,-5 4-3 15,-4 0 0-15,0 0 0 0,0 0-19 0,0 0-4 16,9-8-1-16,-9 8 0 0,0 0 6 0,0 0 1 16,0-4 0-16,0 4 0 0,0-4 8 0,-4-3 1 15,-1 3 1-15,1-4 0 0,4 4-13 0,-9-4-2 16,5 4-1-16,-1 0 0 0,-4 4-5 0,5-7-2 15,0 3 0-15,-5 4 0 0,4-8-8 0,5 8-2 16,-8 0 0-16,3-4 0 0,-3-4-3 0,8 8-1 16,-9 0 0-16,0 0 0 0,0-4-7 0,0 8-1 15,1-4-8-15,-6 0 12 0,1 4-12 0,5 0 0 16,-10 0 0-16,5 0 0 0,0 4 9 0,0-1-9 16,-5-7 8-16,0 8-8 0,5 0 0 0,-4 0 0 15,-1-4 8-15,1 7-8 0,-1-7 0 0,1 4 0 0,3 0 0 16,1 0 0-16,-4-8 0 0,3 8 0 0,-3-1 0 0,8-3 0 15,9-4 0-15,0 0 0 0,-9 12 0 0,1-4 0 16,3 3 0-16,1 1 0 0,-5 4 0 0,5-5 0 16,-1 5 0-16,1 0 0 0,0 3 0 0,4 1 0 15,-5 3 0-15,1-3 0 0,4 3 0 0,0 0 0 16,0-3 0-16,0-1 0 0,0 1 0 0,4-1 8 16,1 1-8-16,-1-8 0 0,-4-1 0 0,9 1 0 15,-5-4 8-15,-4-8 0 0,0 0 0 0,9 4 0 16,0 0-8-16,4-1 0 0,4-6 0 0,1-1 0 0,4 4 25 15,-5-8 7-15,10 0 0 0,-5 0 1 0,0-3-25 0,-1-1-8 16,1 0 0-16,-4-3 0 0,0-1 0 0,-1 0 0 16,-4 1 0-16,5-5 0 0,-5 1 0 0,0-1 0 15,0-3 0-15,0-4 0 0,1 3 0 0,-6 1 0 16,1-5 0-16,4 5 0 0,-4 4 0 0,0-5 0 16,0 5 0-16,-1 3 0 0,-3 0-9 0,4 1 9 15,-1-1-8-15,-3 5 8 0,-1 3 0 0,-4 8 0 16,9-12 0-16,-9 12 0 0,0 0 0 0,0 0 0 15,0 0 12-15,0 0-4 0,4-4-8 0,-4 4-12 16,0 0 4-16,0 0 0 0,0 0 8 0,0 0 0 16,0 0 8-16,0 8-8 0,-4 0 11 0,4-8-3 15,0 11 0-15,-4-3 0 0,-1 4-8 0,1 0 8 16,4-5-8-16,0 5 8 0,0 0-8 0,-5 0 10 16,5-1-10-16,0 1 10 0,0 0 3 0,5 3 1 0,-5 1 0 0,0-4 0 15,0 3 2-15,0 1 0 0,-5 3 0 16,5 5 0-16,0 3 0 0,0 4 0 0,0 0 0 0,-4 4 0 15,0 1 0-15,-1 3 1 0,1 0 0 0,-1 0 0 16,-3 0 4-16,-1 0 1 0,4 0 0 0,1-4 0 16,0 0 2-16,-1 0 1 0,1-4 0 0,0 0 0 15,4-3-5-15,-5 3-2 0,1-4 0 0,4 0 0 16,-5-7-4-16,5 3-1 0,-4-7 0 0,4 3 0 16,-4-3-5-16,4-4-8 0,-5-1 11 0,5-11-11 15,0 0 0-15,0 0 0 0,0 0 0 0,0 0 0 16,0 8-47-16,0-8-3 0,0 0-1 0,0 0 0 15,0 0-150-15,-4-8-31 0,4-3-5 16</inkml:trace>
    <inkml:trace contextRef="#ctx0" brushRef="#br0" timeOffset="47679.4588">-3297 65 1051 0,'0'0'23'0,"13"-8"5"0,-9 0 0 0,10 0 2 0,-10 1-30 0,5-1 0 15,-9 8 0-15,9-8 0 0,-5 4 80 0,-4 4 9 16,0 0 3-16,0 0 0 0,0 0-24 0,0 0-4 16,0 0 0-16,0 0-1 0,0 0-12 0,0 0-3 15,0 0 0-15,0 0 0 0,0 0-26 0,0 0-6 16,0 0 0-16,0 0-1 0,0 0-15 0,-4 8 9 15,4-8-9-15,-5 8 8 0,1 3-8 0,4-11 0 16,0 0 0-16,0 12 8 0,-5 0-8 0,1 0 0 16,0-1 0-16,-1 5 8 0,1-4 5 0,-1 3 1 0,1 5 0 15,0-5 0-15,-5 5 10 0,5-1 1 0,-5-3 1 16,4-1 0-16,-3 1-13 0,3 4-2 0,1-5-1 16,-1 5 0-16,1-1-10 0,0-3 12 0,4-1-12 0,-5 1 12 15,5-4-12-15,0 3 0 0,0-3 0 0,0-4 0 16,0 3 10-16,0-3-10 0,0 4 12 0,0-12-12 15,0 0 16-15,0 8-3 0,0 3-1 0,0-11 0 16,0 0-3-16,5 8-1 0,-5 4 0 0,4-4 0 16,0-1-8-16,-4-7 10 0,9 8-10 0,-4 0 10 15,3 0-10-15,1 0 8 0,-9-8-8 0,9 4 8 16,0-1-8-16,-5 5 0 0,5-4 9 0,0 0-9 16,-1-4 10-16,1 4-2 0,4-4-8 0,-4 0 12 15,4 0-12-15,0-4 9 0,5 0-9 0,-5 0 8 0,5 0 0 16,4 0-8-16,4-3 12 0,0-5-4 0,-4 4-8 0,5 0 0 15,3-3 9-15,1 3-9 0,-5-4 0 0,5 4 0 16,-9 1 0-16,4-1 8 16,1 4-39-16,-10-4-7 0,1 4-2 0,-5 4-613 15,0-4-123-15</inkml:trace>
    <inkml:trace contextRef="#ctx0" brushRef="#br0" timeOffset="48083.8098">-2915 131 691 0,'-5'-19'30'0,"10"11"7"15,-5 0-29-15,8-4-8 0,1 1 0 0,4-1 0 16,-4 0 29-16,0 4 5 0,4-3 1 0,0 3 0 0,-8-4-7 0,-1 1 0 16,5 3-1-16,0 4 0 0,-1-4 29 0,-8 8 7 15,0 0 1-15,0 0 0 0,0 0-9 0,0 0-2 16,0 0 0-16,0 0 0 0,0 0-33 0,0 0-6 15,0 0-2-15,0 0 0 0,0 0 10 0,0 0 2 16,0 0 0-16,0 0 0 0,-8 8 8 0,8-8 1 16,0 0 1-16,0 0 0 0,0 0-26 0,0 0-8 15,0 0 0-15,4 8 0 0,-4-8 0 0,0 11-9 16,-4-3-1-16,-1 4 0 16,1 0-161-16,-1-1-32 0</inkml:trace>
    <inkml:trace contextRef="#ctx0" brushRef="#br0" timeOffset="48237.7234">-2986 162 345 0,'0'0'31'16,"0"0"-31"-16,0 0 0 0,0 0 0 0,0 0 151 0,0 0 24 0,0 0 5 0,5-11 0 16,4 3-92-16,-1-4-18 0,1 0-4 0,-4 5-1 15,3-1 0-15,-3-4 0 0,3 4 0 0,-8 8 0 16,0-7-9-16,0 7-1 0,9-8-1 0,-9 8 0 16,0 0-37-16,9-4-7 0,-9 4-2 0,9-4 0 15,-9 4-24-15,0 0-4 0,0 0-2 0,9 4-706 16</inkml:trace>
    <inkml:trace contextRef="#ctx0" brushRef="#br0" timeOffset="49098.0744">-2828 73 345 0,'0'0'31'0,"0"0"-31"16,0 0 0-16,0 0 0 0,0 0 111 0,0 0 16 16,0 0 3-16,0-4 1 0,0-4-46 0,0 8-9 0,0 0-1 0,0 0-1 15,-4-8 3-15,4 0 1 16,0 8 0-16,0 0 0 0,-4-7-18 0,4 7-3 16,0 0-1-16,0 0 0 0,0-8-12 0,0 8-2 15,0-8-1-15,0 8 0 0,0-8 1 0,0 8 0 16,0-8 0-16,0 8 0 0,0 0-14 0,0 0-4 15,0 0 0-15,0 0 0 0,0 0-2 0,0 0-1 16,0 0 0-16,0 0 0 0,0 0-21 0,0 0 0 16,0 0 0-16,0 0 0 0,0 0 12 0,0 0 0 0,0 0 1 15,-5 12 0-15,-4 0 7 0,1 3 2 0,-1 1 0 16,0 7 0-16,0 9 4 0,-4 3 1 0,4 4 0 16,1 4 0-16,-6 7-8 0,6 1-2 0,-10 4 0 15,9 3 0-15,1-3 0 0,-1-1 0 0,-9 5 0 0,10-5 0 16,-1-3-5-16,0 0-2 0,0-5 0 0,-4-3 0 15,4-4-10-15,5-4 8 0,-9-3-8 0,8-9 8 16,-3 0 8-16,3-3 0 0,1-4 1 0,-1-5 0 16,1-3 0-16,4 0 0 0,0-8 0 0,0 0 0 15,0 0-5-15,0 0-2 0,0 0 0 0,0 0 0 16,0 0-10-16,4-8 0 0,1-4 0 0,4-3 0 16,-9-1-113-16,8 1-25 0,-8-9-5 0,9 5-1 15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04.4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3131ACB-EFCA-4B4E-B39A-FB352B5FE292}" emma:medium="tactile" emma:mode="ink">
          <msink:context xmlns:msink="http://schemas.microsoft.com/ink/2010/main" type="inkDrawing" rotatedBoundingBox="6069,8239 10990,4998 11116,5190 6195,8431" semanticType="connector" shapeName="Other">
            <msink:sourceLink direction="with" ref="{14C6D39C-0AC3-45EA-922A-98031805E41D}"/>
            <msink:sourceLink direction="with" ref="{13A677DD-349C-446F-8FF6-51480734B278}"/>
          </msink:context>
        </emma:interpretation>
      </emma:emma>
    </inkml:annotationXML>
    <inkml:trace contextRef="#ctx0" brushRef="#br0">2075 559 633 0,'14'0'56'0,"-14"0"-44"15,0 0-12-15,0 0 0 0,0 0 30 0,0 0 4 16,0 0 1-16,0 0 0 0,0 0-3 0,0 0 0 16,0 0 0-16,0 0 0 0,0 0 27 0,4-8 5 15,-4 0 0-15,4 0 1 0,5 1 13 0,0-1 2 16,-5 0 1-16,5 4 0 0,-5-4-23 0,5 4-5 16,0 0-1-16,4 1 0 0,-13 3-24 0,0 0-4 15,18 3-2-15,-1-3 0 0,1 0-14 0,-1 4-8 16,1-4 8-16,-1 4-8 0,1-4 8 0,-5 0-8 15,5 0 10-15,-1-4-10 0,-4 4 16 0,1-4-4 16,-1 1 0-16,0-5 0 0,-4 4 18 0,-1 0 3 0,1-4 1 16,-4 0 0-16,3-3 3 0,6-1 1 0,-1 4 0 15,4 0 0-15,1-3-19 0,4-1-4 0,0 0-1 0,0 1 0 16,8-5-14-16,-3 4 11 0,-1-3-11 16,0 3 10-16,9-8-10 0,-4 9 0 0,-9-5 0 0,4 4 0 15,5-3 0-15,0 3 0 0,-5 0 0 0,-4 1 0 16,0-1 0-16,-4 0 12 0,4 1-12 0,-5-1 12 15,1-4 0-15,4 5 1 0,-5-1 0 0,5-4 0 16,4 1-2-16,-4 3-1 0,0-4 0 0,5 1 0 16,-6-1 10-16,6 5 1 0,-1-5 1 0,0 4 0 0,1-7-22 15,-1 7 0-15,-4-4 0 0,4 1 0 0,-4-1 0 16,5 5 16-16,-1-5-4 0,5 0-1 0,-1 1 1 16,1-5 0-16,0 5 0 0,0-1 0 0,-5-3 0 0,5-5 1 15,-1 5 0-15,1-5 0 0,0 5-4 0,-1-5-1 16,-3 1 0-16,3 0 0 0,6-1 10 0,-6 1 2 15,-3-1 0-15,3 5 0 0,5 3-20 0,-4 1 0 16,0-5 0-16,-5 5 0 0,5-1 15 0,0-4-4 16,-1 1-1-16,1 3 0 0,0 1-10 0,-1 3 0 15,5-7 0-15,-4 3 0 0,4-4 0 0,-4-3 0 16,0-4 0-16,4 3 0 0,0 1 0 0,4-4 0 16,-4-1 11-16,-4 1-11 0,9-4 16 0,-5 8-4 15,0-5 0-15,-4 1 0 0,-5 4-4 0,-4-5-8 16,4 5 11-16,0-1-11 0,1 1 16 0,-5 4-4 0,4-1-1 15,-4 4 0-15,4 1-11 0,-4-1 0 0,5 1 0 16,-5 3 0-16,-1-4 0 0,1 1 0 0,5-1 0 16,-1 4 0-16,-4-3 0 0,4 3 0 0,-4 0 0 0,0 1 0 15,0-5 0-15,0 1 0 0,0-1 0 0,-4 0 0 16,-1 5 8-16,5-5-8 0,-4 0 0 0,4 1 8 16,-1-5 7-16,-3 5 1 0,0-5 0 0,-5 5 0 15,9-1-16-15,-5 4 8 0,5 1-8 0,4-1 0 16,1 0 0-16,-1 1 0 0,-4-1 0 0,0 4 0 15,4-4 0-15,-8 5 0 0,4-5 0 0,0 0 0 16,0-3 0-16,-5 3 0 0,-4-8 0 0,5 5 0 0,-5 3 0 16,5 0-12-16,-5-3 1 0,4 3 0 0,1 0 11 15,-5-3 0-15,0 3 0 0,0-4 0 0,5 5 0 16,-1-1 0-16,-8 0 0 0,9 1 0 0,-1-1 0 0,1 0 0 16,-5 4 0-16,5-3 0 0,-1 3 11 0,-4-4-3 15,-4 4 0-15,4 1 0 0,5-5-8 0,-5 4 0 16,5 0 0-16,-1-3 0 0,1-1 0 0,-1 0 0 15,1 1 0-15,-5-1 0 0,4 0 0 0,1 0 0 16,0 1 0-16,-1-1 0 0,1 0 0 0,-1 1 0 16,1-1-14-16,-5 0 5 0,4 4 9 0,-3-3 0 15,3-1 0-15,-4 4 0 0,-4-7 0 0,0 7 0 16,0-4 0-16,-5 8 0 0,5-4 0 0,-5 1 11 16,-4 7-3-16,9-8 0 0,-5 0-8 0,5 4 0 15,-9 4-10-15,9-8 10 0,-5 4 0 0,9-3 0 16,-4 3-8-16,0 0 8 0,4-4 0 0,0 0 0 15,0 0 0-15,5-3 0 0,0-1 0 0,-5 0 0 0,4 1 0 16,1-1 0-16,-5 4 0 0,0-4 13 0,0-3-2 16,0 7-1-16,-4-4 14 0,0 5 4 0,0-1 0 0,4 0 0 15,-9 0-7-15,5 0-1 0,-4 1 0 0,3-1 0 16,1 0-20-16,0 4 0 0,-9 4 0 0,0 0 0 16,4-8 11-16,1 4 1 0,-5 4 0 0,8 0 0 15,1-4-12-15,0 4 0 0,-9 0 0 0,0 0 0 16,0 0 0-16,0 0 0 0,9-3 0 0,-1-1 0 15,-8 4 0-15,9-4-14 0,-9 4 2 0,5 0 0 16,-5 0 12-16,13-4 16 0,0 0-3 0,-4 0-1 16,4 0-12-16,-4 0 0 0,4-4 0 0,-4 5 0 15,4-1 0-15,0 0 0 0,-4-4 0 0,-1 4 0 0,1 4 0 0,0-8 0 16,0 4 0-16,-9 4 0 0,9-4 0 0,-1 1 0 16,1-1 0-16,4 0 0 15,-4 0-26-15,4 0-8 0,-13 4-2 0,9-4 0 16,4 0-46-16,-13 4-10 0,0 0-1 0,0 0-1066 15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35.4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EC99E9-14A8-4E94-8F6D-1DF2F0F09F96}" emma:medium="tactile" emma:mode="ink">
          <msink:context xmlns:msink="http://schemas.microsoft.com/ink/2010/main" type="inkDrawing" rotatedBoundingBox="19616,5350 19735,3499 21597,3618 21479,5470" hotPoints="21604,4580 20676,5508 19748,4580 20676,3652" semanticType="enclosure" shapeName="Circle">
            <msink:destinationLink direction="with" ref="{848D7387-8B3D-4E22-8A40-D2A29CC9DBF7}"/>
            <msink:destinationLink direction="with" ref="{DB2B6FA8-3525-4349-9D2C-DA7A4BBC74E9}"/>
            <msink:destinationLink direction="with" ref="{68613444-3974-40F5-9D0D-1AAC799EFFAF}"/>
          </msink:context>
        </emma:interpretation>
      </emma:emma>
    </inkml:annotationXML>
    <inkml:trace contextRef="#ctx0" brushRef="#br0">4403-4701 633 0,'0'0'56'0,"0"0"-44"15,0 0-12-15,4-8 0 0,-4 1 81 0,4-1 15 16,-4 0 2-16,0-4 1 0,9 5 4 0,-4-1 1 15,-5 4 0-15,0-4 0 0,8 0-32 0,-3 0-7 16,-5 5-1-16,0 3 0 0,0 0-38 0,0 0-8 16,0 0-2-16,0 0 0 0,-5-8-6 0,5 8-2 15,0 0 0-15,0 0 0 0,0 0 20 0,0 0 3 16,-4-4 1-16,4 4 0 0,0 0-20 0,0 0-3 16,-4-8-1-16,4 8 0 0,0 0 1 0,-5-8 0 15,-4 4 0-15,5-3 0 0,-5 7 15 0,9 0 4 0,-4 0 0 0,-5-4 0 16,-4 0-19-16,4 0-9 0,0 4 10 15,1 0-10-15,-6 0 0 0,6 0 0 0,-1 0 0 16,0 0-10-16,-4 0 19 0,4 0 4 0,-4 0 1 0,4 0 0 16,0 4-14-16,-4-4 8 0,0 4-8 0,-4 0 0 15,3-4 9-15,-3 3-9 0,-5 1 8 0,4 4-8 16,1-4-12-16,-5-4-7 0,4 4-1 0,-4 0-1 16,-4 4 21-16,4-4 0 0,9 3 0 0,0-3 0 15,-9 4 0-15,9-4 0 0,-5 4 0 0,5 3 0 16,4-3 15-16,-8 0 7 0,-1 0 2 0,1 4 0 0,8-1-39 15,-4 1-7-15,-5 0-2 0,-4-1 0 0,5 5 38 16,-5-4 7-16,4 3 2 0,-4 1 0 0,0-1-12 16,0 5-3-16,5-1 0 0,-5 5 0 0,4-1 5 0,-4 1 1 15,9-5 0-15,-4 1 0 0,3-1 4 0,-3 1 1 16,-1-1 0-16,10 1 0 0,-1-1-3 0,-4 5 0 16,0-5 0-16,4 4 0 0,0 1-1 0,0-1-1 15,0-3 0-15,-4 3 0 0,0 1-2 0,4-5 0 16,9 1 0-16,-4-1 0 0,-5 4-4 0,5-3 0 15,4 3-8-15,-5-3 12 0,1-1-12 0,0 5 11 16,-1 3-11-16,5-4 10 0,5 1-2 0,-10-1-8 16,1 1 12-16,4-1-4 0,4 4 3 0,1 1 0 15,-10-9 0-15,1 5 0 0,4-1-11 0,0 4-11 16,0-3 3-16,4-1 0 0,-4 0 24 0,5-3 4 16,-1-1 2-16,-4 1 0 0,0-4-10 0,0-1-1 15,4 1-1-15,10-1 0 0,-6-3 2 0,1 4 0 16,-5-5 0-16,5 1 0 0,4 0 6 0,1 3 2 0,-1-3 0 15,-4 0 0-15,4 3-20 0,0-3 0 0,0 0-11 0,0-1 11 16,-4 1 0-16,0 0 8 0,-1-4 0 0,1-1 1 16,0-3 6-16,4 4 1 0,-4 0 0 0,4-4 0 15,0 4-4-15,-4-5 0 0,9 5 0 0,-5-4 0 16,9 4-12-16,-5 0 0 0,-4 0 8 0,5-1-8 16,4 1 0-16,-5 0 11 0,-3 0-11 0,3 0 10 15,5 3-10-15,-4-7 0 0,-1 0 9 0,-12 4-9 16,-1 4 12-16,5-5-1 0,4-3-1 0,0 4 0 15,0-8 18-15,0 4 3 0,5 0 1 0,4 0 0 16,4 4-32-16,-4-1 0 0,0-3 0 0,4 4 0 0,1-4 12 16,-5 0-3-16,0 4-1 0,0-4 0 0,-5-1-8 15,5 1 0-15,-4 0 0 0,-1 4 0 0,1-8 0 0,-5 4 8 16,4-4-8-16,-3 4 8 0,-1 0-8 0,0 0 0 16,0-4-10-16,0 0 10 0,-4 0 0 0,0 0 0 15,4 0 0-15,0 0 0 0,9-4 0 0,-9 4 0 16,0 0 8-16,5 0-8 0,-5 0 0 0,5 0 0 15,-1 0 8-15,-4 0-8 0,0-4 0 0,1 0 8 16,-1 0-8-16,0-4 0 0,-4 4 8 0,4 4-8 16,4-4 0-16,1 1 0 0,-5 3 11 0,0-4-11 15,0-4 10-15,5 8-10 0,0-8 0 0,-5 8 0 16,0 0 0-16,0-4 0 0,5-4 0 0,-1 4 8 16,-4 1-8-16,0-5 9 0,5 0 0 0,0 0 0 15,-5 0 0-15,0 1 0 0,4-1-9 0,-3-4 0 0,-1 4 0 16,0 0 0-16,0-3 0 0,0 3 0 15,-4-4 0-15,0 1-11 0,0-1 35 0,-1 4 6 0,1-4 2 16,0 5 0-16,0-5-32 0,-5 4 0 0,5-8 0 0,0 5 0 16,-5 3 0-16,5-4 0 0,0 1 0 0,-5-5 0 15,5 4 0-15,-1-3 8 0,1-1-8 0,4 0 0 16,-4 1 0-16,0 3 0 0,4-7 0 0,0 3 0 16,-4 1 0-16,4-5 0 0,-4 4 0 0,0 1 0 15,0-5 0-15,-1-3 0 0,1 3 0 0,0 1 0 16,-5-1 0-16,-4 1 8 0,5-1-8 0,-5-3 0 15,4 4 0-15,-4-5 8 0,0 5-8 0,4-5 0 0,-4 5 0 16,0-1 8-16,0-3-8 0,0 3 0 16,5 1 0-16,-5-5 0 0,0-3 0 0,0 8 0 0,0-5 0 15,0 1 8-15,0-1-8 0,-5 1 0 0,5 0 0 0,0 3 0 16,0-3 0-16,-8 3 0 0,3 1 0 0,-4-1 0 16,1 1 0-16,-1-1 0 0,-4 1 0 0,4 3 0 15,-4 4 0-15,4-3 0 0,0-1 0 0,1 8 0 16,-1-3 0-16,0 3 0 0,0-4 0 0,0-3 8 15,1 3-8-15,3 0 0 0,-4 1 0 0,5-5 0 16,-5 8 0-16,1-7 0 0,-1-5 0 0,0 4 0 16,5 5 0-16,-5-1 0 0,-4-4 0 0,0 1 0 15,-1 3 0-15,1-3 0 0,0 3 0 0,-5-4 0 16,-3 1 0-16,-1 3 0 0,-9 0 0 0,0 1 0 16,0-1 0-16,-4 0 0 0,0-3 0 0,0 3 0 15,0-4 0-15,9 5 0 0,4-1 0 0,0 0 0 16,-9 0 0-16,0-3 0 15,10 3-21-15,-6-3-7 0,1-1-2 0,0 0 0 0,-1 1 46 0,5-1 8 0,-4-3 3 16,4 3 0 0,0 8-95-16,0 0-20 0,0 8-3 0,-4 12-1242 0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9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4FC2D0-9C24-4C3B-AA4B-786EBFC226A9}" emma:medium="tactile" emma:mode="ink">
          <msink:context xmlns:msink="http://schemas.microsoft.com/ink/2010/main" type="inkDrawing"/>
        </emma:interpretation>
      </emma:emma>
    </inkml:annotationXML>
    <inkml:trace contextRef="#ctx0" brushRef="#br0">1918 144 403 0,'0'0'36'0,"0"0"-36"16,0-8 0-16,0 0 0 0,0-3 192 0,0 3 32 15,-5-4 7-15,1 4 1 0,-1 0-80 0,1 1-16 16,4 7-4-16,-4-8 0 0,-5 0-39 0,4 0-8 0,-3 0-1 16,-1 5-1-16,0-5-33 0,0 8-6 0,1-4-2 0,-6 4 0 15,1-4-12-15,5 0-2 0,-6 4-1 0,1-4 0 16,4 0 4-16,-4 0 1 0,4 4 0 0,-4 0 0 15,0-4-1-15,0 1 0 0,0 3 0 0,-5 0 0 16,1 0-7-16,-1 0-2 0,-4 3 0 0,-4-3 0 16,0 4-7-16,-1-4-2 0,-8 8 0 0,0 0 0 15,4-4 11-15,1 4 3 0,-1-1 0 0,-4 1 0 16,4 0-27-16,-4 0 8 0,9-4-8 0,-5 4 0 16,0-1 0-16,5-3 0 0,0 4 0 0,-5 0 0 15,5 0 0-15,-1-4 0 0,1 3 0 0,0 1 0 16,-1 0 0-16,1 0 0 0,-5 3 0 0,1 1 0 0,3 0 0 15,-3-4 0-15,-1 7-8 0,5 1 8 0,4-1 0 0,0 1 0 16,-5 3 0-16,1 5 8 0,0-5-8 0,-1 5 0 16,5-5 0-16,-4 5 0 0,0-1 0 15,4-3 0-15,0-1-11 0,-4 4 11 0,-1 1 0 0,5-5-8 16,-4 5 8-16,0-1 0 0,8-3 0 0,-4-1-10 16,0 1 10-16,0 3 0 0,0-3 0 0,5-1 0 15,-1 4 0-15,-4-3 0 0,5-1 0 0,-1 5 0 16,5-5 0-16,-4 1 0 0,3-1 0 0,-3 1-8 15,-1 3 8-15,5-3 0 0,-9-1 0 0,9 5 0 16,-5 3 0-16,10 0 0 0,-1-3 0 0,5-1 14 16,-5-3-2-16,4-1-1 0,5 4-11 0,0-3 0 15,-4-1 0-15,8-3 0 0,1 4 0 0,-5-1 0 0,4 1 0 16,-4 7 0-16,5-4-11 0,-5 1 3 16,4-1 0-16,-4 4 0 0,4 1 8 0,1-1 0 0,-1 0 0 15,0 1 0-15,-4-5 0 0,5 4 0 0,-1-3 0 0,1 3 8 16,3 0-8-16,1 8 8 0,0-3-8 0,0-1 8 15,-1 0 1-15,1-4 1 0,0 4 0 0,4-3 0 16,0-1 2-16,1 0 0 0,-1 1 0 0,0 3 0 16,0-4 0-16,0 0 1 0,5-3 0 0,-1-1 0 15,-4 1-2-15,5-1-1 0,0 0 0 0,3-3 0 16,-3 3 6-16,4 1 0 0,-5-1 1 0,5 1 0 16,0-1-1-16,0-4 0 0,0 5 0 0,0-5 0 15,4 1-6-15,1-1-2 0,-1 1 0 0,5-1 0 16,-5-3-8-16,0-1 0 0,-4 1 0 0,5 0 0 0,-5-5 0 0,0 5 8 15,4-8-8-15,5 7 0 0,-9-3 15 0,4 0-3 16,0-1 0-16,1 1 0 0,-1 0 3 0,-4 0 0 16,0-5 0-16,4 5 0 0,0 0-3 0,-4-1-1 15,-4 1 0-15,8 0 0 0,-8-4-11 0,8-1 12 16,-4 1-12-16,4 0 12 0,-8-4-12 0,8 4 12 16,1 0-12-16,-10 3 12 0,5-3-4 0,0-4 0 15,-4 0 0-15,-1 4 0 0,5-1-8 0,0-3 10 16,-5-4-10-16,5 4 10 0,0 0-10 0,0 0 0 15,5-4 0-15,-5 0 8 0,4 0-8 0,-4 4 0 16,4 0 0-16,-4 0 0 0,0-4 0 0,-4 4 0 16,4-8 0-16,-5 4 0 0,1 0 0 0,-1 0 0 15,5-4 0-15,-4 0 8 0,-1 0-8 0,5 0 0 16,-4-4 0-16,4 4 0 0,0 1 0 0,-1-1 8 0,1-4-8 0,0 0 0 16,5 0 0-16,-5 0 8 0,4-3-8 0,-9-1 0 15,1 0 0-15,4-3 0 0,-4 3 8 0,-1 0-8 16,5 1 0-16,-4-1 0 0,-1 0 0 15,-4 4 0-15,0 1 0 0,1-1 0 0,-1-4 0 0,0 4 0 16,0 1 0-16,5-1 0 0,-5 0 0 0,0-4 0 16,0-3 0-16,5 3 0 0,-5-4 0 0,4 1 0 15,-3-5 0-15,3 5 0 0,-4-1 8 0,0 0-8 16,1-3 0-16,-1-1 0 0,0 1 0 0,-4 3 0 16,-1 1 0-16,-3-1 0 0,4 4 8 0,-1 1-8 15,-3-1 0-15,-1 4 12 0,1-3-12 0,3-1 12 16,-3 0-12-16,3-3 8 0,-3 3-8 0,-1-4 8 0,9 1-8 0,-4-5 0 15,0 1 0-15,0-1 0 0,4 1 0 0,-4-5 0 16,4 1 0-16,0 0 0 0,-4-1 0 0,0 1 0 16,4-1 0-16,-5 1 0 0,6 0 0 0,-10 3 0 15,5-7 0-15,-5 3 0 0,-4 5 0 0,0-5 0 16,0 1 8-16,-4 4-8 0,4-5 0 0,-5 5 0 16,1-9 0-16,0 1 0 0,-1 8 16 0,1-5 0 15,4-3 1-15,-5 3 0 0,5-3-27 0,0 4-6 16,0-5 0-16,5 1-1 0,-10 0 17 0,5 3 0 15,5 1 0-15,-5 4 0 0,0-1 0 0,-5 4 0 16,1 1 0-16,0-1 0 0,-1 1 0 0,-3-5 0 16,-1 5 0-16,-4-1 0 0,4 0 0 0,0 5 11 15,-4-9-11-15,0 5 10 0,0-1-10 0,-1 0 0 16,6-3 9-16,-1 3-9 0,-4-3 0 0,4-1 0 16,0 1 0-16,5-5 8 0,-5 5-8 0,0-1 0 0,0 1 0 0,5-1 0 15,0-3 0-15,-1 3 8 0,1 5-8 0,0-1 8 16,4-3-8-16,-5 7 9 0,1-4-9 0,-5 5 10 15,5-5-10-15,-5 4 8 0,0 1-8 0,5-1 8 16,-5-4-8-16,0 5 0 0,0-1 0 0,1-4 8 16,-1 5-8-16,0-5 0 0,0 1 0 0,0-5 0 15,1 1 0-15,-1-5 0 0,0 1 0 0,0-5 0 16,1 1 0-16,-1 0 0 0,0-4 0 0,-4-1 0 16,0 5 0-16,0 4 0 0,-5-1 0 0,-4 5 0 15,0-1 0-15,-4 1 0 0,-1 3 0 0,-3 5 0 16,-10 3 0-16,1 0 0 0,-1 4 0 0,5 0 0 15,-4 4-50-15,4-4-2 0,0 4-1 0,4 0 0 16,4 0-82-16,1 4-16 0,4 0-3 0,0 4-1130 16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0:52.48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1599DBA-5845-4F3C-98B8-C95AFFB78E76}" emma:medium="tactile" emma:mode="ink">
          <msink:context xmlns:msink="http://schemas.microsoft.com/ink/2010/main" type="inkDrawing"/>
        </emma:interpretation>
      </emma:emma>
    </inkml:annotationXML>
    <inkml:trace contextRef="#ctx0" brushRef="#br0">3836 2872 691 0,'-5'-4'61'0,"1"-4"-49"16,0 0-12-16,-1 4 0 0,1-3 131 0,-5 3 23 15,5 0 5-15,-1-4 1 0,5 8-31 0,0 0-5 16,0 0-2-16,-4-8 0 0,4 0-52 0,0 8-10 16,0 0-3-16,0 0 0 0,0 0-10 0,0 0-3 15,0 0 0-15,0 0 0 0,0 0-8 0,0 0-3 16,0 0 0-16,0 0 0 0,0 0 7 0,0 0 0 16,0 0 1-16,0 0 0 0,0 0-14 0,0 0-3 15,0 0-1-15,0 0 0 0,0 12-3 0,0-4-1 16,4 0 0-16,-4 3 0 0,5-3-31 0,-1 4-5 0,0 0-2 0,1 7 0 15,-5-3 38-15,13 3 7 0,0-3 2 0,0 7 0 32,5-3-45-32,4 3-9 0,4 1-2 0,-4-1 0 0,4 4 28 0,-4-3 0 0,0-1 0 15,0 0 0-15,0 1 20 0,0-1 8 0,-9 1 3 16,0-1 0-16,-4-3-22 0,4 3-9 0,0 0 8 0,-4-3-8 16,-4 3 8-16,-1-3-8 0,5-1 0 0,4 1 8 15,-4-5-8-15,0 5 12 0,4-1-12 0,-5-3 12 16,6 0-12-16,-1-1 0 0,-4-3 0 0,4 3 0 15,-4-3 0-15,-1 4 0 0,-3-8 0 0,-1 3 0 16,-4-3 0-16,0-8 0 0,0 0 0 0,4 12 0 16,-4-4 18-16,0-8 2 0,0 0 0 0,-4 11 0 15,0-3-20-15,-5 0 0 0,0-4 0 0,-4 7 0 0,-5-7 0 16,-4 4 0-16,-4-4 0 0,0 4 0 0,4-4 55 0,-9 4 7 16,-13-1 2-16,0-3 0 0,1 4-64 0,-1-4-8 15,0 4-4-15,0 0-1 0,0-1 36 0,5 1 7 16,-1 0 2-16,1 0 0 0,4-4-41 0,4 7-8 15,-4-3-2-15,4 0 0 0,0 4 19 0,1-5 0 16,-1 5 0-16,0 0 0 16,9-4-106-16,-4 3-18 0,4 1-3 0,9 0-1025 0</inkml:trace>
    <inkml:trace contextRef="#ctx0" brushRef="#br0" timeOffset="66440.5572">2208 3215 1429 0,'0'0'31'0,"0"0"6"0,0-8 2 0,4 0 2 0,1 1-33 0,-1-5-8 16,5 4 0-16,0-4 0 0,4 5 21 0,-4-5 3 16,4 4 0-16,0-4 0 0,0 1 9 0,5 3 3 15,-5-4 0-15,4 4 0 0,1-3-3 0,0 3 0 16,-1 4 0-16,-4-4 0 0,5 4-9 0,-5 4-1 15,-4 0-1-15,4 4 0 0,4-4-9 0,-3 8-1 16,-1-4-1-16,0 4 0 0,-9 3 6 0,10 5 2 16,-10 0 0-16,9-1 0 0,-9 5-7 0,5 3-2 15,-9 1 0-15,0-1 0 0,0 4 6 0,-4 4 2 16,-1 1 0-16,-3-5 0 0,-10 0 4 0,5 1 1 16,0 3 0-16,-5-4 0 0,5 0 0 0,-4-3 0 15,-5-1 0-15,8-3 0 0,-3 3-13 0,4-3-2 16,-5-5-8-16,1-3 12 0,3-4-2 0,6-1-1 15,-1 1 0-15,9-8 0 0,0 0-9 0,0 0-16 16,0 0 4-16,0 0 1 0,9-8-9 0,4-3-1 16,-4-1-1-16,8 0 0 0,5 1 6 0,-4-1 0 0,-1 0 1 0,5 4 0 15,0 5 7-15,0-1 8 0,-4 4-13 0,-1 7 5 16,1-3 8-16,-5 8 0 0,0 0 0 0,0 3-8 16,0 5 18-16,-4 3 4 0,-4-3 1 0,-1 7 0 15,-4-4 14-15,-4 1 3 0,4 3 1 0,-5-3 0 16,1-1 12-16,-1 0 3 0,-3-3 0 0,-1-1 0 15,0-7-6-15,0 4-1 0,-4-1 0 0,0 1 0 16,4-4-17-16,-8 3-3 0,-1 1-1 0,0-1 0 16,5 5-12-16,-4-5-8 0,-1 1 8 0,1-4-8 15,-1 3 0-15,-4 5 0 0,0-12 0 0,0 3 0 16,-4 1-72-16,0 0-15 0,-1-1-3 0,-3-3-639 16,3 0-128-16</inkml:trace>
    <inkml:trace contextRef="#ctx0" brushRef="#br0" timeOffset="65217.6078">1883 3184 756 0,'0'0'33'0,"0"0"7"0,0 0-32 0,0 0-8 0,0 0 0 0,0 0 0 15,0 0 76-15,0 0 14 0,0 0 2 0,0-8 1 16,5 4-45-16,-5 4-8 0,0-4-3 0,0-4 0 16,0 1 3-16,4 3 1 0,5-4 0 0,-5 4 0 15,1-4 7-15,-5 4 2 0,0 4 0 0,4-7 0 16,-4 3-8-16,0 0-2 0,5-4 0 0,3 4 0 16,-8 4 7-16,0 0 1 0,0 0 0 0,0 0 0 15,5-8-4-15,-5 8-1 0,0 0 0 0,0 0 0 16,0 0-11-16,0 0-3 0,0 16 0 0,-5-4 0 15,5 7-13-15,0-3-4 0,0-1 0 0,5 9 0 16,-10-1 10-16,5 8 2 0,5-3 0 0,-5 11 0 16,0-4-10-16,0 4-2 0,0 4 0 0,0-1 0 15,-5-3 16-15,1 0 2 0,-5 0 1 0,5 0 0 0,4-3-2 16,-9-5 0-16,0-4 0 0,0 0 0 0,5-3-14 0,4-1-3 16,-4-3-1-16,-1-5 0 0,-3-3-11 0,3 0 0 15,10-1 0-15,-5 1 0 0,0-12 0 0,0 8 0 16,0-8 0-16,4 8 0 15,-4-8-141-15,0 0-31 0,0 0-5 0,0 0-2 0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27.1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007765-0550-4480-9FB9-37E96BAF475C}" emma:medium="tactile" emma:mode="ink">
          <msink:context xmlns:msink="http://schemas.microsoft.com/ink/2010/main" type="inkDrawing"/>
        </emma:interpretation>
      </emma:emma>
    </inkml:annotationXML>
    <inkml:trace contextRef="#ctx0" brushRef="#br0">26 698 806 0,'0'0'36'0,"0"0"7"0,0 0-35 0,0 0-8 16,-4-4 0-16,-1-4 0 0,1 4 224 0,0 0 42 15,-1-4 9-15,1 1 1 0,4-1-152 0,0 0-30 16,0-4-6-16,4 4-2 0,1-3-39 0,3-5-8 16,1 4-2-16,0-3 0 0,4-9-18 0,5 1-4 15,4-4-1-15,-5 7 0 0,1-3-14 0,8-4 8 16,-4-1-8-16,0 5 0 0,0-1 0 0,0 1 8 16,-5 4-8-16,10-1 0 0,-5 4 0 0,-5 9 0 15,1-1 0-15,-1 8 0 0,-8 4 0 0,0 4-8 16,0 7 8-16,-1 5-10 0,-3 3-2 0,-5 4-1 15,4 5 0-15,-4-1 0 0,0 8 13 0,0 0 0 16,-4 0-10-16,-1 8 10 0,1-5 0 0,-5 5 0 16,0-8 0-16,1 0 0 0,3 0 0 0,5-4 0 0,-4 0 0 15,-1 1 0-15,5-5 0 0,5-4 0 0,-1-4 0 16,-4 1 0-16,9-5 9 0,-5-3 3 0,1 0 1 16,-1-9 0-16,1 1 13 0,3-4 2 0,5 4 1 0,1-8 0 15,-1 0 2-15,4-4 0 0,-3 0 0 0,3-4 0 16,5-3-15-16,-4-1-2 0,3 0-1 0,1-3 0 15,0-9 0-15,-4-3 0 0,4-4 0 0,0-4 0 16,0 3 13-16,0-7 2 0,0-4 1 0,0-3 0 16,4-1-5-16,-4 0 0 0,0-4-1 0,4 1 0 15,-4-1-11-15,0-4-3 0,-9 5 0 0,5-1 0 16,-10 4-9-16,1 4 0 0,0 0 0 0,-5 0 0 0,1 8-10 0,-1 0 10 16,-4 8-13-16,4 7 5 15,1 1-98-15,-1 3-19 0,-8 9-4 0,4 7-616 16,0 0-123-16</inkml:trace>
    <inkml:trace contextRef="#ctx0" brushRef="#br0" timeOffset="582.1202">947 932 1148 0,'18'-12'51'0,"-9"8"10"0,4 4-49 0,0-4-12 16,0 0 0-16,0 0 0 0,1-3 113 0,3 3 20 15,-8 0 4-15,13 0 1 0,-9 0-46 0,5-4-8 16,-5 4-3-16,4 0 0 0,1 0-38 0,-1 8-8 16,1 0-2-16,0 4 0 0,-5-4-33 0,4 4 0 15,-4 7 0-15,-4 1 0 0,-4 0 0 0,-1 3 0 16,-4 8 0-16,0 1 0 0,-4-1 12 0,-5 0 6 16,0 1 1-16,-4-1 0 0,-5 4 28 0,1-8 5 15,-1 1 2-15,-4-1 0 0,5 1-7 0,-5-5-2 16,4 1 0-16,-4-5 0 0,5-3-4 0,4 0-1 15,-1-1 0-15,6 1 0 0,3-8-8 0,5-4-3 16,0 12 0-16,5-1 0 0,3-3-29 0,6 0 0 16,-1 0 0-16,4-4 0 0,5-4 0 0,5-4 0 15,-1-4-10-15,9 0 10 16,0-7-42-16,0-1-3 0,5-4-1 0,-1 1-1106 0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3:37.99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35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3T00:49:48.067"/>
    </inkml:context>
  </inkml:definitions>
  <inkml:traceGroup>
    <inkml:annotationXML>
      <emma:emma xmlns:emma="http://www.w3.org/2003/04/emma" version="1.0">
        <emma:interpretation id="{84A12408-DE87-4569-8731-F33EC8F586EA}" emma:medium="tactile" emma:mode="ink">
          <msink:context xmlns:msink="http://schemas.microsoft.com/ink/2010/main" type="inkDrawing"/>
        </emma:interpretation>
      </emma:emma>
    </inkml:annotationXML>
    <inkml:trace contextRef="#ctx0" brushRef="#br0">482 50 889 0,'-9'0'19'0,"9"0"4"0,-4 0 1 0,4 0 2 0,-5 0-26 0,1 0 0 16,-5-4 0-16,5 4 0 0,-1 0 72 0,-4 0 8 16,5 0 3-16,0-4 0 0,-5 1-18 0,5-1-3 0,-1 0-1 15,-4 0 0-15,1 4-4 0,-1-8-1 0,9 8 0 16,0-4 0-16,-5 0-4 0,-3 0 0 15,-1 0-1-15,5 1 0 0,-5 3-12 0,0 0-3 0,-4 0 0 0,0 3 0 16,-5 1-6-16,5 0-2 0,-5 4 0 0,1 0 0 16,-5 0-16-16,4-1-3 0,-4 1-1 0,0 4 0 15,5-4-8-15,-1 3 10 0,1-3-10 0,-1 4 10 16,5-4-10-16,0 3 8 0,-5-3-8 16,5 0 8-16,4 0-8 0,1 0 0 0,8-8 0 0,-9 11 8 15,5-3-8-15,4-8 0 0,0 0 0 0,0 0 8 16,0 0-8-16,-5 8 0 0,5-8 0 0,0 0 0 15,0 0 0-15,5 8 0 0,-1 0-12 0,0-1 12 16,1 1-9-16,-1 4 9 0,-4-4 0 0,4 3 0 16,10-3 0-16,-6 0 0 0,-3 4 0 0,4-1 0 15,-1 1 0-15,6 4 0 0,-6-9 0 0,1 5 0 16,4 0 0-16,0 0 0 0,5-5 0 0,4 5 0 16,0-4 0-16,0 0 0 0,0-1 0 0,0-3 0 15,-5 0 0-15,5 0 0 0,0-4 0 0,0 4 0 0,0 4 0 0,0-4 0 16,-5 7 0-16,5-3 0 0,-4-4 0 0,-5 8-8 15,5 0 8-15,-5-1 0 0,-4 1 0 0,-1 0 0 16,-3 3 0-16,3-3 0 0,-3 4 0 0,-1-5 0 16,-4 5 0-16,0-4 0 0,-4-1 0 0,-1 5 0 15,1-1 0-15,-5 1 0 0,1-4 14 0,-1 3-3 16,-4 5-1-16,-1-5 0 0,1 1 11 0,0-4 3 16,-4 3 0-16,3 1 0 0,-3 0 5 0,-5-5 2 15,4 1 0-15,-4 0 0 16,5-5-3-16,-5 1-1 0,0-4 0 0,4 4 0 0,-3-8 1 0,-1 4 0 0,-5-4 0 15,10 0 0-15,-5 0-16 0,4-4-2 16,1 0-1-16,-1 0 0 0,1 4-9 0,3-4 0 0,1 0 0 16,4 0 0-16,1-3-12 0,3-1-8 0,1-4-2 15</inkml:trace>
    <inkml:trace contextRef="#ctx0" brushRef="#br0" timeOffset="2819.2577">2706 471 691 0,'0'0'61'0,"0"0"-49"0,0-11-12 0,4 7 0 16,-4 4 93-16,5-8 16 0,-1-4 3 0,1 5 1 15,-1-5-25-15,5 4-6 0,-5 0-1 0,-4 8 0 16,0 0-24-16,0 0-5 0,5-11 0 0,-5 11-1 16,0 0-14-16,0 0-2 0,0 0-1 0,0 0 0 15,0 0-8-15,0 0-2 0,0 0 0 0,0 0 0 16,-5 3 4-16,1 5 0 0,4-8 0 0,-9 4 0 15,5 4-9-15,-1 0-2 0,5-8 0 0,-4 8 0 16,-1 3-5-16,1 1 0 0,4-4-1 0,-4 7 0 16,-1-3-11-16,5 4 10 0,0-1-10 0,5 5 10 0,-5-1-10 15,0 1 0-15,0 3 9 0,0 1-9 0,0-1 8 0,0 4-8 16,-5-3 8-16,1-1-8 0,4 0 0 0,0 1 0 16,-4-5 0-16,4 1 0 0,-5-1 0 0,1-3 8 15,4-4-8-15,0-1 0 0,0-11 0 0,0 8 9 16,4 0-9-16,-4-8 0 0,0 0 10 0,0 0-10 15,9 0 8-15,4-4-8 0,0 0 0 0,0-4 8 16,5-3-8-16,0-5 0 0,-1 0 0 0,5-3 0 16,-4-1 8-16,3 1-8 0,6-1 0 0,-1-3 8 15,0 4-8-15,-4-1 8 0,5 1-8 0,-5-1 8 16,4 1-8-16,0 3 8 0,1 0-8 0,-1 1 0 0,-4 3 9 16,0-4-9-16,4 9 0 0,-8-1 9 15,-1 4-9-15,1 4 0 0,-5 4 10 0,-13-4-10 16,0 0 8-16,9 8-8 0,0-1 8 0,-1 5-8 0,-3 0 0 0,-1 0 8 15,0 3-8-15,-4 1 10 0,0-5-10 0,0 5 10 16,0 0 2-16,-4-1 0 0,-5 1 0 0,5-1 0 16,-5-3 8-16,0 0 3 0,-4 0 0 0,0-1 0 15,0-3 7-15,0 4 2 0,0-4 0 0,-5 3 0 16,-4-3-5-16,5 4-1 0,-1-4 0 0,0-1 0 16,5-3-3-16,-4 0-1 0,-1 4 0 0,5-4 0 15,4 0-22-15,-4 0 0 0,-4-4-10 0,3 4 10 16,-3-1-126-16,-1-3-18 0,-4-3-4 15</inkml:trace>
    <inkml:trace contextRef="#ctx0" brushRef="#br0" timeOffset="2972.1432">2934-250 1785 0,'0'-23'79'0,"0"11"17"0,0 0-77 0,-4 4-19 16,-1-3 0-16,5 7 0 0,0 4 64 0,0 0 8 15,0-12 3-15,0 12 0 16,0 0-108-16,0 0-22 0,0 0-4 0</inkml:trace>
    <inkml:trace contextRef="#ctx0" brushRef="#br0" timeOffset="4004.7465">5804 276 403 0,'0'-3'36'0,"4"-9"-36"15,-4 0 0-15,4 0 0 0,-4 5 225 0,5-5 39 16,-1 4 7-16,0 0 1 0,1-3-156 0,-5 3-32 15,4 0-7-15,-4 0-1 0,0 0-31 0,0 8-6 16,0-7-2-16,0 7 0 0,0 0-9 0,-4-8-3 16,-5 0 0-16,0 0 0 0,1 4 12 0,-6 4 3 15,1-4 0-15,-4 4 0 0,-1 0-24 0,-4 0-5 16,5 4-1-16,-1 0 0 0,-4 4 11 0,-4 0 3 16,-5 0 0-16,5 3 0 0,-5-3-11 0,0 8-1 15,-4-5-1-15,5 5 0 0,-6 0 1 0,1 3 1 0,5 5 0 16,-1-1 0-16,5-4 6 0,-1 5 1 0,5-1 0 0,5 1 0 15,-1-1-10-15,9 0-2 0,1 5 0 0,3-1 0 16,5 0-8-16,0 5 0 0,9-1 0 16,0-4 0-16,4 4-9 0,0-3 9 0,5-1-12 0,-1 0 12 31,1-3-105-31,4 3-15 0,4-8-2 0,0 1-781 0</inkml:trace>
    <inkml:trace contextRef="#ctx0" brushRef="#br0" timeOffset="4352.7946">6343 327 1677 0,'-4'-8'36'0,"-1"1"8"0,1-1 2 0,0 0 2 0,-1 4-38 0,5 4-10 16,-9-4 0-16,9 4 0 0,0 0 63 0,-4 4 10 15,-9 0 3-15,0 0 0 0,4 4-59 0,-4-1-17 16,0 5 8-16,-1-4-8 0,-3 0 0 0,-1 0 8 16,5-5-8-16,-9 5 0 0,5 4 0 0,-1-4 0 15,1 3 0-15,-1-3 0 0,1 4 0 0,3 0 0 16,1 3 0-16,0-3 0 0,0 4 12 0,0 3-3 0,8 4 0 16,-3 1 0-16,-1-1-9 0,4 1 0 15,1-1 9-15,4 0-9 0,-4 1 0 0,8-5 0 0,-4 1 0 0,4-5 0 16,1 1 0-16,4-8-8 0,-5 4 0 0,-4-12 0 15,13 3-3-15,0-3 0 0,-4 0 0 0,4-3 0 16,5-9 11-16,-5 4 0 0,4-11 0 0,1 3 0 16,-5-7 0-16,5-1 0 0,-1-7 0 0,1 0 8 15,-1-4 9-15,1-4 3 0,-1 0 0 0,5 0 0 16,-4-4 3-16,0 8 1 0,-1 3 0 0,-4 1 0 16,5 8 11-16,-9 3 2 0,-1 9 1 0,1 3 0 15,-9 8-7-15,0 0-2 0,4 15 0 0,-4 5 0 16,5 3-29-16,-5 12 8 0,-5 1-8 0,1 6 0 15,0 5 0-15,-1 4 0 0,-3-4 0 0,3 0 0 16,1-1-24-16,-1-7-8 0,5 4-2 16,0-8-980-16</inkml:trace>
    <inkml:trace contextRef="#ctx0" brushRef="#br0" timeOffset="4843.4677">6874-94 748 0,'0'0'33'0,"4"-12"7"0,1 1-32 0,-1-5-8 0,1 0 0 0,-5 1 0 16,4 3 169-16,0-4 32 0,-4 5 7 0,0-1 0 16,0 12-65-16,0 0-14 0,0 0-2 0,0 0-1 15,0 0-36-15,0 0-7 0,0 0-2 0,0 0 0 16,0 8-32-16,0 7-6 0,-4 1-2 0,0 4 0 15,4-1-13-15,-5 8-4 0,5 1 0 0,0 3 0 16,-4 0-8-16,-1 8-1 0,1 4-1 0,0 0 0 16,-1 8-1-16,1-1 0 0,-5 1 0 0,0 4 0 15,1-1 3-15,-1-3 0 0,0-4 0 0,5-4 0 0,-5-4-4 0,4 0-1 16,-3-4 0-16,3 0 0 0,1-8 1 16,-1 4 0-16,-3 0 0 0,8-3 0 15,-5-5-149-15,1 4-30 0</inkml:trace>
    <inkml:trace contextRef="#ctx0" brushRef="#br0" timeOffset="5498.5285">7221-20 403 0,'0'0'36'0,"-5"-8"-36"0,5 0 0 16,0 1 0-16,0-1 198 0,0 0 33 0,5 0 6 0,-1-3 2 15,0-1-134-15,1 0-26 0,4 0-6 0,-1 1-1 16,-3-1-24-16,3 0-4 0,-3 1-2 0,4 7 0 15,-9 4 2-15,8-12 0 0,1 4 0 0,-4 0 0 16,-5 8-1-16,0 0 0 0,8-3 0 0,-8 3 0 16,0 0-3-16,0 0-1 0,0 0 0 0,0 0 0 15,0 0-7-15,0 11-2 0,-4 1 0 0,0 4 0 16,4-5 6-16,-5 1 0 0,1 0 1 0,-1 3 0 16,1-3-5-16,0 7 0 0,-1 1-1 0,1 3 0 15,4 1-7-15,0 3 0 0,-5 4-1 0,5 4 0 16,-4 4-5-16,4 0-1 0,-4 4 0 0,-1 0 0 15,1 0-9-15,0 0-8 0,-1 0 12 0,1 0-12 16,-1-4 8-16,-3 0-8 0,-1 4 0 0,0-4 0 16,-4 0-18-1,0 0-7-15,4 4-2 0,0-4-741 0,-4-4-149 0</inkml:trace>
    <inkml:trace contextRef="#ctx0" brushRef="#br0" timeOffset="6245.9572">7545 546 1324 0,'0'0'59'0,"0"0"12"0,0 0-57 0,0 0-14 16,0 0 0-16,0 0 0 0,0 0 79 0,0 0 13 15,0 0 2-15,0 0 1 0,9 0-49 0,0 3-10 16,0-3-1-16,4 4-1 0,0-4-10 0,4 4-3 16,1-4 0-16,-5 0 0 0,-4 4 10 0,8-4 1 15,1-4 1-15,4 4 0 0,-4-4 19 0,-1-3 4 16,5-1 1-16,0 0 0 0,0 0-9 0,-5 0-1 16,1-3-1-16,0-1 0 0,-5 0-17 0,4 1-3 15,-4-5-1-15,5 4 0 0,-5-3-14 0,0 3-3 16,-4-8-8-16,0 9 12 0,0-5-12 0,-1 1 8 15,-3 3-8-15,4-4 0 0,-5 1 14 0,0 3-3 16,1 0-1-16,-5-3 0 0,0 3-10 0,0 0 0 0,-5 1 0 16,5-1 0-16,0 12 0 0,-4-12 0 0,-5 8 0 15,9 4 0-15,-4-8 0 0,-5 5 0 0,-4 3 0 0,4 3 0 16,-4 1 0-16,0 4 0 0,0-4 0 0,-1 8 0 16,-3 3 0-16,-1 5 0 0,5 3 0 0,-4 1 0 15,-5 3 0-15,4-4 0 0,1 5-10 0,3-1 10 16,-3 0 0-16,4 1 0 0,0-1 0 0,4-4 0 15,4 1 0-15,1-1 0 0,4-7 0 0,4 3 0 16,5-3 0-16,4 3-9 0,5-7 9 0,-1 4 0 31,1-1-31-31,4-3-1 0,4 3 0 0</inkml:trace>
    <inkml:trace contextRef="#ctx0" brushRef="#br0" timeOffset="6809.2091">8809 284 806 0,'0'0'72'0,"0"0"-58"16,0-8-14-16,0 8 0 0,-9-7 127 0,5 3 22 15,-1-4 5-15,1 0 1 0,-5 4-54 0,0-4-10 0,-4 5-3 0,0-1 0 16,0 4-19-16,0 0-4 0,0 0-1 0,-1 0 0 15,-3 0-14-15,4 0-3 0,-5 0-1 0,5 4 0 16,-5-1 3-16,5 9 1 0,-4-4 0 0,4 0 0 16,-5 7-31-16,5 1-7 0,-5 3 0 0,5 1-1 15,-4 3-2-15,-1 1 0 0,5 3 0 0,0 4 0 16,-1 0-9-16,1 5 0 0,5-5 0 0,-1 0 0 16,9 0 0-16,-5 0 0 0,5-7 0 0,0 3 0 15,0-7 0-15,5-1-11 0,-5-3 3 0,9-5 0 16,-1-7-4-16,1-4 0 0,9 0 0 0,-1-4 0 15,5-7 12-15,0-1 0 0,4-4 0 0,5-3 0 16,-5-5 0-16,-4 1 0 0,5-8 0 0,-1-4 0 16,-4-4 0-16,4-4 0 0,-8-4 0 0,8-4 0 15,-4 1 16-15,4-5 4 0,-4 0 2 0,0 5 0 16,0-5-6-16,0 4-2 0,-4-3 0 0,4 3 0 16,-9 0 1-16,0 5 0 0,0 3 0 0,-4 8 0 15,-5 3 13-15,5 13 4 0,-5-4 0 0,1 7 0 0,-1 4-6 0,-4 5-1 16,0 7 0-16,0 0 0 0,0 0-25 0,0 0 0 15,0 0 0-15,0 7 0 0,-4 9 0 0,-1-1 0 16,1 5 0-16,-9 7 0 0,4 1 0 0,0 3 0 16,1 8 0-16,3-4 0 0,-8 4 0 0,4 0 0 15,5 4 0-15,-5 0 0 0,0 0 12 0,1 3-4 16,-1 1 0-16,0 0 0 0,5 0-8 0,-5-4 0 16,4 3 0-16,-3-3 0 15,-1 0-68-15,5 0-16 0,-5-4-4 0,4 0-1012 0</inkml:trace>
    <inkml:trace contextRef="#ctx0" brushRef="#br0" timeOffset="8003.4933">11283 101 864 0,'0'0'76'0,"0"0"-60"0,0 0-16 0,0 0 0 16,5-8 30-16,-5 8 3 0,-5-8 1 0,1 1 0 15,-5-1 46-15,5 4 8 0,-9 0 3 0,-1 0 0 16,1-4-27-16,-4 4-4 0,3 0-2 0,-3 1 0 16,-1-1 4-16,1 0 1 0,-1 0 0 0,1 4 0 15,-1 0-13-15,1 0-2 0,-1 4-1 0,1 0 0 16,-1 0-9-16,0 3-2 0,-4 5 0 0,1-4 0 16,-1 4-36-16,4-5 0 0,1 5 0 0,-1 0 0 15,0 3 0-15,5-3 8 0,0 0-8 0,4-1 0 16,1-3 0-16,3 4 0 0,1 0 0 0,4-1 0 15,0-3-13-15,4 4-1 0,1-4 0 0,3-1 0 16,5 5 2-16,5 0 1 0,0 0 0 0,-1-1 0 0,9 1 3 16,-4 0 0-16,0-5 0 0,0 9 0 0,0 0-2 0,-4-5 0 15,-1 5 0-15,5 0 0 0,-9-1 10 0,5 1-8 16,-5-1 8-16,-4 5-8 0,0-5 20 0,-5 5 5 16,-4-12 1-16,-4 3 0 0,-1 1 21 0,-3 4 4 15,-6-5 1-15,1 1 0 0,-4 0 6 0,-1 0 2 16,1 3 0-16,-5-3 0 0,0 0-26 0,-5-1-5 15,10-3-1-15,-5 4 0 0,0-4-10 0,0-1-2 16,0 1-8-16,4 0 12 0,1-4-28 0,4 0-5 16,0 0-2-16,4 0 0 15,-4-4-145-15,8 0-28 0,-8-8-7 0,13 8-615 0</inkml:trace>
    <inkml:trace contextRef="#ctx0" brushRef="#br0" timeOffset="8486.754">11744 280 1566 0,'0'0'69'0,"9"-11"15"0,-9 11-68 0,0 0-16 0,0 0 0 0,8-8 0 16,-8 8 38-16,0 0 4 0,0 0 1 0,0 0 0 15,0 0-11-15,0 0-3 0,-8-4 0 0,-1 4 0 16,9 0-20-16,-5 8-9 0,-3 0 8 0,-5 3-8 0,4 1 45 15,0 4 4-15,0-1 1 0,0 5 0 0,-4 3-26 0,0 0-4 16,0 1-2-16,4-1 0 0,0 1-6 0,1-5-2 16,-1 5 0-16,4-9 0 0,5 1 0 0,0 3 0 15,0-7 0-15,5 0 0 0,-1-1-10 0,9-7 0 16,-4 4 0-16,4-8 0 0,5 0 0 0,-1-4 0 16,1 0 0-16,0-4 8 0,3-3-8 0,1-1 0 15,5 0 0-15,-1-3 8 0,-4-1-8 0,0-3 0 16,4-5 9-16,-4 5-9 0,-4-1 28 0,-1-3 0 15,1 3 1-15,-5 1 0 0,0-5-4 0,-4 5-1 16,0-1 0-16,-5 5 0 0,-4-5 7 0,-4 9 1 16,-1-5 0-16,-3 4 0 0,-6 5-20 0,-3 3-3 0,-5-4-1 15,-4 0 0-15,-5 4-8 0,0 4-11 0,0 0 3 16,1 0 0 0,8 8-80-16,0 4-16 0,0-5-4 0,4 9-889 0</inkml:trace>
    <inkml:trace contextRef="#ctx0" brushRef="#br0" timeOffset="9203.4159">12292 230 1497 0,'0'0'133'0,"0"0"-106"16,0 0-27-16,0 0 0 0,0 0 58 0,5-12 6 16,-5 12 2-16,8-8 0 0,1 0-30 0,4 4-7 15,1-3-1-15,-6 3 0 0,1 0-8 0,4 4-3 16,-4-4 0-16,-9 4 0 0,0 0 31 0,0 0 5 15,0 0 2-15,0 0 0 0,0 0-11 0,4 12-1 16,-4-1-1-16,0 1 0 0,-4 8-16 0,-5-1-3 16,0 1-1-16,5-1 0 0,-5 4-6 0,5-3-2 15,-5-1 0-15,5 5 0 0,4-1-14 0,-5 1 8 0,5-1-8 16,0 0 0-16,0-3 8 0,0-1-8 0,0 1 0 16,0-4 9-16,0-5-9 0,0-3-9 0,0 4 9 15,0-12-13-15,0 0 37 0,0 8 7 0,0-8 1 0,0 0 1 16,0 0-9-16,0 0-3 0,-8 7 0 0,8-7 0 15,-5 8-9-15,5-8-3 0,0 0 0 0,0 0 0 16,-4 8-9-16,4-8 0 0,0 0 9 0,0 0-9 16,0 0 0-16,0 0 0 0,0 0 0 0,0 0 0 15,0 0 0-15,0 0 0 0,0 0 0 0,0 0 0 16,0 0 0-16,0 0 0 0,0 0 0 0,0 0 8 16,0 0-8-16,0 0 0 0,0 0 0 0,0 0 8 15,0 0-8-15,0 0 0 0,0 0 0 0,0 0 0 16,0 0 0-16,0 0 0 0,0 0 0 0,0 0 8 15,0 0-8-15,0 0 0 0,9 0 0 0,-9 0 0 16,0 0 0-16,0 0 0 0,8-4 0 0,6 4 0 0,-14 0 0 16,8 0 0-16,-8 0 0 0,0 0 0 0,9 0 0 15,-9 0 0-15,0 0 0 0,0 0 0 0,0 0 0 0,9 0 0 16,0-4 0-16,-1 0 0 0,-8 4 0 0,9-8 0 16,-9 8 0-16,9-7 0 0,-9 7 0 0,9-4 0 15,0-8 0-15,4 8 0 0,4-4 0 0,-4 1 0 16,1 3 0-16,-1-4 0 0,0-4 0 0,0 0 0 15,0 1 0-15,-4-1 0 0,4 0 0 0,-4 1 0 16,0-1 0-16,-1-4 0 0,1 1 0 0,-4-1 0 16,-1 4 0-16,0-3 0 0,-4 3 0 0,0 0 0 15,0-3 0-15,-4 3 0 0,4 4 0 0,-4-3 0 16,-1-1 0-16,1 4 8 0,-1-4-8 0,5 1-13 0,-4-1 3 16,4 4 1-16,0-3 9 0,0 3 0 0,0 0 0 0,0 8 0 15,4-8-8-15,-4 8 0 0,5-8 0 0,-5 8 0 31,4-7-103-31,5 3-20 0,-9 4-4 0,9 0-1 0</inkml:trace>
    <inkml:trace contextRef="#ctx0" brushRef="#br0" timeOffset="9664.8968">12854 241 345 0,'0'0'31'0,"9"-11"-31"15,-5-1 0-15,5 0 0 0,-5 1 290 0,5 3 52 16,0 0 10-16,0 4 3 0,-9 4-239 0,0 0-48 15,13 0-10-15,-13 0-2 0,0 0-33 0,0 12-7 16,0 7-2-16,4 1 0 0,-4 3 2 0,-4 4 1 16,-1 5 0-16,1 3 0 0,-5-4 3 0,5 4 0 15,-5-4 0-15,5 0 0 0,-5-3 8 0,4-1 3 0,-3-7 0 0,3-1 0 16,-4 1-2-16,5-5 0 16,4-3 0-16,0-12 0 0,-4 12 7 0,4-12 0 15,0 0 1-15,0 0 0 0,0 0 10 0,0 0 1 16,0 0 1-16,0 0 0 0,0-8-3 0,0-4-1 0,0-4 0 0,4 5 0 15,0-9-3-15,1 5-1 0,8-5 0 0,-4-3 0 16,0-1-1-16,4 1-1 0,4-4 0 0,1 3 0 16,-1 1-15-16,5-1-4 0,0-3 0 0,5 4 0 15,-1-5-20-15,0 9 0 0,1-4 0 0,3 3 8 16,1 4-26-16,0 1-5 0,-1-1-1 0,-3 5 0 31,3 3-120-31,-3 0-25 0,-5 0-5 0</inkml:trace>
    <inkml:trace contextRef="#ctx0" brushRef="#br0" timeOffset="10071.7543">13946 78 1209 0,'0'0'108'0,"0"0"-87"0,-4-4-21 0,0-4 0 16,-1 0 82-16,-4 4 12 0,5-4 2 0,-5 4 1 15,5 1-4-15,-5-1-1 0,0 0 0 0,0 4 0 16,9 0-48-16,-8-4-11 0,-1 4-1 0,-4 0-1 16,8 4 6-16,-8 4 2 0,0-5 0 0,0 5 0 15,4 0 13-15,-4 8 2 0,0-5 1 0,0 9 0 16,-5-1-9-16,5 5-2 0,-5-1 0 0,5 1 0 16,0 3-16-16,-4 0-4 0,3 0-1 0,1 5 0 15,4-1-23-15,1 4 8 0,-1-4-8 0,4 0 0 16,-3 4 0-16,8-3-16 0,0-1 2 0,8-4-1124 15</inkml:trace>
    <inkml:trace contextRef="#ctx0" brushRef="#br0" timeOffset="10509.4843">14126 335 1267 0,'0'0'112'0,"0"0"-89"16,0 0-23-16,0 0 0 0,0 0 0 0,0 0-12 16,-9 4 2-16,1 4 0 0,8-8 10 0,-5 4 0 15,1-1 0-15,4-3-8 0,-9 8 47 0,9-4 9 16,0 4 3-16,0-8 0 0,0 0 23 0,0 0 5 16,4 4 1-16,5 0 0 0,0 0-5 0,0 0-1 15,4-8 0-15,4 0 0 0,5 0-20 0,-4 0-4 0,0-4-1 0,-1 0 0 16,5-3-15-16,-4-1-3 0,-1 0-1 0,1 1 0 15,-5-5-2-15,4 0 0 0,-3 1 0 0,-1-1 0 16,0 1-2-16,0-1-1 0,-9 0 0 0,5 1 0 16,-4-1-2-16,-1-3-1 0,-4-1 0 0,0 5 0 15,0 3-14-15,-4-4-8 0,-5 5 8 0,4-1-8 16,-3 4 14-16,-1 0-2 0,0 4 0 0,0 0 0 16,-4 4 10-16,0 0 2 0,-5 0 0 0,1 4 0 15,-5 4-4-15,4 0 0 0,1 4 0 0,-1-1 0 16,1 5-9-16,-1 3-3 0,1 1 0 0,3 3 0 15,1 5 0-15,0-5 0 0,4 4 0 0,1 1 0 16,3-1-8-16,1 0-9 0,4 1 9 0,4-1-13 16,1 4 3-16,3-4 1 0,-3 1 0 0,4-1 0 15,-1 0-121-15,5-3-24 16,9-5-5-16</inkml:trace>
    <inkml:trace contextRef="#ctx0" brushRef="#br0" timeOffset="13397.7327">15403 600 1551 0,'17'-8'68'0,"-12"1"16"0,4 3-68 0,-5 0-16 16,-4 4 0-16,9-4 0 0,4 0 58 0,-4 4 8 15,-9 0 2-15,0 0 0 0,8 12-13 0,1 3-3 16,-4 5 0-16,-5 3 0 0,-5 4-15 0,1 9-3 15,4 6-1-15,0 1 0 0,-9 4 3 0,0 0 1 16,5 4 0-16,-5-5 0 0,0 1-15 0,-4 0-3 16,-4-4-1-16,3-4 0 0,1-4-8 0,-9-4-2 0,-4 4 0 15,0-7 0-15,4-5-17 0,-5-3-4 16,1-1-1-16,-5-7-668 0,1 3-134 16</inkml:trace>
    <inkml:trace contextRef="#ctx0" brushRef="#br0" timeOffset="14547.9914">16754 183 864 0,'0'0'76'0,"0"0"-60"15,0 0-16-15,9-8 0 0,0 4 138 0,4 0 25 16,-4 0 5-16,8 0 0 0,-4 1-57 0,5-1-12 15,-1 4-3-15,5-4 0 0,5 0-24 0,-1 0-6 16,5 0-1-16,4 0 0 0,4 4-6 0,1-4-2 16,8 4 0-16,0-4 0 0,1 4-34 0,-6 0-7 15,-3 0-2-15,4 0 0 0,-5 0 2 0,-4 0 0 16,1 0 0-16,-6-4 0 0,1 1-16 0,-5-1 11 0,1 0-11 0,-5 0 10 31,-5 0-100-31,-4-4-20 0,0 0-4 0,-4 4-830 0</inkml:trace>
    <inkml:trace contextRef="#ctx0" brushRef="#br0" timeOffset="14986.7622">17324-371 1094 0,'0'0'97'0,"0"0"-77"16,5-12-20-16,-1 9 0 0,5-5 41 0,0 4 5 15,-5-4 1-15,-4 8 0 0,9-8-11 0,-5 4-3 16,5 0 0-16,-9 4 0 0,0 0-3 0,5-7-1 16,-5 7 0-16,4-4 0 0,-4 4 24 0,0 0 5 15,0 0 1-15,0 0 0 0,0 0 1 0,0 0 0 16,0 0 0-16,0 0 0 0,0 0-16 0,0 0-4 15,0 0 0-15,0 0 0 0,0 0 12 0,0 0 3 16,0 0 0-16,0 0 0 0,9 0-37 0,-9 0-7 16,8 8-2-16,-3-1 0 0,4 5 6 0,-9 0 1 15,0 7 0-15,-5 1 0 0,1-1-4 0,-5 9-1 16,0 3 0-16,1 4 0 0,-1 4-11 0,-4 0 12 16,-1 8-12-16,-3-1 12 0,4 5 14 0,0 8 3 0,-1-5 1 15,6 5 0-15,-6 3-14 0,1 0-4 0,0 5 0 16,4-5 0-16,1 1-12 0,-1-9 0 0,4 1 0 0,1-1 0 15,-5-3 0-15,5-4 0 0,-1-4 0 0,1 0 9 16,0 0-20-16,-1-8-4 0,-3-4-1 0,3-8-735 16,5-3-147-16</inkml:trace>
    <inkml:trace contextRef="#ctx0" brushRef="#br0" timeOffset="17280.4295">17167 647 288 0,'0'0'12'0,"0"0"4"0,0 0-16 0,0 0 0 15,0 0 0-15,0 0 0 0,0 0 135 0,0 0 24 16,8-4 5-16,-8 4 0 0,13 0-84 0,-4-8-18 0,0 4-3 0,0-3-1 15,0 7-23-15,-1-4-5 0,-8 4-1 0,0 0 0 16,0 0 7-16,9-8 2 0,-9 8 0 16,13-8 0-16,-13 8 1 0,0 0 0 0,0 0 0 0,0 0 0 15,0 0 4-15,0 0 1 0,0 0 0 0,0 0 0 16,0 0 0-16,0 0 1 0,0 0 0 0,0 0 0 16,0 0-45-16,0 0-10 0,0 0-2 0,0 0 0 15,0 0 12-15,0 0 0 0,0 0 0 0,0 0 0 16,0 0 13-16,0 0-1 0,0 0-1 0,0 0 0 15,0 0-11-15,0 0 12 0,0 0-12 0,0 0 12 16,0 0-12-16,0 0 0 0,0 0 0 0,0 0 0 16,0 0 0-16,0 0 0 0,0 0-9 0,0 0 9 15,0 0-11-15,0 0 2 0,0 0 0 0,0 0 0 16,0 0-4-16,0 0-1 0,0 0 0 0,-13 4 0 16,4 0 14-16,9-4 0 0,0 0 0 0,0 0 0 0,0 0 0 0,-8 4 0 15,8-4 0-15,0 0 0 0,0 0 0 0,0 0 0 16,-9 0 0-16,9 0 0 0,0 0 0 0,0 0 0 15,0 0 0-15,0 0 0 0,0 0 18 0,0 0 0 16,0 0 0-16,0 0 0 0,0 0-18 0,0 0 0 16,0 0 0-16,0 0 0 0,0 0-11 0,0 0-5 15,0 0-2-15,0 0 0 0,0 8 30 0,0 3 5 16,0-11 2-16,-5 8 0 0,5 0 9 0,-4 0 1 16,0-1 1-16,-1 1 0 0,5 0 2 0,-4 4 1 15,4-4 0-15,0 3 0 0,-9 1-16 0,9 4-3 16,0-1-1-16,-4 1 0 0,4-1-1 0,0 5 0 15,0-1 0-15,4 9 0 0,-4-9 2 0,9 8 0 0,-9 1 0 16,9-1 0-16,-5-4 10 0,5 1 1 0,0-9 1 0,-5 5 0 16,9-1-18-16,0-7-8 0,-4 0 8 0,9 0-8 15,-5-5 13-15,4-3-2 0,1-4-1 0,-1 0 0 32,1-4-63-32,4 0-13 0,-5 1-2 0</inkml:trace>
    <inkml:trace contextRef="#ctx0" brushRef="#br0" timeOffset="19067.1832">19549 530 288 0,'0'0'12'0,"0"0"4"0,0 0-16 0,0 0 0 0,0 0 0 0,0 0 0 16,0 0 221-16,0 0 42 0,0 0 8 0,-5-8 1 15,5 0-155-15,0 8-31 0,0-7-6 0,-4-1-2 16,4 0-11-16,0 8-3 0,0 0 0 0,-4-8 0 16,4 0-11-16,0 8-2 0,0-7-1 0,-9-5 0 15,9 4-9-15,-4 0-1 0,-5 0-1 0,4 5 0 16,1-5-8-16,-5 0-2 0,5 4 0 0,-5-4 0 16,-4 4-14-16,4 0-3 0,-4 4-1 0,-5 0 0 15,1 0-11-15,-1 0 10 0,1 0-10 0,-5 4 10 0,0 0-10 16,4 0 10-16,1 4-10 0,-5-4 10 15,0 8-2-15,4-1 0 0,1 1 0 0,-1 4 0 0,1-1-8 16,-1 5 0-16,5 3 9 0,0 4-9 0,0 1 0 0,0 3 0 16,4-4 0-16,0 4-8 0,5-3 8 0,-5 3 0 15,4 0 0-15,1 0 0 0,0 4 0 0,4-3 0 16,4-5 0-16,0-4 0 0,5 1 0 0,0-5 0 16,0-7 0-16,4 0 0 0,-9-1 0 0,9-7-10 15,5-4 10-15,4-8-10 0,4 1 10 0,1-5 0 16,-1 0 0-16,5 0 0 0,-5-7-10 0,5-1 10 15,-5-3-12-15,0 0 12 0,-4-5 0 0,5 1 9 16,-6-4 1-16,6-4 0 0,-5-8 13 0,4 4 2 16,-4-4 1-16,4 0 0 0,1-4 0 0,-5 4 0 15,4 0 0-15,-4-3 0 0,0 3-8 0,-5-4-2 0,-4 4 0 16,1 4 0-16,3-4-16 0,-8 4 8 0,4 0-8 0,-4-4 0 16,0 0 8-16,-1 4-8 0,-3 4 0 0,4-4 0 15,-1 4 0-15,1 4 0 0,-4 8 0 0,3-5 0 16,1 9 0-16,0-1 0 0,0 1 0 0,-1-1-9 15,1 1 9-15,4 3 0 0,-4 1 0 0,-4 3 0 16,3 0 0-16,-3 1 0 0,-5 11 0 0,0 0-8 16,4-8 8-16,-4 8 0 0,0-8 0 0,0 8 0 15,0 0 0-15,0 0 0 0,-4-8 0 0,-1 4-8 16,5 4 8-16,0 0 0 0,0 0 0 0,-4-4-8 16,-5 0 8-16,0 4 0 0,9 0 0 0,0 0 0 15,0 0 0-15,0 0 0 0,-4 8 0 0,-5 0 0 16,5 8 0-16,-5-1 0 0,5 5 0 0,-1-1 0 0,-3 5 0 15,3 3 0-15,-4 8-8 0,5 4 8 0,-5 0 0 0,0 0 0 16,1 4 0-16,3 0 11 0,1 4-11 16,-1-5 0-16,1 1 0 0,0 8 0 0,-5 0 0 0,5-1 0 15,-1-3 0-15,-4 4 0 0,1-4 8 0,3 0 0 16,-4-5 0-16,5 1 0 0,0-4-8 0,-1-4 0 16,5 1 0-16,5-5 0 0,-1-4 0 0,0-4 0 15,-4 1 0-15,5-9 0 16,4 1-104-16,-1-8-22 0,1-4-5 0,9-8-1 0</inkml:trace>
    <inkml:trace contextRef="#ctx0" brushRef="#br0" timeOffset="19662.3944">20317 452 806 0,'0'0'72'0,"0"0"-58"0,0 0-14 0,0 0 0 0,0 0 136 0,8 8 25 15,6 0 5-15,-1-1 1 0,0 1-116 0,0 0-23 16,5-4-5-16,4 0-1 0,-5-4 13 0,9 0 2 16,1-4 1-16,-1 0 0 0,0-4 23 0,1 4 5 15,-5-4 1-15,4-3 0 0,-4 3-18 0,0-4-3 16,-5 4-1-16,1-3 0 0,-5-5-1 0,5 4-1 16,-5 1 0-16,0-5 0 0,-9 4-4 0,5-3-1 15,0-1 0-15,-5 1 0 0,1-5-18 0,-1 5-3 16,0-1-1-16,1-4 0 0,-5 9-16 0,4-5 8 15,-4 4-8-15,0 1 0 0,0 3 13 0,0 8-4 16,0-12-1-16,-4 4 0 0,4 1 10 0,0 7 2 16,-5-4 0-16,5 4 0 0,-8-4-20 0,-1 0 0 15,0 0 0-15,0 0 0 0,1 4 0 0,-1-4 0 16,0 4 0-16,0 0 0 0,-4 0 0 0,4 4 0 0,1-4 0 0,-6 4 0 16,6 0 0-16,-1 0 0 0,0 0 0 0,0 0 0 15,0 0 0-15,5 3 0 0,-5 5 0 0,5 0 0 16,0-1 13-16,-1 1-1 0,1 0 0 0,4 0 0 15,-5 3-12-15,1 1 11 0,4-1-11 0,-4 5 10 16,4-5-10-16,0 5 0 0,-5 3 0 0,5 1 0 16,0 3 0-16,-4 4 0 0,4-3 0 0,4 3 0 15,1 4 0-15,-1-4 0 0,0 0 0 0,1 0 0 16,4 1 0-16,-1-1 0 0,5 0 0 0,1-4 8 16,8-3-156-16,0-5-31 15</inkml:trace>
    <inkml:trace contextRef="#ctx0" brushRef="#br0" timeOffset="20284.4171">21554 327 172 0,'0'0'16'0,"4"-12"-16"0,1 5 0 0,-1-1 0 15,0 0 260-15,-4 8 50 0,5-8 10 0,-1 0 1 16,1-3-213-16,-5 3-42 0,0 8-9 0,0-12-1 0,-5 1-12 16,1 3-1-16,-1 0-1 0,1 0 0 15,-5 0 7-15,5 4 2 0,-9 1 0 0,4-1 0 16,0 4-1-16,-4 0 0 0,0 0 0 0,0 4 0 15,-1-1-10-15,1 5-1 0,-4 0-1 0,4 0 0 0,-5 4-23 0,0-1-5 16,-3 1-1-16,3 4 0 0,0-1-9 0,1 5 0 16,-1-1 0-16,1 1 0 0,4-5 0 0,4 5 0 15,4-1 0-15,1-3 0 0,0 3 0 0,8 1-9 16,5-1 9-16,0-3-13 0,-1 0 3 0,6-1 1 16,3 1 0-16,-4-1 0 0,0-3 9 0,1 0-12 15,-1-1 12-15,0 5-12 0,-9-4 12 0,5-4 0 16,-5 3 10-16,1-3-10 0,-5-8 24 0,0 12-2 15,-5-4 0-15,-3 3 0 0,3 1 13 0,-3 0 2 16,-1-1 1-16,0-3 0 0,-4 0-4 0,4-4-1 16,-4 4 0-16,4-4 0 0,-4-1-33 0,4 1 0 15,0-4 0-15,1 4 0 16,-1-4-33-16,0 0-7 0,0-4-2 0,-4 4 0 16,4-4-187-16,-4 1-38 0,-17-17-7 0,3 4-2 0</inkml:trace>
    <inkml:trace contextRef="#ctx0" brushRef="#br0" timeOffset="20733.8164">21949 105 460 0,'0'0'41'0,"0"0"-33"16,0 0-8-16,0 0 0 0,22 0 161 0,-14 0 31 15,-8 0 5-15,18-4 2 0,-18 4-62 0,13 0-12 16,0 0-2-16,0-4-1 0,1 4-3 0,3-4-1 0,1 4 0 0,-1-4 0 16,5 0-25-16,4 4-5 0,5-7 0 0,0 3-1 15,4-4-31-15,0 0-5 0,5 4-2 0,-1-4 0 16,5-3-29-16,0 3-5 0,-9 0-2 0,4 4 0 15,-8-4-13-15,0 4-16 0,-5 1 3 0,-4-5 1 32,0 4-116-32,-4 0-24 0,-5-4-4 0,-4 4 0 0</inkml:trace>
    <inkml:trace contextRef="#ctx0" brushRef="#br0" timeOffset="21206.6106">22519-597 518 0,'0'0'23'0,"0"0"5"0,0 0-28 0,0 0 0 16,-4-8 0-16,-1 4 0 0,5 4 147 0,-4-8 24 16,-1 1 5-16,1-5 0 0,4 8-72 0,0-4-14 15,0 0-3-15,4 1-1 0,1 3-12 0,-5 4-2 16,4-8-1-16,1 0 0 0,-1-4-2 0,0 9 0 16,-4 3 0-16,0 0 0 0,0 0-4 0,0 0-1 0,0 0 0 0,0 0 0 15,0 0-27-15,0 0-5 0,0 0-2 0,0 0 0 16,0 0-15-16,5 15-3 0,-5 1-1 0,0-1 0 15,-5 9 3-15,-3-5 1 0,3 9 0 0,-8-1 0 16,4 8 10-16,1 4 3 0,-6 0 0 0,1 8 0 16,0-4 0-16,0 7 0 0,0 1 0 0,0 4 0 15,-1-5-12-15,1 1-1 0,0-4-1 0,4 0 0 16,-4-1 3-16,4 1 1 0,-4 0 0 0,0-4 0 16,-4 0-18-16,3 0 0 0,-3-8 0 0,-5 4 0 15,4-4-28 1,1 0-10-16,-5-8-2 0,4-3 0 0,9-5-109 15,-4-3-23-15,0-1-4 0,4-3-480 0,1 0-96 0</inkml:trace>
    <inkml:trace contextRef="#ctx0" brushRef="#br0" timeOffset="21722.919">22800 312 1144 0,'0'0'51'0,"0"0"10"0,4-8-49 0,1 0-12 0,-1 0 0 0,-4 8 0 15,0 0 20-15,0 0 0 0,0 0 1 0,13-8 0 16,-13 8 15-16,0 0 4 0,0 0 0 0,0 0 0 16,0 0 27-16,0 0 5 0,9 8 2 0,-9-8 0 0,4 8-6 0,1 0 0 15,-1 0-1-15,0 3 0 0,-4 1-5 0,0 0-1 16,-4 7 0-16,4-3 0 0,-4 3-2 0,4 5-1 16,0-1 0-16,-5 0 0 0,5-3-14 0,0 3-4 15,0-3 0-15,0-1 0 0,0-3-19 0,0 0-4 16,0-1-1-16,5-3 0 0,-5-4-16 0,0-8-17 15,0 0 3-15,0 0 1 16,8 7-155-16,-8-7-30 0,0 0-6 0</inkml:trace>
    <inkml:trace contextRef="#ctx0" brushRef="#br0" timeOffset="21905.7841">23103 11 345 0,'-5'-11'15'0,"5"-1"4"16,-4 4-19-16,4-4 0 0,0 1 0 0,0-1 0 0,0 4 432 0,-5 0 84 0,5 8 16 0,0 0 3 15,5-7-404-15,-5 7-81 0,0 0-16 0,0 0-3 32,0 0-108-32,0 0-22 0,0 0-4 0,0 0-1 0</inkml:trace>
    <inkml:trace contextRef="#ctx0" brushRef="#br0" timeOffset="22405.3548">23449 187 1785 0,'0'0'159'0,"0"0"-127"16,0 0-32-16,0 0 0 0,0 0 120 0,0 0 19 15,0 0 3-15,0 15 1 0,0-3-73 0,0 4-14 16,0 3-4-16,0 1 0 0,0 3-52 0,0 4 0 16,0 1-8-16,0-5 0 0,5 4 8 0,-5 1 0 15,0-1 0-15,0-4 0 0,4 1 0 0,-4-5 0 0,0-3 0 0,4-4 0 16,-4 3 8-16,0-15-8 0,0 0 10 0,0 0-10 15,0 0 13-15,0 0-3 0,0 0-1 0,0 0 0 16,0 0 7-16,0 0 2 0,0 0 0 0,5-12 0 16,-1 5 11-16,0-5 3 0,5-4 0 0,-4 1 0 15,3-5-12-15,6-3-1 0,-1-1-1 0,4 1 0 16,1-4-18-16,-1-1 10 0,10 1-10 0,-1 4 8 16,5-5-8-16,4 5 0 0,-4 4 0 0,-1 3 8 15,-3 0-8-15,-1 5-9 0,0 3 9 0,-4 4-13 16,-4 0 13-16,-1 4 0 0,1 4 0 0,-1 0 0 15,-8 4 0-15,0-1 0 0,0 5 0 0,-1 0 0 16,-3 7 0-16,-5 1 0 0,4-1 0 0,-4 1 0 16,5-5 0-16,-5 5 0 0,0 3 0 0,-5 1 0 15,1-5 0-15,4 1 0 0,0-1 0 0,0 1 0 16,0-1-79-16,-5 1-13 0,5-1-2 16,0-3-666-16,-4-1-132 0</inkml:trace>
    <inkml:trace contextRef="#ctx0" brushRef="#br0" timeOffset="23871.455">24577 390 403 0,'0'0'36'15,"0"0"-36"-15,0 0 0 0,0-8 0 16,0 0 219-16,0 8 37 0,0 0 7 0,0-12 1 0,0 4-150 0,0 8-30 16,0 0-7-16,0-11-1 15,0 3-17-15,0 0-4 0,-5 0-1 0,5 8 0 0,0-11 2 16,0 11 0-16,0 0 0 0,-9 0 0 0,5-4-31 0,-5 0-5 15,9 4-2-15,-8 4 0 16,-1 0 0-16,4 0 0 0,-8-1 0 0,4 9 0 0,-4-4 6 0,0 0 0 16,-9 3 1-16,9 1 0 0,0 4-2 0,0-1-1 15,-5 5 0-15,5-1 0 0,0 5-22 0,-5-1 9 16,5 1-9-16,0-1 0 0,-5-4 0 0,10 1 0 16,-1-4 0-16,4 3 0 0,-3-7 0 0,3-1 0 15,5-11 0-15,0 0 0 0,0 0 0 0,0 0-16 16,9 8 5-16,4-8 1 0,5 4-7 0,-5-8-2 15,5 4 0-15,-1-8 0 0,9 1 0 0,-4-5 0 16,0 4 0-16,0-7 0 0,-9 3 19 0,5-4-8 16,-5-3 8-16,5-1 0 0,-1 5 0 0,5-5 0 15,-4-3 0-15,-1 3 0 0,1 1 22 0,-5 3 5 0,0 1 1 16,0-1 0-16,-4 4-6 0,0 1-1 0,-5 3 0 0,5 0 0 16,-9 8 19-16,0 0 3 0,0 0 1 0,0 0 0 15,0 0-20-15,0 0-3 0,0 0-1 0,-4 12 0 16,-1-1-20-16,1 5 0 0,-1 0 0 0,1-5 0 15,4 5 0-15,-4-1 0 0,-1 1 0 0,5 0-8 16,-4-1 0-16,4 1 0 0,0-4 0 0,0-1 0 16,4 5-93-1,1-4-19-15,3-1-3 0,-3 1-871 0</inkml:trace>
    <inkml:trace contextRef="#ctx0" brushRef="#br0" timeOffset="24158.2208">24888-94 460 0,'0'0'41'0,"0"0"-33"0,0 0-8 0,0 0-203 16</inkml:trace>
    <inkml:trace contextRef="#ctx0" brushRef="#br0" timeOffset="24471.7517">24866-51 172 0,'0'0'16'15,"0"0"-16"-15,0 0 0 0,0 0 0 0,0 0 226 0,0 0 42 16,0 0 9-16,0 0 2 0,9-8-134 15,-9 8-26-15,4-4-6 0,-4 4-1 0,9-4-17 0,0 4-4 16,0-4-1-16,4 0 0 0,0 1-35 16,0 3-7-16,5-4-2 0,-1 0 0 0,5 4-6 0,5-8-2 15,-1 8 0-15,5-4 0 0,-1 0-1 0,5 0 0 16,-4 4 0-16,4-4 0 0,0 0 3 0,-4 1 0 16,0 3 0-16,-5-4 0 0,0 4-28 0,-4-4-12 15,0 0 10-15,-4 0-10 0,-5 0 0 0,0 4 0 16,0 0 0-16,-13 0 0 15,0 0-52-15,0 0-4 0,0 0-1 0,0 0 0 16,0 0-106-16,0 0-21 0,0 0-4 0,0 0 0 0</inkml:trace>
    <inkml:trace contextRef="#ctx0" brushRef="#br0" timeOffset="25106.0519">25265-535 1148 0,'0'0'51'0,"0"-7"10"0,0-1-49 0,0 0-12 16,0 4 0-16,0-4 0 0,5 0 68 0,-5 1 12 15,4-1 1-15,-4 4 1 0,0 4-16 0,5-8-3 16,3 0-1-16,-3 1 0 0,-5 7-18 0,9-4-3 16,-1 4-1-16,5-4 0 0,-13 4 16 0,0 0 4 15,9-4 0-15,-9 4 0 0,13 0-20 0,-13 0-4 16,0 0-1-16,9 8 0 0,-9-8 3 0,0 0 1 16,5 7 0-16,-1 5 0 0,0 0-18 0,-4 0-3 15,0-1-1-15,-4 5 0 0,4 3-6 0,-4 1-2 16,-1-1 0-16,-4 5 0 0,1-1-1 0,3 4 0 15,-4 5 0-15,1-5 0 0,-1 4-8 0,0 4 12 16,0 0-12-16,1 0 12 0,-6 4 8 0,6 0 1 16,-5 0 1-16,-1 0 0 0,6 0-10 0,-6 0-1 15,-3 4-1-15,-1 0 0 0,1 0-2 0,-1 0 0 16,-4 4 0-16,0-4 0 0,0-4-8 0,0 4 0 0,1-4 0 0,3 0 0 31,0-8-30-31,5-4-2 0,5-4 0 0,-1-3-711 0,9-4-142 0</inkml:trace>
    <inkml:trace contextRef="#ctx0" brushRef="#br0" timeOffset="25456.035">25516 312 1602 0,'0'0'71'0,"0"0"14"0,0 0-68 0,-9 3-17 0,4 5 0 0,-3-4 0 16,8-4 98-16,-5 12 16 0,-4 0 3 0,5 3 1 15,-5-3-54-15,5 3-12 0,-1 1-1 0,1 0-1 16,0-1-6-16,-1 5-2 0,1-5 0 0,4 1 0 16,0 0-14-16,0-5-4 0,4 5 0 0,-4-4 0 15,9-1-14-15,-5-3-10 0,1 0 12 0,4 0-12 16,-1-4-75-16,1-1-21 0,-9-3-5 0,13 4-893 15</inkml:trace>
    <inkml:trace contextRef="#ctx0" brushRef="#br0" timeOffset="25613.4754">25752-47 172 0,'5'-16'16'0,"-1"12"-16"16,1-7 0-16,-1 3 0 0,5-4 431 0,-5 4 83 15,1 0 17-15,3 1 3 0,-8 7-353 0,0 0-70 16,5-4-15-16,-1 0-2 0,-4 4-54 0,0 0-10 0,0 0-2 0,0 0-765 31,0 0-153-31</inkml:trace>
    <inkml:trace contextRef="#ctx0" brushRef="#br0" timeOffset="26156.6481">25950 331 1364 0,'0'0'30'0,"0"0"6"0,4-8 2 0,1 4 0 0,-5 4-30 0,8-4-8 15,-8 4 0-15,9-3 0 0,-4-1 65 0,-5 4 12 16,0 0 3-16,0 0 0 0,0 0-12 0,0 0-1 16,0 0-1-16,0 0 0 0,0 0-8 0,0 0-2 15,0 0 0-15,0 0 0 0,-5-4-32 0,-4 0-6 16,1 8-2-16,-1 0 0 0,4-4-16 0,-3 4 0 15,-1 3 8-15,0 1-8 0,0-4 16 0,5 8 0 16,-5-1 0-16,5 1 0 0,-1 4-8 0,5 3-8 16,-4 1 9-16,0-1-9 0,-1 1 0 0,5-1 0 15,0 1 0-15,9-5 0 0,-5 1 0 0,5 0 0 16,0-5 0-16,4-3 0 0,0 4-8 0,5-8-2 0,-5-4 0 16,0 0 0-16,5 0 1 0,-5-4 0 0,0 0 0 15,0-4 0-15,-4 0 9 0,4-3 0 0,-4-1 0 16,0-4 0-16,-1 1 9 0,-3-1 4 0,4-7 1 15,-5 3 0-15,0-3 9 0,1 3 1 0,-1 1 1 0,-4-1 0 16,0 1 7-16,0 3 0 0,0 4 1 0,-4-3 0 16,4 7 6-16,-9-4 1 0,5 5 0 0,-1-1 0 15,5 8-32-15,-9 0-8 0,1 0 0 0,-1 0 0 32,0 4-108-32,5 3-22 0,-5 1-5 0,5-4-1 0</inkml:trace>
    <inkml:trace contextRef="#ctx0" brushRef="#br0" timeOffset="26615.1144">26415 226 2134 0,'0'0'95'0,"0"0"19"0,0 0-91 0,0 0-23 16,0 0 0-16,0 0 0 0,0 0 36 0,-4 11 4 0,-1 5 0 0,-4 4 0 15,5-1-30-15,-5 4-10 16,5 1 0-16,-5-1 9 0,-4 8-9 0,4-3 0 0,0 3 0 0,1 0 0 16,-1-4 0-16,-4 1 0 0,4-5 0 0,0 1 0 15,5-5 0-15,-5-3 0 0,0-5 0 0,5 1 0 16,4-12 0-16,0 0 0 0,-9 4 0 0,9-4 0 15,0 0 19-15,0 0 1 0,0 0 1 0,0-8 0 16,0-4 11-16,4 1 1 0,5-1 1 0,0-7 0 16,4-5-5-16,5-3-1 0,4 0 0 0,0-9 0 15,13 5-10-15,-5-4-2 0,5 0-1 0,1 0 0 16,7-4-15-16,-3 8-18 0,-1 3 4 0,-4 9 1 16,-4-1 13-16,0 9 15 0,-5-1-3 0,1 8-1 15,-10 4 9-15,1 4 3 0,-5 4 0 0,0 4 0 16,-4 3-9-16,-1 9-2 0,-8 3 0 0,0 4 0 15,0 4-3-15,-8 0-1 0,3 4 0 0,-3 0 0 16,3 0-8-16,-4 0 0 0,1 0 9 0,-6-8-9 16,6 5-88-16,-1-5-23 0,0-4-4 15</inkml:trace>
    <inkml:trace contextRef="#ctx1" brushRef="#br0">28108-1307 0,'0'0'15,"0"0"1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8.1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0F01AC-1E01-43BA-B464-C7B259DE06B7}" emma:medium="tactile" emma:mode="ink">
          <msink:context xmlns:msink="http://schemas.microsoft.com/ink/2010/main" type="inkDrawing"/>
        </emma:interpretation>
      </emma:emma>
    </inkml:annotationXML>
    <inkml:trace contextRef="#ctx0" brushRef="#br0">5 147 345 0,'0'0'31'0,"4"-12"-31"0,0 4 0 0,-4 0 0 15,0-3 134-15,5 3 21 0,-1-4 4 0,1 4 1 16,-5 8-72-16,4-7-13 0,5-5-3 0,-5 4-1 16,5 4-15-16,-5-4-4 0,1 1 0 0,-1-1 0 15,1 0-20-15,3 0-5 0,-3 0-1 0,3 5 0 16,-3-1 10-16,-5 4 1 0,4 0 1 0,-4 0 0 15,0 0 12-15,0 0 2 0,0 0 1 0,0 0 0 16,0 0-23-16,0 0-5 0,0 0-1 0,0 0 0 16,0 0 15-16,0 0 2 0,0 0 1 0,0 0 0 15,0 0-24-15,0 0-5 0,0 0-1 0,0 11 0 16,0 1 0-16,-4 4 0 0,4-1 0 0,0 5 0 0,-5-1-2 0,5 5-1 16,-4 3 0-16,4 4 0 0,-9 0 20 15,5 4 4-15,4 0 1 0,-4 4 0 0,-1 0-7 0,-4-3-2 16,5-1 0-16,0 0 0 0,-1 0-8 0,1-4-1 15,-5 0-1-15,9 4 0 0,-4-3-6 0,4-5-1 16,-5-4 0-16,1 1 0 0,-1-1-8 0,5-3 0 16,-4-1 9-16,4-3-9 0,0 3 0 0,-4-3 9 15,4-8-9-15,0-8 0 0,-5 7 0 0,5-7-16 16,0 0 2-16,0 0 0 16,0 0-157-16,0 0-31 0</inkml:trace>
    <inkml:trace contextRef="#ctx0" brushRef="#br0" timeOffset="542.3573">487 166 1335 0,'0'0'29'0,"0"0"7"0,0 0 0 0,0 0 2 16,0 0-30-16,0 0-8 0,0 0 0 0,0 0 0 0,0 0 52 0,0 0 10 15,0 0 2-15,0 0 0 0,9-4-32 0,-9 4-7 16,0 0-1-16,9 0 0 0,-9 0 26 0,0 0 5 16,0 0 1-16,0 0 0 0,0 0-7 0,4 8-1 15,-4-8 0-15,0 12 0 0,-4-1-19 0,-1 1-4 16,1 0-1-16,-5 0 0 0,5-1-12 0,-5 5-4 15,0-1 0-15,1 1 0 0,-1 0 8 0,0-5 2 16,5 5 0-16,-1-4 0 0,1 3-18 0,-1-3 0 16,1-4 8-16,0 3-8 0,4-11 8 0,-5 8-8 15,1 4 9-15,4-4-9 0,0-8 8 0,0 11-8 16,0-3 0-16,0 4 0 0,4-4 15 0,1 0-3 16,-5-8-1-16,8 7 0 0,-3 1 5 0,-5-8 2 15,4 8 0-15,5 0 0 0,-9-8-8 0,9 4-2 16,4 0 0-16,0-1 0 0,0 1 26 0,5-4 5 15,-1 4 1-15,5-4 0 0,-4-4-28 0,4-3-12 16,4 3 10-16,0 0-10 0,1-4 10 0,4 4-10 16,-1-4 10-16,-3 4-10 0,-1 0 0 0,0-3 8 0,5 3-8 15,0-4 0-15,-5 4 0 0,-4 0 0 0,-9 0 0 0,9 0 0 16,-9 0 0-16,0 4 0 0,-4 0 0 0,0 0 0 31,0 0-52-31,-9 0-3 0,0 0-1 0,0 0 0 0,0 0-105 0,0 0-22 16,0 0-4-16</inkml:trace>
    <inkml:trace contextRef="#ctx0" brushRef="#br0" timeOffset="879.927">786 108 172 0,'0'0'16'0,"0"0"-16"15,0 0 0-15,0 0 0 0,0 0 260 0,0 0 48 16,0 0 11-16,0 0 1 0,0 0-168 0,-5-8-35 16,5 8-6-16,0 0-2 0,0 0-33 0,0 0-8 15,0 0 0-15,-4 4-1 0,-1 11-21 0,5 5-4 16,-4-1-1-16,-5 9 0 0,5-1 1 0,0 8 0 15,-1 0 0-15,-4 4 0 0,1 0 8 0,-1 0 2 0,0-4 0 16,-4 8 0-16,0-4-16 0,0 4-2 16,-1-4-1-16,1 0 0 0,0-8-18 0,0 4-4 0,-5 0-1 15,5-3 0-15,0-1-10 0,-4-4-11 0,3 0 3 0,1-3 0 32,0-9-193-32,9 1-39 0,-14 11-7 0,18-27-1 0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51:44.3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5EBA04-69BB-4201-92DF-1B8F99D1ED42}" emma:medium="tactile" emma:mode="ink">
          <msink:context xmlns:msink="http://schemas.microsoft.com/ink/2010/main" type="inkDrawing"/>
        </emma:interpretation>
      </emma:emma>
    </inkml:annotationXML>
    <inkml:trace contextRef="#ctx0" brushRef="#br0">3865 2508 1378 0,'0'0'30'0,"0"0"6"0,9-8 2 0,-5 0 2 0,-4 8-32 0,4-4-8 0,-4 4 0 0,0 0 0 16,0 0 49-16,0 0 9 0,0 0 2 0,0 0 0 15,0 0-32-15,0 0-7 0,0 0-1 0,0 0 0 16,-4 12-20-16,0-4 9 0,-1 4-9 0,1-5 0 16,4 5 32-16,-5 0 0 0,1 3 0 0,4-3 0 15,0 4-18-15,0-1-4 0,0 5-1 0,-4-1 0 16,4-3 6-16,-5 3 1 0,1 1 0 0,-5 7 0 15,0-3 19-15,5-5 4 0,0-3 1 0,-1-1 0 16,1-3-16-16,-1 0-4 0,1-1 0 0,4-3 0 16,0-8-3-16,0 0-1 0,0 0 0 0,0 12 0 15,0-12-6-15,0 0-2 0,0 0 0 0,0 0 0 16,0 0 10-16,0 8 2 0,0-8 0 0,0 0 0 16,0 0-20-16,0 0 0 0,4 8 0 0,1-1 0 15,-5-7 0-15,0 0 0 0,0 0 0 0,4 4 0 16,5-4 13-16,0 0-1 0,0 0 0 0,-1 0 0 0,5 0-3 15,1-4-1-15,-1 4 0 0,4-4 0 0,1 4-8 0,-1-3 8 16,1-5-8-16,4 8 8 0,0-4 0 0,0 0 0 16,0 0 0-16,0-4 0 0,4 8 4 0,5-8 0 15,4 5 0-15,0-5 0 0,4 4 5 0,-4 0 2 16,5-4 0-16,-1 4 0 0,1-4-19 0,-9 5 0 16,4-5 0-16,-5 4 0 15,-3 0-31-15,-1 0-9 0,-4-4-3 0,0 0 0 16,-9 5-58-16,0-5-12 0,-4 0-3 0,-5 0-803 0</inkml:trace>
    <inkml:trace contextRef="#ctx0" brushRef="#br0" timeOffset="781.8164">4251 2410 345 0,'0'0'31'0,"0"0"-31"15,0 0 0-15,0 0 0 0,4-3 83 0,5-5 10 16,-5 4 3-16,5-4 0 0,0 0-12 0,0 0-3 16,0 1 0-16,-1-1 0 0,-8 8-1 0,9-8-1 15,0 4 0-15,0-4 0 0,-1 1-12 0,-3 3-3 16,-5 4 0-16,0 0 0 0,0 0 0 0,0 0 0 16,0 0 0-16,0 0 0 0,0 0-51 0,0 0-13 15,9 4 0-15,-9-4 0 0,0 0 0 0,0 0 0 16,8 3 0-16,-8-3 0 0,0 0 13 0,5 8 0 15,-5-8 0-15,0 0 0 0,0 0-4 0,0 0-1 16,0 0 0-16,0 0 0 0,0 0 28 0,0 0 6 16,0 0 1-16,0 0 0 0,0 0-35 0,0 0-8 0,0 0 0 15,0 0 0-15,0 0 23 0,0 0 2 16,0 0 1-16,0 0 0 0,0 0-14 0,0 0-2 0,0 0-1 0,0 0 0 31,0 0-35-31,0 0-7 0,0 0-2 0,0 0 0 0,0 0 35 0,4 8 0 0,-4-8 0 0,0 0 0 16,0 0 0-16,0 0 0 0,0 0 0 0,0 0 0 15,0 0 0-15,0 0 0 0,0 0 0 0,0 0 0 16,0 0 20-16,0 0 10 0,0 0 2 0,0 0 1 16,0 0-23-16,0 0-10 0,0 0 8 0,0 0-8 15,0 0 10-15,0 0-10 0,0 0 12 0,0 0-12 16,0 0 14-16,0 0-4 0,0 0-1 0,0 0 0 16,0 0-9-16,0 0 0 0,0 0 9 0,0 0-9 0,0 0 0 15,0 0 8-15,0 0-8 0,0 0 0 0,0 0 10 16,0 0-2-16,0 0-8 0,0 0 12 0,0 0-12 0,0 0 0 15,0 8 0-15,0 4 0 0,-4 7 43 0,-5 1 5 16,0 7 2-16,-4 4 0 0,-5 0-14 0,-8 4-4 16,0 4 0-16,0 8 0 0,-1-8-8 0,1 4-3 15,0 0 0-15,4-4 0 0,0 0-13 0,4-4-8 16,-4-4 8-16,9 8-8 0,0-4 0 0,0-3 0 16,4-1 0-16,0 4 0 0,-4-4 11 0,4-4-3 15,0 5 0-15,1-5 0 0,-1 0-8 0,0 0 0 16,0-7 0-16,1-1 0 0,3-3 0 0,-4-4-17 15,5-1 4-15,0-3 1 16,-1-4-197-16,5-4-39 0,0 0-8 0,13-19-2 0</inkml:trace>
    <inkml:trace contextRef="#ctx0" brushRef="#br0" timeOffset="-110664.5918">6990-1095 1108 0,'0'-16'49'0,"4"8"11"0,0 4-48 0,1-4-12 16,-1 1 0-16,5-1 0 0,-5 0 83 0,5 0 14 16,-5-3 3-16,5 3 1 0,-4 4-36 0,3 0-7 15,-8 4-2-15,5-8 0 0,3 4-1 0,-8 4-1 16,5-8 0-16,-5 8 0 0,0 0-23 0,0 0-5 16,0 0-1-16,0 0 0 0,0 0 31 0,0 0 7 15,0 0 1-15,0 0 0 0,0 0-20 0,0 0-4 16,0 0-1-16,0 0 0 0,9-3-6 0,-9 3-1 15,0 0 0-15,0 0 0 0,0 0 20 0,0 0 4 16,0 0 1-16,0 0 0 0,0 0-57 0,0 0-25 0,0 0 1 16,0 0 1-16,0 0 23 0,0 0 0 0,0 0 0 0,0 7 0 15,0 5 0-15,-5 0 0 0,5 3 0 0,-4 1 0 16,-5-4 0-16,5 3 0 0,-1 1 0 0,-3 3 8 16,3 1 1-16,-4-1 0 0,-4 5 0 0,5 3 0 15,-6-4 3-15,6 9 1 0,8 3 0 0,-9 0 0 16,-4 4 1-16,0 0 0 0,4-4 0 0,-4 4 0 15,0 4 6-15,0-4 2 0,-1 0 0 0,6 0 0 16,-1-4-14-16,0-4-8 0,0 0 8 0,1 0-8 16,-1-3 0-16,4-5 0 0,5 1 0 0,-4-5 0 15,4 1 0-15,0-1-16 0,4-3 2 0,1-1 1 16,-1 1-146-16,5-1-29 0,0-3-5 0,-5-8-2 16</inkml:trace>
    <inkml:trace contextRef="#ctx0" brushRef="#br0" timeOffset="-111233.8493">6598-807 691 0,'0'0'61'0,"0"0"-49"0,0 0-12 0,0 0 0 0,0 0 108 0,0 0 18 15,0 0 4-15,0 0 1 0,0-4-31 0,0 4-5 16,0 0-2-16,0 0 0 0,0 0 3 0,0-8 0 16,0 8 0-16,0 0 0 0,0 0-42 0,4-7-8 15,1-1-2-15,-5 8 0 0,0 0-4 0,0 0-2 16,0 0 0-16,0 0 0 0,0 0-15 0,4-4-3 15,5 4-1-15,0-4 0 0,-9 4-19 0,13 0 0 16,0-4-8-16,0 4 8 0,0 0 0 0,0 4 0 16,-4-8 0-16,9 4 0 0,-1 0 14 0,5 0 9 15,-4 0 1-15,8-4 1 0,0 0-13 0,5 4-4 16,-5-4 0-16,0 1 0 0,1-1-8 0,-10 4 0 16,9 0 0-16,-4 0 0 15,0 0-22-15,0-4-10 0,0 4-1 0,-5-4-1 0,-3 4 7 0,-1 0 2 16,0 0 0-16,-4 0 0 15,-9 0-195-15,0 0-40 0,0 0-7 0,13 0-1 0</inkml:trace>
    <inkml:trace contextRef="#ctx0" brushRef="#br0" timeOffset="-109340.0218">6997-1103 345 0,'0'0'15'0,"0"0"4"0,0 0-19 0,0 0 0 16,9-8 0-16,-4 4 0 0,-5 4 59 0,8-8 8 15,5 4 1-15,-4 0 1 0,-9 4-53 0,0 0-16 16,9-7 0-16,-9 7 8 0,0 0 1 0,9-4 1 15,-5-4 0-15,-4 8 0 0,9-8 68 0,-9 8 14 16,0 0 2-16,0 0 1 0,0 0-1 0,0 0 0 16,0 0 0-16,0 0 0 0,0 0-31 0,0 0-7 15,0-8 0-15,0 8-1 0,0 0-22 0,0 0-4 0,0 0-1 0,0 0 0 16,0 0 8-16,0 0 0 0,0 0 1 0,0 0 0 16,0 0 0-16,0 0 0 0,0 0 0 0,-9 4 0 15,5 0-16-15,-5 4-3 0,5 0-1 0,-5 0 0 16,0-1-5-16,-4 1 0 0,9 0-1 0,-5 8 0 15,4-5-11-15,5 5 0 0,-8-1 0 0,8 1 0 16,-5 4 0-16,1-1 0 0,4 1 0 0,-5-1 0 16,1 1 0-16,0-1-9 0,-1-3 9 0,1-1-13 15,-1-3 29-15,1 0 7 0,0-1 1 0,-1 1 0 16,-8 0-3-16,9-1 0 0,-5 1 0 0,5 0 0 16,-5 0-12-16,0-1-9 0,-4-7 12 0,8 8-12 0,-3 3 32 15,3 1 0-15,-3 0 0 0,-1-1 0 16,4-3-51-16,1 4-10 0,0-1-3 0,-1 5 0 15,1-5 52-15,4 1 9 0,-5-1 3 0,1 1 0 0,0-4-32 0,4 3 0 16,-9 1 0-16,5-1 0 0,-1-3 25 0,1 8-1 16,-5-9 0-16,5 5 0 0,-5 0-3 0,0-1-1 15,0 1 0-15,5 3 0 0,-5-7-20 0,0 4 0 16,1-1 0-16,3 1-12 0,-8-5 12 0,4 5-13 16,0-4 5-16,1-1 8 0,-1 5 0 0,5-8 0 15,-1 0 0-15,1-1 0 0,-1 1 0 0,5-4 13 16,0-4 0-16,0 0 0 0,0 0-13 0,0 0 0 15,0 0-12-15,9 8 12 16,9 0-53-16,-5-8-4 0,4 4-1 0,5-4-618 16,0 0-123-16</inkml:trace>
    <inkml:trace contextRef="#ctx0" brushRef="#br0" timeOffset="-107287.5352">6699-319 230 0,'0'0'20'0,"0"0"-20"0,0 0 0 0,0 0 0 16,0 0 149-16,0 0 26 0,0 0 5 0,0 0 0 15,0 0-99-15,0 0-20 0,0 0-4 0,0 0-1 16,0 0-10-16,0 0-2 0,9-4-1 0,-9 4 0 16,0 0 3-16,0 0 1 0,0 0 0 0,0 0 0 15,0 0 2-15,0 0 1 0,0 0 0 0,0 0 0 16,0 0-29-16,0 0-5 0,0 0-2 0,0 0 0 15,0 0-14-15,0 0 0 0,0 0-12 0,0 0 12 16,0 0-33-16,0 0 0 0,0 0 0 0,0 0 0 16,0 0 33-16,0 0 0 0,0 0 0 0,0 0 0 0,0 0 0 0,0 0 0 15,0 0 0-15,0 0 0 0,0 0 0 0,0 0 11 16,0 0 0-16,0 0 0 0,0 0-11 0,-5 7 8 16,5-7-8-16,-4 8 8 15,4-8-32-15,0 0-6 0,0 0-2 0,-9 8 0 16,5-4-11-16,4-4-2 0,-5 8-1 0,5-8 0 0,0 0 27 0,0 0 6 15,0 0 1-15,-4 8 0 0,4-8 12 0,0 0 0 16,0 0 0-16,0 0 0 0,0 0 0 0,0 0 13 16,0 0-1-16,-4 3 0 0,4-3 22 0,0 0 4 15,0 0 1-15,0 0 0 0,0 0-12 0,0 0-3 16,0 0 0-16,0 0 0 0,0 0-4 0,0 0-2 16,0 0 0-16,0 0 0 0,-5 8-28 0,5-8-6 15,0 8 0-15,-4 0-1 0,4 0 56 0,0-8 11 0,0 0 2 16,0 7 1-16,4 1-12 0,-4-8-2 0,0 12-1 15,0-4 0-15,0-8 14 0,5 11 2 0,-5 1 1 0,4-4 0 16,-4-8-37-16,4 12-7 0,1-5-2 0,4 5 0 16,-5 0-9-16,5-4 8 0,0-1-8 0,-1 1 8 15,-3 0-8-15,3 0 0 0,1-4 0 0,0 0-11 16,0 0-49 0,4-1-11-16,0-3-1 0,5-3-1 0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3T00:49:45.27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7A61CB9-78DD-4206-964E-0F6BE025251E}" emma:medium="tactile" emma:mode="ink">
          <msink:context xmlns:msink="http://schemas.microsoft.com/ink/2010/main" type="inkDrawing"/>
        </emma:interpretation>
      </emma:emma>
    </inkml:annotationXML>
    <inkml:trace contextRef="#ctx0" brushRef="#br0">-1277 4064 345 0,'0'0'31'0,"0"0"-31"16,0-8 0-16,4-4 0 0,-4 1 230 0,9-5 40 16,0 1 8-16,-5 7 2 0,1-8-164 0,8 4-33 15,0 1-7-15,5-1 0 0,-5-4-47 0,0 5-9 16,0 3-1-16,5-4-1 0,-5 1 10 0,4-1 1 0,-8 0 1 16,4 0 0-16,-8 9-2 0,-5 3 0 15,8-8 0-15,-8 8 0 0,0 0-15 0,0 0-3 0,0 0-1 0,9 0 0 16,0 8-9-16,-9-8 0 0,-4 11 0 0,4 5 0 15,0-1 0-15,0 9 0 0,-14-1 0 0,1 1 0 16,9 7-11-16,-5 0 11 0,-4 0-8 0,-5 0 8 16,1 5-13-16,4-1 2 0,4-4 1 0,-4 4 0 15,0-8 10-15,-1 1-8 0,10-5 8 0,-5 0-8 16,5-3 8-16,4-1 0 0,-5-3 0 0,10 0 0 16,-1-5 9-16,5 1 4 0,-5-4 1 0,1-4 0 15,8 0 10-15,0-4 3 0,0 0 0 0,5-4 0 16,-5-8 5-16,5 4 0 0,-5-7 1 0,0-1 0 0,0-4 10 15,5 1 1-15,3-4 1 0,1-1 0 0,-4-3-2 16,4-4-1-16,-5 3 0 0,5-3 0 0,0 0-23 0,-4 0-5 16,4 0-1-16,0 3 0 0,0 1-13 0,0 4 0 15,-5-1 8-15,1 1-8 0,-1 3-16 0,5 5-5 16,-4-1-2-16,-5 0-700 16,-9 5-140-16</inkml:trace>
    <inkml:trace contextRef="#ctx0" brushRef="#br0" timeOffset="2788.3345">-479 4138 1051 0,'0'0'46'0,"0"-8"10"0,5-3-44 0,4 7-12 16,-1-4 0-16,1 0 0 0,-9 8 88 0,0 0 15 16,0 0 3-16,0 0 1 0,0 0-36 0,0 0-7 15,-9 8-2-15,5 4 0 0,-5 3-7 0,-4 5-2 16,-5 3 0-16,5 0 0 0,0 5-5 0,0-1 0 16,-5 0-1-16,5-3 0 0,0 3-31 0,4-4-5 15,1-3-2-15,3-1 0 0,-4-3 16 0,9 0 3 16,0-9 1-16,0 5 0 0,0-12 0 0,0 0 0 15,14 4 0-15,-6-4 0 0,-3 0-13 0,4 0-2 16,-1 0-1-16,5-4 0 0,5 0-13 0,0 0 8 16,-1 0-8-16,1 4 0 0,-1-7 8 0,5 3-8 15,-4 0 0-15,4 0 0 0,0 0 0 0,0 0-12 16,-5 0 1-16,5 0-671 0,-4 4-134 16</inkml:trace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34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62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592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15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59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50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7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783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08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4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74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91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12" Type="http://schemas.openxmlformats.org/officeDocument/2006/relationships/customXml" Target="../ink/ink6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customXml" Target="../ink/ink15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0.xml"/><Relationship Id="rId3" Type="http://schemas.openxmlformats.org/officeDocument/2006/relationships/image" Target="../media/image79.emf"/><Relationship Id="rId7" Type="http://schemas.openxmlformats.org/officeDocument/2006/relationships/image" Target="../media/image81.emf"/><Relationship Id="rId2" Type="http://schemas.openxmlformats.org/officeDocument/2006/relationships/customXml" Target="../ink/ink157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59.xml"/><Relationship Id="rId11" Type="http://schemas.openxmlformats.org/officeDocument/2006/relationships/image" Target="../media/image83.emf"/><Relationship Id="rId5" Type="http://schemas.openxmlformats.org/officeDocument/2006/relationships/image" Target="../media/image80.emf"/><Relationship Id="rId10" Type="http://schemas.openxmlformats.org/officeDocument/2006/relationships/customXml" Target="../ink/ink161.xml"/><Relationship Id="rId4" Type="http://schemas.openxmlformats.org/officeDocument/2006/relationships/customXml" Target="../ink/ink158.xml"/><Relationship Id="rId9" Type="http://schemas.openxmlformats.org/officeDocument/2006/relationships/image" Target="../media/image82.emf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.emf"/><Relationship Id="rId18" Type="http://schemas.openxmlformats.org/officeDocument/2006/relationships/customXml" Target="../ink/ink170.xml"/><Relationship Id="rId26" Type="http://schemas.openxmlformats.org/officeDocument/2006/relationships/customXml" Target="../ink/ink174.xml"/><Relationship Id="rId39" Type="http://schemas.openxmlformats.org/officeDocument/2006/relationships/image" Target="../media/image30.emf"/><Relationship Id="rId21" Type="http://schemas.openxmlformats.org/officeDocument/2006/relationships/image" Target="../media/image19.emf"/><Relationship Id="rId34" Type="http://schemas.openxmlformats.org/officeDocument/2006/relationships/customXml" Target="../ink/ink178.xml"/><Relationship Id="rId42" Type="http://schemas.openxmlformats.org/officeDocument/2006/relationships/customXml" Target="../ink/ink182.xml"/><Relationship Id="rId47" Type="http://schemas.openxmlformats.org/officeDocument/2006/relationships/image" Target="../media/image35.emf"/><Relationship Id="rId50" Type="http://schemas.openxmlformats.org/officeDocument/2006/relationships/customXml" Target="../ink/ink186.xml"/><Relationship Id="rId55" Type="http://schemas.openxmlformats.org/officeDocument/2006/relationships/image" Target="../media/image39.emf"/><Relationship Id="rId63" Type="http://schemas.openxmlformats.org/officeDocument/2006/relationships/image" Target="../media/image87.emf"/><Relationship Id="rId7" Type="http://schemas.openxmlformats.org/officeDocument/2006/relationships/image" Target="../media/image11.emf"/><Relationship Id="rId2" Type="http://schemas.openxmlformats.org/officeDocument/2006/relationships/customXml" Target="../ink/ink162.xml"/><Relationship Id="rId16" Type="http://schemas.openxmlformats.org/officeDocument/2006/relationships/customXml" Target="../ink/ink169.xml"/><Relationship Id="rId29" Type="http://schemas.openxmlformats.org/officeDocument/2006/relationships/image" Target="../media/image23.emf"/><Relationship Id="rId11" Type="http://schemas.openxmlformats.org/officeDocument/2006/relationships/image" Target="../media/image13.emf"/><Relationship Id="rId24" Type="http://schemas.openxmlformats.org/officeDocument/2006/relationships/customXml" Target="../ink/ink173.xml"/><Relationship Id="rId32" Type="http://schemas.openxmlformats.org/officeDocument/2006/relationships/customXml" Target="../ink/ink177.xml"/><Relationship Id="rId37" Type="http://schemas.openxmlformats.org/officeDocument/2006/relationships/image" Target="../media/image27.emf"/><Relationship Id="rId40" Type="http://schemas.openxmlformats.org/officeDocument/2006/relationships/customXml" Target="../ink/ink181.xml"/><Relationship Id="rId45" Type="http://schemas.openxmlformats.org/officeDocument/2006/relationships/image" Target="../media/image34.emf"/><Relationship Id="rId53" Type="http://schemas.openxmlformats.org/officeDocument/2006/relationships/image" Target="../media/image36.emf"/><Relationship Id="rId58" Type="http://schemas.openxmlformats.org/officeDocument/2006/relationships/customXml" Target="../ink/ink190.xml"/><Relationship Id="rId5" Type="http://schemas.openxmlformats.org/officeDocument/2006/relationships/image" Target="../media/image10.emf"/><Relationship Id="rId61" Type="http://schemas.openxmlformats.org/officeDocument/2006/relationships/image" Target="../media/image31.emf"/><Relationship Id="rId19" Type="http://schemas.openxmlformats.org/officeDocument/2006/relationships/image" Target="../media/image18.emf"/><Relationship Id="rId14" Type="http://schemas.openxmlformats.org/officeDocument/2006/relationships/customXml" Target="../ink/ink168.xml"/><Relationship Id="rId22" Type="http://schemas.openxmlformats.org/officeDocument/2006/relationships/customXml" Target="../ink/ink172.xml"/><Relationship Id="rId27" Type="http://schemas.openxmlformats.org/officeDocument/2006/relationships/image" Target="../media/image22.emf"/><Relationship Id="rId30" Type="http://schemas.openxmlformats.org/officeDocument/2006/relationships/customXml" Target="../ink/ink176.xml"/><Relationship Id="rId35" Type="http://schemas.openxmlformats.org/officeDocument/2006/relationships/image" Target="../media/image26.emf"/><Relationship Id="rId43" Type="http://schemas.openxmlformats.org/officeDocument/2006/relationships/image" Target="../media/image33.emf"/><Relationship Id="rId48" Type="http://schemas.openxmlformats.org/officeDocument/2006/relationships/customXml" Target="../ink/ink185.xml"/><Relationship Id="rId56" Type="http://schemas.openxmlformats.org/officeDocument/2006/relationships/customXml" Target="../ink/ink189.xml"/><Relationship Id="rId8" Type="http://schemas.openxmlformats.org/officeDocument/2006/relationships/customXml" Target="../ink/ink165.xml"/><Relationship Id="rId51" Type="http://schemas.openxmlformats.org/officeDocument/2006/relationships/image" Target="../media/image38.emf"/><Relationship Id="rId3" Type="http://schemas.openxmlformats.org/officeDocument/2006/relationships/image" Target="../media/image9.emf"/><Relationship Id="rId12" Type="http://schemas.openxmlformats.org/officeDocument/2006/relationships/customXml" Target="../ink/ink167.xml"/><Relationship Id="rId17" Type="http://schemas.openxmlformats.org/officeDocument/2006/relationships/image" Target="../media/image84.emf"/><Relationship Id="rId25" Type="http://schemas.openxmlformats.org/officeDocument/2006/relationships/image" Target="../media/image21.emf"/><Relationship Id="rId33" Type="http://schemas.openxmlformats.org/officeDocument/2006/relationships/image" Target="../media/image25.emf"/><Relationship Id="rId38" Type="http://schemas.openxmlformats.org/officeDocument/2006/relationships/customXml" Target="../ink/ink180.xml"/><Relationship Id="rId46" Type="http://schemas.openxmlformats.org/officeDocument/2006/relationships/customXml" Target="../ink/ink184.xml"/><Relationship Id="rId59" Type="http://schemas.openxmlformats.org/officeDocument/2006/relationships/image" Target="../media/image86.emf"/><Relationship Id="rId20" Type="http://schemas.openxmlformats.org/officeDocument/2006/relationships/customXml" Target="../ink/ink171.xml"/><Relationship Id="rId41" Type="http://schemas.openxmlformats.org/officeDocument/2006/relationships/image" Target="../media/image32.emf"/><Relationship Id="rId54" Type="http://schemas.openxmlformats.org/officeDocument/2006/relationships/customXml" Target="../ink/ink188.xml"/><Relationship Id="rId62" Type="http://schemas.openxmlformats.org/officeDocument/2006/relationships/customXml" Target="../ink/ink192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64.xml"/><Relationship Id="rId15" Type="http://schemas.openxmlformats.org/officeDocument/2006/relationships/image" Target="../media/image16.emf"/><Relationship Id="rId23" Type="http://schemas.openxmlformats.org/officeDocument/2006/relationships/image" Target="../media/image20.emf"/><Relationship Id="rId28" Type="http://schemas.openxmlformats.org/officeDocument/2006/relationships/customXml" Target="../ink/ink175.xml"/><Relationship Id="rId36" Type="http://schemas.openxmlformats.org/officeDocument/2006/relationships/customXml" Target="../ink/ink179.xml"/><Relationship Id="rId49" Type="http://schemas.openxmlformats.org/officeDocument/2006/relationships/image" Target="../media/image37.emf"/><Relationship Id="rId57" Type="http://schemas.openxmlformats.org/officeDocument/2006/relationships/image" Target="../media/image85.emf"/><Relationship Id="rId10" Type="http://schemas.openxmlformats.org/officeDocument/2006/relationships/customXml" Target="../ink/ink166.xml"/><Relationship Id="rId31" Type="http://schemas.openxmlformats.org/officeDocument/2006/relationships/image" Target="../media/image24.emf"/><Relationship Id="rId44" Type="http://schemas.openxmlformats.org/officeDocument/2006/relationships/customXml" Target="../ink/ink183.xml"/><Relationship Id="rId52" Type="http://schemas.openxmlformats.org/officeDocument/2006/relationships/customXml" Target="../ink/ink187.xml"/><Relationship Id="rId60" Type="http://schemas.openxmlformats.org/officeDocument/2006/relationships/customXml" Target="../ink/ink191.xml"/><Relationship Id="rId4" Type="http://schemas.openxmlformats.org/officeDocument/2006/relationships/customXml" Target="../ink/ink163.xml"/><Relationship Id="rId9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customXml" Target="../ink/ink19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9.emf"/><Relationship Id="rId4" Type="http://schemas.openxmlformats.org/officeDocument/2006/relationships/customXml" Target="../ink/ink19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customXml" Target="../ink/ink19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customXml" Target="../ink/ink19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0.xml"/><Relationship Id="rId13" Type="http://schemas.openxmlformats.org/officeDocument/2006/relationships/image" Target="../media/image97.emf"/><Relationship Id="rId3" Type="http://schemas.openxmlformats.org/officeDocument/2006/relationships/image" Target="../media/image92.emf"/><Relationship Id="rId7" Type="http://schemas.openxmlformats.org/officeDocument/2006/relationships/image" Target="../media/image94.emf"/><Relationship Id="rId12" Type="http://schemas.openxmlformats.org/officeDocument/2006/relationships/customXml" Target="../ink/ink202.xml"/><Relationship Id="rId2" Type="http://schemas.openxmlformats.org/officeDocument/2006/relationships/customXml" Target="../ink/ink197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99.xml"/><Relationship Id="rId11" Type="http://schemas.openxmlformats.org/officeDocument/2006/relationships/image" Target="../media/image96.emf"/><Relationship Id="rId5" Type="http://schemas.openxmlformats.org/officeDocument/2006/relationships/image" Target="../media/image93.emf"/><Relationship Id="rId15" Type="http://schemas.openxmlformats.org/officeDocument/2006/relationships/image" Target="../media/image98.emf"/><Relationship Id="rId10" Type="http://schemas.openxmlformats.org/officeDocument/2006/relationships/customXml" Target="../ink/ink201.xml"/><Relationship Id="rId4" Type="http://schemas.openxmlformats.org/officeDocument/2006/relationships/customXml" Target="../ink/ink198.xml"/><Relationship Id="rId9" Type="http://schemas.openxmlformats.org/officeDocument/2006/relationships/image" Target="../media/image95.emf"/><Relationship Id="rId14" Type="http://schemas.openxmlformats.org/officeDocument/2006/relationships/customXml" Target="../ink/ink203.xml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7.emf"/><Relationship Id="rId18" Type="http://schemas.openxmlformats.org/officeDocument/2006/relationships/customXml" Target="../ink/ink212.xml"/><Relationship Id="rId26" Type="http://schemas.openxmlformats.org/officeDocument/2006/relationships/customXml" Target="../ink/ink216.xml"/><Relationship Id="rId39" Type="http://schemas.openxmlformats.org/officeDocument/2006/relationships/image" Target="../media/image56.emf"/><Relationship Id="rId21" Type="http://schemas.openxmlformats.org/officeDocument/2006/relationships/image" Target="../media/image36.emf"/><Relationship Id="rId34" Type="http://schemas.openxmlformats.org/officeDocument/2006/relationships/customXml" Target="../ink/ink220.xml"/><Relationship Id="rId42" Type="http://schemas.openxmlformats.org/officeDocument/2006/relationships/customXml" Target="../ink/ink224.xml"/><Relationship Id="rId47" Type="http://schemas.openxmlformats.org/officeDocument/2006/relationships/image" Target="../media/image59.emf"/><Relationship Id="rId7" Type="http://schemas.openxmlformats.org/officeDocument/2006/relationships/image" Target="../media/image49.emf"/><Relationship Id="rId2" Type="http://schemas.openxmlformats.org/officeDocument/2006/relationships/customXml" Target="../ink/ink204.xml"/><Relationship Id="rId16" Type="http://schemas.openxmlformats.org/officeDocument/2006/relationships/customXml" Target="../ink/ink211.xml"/><Relationship Id="rId29" Type="http://schemas.openxmlformats.org/officeDocument/2006/relationships/image" Target="../media/image52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06.xml"/><Relationship Id="rId11" Type="http://schemas.openxmlformats.org/officeDocument/2006/relationships/image" Target="../media/image50.emf"/><Relationship Id="rId24" Type="http://schemas.openxmlformats.org/officeDocument/2006/relationships/customXml" Target="../ink/ink215.xml"/><Relationship Id="rId32" Type="http://schemas.openxmlformats.org/officeDocument/2006/relationships/customXml" Target="../ink/ink219.xml"/><Relationship Id="rId37" Type="http://schemas.openxmlformats.org/officeDocument/2006/relationships/image" Target="../media/image55.emf"/><Relationship Id="rId40" Type="http://schemas.openxmlformats.org/officeDocument/2006/relationships/customXml" Target="../ink/ink223.xml"/><Relationship Id="rId45" Type="http://schemas.openxmlformats.org/officeDocument/2006/relationships/image" Target="../media/image37.emf"/><Relationship Id="rId5" Type="http://schemas.openxmlformats.org/officeDocument/2006/relationships/image" Target="../media/image16.emf"/><Relationship Id="rId15" Type="http://schemas.openxmlformats.org/officeDocument/2006/relationships/image" Target="../media/image29.emf"/><Relationship Id="rId23" Type="http://schemas.openxmlformats.org/officeDocument/2006/relationships/image" Target="../media/image39.emf"/><Relationship Id="rId28" Type="http://schemas.openxmlformats.org/officeDocument/2006/relationships/customXml" Target="../ink/ink217.xml"/><Relationship Id="rId36" Type="http://schemas.openxmlformats.org/officeDocument/2006/relationships/customXml" Target="../ink/ink221.xml"/><Relationship Id="rId10" Type="http://schemas.openxmlformats.org/officeDocument/2006/relationships/customXml" Target="../ink/ink208.xml"/><Relationship Id="rId19" Type="http://schemas.openxmlformats.org/officeDocument/2006/relationships/image" Target="../media/image38.emf"/><Relationship Id="rId31" Type="http://schemas.openxmlformats.org/officeDocument/2006/relationships/image" Target="../media/image53.emf"/><Relationship Id="rId44" Type="http://schemas.openxmlformats.org/officeDocument/2006/relationships/customXml" Target="../ink/ink225.xml"/><Relationship Id="rId4" Type="http://schemas.openxmlformats.org/officeDocument/2006/relationships/customXml" Target="../ink/ink205.xml"/><Relationship Id="rId9" Type="http://schemas.openxmlformats.org/officeDocument/2006/relationships/image" Target="../media/image18.emf"/><Relationship Id="rId14" Type="http://schemas.openxmlformats.org/officeDocument/2006/relationships/customXml" Target="../ink/ink210.xml"/><Relationship Id="rId22" Type="http://schemas.openxmlformats.org/officeDocument/2006/relationships/customXml" Target="../ink/ink214.xml"/><Relationship Id="rId27" Type="http://schemas.openxmlformats.org/officeDocument/2006/relationships/image" Target="../media/image51.emf"/><Relationship Id="rId30" Type="http://schemas.openxmlformats.org/officeDocument/2006/relationships/customXml" Target="../ink/ink218.xml"/><Relationship Id="rId35" Type="http://schemas.openxmlformats.org/officeDocument/2006/relationships/image" Target="../media/image11.emf"/><Relationship Id="rId43" Type="http://schemas.openxmlformats.org/officeDocument/2006/relationships/image" Target="../media/image58.emf"/><Relationship Id="rId8" Type="http://schemas.openxmlformats.org/officeDocument/2006/relationships/customXml" Target="../ink/ink207.xml"/><Relationship Id="rId3" Type="http://schemas.openxmlformats.org/officeDocument/2006/relationships/image" Target="../media/image10.emf"/><Relationship Id="rId12" Type="http://schemas.openxmlformats.org/officeDocument/2006/relationships/customXml" Target="../ink/ink209.xml"/><Relationship Id="rId17" Type="http://schemas.openxmlformats.org/officeDocument/2006/relationships/image" Target="../media/image35.emf"/><Relationship Id="rId25" Type="http://schemas.openxmlformats.org/officeDocument/2006/relationships/image" Target="../media/image43.emf"/><Relationship Id="rId33" Type="http://schemas.openxmlformats.org/officeDocument/2006/relationships/image" Target="../media/image54.emf"/><Relationship Id="rId38" Type="http://schemas.openxmlformats.org/officeDocument/2006/relationships/customXml" Target="../ink/ink222.xml"/><Relationship Id="rId46" Type="http://schemas.openxmlformats.org/officeDocument/2006/relationships/customXml" Target="../ink/ink226.xml"/><Relationship Id="rId20" Type="http://schemas.openxmlformats.org/officeDocument/2006/relationships/customXml" Target="../ink/ink213.xml"/><Relationship Id="rId41" Type="http://schemas.openxmlformats.org/officeDocument/2006/relationships/image" Target="../media/image5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7" Type="http://schemas.openxmlformats.org/officeDocument/2006/relationships/image" Target="../media/image101.emf"/><Relationship Id="rId2" Type="http://schemas.openxmlformats.org/officeDocument/2006/relationships/customXml" Target="../ink/ink227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29.xml"/><Relationship Id="rId5" Type="http://schemas.openxmlformats.org/officeDocument/2006/relationships/image" Target="../media/image100.emf"/><Relationship Id="rId4" Type="http://schemas.openxmlformats.org/officeDocument/2006/relationships/customXml" Target="../ink/ink22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customXml" Target="../ink/ink23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customXml" Target="../ink/ink23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4.emf"/><Relationship Id="rId4" Type="http://schemas.openxmlformats.org/officeDocument/2006/relationships/customXml" Target="../ink/ink232.xml"/></Relationships>
</file>

<file path=ppt/slides/_rels/slide2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45.xml"/><Relationship Id="rId21" Type="http://schemas.openxmlformats.org/officeDocument/2006/relationships/image" Target="../media/image18.emf"/><Relationship Id="rId34" Type="http://schemas.openxmlformats.org/officeDocument/2006/relationships/customXml" Target="../ink/ink249.xml"/><Relationship Id="rId42" Type="http://schemas.openxmlformats.org/officeDocument/2006/relationships/customXml" Target="../ink/ink253.xml"/><Relationship Id="rId47" Type="http://schemas.openxmlformats.org/officeDocument/2006/relationships/image" Target="../media/image31.emf"/><Relationship Id="rId50" Type="http://schemas.openxmlformats.org/officeDocument/2006/relationships/customXml" Target="../ink/ink257.xml"/><Relationship Id="rId55" Type="http://schemas.openxmlformats.org/officeDocument/2006/relationships/image" Target="../media/image35.emf"/><Relationship Id="rId63" Type="http://schemas.openxmlformats.org/officeDocument/2006/relationships/image" Target="../media/image39.emf"/><Relationship Id="rId7" Type="http://schemas.openxmlformats.org/officeDocument/2006/relationships/image" Target="../media/image11.emf"/><Relationship Id="rId2" Type="http://schemas.openxmlformats.org/officeDocument/2006/relationships/customXml" Target="../ink/ink233.xml"/><Relationship Id="rId16" Type="http://schemas.openxmlformats.org/officeDocument/2006/relationships/customXml" Target="../ink/ink240.xml"/><Relationship Id="rId29" Type="http://schemas.openxmlformats.org/officeDocument/2006/relationships/image" Target="../media/image22.emf"/><Relationship Id="rId11" Type="http://schemas.openxmlformats.org/officeDocument/2006/relationships/image" Target="../media/image13.emf"/><Relationship Id="rId24" Type="http://schemas.openxmlformats.org/officeDocument/2006/relationships/customXml" Target="../ink/ink244.xml"/><Relationship Id="rId32" Type="http://schemas.openxmlformats.org/officeDocument/2006/relationships/customXml" Target="../ink/ink248.xml"/><Relationship Id="rId37" Type="http://schemas.openxmlformats.org/officeDocument/2006/relationships/image" Target="../media/image26.emf"/><Relationship Id="rId40" Type="http://schemas.openxmlformats.org/officeDocument/2006/relationships/customXml" Target="../ink/ink252.xml"/><Relationship Id="rId45" Type="http://schemas.openxmlformats.org/officeDocument/2006/relationships/image" Target="../media/image30.emf"/><Relationship Id="rId53" Type="http://schemas.openxmlformats.org/officeDocument/2006/relationships/image" Target="../media/image34.emf"/><Relationship Id="rId58" Type="http://schemas.openxmlformats.org/officeDocument/2006/relationships/customXml" Target="../ink/ink261.xml"/><Relationship Id="rId5" Type="http://schemas.openxmlformats.org/officeDocument/2006/relationships/image" Target="../media/image10.emf"/><Relationship Id="rId61" Type="http://schemas.openxmlformats.org/officeDocument/2006/relationships/image" Target="../media/image38.emf"/><Relationship Id="rId19" Type="http://schemas.openxmlformats.org/officeDocument/2006/relationships/image" Target="../media/image17.emf"/><Relationship Id="rId14" Type="http://schemas.openxmlformats.org/officeDocument/2006/relationships/customXml" Target="../ink/ink239.xml"/><Relationship Id="rId22" Type="http://schemas.openxmlformats.org/officeDocument/2006/relationships/customXml" Target="../ink/ink243.xml"/><Relationship Id="rId27" Type="http://schemas.openxmlformats.org/officeDocument/2006/relationships/image" Target="../media/image21.emf"/><Relationship Id="rId30" Type="http://schemas.openxmlformats.org/officeDocument/2006/relationships/customXml" Target="../ink/ink247.xml"/><Relationship Id="rId35" Type="http://schemas.openxmlformats.org/officeDocument/2006/relationships/image" Target="../media/image25.emf"/><Relationship Id="rId43" Type="http://schemas.openxmlformats.org/officeDocument/2006/relationships/image" Target="../media/image29.emf"/><Relationship Id="rId48" Type="http://schemas.openxmlformats.org/officeDocument/2006/relationships/customXml" Target="../ink/ink256.xml"/><Relationship Id="rId56" Type="http://schemas.openxmlformats.org/officeDocument/2006/relationships/customXml" Target="../ink/ink260.xml"/><Relationship Id="rId64" Type="http://schemas.openxmlformats.org/officeDocument/2006/relationships/customXml" Target="../ink/ink264.xml"/><Relationship Id="rId8" Type="http://schemas.openxmlformats.org/officeDocument/2006/relationships/customXml" Target="../ink/ink236.xml"/><Relationship Id="rId51" Type="http://schemas.openxmlformats.org/officeDocument/2006/relationships/image" Target="../media/image33.emf"/><Relationship Id="rId3" Type="http://schemas.openxmlformats.org/officeDocument/2006/relationships/image" Target="../media/image9.emf"/><Relationship Id="rId12" Type="http://schemas.openxmlformats.org/officeDocument/2006/relationships/customXml" Target="../ink/ink238.xml"/><Relationship Id="rId17" Type="http://schemas.openxmlformats.org/officeDocument/2006/relationships/image" Target="../media/image16.emf"/><Relationship Id="rId25" Type="http://schemas.openxmlformats.org/officeDocument/2006/relationships/image" Target="../media/image20.emf"/><Relationship Id="rId33" Type="http://schemas.openxmlformats.org/officeDocument/2006/relationships/image" Target="../media/image24.emf"/><Relationship Id="rId38" Type="http://schemas.openxmlformats.org/officeDocument/2006/relationships/customXml" Target="../ink/ink251.xml"/><Relationship Id="rId46" Type="http://schemas.openxmlformats.org/officeDocument/2006/relationships/customXml" Target="../ink/ink255.xml"/><Relationship Id="rId59" Type="http://schemas.openxmlformats.org/officeDocument/2006/relationships/image" Target="../media/image37.emf"/><Relationship Id="rId20" Type="http://schemas.openxmlformats.org/officeDocument/2006/relationships/customXml" Target="../ink/ink242.xml"/><Relationship Id="rId41" Type="http://schemas.openxmlformats.org/officeDocument/2006/relationships/image" Target="../media/image28.emf"/><Relationship Id="rId54" Type="http://schemas.openxmlformats.org/officeDocument/2006/relationships/customXml" Target="../ink/ink259.xml"/><Relationship Id="rId62" Type="http://schemas.openxmlformats.org/officeDocument/2006/relationships/customXml" Target="../ink/ink263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35.xml"/><Relationship Id="rId15" Type="http://schemas.openxmlformats.org/officeDocument/2006/relationships/image" Target="../media/image15.emf"/><Relationship Id="rId23" Type="http://schemas.openxmlformats.org/officeDocument/2006/relationships/image" Target="../media/image19.emf"/><Relationship Id="rId28" Type="http://schemas.openxmlformats.org/officeDocument/2006/relationships/customXml" Target="../ink/ink246.xml"/><Relationship Id="rId36" Type="http://schemas.openxmlformats.org/officeDocument/2006/relationships/customXml" Target="../ink/ink250.xml"/><Relationship Id="rId49" Type="http://schemas.openxmlformats.org/officeDocument/2006/relationships/image" Target="../media/image32.emf"/><Relationship Id="rId57" Type="http://schemas.openxmlformats.org/officeDocument/2006/relationships/image" Target="../media/image36.emf"/><Relationship Id="rId10" Type="http://schemas.openxmlformats.org/officeDocument/2006/relationships/customXml" Target="../ink/ink237.xml"/><Relationship Id="rId31" Type="http://schemas.openxmlformats.org/officeDocument/2006/relationships/image" Target="../media/image23.emf"/><Relationship Id="rId44" Type="http://schemas.openxmlformats.org/officeDocument/2006/relationships/customXml" Target="../ink/ink254.xml"/><Relationship Id="rId52" Type="http://schemas.openxmlformats.org/officeDocument/2006/relationships/customXml" Target="../ink/ink258.xml"/><Relationship Id="rId60" Type="http://schemas.openxmlformats.org/officeDocument/2006/relationships/customXml" Target="../ink/ink262.xml"/><Relationship Id="rId65" Type="http://schemas.openxmlformats.org/officeDocument/2006/relationships/image" Target="../media/image40.emf"/><Relationship Id="rId4" Type="http://schemas.openxmlformats.org/officeDocument/2006/relationships/customXml" Target="../ink/ink234.xml"/><Relationship Id="rId9" Type="http://schemas.openxmlformats.org/officeDocument/2006/relationships/image" Target="../media/image12.emf"/><Relationship Id="rId13" Type="http://schemas.openxmlformats.org/officeDocument/2006/relationships/image" Target="../media/image14.emf"/><Relationship Id="rId18" Type="http://schemas.openxmlformats.org/officeDocument/2006/relationships/customXml" Target="../ink/ink241.xml"/><Relationship Id="rId39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5.emf"/><Relationship Id="rId18" Type="http://schemas.openxmlformats.org/officeDocument/2006/relationships/customXml" Target="../ink/ink273.xml"/><Relationship Id="rId26" Type="http://schemas.openxmlformats.org/officeDocument/2006/relationships/customXml" Target="../ink/ink277.xml"/><Relationship Id="rId39" Type="http://schemas.openxmlformats.org/officeDocument/2006/relationships/image" Target="../media/image116.emf"/><Relationship Id="rId21" Type="http://schemas.openxmlformats.org/officeDocument/2006/relationships/image" Target="../media/image108.emf"/><Relationship Id="rId34" Type="http://schemas.openxmlformats.org/officeDocument/2006/relationships/customXml" Target="../ink/ink281.xml"/><Relationship Id="rId42" Type="http://schemas.openxmlformats.org/officeDocument/2006/relationships/customXml" Target="../ink/ink285.xml"/><Relationship Id="rId47" Type="http://schemas.openxmlformats.org/officeDocument/2006/relationships/image" Target="../media/image118.emf"/><Relationship Id="rId50" Type="http://schemas.openxmlformats.org/officeDocument/2006/relationships/customXml" Target="../ink/ink289.xml"/><Relationship Id="rId7" Type="http://schemas.openxmlformats.org/officeDocument/2006/relationships/image" Target="../media/image14.emf"/><Relationship Id="rId2" Type="http://schemas.openxmlformats.org/officeDocument/2006/relationships/customXml" Target="../ink/ink265.xml"/><Relationship Id="rId16" Type="http://schemas.openxmlformats.org/officeDocument/2006/relationships/customXml" Target="../ink/ink272.xml"/><Relationship Id="rId29" Type="http://schemas.openxmlformats.org/officeDocument/2006/relationships/image" Target="../media/image112.emf"/><Relationship Id="rId11" Type="http://schemas.openxmlformats.org/officeDocument/2006/relationships/image" Target="../media/image105.emf"/><Relationship Id="rId24" Type="http://schemas.openxmlformats.org/officeDocument/2006/relationships/customXml" Target="../ink/ink276.xml"/><Relationship Id="rId32" Type="http://schemas.openxmlformats.org/officeDocument/2006/relationships/customXml" Target="../ink/ink280.xml"/><Relationship Id="rId37" Type="http://schemas.openxmlformats.org/officeDocument/2006/relationships/image" Target="../media/image115.emf"/><Relationship Id="rId40" Type="http://schemas.openxmlformats.org/officeDocument/2006/relationships/customXml" Target="../ink/ink284.xml"/><Relationship Id="rId45" Type="http://schemas.openxmlformats.org/officeDocument/2006/relationships/image" Target="../media/image37.emf"/><Relationship Id="rId5" Type="http://schemas.openxmlformats.org/officeDocument/2006/relationships/image" Target="../media/image11.emf"/><Relationship Id="rId15" Type="http://schemas.openxmlformats.org/officeDocument/2006/relationships/image" Target="../media/image27.emf"/><Relationship Id="rId23" Type="http://schemas.openxmlformats.org/officeDocument/2006/relationships/image" Target="../media/image109.emf"/><Relationship Id="rId28" Type="http://schemas.openxmlformats.org/officeDocument/2006/relationships/customXml" Target="../ink/ink278.xml"/><Relationship Id="rId36" Type="http://schemas.openxmlformats.org/officeDocument/2006/relationships/customXml" Target="../ink/ink282.xml"/><Relationship Id="rId49" Type="http://schemas.openxmlformats.org/officeDocument/2006/relationships/image" Target="../media/image38.emf"/><Relationship Id="rId10" Type="http://schemas.openxmlformats.org/officeDocument/2006/relationships/customXml" Target="../ink/ink269.xml"/><Relationship Id="rId19" Type="http://schemas.openxmlformats.org/officeDocument/2006/relationships/image" Target="../media/image107.emf"/><Relationship Id="rId31" Type="http://schemas.openxmlformats.org/officeDocument/2006/relationships/image" Target="../media/image113.emf"/><Relationship Id="rId44" Type="http://schemas.openxmlformats.org/officeDocument/2006/relationships/customXml" Target="../ink/ink286.xml"/><Relationship Id="rId4" Type="http://schemas.openxmlformats.org/officeDocument/2006/relationships/customXml" Target="../ink/ink266.xml"/><Relationship Id="rId9" Type="http://schemas.openxmlformats.org/officeDocument/2006/relationships/image" Target="../media/image29.emf"/><Relationship Id="rId14" Type="http://schemas.openxmlformats.org/officeDocument/2006/relationships/customXml" Target="../ink/ink271.xml"/><Relationship Id="rId22" Type="http://schemas.openxmlformats.org/officeDocument/2006/relationships/customXml" Target="../ink/ink275.xml"/><Relationship Id="rId27" Type="http://schemas.openxmlformats.org/officeDocument/2006/relationships/image" Target="../media/image111.emf"/><Relationship Id="rId30" Type="http://schemas.openxmlformats.org/officeDocument/2006/relationships/customXml" Target="../ink/ink279.xml"/><Relationship Id="rId35" Type="http://schemas.openxmlformats.org/officeDocument/2006/relationships/image" Target="../media/image114.emf"/><Relationship Id="rId43" Type="http://schemas.openxmlformats.org/officeDocument/2006/relationships/image" Target="../media/image39.emf"/><Relationship Id="rId48" Type="http://schemas.openxmlformats.org/officeDocument/2006/relationships/customXml" Target="../ink/ink288.xml"/><Relationship Id="rId8" Type="http://schemas.openxmlformats.org/officeDocument/2006/relationships/customXml" Target="../ink/ink268.xml"/><Relationship Id="rId51" Type="http://schemas.openxmlformats.org/officeDocument/2006/relationships/image" Target="../media/image16.emf"/><Relationship Id="rId3" Type="http://schemas.openxmlformats.org/officeDocument/2006/relationships/image" Target="../media/image10.emf"/><Relationship Id="rId12" Type="http://schemas.openxmlformats.org/officeDocument/2006/relationships/customXml" Target="../ink/ink270.xml"/><Relationship Id="rId17" Type="http://schemas.openxmlformats.org/officeDocument/2006/relationships/image" Target="../media/image106.emf"/><Relationship Id="rId25" Type="http://schemas.openxmlformats.org/officeDocument/2006/relationships/image" Target="../media/image110.emf"/><Relationship Id="rId33" Type="http://schemas.openxmlformats.org/officeDocument/2006/relationships/image" Target="../media/image57.emf"/><Relationship Id="rId38" Type="http://schemas.openxmlformats.org/officeDocument/2006/relationships/customXml" Target="../ink/ink283.xml"/><Relationship Id="rId46" Type="http://schemas.openxmlformats.org/officeDocument/2006/relationships/customXml" Target="../ink/ink287.xml"/><Relationship Id="rId20" Type="http://schemas.openxmlformats.org/officeDocument/2006/relationships/customXml" Target="../ink/ink274.xml"/><Relationship Id="rId41" Type="http://schemas.openxmlformats.org/officeDocument/2006/relationships/image" Target="../media/image117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67.xml"/></Relationships>
</file>

<file path=ppt/slides/_rels/slide2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02.xml"/><Relationship Id="rId21" Type="http://schemas.openxmlformats.org/officeDocument/2006/relationships/image" Target="../media/image123.emf"/><Relationship Id="rId42" Type="http://schemas.openxmlformats.org/officeDocument/2006/relationships/customXml" Target="../ink/ink310.xml"/><Relationship Id="rId47" Type="http://schemas.openxmlformats.org/officeDocument/2006/relationships/image" Target="../media/image129.emf"/><Relationship Id="rId63" Type="http://schemas.openxmlformats.org/officeDocument/2006/relationships/image" Target="../media/image134.emf"/><Relationship Id="rId68" Type="http://schemas.openxmlformats.org/officeDocument/2006/relationships/customXml" Target="../ink/ink323.xml"/><Relationship Id="rId7" Type="http://schemas.openxmlformats.org/officeDocument/2006/relationships/image" Target="../media/image14.emf"/><Relationship Id="rId2" Type="http://schemas.openxmlformats.org/officeDocument/2006/relationships/customXml" Target="../ink/ink290.xml"/><Relationship Id="rId16" Type="http://schemas.openxmlformats.org/officeDocument/2006/relationships/customXml" Target="../ink/ink297.xml"/><Relationship Id="rId29" Type="http://schemas.openxmlformats.org/officeDocument/2006/relationships/image" Target="../media/image38.emf"/><Relationship Id="rId11" Type="http://schemas.openxmlformats.org/officeDocument/2006/relationships/image" Target="../media/image120.emf"/><Relationship Id="rId24" Type="http://schemas.openxmlformats.org/officeDocument/2006/relationships/customXml" Target="../ink/ink301.xml"/><Relationship Id="rId32" Type="http://schemas.openxmlformats.org/officeDocument/2006/relationships/customXml" Target="../ink/ink305.xml"/><Relationship Id="rId37" Type="http://schemas.openxmlformats.org/officeDocument/2006/relationships/image" Target="../media/image126.emf"/><Relationship Id="rId40" Type="http://schemas.openxmlformats.org/officeDocument/2006/relationships/customXml" Target="../ink/ink309.xml"/><Relationship Id="rId45" Type="http://schemas.openxmlformats.org/officeDocument/2006/relationships/image" Target="../media/image128.emf"/><Relationship Id="rId53" Type="http://schemas.openxmlformats.org/officeDocument/2006/relationships/image" Target="../media/image131.emf"/><Relationship Id="rId58" Type="http://schemas.openxmlformats.org/officeDocument/2006/relationships/customXml" Target="../ink/ink318.xml"/><Relationship Id="rId66" Type="http://schemas.openxmlformats.org/officeDocument/2006/relationships/customXml" Target="../ink/ink322.xml"/><Relationship Id="rId5" Type="http://schemas.openxmlformats.org/officeDocument/2006/relationships/image" Target="../media/image12.emf"/><Relationship Id="rId61" Type="http://schemas.openxmlformats.org/officeDocument/2006/relationships/image" Target="../media/image39.emf"/><Relationship Id="rId19" Type="http://schemas.openxmlformats.org/officeDocument/2006/relationships/image" Target="../media/image122.emf"/><Relationship Id="rId14" Type="http://schemas.openxmlformats.org/officeDocument/2006/relationships/customXml" Target="../ink/ink296.xml"/><Relationship Id="rId22" Type="http://schemas.openxmlformats.org/officeDocument/2006/relationships/customXml" Target="../ink/ink300.xml"/><Relationship Id="rId27" Type="http://schemas.openxmlformats.org/officeDocument/2006/relationships/image" Target="../media/image36.emf"/><Relationship Id="rId30" Type="http://schemas.openxmlformats.org/officeDocument/2006/relationships/customXml" Target="../ink/ink304.xml"/><Relationship Id="rId35" Type="http://schemas.openxmlformats.org/officeDocument/2006/relationships/image" Target="../media/image11.emf"/><Relationship Id="rId43" Type="http://schemas.openxmlformats.org/officeDocument/2006/relationships/image" Target="../media/image127.emf"/><Relationship Id="rId48" Type="http://schemas.openxmlformats.org/officeDocument/2006/relationships/customXml" Target="../ink/ink313.xml"/><Relationship Id="rId56" Type="http://schemas.openxmlformats.org/officeDocument/2006/relationships/customXml" Target="../ink/ink317.xml"/><Relationship Id="rId64" Type="http://schemas.openxmlformats.org/officeDocument/2006/relationships/customXml" Target="../ink/ink321.xml"/><Relationship Id="rId69" Type="http://schemas.openxmlformats.org/officeDocument/2006/relationships/image" Target="../media/image136.emf"/><Relationship Id="rId8" Type="http://schemas.openxmlformats.org/officeDocument/2006/relationships/customXml" Target="../ink/ink293.xml"/><Relationship Id="rId51" Type="http://schemas.openxmlformats.org/officeDocument/2006/relationships/image" Target="../media/image15.emf"/><Relationship Id="rId3" Type="http://schemas.openxmlformats.org/officeDocument/2006/relationships/image" Target="../media/image10.emf"/><Relationship Id="rId12" Type="http://schemas.openxmlformats.org/officeDocument/2006/relationships/customXml" Target="../ink/ink295.xml"/><Relationship Id="rId17" Type="http://schemas.openxmlformats.org/officeDocument/2006/relationships/image" Target="../media/image29.emf"/><Relationship Id="rId25" Type="http://schemas.openxmlformats.org/officeDocument/2006/relationships/image" Target="../media/image35.emf"/><Relationship Id="rId33" Type="http://schemas.openxmlformats.org/officeDocument/2006/relationships/image" Target="../media/image125.emf"/><Relationship Id="rId38" Type="http://schemas.openxmlformats.org/officeDocument/2006/relationships/customXml" Target="../ink/ink308.xml"/><Relationship Id="rId46" Type="http://schemas.openxmlformats.org/officeDocument/2006/relationships/customXml" Target="../ink/ink312.xml"/><Relationship Id="rId59" Type="http://schemas.openxmlformats.org/officeDocument/2006/relationships/image" Target="../media/image133.emf"/><Relationship Id="rId67" Type="http://schemas.openxmlformats.org/officeDocument/2006/relationships/image" Target="../media/image135.emf"/><Relationship Id="rId20" Type="http://schemas.openxmlformats.org/officeDocument/2006/relationships/customXml" Target="../ink/ink299.xml"/><Relationship Id="rId41" Type="http://schemas.openxmlformats.org/officeDocument/2006/relationships/image" Target="../media/image26.emf"/><Relationship Id="rId54" Type="http://schemas.openxmlformats.org/officeDocument/2006/relationships/customXml" Target="../ink/ink316.xml"/><Relationship Id="rId62" Type="http://schemas.openxmlformats.org/officeDocument/2006/relationships/customXml" Target="../ink/ink320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92.xml"/><Relationship Id="rId15" Type="http://schemas.openxmlformats.org/officeDocument/2006/relationships/image" Target="../media/image121.emf"/><Relationship Id="rId23" Type="http://schemas.openxmlformats.org/officeDocument/2006/relationships/image" Target="../media/image124.emf"/><Relationship Id="rId28" Type="http://schemas.openxmlformats.org/officeDocument/2006/relationships/customXml" Target="../ink/ink303.xml"/><Relationship Id="rId36" Type="http://schemas.openxmlformats.org/officeDocument/2006/relationships/customXml" Target="../ink/ink307.xml"/><Relationship Id="rId49" Type="http://schemas.openxmlformats.org/officeDocument/2006/relationships/image" Target="../media/image130.emf"/><Relationship Id="rId57" Type="http://schemas.openxmlformats.org/officeDocument/2006/relationships/image" Target="../media/image132.emf"/><Relationship Id="rId10" Type="http://schemas.openxmlformats.org/officeDocument/2006/relationships/customXml" Target="../ink/ink294.xml"/><Relationship Id="rId31" Type="http://schemas.openxmlformats.org/officeDocument/2006/relationships/image" Target="../media/image40.emf"/><Relationship Id="rId44" Type="http://schemas.openxmlformats.org/officeDocument/2006/relationships/customXml" Target="../ink/ink311.xml"/><Relationship Id="rId52" Type="http://schemas.openxmlformats.org/officeDocument/2006/relationships/customXml" Target="../ink/ink315.xml"/><Relationship Id="rId60" Type="http://schemas.openxmlformats.org/officeDocument/2006/relationships/customXml" Target="../ink/ink319.xml"/><Relationship Id="rId65" Type="http://schemas.openxmlformats.org/officeDocument/2006/relationships/image" Target="../media/image30.emf"/><Relationship Id="rId4" Type="http://schemas.openxmlformats.org/officeDocument/2006/relationships/customXml" Target="../ink/ink291.xml"/><Relationship Id="rId9" Type="http://schemas.openxmlformats.org/officeDocument/2006/relationships/image" Target="../media/image119.emf"/><Relationship Id="rId13" Type="http://schemas.openxmlformats.org/officeDocument/2006/relationships/image" Target="../media/image27.emf"/><Relationship Id="rId18" Type="http://schemas.openxmlformats.org/officeDocument/2006/relationships/customXml" Target="../ink/ink298.xml"/><Relationship Id="rId39" Type="http://schemas.openxmlformats.org/officeDocument/2006/relationships/image" Target="../media/image19.emf"/><Relationship Id="rId34" Type="http://schemas.openxmlformats.org/officeDocument/2006/relationships/customXml" Target="../ink/ink306.xml"/><Relationship Id="rId50" Type="http://schemas.openxmlformats.org/officeDocument/2006/relationships/customXml" Target="../ink/ink314.xml"/><Relationship Id="rId55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36.xml"/><Relationship Id="rId21" Type="http://schemas.openxmlformats.org/officeDocument/2006/relationships/image" Target="../media/image11.emf"/><Relationship Id="rId42" Type="http://schemas.openxmlformats.org/officeDocument/2006/relationships/customXml" Target="../ink/ink344.xml"/><Relationship Id="rId47" Type="http://schemas.openxmlformats.org/officeDocument/2006/relationships/image" Target="../media/image151.emf"/><Relationship Id="rId63" Type="http://schemas.openxmlformats.org/officeDocument/2006/relationships/image" Target="../media/image38.emf"/><Relationship Id="rId68" Type="http://schemas.openxmlformats.org/officeDocument/2006/relationships/customXml" Target="../ink/ink357.xml"/><Relationship Id="rId84" Type="http://schemas.openxmlformats.org/officeDocument/2006/relationships/customXml" Target="../ink/ink365.xml"/><Relationship Id="rId89" Type="http://schemas.openxmlformats.org/officeDocument/2006/relationships/image" Target="../media/image165.emf"/><Relationship Id="rId16" Type="http://schemas.openxmlformats.org/officeDocument/2006/relationships/customXml" Target="../ink/ink331.xml"/><Relationship Id="rId11" Type="http://schemas.openxmlformats.org/officeDocument/2006/relationships/image" Target="../media/image39.emf"/><Relationship Id="rId32" Type="http://schemas.openxmlformats.org/officeDocument/2006/relationships/customXml" Target="../ink/ink339.xml"/><Relationship Id="rId37" Type="http://schemas.openxmlformats.org/officeDocument/2006/relationships/image" Target="../media/image146.emf"/><Relationship Id="rId53" Type="http://schemas.openxmlformats.org/officeDocument/2006/relationships/image" Target="../media/image153.emf"/><Relationship Id="rId58" Type="http://schemas.openxmlformats.org/officeDocument/2006/relationships/customXml" Target="../ink/ink352.xml"/><Relationship Id="rId74" Type="http://schemas.openxmlformats.org/officeDocument/2006/relationships/customXml" Target="../ink/ink360.xml"/><Relationship Id="rId79" Type="http://schemas.openxmlformats.org/officeDocument/2006/relationships/image" Target="../media/image162.emf"/><Relationship Id="rId5" Type="http://schemas.openxmlformats.org/officeDocument/2006/relationships/image" Target="../media/image108.emf"/><Relationship Id="rId14" Type="http://schemas.openxmlformats.org/officeDocument/2006/relationships/customXml" Target="../ink/ink330.xml"/><Relationship Id="rId22" Type="http://schemas.openxmlformats.org/officeDocument/2006/relationships/customXml" Target="../ink/ink334.xml"/><Relationship Id="rId27" Type="http://schemas.openxmlformats.org/officeDocument/2006/relationships/image" Target="../media/image143.emf"/><Relationship Id="rId30" Type="http://schemas.openxmlformats.org/officeDocument/2006/relationships/customXml" Target="../ink/ink338.xml"/><Relationship Id="rId35" Type="http://schemas.openxmlformats.org/officeDocument/2006/relationships/image" Target="../media/image145.emf"/><Relationship Id="rId43" Type="http://schemas.openxmlformats.org/officeDocument/2006/relationships/image" Target="../media/image149.emf"/><Relationship Id="rId48" Type="http://schemas.openxmlformats.org/officeDocument/2006/relationships/customXml" Target="../ink/ink347.xml"/><Relationship Id="rId56" Type="http://schemas.openxmlformats.org/officeDocument/2006/relationships/customXml" Target="../ink/ink351.xml"/><Relationship Id="rId64" Type="http://schemas.openxmlformats.org/officeDocument/2006/relationships/customXml" Target="../ink/ink355.xml"/><Relationship Id="rId69" Type="http://schemas.openxmlformats.org/officeDocument/2006/relationships/image" Target="../media/image157.emf"/><Relationship Id="rId77" Type="http://schemas.openxmlformats.org/officeDocument/2006/relationships/image" Target="../media/image161.emf"/><Relationship Id="rId8" Type="http://schemas.openxmlformats.org/officeDocument/2006/relationships/customXml" Target="../ink/ink327.xml"/><Relationship Id="rId51" Type="http://schemas.openxmlformats.org/officeDocument/2006/relationships/image" Target="../media/image152.emf"/><Relationship Id="rId72" Type="http://schemas.openxmlformats.org/officeDocument/2006/relationships/customXml" Target="../ink/ink359.xml"/><Relationship Id="rId80" Type="http://schemas.openxmlformats.org/officeDocument/2006/relationships/customXml" Target="../ink/ink363.xml"/><Relationship Id="rId85" Type="http://schemas.openxmlformats.org/officeDocument/2006/relationships/image" Target="../media/image26.emf"/><Relationship Id="rId3" Type="http://schemas.openxmlformats.org/officeDocument/2006/relationships/image" Target="../media/image57.emf"/><Relationship Id="rId12" Type="http://schemas.openxmlformats.org/officeDocument/2006/relationships/customXml" Target="../ink/ink329.xml"/><Relationship Id="rId17" Type="http://schemas.openxmlformats.org/officeDocument/2006/relationships/image" Target="../media/image140.emf"/><Relationship Id="rId25" Type="http://schemas.openxmlformats.org/officeDocument/2006/relationships/image" Target="../media/image10.emf"/><Relationship Id="rId33" Type="http://schemas.openxmlformats.org/officeDocument/2006/relationships/image" Target="../media/image132.emf"/><Relationship Id="rId38" Type="http://schemas.openxmlformats.org/officeDocument/2006/relationships/customXml" Target="../ink/ink342.xml"/><Relationship Id="rId46" Type="http://schemas.openxmlformats.org/officeDocument/2006/relationships/customXml" Target="../ink/ink346.xml"/><Relationship Id="rId59" Type="http://schemas.openxmlformats.org/officeDocument/2006/relationships/image" Target="../media/image156.emf"/><Relationship Id="rId67" Type="http://schemas.openxmlformats.org/officeDocument/2006/relationships/image" Target="../media/image19.emf"/><Relationship Id="rId20" Type="http://schemas.openxmlformats.org/officeDocument/2006/relationships/customXml" Target="../ink/ink333.xml"/><Relationship Id="rId41" Type="http://schemas.openxmlformats.org/officeDocument/2006/relationships/image" Target="../media/image148.emf"/><Relationship Id="rId54" Type="http://schemas.openxmlformats.org/officeDocument/2006/relationships/customXml" Target="../ink/ink350.xml"/><Relationship Id="rId62" Type="http://schemas.openxmlformats.org/officeDocument/2006/relationships/customXml" Target="../ink/ink354.xml"/><Relationship Id="rId70" Type="http://schemas.openxmlformats.org/officeDocument/2006/relationships/customXml" Target="../ink/ink358.xml"/><Relationship Id="rId75" Type="http://schemas.openxmlformats.org/officeDocument/2006/relationships/image" Target="../media/image160.emf"/><Relationship Id="rId83" Type="http://schemas.openxmlformats.org/officeDocument/2006/relationships/image" Target="../media/image163.emf"/><Relationship Id="rId88" Type="http://schemas.openxmlformats.org/officeDocument/2006/relationships/customXml" Target="../ink/ink367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26.xml"/><Relationship Id="rId15" Type="http://schemas.openxmlformats.org/officeDocument/2006/relationships/image" Target="../media/image139.emf"/><Relationship Id="rId23" Type="http://schemas.openxmlformats.org/officeDocument/2006/relationships/image" Target="../media/image142.emf"/><Relationship Id="rId28" Type="http://schemas.openxmlformats.org/officeDocument/2006/relationships/customXml" Target="../ink/ink337.xml"/><Relationship Id="rId36" Type="http://schemas.openxmlformats.org/officeDocument/2006/relationships/customXml" Target="../ink/ink341.xml"/><Relationship Id="rId49" Type="http://schemas.openxmlformats.org/officeDocument/2006/relationships/image" Target="../media/image133.emf"/><Relationship Id="rId57" Type="http://schemas.openxmlformats.org/officeDocument/2006/relationships/image" Target="../media/image155.emf"/><Relationship Id="rId10" Type="http://schemas.openxmlformats.org/officeDocument/2006/relationships/customXml" Target="../ink/ink328.xml"/><Relationship Id="rId31" Type="http://schemas.openxmlformats.org/officeDocument/2006/relationships/image" Target="../media/image32.emf"/><Relationship Id="rId44" Type="http://schemas.openxmlformats.org/officeDocument/2006/relationships/customXml" Target="../ink/ink345.xml"/><Relationship Id="rId52" Type="http://schemas.openxmlformats.org/officeDocument/2006/relationships/customXml" Target="../ink/ink349.xml"/><Relationship Id="rId60" Type="http://schemas.openxmlformats.org/officeDocument/2006/relationships/customXml" Target="../ink/ink353.xml"/><Relationship Id="rId65" Type="http://schemas.openxmlformats.org/officeDocument/2006/relationships/image" Target="../media/image27.emf"/><Relationship Id="rId73" Type="http://schemas.openxmlformats.org/officeDocument/2006/relationships/image" Target="../media/image159.emf"/><Relationship Id="rId78" Type="http://schemas.openxmlformats.org/officeDocument/2006/relationships/customXml" Target="../ink/ink362.xml"/><Relationship Id="rId81" Type="http://schemas.openxmlformats.org/officeDocument/2006/relationships/image" Target="../media/image24.emf"/><Relationship Id="rId86" Type="http://schemas.openxmlformats.org/officeDocument/2006/relationships/customXml" Target="../ink/ink366.xml"/><Relationship Id="rId4" Type="http://schemas.openxmlformats.org/officeDocument/2006/relationships/customXml" Target="../ink/ink325.xml"/><Relationship Id="rId9" Type="http://schemas.openxmlformats.org/officeDocument/2006/relationships/image" Target="../media/image138.emf"/><Relationship Id="rId13" Type="http://schemas.openxmlformats.org/officeDocument/2006/relationships/image" Target="../media/image15.emf"/><Relationship Id="rId18" Type="http://schemas.openxmlformats.org/officeDocument/2006/relationships/customXml" Target="../ink/ink332.xml"/><Relationship Id="rId39" Type="http://schemas.openxmlformats.org/officeDocument/2006/relationships/image" Target="../media/image147.emf"/><Relationship Id="rId34" Type="http://schemas.openxmlformats.org/officeDocument/2006/relationships/customXml" Target="../ink/ink340.xml"/><Relationship Id="rId50" Type="http://schemas.openxmlformats.org/officeDocument/2006/relationships/customXml" Target="../ink/ink348.xml"/><Relationship Id="rId55" Type="http://schemas.openxmlformats.org/officeDocument/2006/relationships/image" Target="../media/image154.emf"/><Relationship Id="rId76" Type="http://schemas.openxmlformats.org/officeDocument/2006/relationships/customXml" Target="../ink/ink361.xml"/><Relationship Id="rId7" Type="http://schemas.openxmlformats.org/officeDocument/2006/relationships/image" Target="../media/image137.emf"/><Relationship Id="rId71" Type="http://schemas.openxmlformats.org/officeDocument/2006/relationships/image" Target="../media/image158.emf"/><Relationship Id="rId2" Type="http://schemas.openxmlformats.org/officeDocument/2006/relationships/customXml" Target="../ink/ink324.xml"/><Relationship Id="rId29" Type="http://schemas.openxmlformats.org/officeDocument/2006/relationships/image" Target="../media/image144.emf"/><Relationship Id="rId24" Type="http://schemas.openxmlformats.org/officeDocument/2006/relationships/customXml" Target="../ink/ink335.xml"/><Relationship Id="rId40" Type="http://schemas.openxmlformats.org/officeDocument/2006/relationships/customXml" Target="../ink/ink343.xml"/><Relationship Id="rId45" Type="http://schemas.openxmlformats.org/officeDocument/2006/relationships/image" Target="../media/image150.emf"/><Relationship Id="rId66" Type="http://schemas.openxmlformats.org/officeDocument/2006/relationships/customXml" Target="../ink/ink356.xml"/><Relationship Id="rId87" Type="http://schemas.openxmlformats.org/officeDocument/2006/relationships/image" Target="../media/image164.emf"/><Relationship Id="rId61" Type="http://schemas.openxmlformats.org/officeDocument/2006/relationships/image" Target="../media/image16.emf"/><Relationship Id="rId82" Type="http://schemas.openxmlformats.org/officeDocument/2006/relationships/customXml" Target="../ink/ink364.xml"/><Relationship Id="rId19" Type="http://schemas.openxmlformats.org/officeDocument/2006/relationships/image" Target="../media/image141.emf"/></Relationships>
</file>

<file path=ppt/slides/_rels/slide2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80.xml"/><Relationship Id="rId21" Type="http://schemas.openxmlformats.org/officeDocument/2006/relationships/image" Target="../media/image32.emf"/><Relationship Id="rId42" Type="http://schemas.openxmlformats.org/officeDocument/2006/relationships/customXml" Target="../ink/ink388.xml"/><Relationship Id="rId47" Type="http://schemas.openxmlformats.org/officeDocument/2006/relationships/image" Target="../media/image26.emf"/><Relationship Id="rId63" Type="http://schemas.openxmlformats.org/officeDocument/2006/relationships/image" Target="../media/image179.emf"/><Relationship Id="rId68" Type="http://schemas.openxmlformats.org/officeDocument/2006/relationships/customXml" Target="../ink/ink401.xml"/><Relationship Id="rId2" Type="http://schemas.openxmlformats.org/officeDocument/2006/relationships/customXml" Target="../ink/ink368.xml"/><Relationship Id="rId16" Type="http://schemas.openxmlformats.org/officeDocument/2006/relationships/customXml" Target="../ink/ink375.xml"/><Relationship Id="rId29" Type="http://schemas.openxmlformats.org/officeDocument/2006/relationships/image" Target="../media/image171.emf"/><Relationship Id="rId11" Type="http://schemas.openxmlformats.org/officeDocument/2006/relationships/image" Target="../media/image166.emf"/><Relationship Id="rId24" Type="http://schemas.openxmlformats.org/officeDocument/2006/relationships/customXml" Target="../ink/ink379.xml"/><Relationship Id="rId32" Type="http://schemas.openxmlformats.org/officeDocument/2006/relationships/customXml" Target="../ink/ink383.xml"/><Relationship Id="rId37" Type="http://schemas.openxmlformats.org/officeDocument/2006/relationships/image" Target="../media/image174.emf"/><Relationship Id="rId40" Type="http://schemas.openxmlformats.org/officeDocument/2006/relationships/customXml" Target="../ink/ink387.xml"/><Relationship Id="rId45" Type="http://schemas.openxmlformats.org/officeDocument/2006/relationships/image" Target="../media/image177.emf"/><Relationship Id="rId53" Type="http://schemas.openxmlformats.org/officeDocument/2006/relationships/image" Target="../media/image146.emf"/><Relationship Id="rId58" Type="http://schemas.openxmlformats.org/officeDocument/2006/relationships/customXml" Target="../ink/ink396.xml"/><Relationship Id="rId66" Type="http://schemas.openxmlformats.org/officeDocument/2006/relationships/customXml" Target="../ink/ink400.xml"/><Relationship Id="rId5" Type="http://schemas.openxmlformats.org/officeDocument/2006/relationships/image" Target="../media/image108.emf"/><Relationship Id="rId61" Type="http://schemas.openxmlformats.org/officeDocument/2006/relationships/image" Target="../media/image14.emf"/><Relationship Id="rId19" Type="http://schemas.openxmlformats.org/officeDocument/2006/relationships/image" Target="../media/image167.emf"/><Relationship Id="rId14" Type="http://schemas.openxmlformats.org/officeDocument/2006/relationships/customXml" Target="../ink/ink374.xml"/><Relationship Id="rId22" Type="http://schemas.openxmlformats.org/officeDocument/2006/relationships/customXml" Target="../ink/ink378.xml"/><Relationship Id="rId27" Type="http://schemas.openxmlformats.org/officeDocument/2006/relationships/image" Target="../media/image170.emf"/><Relationship Id="rId30" Type="http://schemas.openxmlformats.org/officeDocument/2006/relationships/customXml" Target="../ink/ink382.xml"/><Relationship Id="rId35" Type="http://schemas.openxmlformats.org/officeDocument/2006/relationships/image" Target="../media/image173.emf"/><Relationship Id="rId43" Type="http://schemas.openxmlformats.org/officeDocument/2006/relationships/image" Target="../media/image176.emf"/><Relationship Id="rId48" Type="http://schemas.openxmlformats.org/officeDocument/2006/relationships/customXml" Target="../ink/ink391.xml"/><Relationship Id="rId56" Type="http://schemas.openxmlformats.org/officeDocument/2006/relationships/customXml" Target="../ink/ink395.xml"/><Relationship Id="rId64" Type="http://schemas.openxmlformats.org/officeDocument/2006/relationships/customXml" Target="../ink/ink399.xml"/><Relationship Id="rId69" Type="http://schemas.openxmlformats.org/officeDocument/2006/relationships/image" Target="../media/image38.emf"/><Relationship Id="rId8" Type="http://schemas.openxmlformats.org/officeDocument/2006/relationships/customXml" Target="../ink/ink371.xml"/><Relationship Id="rId51" Type="http://schemas.openxmlformats.org/officeDocument/2006/relationships/image" Target="../media/image27.emf"/><Relationship Id="rId72" Type="http://schemas.openxmlformats.org/officeDocument/2006/relationships/customXml" Target="../ink/ink403.xml"/><Relationship Id="rId3" Type="http://schemas.openxmlformats.org/officeDocument/2006/relationships/image" Target="../media/image57.emf"/><Relationship Id="rId12" Type="http://schemas.openxmlformats.org/officeDocument/2006/relationships/customXml" Target="../ink/ink373.xml"/><Relationship Id="rId17" Type="http://schemas.openxmlformats.org/officeDocument/2006/relationships/image" Target="../media/image19.emf"/><Relationship Id="rId25" Type="http://schemas.openxmlformats.org/officeDocument/2006/relationships/image" Target="../media/image169.emf"/><Relationship Id="rId33" Type="http://schemas.openxmlformats.org/officeDocument/2006/relationships/image" Target="../media/image15.emf"/><Relationship Id="rId38" Type="http://schemas.openxmlformats.org/officeDocument/2006/relationships/customXml" Target="../ink/ink386.xml"/><Relationship Id="rId46" Type="http://schemas.openxmlformats.org/officeDocument/2006/relationships/customXml" Target="../ink/ink390.xml"/><Relationship Id="rId59" Type="http://schemas.openxmlformats.org/officeDocument/2006/relationships/image" Target="../media/image138.emf"/><Relationship Id="rId67" Type="http://schemas.openxmlformats.org/officeDocument/2006/relationships/image" Target="../media/image16.emf"/><Relationship Id="rId20" Type="http://schemas.openxmlformats.org/officeDocument/2006/relationships/customXml" Target="../ink/ink377.xml"/><Relationship Id="rId41" Type="http://schemas.openxmlformats.org/officeDocument/2006/relationships/image" Target="../media/image175.emf"/><Relationship Id="rId54" Type="http://schemas.openxmlformats.org/officeDocument/2006/relationships/customXml" Target="../ink/ink394.xml"/><Relationship Id="rId62" Type="http://schemas.openxmlformats.org/officeDocument/2006/relationships/customXml" Target="../ink/ink398.xml"/><Relationship Id="rId70" Type="http://schemas.openxmlformats.org/officeDocument/2006/relationships/customXml" Target="../ink/ink402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70.xml"/><Relationship Id="rId15" Type="http://schemas.openxmlformats.org/officeDocument/2006/relationships/image" Target="../media/image162.emf"/><Relationship Id="rId23" Type="http://schemas.openxmlformats.org/officeDocument/2006/relationships/image" Target="../media/image168.emf"/><Relationship Id="rId28" Type="http://schemas.openxmlformats.org/officeDocument/2006/relationships/customXml" Target="../ink/ink381.xml"/><Relationship Id="rId36" Type="http://schemas.openxmlformats.org/officeDocument/2006/relationships/customXml" Target="../ink/ink385.xml"/><Relationship Id="rId49" Type="http://schemas.openxmlformats.org/officeDocument/2006/relationships/image" Target="../media/image10.emf"/><Relationship Id="rId57" Type="http://schemas.openxmlformats.org/officeDocument/2006/relationships/image" Target="../media/image139.emf"/><Relationship Id="rId10" Type="http://schemas.openxmlformats.org/officeDocument/2006/relationships/customXml" Target="../ink/ink372.xml"/><Relationship Id="rId31" Type="http://schemas.openxmlformats.org/officeDocument/2006/relationships/image" Target="../media/image172.emf"/><Relationship Id="rId44" Type="http://schemas.openxmlformats.org/officeDocument/2006/relationships/customXml" Target="../ink/ink389.xml"/><Relationship Id="rId52" Type="http://schemas.openxmlformats.org/officeDocument/2006/relationships/customXml" Target="../ink/ink393.xml"/><Relationship Id="rId60" Type="http://schemas.openxmlformats.org/officeDocument/2006/relationships/customXml" Target="../ink/ink397.xml"/><Relationship Id="rId65" Type="http://schemas.openxmlformats.org/officeDocument/2006/relationships/image" Target="../media/image180.emf"/><Relationship Id="rId73" Type="http://schemas.openxmlformats.org/officeDocument/2006/relationships/image" Target="../media/image181.emf"/><Relationship Id="rId4" Type="http://schemas.openxmlformats.org/officeDocument/2006/relationships/customXml" Target="../ink/ink369.xml"/><Relationship Id="rId9" Type="http://schemas.openxmlformats.org/officeDocument/2006/relationships/image" Target="../media/image142.emf"/><Relationship Id="rId13" Type="http://schemas.openxmlformats.org/officeDocument/2006/relationships/image" Target="../media/image37.emf"/><Relationship Id="rId18" Type="http://schemas.openxmlformats.org/officeDocument/2006/relationships/customXml" Target="../ink/ink376.xml"/><Relationship Id="rId39" Type="http://schemas.openxmlformats.org/officeDocument/2006/relationships/image" Target="../media/image132.emf"/><Relationship Id="rId34" Type="http://schemas.openxmlformats.org/officeDocument/2006/relationships/customXml" Target="../ink/ink384.xml"/><Relationship Id="rId50" Type="http://schemas.openxmlformats.org/officeDocument/2006/relationships/customXml" Target="../ink/ink392.xml"/><Relationship Id="rId55" Type="http://schemas.openxmlformats.org/officeDocument/2006/relationships/image" Target="../media/image178.emf"/><Relationship Id="rId7" Type="http://schemas.openxmlformats.org/officeDocument/2006/relationships/image" Target="../media/image11.emf"/><Relationship Id="rId71" Type="http://schemas.openxmlformats.org/officeDocument/2006/relationships/image" Target="../media/image159.emf"/></Relationships>
</file>

<file path=ppt/slides/_rels/slide2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.emf"/><Relationship Id="rId18" Type="http://schemas.openxmlformats.org/officeDocument/2006/relationships/customXml" Target="../ink/ink412.xml"/><Relationship Id="rId26" Type="http://schemas.openxmlformats.org/officeDocument/2006/relationships/customXml" Target="../ink/ink416.xml"/><Relationship Id="rId39" Type="http://schemas.openxmlformats.org/officeDocument/2006/relationships/image" Target="../media/image188.emf"/><Relationship Id="rId21" Type="http://schemas.openxmlformats.org/officeDocument/2006/relationships/image" Target="../media/image184.emf"/><Relationship Id="rId34" Type="http://schemas.openxmlformats.org/officeDocument/2006/relationships/customXml" Target="../ink/ink420.xml"/><Relationship Id="rId42" Type="http://schemas.openxmlformats.org/officeDocument/2006/relationships/customXml" Target="../ink/ink424.xml"/><Relationship Id="rId47" Type="http://schemas.openxmlformats.org/officeDocument/2006/relationships/image" Target="../media/image131.emf"/><Relationship Id="rId50" Type="http://schemas.openxmlformats.org/officeDocument/2006/relationships/customXml" Target="../ink/ink428.xml"/><Relationship Id="rId55" Type="http://schemas.openxmlformats.org/officeDocument/2006/relationships/image" Target="../media/image39.emf"/><Relationship Id="rId7" Type="http://schemas.openxmlformats.org/officeDocument/2006/relationships/image" Target="../media/image11.emf"/><Relationship Id="rId2" Type="http://schemas.openxmlformats.org/officeDocument/2006/relationships/customXml" Target="../ink/ink404.xml"/><Relationship Id="rId16" Type="http://schemas.openxmlformats.org/officeDocument/2006/relationships/customXml" Target="../ink/ink411.xml"/><Relationship Id="rId29" Type="http://schemas.openxmlformats.org/officeDocument/2006/relationships/image" Target="../media/image35.emf"/><Relationship Id="rId11" Type="http://schemas.openxmlformats.org/officeDocument/2006/relationships/image" Target="../media/image13.emf"/><Relationship Id="rId24" Type="http://schemas.openxmlformats.org/officeDocument/2006/relationships/customXml" Target="../ink/ink415.xml"/><Relationship Id="rId32" Type="http://schemas.openxmlformats.org/officeDocument/2006/relationships/customXml" Target="../ink/ink419.xml"/><Relationship Id="rId37" Type="http://schemas.openxmlformats.org/officeDocument/2006/relationships/image" Target="../media/image187.emf"/><Relationship Id="rId40" Type="http://schemas.openxmlformats.org/officeDocument/2006/relationships/customXml" Target="../ink/ink423.xml"/><Relationship Id="rId45" Type="http://schemas.openxmlformats.org/officeDocument/2006/relationships/image" Target="../media/image190.emf"/><Relationship Id="rId53" Type="http://schemas.openxmlformats.org/officeDocument/2006/relationships/image" Target="../media/image19.emf"/><Relationship Id="rId58" Type="http://schemas.openxmlformats.org/officeDocument/2006/relationships/customXml" Target="../ink/ink432.xml"/><Relationship Id="rId5" Type="http://schemas.openxmlformats.org/officeDocument/2006/relationships/image" Target="../media/image10.emf"/><Relationship Id="rId61" Type="http://schemas.openxmlformats.org/officeDocument/2006/relationships/image" Target="../media/image194.emf"/><Relationship Id="rId19" Type="http://schemas.openxmlformats.org/officeDocument/2006/relationships/image" Target="../media/image37.emf"/><Relationship Id="rId14" Type="http://schemas.openxmlformats.org/officeDocument/2006/relationships/customXml" Target="../ink/ink410.xml"/><Relationship Id="rId22" Type="http://schemas.openxmlformats.org/officeDocument/2006/relationships/customXml" Target="../ink/ink414.xml"/><Relationship Id="rId27" Type="http://schemas.openxmlformats.org/officeDocument/2006/relationships/image" Target="../media/image185.emf"/><Relationship Id="rId30" Type="http://schemas.openxmlformats.org/officeDocument/2006/relationships/customXml" Target="../ink/ink418.xml"/><Relationship Id="rId35" Type="http://schemas.openxmlformats.org/officeDocument/2006/relationships/image" Target="../media/image186.emf"/><Relationship Id="rId43" Type="http://schemas.openxmlformats.org/officeDocument/2006/relationships/image" Target="../media/image189.emf"/><Relationship Id="rId48" Type="http://schemas.openxmlformats.org/officeDocument/2006/relationships/customXml" Target="../ink/ink427.xml"/><Relationship Id="rId56" Type="http://schemas.openxmlformats.org/officeDocument/2006/relationships/customXml" Target="../ink/ink431.xml"/><Relationship Id="rId8" Type="http://schemas.openxmlformats.org/officeDocument/2006/relationships/customXml" Target="../ink/ink407.xml"/><Relationship Id="rId51" Type="http://schemas.openxmlformats.org/officeDocument/2006/relationships/image" Target="../media/image191.emf"/><Relationship Id="rId3" Type="http://schemas.openxmlformats.org/officeDocument/2006/relationships/image" Target="../media/image182.emf"/><Relationship Id="rId12" Type="http://schemas.openxmlformats.org/officeDocument/2006/relationships/customXml" Target="../ink/ink409.xml"/><Relationship Id="rId17" Type="http://schemas.openxmlformats.org/officeDocument/2006/relationships/image" Target="../media/image183.emf"/><Relationship Id="rId25" Type="http://schemas.openxmlformats.org/officeDocument/2006/relationships/image" Target="../media/image33.emf"/><Relationship Id="rId33" Type="http://schemas.openxmlformats.org/officeDocument/2006/relationships/image" Target="../media/image27.emf"/><Relationship Id="rId38" Type="http://schemas.openxmlformats.org/officeDocument/2006/relationships/customXml" Target="../ink/ink422.xml"/><Relationship Id="rId46" Type="http://schemas.openxmlformats.org/officeDocument/2006/relationships/customXml" Target="../ink/ink426.xml"/><Relationship Id="rId59" Type="http://schemas.openxmlformats.org/officeDocument/2006/relationships/image" Target="../media/image193.emf"/><Relationship Id="rId20" Type="http://schemas.openxmlformats.org/officeDocument/2006/relationships/customXml" Target="../ink/ink413.xml"/><Relationship Id="rId41" Type="http://schemas.openxmlformats.org/officeDocument/2006/relationships/image" Target="../media/image15.emf"/><Relationship Id="rId54" Type="http://schemas.openxmlformats.org/officeDocument/2006/relationships/customXml" Target="../ink/ink430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06.xml"/><Relationship Id="rId15" Type="http://schemas.openxmlformats.org/officeDocument/2006/relationships/image" Target="../media/image16.emf"/><Relationship Id="rId23" Type="http://schemas.openxmlformats.org/officeDocument/2006/relationships/image" Target="../media/image121.emf"/><Relationship Id="rId28" Type="http://schemas.openxmlformats.org/officeDocument/2006/relationships/customXml" Target="../ink/ink417.xml"/><Relationship Id="rId36" Type="http://schemas.openxmlformats.org/officeDocument/2006/relationships/customXml" Target="../ink/ink421.xml"/><Relationship Id="rId49" Type="http://schemas.openxmlformats.org/officeDocument/2006/relationships/image" Target="../media/image133.emf"/><Relationship Id="rId57" Type="http://schemas.openxmlformats.org/officeDocument/2006/relationships/image" Target="../media/image192.emf"/><Relationship Id="rId10" Type="http://schemas.openxmlformats.org/officeDocument/2006/relationships/customXml" Target="../ink/ink408.xml"/><Relationship Id="rId31" Type="http://schemas.openxmlformats.org/officeDocument/2006/relationships/image" Target="../media/image38.emf"/><Relationship Id="rId44" Type="http://schemas.openxmlformats.org/officeDocument/2006/relationships/customXml" Target="../ink/ink425.xml"/><Relationship Id="rId52" Type="http://schemas.openxmlformats.org/officeDocument/2006/relationships/customXml" Target="../ink/ink429.xml"/><Relationship Id="rId60" Type="http://schemas.openxmlformats.org/officeDocument/2006/relationships/customXml" Target="../ink/ink433.xml"/><Relationship Id="rId4" Type="http://schemas.openxmlformats.org/officeDocument/2006/relationships/customXml" Target="../ink/ink405.xml"/><Relationship Id="rId9" Type="http://schemas.openxmlformats.org/officeDocument/2006/relationships/image" Target="../media/image12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emf"/><Relationship Id="rId2" Type="http://schemas.openxmlformats.org/officeDocument/2006/relationships/customXml" Target="../ink/ink43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6.emf"/><Relationship Id="rId2" Type="http://schemas.openxmlformats.org/officeDocument/2006/relationships/customXml" Target="../ink/ink4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7.emf"/><Relationship Id="rId4" Type="http://schemas.openxmlformats.org/officeDocument/2006/relationships/customXml" Target="../ink/ink43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8.emf"/><Relationship Id="rId2" Type="http://schemas.openxmlformats.org/officeDocument/2006/relationships/customXml" Target="../ink/ink43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1.xml"/><Relationship Id="rId21" Type="http://schemas.openxmlformats.org/officeDocument/2006/relationships/image" Target="../media/image18.emf"/><Relationship Id="rId34" Type="http://schemas.openxmlformats.org/officeDocument/2006/relationships/customXml" Target="../ink/ink25.xml"/><Relationship Id="rId42" Type="http://schemas.openxmlformats.org/officeDocument/2006/relationships/customXml" Target="../ink/ink29.xml"/><Relationship Id="rId47" Type="http://schemas.openxmlformats.org/officeDocument/2006/relationships/image" Target="../media/image31.emf"/><Relationship Id="rId50" Type="http://schemas.openxmlformats.org/officeDocument/2006/relationships/customXml" Target="../ink/ink33.xml"/><Relationship Id="rId55" Type="http://schemas.openxmlformats.org/officeDocument/2006/relationships/image" Target="../media/image35.emf"/><Relationship Id="rId63" Type="http://schemas.openxmlformats.org/officeDocument/2006/relationships/image" Target="../media/image39.emf"/><Relationship Id="rId7" Type="http://schemas.openxmlformats.org/officeDocument/2006/relationships/image" Target="../media/image11.emf"/><Relationship Id="rId2" Type="http://schemas.openxmlformats.org/officeDocument/2006/relationships/customXml" Target="../ink/ink9.xml"/><Relationship Id="rId16" Type="http://schemas.openxmlformats.org/officeDocument/2006/relationships/customXml" Target="../ink/ink16.xml"/><Relationship Id="rId29" Type="http://schemas.openxmlformats.org/officeDocument/2006/relationships/image" Target="../media/image22.emf"/><Relationship Id="rId11" Type="http://schemas.openxmlformats.org/officeDocument/2006/relationships/image" Target="../media/image13.emf"/><Relationship Id="rId24" Type="http://schemas.openxmlformats.org/officeDocument/2006/relationships/customXml" Target="../ink/ink20.xml"/><Relationship Id="rId32" Type="http://schemas.openxmlformats.org/officeDocument/2006/relationships/customXml" Target="../ink/ink24.xml"/><Relationship Id="rId37" Type="http://schemas.openxmlformats.org/officeDocument/2006/relationships/image" Target="../media/image26.emf"/><Relationship Id="rId40" Type="http://schemas.openxmlformats.org/officeDocument/2006/relationships/customXml" Target="../ink/ink28.xml"/><Relationship Id="rId45" Type="http://schemas.openxmlformats.org/officeDocument/2006/relationships/image" Target="../media/image30.emf"/><Relationship Id="rId53" Type="http://schemas.openxmlformats.org/officeDocument/2006/relationships/image" Target="../media/image34.emf"/><Relationship Id="rId58" Type="http://schemas.openxmlformats.org/officeDocument/2006/relationships/customXml" Target="../ink/ink37.xml"/><Relationship Id="rId5" Type="http://schemas.openxmlformats.org/officeDocument/2006/relationships/image" Target="../media/image10.emf"/><Relationship Id="rId61" Type="http://schemas.openxmlformats.org/officeDocument/2006/relationships/image" Target="../media/image38.emf"/><Relationship Id="rId19" Type="http://schemas.openxmlformats.org/officeDocument/2006/relationships/image" Target="../media/image17.emf"/><Relationship Id="rId14" Type="http://schemas.openxmlformats.org/officeDocument/2006/relationships/customXml" Target="../ink/ink15.xml"/><Relationship Id="rId22" Type="http://schemas.openxmlformats.org/officeDocument/2006/relationships/customXml" Target="../ink/ink19.xml"/><Relationship Id="rId27" Type="http://schemas.openxmlformats.org/officeDocument/2006/relationships/image" Target="../media/image21.emf"/><Relationship Id="rId30" Type="http://schemas.openxmlformats.org/officeDocument/2006/relationships/customXml" Target="../ink/ink23.xml"/><Relationship Id="rId35" Type="http://schemas.openxmlformats.org/officeDocument/2006/relationships/image" Target="../media/image25.emf"/><Relationship Id="rId43" Type="http://schemas.openxmlformats.org/officeDocument/2006/relationships/image" Target="../media/image29.emf"/><Relationship Id="rId48" Type="http://schemas.openxmlformats.org/officeDocument/2006/relationships/customXml" Target="../ink/ink32.xml"/><Relationship Id="rId56" Type="http://schemas.openxmlformats.org/officeDocument/2006/relationships/customXml" Target="../ink/ink36.xml"/><Relationship Id="rId64" Type="http://schemas.openxmlformats.org/officeDocument/2006/relationships/customXml" Target="../ink/ink40.xml"/><Relationship Id="rId8" Type="http://schemas.openxmlformats.org/officeDocument/2006/relationships/customXml" Target="../ink/ink12.xml"/><Relationship Id="rId51" Type="http://schemas.openxmlformats.org/officeDocument/2006/relationships/image" Target="../media/image33.emf"/><Relationship Id="rId3" Type="http://schemas.openxmlformats.org/officeDocument/2006/relationships/image" Target="../media/image9.emf"/><Relationship Id="rId12" Type="http://schemas.openxmlformats.org/officeDocument/2006/relationships/customXml" Target="../ink/ink14.xml"/><Relationship Id="rId17" Type="http://schemas.openxmlformats.org/officeDocument/2006/relationships/image" Target="../media/image16.emf"/><Relationship Id="rId25" Type="http://schemas.openxmlformats.org/officeDocument/2006/relationships/image" Target="../media/image20.emf"/><Relationship Id="rId33" Type="http://schemas.openxmlformats.org/officeDocument/2006/relationships/image" Target="../media/image24.emf"/><Relationship Id="rId38" Type="http://schemas.openxmlformats.org/officeDocument/2006/relationships/customXml" Target="../ink/ink27.xml"/><Relationship Id="rId46" Type="http://schemas.openxmlformats.org/officeDocument/2006/relationships/customXml" Target="../ink/ink31.xml"/><Relationship Id="rId59" Type="http://schemas.openxmlformats.org/officeDocument/2006/relationships/image" Target="../media/image37.emf"/><Relationship Id="rId20" Type="http://schemas.openxmlformats.org/officeDocument/2006/relationships/customXml" Target="../ink/ink18.xml"/><Relationship Id="rId41" Type="http://schemas.openxmlformats.org/officeDocument/2006/relationships/image" Target="../media/image28.emf"/><Relationship Id="rId54" Type="http://schemas.openxmlformats.org/officeDocument/2006/relationships/customXml" Target="../ink/ink35.xml"/><Relationship Id="rId62" Type="http://schemas.openxmlformats.org/officeDocument/2006/relationships/customXml" Target="../ink/ink39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1.xml"/><Relationship Id="rId15" Type="http://schemas.openxmlformats.org/officeDocument/2006/relationships/image" Target="../media/image15.emf"/><Relationship Id="rId23" Type="http://schemas.openxmlformats.org/officeDocument/2006/relationships/image" Target="../media/image19.emf"/><Relationship Id="rId28" Type="http://schemas.openxmlformats.org/officeDocument/2006/relationships/customXml" Target="../ink/ink22.xml"/><Relationship Id="rId36" Type="http://schemas.openxmlformats.org/officeDocument/2006/relationships/customXml" Target="../ink/ink26.xml"/><Relationship Id="rId49" Type="http://schemas.openxmlformats.org/officeDocument/2006/relationships/image" Target="../media/image32.emf"/><Relationship Id="rId57" Type="http://schemas.openxmlformats.org/officeDocument/2006/relationships/image" Target="../media/image36.emf"/><Relationship Id="rId10" Type="http://schemas.openxmlformats.org/officeDocument/2006/relationships/customXml" Target="../ink/ink13.xml"/><Relationship Id="rId31" Type="http://schemas.openxmlformats.org/officeDocument/2006/relationships/image" Target="../media/image23.emf"/><Relationship Id="rId44" Type="http://schemas.openxmlformats.org/officeDocument/2006/relationships/customXml" Target="../ink/ink30.xml"/><Relationship Id="rId52" Type="http://schemas.openxmlformats.org/officeDocument/2006/relationships/customXml" Target="../ink/ink34.xml"/><Relationship Id="rId60" Type="http://schemas.openxmlformats.org/officeDocument/2006/relationships/customXml" Target="../ink/ink38.xml"/><Relationship Id="rId65" Type="http://schemas.openxmlformats.org/officeDocument/2006/relationships/image" Target="../media/image40.emf"/><Relationship Id="rId4" Type="http://schemas.openxmlformats.org/officeDocument/2006/relationships/customXml" Target="../ink/ink10.xml"/><Relationship Id="rId9" Type="http://schemas.openxmlformats.org/officeDocument/2006/relationships/image" Target="../media/image12.emf"/><Relationship Id="rId13" Type="http://schemas.openxmlformats.org/officeDocument/2006/relationships/image" Target="../media/image14.emf"/><Relationship Id="rId18" Type="http://schemas.openxmlformats.org/officeDocument/2006/relationships/customXml" Target="../ink/ink17.xml"/><Relationship Id="rId39" Type="http://schemas.openxmlformats.org/officeDocument/2006/relationships/image" Target="../media/image27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1.xml"/><Relationship Id="rId13" Type="http://schemas.openxmlformats.org/officeDocument/2006/relationships/image" Target="../media/image204.emf"/><Relationship Id="rId3" Type="http://schemas.openxmlformats.org/officeDocument/2006/relationships/image" Target="../media/image199.emf"/><Relationship Id="rId7" Type="http://schemas.openxmlformats.org/officeDocument/2006/relationships/image" Target="../media/image201.emf"/><Relationship Id="rId12" Type="http://schemas.openxmlformats.org/officeDocument/2006/relationships/customXml" Target="../ink/ink443.xml"/><Relationship Id="rId2" Type="http://schemas.openxmlformats.org/officeDocument/2006/relationships/customXml" Target="../ink/ink438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40.xml"/><Relationship Id="rId11" Type="http://schemas.openxmlformats.org/officeDocument/2006/relationships/image" Target="../media/image203.emf"/><Relationship Id="rId5" Type="http://schemas.openxmlformats.org/officeDocument/2006/relationships/image" Target="../media/image200.emf"/><Relationship Id="rId10" Type="http://schemas.openxmlformats.org/officeDocument/2006/relationships/customXml" Target="../ink/ink442.xml"/><Relationship Id="rId4" Type="http://schemas.openxmlformats.org/officeDocument/2006/relationships/customXml" Target="../ink/ink439.xml"/><Relationship Id="rId9" Type="http://schemas.openxmlformats.org/officeDocument/2006/relationships/image" Target="../media/image202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emf"/><Relationship Id="rId2" Type="http://schemas.openxmlformats.org/officeDocument/2006/relationships/customXml" Target="../ink/ink44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6.emf"/><Relationship Id="rId4" Type="http://schemas.openxmlformats.org/officeDocument/2006/relationships/customXml" Target="../ink/ink445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9.xml"/><Relationship Id="rId3" Type="http://schemas.openxmlformats.org/officeDocument/2006/relationships/image" Target="../media/image207.emf"/><Relationship Id="rId7" Type="http://schemas.openxmlformats.org/officeDocument/2006/relationships/image" Target="../media/image209.emf"/><Relationship Id="rId2" Type="http://schemas.openxmlformats.org/officeDocument/2006/relationships/customXml" Target="../ink/ink446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48.xml"/><Relationship Id="rId5" Type="http://schemas.openxmlformats.org/officeDocument/2006/relationships/image" Target="../media/image208.emf"/><Relationship Id="rId4" Type="http://schemas.openxmlformats.org/officeDocument/2006/relationships/customXml" Target="../ink/ink447.xml"/><Relationship Id="rId9" Type="http://schemas.openxmlformats.org/officeDocument/2006/relationships/image" Target="../media/image21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emf"/><Relationship Id="rId2" Type="http://schemas.openxmlformats.org/officeDocument/2006/relationships/customXml" Target="../ink/ink450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454.xml"/><Relationship Id="rId13" Type="http://schemas.openxmlformats.org/officeDocument/2006/relationships/image" Target="../media/image217.emf"/><Relationship Id="rId18" Type="http://schemas.openxmlformats.org/officeDocument/2006/relationships/customXml" Target="../ink/ink459.xml"/><Relationship Id="rId26" Type="http://schemas.openxmlformats.org/officeDocument/2006/relationships/customXml" Target="../ink/ink463.xml"/><Relationship Id="rId3" Type="http://schemas.openxmlformats.org/officeDocument/2006/relationships/image" Target="../media/image212.emf"/><Relationship Id="rId21" Type="http://schemas.openxmlformats.org/officeDocument/2006/relationships/image" Target="../media/image221.emf"/><Relationship Id="rId7" Type="http://schemas.openxmlformats.org/officeDocument/2006/relationships/image" Target="../media/image214.emf"/><Relationship Id="rId12" Type="http://schemas.openxmlformats.org/officeDocument/2006/relationships/customXml" Target="../ink/ink456.xml"/><Relationship Id="rId17" Type="http://schemas.openxmlformats.org/officeDocument/2006/relationships/image" Target="../media/image219.emf"/><Relationship Id="rId25" Type="http://schemas.openxmlformats.org/officeDocument/2006/relationships/image" Target="../media/image223.emf"/><Relationship Id="rId2" Type="http://schemas.openxmlformats.org/officeDocument/2006/relationships/customXml" Target="../ink/ink451.xml"/><Relationship Id="rId16" Type="http://schemas.openxmlformats.org/officeDocument/2006/relationships/customXml" Target="../ink/ink458.xml"/><Relationship Id="rId20" Type="http://schemas.openxmlformats.org/officeDocument/2006/relationships/customXml" Target="../ink/ink460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53.xml"/><Relationship Id="rId11" Type="http://schemas.openxmlformats.org/officeDocument/2006/relationships/image" Target="../media/image216.emf"/><Relationship Id="rId24" Type="http://schemas.openxmlformats.org/officeDocument/2006/relationships/customXml" Target="../ink/ink462.xml"/><Relationship Id="rId5" Type="http://schemas.openxmlformats.org/officeDocument/2006/relationships/image" Target="../media/image213.emf"/><Relationship Id="rId15" Type="http://schemas.openxmlformats.org/officeDocument/2006/relationships/image" Target="../media/image218.emf"/><Relationship Id="rId23" Type="http://schemas.openxmlformats.org/officeDocument/2006/relationships/image" Target="../media/image222.emf"/><Relationship Id="rId10" Type="http://schemas.openxmlformats.org/officeDocument/2006/relationships/customXml" Target="../ink/ink455.xml"/><Relationship Id="rId19" Type="http://schemas.openxmlformats.org/officeDocument/2006/relationships/image" Target="../media/image220.emf"/><Relationship Id="rId4" Type="http://schemas.openxmlformats.org/officeDocument/2006/relationships/customXml" Target="../ink/ink452.xml"/><Relationship Id="rId9" Type="http://schemas.openxmlformats.org/officeDocument/2006/relationships/image" Target="../media/image215.emf"/><Relationship Id="rId14" Type="http://schemas.openxmlformats.org/officeDocument/2006/relationships/customXml" Target="../ink/ink457.xml"/><Relationship Id="rId22" Type="http://schemas.openxmlformats.org/officeDocument/2006/relationships/customXml" Target="../ink/ink461.xml"/><Relationship Id="rId27" Type="http://schemas.openxmlformats.org/officeDocument/2006/relationships/image" Target="../media/image224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67.xml"/><Relationship Id="rId13" Type="http://schemas.openxmlformats.org/officeDocument/2006/relationships/image" Target="../media/image230.emf"/><Relationship Id="rId3" Type="http://schemas.openxmlformats.org/officeDocument/2006/relationships/image" Target="../media/image225.emf"/><Relationship Id="rId7" Type="http://schemas.openxmlformats.org/officeDocument/2006/relationships/image" Target="../media/image227.emf"/><Relationship Id="rId12" Type="http://schemas.openxmlformats.org/officeDocument/2006/relationships/customXml" Target="../ink/ink469.xml"/><Relationship Id="rId2" Type="http://schemas.openxmlformats.org/officeDocument/2006/relationships/customXml" Target="../ink/ink464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66.xml"/><Relationship Id="rId11" Type="http://schemas.openxmlformats.org/officeDocument/2006/relationships/image" Target="../media/image229.emf"/><Relationship Id="rId5" Type="http://schemas.openxmlformats.org/officeDocument/2006/relationships/image" Target="../media/image226.emf"/><Relationship Id="rId10" Type="http://schemas.openxmlformats.org/officeDocument/2006/relationships/customXml" Target="../ink/ink468.xml"/><Relationship Id="rId4" Type="http://schemas.openxmlformats.org/officeDocument/2006/relationships/customXml" Target="../ink/ink465.xml"/><Relationship Id="rId9" Type="http://schemas.openxmlformats.org/officeDocument/2006/relationships/image" Target="../media/image228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1.emf"/><Relationship Id="rId2" Type="http://schemas.openxmlformats.org/officeDocument/2006/relationships/customXml" Target="../ink/ink470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483.xml"/><Relationship Id="rId21" Type="http://schemas.openxmlformats.org/officeDocument/2006/relationships/image" Target="../media/image241.emf"/><Relationship Id="rId42" Type="http://schemas.openxmlformats.org/officeDocument/2006/relationships/customXml" Target="../ink/ink491.xml"/><Relationship Id="rId47" Type="http://schemas.openxmlformats.org/officeDocument/2006/relationships/image" Target="../media/image254.emf"/><Relationship Id="rId63" Type="http://schemas.openxmlformats.org/officeDocument/2006/relationships/image" Target="../media/image262.emf"/><Relationship Id="rId68" Type="http://schemas.openxmlformats.org/officeDocument/2006/relationships/customXml" Target="../ink/ink504.xml"/><Relationship Id="rId16" Type="http://schemas.openxmlformats.org/officeDocument/2006/relationships/customXml" Target="../ink/ink478.xml"/><Relationship Id="rId11" Type="http://schemas.openxmlformats.org/officeDocument/2006/relationships/image" Target="../media/image236.emf"/><Relationship Id="rId32" Type="http://schemas.openxmlformats.org/officeDocument/2006/relationships/customXml" Target="../ink/ink486.xml"/><Relationship Id="rId37" Type="http://schemas.openxmlformats.org/officeDocument/2006/relationships/image" Target="../media/image249.emf"/><Relationship Id="rId53" Type="http://schemas.openxmlformats.org/officeDocument/2006/relationships/image" Target="../media/image257.emf"/><Relationship Id="rId58" Type="http://schemas.openxmlformats.org/officeDocument/2006/relationships/customXml" Target="../ink/ink499.xml"/><Relationship Id="rId74" Type="http://schemas.openxmlformats.org/officeDocument/2006/relationships/customXml" Target="../ink/ink507.xml"/><Relationship Id="rId79" Type="http://schemas.openxmlformats.org/officeDocument/2006/relationships/image" Target="../media/image270.emf"/><Relationship Id="rId5" Type="http://schemas.openxmlformats.org/officeDocument/2006/relationships/image" Target="../media/image233.emf"/><Relationship Id="rId61" Type="http://schemas.openxmlformats.org/officeDocument/2006/relationships/image" Target="../media/image261.emf"/><Relationship Id="rId19" Type="http://schemas.openxmlformats.org/officeDocument/2006/relationships/image" Target="../media/image240.emf"/><Relationship Id="rId14" Type="http://schemas.openxmlformats.org/officeDocument/2006/relationships/customXml" Target="../ink/ink477.xml"/><Relationship Id="rId22" Type="http://schemas.openxmlformats.org/officeDocument/2006/relationships/customXml" Target="../ink/ink481.xml"/><Relationship Id="rId27" Type="http://schemas.openxmlformats.org/officeDocument/2006/relationships/image" Target="../media/image244.emf"/><Relationship Id="rId30" Type="http://schemas.openxmlformats.org/officeDocument/2006/relationships/customXml" Target="../ink/ink485.xml"/><Relationship Id="rId35" Type="http://schemas.openxmlformats.org/officeDocument/2006/relationships/image" Target="../media/image248.emf"/><Relationship Id="rId43" Type="http://schemas.openxmlformats.org/officeDocument/2006/relationships/image" Target="../media/image252.emf"/><Relationship Id="rId48" Type="http://schemas.openxmlformats.org/officeDocument/2006/relationships/customXml" Target="../ink/ink494.xml"/><Relationship Id="rId56" Type="http://schemas.openxmlformats.org/officeDocument/2006/relationships/customXml" Target="../ink/ink498.xml"/><Relationship Id="rId64" Type="http://schemas.openxmlformats.org/officeDocument/2006/relationships/customXml" Target="../ink/ink502.xml"/><Relationship Id="rId69" Type="http://schemas.openxmlformats.org/officeDocument/2006/relationships/image" Target="../media/image265.emf"/><Relationship Id="rId77" Type="http://schemas.openxmlformats.org/officeDocument/2006/relationships/image" Target="../media/image269.emf"/><Relationship Id="rId8" Type="http://schemas.openxmlformats.org/officeDocument/2006/relationships/customXml" Target="../ink/ink474.xml"/><Relationship Id="rId51" Type="http://schemas.openxmlformats.org/officeDocument/2006/relationships/image" Target="../media/image256.emf"/><Relationship Id="rId72" Type="http://schemas.openxmlformats.org/officeDocument/2006/relationships/customXml" Target="../ink/ink506.xml"/><Relationship Id="rId80" Type="http://schemas.openxmlformats.org/officeDocument/2006/relationships/customXml" Target="../ink/ink510.xml"/><Relationship Id="rId3" Type="http://schemas.openxmlformats.org/officeDocument/2006/relationships/image" Target="../media/image232.emf"/><Relationship Id="rId12" Type="http://schemas.openxmlformats.org/officeDocument/2006/relationships/customXml" Target="../ink/ink476.xml"/><Relationship Id="rId17" Type="http://schemas.openxmlformats.org/officeDocument/2006/relationships/image" Target="../media/image239.emf"/><Relationship Id="rId25" Type="http://schemas.openxmlformats.org/officeDocument/2006/relationships/image" Target="../media/image243.emf"/><Relationship Id="rId33" Type="http://schemas.openxmlformats.org/officeDocument/2006/relationships/image" Target="../media/image247.emf"/><Relationship Id="rId38" Type="http://schemas.openxmlformats.org/officeDocument/2006/relationships/customXml" Target="../ink/ink489.xml"/><Relationship Id="rId46" Type="http://schemas.openxmlformats.org/officeDocument/2006/relationships/customXml" Target="../ink/ink493.xml"/><Relationship Id="rId59" Type="http://schemas.openxmlformats.org/officeDocument/2006/relationships/image" Target="../media/image260.emf"/><Relationship Id="rId67" Type="http://schemas.openxmlformats.org/officeDocument/2006/relationships/image" Target="../media/image264.emf"/><Relationship Id="rId20" Type="http://schemas.openxmlformats.org/officeDocument/2006/relationships/customXml" Target="../ink/ink480.xml"/><Relationship Id="rId41" Type="http://schemas.openxmlformats.org/officeDocument/2006/relationships/image" Target="../media/image251.emf"/><Relationship Id="rId54" Type="http://schemas.openxmlformats.org/officeDocument/2006/relationships/customXml" Target="../ink/ink497.xml"/><Relationship Id="rId62" Type="http://schemas.openxmlformats.org/officeDocument/2006/relationships/customXml" Target="../ink/ink501.xml"/><Relationship Id="rId70" Type="http://schemas.openxmlformats.org/officeDocument/2006/relationships/customXml" Target="../ink/ink505.xml"/><Relationship Id="rId75" Type="http://schemas.openxmlformats.org/officeDocument/2006/relationships/image" Target="../media/image268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73.xml"/><Relationship Id="rId15" Type="http://schemas.openxmlformats.org/officeDocument/2006/relationships/image" Target="../media/image238.emf"/><Relationship Id="rId23" Type="http://schemas.openxmlformats.org/officeDocument/2006/relationships/image" Target="../media/image242.emf"/><Relationship Id="rId28" Type="http://schemas.openxmlformats.org/officeDocument/2006/relationships/customXml" Target="../ink/ink484.xml"/><Relationship Id="rId36" Type="http://schemas.openxmlformats.org/officeDocument/2006/relationships/customXml" Target="../ink/ink488.xml"/><Relationship Id="rId49" Type="http://schemas.openxmlformats.org/officeDocument/2006/relationships/image" Target="../media/image255.emf"/><Relationship Id="rId57" Type="http://schemas.openxmlformats.org/officeDocument/2006/relationships/image" Target="../media/image259.emf"/><Relationship Id="rId10" Type="http://schemas.openxmlformats.org/officeDocument/2006/relationships/customXml" Target="../ink/ink475.xml"/><Relationship Id="rId31" Type="http://schemas.openxmlformats.org/officeDocument/2006/relationships/image" Target="../media/image246.emf"/><Relationship Id="rId44" Type="http://schemas.openxmlformats.org/officeDocument/2006/relationships/customXml" Target="../ink/ink492.xml"/><Relationship Id="rId52" Type="http://schemas.openxmlformats.org/officeDocument/2006/relationships/customXml" Target="../ink/ink496.xml"/><Relationship Id="rId60" Type="http://schemas.openxmlformats.org/officeDocument/2006/relationships/customXml" Target="../ink/ink500.xml"/><Relationship Id="rId65" Type="http://schemas.openxmlformats.org/officeDocument/2006/relationships/image" Target="../media/image263.emf"/><Relationship Id="rId73" Type="http://schemas.openxmlformats.org/officeDocument/2006/relationships/image" Target="../media/image267.emf"/><Relationship Id="rId78" Type="http://schemas.openxmlformats.org/officeDocument/2006/relationships/customXml" Target="../ink/ink509.xml"/><Relationship Id="rId81" Type="http://schemas.openxmlformats.org/officeDocument/2006/relationships/image" Target="../media/image271.emf"/><Relationship Id="rId4" Type="http://schemas.openxmlformats.org/officeDocument/2006/relationships/customXml" Target="../ink/ink472.xml"/><Relationship Id="rId9" Type="http://schemas.openxmlformats.org/officeDocument/2006/relationships/image" Target="../media/image235.emf"/><Relationship Id="rId13" Type="http://schemas.openxmlformats.org/officeDocument/2006/relationships/image" Target="../media/image237.emf"/><Relationship Id="rId18" Type="http://schemas.openxmlformats.org/officeDocument/2006/relationships/customXml" Target="../ink/ink479.xml"/><Relationship Id="rId39" Type="http://schemas.openxmlformats.org/officeDocument/2006/relationships/image" Target="../media/image250.emf"/><Relationship Id="rId34" Type="http://schemas.openxmlformats.org/officeDocument/2006/relationships/customXml" Target="../ink/ink487.xml"/><Relationship Id="rId50" Type="http://schemas.openxmlformats.org/officeDocument/2006/relationships/customXml" Target="../ink/ink495.xml"/><Relationship Id="rId55" Type="http://schemas.openxmlformats.org/officeDocument/2006/relationships/image" Target="../media/image258.emf"/><Relationship Id="rId76" Type="http://schemas.openxmlformats.org/officeDocument/2006/relationships/customXml" Target="../ink/ink508.xml"/><Relationship Id="rId7" Type="http://schemas.openxmlformats.org/officeDocument/2006/relationships/image" Target="../media/image234.emf"/><Relationship Id="rId71" Type="http://schemas.openxmlformats.org/officeDocument/2006/relationships/image" Target="../media/image266.emf"/><Relationship Id="rId2" Type="http://schemas.openxmlformats.org/officeDocument/2006/relationships/customXml" Target="../ink/ink471.xml"/><Relationship Id="rId29" Type="http://schemas.openxmlformats.org/officeDocument/2006/relationships/image" Target="../media/image245.emf"/><Relationship Id="rId24" Type="http://schemas.openxmlformats.org/officeDocument/2006/relationships/customXml" Target="../ink/ink482.xml"/><Relationship Id="rId40" Type="http://schemas.openxmlformats.org/officeDocument/2006/relationships/customXml" Target="../ink/ink490.xml"/><Relationship Id="rId45" Type="http://schemas.openxmlformats.org/officeDocument/2006/relationships/image" Target="../media/image253.emf"/><Relationship Id="rId66" Type="http://schemas.openxmlformats.org/officeDocument/2006/relationships/customXml" Target="../ink/ink503.xml"/></Relationships>
</file>

<file path=ppt/slides/_rels/slide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53.xml"/><Relationship Id="rId21" Type="http://schemas.openxmlformats.org/officeDocument/2006/relationships/image" Target="../media/image19.emf"/><Relationship Id="rId34" Type="http://schemas.openxmlformats.org/officeDocument/2006/relationships/customXml" Target="../ink/ink57.xml"/><Relationship Id="rId42" Type="http://schemas.openxmlformats.org/officeDocument/2006/relationships/customXml" Target="../ink/ink61.xml"/><Relationship Id="rId47" Type="http://schemas.openxmlformats.org/officeDocument/2006/relationships/image" Target="../media/image35.emf"/><Relationship Id="rId50" Type="http://schemas.openxmlformats.org/officeDocument/2006/relationships/customXml" Target="../ink/ink65.xml"/><Relationship Id="rId55" Type="http://schemas.openxmlformats.org/officeDocument/2006/relationships/image" Target="../media/image39.emf"/><Relationship Id="rId63" Type="http://schemas.openxmlformats.org/officeDocument/2006/relationships/image" Target="../media/image45.emf"/><Relationship Id="rId7" Type="http://schemas.openxmlformats.org/officeDocument/2006/relationships/image" Target="../media/image11.emf"/><Relationship Id="rId2" Type="http://schemas.openxmlformats.org/officeDocument/2006/relationships/customXml" Target="../ink/ink41.xml"/><Relationship Id="rId16" Type="http://schemas.openxmlformats.org/officeDocument/2006/relationships/customXml" Target="../ink/ink48.xml"/><Relationship Id="rId29" Type="http://schemas.openxmlformats.org/officeDocument/2006/relationships/image" Target="../media/image23.emf"/><Relationship Id="rId11" Type="http://schemas.openxmlformats.org/officeDocument/2006/relationships/image" Target="../media/image13.emf"/><Relationship Id="rId24" Type="http://schemas.openxmlformats.org/officeDocument/2006/relationships/customXml" Target="../ink/ink52.xml"/><Relationship Id="rId32" Type="http://schemas.openxmlformats.org/officeDocument/2006/relationships/customXml" Target="../ink/ink56.xml"/><Relationship Id="rId37" Type="http://schemas.openxmlformats.org/officeDocument/2006/relationships/image" Target="../media/image27.emf"/><Relationship Id="rId40" Type="http://schemas.openxmlformats.org/officeDocument/2006/relationships/customXml" Target="../ink/ink60.xml"/><Relationship Id="rId45" Type="http://schemas.openxmlformats.org/officeDocument/2006/relationships/image" Target="../media/image34.emf"/><Relationship Id="rId53" Type="http://schemas.openxmlformats.org/officeDocument/2006/relationships/image" Target="../media/image36.emf"/><Relationship Id="rId58" Type="http://schemas.openxmlformats.org/officeDocument/2006/relationships/customXml" Target="../ink/ink69.xml"/><Relationship Id="rId66" Type="http://schemas.openxmlformats.org/officeDocument/2006/relationships/customXml" Target="../ink/ink73.xml"/><Relationship Id="rId5" Type="http://schemas.openxmlformats.org/officeDocument/2006/relationships/image" Target="../media/image10.emf"/><Relationship Id="rId61" Type="http://schemas.openxmlformats.org/officeDocument/2006/relationships/image" Target="../media/image44.emf"/><Relationship Id="rId19" Type="http://schemas.openxmlformats.org/officeDocument/2006/relationships/image" Target="../media/image42.emf"/><Relationship Id="rId14" Type="http://schemas.openxmlformats.org/officeDocument/2006/relationships/customXml" Target="../ink/ink47.xml"/><Relationship Id="rId22" Type="http://schemas.openxmlformats.org/officeDocument/2006/relationships/customXml" Target="../ink/ink51.xml"/><Relationship Id="rId27" Type="http://schemas.openxmlformats.org/officeDocument/2006/relationships/image" Target="../media/image22.emf"/><Relationship Id="rId30" Type="http://schemas.openxmlformats.org/officeDocument/2006/relationships/customXml" Target="../ink/ink55.xml"/><Relationship Id="rId35" Type="http://schemas.openxmlformats.org/officeDocument/2006/relationships/image" Target="../media/image26.emf"/><Relationship Id="rId43" Type="http://schemas.openxmlformats.org/officeDocument/2006/relationships/image" Target="../media/image28.emf"/><Relationship Id="rId48" Type="http://schemas.openxmlformats.org/officeDocument/2006/relationships/customXml" Target="../ink/ink64.xml"/><Relationship Id="rId56" Type="http://schemas.openxmlformats.org/officeDocument/2006/relationships/customXml" Target="../ink/ink68.xml"/><Relationship Id="rId64" Type="http://schemas.openxmlformats.org/officeDocument/2006/relationships/customXml" Target="../ink/ink72.xml"/><Relationship Id="rId8" Type="http://schemas.openxmlformats.org/officeDocument/2006/relationships/customXml" Target="../ink/ink44.xml"/><Relationship Id="rId51" Type="http://schemas.openxmlformats.org/officeDocument/2006/relationships/image" Target="../media/image38.emf"/><Relationship Id="rId3" Type="http://schemas.openxmlformats.org/officeDocument/2006/relationships/image" Target="../media/image9.emf"/><Relationship Id="rId12" Type="http://schemas.openxmlformats.org/officeDocument/2006/relationships/customXml" Target="../ink/ink46.xml"/><Relationship Id="rId17" Type="http://schemas.openxmlformats.org/officeDocument/2006/relationships/image" Target="../media/image41.emf"/><Relationship Id="rId25" Type="http://schemas.openxmlformats.org/officeDocument/2006/relationships/image" Target="../media/image21.emf"/><Relationship Id="rId33" Type="http://schemas.openxmlformats.org/officeDocument/2006/relationships/image" Target="../media/image25.emf"/><Relationship Id="rId38" Type="http://schemas.openxmlformats.org/officeDocument/2006/relationships/customXml" Target="../ink/ink59.xml"/><Relationship Id="rId46" Type="http://schemas.openxmlformats.org/officeDocument/2006/relationships/customXml" Target="../ink/ink63.xml"/><Relationship Id="rId59" Type="http://schemas.openxmlformats.org/officeDocument/2006/relationships/image" Target="../media/image31.emf"/><Relationship Id="rId67" Type="http://schemas.openxmlformats.org/officeDocument/2006/relationships/image" Target="../media/image47.emf"/><Relationship Id="rId20" Type="http://schemas.openxmlformats.org/officeDocument/2006/relationships/customXml" Target="../ink/ink50.xml"/><Relationship Id="rId41" Type="http://schemas.openxmlformats.org/officeDocument/2006/relationships/image" Target="../media/image32.emf"/><Relationship Id="rId54" Type="http://schemas.openxmlformats.org/officeDocument/2006/relationships/customXml" Target="../ink/ink67.xml"/><Relationship Id="rId62" Type="http://schemas.openxmlformats.org/officeDocument/2006/relationships/customXml" Target="../ink/ink7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3.xml"/><Relationship Id="rId15" Type="http://schemas.openxmlformats.org/officeDocument/2006/relationships/image" Target="../media/image16.emf"/><Relationship Id="rId23" Type="http://schemas.openxmlformats.org/officeDocument/2006/relationships/image" Target="../media/image20.emf"/><Relationship Id="rId28" Type="http://schemas.openxmlformats.org/officeDocument/2006/relationships/customXml" Target="../ink/ink54.xml"/><Relationship Id="rId36" Type="http://schemas.openxmlformats.org/officeDocument/2006/relationships/customXml" Target="../ink/ink58.xml"/><Relationship Id="rId49" Type="http://schemas.openxmlformats.org/officeDocument/2006/relationships/image" Target="../media/image37.emf"/><Relationship Id="rId57" Type="http://schemas.openxmlformats.org/officeDocument/2006/relationships/image" Target="../media/image43.emf"/><Relationship Id="rId10" Type="http://schemas.openxmlformats.org/officeDocument/2006/relationships/customXml" Target="../ink/ink45.xml"/><Relationship Id="rId31" Type="http://schemas.openxmlformats.org/officeDocument/2006/relationships/image" Target="../media/image24.emf"/><Relationship Id="rId44" Type="http://schemas.openxmlformats.org/officeDocument/2006/relationships/customXml" Target="../ink/ink62.xml"/><Relationship Id="rId52" Type="http://schemas.openxmlformats.org/officeDocument/2006/relationships/customXml" Target="../ink/ink66.xml"/><Relationship Id="rId60" Type="http://schemas.openxmlformats.org/officeDocument/2006/relationships/customXml" Target="../ink/ink70.xml"/><Relationship Id="rId65" Type="http://schemas.openxmlformats.org/officeDocument/2006/relationships/image" Target="../media/image46.emf"/><Relationship Id="rId4" Type="http://schemas.openxmlformats.org/officeDocument/2006/relationships/customXml" Target="../ink/ink42.xml"/><Relationship Id="rId9" Type="http://schemas.openxmlformats.org/officeDocument/2006/relationships/image" Target="../media/image12.emf"/><Relationship Id="rId13" Type="http://schemas.openxmlformats.org/officeDocument/2006/relationships/image" Target="../media/image15.emf"/><Relationship Id="rId18" Type="http://schemas.openxmlformats.org/officeDocument/2006/relationships/customXml" Target="../ink/ink49.xml"/><Relationship Id="rId39" Type="http://schemas.openxmlformats.org/officeDocument/2006/relationships/image" Target="../media/image29.emf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86.xml"/><Relationship Id="rId21" Type="http://schemas.openxmlformats.org/officeDocument/2006/relationships/image" Target="../media/image24.emf"/><Relationship Id="rId34" Type="http://schemas.openxmlformats.org/officeDocument/2006/relationships/customXml" Target="../ink/ink90.xml"/><Relationship Id="rId42" Type="http://schemas.openxmlformats.org/officeDocument/2006/relationships/customXml" Target="../ink/ink94.xml"/><Relationship Id="rId47" Type="http://schemas.openxmlformats.org/officeDocument/2006/relationships/image" Target="../media/image43.emf"/><Relationship Id="rId50" Type="http://schemas.openxmlformats.org/officeDocument/2006/relationships/customXml" Target="../ink/ink98.xml"/><Relationship Id="rId55" Type="http://schemas.openxmlformats.org/officeDocument/2006/relationships/image" Target="../media/image46.emf"/><Relationship Id="rId63" Type="http://schemas.openxmlformats.org/officeDocument/2006/relationships/image" Target="../media/image19.emf"/><Relationship Id="rId7" Type="http://schemas.openxmlformats.org/officeDocument/2006/relationships/image" Target="../media/image12.emf"/><Relationship Id="rId2" Type="http://schemas.openxmlformats.org/officeDocument/2006/relationships/customXml" Target="../ink/ink74.xml"/><Relationship Id="rId16" Type="http://schemas.openxmlformats.org/officeDocument/2006/relationships/customXml" Target="../ink/ink81.xml"/><Relationship Id="rId29" Type="http://schemas.openxmlformats.org/officeDocument/2006/relationships/image" Target="../media/image29.emf"/><Relationship Id="rId11" Type="http://schemas.openxmlformats.org/officeDocument/2006/relationships/image" Target="../media/image15.emf"/><Relationship Id="rId24" Type="http://schemas.openxmlformats.org/officeDocument/2006/relationships/customXml" Target="../ink/ink85.xml"/><Relationship Id="rId32" Type="http://schemas.openxmlformats.org/officeDocument/2006/relationships/customXml" Target="../ink/ink89.xml"/><Relationship Id="rId37" Type="http://schemas.openxmlformats.org/officeDocument/2006/relationships/image" Target="../media/image35.emf"/><Relationship Id="rId40" Type="http://schemas.openxmlformats.org/officeDocument/2006/relationships/customXml" Target="../ink/ink93.xml"/><Relationship Id="rId45" Type="http://schemas.openxmlformats.org/officeDocument/2006/relationships/image" Target="../media/image39.emf"/><Relationship Id="rId53" Type="http://schemas.openxmlformats.org/officeDocument/2006/relationships/image" Target="../media/image45.emf"/><Relationship Id="rId58" Type="http://schemas.openxmlformats.org/officeDocument/2006/relationships/customXml" Target="../ink/ink102.xml"/><Relationship Id="rId66" Type="http://schemas.openxmlformats.org/officeDocument/2006/relationships/customXml" Target="../ink/ink106.xml"/><Relationship Id="rId5" Type="http://schemas.openxmlformats.org/officeDocument/2006/relationships/image" Target="../media/image11.emf"/><Relationship Id="rId61" Type="http://schemas.openxmlformats.org/officeDocument/2006/relationships/image" Target="../media/image48.emf"/><Relationship Id="rId19" Type="http://schemas.openxmlformats.org/officeDocument/2006/relationships/image" Target="../media/image22.emf"/><Relationship Id="rId14" Type="http://schemas.openxmlformats.org/officeDocument/2006/relationships/customXml" Target="../ink/ink80.xml"/><Relationship Id="rId22" Type="http://schemas.openxmlformats.org/officeDocument/2006/relationships/customXml" Target="../ink/ink84.xml"/><Relationship Id="rId27" Type="http://schemas.openxmlformats.org/officeDocument/2006/relationships/image" Target="../media/image27.emf"/><Relationship Id="rId30" Type="http://schemas.openxmlformats.org/officeDocument/2006/relationships/customXml" Target="../ink/ink88.xml"/><Relationship Id="rId35" Type="http://schemas.openxmlformats.org/officeDocument/2006/relationships/image" Target="../media/image34.emf"/><Relationship Id="rId43" Type="http://schemas.openxmlformats.org/officeDocument/2006/relationships/image" Target="../media/image36.emf"/><Relationship Id="rId48" Type="http://schemas.openxmlformats.org/officeDocument/2006/relationships/customXml" Target="../ink/ink97.xml"/><Relationship Id="rId56" Type="http://schemas.openxmlformats.org/officeDocument/2006/relationships/customXml" Target="../ink/ink101.xml"/><Relationship Id="rId64" Type="http://schemas.openxmlformats.org/officeDocument/2006/relationships/customXml" Target="../ink/ink105.xml"/><Relationship Id="rId8" Type="http://schemas.openxmlformats.org/officeDocument/2006/relationships/customXml" Target="../ink/ink77.xml"/><Relationship Id="rId51" Type="http://schemas.openxmlformats.org/officeDocument/2006/relationships/image" Target="../media/image44.emf"/><Relationship Id="rId3" Type="http://schemas.openxmlformats.org/officeDocument/2006/relationships/image" Target="../media/image10.emf"/><Relationship Id="rId12" Type="http://schemas.openxmlformats.org/officeDocument/2006/relationships/customXml" Target="../ink/ink79.xml"/><Relationship Id="rId17" Type="http://schemas.openxmlformats.org/officeDocument/2006/relationships/image" Target="../media/image42.emf"/><Relationship Id="rId25" Type="http://schemas.openxmlformats.org/officeDocument/2006/relationships/image" Target="../media/image26.emf"/><Relationship Id="rId33" Type="http://schemas.openxmlformats.org/officeDocument/2006/relationships/image" Target="../media/image28.emf"/><Relationship Id="rId38" Type="http://schemas.openxmlformats.org/officeDocument/2006/relationships/customXml" Target="../ink/ink92.xml"/><Relationship Id="rId46" Type="http://schemas.openxmlformats.org/officeDocument/2006/relationships/customXml" Target="../ink/ink96.xml"/><Relationship Id="rId59" Type="http://schemas.openxmlformats.org/officeDocument/2006/relationships/image" Target="../media/image20.emf"/><Relationship Id="rId67" Type="http://schemas.openxmlformats.org/officeDocument/2006/relationships/image" Target="../media/image23.emf"/><Relationship Id="rId20" Type="http://schemas.openxmlformats.org/officeDocument/2006/relationships/customXml" Target="../ink/ink83.xml"/><Relationship Id="rId41" Type="http://schemas.openxmlformats.org/officeDocument/2006/relationships/image" Target="../media/image38.emf"/><Relationship Id="rId54" Type="http://schemas.openxmlformats.org/officeDocument/2006/relationships/customXml" Target="../ink/ink100.xml"/><Relationship Id="rId62" Type="http://schemas.openxmlformats.org/officeDocument/2006/relationships/customXml" Target="../ink/ink104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76.xml"/><Relationship Id="rId15" Type="http://schemas.openxmlformats.org/officeDocument/2006/relationships/image" Target="../media/image41.emf"/><Relationship Id="rId23" Type="http://schemas.openxmlformats.org/officeDocument/2006/relationships/image" Target="../media/image25.emf"/><Relationship Id="rId28" Type="http://schemas.openxmlformats.org/officeDocument/2006/relationships/customXml" Target="../ink/ink87.xml"/><Relationship Id="rId36" Type="http://schemas.openxmlformats.org/officeDocument/2006/relationships/customXml" Target="../ink/ink91.xml"/><Relationship Id="rId49" Type="http://schemas.openxmlformats.org/officeDocument/2006/relationships/image" Target="../media/image31.emf"/><Relationship Id="rId57" Type="http://schemas.openxmlformats.org/officeDocument/2006/relationships/image" Target="../media/image47.emf"/><Relationship Id="rId10" Type="http://schemas.openxmlformats.org/officeDocument/2006/relationships/customXml" Target="../ink/ink78.xml"/><Relationship Id="rId31" Type="http://schemas.openxmlformats.org/officeDocument/2006/relationships/image" Target="../media/image32.emf"/><Relationship Id="rId44" Type="http://schemas.openxmlformats.org/officeDocument/2006/relationships/customXml" Target="../ink/ink95.xml"/><Relationship Id="rId52" Type="http://schemas.openxmlformats.org/officeDocument/2006/relationships/customXml" Target="../ink/ink99.xml"/><Relationship Id="rId60" Type="http://schemas.openxmlformats.org/officeDocument/2006/relationships/customXml" Target="../ink/ink103.xml"/><Relationship Id="rId65" Type="http://schemas.openxmlformats.org/officeDocument/2006/relationships/image" Target="../media/image21.emf"/><Relationship Id="rId4" Type="http://schemas.openxmlformats.org/officeDocument/2006/relationships/customXml" Target="../ink/ink75.xml"/><Relationship Id="rId9" Type="http://schemas.openxmlformats.org/officeDocument/2006/relationships/image" Target="../media/image13.emf"/><Relationship Id="rId13" Type="http://schemas.openxmlformats.org/officeDocument/2006/relationships/image" Target="../media/image16.emf"/><Relationship Id="rId18" Type="http://schemas.openxmlformats.org/officeDocument/2006/relationships/customXml" Target="../ink/ink82.xml"/><Relationship Id="rId39" Type="http://schemas.openxmlformats.org/officeDocument/2006/relationships/image" Target="../media/image37.e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7.emf"/><Relationship Id="rId18" Type="http://schemas.openxmlformats.org/officeDocument/2006/relationships/customXml" Target="../ink/ink115.xml"/><Relationship Id="rId26" Type="http://schemas.openxmlformats.org/officeDocument/2006/relationships/customXml" Target="../ink/ink119.xml"/><Relationship Id="rId39" Type="http://schemas.openxmlformats.org/officeDocument/2006/relationships/image" Target="../media/image56.emf"/><Relationship Id="rId21" Type="http://schemas.openxmlformats.org/officeDocument/2006/relationships/image" Target="../media/image36.emf"/><Relationship Id="rId34" Type="http://schemas.openxmlformats.org/officeDocument/2006/relationships/customXml" Target="../ink/ink123.xml"/><Relationship Id="rId42" Type="http://schemas.openxmlformats.org/officeDocument/2006/relationships/customXml" Target="../ink/ink127.xml"/><Relationship Id="rId47" Type="http://schemas.openxmlformats.org/officeDocument/2006/relationships/image" Target="../media/image59.emf"/><Relationship Id="rId7" Type="http://schemas.openxmlformats.org/officeDocument/2006/relationships/image" Target="../media/image49.emf"/><Relationship Id="rId2" Type="http://schemas.openxmlformats.org/officeDocument/2006/relationships/customXml" Target="../ink/ink107.xml"/><Relationship Id="rId16" Type="http://schemas.openxmlformats.org/officeDocument/2006/relationships/customXml" Target="../ink/ink114.xml"/><Relationship Id="rId29" Type="http://schemas.openxmlformats.org/officeDocument/2006/relationships/image" Target="../media/image52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09.xml"/><Relationship Id="rId11" Type="http://schemas.openxmlformats.org/officeDocument/2006/relationships/image" Target="../media/image50.emf"/><Relationship Id="rId24" Type="http://schemas.openxmlformats.org/officeDocument/2006/relationships/customXml" Target="../ink/ink118.xml"/><Relationship Id="rId32" Type="http://schemas.openxmlformats.org/officeDocument/2006/relationships/customXml" Target="../ink/ink122.xml"/><Relationship Id="rId37" Type="http://schemas.openxmlformats.org/officeDocument/2006/relationships/image" Target="../media/image55.emf"/><Relationship Id="rId40" Type="http://schemas.openxmlformats.org/officeDocument/2006/relationships/customXml" Target="../ink/ink126.xml"/><Relationship Id="rId45" Type="http://schemas.openxmlformats.org/officeDocument/2006/relationships/image" Target="../media/image37.emf"/><Relationship Id="rId5" Type="http://schemas.openxmlformats.org/officeDocument/2006/relationships/image" Target="../media/image16.emf"/><Relationship Id="rId15" Type="http://schemas.openxmlformats.org/officeDocument/2006/relationships/image" Target="../media/image29.emf"/><Relationship Id="rId23" Type="http://schemas.openxmlformats.org/officeDocument/2006/relationships/image" Target="../media/image39.emf"/><Relationship Id="rId28" Type="http://schemas.openxmlformats.org/officeDocument/2006/relationships/customXml" Target="../ink/ink120.xml"/><Relationship Id="rId36" Type="http://schemas.openxmlformats.org/officeDocument/2006/relationships/customXml" Target="../ink/ink124.xml"/><Relationship Id="rId10" Type="http://schemas.openxmlformats.org/officeDocument/2006/relationships/customXml" Target="../ink/ink111.xml"/><Relationship Id="rId19" Type="http://schemas.openxmlformats.org/officeDocument/2006/relationships/image" Target="../media/image38.emf"/><Relationship Id="rId31" Type="http://schemas.openxmlformats.org/officeDocument/2006/relationships/image" Target="../media/image53.emf"/><Relationship Id="rId44" Type="http://schemas.openxmlformats.org/officeDocument/2006/relationships/customXml" Target="../ink/ink128.xml"/><Relationship Id="rId4" Type="http://schemas.openxmlformats.org/officeDocument/2006/relationships/customXml" Target="../ink/ink108.xml"/><Relationship Id="rId9" Type="http://schemas.openxmlformats.org/officeDocument/2006/relationships/image" Target="../media/image18.emf"/><Relationship Id="rId14" Type="http://schemas.openxmlformats.org/officeDocument/2006/relationships/customXml" Target="../ink/ink113.xml"/><Relationship Id="rId22" Type="http://schemas.openxmlformats.org/officeDocument/2006/relationships/customXml" Target="../ink/ink117.xml"/><Relationship Id="rId27" Type="http://schemas.openxmlformats.org/officeDocument/2006/relationships/image" Target="../media/image51.emf"/><Relationship Id="rId30" Type="http://schemas.openxmlformats.org/officeDocument/2006/relationships/customXml" Target="../ink/ink121.xml"/><Relationship Id="rId35" Type="http://schemas.openxmlformats.org/officeDocument/2006/relationships/image" Target="../media/image11.emf"/><Relationship Id="rId43" Type="http://schemas.openxmlformats.org/officeDocument/2006/relationships/image" Target="../media/image58.emf"/><Relationship Id="rId8" Type="http://schemas.openxmlformats.org/officeDocument/2006/relationships/customXml" Target="../ink/ink110.xml"/><Relationship Id="rId3" Type="http://schemas.openxmlformats.org/officeDocument/2006/relationships/image" Target="../media/image10.emf"/><Relationship Id="rId12" Type="http://schemas.openxmlformats.org/officeDocument/2006/relationships/customXml" Target="../ink/ink112.xml"/><Relationship Id="rId17" Type="http://schemas.openxmlformats.org/officeDocument/2006/relationships/image" Target="../media/image35.emf"/><Relationship Id="rId25" Type="http://schemas.openxmlformats.org/officeDocument/2006/relationships/image" Target="../media/image43.emf"/><Relationship Id="rId33" Type="http://schemas.openxmlformats.org/officeDocument/2006/relationships/image" Target="../media/image54.emf"/><Relationship Id="rId38" Type="http://schemas.openxmlformats.org/officeDocument/2006/relationships/customXml" Target="../ink/ink125.xml"/><Relationship Id="rId46" Type="http://schemas.openxmlformats.org/officeDocument/2006/relationships/customXml" Target="../ink/ink129.xml"/><Relationship Id="rId20" Type="http://schemas.openxmlformats.org/officeDocument/2006/relationships/customXml" Target="../ink/ink116.xml"/><Relationship Id="rId41" Type="http://schemas.openxmlformats.org/officeDocument/2006/relationships/image" Target="../media/image57.emf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2.emf"/><Relationship Id="rId18" Type="http://schemas.openxmlformats.org/officeDocument/2006/relationships/customXml" Target="../ink/ink138.xml"/><Relationship Id="rId26" Type="http://schemas.openxmlformats.org/officeDocument/2006/relationships/customXml" Target="../ink/ink142.xml"/><Relationship Id="rId39" Type="http://schemas.openxmlformats.org/officeDocument/2006/relationships/image" Target="../media/image70.emf"/><Relationship Id="rId21" Type="http://schemas.openxmlformats.org/officeDocument/2006/relationships/image" Target="../media/image64.emf"/><Relationship Id="rId34" Type="http://schemas.openxmlformats.org/officeDocument/2006/relationships/customXml" Target="../ink/ink146.xml"/><Relationship Id="rId42" Type="http://schemas.openxmlformats.org/officeDocument/2006/relationships/customXml" Target="../ink/ink150.xml"/><Relationship Id="rId7" Type="http://schemas.openxmlformats.org/officeDocument/2006/relationships/image" Target="../media/image61.emf"/><Relationship Id="rId2" Type="http://schemas.openxmlformats.org/officeDocument/2006/relationships/customXml" Target="../ink/ink130.xml"/><Relationship Id="rId16" Type="http://schemas.openxmlformats.org/officeDocument/2006/relationships/customXml" Target="../ink/ink137.xml"/><Relationship Id="rId29" Type="http://schemas.openxmlformats.org/officeDocument/2006/relationships/image" Target="../media/image67.emf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32.xml"/><Relationship Id="rId11" Type="http://schemas.openxmlformats.org/officeDocument/2006/relationships/image" Target="../media/image35.emf"/><Relationship Id="rId24" Type="http://schemas.openxmlformats.org/officeDocument/2006/relationships/customXml" Target="../ink/ink141.xml"/><Relationship Id="rId32" Type="http://schemas.openxmlformats.org/officeDocument/2006/relationships/customXml" Target="../ink/ink145.xml"/><Relationship Id="rId37" Type="http://schemas.openxmlformats.org/officeDocument/2006/relationships/image" Target="../media/image69.emf"/><Relationship Id="rId40" Type="http://schemas.openxmlformats.org/officeDocument/2006/relationships/customXml" Target="../ink/ink149.xml"/><Relationship Id="rId45" Type="http://schemas.openxmlformats.org/officeDocument/2006/relationships/image" Target="../media/image73.emf"/><Relationship Id="rId5" Type="http://schemas.openxmlformats.org/officeDocument/2006/relationships/image" Target="../media/image60.emf"/><Relationship Id="rId15" Type="http://schemas.openxmlformats.org/officeDocument/2006/relationships/image" Target="../media/image63.emf"/><Relationship Id="rId23" Type="http://schemas.openxmlformats.org/officeDocument/2006/relationships/image" Target="../media/image65.emf"/><Relationship Id="rId28" Type="http://schemas.openxmlformats.org/officeDocument/2006/relationships/customXml" Target="../ink/ink143.xml"/><Relationship Id="rId36" Type="http://schemas.openxmlformats.org/officeDocument/2006/relationships/customXml" Target="../ink/ink147.xml"/><Relationship Id="rId10" Type="http://schemas.openxmlformats.org/officeDocument/2006/relationships/customXml" Target="../ink/ink134.xml"/><Relationship Id="rId19" Type="http://schemas.openxmlformats.org/officeDocument/2006/relationships/image" Target="../media/image57.emf"/><Relationship Id="rId31" Type="http://schemas.openxmlformats.org/officeDocument/2006/relationships/image" Target="../media/image38.emf"/><Relationship Id="rId44" Type="http://schemas.openxmlformats.org/officeDocument/2006/relationships/customXml" Target="../ink/ink151.xml"/><Relationship Id="rId4" Type="http://schemas.openxmlformats.org/officeDocument/2006/relationships/customXml" Target="../ink/ink131.xml"/><Relationship Id="rId9" Type="http://schemas.openxmlformats.org/officeDocument/2006/relationships/image" Target="../media/image27.emf"/><Relationship Id="rId14" Type="http://schemas.openxmlformats.org/officeDocument/2006/relationships/customXml" Target="../ink/ink136.xml"/><Relationship Id="rId22" Type="http://schemas.openxmlformats.org/officeDocument/2006/relationships/customXml" Target="../ink/ink140.xml"/><Relationship Id="rId27" Type="http://schemas.openxmlformats.org/officeDocument/2006/relationships/image" Target="../media/image66.emf"/><Relationship Id="rId30" Type="http://schemas.openxmlformats.org/officeDocument/2006/relationships/customXml" Target="../ink/ink144.xml"/><Relationship Id="rId35" Type="http://schemas.openxmlformats.org/officeDocument/2006/relationships/image" Target="../media/image68.emf"/><Relationship Id="rId43" Type="http://schemas.openxmlformats.org/officeDocument/2006/relationships/image" Target="../media/image72.emf"/><Relationship Id="rId8" Type="http://schemas.openxmlformats.org/officeDocument/2006/relationships/customXml" Target="../ink/ink133.xml"/><Relationship Id="rId3" Type="http://schemas.openxmlformats.org/officeDocument/2006/relationships/image" Target="../media/image10.emf"/><Relationship Id="rId12" Type="http://schemas.openxmlformats.org/officeDocument/2006/relationships/customXml" Target="../ink/ink135.xml"/><Relationship Id="rId17" Type="http://schemas.openxmlformats.org/officeDocument/2006/relationships/image" Target="../media/image11.emf"/><Relationship Id="rId25" Type="http://schemas.openxmlformats.org/officeDocument/2006/relationships/image" Target="../media/image59.emf"/><Relationship Id="rId33" Type="http://schemas.openxmlformats.org/officeDocument/2006/relationships/image" Target="../media/image16.emf"/><Relationship Id="rId38" Type="http://schemas.openxmlformats.org/officeDocument/2006/relationships/customXml" Target="../ink/ink148.xml"/><Relationship Id="rId20" Type="http://schemas.openxmlformats.org/officeDocument/2006/relationships/customXml" Target="../ink/ink139.xml"/><Relationship Id="rId41" Type="http://schemas.openxmlformats.org/officeDocument/2006/relationships/image" Target="../media/image7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customXml" Target="../ink/ink15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7" Type="http://schemas.openxmlformats.org/officeDocument/2006/relationships/image" Target="../media/image77.emf"/><Relationship Id="rId2" Type="http://schemas.openxmlformats.org/officeDocument/2006/relationships/customXml" Target="../ink/ink153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55.xml"/><Relationship Id="rId5" Type="http://schemas.openxmlformats.org/officeDocument/2006/relationships/image" Target="../media/image76.emf"/><Relationship Id="rId4" Type="http://schemas.openxmlformats.org/officeDocument/2006/relationships/customXml" Target="../ink/ink1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814074" y="746167"/>
              <a:ext cx="871920" cy="13240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2834" y="728167"/>
                <a:ext cx="916200" cy="13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2958874" y="1075927"/>
              <a:ext cx="1704240" cy="87408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49154" y="1058287"/>
                <a:ext cx="1736280" cy="9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5220754" y="465007"/>
              <a:ext cx="250560" cy="132300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09954" y="449527"/>
                <a:ext cx="276840" cy="135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" name="Ink 17"/>
              <p14:cNvContentPartPr/>
              <p14:nvPr/>
            </p14:nvContentPartPr>
            <p14:xfrm>
              <a:off x="5039314" y="771007"/>
              <a:ext cx="3089160" cy="95400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29954" y="754087"/>
                <a:ext cx="3115080" cy="9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0" name="Ink 19"/>
              <p14:cNvContentPartPr/>
              <p14:nvPr/>
            </p14:nvContentPartPr>
            <p14:xfrm>
              <a:off x="4986754" y="2645887"/>
              <a:ext cx="70920" cy="93384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965154" y="2630767"/>
                <a:ext cx="111960" cy="9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3" name="Ink 22"/>
              <p14:cNvContentPartPr/>
              <p14:nvPr/>
            </p14:nvContentPartPr>
            <p14:xfrm>
              <a:off x="5457274" y="2672887"/>
              <a:ext cx="911880" cy="48420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37834" y="2663527"/>
                <a:ext cx="941400" cy="51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4" name="Ink 23"/>
              <p14:cNvContentPartPr/>
              <p14:nvPr/>
            </p14:nvContentPartPr>
            <p14:xfrm>
              <a:off x="5972434" y="2658487"/>
              <a:ext cx="223920" cy="89928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955514" y="2641567"/>
                <a:ext cx="257760" cy="93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550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8" name="Ink 47"/>
              <p14:cNvContentPartPr/>
              <p14:nvPr/>
            </p14:nvContentPartPr>
            <p14:xfrm>
              <a:off x="519731" y="154047"/>
              <a:ext cx="11228040" cy="464760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9211" y="134967"/>
                <a:ext cx="11266920" cy="468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158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168371" y="43167"/>
              <a:ext cx="11226240" cy="6485884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9291" y="21927"/>
                <a:ext cx="11262240" cy="65283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5" name="Ink 114"/>
              <p14:cNvContentPartPr/>
              <p14:nvPr/>
            </p14:nvContentPartPr>
            <p14:xfrm>
              <a:off x="2200211" y="5038887"/>
              <a:ext cx="1868760" cy="700920"/>
            </p14:xfrm>
          </p:contentPart>
        </mc:Choice>
        <mc:Fallback>
          <p:pic>
            <p:nvPicPr>
              <p:cNvPr id="115" name="Ink 1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89051" y="5022327"/>
                <a:ext cx="1902240" cy="73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7" name="Ink 116"/>
              <p14:cNvContentPartPr/>
              <p14:nvPr/>
            </p14:nvContentPartPr>
            <p14:xfrm>
              <a:off x="2198411" y="5765007"/>
              <a:ext cx="1691640" cy="82440"/>
            </p14:xfrm>
          </p:contentPart>
        </mc:Choice>
        <mc:Fallback>
          <p:pic>
            <p:nvPicPr>
              <p:cNvPr id="117" name="Ink 1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85091" y="5744487"/>
                <a:ext cx="171936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4" name="Ink 123"/>
              <p14:cNvContentPartPr/>
              <p14:nvPr/>
            </p14:nvContentPartPr>
            <p14:xfrm>
              <a:off x="2575691" y="5890647"/>
              <a:ext cx="1523880" cy="740160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63091" y="5870487"/>
                <a:ext cx="1553040" cy="77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85" name="Ink 184"/>
              <p14:cNvContentPartPr/>
              <p14:nvPr/>
            </p14:nvContentPartPr>
            <p14:xfrm>
              <a:off x="4232771" y="5772567"/>
              <a:ext cx="1234800" cy="239400"/>
            </p14:xfrm>
          </p:contentPart>
        </mc:Choice>
        <mc:Fallback>
          <p:pic>
            <p:nvPicPr>
              <p:cNvPr id="185" name="Ink 18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20171" y="5757064"/>
                <a:ext cx="1270440" cy="27653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173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50891" y="-21633"/>
              <a:ext cx="7965360" cy="786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731" y="-39633"/>
                <a:ext cx="8002440" cy="82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7" name="Ink 66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8" name="Ink 107"/>
              <p14:cNvContentPartPr/>
              <p14:nvPr/>
            </p14:nvContentPartPr>
            <p14:xfrm>
              <a:off x="7664651" y="1810767"/>
              <a:ext cx="1899360" cy="129060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43411" y="1789527"/>
                <a:ext cx="1947600" cy="13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3" name="Ink 112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5" name="Ink 124"/>
              <p14:cNvContentPartPr/>
              <p14:nvPr/>
            </p14:nvContentPartPr>
            <p14:xfrm>
              <a:off x="1735091" y="3070767"/>
              <a:ext cx="247320" cy="33084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717091" y="3056727"/>
                <a:ext cx="28404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8" name="Ink 137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9" name="Ink 138"/>
              <p14:cNvContentPartPr/>
              <p14:nvPr/>
            </p14:nvContentPartPr>
            <p14:xfrm>
              <a:off x="6966611" y="2947287"/>
              <a:ext cx="3032280" cy="203148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960131" y="2924967"/>
                <a:ext cx="3052800" cy="20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41" name="Ink 140"/>
              <p14:cNvContentPartPr/>
              <p14:nvPr/>
            </p14:nvContentPartPr>
            <p14:xfrm>
              <a:off x="4575851" y="1909407"/>
              <a:ext cx="2744640" cy="279324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552451" y="1894287"/>
                <a:ext cx="2783160" cy="28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7" name="Ink 146"/>
              <p14:cNvContentPartPr/>
              <p14:nvPr/>
            </p14:nvContentPartPr>
            <p14:xfrm>
              <a:off x="4040171" y="1447527"/>
              <a:ext cx="555480" cy="42732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027931" y="1425207"/>
                <a:ext cx="58284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49" name="Ink 148"/>
              <p14:cNvContentPartPr/>
              <p14:nvPr/>
            </p14:nvContentPartPr>
            <p14:xfrm>
              <a:off x="2751011" y="2095887"/>
              <a:ext cx="663840" cy="494280"/>
            </p14:xfrm>
          </p:contentPart>
        </mc:Choice>
        <mc:Fallback>
          <p:pic>
            <p:nvPicPr>
              <p:cNvPr id="149" name="Ink 14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43451" y="2080047"/>
                <a:ext cx="691920" cy="52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55" name="Ink 154"/>
              <p14:cNvContentPartPr/>
              <p14:nvPr/>
            </p14:nvContentPartPr>
            <p14:xfrm>
              <a:off x="5810291" y="1065567"/>
              <a:ext cx="346320" cy="236880"/>
            </p14:xfrm>
          </p:contentPart>
        </mc:Choice>
        <mc:Fallback>
          <p:pic>
            <p:nvPicPr>
              <p:cNvPr id="155" name="Ink 15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791931" y="1048647"/>
                <a:ext cx="38412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56" name="Ink 155"/>
              <p14:cNvContentPartPr/>
              <p14:nvPr/>
            </p14:nvContentPartPr>
            <p14:xfrm>
              <a:off x="4821731" y="1364007"/>
              <a:ext cx="2592720" cy="3445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13091" y="1347447"/>
                <a:ext cx="262224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60" name="Ink 159"/>
              <p14:cNvContentPartPr/>
              <p14:nvPr/>
            </p14:nvContentPartPr>
            <p14:xfrm>
              <a:off x="8519291" y="2057007"/>
              <a:ext cx="377640" cy="182880"/>
            </p14:xfrm>
          </p:contentPart>
        </mc:Choice>
        <mc:Fallback>
          <p:pic>
            <p:nvPicPr>
              <p:cNvPr id="160" name="Ink 15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507411" y="2035407"/>
                <a:ext cx="41112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6" name="Ink 165"/>
              <p14:cNvContentPartPr/>
              <p14:nvPr/>
            </p14:nvContentPartPr>
            <p14:xfrm>
              <a:off x="7408691" y="1641567"/>
              <a:ext cx="107280" cy="19872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401851" y="1625367"/>
                <a:ext cx="13176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67" name="Ink 166"/>
              <p14:cNvContentPartPr/>
              <p14:nvPr/>
            </p14:nvContentPartPr>
            <p14:xfrm>
              <a:off x="7194131" y="3013887"/>
              <a:ext cx="355680" cy="25848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73251" y="2993367"/>
                <a:ext cx="39672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68" name="Ink 167"/>
              <p14:cNvContentPartPr/>
              <p14:nvPr/>
            </p14:nvContentPartPr>
            <p14:xfrm>
              <a:off x="7648811" y="3155007"/>
              <a:ext cx="215280" cy="29124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642691" y="3138807"/>
                <a:ext cx="24084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73" name="Ink 172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81" name="Ink 180"/>
              <p14:cNvContentPartPr/>
              <p14:nvPr/>
            </p14:nvContentPartPr>
            <p14:xfrm>
              <a:off x="7199531" y="1935687"/>
              <a:ext cx="290160" cy="2596320"/>
            </p14:xfrm>
          </p:contentPart>
        </mc:Choice>
        <mc:Fallback>
          <p:pic>
            <p:nvPicPr>
              <p:cNvPr id="181" name="Ink 18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175771" y="1919487"/>
                <a:ext cx="324720" cy="26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84" name="Ink 183"/>
              <p14:cNvContentPartPr/>
              <p14:nvPr/>
            </p14:nvContentPartPr>
            <p14:xfrm>
              <a:off x="4220171" y="2846847"/>
              <a:ext cx="297360" cy="331200"/>
            </p14:xfrm>
          </p:contentPart>
        </mc:Choice>
        <mc:Fallback>
          <p:pic>
            <p:nvPicPr>
              <p:cNvPr id="184" name="Ink 18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198931" y="2827407"/>
                <a:ext cx="33696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87" name="Ink 186"/>
              <p14:cNvContentPartPr/>
              <p14:nvPr/>
            </p14:nvContentPartPr>
            <p14:xfrm>
              <a:off x="4751891" y="4951767"/>
              <a:ext cx="2060280" cy="34524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735331" y="4939167"/>
                <a:ext cx="209520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93" name="Ink 192"/>
              <p14:cNvContentPartPr/>
              <p14:nvPr/>
            </p14:nvContentPartPr>
            <p14:xfrm>
              <a:off x="4664051" y="3038367"/>
              <a:ext cx="1814760" cy="62496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645331" y="3024327"/>
                <a:ext cx="1854720" cy="66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95" name="Ink 194"/>
              <p14:cNvContentPartPr/>
              <p14:nvPr/>
            </p14:nvContentPartPr>
            <p14:xfrm>
              <a:off x="2188691" y="1844247"/>
              <a:ext cx="1797840" cy="112536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180771" y="1821207"/>
                <a:ext cx="182880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00" name="Ink 199"/>
              <p14:cNvContentPartPr/>
              <p14:nvPr/>
            </p14:nvContentPartPr>
            <p14:xfrm>
              <a:off x="7080371" y="1279767"/>
              <a:ext cx="673560" cy="671400"/>
            </p14:xfrm>
          </p:contentPart>
        </mc:Choice>
        <mc:Fallback>
          <p:pic>
            <p:nvPicPr>
              <p:cNvPr id="200" name="Ink 19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059491" y="1254567"/>
                <a:ext cx="72072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01" name="Ink 200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" name="Ink 1"/>
              <p14:cNvContentPartPr/>
              <p14:nvPr/>
            </p14:nvContentPartPr>
            <p14:xfrm>
              <a:off x="2403611" y="4085967"/>
              <a:ext cx="878040" cy="478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382011" y="4065087"/>
                <a:ext cx="921960" cy="51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" name="Ink 2"/>
              <p14:cNvContentPartPr/>
              <p14:nvPr/>
            </p14:nvContentPartPr>
            <p14:xfrm>
              <a:off x="4025771" y="4725327"/>
              <a:ext cx="486720" cy="504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007771" y="4704447"/>
                <a:ext cx="5194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4" name="Ink 33"/>
              <p14:cNvContentPartPr/>
              <p14:nvPr/>
            </p14:nvContentPartPr>
            <p14:xfrm>
              <a:off x="688571" y="5655207"/>
              <a:ext cx="5270760" cy="1233720"/>
            </p14:xfrm>
          </p:contentPart>
        </mc:Choice>
        <mc:Fallback>
          <p:pic>
            <p:nvPicPr>
              <p:cNvPr id="34" name="Ink 3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69851" y="5636487"/>
                <a:ext cx="5303160" cy="126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5" name="Ink 44"/>
              <p14:cNvContentPartPr/>
              <p14:nvPr/>
            </p14:nvContentPartPr>
            <p14:xfrm>
              <a:off x="6800651" y="4519767"/>
              <a:ext cx="726840" cy="168228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790931" y="4497087"/>
                <a:ext cx="763560" cy="172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52" name="Ink 51"/>
              <p14:cNvContentPartPr/>
              <p14:nvPr/>
            </p14:nvContentPartPr>
            <p14:xfrm>
              <a:off x="5952491" y="5231127"/>
              <a:ext cx="360720" cy="33804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931611" y="5212767"/>
                <a:ext cx="402840" cy="37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53" name="Ink 52"/>
              <p14:cNvContentPartPr/>
              <p14:nvPr/>
            </p14:nvContentPartPr>
            <p14:xfrm>
              <a:off x="7806851" y="5501487"/>
              <a:ext cx="4160520" cy="598680"/>
            </p14:xfrm>
          </p:contentPart>
        </mc:Choice>
        <mc:Fallback>
          <p:pic>
            <p:nvPicPr>
              <p:cNvPr id="53" name="Ink 52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786691" y="5481687"/>
                <a:ext cx="4200480" cy="63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5101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81011" y="3927"/>
              <a:ext cx="10822823" cy="64044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0851" y="-12273"/>
                <a:ext cx="10861344" cy="64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4" name="Ink 173"/>
              <p14:cNvContentPartPr/>
              <p14:nvPr/>
            </p14:nvContentPartPr>
            <p14:xfrm>
              <a:off x="5518331" y="1127127"/>
              <a:ext cx="779040" cy="84132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6371" y="1113807"/>
                <a:ext cx="821880" cy="87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1381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2" name="Ink 31"/>
              <p14:cNvContentPartPr/>
              <p14:nvPr/>
            </p14:nvContentPartPr>
            <p14:xfrm>
              <a:off x="737891" y="181767"/>
              <a:ext cx="9805320" cy="311220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6291" y="167727"/>
                <a:ext cx="9846720" cy="314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4568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" name="Ink 19"/>
              <p14:cNvContentPartPr/>
              <p14:nvPr/>
            </p14:nvContentPartPr>
            <p14:xfrm>
              <a:off x="462851" y="23367"/>
              <a:ext cx="11220480" cy="627876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0531" y="2847"/>
                <a:ext cx="11268000" cy="631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612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115171" y="65487"/>
              <a:ext cx="10145880" cy="23954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5731" y="49647"/>
                <a:ext cx="10179720" cy="242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5" name="Ink 84"/>
              <p14:cNvContentPartPr/>
              <p14:nvPr/>
            </p14:nvContentPartPr>
            <p14:xfrm>
              <a:off x="2379491" y="3701487"/>
              <a:ext cx="1181160" cy="73080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66531" y="3678447"/>
                <a:ext cx="1216080" cy="76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6" name="Ink 85"/>
              <p14:cNvContentPartPr/>
              <p14:nvPr/>
            </p14:nvContentPartPr>
            <p14:xfrm>
              <a:off x="3558851" y="3660807"/>
              <a:ext cx="1880280" cy="124200"/>
            </p14:xfrm>
          </p:contentPart>
        </mc:Choice>
        <mc:Fallback>
          <p:pic>
            <p:nvPicPr>
              <p:cNvPr id="86" name="Ink 8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41931" y="3640647"/>
                <a:ext cx="192024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8" name="Ink 97"/>
              <p14:cNvContentPartPr/>
              <p14:nvPr/>
            </p14:nvContentPartPr>
            <p14:xfrm>
              <a:off x="6871931" y="3739647"/>
              <a:ext cx="1337760" cy="46188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858611" y="3726327"/>
                <a:ext cx="1372680" cy="49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6" name="Ink 135"/>
              <p14:cNvContentPartPr/>
              <p14:nvPr/>
            </p14:nvContentPartPr>
            <p14:xfrm>
              <a:off x="4032611" y="3225567"/>
              <a:ext cx="2865600" cy="687240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14251" y="3210087"/>
                <a:ext cx="2897280" cy="71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44" name="Ink 143"/>
              <p14:cNvContentPartPr/>
              <p14:nvPr/>
            </p14:nvContentPartPr>
            <p14:xfrm>
              <a:off x="1746754" y="3667647"/>
              <a:ext cx="1856880" cy="1065520"/>
            </p14:xfrm>
          </p:contentPart>
        </mc:Choice>
        <mc:Fallback>
          <p:pic>
            <p:nvPicPr>
              <p:cNvPr id="144" name="Ink 14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729474" y="3650008"/>
                <a:ext cx="1890360" cy="10993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64" name="Ink 163"/>
              <p14:cNvContentPartPr/>
              <p14:nvPr/>
            </p14:nvContentPartPr>
            <p14:xfrm>
              <a:off x="882034" y="3888327"/>
              <a:ext cx="10169280" cy="2697760"/>
            </p14:xfrm>
          </p:contentPart>
        </mc:Choice>
        <mc:Fallback>
          <p:pic>
            <p:nvPicPr>
              <p:cNvPr id="164" name="Ink 16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68354" y="3872487"/>
                <a:ext cx="10201320" cy="273015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9882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7" name="Ink 66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8" name="Ink 137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9" name="Ink 138"/>
              <p14:cNvContentPartPr/>
              <p14:nvPr/>
            </p14:nvContentPartPr>
            <p14:xfrm>
              <a:off x="7199531" y="1810767"/>
              <a:ext cx="2485440" cy="300564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5771" y="1789527"/>
                <a:ext cx="2529720" cy="30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1" name="Ink 140"/>
              <p14:cNvContentPartPr/>
              <p14:nvPr/>
            </p14:nvContentPartPr>
            <p14:xfrm>
              <a:off x="4575851" y="1909407"/>
              <a:ext cx="2744640" cy="279324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52451" y="1894287"/>
                <a:ext cx="2783160" cy="28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56" name="Ink 155"/>
              <p14:cNvContentPartPr/>
              <p14:nvPr/>
            </p14:nvContentPartPr>
            <p14:xfrm>
              <a:off x="4777091" y="1364007"/>
              <a:ext cx="2387160" cy="3445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61971" y="1347447"/>
                <a:ext cx="242568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3" name="Ink 172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75" name="Ink 174"/>
              <p14:cNvContentPartPr/>
              <p14:nvPr/>
            </p14:nvContentPartPr>
            <p14:xfrm>
              <a:off x="5912531" y="6853647"/>
              <a:ext cx="27720" cy="3528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95611" y="6836727"/>
                <a:ext cx="6156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95" name="Ink 194"/>
              <p14:cNvContentPartPr/>
              <p14:nvPr/>
            </p14:nvContentPartPr>
            <p14:xfrm>
              <a:off x="2188691" y="1844247"/>
              <a:ext cx="1797840" cy="112536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180771" y="1821207"/>
                <a:ext cx="182880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01" name="Ink 200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" name="Ink 1"/>
              <p14:cNvContentPartPr/>
              <p14:nvPr/>
            </p14:nvContentPartPr>
            <p14:xfrm>
              <a:off x="2403611" y="4085967"/>
              <a:ext cx="878040" cy="478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82011" y="4065087"/>
                <a:ext cx="921960" cy="51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" name="Ink 2"/>
              <p14:cNvContentPartPr/>
              <p14:nvPr/>
            </p14:nvContentPartPr>
            <p14:xfrm>
              <a:off x="4025771" y="4725327"/>
              <a:ext cx="486720" cy="504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007771" y="4704447"/>
                <a:ext cx="5194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" name="Ink 5"/>
              <p14:cNvContentPartPr/>
              <p14:nvPr/>
            </p14:nvContentPartPr>
            <p14:xfrm>
              <a:off x="1604771" y="5599767"/>
              <a:ext cx="10119240" cy="9648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586411" y="5582847"/>
                <a:ext cx="10154520" cy="9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3" name="Ink 22"/>
              <p14:cNvContentPartPr/>
              <p14:nvPr/>
            </p14:nvContentPartPr>
            <p14:xfrm>
              <a:off x="4751891" y="4980207"/>
              <a:ext cx="2060280" cy="12852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735331" y="4957887"/>
                <a:ext cx="209520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" name="Ink 10"/>
              <p14:cNvContentPartPr/>
              <p14:nvPr/>
            </p14:nvContentPartPr>
            <p14:xfrm>
              <a:off x="9801971" y="2348967"/>
              <a:ext cx="1630800" cy="103032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785051" y="2329887"/>
                <a:ext cx="1666800" cy="10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7" name="Ink 16"/>
              <p14:cNvContentPartPr/>
              <p14:nvPr/>
            </p14:nvContentPartPr>
            <p14:xfrm>
              <a:off x="1735091" y="1768647"/>
              <a:ext cx="2287800" cy="163296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717091" y="1755327"/>
                <a:ext cx="2315520" cy="166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0" name="Ink 29"/>
              <p14:cNvContentPartPr/>
              <p14:nvPr/>
            </p14:nvContentPartPr>
            <p14:xfrm>
              <a:off x="1282571" y="64047"/>
              <a:ext cx="9566640" cy="181080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261331" y="46767"/>
                <a:ext cx="9608400" cy="18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9" name="Ink 48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3" name="Ink 52"/>
              <p14:cNvContentPartPr/>
              <p14:nvPr/>
            </p14:nvContentPartPr>
            <p14:xfrm>
              <a:off x="5502491" y="3990207"/>
              <a:ext cx="3584880" cy="1578960"/>
            </p14:xfrm>
          </p:contentPart>
        </mc:Choice>
        <mc:Fallback>
          <p:pic>
            <p:nvPicPr>
              <p:cNvPr id="53" name="Ink 5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485571" y="3972567"/>
                <a:ext cx="3618360" cy="161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6" name="Ink 65"/>
              <p14:cNvContentPartPr/>
              <p14:nvPr/>
            </p14:nvContentPartPr>
            <p14:xfrm>
              <a:off x="8519291" y="857487"/>
              <a:ext cx="3111480" cy="140652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507411" y="836607"/>
                <a:ext cx="3143160" cy="145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1" name="Ink 80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86" name="Ink 85"/>
              <p14:cNvContentPartPr/>
              <p14:nvPr/>
            </p14:nvContentPartPr>
            <p14:xfrm>
              <a:off x="7658531" y="1805367"/>
              <a:ext cx="1944360" cy="1363320"/>
            </p14:xfrm>
          </p:contentPart>
        </mc:Choice>
        <mc:Fallback>
          <p:pic>
            <p:nvPicPr>
              <p:cNvPr id="86" name="Ink 8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640171" y="1789527"/>
                <a:ext cx="1981440" cy="14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87" name="Ink 86"/>
              <p14:cNvContentPartPr/>
              <p14:nvPr/>
            </p14:nvContentPartPr>
            <p14:xfrm>
              <a:off x="7080371" y="1279767"/>
              <a:ext cx="673560" cy="67140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059491" y="1254567"/>
                <a:ext cx="72072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88" name="Ink 87"/>
              <p14:cNvContentPartPr/>
              <p14:nvPr/>
            </p14:nvContentPartPr>
            <p14:xfrm>
              <a:off x="4220171" y="2846847"/>
              <a:ext cx="3643920" cy="816480"/>
            </p14:xfrm>
          </p:contentPart>
        </mc:Choice>
        <mc:Fallback>
          <p:pic>
            <p:nvPicPr>
              <p:cNvPr id="88" name="Ink 8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198931" y="2827407"/>
                <a:ext cx="3684600" cy="86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554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552131" y="164847"/>
              <a:ext cx="10746720" cy="552924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5211" y="146487"/>
                <a:ext cx="10781280" cy="55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8" name="Ink 127"/>
              <p14:cNvContentPartPr/>
              <p14:nvPr/>
            </p14:nvContentPartPr>
            <p14:xfrm>
              <a:off x="2068954" y="1543207"/>
              <a:ext cx="4737960" cy="39852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58154" y="1527367"/>
                <a:ext cx="4764600" cy="4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0" name="Ink 129"/>
              <p14:cNvContentPartPr/>
              <p14:nvPr/>
            </p14:nvContentPartPr>
            <p14:xfrm>
              <a:off x="13991434" y="5966887"/>
              <a:ext cx="33120" cy="21960"/>
            </p14:xfrm>
          </p:contentPart>
        </mc:Choice>
        <mc:Fallback>
          <p:pic>
            <p:nvPicPr>
              <p:cNvPr id="130" name="Ink 12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974514" y="5949967"/>
                <a:ext cx="66960" cy="5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3035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0" name="Ink 29"/>
              <p14:cNvContentPartPr/>
              <p14:nvPr/>
            </p14:nvContentPartPr>
            <p14:xfrm>
              <a:off x="461051" y="199407"/>
              <a:ext cx="11018160" cy="641484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0891" y="180327"/>
                <a:ext cx="11058480" cy="645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4853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037851" y="269967"/>
              <a:ext cx="9487800" cy="4654855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6331" y="254847"/>
                <a:ext cx="9521280" cy="469049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14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26211" y="20487"/>
              <a:ext cx="11468160" cy="65566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0371" y="5727"/>
                <a:ext cx="11503080" cy="658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2" name="Ink 31"/>
              <p14:cNvContentPartPr/>
              <p14:nvPr/>
            </p14:nvContentPartPr>
            <p14:xfrm>
              <a:off x="1470851" y="1456527"/>
              <a:ext cx="0" cy="1764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346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50891" y="-21633"/>
              <a:ext cx="7965360" cy="786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731" y="-39633"/>
                <a:ext cx="8002440" cy="82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7" name="Ink 66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8" name="Ink 107"/>
              <p14:cNvContentPartPr/>
              <p14:nvPr/>
            </p14:nvContentPartPr>
            <p14:xfrm>
              <a:off x="7664651" y="1810767"/>
              <a:ext cx="1899360" cy="129060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43411" y="1789527"/>
                <a:ext cx="1947600" cy="13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3" name="Ink 112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6" name="Ink 115"/>
              <p14:cNvContentPartPr/>
              <p14:nvPr/>
            </p14:nvContentPartPr>
            <p14:xfrm>
              <a:off x="11723651" y="5599767"/>
              <a:ext cx="360" cy="360"/>
            </p14:xfrm>
          </p:contentPart>
        </mc:Choice>
        <mc:Fallback>
          <p:pic>
            <p:nvPicPr>
              <p:cNvPr id="116" name="Ink 11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706731" y="558284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25" name="Ink 124"/>
              <p14:cNvContentPartPr/>
              <p14:nvPr/>
            </p14:nvContentPartPr>
            <p14:xfrm>
              <a:off x="1735091" y="3070767"/>
              <a:ext cx="247320" cy="33084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17091" y="3056727"/>
                <a:ext cx="28404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8" name="Ink 137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9" name="Ink 138"/>
              <p14:cNvContentPartPr/>
              <p14:nvPr/>
            </p14:nvContentPartPr>
            <p14:xfrm>
              <a:off x="6966611" y="2947287"/>
              <a:ext cx="3032280" cy="211788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960131" y="2924967"/>
                <a:ext cx="3052800" cy="21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1" name="Ink 140"/>
              <p14:cNvContentPartPr/>
              <p14:nvPr/>
            </p14:nvContentPartPr>
            <p14:xfrm>
              <a:off x="4575851" y="1909407"/>
              <a:ext cx="2744640" cy="279324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552451" y="1894287"/>
                <a:ext cx="2783160" cy="28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47" name="Ink 146"/>
              <p14:cNvContentPartPr/>
              <p14:nvPr/>
            </p14:nvContentPartPr>
            <p14:xfrm>
              <a:off x="4040171" y="1447527"/>
              <a:ext cx="555480" cy="42732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027931" y="1425207"/>
                <a:ext cx="58284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49" name="Ink 148"/>
              <p14:cNvContentPartPr/>
              <p14:nvPr/>
            </p14:nvContentPartPr>
            <p14:xfrm>
              <a:off x="2751011" y="2095887"/>
              <a:ext cx="663840" cy="494280"/>
            </p14:xfrm>
          </p:contentPart>
        </mc:Choice>
        <mc:Fallback>
          <p:pic>
            <p:nvPicPr>
              <p:cNvPr id="149" name="Ink 14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43451" y="2080047"/>
                <a:ext cx="691920" cy="52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55" name="Ink 154"/>
              <p14:cNvContentPartPr/>
              <p14:nvPr/>
            </p14:nvContentPartPr>
            <p14:xfrm>
              <a:off x="5810291" y="1065567"/>
              <a:ext cx="346320" cy="236880"/>
            </p14:xfrm>
          </p:contentPart>
        </mc:Choice>
        <mc:Fallback>
          <p:pic>
            <p:nvPicPr>
              <p:cNvPr id="155" name="Ink 15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791931" y="1048647"/>
                <a:ext cx="38412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6" name="Ink 155"/>
              <p14:cNvContentPartPr/>
              <p14:nvPr/>
            </p14:nvContentPartPr>
            <p14:xfrm>
              <a:off x="4821731" y="1364007"/>
              <a:ext cx="2592720" cy="3445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813091" y="1347447"/>
                <a:ext cx="262224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0" name="Ink 159"/>
              <p14:cNvContentPartPr/>
              <p14:nvPr/>
            </p14:nvContentPartPr>
            <p14:xfrm>
              <a:off x="8519291" y="2057007"/>
              <a:ext cx="377640" cy="182880"/>
            </p14:xfrm>
          </p:contentPart>
        </mc:Choice>
        <mc:Fallback>
          <p:pic>
            <p:nvPicPr>
              <p:cNvPr id="160" name="Ink 15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507411" y="2035407"/>
                <a:ext cx="41112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66" name="Ink 165"/>
              <p14:cNvContentPartPr/>
              <p14:nvPr/>
            </p14:nvContentPartPr>
            <p14:xfrm>
              <a:off x="7408691" y="1641567"/>
              <a:ext cx="107280" cy="19872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401851" y="1625367"/>
                <a:ext cx="13176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67" name="Ink 166"/>
              <p14:cNvContentPartPr/>
              <p14:nvPr/>
            </p14:nvContentPartPr>
            <p14:xfrm>
              <a:off x="7194131" y="3013887"/>
              <a:ext cx="355680" cy="25848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173251" y="2993367"/>
                <a:ext cx="39672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68" name="Ink 167"/>
              <p14:cNvContentPartPr/>
              <p14:nvPr/>
            </p14:nvContentPartPr>
            <p14:xfrm>
              <a:off x="7648811" y="3155007"/>
              <a:ext cx="215280" cy="29124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642691" y="3138807"/>
                <a:ext cx="24084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73" name="Ink 172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74" name="Ink 173"/>
              <p14:cNvContentPartPr/>
              <p14:nvPr/>
            </p14:nvContentPartPr>
            <p14:xfrm>
              <a:off x="6877691" y="4519767"/>
              <a:ext cx="649800" cy="72576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855011" y="4497087"/>
                <a:ext cx="699480" cy="77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75" name="Ink 174"/>
              <p14:cNvContentPartPr/>
              <p14:nvPr/>
            </p14:nvContentPartPr>
            <p14:xfrm>
              <a:off x="5912531" y="6853647"/>
              <a:ext cx="27720" cy="3528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895611" y="6836727"/>
                <a:ext cx="6156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81" name="Ink 180"/>
              <p14:cNvContentPartPr/>
              <p14:nvPr/>
            </p14:nvContentPartPr>
            <p14:xfrm>
              <a:off x="7199531" y="1935687"/>
              <a:ext cx="290160" cy="2596320"/>
            </p14:xfrm>
          </p:contentPart>
        </mc:Choice>
        <mc:Fallback>
          <p:pic>
            <p:nvPicPr>
              <p:cNvPr id="181" name="Ink 18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175771" y="1919487"/>
                <a:ext cx="324720" cy="26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82" name="Ink 181"/>
              <p14:cNvContentPartPr/>
              <p14:nvPr/>
            </p14:nvContentPartPr>
            <p14:xfrm>
              <a:off x="5952491" y="5231127"/>
              <a:ext cx="360720" cy="338040"/>
            </p14:xfrm>
          </p:contentPart>
        </mc:Choice>
        <mc:Fallback>
          <p:pic>
            <p:nvPicPr>
              <p:cNvPr id="182" name="Ink 18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931611" y="5212767"/>
                <a:ext cx="402840" cy="37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84" name="Ink 183"/>
              <p14:cNvContentPartPr/>
              <p14:nvPr/>
            </p14:nvContentPartPr>
            <p14:xfrm>
              <a:off x="4220171" y="2846847"/>
              <a:ext cx="297360" cy="331200"/>
            </p14:xfrm>
          </p:contentPart>
        </mc:Choice>
        <mc:Fallback>
          <p:pic>
            <p:nvPicPr>
              <p:cNvPr id="184" name="Ink 18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198931" y="2827407"/>
                <a:ext cx="33696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87" name="Ink 186"/>
              <p14:cNvContentPartPr/>
              <p14:nvPr/>
            </p14:nvContentPartPr>
            <p14:xfrm>
              <a:off x="4751891" y="4951767"/>
              <a:ext cx="2060280" cy="34524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735331" y="4939167"/>
                <a:ext cx="209520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93" name="Ink 192"/>
              <p14:cNvContentPartPr/>
              <p14:nvPr/>
            </p14:nvContentPartPr>
            <p14:xfrm>
              <a:off x="4664051" y="3038367"/>
              <a:ext cx="1814760" cy="62496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645331" y="3024327"/>
                <a:ext cx="1854720" cy="66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95" name="Ink 194"/>
              <p14:cNvContentPartPr/>
              <p14:nvPr/>
            </p14:nvContentPartPr>
            <p14:xfrm>
              <a:off x="2188691" y="1844247"/>
              <a:ext cx="1797840" cy="112536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180771" y="1821207"/>
                <a:ext cx="182880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98" name="Ink 197"/>
              <p14:cNvContentPartPr/>
              <p14:nvPr/>
            </p14:nvContentPartPr>
            <p14:xfrm>
              <a:off x="2403611" y="4085967"/>
              <a:ext cx="878040" cy="478080"/>
            </p14:xfrm>
          </p:contentPart>
        </mc:Choice>
        <mc:Fallback>
          <p:pic>
            <p:nvPicPr>
              <p:cNvPr id="198" name="Ink 19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382011" y="4065087"/>
                <a:ext cx="921960" cy="51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00" name="Ink 199"/>
              <p14:cNvContentPartPr/>
              <p14:nvPr/>
            </p14:nvContentPartPr>
            <p14:xfrm>
              <a:off x="7080371" y="1279767"/>
              <a:ext cx="673560" cy="671400"/>
            </p14:xfrm>
          </p:contentPart>
        </mc:Choice>
        <mc:Fallback>
          <p:pic>
            <p:nvPicPr>
              <p:cNvPr id="200" name="Ink 19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059491" y="1254567"/>
                <a:ext cx="72072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01" name="Ink 200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02" name="Ink 201"/>
              <p14:cNvContentPartPr/>
              <p14:nvPr/>
            </p14:nvContentPartPr>
            <p14:xfrm>
              <a:off x="4025771" y="4725327"/>
              <a:ext cx="486720" cy="504720"/>
            </p14:xfrm>
          </p:contentPart>
        </mc:Choice>
        <mc:Fallback>
          <p:pic>
            <p:nvPicPr>
              <p:cNvPr id="202" name="Ink 20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007771" y="4704447"/>
                <a:ext cx="5194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03" name="Ink 202"/>
              <p14:cNvContentPartPr/>
              <p14:nvPr/>
            </p14:nvContentPartPr>
            <p14:xfrm>
              <a:off x="2893211" y="5629287"/>
              <a:ext cx="123480" cy="88920"/>
            </p14:xfrm>
          </p:contentPart>
        </mc:Choice>
        <mc:Fallback>
          <p:pic>
            <p:nvPicPr>
              <p:cNvPr id="203" name="Ink 20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876291" y="5612367"/>
                <a:ext cx="157320" cy="12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071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7" name="Ink 66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2" name="Ink 71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6" name="Ink 115"/>
              <p14:cNvContentPartPr/>
              <p14:nvPr/>
            </p14:nvContentPartPr>
            <p14:xfrm>
              <a:off x="11723651" y="5599767"/>
              <a:ext cx="360" cy="360"/>
            </p14:xfrm>
          </p:contentPart>
        </mc:Choice>
        <mc:Fallback>
          <p:pic>
            <p:nvPicPr>
              <p:cNvPr id="116" name="Ink 1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706731" y="558284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75" name="Ink 174"/>
              <p14:cNvContentPartPr/>
              <p14:nvPr/>
            </p14:nvContentPartPr>
            <p14:xfrm>
              <a:off x="5912531" y="6853647"/>
              <a:ext cx="27720" cy="3528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95611" y="6836727"/>
                <a:ext cx="6156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87" name="Ink 186"/>
              <p14:cNvContentPartPr/>
              <p14:nvPr/>
            </p14:nvContentPartPr>
            <p14:xfrm>
              <a:off x="7664651" y="1810767"/>
              <a:ext cx="1899360" cy="129060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643411" y="1789527"/>
                <a:ext cx="1947600" cy="13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95" name="Ink 194"/>
              <p14:cNvContentPartPr/>
              <p14:nvPr/>
            </p14:nvContentPartPr>
            <p14:xfrm>
              <a:off x="2188691" y="1844247"/>
              <a:ext cx="1797840" cy="112536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180771" y="1821207"/>
                <a:ext cx="182880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01" name="Ink 200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" name="Ink 2"/>
              <p14:cNvContentPartPr/>
              <p14:nvPr/>
            </p14:nvContentPartPr>
            <p14:xfrm>
              <a:off x="1735091" y="1813647"/>
              <a:ext cx="2253240" cy="1587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717091" y="1798167"/>
                <a:ext cx="2280600" cy="162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1" name="Ink 10"/>
              <p14:cNvContentPartPr/>
              <p14:nvPr/>
            </p14:nvContentPartPr>
            <p14:xfrm>
              <a:off x="8304371" y="450327"/>
              <a:ext cx="592560" cy="213012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84931" y="430887"/>
                <a:ext cx="633600" cy="21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9" name="Ink 28"/>
              <p14:cNvContentPartPr/>
              <p14:nvPr/>
            </p14:nvContentPartPr>
            <p14:xfrm>
              <a:off x="4821731" y="1431687"/>
              <a:ext cx="2342520" cy="14256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813091" y="1408647"/>
                <a:ext cx="237456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2" name="Ink 31"/>
              <p14:cNvContentPartPr/>
              <p14:nvPr/>
            </p14:nvContentPartPr>
            <p14:xfrm>
              <a:off x="7145171" y="1495767"/>
              <a:ext cx="370800" cy="60588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130051" y="1479207"/>
                <a:ext cx="40356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8" name="Ink 37"/>
              <p14:cNvContentPartPr/>
              <p14:nvPr/>
            </p14:nvContentPartPr>
            <p14:xfrm>
              <a:off x="7375931" y="2808687"/>
              <a:ext cx="2747160" cy="2069640"/>
            </p14:xfrm>
          </p:contentPart>
        </mc:Choice>
        <mc:Fallback>
          <p:pic>
            <p:nvPicPr>
              <p:cNvPr id="38" name="Ink 3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358651" y="2789607"/>
                <a:ext cx="2777760" cy="210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6" name="Ink 45"/>
              <p14:cNvContentPartPr/>
              <p14:nvPr/>
            </p14:nvContentPartPr>
            <p14:xfrm>
              <a:off x="5685731" y="1064847"/>
              <a:ext cx="3401640" cy="351216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68091" y="1047927"/>
                <a:ext cx="3435840" cy="354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50" name="Ink 49"/>
              <p14:cNvContentPartPr/>
              <p14:nvPr/>
            </p14:nvContentPartPr>
            <p14:xfrm>
              <a:off x="4040171" y="1447527"/>
              <a:ext cx="2981880" cy="42732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27931" y="1425207"/>
                <a:ext cx="301068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51" name="Ink 50"/>
              <p14:cNvContentPartPr/>
              <p14:nvPr/>
            </p14:nvContentPartPr>
            <p14:xfrm>
              <a:off x="350891" y="-21633"/>
              <a:ext cx="3030840" cy="78660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30731" y="-39633"/>
                <a:ext cx="3073680" cy="82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9" name="Ink 68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0" name="Ink 69"/>
              <p14:cNvContentPartPr/>
              <p14:nvPr/>
            </p14:nvContentPartPr>
            <p14:xfrm>
              <a:off x="6296651" y="3285327"/>
              <a:ext cx="182160" cy="37800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276491" y="3265527"/>
                <a:ext cx="223560" cy="42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1" name="Ink 70"/>
              <p14:cNvContentPartPr/>
              <p14:nvPr/>
            </p14:nvContentPartPr>
            <p14:xfrm>
              <a:off x="4575851" y="1909407"/>
              <a:ext cx="2913840" cy="279324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52451" y="1894287"/>
                <a:ext cx="2948040" cy="28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3" name="Ink 72"/>
              <p14:cNvContentPartPr/>
              <p14:nvPr/>
            </p14:nvContentPartPr>
            <p14:xfrm>
              <a:off x="4751891" y="3382887"/>
              <a:ext cx="4933080" cy="172584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735331" y="3362367"/>
                <a:ext cx="4970160" cy="176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0" name="Ink 89"/>
              <p14:cNvContentPartPr/>
              <p14:nvPr/>
            </p14:nvContentPartPr>
            <p14:xfrm>
              <a:off x="4220171" y="2846847"/>
              <a:ext cx="2151360" cy="1247040"/>
            </p14:xfrm>
          </p:contentPart>
        </mc:Choice>
        <mc:Fallback>
          <p:pic>
            <p:nvPicPr>
              <p:cNvPr id="90" name="Ink 8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198931" y="2827407"/>
                <a:ext cx="2191680" cy="12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19" name="Ink 118"/>
              <p14:cNvContentPartPr/>
              <p14:nvPr/>
            </p14:nvContentPartPr>
            <p14:xfrm>
              <a:off x="4025771" y="4725327"/>
              <a:ext cx="486720" cy="504720"/>
            </p14:xfrm>
          </p:contentPart>
        </mc:Choice>
        <mc:Fallback>
          <p:pic>
            <p:nvPicPr>
              <p:cNvPr id="119" name="Ink 11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007771" y="4704447"/>
                <a:ext cx="5194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22" name="Ink 121"/>
              <p14:cNvContentPartPr/>
              <p14:nvPr/>
            </p14:nvContentPartPr>
            <p14:xfrm>
              <a:off x="7080371" y="1279767"/>
              <a:ext cx="673560" cy="671400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059491" y="1254567"/>
                <a:ext cx="72072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23" name="Ink 122"/>
              <p14:cNvContentPartPr/>
              <p14:nvPr/>
            </p14:nvContentPartPr>
            <p14:xfrm>
              <a:off x="642491" y="4085967"/>
              <a:ext cx="9955080" cy="2590920"/>
            </p14:xfrm>
          </p:contentPart>
        </mc:Choice>
        <mc:Fallback>
          <p:pic>
            <p:nvPicPr>
              <p:cNvPr id="123" name="Ink 12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27731" y="4065087"/>
                <a:ext cx="9986760" cy="263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26" name="Ink 125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126" name="Ink 12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27" name="Ink 126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127" name="Ink 12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8086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7" name="Ink 66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3" name="Ink 112"/>
              <p14:cNvContentPartPr/>
              <p14:nvPr/>
            </p14:nvContentPartPr>
            <p14:xfrm>
              <a:off x="7664651" y="1810767"/>
              <a:ext cx="1899360" cy="129060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43411" y="1789527"/>
                <a:ext cx="1947600" cy="13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6" name="Ink 115"/>
              <p14:cNvContentPartPr/>
              <p14:nvPr/>
            </p14:nvContentPartPr>
            <p14:xfrm>
              <a:off x="11723651" y="5599767"/>
              <a:ext cx="360" cy="360"/>
            </p14:xfrm>
          </p:contentPart>
        </mc:Choice>
        <mc:Fallback>
          <p:pic>
            <p:nvPicPr>
              <p:cNvPr id="116" name="Ink 1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706731" y="558284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9" name="Ink 138"/>
              <p14:cNvContentPartPr/>
              <p14:nvPr/>
            </p14:nvContentPartPr>
            <p14:xfrm>
              <a:off x="9801971" y="2947287"/>
              <a:ext cx="196920" cy="43200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785051" y="2924967"/>
                <a:ext cx="22788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56" name="Ink 155"/>
              <p14:cNvContentPartPr/>
              <p14:nvPr/>
            </p14:nvContentPartPr>
            <p14:xfrm>
              <a:off x="5685731" y="1364007"/>
              <a:ext cx="345960" cy="3445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68091" y="1347447"/>
                <a:ext cx="38412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3" name="Ink 172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74" name="Ink 173"/>
              <p14:cNvContentPartPr/>
              <p14:nvPr/>
            </p14:nvContentPartPr>
            <p14:xfrm>
              <a:off x="7426331" y="3382887"/>
              <a:ext cx="2258640" cy="143352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14091" y="3362367"/>
                <a:ext cx="2291400" cy="146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75" name="Ink 174"/>
              <p14:cNvContentPartPr/>
              <p14:nvPr/>
            </p14:nvContentPartPr>
            <p14:xfrm>
              <a:off x="5912531" y="6853647"/>
              <a:ext cx="27720" cy="3528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895611" y="6836727"/>
                <a:ext cx="6156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84" name="Ink 183"/>
              <p14:cNvContentPartPr/>
              <p14:nvPr/>
            </p14:nvContentPartPr>
            <p14:xfrm>
              <a:off x="4220171" y="1927407"/>
              <a:ext cx="297360" cy="2614680"/>
            </p14:xfrm>
          </p:contentPart>
        </mc:Choice>
        <mc:Fallback>
          <p:pic>
            <p:nvPicPr>
              <p:cNvPr id="184" name="Ink 18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198931" y="1907967"/>
                <a:ext cx="3369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87" name="Ink 186"/>
              <p14:cNvContentPartPr/>
              <p14:nvPr/>
            </p14:nvContentPartPr>
            <p14:xfrm>
              <a:off x="4751891" y="4980207"/>
              <a:ext cx="2060280" cy="12852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735331" y="4957887"/>
                <a:ext cx="209520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93" name="Ink 192"/>
              <p14:cNvContentPartPr/>
              <p14:nvPr/>
            </p14:nvContentPartPr>
            <p14:xfrm>
              <a:off x="5869691" y="3045207"/>
              <a:ext cx="309240" cy="27360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849171" y="3026847"/>
                <a:ext cx="345240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95" name="Ink 194"/>
              <p14:cNvContentPartPr/>
              <p14:nvPr/>
            </p14:nvContentPartPr>
            <p14:xfrm>
              <a:off x="2188691" y="1844247"/>
              <a:ext cx="1797840" cy="112536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180771" y="1821207"/>
                <a:ext cx="182880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98" name="Ink 197"/>
              <p14:cNvContentPartPr/>
              <p14:nvPr/>
            </p14:nvContentPartPr>
            <p14:xfrm>
              <a:off x="2403611" y="4085967"/>
              <a:ext cx="878040" cy="478080"/>
            </p14:xfrm>
          </p:contentPart>
        </mc:Choice>
        <mc:Fallback>
          <p:pic>
            <p:nvPicPr>
              <p:cNvPr id="198" name="Ink 19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382011" y="4065087"/>
                <a:ext cx="921960" cy="51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01" name="Ink 200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03" name="Ink 202"/>
              <p14:cNvContentPartPr/>
              <p14:nvPr/>
            </p14:nvContentPartPr>
            <p14:xfrm>
              <a:off x="2893211" y="5629287"/>
              <a:ext cx="123480" cy="88920"/>
            </p14:xfrm>
          </p:contentPart>
        </mc:Choice>
        <mc:Fallback>
          <p:pic>
            <p:nvPicPr>
              <p:cNvPr id="203" name="Ink 20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876291" y="5612367"/>
                <a:ext cx="15732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50" name="Ink 49"/>
              <p14:cNvContentPartPr/>
              <p14:nvPr/>
            </p14:nvContentPartPr>
            <p14:xfrm>
              <a:off x="539531" y="30567"/>
              <a:ext cx="10674000" cy="74700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25131" y="15087"/>
                <a:ext cx="1071000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51" name="Ink 50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0" name="Ink 59"/>
              <p14:cNvContentPartPr/>
              <p14:nvPr/>
            </p14:nvContentPartPr>
            <p14:xfrm>
              <a:off x="2333411" y="2095887"/>
              <a:ext cx="1081440" cy="59148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326211" y="2080047"/>
                <a:ext cx="1109160" cy="62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8" name="Ink 67"/>
              <p14:cNvContentPartPr/>
              <p14:nvPr/>
            </p14:nvContentPartPr>
            <p14:xfrm>
              <a:off x="4040171" y="1447527"/>
              <a:ext cx="555480" cy="42732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027931" y="1425207"/>
                <a:ext cx="58284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75" name="Ink 74"/>
              <p14:cNvContentPartPr/>
              <p14:nvPr/>
            </p14:nvContentPartPr>
            <p14:xfrm>
              <a:off x="7648811" y="3155007"/>
              <a:ext cx="215280" cy="291240"/>
            </p14:xfrm>
          </p:contentPart>
        </mc:Choice>
        <mc:Fallback>
          <p:pic>
            <p:nvPicPr>
              <p:cNvPr id="75" name="Ink 7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642691" y="3138807"/>
                <a:ext cx="24084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81" name="Ink 80"/>
              <p14:cNvContentPartPr/>
              <p14:nvPr/>
            </p14:nvContentPartPr>
            <p14:xfrm>
              <a:off x="4575851" y="1279767"/>
              <a:ext cx="3178080" cy="342288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552451" y="1254567"/>
                <a:ext cx="3227760" cy="347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1" name="Ink 90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91" name="Ink 9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12" name="Ink 111"/>
              <p14:cNvContentPartPr/>
              <p14:nvPr/>
            </p14:nvContentPartPr>
            <p14:xfrm>
              <a:off x="559691" y="494967"/>
              <a:ext cx="4069800" cy="53964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43131" y="473367"/>
                <a:ext cx="4102200" cy="57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18" name="Ink 117"/>
              <p14:cNvContentPartPr/>
              <p14:nvPr/>
            </p14:nvContentPartPr>
            <p14:xfrm>
              <a:off x="5225651" y="1034967"/>
              <a:ext cx="930960" cy="358920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208731" y="1018407"/>
                <a:ext cx="967320" cy="39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21" name="Ink 120"/>
              <p14:cNvContentPartPr/>
              <p14:nvPr/>
            </p14:nvContentPartPr>
            <p14:xfrm>
              <a:off x="1735091" y="3070767"/>
              <a:ext cx="247320" cy="330840"/>
            </p14:xfrm>
          </p:contentPart>
        </mc:Choice>
        <mc:Fallback>
          <p:pic>
            <p:nvPicPr>
              <p:cNvPr id="121" name="Ink 12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717091" y="3056727"/>
                <a:ext cx="28404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26" name="Ink 125"/>
              <p14:cNvContentPartPr/>
              <p14:nvPr/>
            </p14:nvContentPartPr>
            <p14:xfrm>
              <a:off x="7179731" y="1495767"/>
              <a:ext cx="336240" cy="344520"/>
            </p14:xfrm>
          </p:contentPart>
        </mc:Choice>
        <mc:Fallback>
          <p:pic>
            <p:nvPicPr>
              <p:cNvPr id="126" name="Ink 12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167851" y="1479207"/>
                <a:ext cx="365760" cy="3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27" name="Ink 126"/>
              <p14:cNvContentPartPr/>
              <p14:nvPr/>
            </p14:nvContentPartPr>
            <p14:xfrm>
              <a:off x="8519291" y="2057007"/>
              <a:ext cx="377640" cy="182880"/>
            </p14:xfrm>
          </p:contentPart>
        </mc:Choice>
        <mc:Fallback>
          <p:pic>
            <p:nvPicPr>
              <p:cNvPr id="127" name="Ink 12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507411" y="2035407"/>
                <a:ext cx="41112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29" name="Ink 128"/>
              <p14:cNvContentPartPr/>
              <p14:nvPr/>
            </p14:nvContentPartPr>
            <p14:xfrm>
              <a:off x="4664051" y="3038367"/>
              <a:ext cx="207000" cy="39384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645331" y="3024327"/>
                <a:ext cx="23616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31" name="Ink 130"/>
              <p14:cNvContentPartPr/>
              <p14:nvPr/>
            </p14:nvContentPartPr>
            <p14:xfrm>
              <a:off x="9825011" y="3267687"/>
              <a:ext cx="52920" cy="85320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809531" y="3252207"/>
                <a:ext cx="8496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32" name="Ink 131"/>
              <p14:cNvContentPartPr/>
              <p14:nvPr/>
            </p14:nvContentPartPr>
            <p14:xfrm>
              <a:off x="4025771" y="4725327"/>
              <a:ext cx="486720" cy="504720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007771" y="4704447"/>
                <a:ext cx="5194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35" name="Ink 134"/>
              <p14:cNvContentPartPr/>
              <p14:nvPr/>
            </p14:nvContentPartPr>
            <p14:xfrm>
              <a:off x="5910011" y="3013887"/>
              <a:ext cx="1639800" cy="743040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896331" y="2993367"/>
                <a:ext cx="1673640" cy="78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36" name="Ink 135"/>
              <p14:cNvContentPartPr/>
              <p14:nvPr/>
            </p14:nvContentPartPr>
            <p14:xfrm>
              <a:off x="7199531" y="1935687"/>
              <a:ext cx="290160" cy="2596320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175771" y="1919487"/>
                <a:ext cx="324720" cy="26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42" name="Ink 141"/>
              <p14:cNvContentPartPr/>
              <p14:nvPr/>
            </p14:nvContentPartPr>
            <p14:xfrm>
              <a:off x="5401331" y="3990207"/>
              <a:ext cx="3686040" cy="171684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384051" y="3972567"/>
                <a:ext cx="3719880" cy="175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51" name="Ink 150"/>
              <p14:cNvContentPartPr/>
              <p14:nvPr/>
            </p14:nvContentPartPr>
            <p14:xfrm>
              <a:off x="8305811" y="3931887"/>
              <a:ext cx="28800" cy="37080"/>
            </p14:xfrm>
          </p:contentPart>
        </mc:Choice>
        <mc:Fallback>
          <p:pic>
            <p:nvPicPr>
              <p:cNvPr id="151" name="Ink 15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288891" y="3914967"/>
                <a:ext cx="62640" cy="7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8432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3" name="Ink 112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1" name="Ink 140"/>
              <p14:cNvContentPartPr/>
              <p14:nvPr/>
            </p14:nvContentPartPr>
            <p14:xfrm>
              <a:off x="4821731" y="1431687"/>
              <a:ext cx="2342520" cy="14256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13091" y="1408647"/>
                <a:ext cx="237456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549971" y="5727"/>
              <a:ext cx="10195200" cy="66960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651" y="-15153"/>
                <a:ext cx="10226880" cy="71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1" name="Ink 50"/>
              <p14:cNvContentPartPr/>
              <p14:nvPr/>
            </p14:nvContentPartPr>
            <p14:xfrm>
              <a:off x="12091931" y="5375127"/>
              <a:ext cx="360" cy="36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075011" y="53582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" name="Ink 61"/>
              <p14:cNvContentPartPr/>
              <p14:nvPr/>
            </p14:nvContentPartPr>
            <p14:xfrm>
              <a:off x="4025771" y="4725327"/>
              <a:ext cx="486720" cy="504720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07771" y="4704447"/>
                <a:ext cx="5194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6" name="Ink 75"/>
              <p14:cNvContentPartPr/>
              <p14:nvPr/>
            </p14:nvContentPartPr>
            <p14:xfrm>
              <a:off x="1735091" y="3070767"/>
              <a:ext cx="247320" cy="330840"/>
            </p14:xfrm>
          </p:contentPart>
        </mc:Choice>
        <mc:Fallback>
          <p:pic>
            <p:nvPicPr>
              <p:cNvPr id="76" name="Ink 7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717091" y="3056727"/>
                <a:ext cx="28404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9" name="Ink 78"/>
              <p14:cNvContentPartPr/>
              <p14:nvPr/>
            </p14:nvContentPartPr>
            <p14:xfrm>
              <a:off x="2730491" y="1860447"/>
              <a:ext cx="793440" cy="1085040"/>
            </p14:xfrm>
          </p:contentPart>
        </mc:Choice>
        <mc:Fallback>
          <p:pic>
            <p:nvPicPr>
              <p:cNvPr id="79" name="Ink 7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17891" y="1844607"/>
                <a:ext cx="823320" cy="11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80" name="Ink 79"/>
              <p14:cNvContentPartPr/>
              <p14:nvPr/>
            </p14:nvContentPartPr>
            <p14:xfrm>
              <a:off x="5853491" y="1367247"/>
              <a:ext cx="343080" cy="773640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837651" y="1352127"/>
                <a:ext cx="371160" cy="80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4" name="Ink 83"/>
              <p14:cNvContentPartPr/>
              <p14:nvPr/>
            </p14:nvContentPartPr>
            <p14:xfrm>
              <a:off x="2085011" y="1781247"/>
              <a:ext cx="2140200" cy="1338120"/>
            </p14:xfrm>
          </p:contentPart>
        </mc:Choice>
        <mc:Fallback>
          <p:pic>
            <p:nvPicPr>
              <p:cNvPr id="84" name="Ink 8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78171" y="1762167"/>
                <a:ext cx="2160000" cy="137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93" name="Ink 92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95" name="Ink 94"/>
              <p14:cNvContentPartPr/>
              <p14:nvPr/>
            </p14:nvContentPartPr>
            <p14:xfrm>
              <a:off x="4559651" y="1236207"/>
              <a:ext cx="2723040" cy="139680"/>
            </p14:xfrm>
          </p:contentPart>
        </mc:Choice>
        <mc:Fallback>
          <p:pic>
            <p:nvPicPr>
              <p:cNvPr id="95" name="Ink 9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553531" y="1219647"/>
                <a:ext cx="274716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98" name="Ink 97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00" name="Ink 99"/>
              <p14:cNvContentPartPr/>
              <p14:nvPr/>
            </p14:nvContentPartPr>
            <p14:xfrm>
              <a:off x="5619491" y="1222527"/>
              <a:ext cx="282960" cy="22068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03291" y="1215687"/>
                <a:ext cx="31392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02" name="Ink 101"/>
              <p14:cNvContentPartPr/>
              <p14:nvPr/>
            </p14:nvContentPartPr>
            <p14:xfrm>
              <a:off x="5958971" y="853167"/>
              <a:ext cx="253800" cy="29304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942051" y="837687"/>
                <a:ext cx="286200" cy="32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11" name="Ink 110"/>
              <p14:cNvContentPartPr/>
              <p14:nvPr/>
            </p14:nvContentPartPr>
            <p14:xfrm>
              <a:off x="4220171" y="2846847"/>
              <a:ext cx="297360" cy="331200"/>
            </p14:xfrm>
          </p:contentPart>
        </mc:Choice>
        <mc:Fallback>
          <p:pic>
            <p:nvPicPr>
              <p:cNvPr id="111" name="Ink 11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98931" y="2827407"/>
                <a:ext cx="33696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18" name="Ink 117"/>
              <p14:cNvContentPartPr/>
              <p14:nvPr/>
            </p14:nvContentPartPr>
            <p14:xfrm>
              <a:off x="4664051" y="3038367"/>
              <a:ext cx="207000" cy="393840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645331" y="3024327"/>
                <a:ext cx="23616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21" name="Ink 120"/>
              <p14:cNvContentPartPr/>
              <p14:nvPr/>
            </p14:nvContentPartPr>
            <p14:xfrm>
              <a:off x="5343011" y="4932327"/>
              <a:ext cx="151200" cy="197640"/>
            </p14:xfrm>
          </p:contentPart>
        </mc:Choice>
        <mc:Fallback>
          <p:pic>
            <p:nvPicPr>
              <p:cNvPr id="121" name="Ink 12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326091" y="4917207"/>
                <a:ext cx="18180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28" name="Ink 127"/>
              <p14:cNvContentPartPr/>
              <p14:nvPr/>
            </p14:nvContentPartPr>
            <p14:xfrm>
              <a:off x="5869691" y="3013887"/>
              <a:ext cx="1680120" cy="49176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849171" y="2993367"/>
                <a:ext cx="1720800" cy="52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58" name="Ink 157"/>
              <p14:cNvContentPartPr/>
              <p14:nvPr/>
            </p14:nvContentPartPr>
            <p14:xfrm>
              <a:off x="6469451" y="2265447"/>
              <a:ext cx="237960" cy="213840"/>
            </p14:xfrm>
          </p:contentPart>
        </mc:Choice>
        <mc:Fallback>
          <p:pic>
            <p:nvPicPr>
              <p:cNvPr id="158" name="Ink 15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455051" y="2253207"/>
                <a:ext cx="26856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59" name="Ink 158"/>
              <p14:cNvContentPartPr/>
              <p14:nvPr/>
            </p14:nvContentPartPr>
            <p14:xfrm>
              <a:off x="5658731" y="2593047"/>
              <a:ext cx="270720" cy="184320"/>
            </p14:xfrm>
          </p:contentPart>
        </mc:Choice>
        <mc:Fallback>
          <p:pic>
            <p:nvPicPr>
              <p:cNvPr id="159" name="Ink 15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641091" y="2579007"/>
                <a:ext cx="30312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61" name="Ink 160"/>
              <p14:cNvContentPartPr/>
              <p14:nvPr/>
            </p14:nvContentPartPr>
            <p14:xfrm>
              <a:off x="5763131" y="2568207"/>
              <a:ext cx="126000" cy="312480"/>
            </p14:xfrm>
          </p:contentPart>
        </mc:Choice>
        <mc:Fallback>
          <p:pic>
            <p:nvPicPr>
              <p:cNvPr id="161" name="Ink 16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748371" y="2554167"/>
                <a:ext cx="154800" cy="34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64" name="Ink 163"/>
              <p14:cNvContentPartPr/>
              <p14:nvPr/>
            </p14:nvContentPartPr>
            <p14:xfrm>
              <a:off x="9801971" y="3069327"/>
              <a:ext cx="196920" cy="23400"/>
            </p14:xfrm>
          </p:contentPart>
        </mc:Choice>
        <mc:Fallback>
          <p:pic>
            <p:nvPicPr>
              <p:cNvPr id="164" name="Ink 16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785051" y="3049887"/>
                <a:ext cx="22788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69" name="Ink 168"/>
              <p14:cNvContentPartPr/>
              <p14:nvPr/>
            </p14:nvContentPartPr>
            <p14:xfrm>
              <a:off x="9819611" y="2963847"/>
              <a:ext cx="152280" cy="344880"/>
            </p14:xfrm>
          </p:contentPart>
        </mc:Choice>
        <mc:Fallback>
          <p:pic>
            <p:nvPicPr>
              <p:cNvPr id="169" name="Ink 16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798731" y="2946927"/>
                <a:ext cx="190080" cy="38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70" name="Ink 169"/>
              <p14:cNvContentPartPr/>
              <p14:nvPr/>
            </p14:nvContentPartPr>
            <p14:xfrm>
              <a:off x="9825011" y="3267687"/>
              <a:ext cx="52920" cy="85320"/>
            </p14:xfrm>
          </p:contentPart>
        </mc:Choice>
        <mc:Fallback>
          <p:pic>
            <p:nvPicPr>
              <p:cNvPr id="170" name="Ink 16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809531" y="3252207"/>
                <a:ext cx="8496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71" name="Ink 170"/>
              <p14:cNvContentPartPr/>
              <p14:nvPr/>
            </p14:nvContentPartPr>
            <p14:xfrm>
              <a:off x="9885851" y="2947287"/>
              <a:ext cx="90000" cy="356040"/>
            </p14:xfrm>
          </p:contentPart>
        </mc:Choice>
        <mc:Fallback>
          <p:pic>
            <p:nvPicPr>
              <p:cNvPr id="171" name="Ink 17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862451" y="2924967"/>
                <a:ext cx="135720" cy="39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72" name="Ink 171"/>
              <p14:cNvContentPartPr/>
              <p14:nvPr/>
            </p14:nvContentPartPr>
            <p14:xfrm>
              <a:off x="8793971" y="4278927"/>
              <a:ext cx="293400" cy="143280"/>
            </p14:xfrm>
          </p:contentPart>
        </mc:Choice>
        <mc:Fallback>
          <p:pic>
            <p:nvPicPr>
              <p:cNvPr id="172" name="Ink 17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774531" y="4263447"/>
                <a:ext cx="32940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77" name="Ink 176"/>
              <p14:cNvContentPartPr/>
              <p14:nvPr/>
            </p14:nvContentPartPr>
            <p14:xfrm>
              <a:off x="8839691" y="4220607"/>
              <a:ext cx="163440" cy="356400"/>
            </p14:xfrm>
          </p:contentPart>
        </mc:Choice>
        <mc:Fallback>
          <p:pic>
            <p:nvPicPr>
              <p:cNvPr id="177" name="Ink 17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819171" y="4204767"/>
                <a:ext cx="20304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80" name="Ink 179"/>
              <p14:cNvContentPartPr/>
              <p14:nvPr/>
            </p14:nvContentPartPr>
            <p14:xfrm>
              <a:off x="7199531" y="1810767"/>
              <a:ext cx="2500920" cy="2920320"/>
            </p14:xfrm>
          </p:contentPart>
        </mc:Choice>
        <mc:Fallback>
          <p:pic>
            <p:nvPicPr>
              <p:cNvPr id="180" name="Ink 17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175771" y="1789527"/>
                <a:ext cx="2539080" cy="29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90" name="Ink 189"/>
              <p14:cNvContentPartPr/>
              <p14:nvPr/>
            </p14:nvContentPartPr>
            <p14:xfrm>
              <a:off x="7179731" y="1495767"/>
              <a:ext cx="234720" cy="198720"/>
            </p14:xfrm>
          </p:contentPart>
        </mc:Choice>
        <mc:Fallback>
          <p:pic>
            <p:nvPicPr>
              <p:cNvPr id="190" name="Ink 18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167851" y="1479207"/>
                <a:ext cx="26748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97" name="Ink 196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197" name="Ink 19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99" name="Ink 198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199" name="Ink 19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04" name="Ink 203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204" name="Ink 20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20" name="Ink 219"/>
              <p14:cNvContentPartPr/>
              <p14:nvPr/>
            </p14:nvContentPartPr>
            <p14:xfrm>
              <a:off x="4040171" y="1447527"/>
              <a:ext cx="555480" cy="427320"/>
            </p14:xfrm>
          </p:contentPart>
        </mc:Choice>
        <mc:Fallback>
          <p:pic>
            <p:nvPicPr>
              <p:cNvPr id="220" name="Ink 21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027931" y="1425207"/>
                <a:ext cx="58284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22" name="Ink 221"/>
              <p14:cNvContentPartPr/>
              <p14:nvPr/>
            </p14:nvContentPartPr>
            <p14:xfrm>
              <a:off x="2403611" y="4183527"/>
              <a:ext cx="27360" cy="289440"/>
            </p14:xfrm>
          </p:contentPart>
        </mc:Choice>
        <mc:Fallback>
          <p:pic>
            <p:nvPicPr>
              <p:cNvPr id="222" name="Ink 221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382011" y="4165167"/>
                <a:ext cx="6876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30" name="Ink 229"/>
              <p14:cNvContentPartPr/>
              <p14:nvPr/>
            </p14:nvContentPartPr>
            <p14:xfrm>
              <a:off x="2526731" y="4085967"/>
              <a:ext cx="754920" cy="478080"/>
            </p14:xfrm>
          </p:contentPart>
        </mc:Choice>
        <mc:Fallback>
          <p:pic>
            <p:nvPicPr>
              <p:cNvPr id="230" name="Ink 229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515571" y="4065087"/>
                <a:ext cx="788400" cy="51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34" name="Ink 233"/>
              <p14:cNvContentPartPr/>
              <p14:nvPr/>
            </p14:nvContentPartPr>
            <p14:xfrm>
              <a:off x="4742891" y="4733247"/>
              <a:ext cx="1962720" cy="120600"/>
            </p14:xfrm>
          </p:contentPart>
        </mc:Choice>
        <mc:Fallback>
          <p:pic>
            <p:nvPicPr>
              <p:cNvPr id="234" name="Ink 233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734971" y="4714167"/>
                <a:ext cx="198144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41" name="Ink 240"/>
              <p14:cNvContentPartPr/>
              <p14:nvPr/>
            </p14:nvContentPartPr>
            <p14:xfrm>
              <a:off x="4386491" y="1279767"/>
              <a:ext cx="3367440" cy="3422880"/>
            </p14:xfrm>
          </p:contentPart>
        </mc:Choice>
        <mc:Fallback>
          <p:pic>
            <p:nvPicPr>
              <p:cNvPr id="241" name="Ink 240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377491" y="1254567"/>
                <a:ext cx="3402720" cy="347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65" name="Ink 264"/>
              <p14:cNvContentPartPr/>
              <p14:nvPr/>
            </p14:nvContentPartPr>
            <p14:xfrm>
              <a:off x="5532731" y="4473687"/>
              <a:ext cx="1994760" cy="1046520"/>
            </p14:xfrm>
          </p:contentPart>
        </mc:Choice>
        <mc:Fallback>
          <p:pic>
            <p:nvPicPr>
              <p:cNvPr id="265" name="Ink 264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522291" y="4458207"/>
                <a:ext cx="2032200" cy="10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71" name="Ink 270"/>
              <p14:cNvContentPartPr/>
              <p14:nvPr/>
            </p14:nvContentPartPr>
            <p14:xfrm>
              <a:off x="4821731" y="4969047"/>
              <a:ext cx="1996200" cy="122760"/>
            </p14:xfrm>
          </p:contentPart>
        </mc:Choice>
        <mc:Fallback>
          <p:pic>
            <p:nvPicPr>
              <p:cNvPr id="271" name="Ink 270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803371" y="4957527"/>
                <a:ext cx="202320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85" name="Ink 284"/>
              <p14:cNvContentPartPr/>
              <p14:nvPr/>
            </p14:nvContentPartPr>
            <p14:xfrm>
              <a:off x="7408691" y="1641567"/>
              <a:ext cx="107280" cy="198720"/>
            </p14:xfrm>
          </p:contentPart>
        </mc:Choice>
        <mc:Fallback>
          <p:pic>
            <p:nvPicPr>
              <p:cNvPr id="285" name="Ink 284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401851" y="1625367"/>
                <a:ext cx="13176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86" name="Ink 285"/>
              <p14:cNvContentPartPr/>
              <p14:nvPr/>
            </p14:nvContentPartPr>
            <p14:xfrm>
              <a:off x="8519291" y="2057007"/>
              <a:ext cx="377640" cy="523440"/>
            </p14:xfrm>
          </p:contentPart>
        </mc:Choice>
        <mc:Fallback>
          <p:pic>
            <p:nvPicPr>
              <p:cNvPr id="286" name="Ink 285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507411" y="2035407"/>
                <a:ext cx="411120" cy="56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87" name="Ink 286"/>
              <p14:cNvContentPartPr/>
              <p14:nvPr/>
            </p14:nvContentPartPr>
            <p14:xfrm>
              <a:off x="7648811" y="3155007"/>
              <a:ext cx="215280" cy="291240"/>
            </p14:xfrm>
          </p:contentPart>
        </mc:Choice>
        <mc:Fallback>
          <p:pic>
            <p:nvPicPr>
              <p:cNvPr id="287" name="Ink 286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642691" y="3138807"/>
                <a:ext cx="24084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88" name="Ink 287"/>
              <p14:cNvContentPartPr/>
              <p14:nvPr/>
            </p14:nvContentPartPr>
            <p14:xfrm>
              <a:off x="9839051" y="2808687"/>
              <a:ext cx="284040" cy="570600"/>
            </p14:xfrm>
          </p:contentPart>
        </mc:Choice>
        <mc:Fallback>
          <p:pic>
            <p:nvPicPr>
              <p:cNvPr id="288" name="Ink 287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9822851" y="2789607"/>
                <a:ext cx="313560" cy="60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89" name="Ink 288"/>
              <p14:cNvContentPartPr/>
              <p14:nvPr/>
            </p14:nvContentPartPr>
            <p14:xfrm>
              <a:off x="694691" y="5599767"/>
              <a:ext cx="11029320" cy="1289160"/>
            </p14:xfrm>
          </p:contentPart>
        </mc:Choice>
        <mc:Fallback>
          <p:pic>
            <p:nvPicPr>
              <p:cNvPr id="289" name="Ink 288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83171" y="5582847"/>
                <a:ext cx="11057760" cy="132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2379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3" name="Ink 112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1" name="Ink 140"/>
              <p14:cNvContentPartPr/>
              <p14:nvPr/>
            </p14:nvContentPartPr>
            <p14:xfrm>
              <a:off x="4821731" y="1431687"/>
              <a:ext cx="2342520" cy="14256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13091" y="1408647"/>
                <a:ext cx="237456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3" name="Ink 92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5" name="Ink 94"/>
              <p14:cNvContentPartPr/>
              <p14:nvPr/>
            </p14:nvContentPartPr>
            <p14:xfrm>
              <a:off x="4559651" y="1236207"/>
              <a:ext cx="2723040" cy="139680"/>
            </p14:xfrm>
          </p:contentPart>
        </mc:Choice>
        <mc:Fallback>
          <p:pic>
            <p:nvPicPr>
              <p:cNvPr id="95" name="Ink 9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53531" y="1219647"/>
                <a:ext cx="274716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8" name="Ink 97"/>
              <p14:cNvContentPartPr/>
              <p14:nvPr/>
            </p14:nvContentPartPr>
            <p14:xfrm>
              <a:off x="7199531" y="1810767"/>
              <a:ext cx="2500920" cy="292032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75771" y="1789527"/>
                <a:ext cx="2539080" cy="29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41" name="Ink 240"/>
              <p14:cNvContentPartPr/>
              <p14:nvPr/>
            </p14:nvContentPartPr>
            <p14:xfrm>
              <a:off x="7080371" y="1279767"/>
              <a:ext cx="673560" cy="671400"/>
            </p14:xfrm>
          </p:contentPart>
        </mc:Choice>
        <mc:Fallback>
          <p:pic>
            <p:nvPicPr>
              <p:cNvPr id="241" name="Ink 24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59491" y="1254567"/>
                <a:ext cx="72072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71" name="Ink 270"/>
              <p14:cNvContentPartPr/>
              <p14:nvPr/>
            </p14:nvContentPartPr>
            <p14:xfrm>
              <a:off x="4821731" y="4969047"/>
              <a:ext cx="1996200" cy="122760"/>
            </p14:xfrm>
          </p:contentPart>
        </mc:Choice>
        <mc:Fallback>
          <p:pic>
            <p:nvPicPr>
              <p:cNvPr id="271" name="Ink 27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03371" y="4957527"/>
                <a:ext cx="202320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" name="Ink 4"/>
              <p14:cNvContentPartPr/>
              <p14:nvPr/>
            </p14:nvContentPartPr>
            <p14:xfrm>
              <a:off x="4040171" y="1447527"/>
              <a:ext cx="555480" cy="4273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027931" y="1425207"/>
                <a:ext cx="58284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" name="Ink 5"/>
              <p14:cNvContentPartPr/>
              <p14:nvPr/>
            </p14:nvContentPartPr>
            <p14:xfrm>
              <a:off x="4164731" y="1987887"/>
              <a:ext cx="295200" cy="25059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147091" y="1976727"/>
                <a:ext cx="333720" cy="253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9" name="Ink 8"/>
              <p14:cNvContentPartPr/>
              <p14:nvPr/>
            </p14:nvContentPartPr>
            <p14:xfrm>
              <a:off x="4220171" y="2846847"/>
              <a:ext cx="297360" cy="33120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198931" y="2827407"/>
                <a:ext cx="33696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0" name="Ink 9"/>
              <p14:cNvContentPartPr/>
              <p14:nvPr/>
            </p14:nvContentPartPr>
            <p14:xfrm>
              <a:off x="1976291" y="3530847"/>
              <a:ext cx="2536200" cy="169920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961531" y="3512127"/>
                <a:ext cx="2565720" cy="174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2" name="Ink 21"/>
              <p14:cNvContentPartPr/>
              <p14:nvPr/>
            </p14:nvContentPartPr>
            <p14:xfrm>
              <a:off x="4668371" y="1245927"/>
              <a:ext cx="2682000" cy="9072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654331" y="1229007"/>
                <a:ext cx="2712600" cy="1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4" name="Ink 23"/>
              <p14:cNvContentPartPr/>
              <p14:nvPr/>
            </p14:nvContentPartPr>
            <p14:xfrm>
              <a:off x="549971" y="5727"/>
              <a:ext cx="10195200" cy="66960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36651" y="-15153"/>
                <a:ext cx="10226880" cy="71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6" name="Ink 25"/>
              <p14:cNvContentPartPr/>
              <p14:nvPr/>
            </p14:nvContentPartPr>
            <p14:xfrm>
              <a:off x="9801971" y="2808687"/>
              <a:ext cx="321120" cy="570600"/>
            </p14:xfrm>
          </p:contentPart>
        </mc:Choice>
        <mc:Fallback>
          <p:pic>
            <p:nvPicPr>
              <p:cNvPr id="26" name="Ink 2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785051" y="2789607"/>
                <a:ext cx="351360" cy="60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6" name="Ink 35"/>
              <p14:cNvContentPartPr/>
              <p14:nvPr/>
            </p14:nvContentPartPr>
            <p14:xfrm>
              <a:off x="5658731" y="853167"/>
              <a:ext cx="3969720" cy="217620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641091" y="837687"/>
                <a:ext cx="4008600" cy="221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2" name="Ink 41"/>
              <p14:cNvContentPartPr/>
              <p14:nvPr/>
            </p14:nvContentPartPr>
            <p14:xfrm>
              <a:off x="1735091" y="3070767"/>
              <a:ext cx="247320" cy="330840"/>
            </p14:xfrm>
          </p:contentPart>
        </mc:Choice>
        <mc:Fallback>
          <p:pic>
            <p:nvPicPr>
              <p:cNvPr id="42" name="Ink 4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717091" y="3056727"/>
                <a:ext cx="28404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8" name="Ink 47"/>
              <p14:cNvContentPartPr/>
              <p14:nvPr/>
            </p14:nvContentPartPr>
            <p14:xfrm>
              <a:off x="4578371" y="1144767"/>
              <a:ext cx="2699640" cy="29844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562171" y="1125687"/>
                <a:ext cx="273384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2" name="Ink 51"/>
              <p14:cNvContentPartPr/>
              <p14:nvPr/>
            </p14:nvContentPartPr>
            <p14:xfrm>
              <a:off x="2085011" y="1781247"/>
              <a:ext cx="1913400" cy="107712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078171" y="1762167"/>
                <a:ext cx="1939320" cy="11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56" name="Ink 55"/>
              <p14:cNvContentPartPr/>
              <p14:nvPr/>
            </p14:nvContentPartPr>
            <p14:xfrm>
              <a:off x="4664051" y="3038367"/>
              <a:ext cx="207000" cy="39384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645331" y="3024327"/>
                <a:ext cx="23616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0" name="Ink 59"/>
              <p14:cNvContentPartPr/>
              <p14:nvPr/>
            </p14:nvContentPartPr>
            <p14:xfrm>
              <a:off x="6061931" y="1187247"/>
              <a:ext cx="786600" cy="3708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054011" y="1172127"/>
                <a:ext cx="80856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3" name="Ink 62"/>
              <p14:cNvContentPartPr/>
              <p14:nvPr/>
            </p14:nvContentPartPr>
            <p14:xfrm>
              <a:off x="6300251" y="1157727"/>
              <a:ext cx="564120" cy="2556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292331" y="1144047"/>
                <a:ext cx="58536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5" name="Ink 64"/>
              <p14:cNvContentPartPr/>
              <p14:nvPr/>
            </p14:nvContentPartPr>
            <p14:xfrm>
              <a:off x="6382331" y="1223607"/>
              <a:ext cx="649440" cy="19800"/>
            </p14:xfrm>
          </p:contentPart>
        </mc:Choice>
        <mc:Fallback>
          <p:pic>
            <p:nvPicPr>
              <p:cNvPr id="65" name="Ink 6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371171" y="1210287"/>
                <a:ext cx="67392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71" name="Ink 70"/>
              <p14:cNvContentPartPr/>
              <p14:nvPr/>
            </p14:nvContentPartPr>
            <p14:xfrm>
              <a:off x="7648811" y="3155007"/>
              <a:ext cx="215280" cy="29124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642691" y="3138807"/>
                <a:ext cx="24084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5" name="Ink 104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105" name="Ink 10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12" name="Ink 111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15" name="Ink 114"/>
              <p14:cNvContentPartPr/>
              <p14:nvPr/>
            </p14:nvContentPartPr>
            <p14:xfrm>
              <a:off x="5869691" y="3013887"/>
              <a:ext cx="1680120" cy="491760"/>
            </p14:xfrm>
          </p:contentPart>
        </mc:Choice>
        <mc:Fallback>
          <p:pic>
            <p:nvPicPr>
              <p:cNvPr id="115" name="Ink 11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849171" y="2993367"/>
                <a:ext cx="1720800" cy="52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19" name="Ink 118"/>
              <p14:cNvContentPartPr/>
              <p14:nvPr/>
            </p14:nvContentPartPr>
            <p14:xfrm>
              <a:off x="8511371" y="3759087"/>
              <a:ext cx="401400" cy="291240"/>
            </p14:xfrm>
          </p:contentPart>
        </mc:Choice>
        <mc:Fallback>
          <p:pic>
            <p:nvPicPr>
              <p:cNvPr id="119" name="Ink 11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493011" y="3744327"/>
                <a:ext cx="43956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36" name="Ink 135"/>
              <p14:cNvContentPartPr/>
              <p14:nvPr/>
            </p14:nvContentPartPr>
            <p14:xfrm>
              <a:off x="2730491" y="1860447"/>
              <a:ext cx="793440" cy="1085040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717891" y="1844607"/>
                <a:ext cx="823320" cy="11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37" name="Ink 136"/>
              <p14:cNvContentPartPr/>
              <p14:nvPr/>
            </p14:nvContentPartPr>
            <p14:xfrm>
              <a:off x="12091931" y="5375127"/>
              <a:ext cx="360" cy="360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2075011" y="535820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38" name="Ink 137"/>
              <p14:cNvContentPartPr/>
              <p14:nvPr/>
            </p14:nvContentPartPr>
            <p14:xfrm>
              <a:off x="11723651" y="5599767"/>
              <a:ext cx="360" cy="36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1706731" y="558284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39" name="Ink 138"/>
              <p14:cNvContentPartPr/>
              <p14:nvPr/>
            </p14:nvContentPartPr>
            <p14:xfrm>
              <a:off x="2175371" y="1875207"/>
              <a:ext cx="2049840" cy="124416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157371" y="1862247"/>
                <a:ext cx="2080800" cy="12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40" name="Ink 139"/>
              <p14:cNvContentPartPr/>
              <p14:nvPr/>
            </p14:nvContentPartPr>
            <p14:xfrm>
              <a:off x="4386491" y="1796727"/>
              <a:ext cx="2934000" cy="290592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377491" y="1776927"/>
                <a:ext cx="2958120" cy="294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42" name="Ink 141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43" name="Ink 142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143" name="Ink 14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44" name="Ink 143"/>
              <p14:cNvContentPartPr/>
              <p14:nvPr/>
            </p14:nvContentPartPr>
            <p14:xfrm>
              <a:off x="4742891" y="4733247"/>
              <a:ext cx="1962720" cy="120600"/>
            </p14:xfrm>
          </p:contentPart>
        </mc:Choice>
        <mc:Fallback>
          <p:pic>
            <p:nvPicPr>
              <p:cNvPr id="144" name="Ink 14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734971" y="4714167"/>
                <a:ext cx="198144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55" name="Ink 154"/>
              <p14:cNvContentPartPr/>
              <p14:nvPr/>
            </p14:nvContentPartPr>
            <p14:xfrm>
              <a:off x="635291" y="4220607"/>
              <a:ext cx="10003680" cy="2668320"/>
            </p14:xfrm>
          </p:contentPart>
        </mc:Choice>
        <mc:Fallback>
          <p:pic>
            <p:nvPicPr>
              <p:cNvPr id="155" name="Ink 15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28811" y="4204767"/>
                <a:ext cx="10029600" cy="270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954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304371" y="450327"/>
              <a:ext cx="360" cy="3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84931" y="430887"/>
                <a:ext cx="3924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7" name="Ink 66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8" name="Ink 107"/>
              <p14:cNvContentPartPr/>
              <p14:nvPr/>
            </p14:nvContentPartPr>
            <p14:xfrm>
              <a:off x="7664651" y="1810767"/>
              <a:ext cx="1899360" cy="129060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43411" y="1789527"/>
                <a:ext cx="1947600" cy="13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3" name="Ink 112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6" name="Ink 115"/>
              <p14:cNvContentPartPr/>
              <p14:nvPr/>
            </p14:nvContentPartPr>
            <p14:xfrm>
              <a:off x="11723651" y="5599767"/>
              <a:ext cx="360" cy="360"/>
            </p14:xfrm>
          </p:contentPart>
        </mc:Choice>
        <mc:Fallback>
          <p:pic>
            <p:nvPicPr>
              <p:cNvPr id="116" name="Ink 11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706731" y="558284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8" name="Ink 137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9" name="Ink 138"/>
              <p14:cNvContentPartPr/>
              <p14:nvPr/>
            </p14:nvContentPartPr>
            <p14:xfrm>
              <a:off x="9801971" y="2947287"/>
              <a:ext cx="196920" cy="36144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785051" y="2924967"/>
                <a:ext cx="227880" cy="40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41" name="Ink 140"/>
              <p14:cNvContentPartPr/>
              <p14:nvPr/>
            </p14:nvContentPartPr>
            <p14:xfrm>
              <a:off x="7080371" y="1279767"/>
              <a:ext cx="673560" cy="67140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059491" y="1254567"/>
                <a:ext cx="72072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56" name="Ink 155"/>
              <p14:cNvContentPartPr/>
              <p14:nvPr/>
            </p14:nvContentPartPr>
            <p14:xfrm>
              <a:off x="4821731" y="1364007"/>
              <a:ext cx="2342520" cy="3445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813091" y="1347447"/>
                <a:ext cx="237456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74" name="Ink 173"/>
              <p14:cNvContentPartPr/>
              <p14:nvPr/>
            </p14:nvContentPartPr>
            <p14:xfrm>
              <a:off x="7426331" y="3382887"/>
              <a:ext cx="2258640" cy="143352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14091" y="3362367"/>
                <a:ext cx="2291400" cy="146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87" name="Ink 186"/>
              <p14:cNvContentPartPr/>
              <p14:nvPr/>
            </p14:nvContentPartPr>
            <p14:xfrm>
              <a:off x="4751891" y="4951767"/>
              <a:ext cx="2060280" cy="34524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735331" y="4939167"/>
                <a:ext cx="209520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93" name="Ink 192"/>
              <p14:cNvContentPartPr/>
              <p14:nvPr/>
            </p14:nvContentPartPr>
            <p14:xfrm>
              <a:off x="4575851" y="1909407"/>
              <a:ext cx="2913840" cy="279324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552451" y="1894287"/>
                <a:ext cx="2948040" cy="28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95" name="Ink 194"/>
              <p14:cNvContentPartPr/>
              <p14:nvPr/>
            </p14:nvContentPartPr>
            <p14:xfrm>
              <a:off x="2188691" y="1844247"/>
              <a:ext cx="1797840" cy="112536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180771" y="1821207"/>
                <a:ext cx="182880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01" name="Ink 200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02" name="Ink 201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202" name="Ink 20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" name="Ink 5"/>
              <p14:cNvContentPartPr/>
              <p14:nvPr/>
            </p14:nvContentPartPr>
            <p14:xfrm>
              <a:off x="1403891" y="78807"/>
              <a:ext cx="3882600" cy="602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390211" y="68367"/>
                <a:ext cx="3905640" cy="6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" name="Ink 7"/>
              <p14:cNvContentPartPr/>
              <p14:nvPr/>
            </p14:nvContentPartPr>
            <p14:xfrm>
              <a:off x="2345651" y="2095887"/>
              <a:ext cx="1069200" cy="55332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327291" y="2080047"/>
                <a:ext cx="1108080" cy="59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7" name="Ink 16"/>
              <p14:cNvContentPartPr/>
              <p14:nvPr/>
            </p14:nvContentPartPr>
            <p14:xfrm>
              <a:off x="5171291" y="941727"/>
              <a:ext cx="985320" cy="43416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152571" y="925527"/>
                <a:ext cx="1023480" cy="46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6" name="Ink 25"/>
              <p14:cNvContentPartPr/>
              <p14:nvPr/>
            </p14:nvContentPartPr>
            <p14:xfrm>
              <a:off x="1735091" y="3070767"/>
              <a:ext cx="247320" cy="330840"/>
            </p14:xfrm>
          </p:contentPart>
        </mc:Choice>
        <mc:Fallback>
          <p:pic>
            <p:nvPicPr>
              <p:cNvPr id="26" name="Ink 2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717091" y="3056727"/>
                <a:ext cx="28404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7" name="Ink 26"/>
              <p14:cNvContentPartPr/>
              <p14:nvPr/>
            </p14:nvContentPartPr>
            <p14:xfrm>
              <a:off x="1955411" y="3961407"/>
              <a:ext cx="1326240" cy="60264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937771" y="3948087"/>
                <a:ext cx="1366200" cy="63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6" name="Ink 45"/>
              <p14:cNvContentPartPr/>
              <p14:nvPr/>
            </p14:nvContentPartPr>
            <p14:xfrm>
              <a:off x="8173331" y="1763607"/>
              <a:ext cx="723600" cy="47628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154251" y="1747047"/>
                <a:ext cx="764280" cy="51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7" name="Ink 46"/>
              <p14:cNvContentPartPr/>
              <p14:nvPr/>
            </p14:nvContentPartPr>
            <p14:xfrm>
              <a:off x="7179731" y="1495767"/>
              <a:ext cx="336240" cy="34452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167851" y="1479207"/>
                <a:ext cx="365760" cy="3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8" name="Ink 47"/>
              <p14:cNvContentPartPr/>
              <p14:nvPr/>
            </p14:nvContentPartPr>
            <p14:xfrm>
              <a:off x="9825011" y="3267687"/>
              <a:ext cx="52920" cy="8532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809531" y="3252207"/>
                <a:ext cx="8496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9" name="Ink 48"/>
              <p14:cNvContentPartPr/>
              <p14:nvPr/>
            </p14:nvContentPartPr>
            <p14:xfrm>
              <a:off x="4220171" y="2846847"/>
              <a:ext cx="650880" cy="58536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198931" y="2827407"/>
                <a:ext cx="682560" cy="62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51" name="Ink 50"/>
              <p14:cNvContentPartPr/>
              <p14:nvPr/>
            </p14:nvContentPartPr>
            <p14:xfrm>
              <a:off x="4040171" y="1447527"/>
              <a:ext cx="555480" cy="42732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027931" y="1425207"/>
                <a:ext cx="58284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52" name="Ink 51"/>
              <p14:cNvContentPartPr/>
              <p14:nvPr/>
            </p14:nvContentPartPr>
            <p14:xfrm>
              <a:off x="4025771" y="4725327"/>
              <a:ext cx="486720" cy="50472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007771" y="4704447"/>
                <a:ext cx="5194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58" name="Ink 57"/>
              <p14:cNvContentPartPr/>
              <p14:nvPr/>
            </p14:nvContentPartPr>
            <p14:xfrm>
              <a:off x="1483811" y="5935647"/>
              <a:ext cx="7124040" cy="953280"/>
            </p14:xfrm>
          </p:contentPart>
        </mc:Choice>
        <mc:Fallback>
          <p:pic>
            <p:nvPicPr>
              <p:cNvPr id="58" name="Ink 5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464011" y="5918007"/>
                <a:ext cx="7164720" cy="9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78" name="Ink 77"/>
              <p14:cNvContentPartPr/>
              <p14:nvPr/>
            </p14:nvContentPartPr>
            <p14:xfrm>
              <a:off x="5799491" y="3013887"/>
              <a:ext cx="2064600" cy="960480"/>
            </p14:xfrm>
          </p:contentPart>
        </mc:Choice>
        <mc:Fallback>
          <p:pic>
            <p:nvPicPr>
              <p:cNvPr id="78" name="Ink 7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784011" y="2993367"/>
                <a:ext cx="2099520" cy="9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79" name="Ink 78"/>
              <p14:cNvContentPartPr/>
              <p14:nvPr/>
            </p14:nvContentPartPr>
            <p14:xfrm>
              <a:off x="5306651" y="3990207"/>
              <a:ext cx="3780720" cy="1827720"/>
            </p14:xfrm>
          </p:contentPart>
        </mc:Choice>
        <mc:Fallback>
          <p:pic>
            <p:nvPicPr>
              <p:cNvPr id="79" name="Ink 7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290451" y="3972567"/>
                <a:ext cx="3813480" cy="186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606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53651" y="37767"/>
              <a:ext cx="11310480" cy="6240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3491" y="20847"/>
                <a:ext cx="11351520" cy="627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146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36851" y="17967"/>
              <a:ext cx="11148840" cy="64134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2811" y="687"/>
                <a:ext cx="11181600" cy="64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9" name="Ink 48"/>
              <p14:cNvContentPartPr/>
              <p14:nvPr/>
            </p14:nvContentPartPr>
            <p14:xfrm>
              <a:off x="3501611" y="1386327"/>
              <a:ext cx="0" cy="504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462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0011" y="74487"/>
              <a:ext cx="11540880" cy="5628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0211" y="53247"/>
                <a:ext cx="11574360" cy="566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683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50891" y="-21633"/>
              <a:ext cx="7965360" cy="786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731" y="-39633"/>
                <a:ext cx="8002440" cy="82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7" name="Ink 66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8" name="Ink 107"/>
              <p14:cNvContentPartPr/>
              <p14:nvPr/>
            </p14:nvContentPartPr>
            <p14:xfrm>
              <a:off x="7664651" y="1810767"/>
              <a:ext cx="1899360" cy="129060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43411" y="1789527"/>
                <a:ext cx="1947600" cy="13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3" name="Ink 112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6" name="Ink 115"/>
              <p14:cNvContentPartPr/>
              <p14:nvPr/>
            </p14:nvContentPartPr>
            <p14:xfrm>
              <a:off x="11723651" y="5599767"/>
              <a:ext cx="360" cy="360"/>
            </p14:xfrm>
          </p:contentPart>
        </mc:Choice>
        <mc:Fallback>
          <p:pic>
            <p:nvPicPr>
              <p:cNvPr id="116" name="Ink 11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706731" y="5582847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25" name="Ink 124"/>
              <p14:cNvContentPartPr/>
              <p14:nvPr/>
            </p14:nvContentPartPr>
            <p14:xfrm>
              <a:off x="1735091" y="3070767"/>
              <a:ext cx="247320" cy="33084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17091" y="3056727"/>
                <a:ext cx="28404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8" name="Ink 137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9" name="Ink 138"/>
              <p14:cNvContentPartPr/>
              <p14:nvPr/>
            </p14:nvContentPartPr>
            <p14:xfrm>
              <a:off x="6966611" y="2947287"/>
              <a:ext cx="3032280" cy="211788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960131" y="2924967"/>
                <a:ext cx="3052800" cy="21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1" name="Ink 140"/>
              <p14:cNvContentPartPr/>
              <p14:nvPr/>
            </p14:nvContentPartPr>
            <p14:xfrm>
              <a:off x="4575851" y="1909407"/>
              <a:ext cx="2744640" cy="279324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552451" y="1894287"/>
                <a:ext cx="2783160" cy="28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47" name="Ink 146"/>
              <p14:cNvContentPartPr/>
              <p14:nvPr/>
            </p14:nvContentPartPr>
            <p14:xfrm>
              <a:off x="4040171" y="1447527"/>
              <a:ext cx="555480" cy="42732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027931" y="1425207"/>
                <a:ext cx="58284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49" name="Ink 148"/>
              <p14:cNvContentPartPr/>
              <p14:nvPr/>
            </p14:nvContentPartPr>
            <p14:xfrm>
              <a:off x="2751011" y="2095887"/>
              <a:ext cx="663840" cy="494280"/>
            </p14:xfrm>
          </p:contentPart>
        </mc:Choice>
        <mc:Fallback>
          <p:pic>
            <p:nvPicPr>
              <p:cNvPr id="149" name="Ink 14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43451" y="2080047"/>
                <a:ext cx="691920" cy="52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55" name="Ink 154"/>
              <p14:cNvContentPartPr/>
              <p14:nvPr/>
            </p14:nvContentPartPr>
            <p14:xfrm>
              <a:off x="5810291" y="1065567"/>
              <a:ext cx="346320" cy="236880"/>
            </p14:xfrm>
          </p:contentPart>
        </mc:Choice>
        <mc:Fallback>
          <p:pic>
            <p:nvPicPr>
              <p:cNvPr id="155" name="Ink 15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791931" y="1048647"/>
                <a:ext cx="38412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6" name="Ink 155"/>
              <p14:cNvContentPartPr/>
              <p14:nvPr/>
            </p14:nvContentPartPr>
            <p14:xfrm>
              <a:off x="4821731" y="1364007"/>
              <a:ext cx="2592720" cy="3445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813091" y="1347447"/>
                <a:ext cx="262224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0" name="Ink 159"/>
              <p14:cNvContentPartPr/>
              <p14:nvPr/>
            </p14:nvContentPartPr>
            <p14:xfrm>
              <a:off x="8519291" y="2057007"/>
              <a:ext cx="377640" cy="182880"/>
            </p14:xfrm>
          </p:contentPart>
        </mc:Choice>
        <mc:Fallback>
          <p:pic>
            <p:nvPicPr>
              <p:cNvPr id="160" name="Ink 15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507411" y="2035407"/>
                <a:ext cx="41112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66" name="Ink 165"/>
              <p14:cNvContentPartPr/>
              <p14:nvPr/>
            </p14:nvContentPartPr>
            <p14:xfrm>
              <a:off x="7408691" y="1641567"/>
              <a:ext cx="107280" cy="19872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401851" y="1625367"/>
                <a:ext cx="13176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67" name="Ink 166"/>
              <p14:cNvContentPartPr/>
              <p14:nvPr/>
            </p14:nvContentPartPr>
            <p14:xfrm>
              <a:off x="7194131" y="3013887"/>
              <a:ext cx="355680" cy="25848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173251" y="2993367"/>
                <a:ext cx="39672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68" name="Ink 167"/>
              <p14:cNvContentPartPr/>
              <p14:nvPr/>
            </p14:nvContentPartPr>
            <p14:xfrm>
              <a:off x="7648811" y="3155007"/>
              <a:ext cx="215280" cy="29124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642691" y="3138807"/>
                <a:ext cx="24084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73" name="Ink 172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74" name="Ink 173"/>
              <p14:cNvContentPartPr/>
              <p14:nvPr/>
            </p14:nvContentPartPr>
            <p14:xfrm>
              <a:off x="6877691" y="4519767"/>
              <a:ext cx="649800" cy="72576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855011" y="4497087"/>
                <a:ext cx="699480" cy="77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75" name="Ink 174"/>
              <p14:cNvContentPartPr/>
              <p14:nvPr/>
            </p14:nvContentPartPr>
            <p14:xfrm>
              <a:off x="5912531" y="6853647"/>
              <a:ext cx="27720" cy="3528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895611" y="6836727"/>
                <a:ext cx="6156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81" name="Ink 180"/>
              <p14:cNvContentPartPr/>
              <p14:nvPr/>
            </p14:nvContentPartPr>
            <p14:xfrm>
              <a:off x="7199531" y="1935687"/>
              <a:ext cx="290160" cy="2596320"/>
            </p14:xfrm>
          </p:contentPart>
        </mc:Choice>
        <mc:Fallback>
          <p:pic>
            <p:nvPicPr>
              <p:cNvPr id="181" name="Ink 18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175771" y="1919487"/>
                <a:ext cx="324720" cy="26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82" name="Ink 181"/>
              <p14:cNvContentPartPr/>
              <p14:nvPr/>
            </p14:nvContentPartPr>
            <p14:xfrm>
              <a:off x="5952491" y="5231127"/>
              <a:ext cx="360720" cy="338040"/>
            </p14:xfrm>
          </p:contentPart>
        </mc:Choice>
        <mc:Fallback>
          <p:pic>
            <p:nvPicPr>
              <p:cNvPr id="182" name="Ink 18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931611" y="5212767"/>
                <a:ext cx="402840" cy="37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84" name="Ink 183"/>
              <p14:cNvContentPartPr/>
              <p14:nvPr/>
            </p14:nvContentPartPr>
            <p14:xfrm>
              <a:off x="4220171" y="2846847"/>
              <a:ext cx="297360" cy="331200"/>
            </p14:xfrm>
          </p:contentPart>
        </mc:Choice>
        <mc:Fallback>
          <p:pic>
            <p:nvPicPr>
              <p:cNvPr id="184" name="Ink 18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198931" y="2827407"/>
                <a:ext cx="33696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87" name="Ink 186"/>
              <p14:cNvContentPartPr/>
              <p14:nvPr/>
            </p14:nvContentPartPr>
            <p14:xfrm>
              <a:off x="4751891" y="4951767"/>
              <a:ext cx="2060280" cy="34524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735331" y="4939167"/>
                <a:ext cx="209520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93" name="Ink 192"/>
              <p14:cNvContentPartPr/>
              <p14:nvPr/>
            </p14:nvContentPartPr>
            <p14:xfrm>
              <a:off x="4664051" y="3038367"/>
              <a:ext cx="1814760" cy="62496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645331" y="3024327"/>
                <a:ext cx="1854720" cy="66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95" name="Ink 194"/>
              <p14:cNvContentPartPr/>
              <p14:nvPr/>
            </p14:nvContentPartPr>
            <p14:xfrm>
              <a:off x="2188691" y="1844247"/>
              <a:ext cx="1797840" cy="112536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180771" y="1821207"/>
                <a:ext cx="182880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98" name="Ink 197"/>
              <p14:cNvContentPartPr/>
              <p14:nvPr/>
            </p14:nvContentPartPr>
            <p14:xfrm>
              <a:off x="2403611" y="4085967"/>
              <a:ext cx="878040" cy="478080"/>
            </p14:xfrm>
          </p:contentPart>
        </mc:Choice>
        <mc:Fallback>
          <p:pic>
            <p:nvPicPr>
              <p:cNvPr id="198" name="Ink 19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382011" y="4065087"/>
                <a:ext cx="921960" cy="51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00" name="Ink 199"/>
              <p14:cNvContentPartPr/>
              <p14:nvPr/>
            </p14:nvContentPartPr>
            <p14:xfrm>
              <a:off x="7080371" y="1279767"/>
              <a:ext cx="673560" cy="671400"/>
            </p14:xfrm>
          </p:contentPart>
        </mc:Choice>
        <mc:Fallback>
          <p:pic>
            <p:nvPicPr>
              <p:cNvPr id="200" name="Ink 19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059491" y="1254567"/>
                <a:ext cx="72072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01" name="Ink 200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02" name="Ink 201"/>
              <p14:cNvContentPartPr/>
              <p14:nvPr/>
            </p14:nvContentPartPr>
            <p14:xfrm>
              <a:off x="4025771" y="4725327"/>
              <a:ext cx="486720" cy="504720"/>
            </p14:xfrm>
          </p:contentPart>
        </mc:Choice>
        <mc:Fallback>
          <p:pic>
            <p:nvPicPr>
              <p:cNvPr id="202" name="Ink 20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007771" y="4704447"/>
                <a:ext cx="5194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03" name="Ink 202"/>
              <p14:cNvContentPartPr/>
              <p14:nvPr/>
            </p14:nvContentPartPr>
            <p14:xfrm>
              <a:off x="2893211" y="5629287"/>
              <a:ext cx="123480" cy="88920"/>
            </p14:xfrm>
          </p:contentPart>
        </mc:Choice>
        <mc:Fallback>
          <p:pic>
            <p:nvPicPr>
              <p:cNvPr id="203" name="Ink 20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876291" y="5612367"/>
                <a:ext cx="157320" cy="12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624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0" name="Ink 149"/>
              <p14:cNvContentPartPr/>
              <p14:nvPr/>
            </p14:nvContentPartPr>
            <p14:xfrm>
              <a:off x="109331" y="90687"/>
              <a:ext cx="11789640" cy="6836040"/>
            </p14:xfrm>
          </p:contentPart>
        </mc:Choice>
        <mc:Fallback>
          <p:pic>
            <p:nvPicPr>
              <p:cNvPr id="150" name="Ink 14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851" y="73407"/>
                <a:ext cx="11822400" cy="68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63" name="Ink 262"/>
              <p14:cNvContentPartPr/>
              <p14:nvPr/>
            </p14:nvContentPartPr>
            <p14:xfrm>
              <a:off x="9292571" y="5783367"/>
              <a:ext cx="0" cy="10440"/>
            </p14:xfrm>
          </p:contentPart>
        </mc:Choice>
        <mc:Fallback>
          <p:pic>
            <p:nvPicPr>
              <p:cNvPr id="263" name="Ink 26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91" name="Ink 290"/>
              <p14:cNvContentPartPr/>
              <p14:nvPr/>
            </p14:nvContentPartPr>
            <p14:xfrm>
              <a:off x="11749211" y="6293127"/>
              <a:ext cx="155520" cy="105840"/>
            </p14:xfrm>
          </p:contentPart>
        </mc:Choice>
        <mc:Fallback>
          <p:pic>
            <p:nvPicPr>
              <p:cNvPr id="291" name="Ink 29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731571" y="6270087"/>
                <a:ext cx="196200" cy="15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92" name="Ink 291"/>
              <p14:cNvContentPartPr/>
              <p14:nvPr/>
            </p14:nvContentPartPr>
            <p14:xfrm>
              <a:off x="11913371" y="6494727"/>
              <a:ext cx="24120" cy="20880"/>
            </p14:xfrm>
          </p:contentPart>
        </mc:Choice>
        <mc:Fallback>
          <p:pic>
            <p:nvPicPr>
              <p:cNvPr id="292" name="Ink 29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891771" y="6471327"/>
                <a:ext cx="6732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95" name="Ink 294"/>
              <p14:cNvContentPartPr/>
              <p14:nvPr/>
            </p14:nvContentPartPr>
            <p14:xfrm>
              <a:off x="4717834" y="3603847"/>
              <a:ext cx="5221440" cy="152640"/>
            </p14:xfrm>
          </p:contentPart>
        </mc:Choice>
        <mc:Fallback>
          <p:pic>
            <p:nvPicPr>
              <p:cNvPr id="295" name="Ink 29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09194" y="3586567"/>
                <a:ext cx="524808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96" name="Ink 295"/>
              <p14:cNvContentPartPr/>
              <p14:nvPr/>
            </p14:nvContentPartPr>
            <p14:xfrm>
              <a:off x="4731731" y="3713727"/>
              <a:ext cx="360" cy="360"/>
            </p14:xfrm>
          </p:contentPart>
        </mc:Choice>
        <mc:Fallback>
          <p:pic>
            <p:nvPicPr>
              <p:cNvPr id="296" name="Ink 29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24891" y="3706887"/>
                <a:ext cx="14040" cy="1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664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2" name="Ink 111"/>
              <p14:cNvContentPartPr/>
              <p14:nvPr/>
            </p14:nvContentPartPr>
            <p14:xfrm>
              <a:off x="911230" y="187932"/>
              <a:ext cx="11375423" cy="631288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0350" y="166692"/>
                <a:ext cx="11416462" cy="63524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9" name="Ink 188"/>
              <p14:cNvContentPartPr/>
              <p14:nvPr/>
            </p14:nvContentPartPr>
            <p14:xfrm>
              <a:off x="1175110" y="894972"/>
              <a:ext cx="767303" cy="835120"/>
            </p14:xfrm>
          </p:contentPart>
        </mc:Choice>
        <mc:Fallback>
          <p:pic>
            <p:nvPicPr>
              <p:cNvPr id="189" name="Ink 18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54956" y="876614"/>
                <a:ext cx="807252" cy="87471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969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2940120" y="6587280"/>
              <a:ext cx="25560" cy="2304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30400" y="6577560"/>
                <a:ext cx="439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" name="Ink 16"/>
              <p14:cNvContentPartPr/>
              <p14:nvPr/>
            </p14:nvContentPartPr>
            <p14:xfrm>
              <a:off x="463680" y="34200"/>
              <a:ext cx="11399074" cy="5705167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4320" y="24840"/>
                <a:ext cx="11431474" cy="57375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0" name="Ink 139"/>
              <p14:cNvContentPartPr/>
              <p14:nvPr/>
            </p14:nvContentPartPr>
            <p14:xfrm>
              <a:off x="3299434" y="4209007"/>
              <a:ext cx="0" cy="1332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2" name="Ink 141"/>
              <p14:cNvContentPartPr/>
              <p14:nvPr/>
            </p14:nvContentPartPr>
            <p14:xfrm>
              <a:off x="8213434" y="7061647"/>
              <a:ext cx="83880" cy="2736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96514" y="7044727"/>
                <a:ext cx="117720" cy="6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393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39143" y="468585"/>
              <a:ext cx="11492291" cy="6262222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7543" y="450945"/>
                <a:ext cx="11537291" cy="62967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095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50714" y="16807"/>
              <a:ext cx="10846440" cy="32446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9114" y="6727"/>
                <a:ext cx="10885680" cy="32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9" name="Ink 78"/>
              <p14:cNvContentPartPr/>
              <p14:nvPr/>
            </p14:nvContentPartPr>
            <p14:xfrm>
              <a:off x="3181354" y="3918847"/>
              <a:ext cx="815400" cy="2159640"/>
            </p14:xfrm>
          </p:contentPart>
        </mc:Choice>
        <mc:Fallback>
          <p:pic>
            <p:nvPicPr>
              <p:cNvPr id="79" name="Ink 7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59034" y="3895447"/>
                <a:ext cx="861840" cy="22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5" name="Ink 84"/>
              <p14:cNvContentPartPr/>
              <p14:nvPr/>
            </p14:nvContentPartPr>
            <p14:xfrm>
              <a:off x="5685514" y="6223567"/>
              <a:ext cx="445680" cy="34092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67874" y="6211327"/>
                <a:ext cx="480960" cy="3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4" name="Ink 93"/>
              <p14:cNvContentPartPr/>
              <p14:nvPr/>
            </p14:nvContentPartPr>
            <p14:xfrm>
              <a:off x="3448834" y="6305287"/>
              <a:ext cx="456840" cy="32004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28674" y="6288367"/>
                <a:ext cx="496440" cy="3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7" name="Ink 96"/>
              <p14:cNvContentPartPr/>
              <p14:nvPr/>
            </p14:nvContentPartPr>
            <p14:xfrm>
              <a:off x="3591754" y="4025047"/>
              <a:ext cx="3045600" cy="192456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83114" y="4001287"/>
                <a:ext cx="3079080" cy="19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8" name="Ink 97"/>
              <p14:cNvContentPartPr/>
              <p14:nvPr/>
            </p14:nvContentPartPr>
            <p14:xfrm>
              <a:off x="3673114" y="4458487"/>
              <a:ext cx="2698920" cy="57672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664834" y="4449127"/>
                <a:ext cx="2724480" cy="60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0" name="Ink 99"/>
              <p14:cNvContentPartPr/>
              <p14:nvPr/>
            </p14:nvContentPartPr>
            <p14:xfrm>
              <a:off x="3471874" y="5310967"/>
              <a:ext cx="2480040" cy="35928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461794" y="5300167"/>
                <a:ext cx="250164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3" name="Ink 102"/>
              <p14:cNvContentPartPr/>
              <p14:nvPr/>
            </p14:nvContentPartPr>
            <p14:xfrm>
              <a:off x="6169354" y="4377847"/>
              <a:ext cx="93960" cy="4356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162874" y="4364167"/>
                <a:ext cx="11124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5" name="Ink 104"/>
              <p14:cNvContentPartPr/>
              <p14:nvPr/>
            </p14:nvContentPartPr>
            <p14:xfrm>
              <a:off x="3434074" y="5025487"/>
              <a:ext cx="2857680" cy="317160"/>
            </p14:xfrm>
          </p:contentPart>
        </mc:Choice>
        <mc:Fallback>
          <p:pic>
            <p:nvPicPr>
              <p:cNvPr id="105" name="Ink 10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422554" y="5006407"/>
                <a:ext cx="288792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7" name="Ink 106"/>
              <p14:cNvContentPartPr/>
              <p14:nvPr/>
            </p14:nvContentPartPr>
            <p14:xfrm>
              <a:off x="5226874" y="4180567"/>
              <a:ext cx="151200" cy="33336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09594" y="4168327"/>
                <a:ext cx="18324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08" name="Ink 107"/>
              <p14:cNvContentPartPr/>
              <p14:nvPr/>
            </p14:nvContentPartPr>
            <p14:xfrm>
              <a:off x="4563754" y="4606087"/>
              <a:ext cx="219600" cy="21348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555474" y="4593847"/>
                <a:ext cx="24444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09" name="Ink 108"/>
              <p14:cNvContentPartPr/>
              <p14:nvPr/>
            </p14:nvContentPartPr>
            <p14:xfrm>
              <a:off x="4618114" y="4614727"/>
              <a:ext cx="209880" cy="228600"/>
            </p14:xfrm>
          </p:contentPart>
        </mc:Choice>
        <mc:Fallback>
          <p:pic>
            <p:nvPicPr>
              <p:cNvPr id="109" name="Ink 10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605154" y="4601767"/>
                <a:ext cx="23940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10" name="Ink 109"/>
              <p14:cNvContentPartPr/>
              <p14:nvPr/>
            </p14:nvContentPartPr>
            <p14:xfrm>
              <a:off x="3482674" y="5271727"/>
              <a:ext cx="81000" cy="27720"/>
            </p14:xfrm>
          </p:contentPart>
        </mc:Choice>
        <mc:Fallback>
          <p:pic>
            <p:nvPicPr>
              <p:cNvPr id="110" name="Ink 10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467194" y="5256607"/>
                <a:ext cx="111600" cy="5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251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096954" y="34087"/>
              <a:ext cx="10283040" cy="4385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4714" y="13207"/>
                <a:ext cx="10316880" cy="442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7" name="Ink 96"/>
              <p14:cNvContentPartPr/>
              <p14:nvPr/>
            </p14:nvContentPartPr>
            <p14:xfrm>
              <a:off x="4721794" y="4143487"/>
              <a:ext cx="2178360" cy="100908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14594" y="4121887"/>
                <a:ext cx="2206800" cy="10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9" name="Ink 98"/>
              <p14:cNvContentPartPr/>
              <p14:nvPr/>
            </p14:nvContentPartPr>
            <p14:xfrm>
              <a:off x="4761754" y="4156807"/>
              <a:ext cx="1919160" cy="83232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47354" y="4137727"/>
                <a:ext cx="1958760" cy="87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0" name="Ink 99"/>
              <p14:cNvContentPartPr/>
              <p14:nvPr/>
            </p14:nvContentPartPr>
            <p14:xfrm>
              <a:off x="4821514" y="5648287"/>
              <a:ext cx="1938240" cy="20088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02074" y="5628487"/>
                <a:ext cx="197964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2" name="Ink 101"/>
              <p14:cNvContentPartPr/>
              <p14:nvPr/>
            </p14:nvContentPartPr>
            <p14:xfrm>
              <a:off x="4899634" y="6227527"/>
              <a:ext cx="1909440" cy="23976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85954" y="6207007"/>
                <a:ext cx="1945800" cy="2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4" name="Ink 103"/>
              <p14:cNvContentPartPr/>
              <p14:nvPr/>
            </p14:nvContentPartPr>
            <p14:xfrm>
              <a:off x="6551674" y="6237607"/>
              <a:ext cx="141480" cy="8604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537634" y="6219247"/>
                <a:ext cx="173880" cy="11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543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74754" y="57487"/>
              <a:ext cx="11354040" cy="70876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6114" y="39127"/>
                <a:ext cx="11373480" cy="712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0963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3865354" y="1263847"/>
              <a:ext cx="1103400" cy="33033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44114" y="1239367"/>
                <a:ext cx="1149840" cy="335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" name="Ink 10"/>
              <p14:cNvContentPartPr/>
              <p14:nvPr/>
            </p14:nvContentPartPr>
            <p14:xfrm>
              <a:off x="7230274" y="2870887"/>
              <a:ext cx="2148120" cy="125568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19474" y="2852527"/>
                <a:ext cx="2172960" cy="12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6" name="Ink 25"/>
              <p14:cNvContentPartPr/>
              <p14:nvPr/>
            </p14:nvContentPartPr>
            <p14:xfrm>
              <a:off x="7130194" y="2862607"/>
              <a:ext cx="2174760" cy="102600"/>
            </p14:xfrm>
          </p:contentPart>
        </mc:Choice>
        <mc:Fallback>
          <p:pic>
            <p:nvPicPr>
              <p:cNvPr id="26" name="Ink 2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20114" y="2851807"/>
                <a:ext cx="219528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7" name="Ink 26"/>
              <p14:cNvContentPartPr/>
              <p14:nvPr/>
            </p14:nvContentPartPr>
            <p14:xfrm>
              <a:off x="7171234" y="1661287"/>
              <a:ext cx="2165760" cy="111600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161154" y="1650487"/>
                <a:ext cx="2193480" cy="11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0" name="Ink 29"/>
              <p14:cNvContentPartPr/>
              <p14:nvPr/>
            </p14:nvContentPartPr>
            <p14:xfrm>
              <a:off x="8115874" y="2735527"/>
              <a:ext cx="417600" cy="45900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06514" y="2720767"/>
                <a:ext cx="442800" cy="48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1" name="Ink 30"/>
              <p14:cNvContentPartPr/>
              <p14:nvPr/>
            </p14:nvContentPartPr>
            <p14:xfrm>
              <a:off x="8331514" y="3223327"/>
              <a:ext cx="193320" cy="450720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310994" y="3206407"/>
                <a:ext cx="231480" cy="48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3" name="Ink 32"/>
              <p14:cNvContentPartPr/>
              <p14:nvPr/>
            </p14:nvContentPartPr>
            <p14:xfrm>
              <a:off x="4245514" y="1860367"/>
              <a:ext cx="160560" cy="213048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38674" y="1848847"/>
                <a:ext cx="185040" cy="214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1" name="Ink 40"/>
              <p14:cNvContentPartPr/>
              <p14:nvPr/>
            </p14:nvContentPartPr>
            <p14:xfrm>
              <a:off x="7038754" y="1637887"/>
              <a:ext cx="207720" cy="2483280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022886" y="1623487"/>
                <a:ext cx="238373" cy="251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3" name="Ink 42"/>
              <p14:cNvContentPartPr/>
              <p14:nvPr/>
            </p14:nvContentPartPr>
            <p14:xfrm>
              <a:off x="9426994" y="3478207"/>
              <a:ext cx="362520" cy="87480"/>
            </p14:xfrm>
          </p:contentPart>
        </mc:Choice>
        <mc:Fallback>
          <p:pic>
            <p:nvPicPr>
              <p:cNvPr id="43" name="Ink 4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413674" y="3462007"/>
                <a:ext cx="39204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4" name="Ink 43"/>
              <p14:cNvContentPartPr/>
              <p14:nvPr/>
            </p14:nvContentPartPr>
            <p14:xfrm>
              <a:off x="9503674" y="3265447"/>
              <a:ext cx="213840" cy="63324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480994" y="3250687"/>
                <a:ext cx="251640" cy="66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4" name="Ink 53"/>
              <p14:cNvContentPartPr/>
              <p14:nvPr/>
            </p14:nvContentPartPr>
            <p14:xfrm>
              <a:off x="9417274" y="2837767"/>
              <a:ext cx="60840" cy="11196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398194" y="2819767"/>
                <a:ext cx="98280" cy="1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5" name="Ink 54"/>
              <p14:cNvContentPartPr/>
              <p14:nvPr/>
            </p14:nvContentPartPr>
            <p14:xfrm>
              <a:off x="4566994" y="1599007"/>
              <a:ext cx="2270520" cy="15516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554394" y="1583887"/>
                <a:ext cx="229392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57" name="Ink 56"/>
              <p14:cNvContentPartPr/>
              <p14:nvPr/>
            </p14:nvContentPartPr>
            <p14:xfrm>
              <a:off x="4715674" y="1996447"/>
              <a:ext cx="2018160" cy="496080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706674" y="1984567"/>
                <a:ext cx="2042280" cy="52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59" name="Ink 58"/>
              <p14:cNvContentPartPr/>
              <p14:nvPr/>
            </p14:nvContentPartPr>
            <p14:xfrm>
              <a:off x="4512274" y="2490367"/>
              <a:ext cx="2516760" cy="30060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504714" y="2479567"/>
                <a:ext cx="2535840" cy="31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3" name="Ink 62"/>
              <p14:cNvContentPartPr/>
              <p14:nvPr/>
            </p14:nvContentPartPr>
            <p14:xfrm>
              <a:off x="6616114" y="1277887"/>
              <a:ext cx="1109880" cy="321876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594874" y="1254127"/>
                <a:ext cx="1155600" cy="326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4" name="Ink 63"/>
              <p14:cNvContentPartPr/>
              <p14:nvPr/>
            </p14:nvContentPartPr>
            <p14:xfrm>
              <a:off x="4434874" y="3311887"/>
              <a:ext cx="2819880" cy="579600"/>
            </p14:xfrm>
          </p:contentPart>
        </mc:Choice>
        <mc:Fallback>
          <p:pic>
            <p:nvPicPr>
              <p:cNvPr id="64" name="Ink 6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426594" y="3296407"/>
                <a:ext cx="2838600" cy="60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6" name="Ink 65"/>
              <p14:cNvContentPartPr/>
              <p14:nvPr/>
            </p14:nvContentPartPr>
            <p14:xfrm>
              <a:off x="4239394" y="4965727"/>
              <a:ext cx="649800" cy="43128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221394" y="4949167"/>
                <a:ext cx="68148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0" name="Ink 69"/>
              <p14:cNvContentPartPr/>
              <p14:nvPr/>
            </p14:nvContentPartPr>
            <p14:xfrm>
              <a:off x="4398514" y="3096247"/>
              <a:ext cx="2779200" cy="4032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387714" y="3080767"/>
                <a:ext cx="279828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3" name="Ink 72"/>
              <p14:cNvContentPartPr/>
              <p14:nvPr/>
            </p14:nvContentPartPr>
            <p14:xfrm>
              <a:off x="5699194" y="2991487"/>
              <a:ext cx="197640" cy="26460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689114" y="2979247"/>
                <a:ext cx="21996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75" name="Ink 74"/>
              <p14:cNvContentPartPr/>
              <p14:nvPr/>
            </p14:nvContentPartPr>
            <p14:xfrm>
              <a:off x="6012754" y="3593407"/>
              <a:ext cx="138240" cy="200160"/>
            </p14:xfrm>
          </p:contentPart>
        </mc:Choice>
        <mc:Fallback>
          <p:pic>
            <p:nvPicPr>
              <p:cNvPr id="75" name="Ink 7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002674" y="3581887"/>
                <a:ext cx="16272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78" name="Ink 77"/>
              <p14:cNvContentPartPr/>
              <p14:nvPr/>
            </p14:nvContentPartPr>
            <p14:xfrm>
              <a:off x="5713234" y="1388047"/>
              <a:ext cx="223200" cy="485280"/>
            </p14:xfrm>
          </p:contentPart>
        </mc:Choice>
        <mc:Fallback>
          <p:pic>
            <p:nvPicPr>
              <p:cNvPr id="78" name="Ink 7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703514" y="1378327"/>
                <a:ext cx="245880" cy="50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79" name="Ink 78"/>
              <p14:cNvContentPartPr/>
              <p14:nvPr/>
            </p14:nvContentPartPr>
            <p14:xfrm>
              <a:off x="5688754" y="2014807"/>
              <a:ext cx="189360" cy="379800"/>
            </p14:xfrm>
          </p:contentPart>
        </mc:Choice>
        <mc:Fallback>
          <p:pic>
            <p:nvPicPr>
              <p:cNvPr id="79" name="Ink 7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676154" y="2006167"/>
                <a:ext cx="213120" cy="40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84" name="Ink 83"/>
              <p14:cNvContentPartPr/>
              <p14:nvPr/>
            </p14:nvContentPartPr>
            <p14:xfrm>
              <a:off x="1763674" y="1781527"/>
              <a:ext cx="2685240" cy="1324440"/>
            </p14:xfrm>
          </p:contentPart>
        </mc:Choice>
        <mc:Fallback>
          <p:pic>
            <p:nvPicPr>
              <p:cNvPr id="84" name="Ink 8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755034" y="1767127"/>
                <a:ext cx="2707200" cy="134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87" name="Ink 86"/>
              <p14:cNvContentPartPr/>
              <p14:nvPr/>
            </p14:nvContentPartPr>
            <p14:xfrm>
              <a:off x="1767634" y="2545087"/>
              <a:ext cx="2643120" cy="65484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758994" y="2531767"/>
                <a:ext cx="2664360" cy="67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90" name="Ink 89"/>
              <p14:cNvContentPartPr/>
              <p14:nvPr/>
            </p14:nvContentPartPr>
            <p14:xfrm>
              <a:off x="1578274" y="3197047"/>
              <a:ext cx="2712240" cy="810000"/>
            </p14:xfrm>
          </p:contentPart>
        </mc:Choice>
        <mc:Fallback>
          <p:pic>
            <p:nvPicPr>
              <p:cNvPr id="90" name="Ink 8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570354" y="3188407"/>
                <a:ext cx="2728800" cy="82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93" name="Ink 92"/>
              <p14:cNvContentPartPr/>
              <p14:nvPr/>
            </p14:nvContentPartPr>
            <p14:xfrm>
              <a:off x="1818394" y="3116047"/>
              <a:ext cx="2620800" cy="10908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810474" y="3100927"/>
                <a:ext cx="263736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4" name="Ink 103"/>
              <p14:cNvContentPartPr/>
              <p14:nvPr/>
            </p14:nvContentPartPr>
            <p14:xfrm>
              <a:off x="2726674" y="2388847"/>
              <a:ext cx="132840" cy="34956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715514" y="2377687"/>
                <a:ext cx="15912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7" name="Ink 106"/>
              <p14:cNvContentPartPr/>
              <p14:nvPr/>
            </p14:nvContentPartPr>
            <p14:xfrm>
              <a:off x="4335154" y="2500087"/>
              <a:ext cx="26640" cy="2484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316434" y="2479207"/>
                <a:ext cx="6480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08" name="Ink 107"/>
              <p14:cNvContentPartPr/>
              <p14:nvPr/>
            </p14:nvContentPartPr>
            <p14:xfrm>
              <a:off x="3441274" y="3543367"/>
              <a:ext cx="2160" cy="4572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423274" y="3525367"/>
                <a:ext cx="3636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09" name="Ink 108"/>
              <p14:cNvContentPartPr/>
              <p14:nvPr/>
            </p14:nvContentPartPr>
            <p14:xfrm>
              <a:off x="1231594" y="3646327"/>
              <a:ext cx="314280" cy="416880"/>
            </p14:xfrm>
          </p:contentPart>
        </mc:Choice>
        <mc:Fallback>
          <p:pic>
            <p:nvPicPr>
              <p:cNvPr id="109" name="Ink 10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216834" y="3633367"/>
                <a:ext cx="340920" cy="4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2" name="Ink 111"/>
              <p14:cNvContentPartPr/>
              <p14:nvPr/>
            </p14:nvContentPartPr>
            <p14:xfrm>
              <a:off x="1075354" y="4039447"/>
              <a:ext cx="373680" cy="11736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60234" y="4029367"/>
                <a:ext cx="39924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18" name="Ink 117"/>
              <p14:cNvContentPartPr/>
              <p14:nvPr/>
            </p14:nvContentPartPr>
            <p14:xfrm>
              <a:off x="3135634" y="2593687"/>
              <a:ext cx="266760" cy="372960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125194" y="2581087"/>
                <a:ext cx="290880" cy="3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19" name="Ink 118"/>
              <p14:cNvContentPartPr/>
              <p14:nvPr/>
            </p14:nvContentPartPr>
            <p14:xfrm>
              <a:off x="3219154" y="2767207"/>
              <a:ext cx="20880" cy="105120"/>
            </p14:xfrm>
          </p:contentPart>
        </mc:Choice>
        <mc:Fallback>
          <p:pic>
            <p:nvPicPr>
              <p:cNvPr id="119" name="Ink 11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206914" y="2754967"/>
                <a:ext cx="45720" cy="1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50" name="Ink 149"/>
              <p14:cNvContentPartPr/>
              <p14:nvPr/>
            </p14:nvContentPartPr>
            <p14:xfrm>
              <a:off x="1555954" y="2995087"/>
              <a:ext cx="233640" cy="304560"/>
            </p14:xfrm>
          </p:contentPart>
        </mc:Choice>
        <mc:Fallback>
          <p:pic>
            <p:nvPicPr>
              <p:cNvPr id="150" name="Ink 14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541892" y="2978527"/>
                <a:ext cx="264287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54" name="Ink 153"/>
              <p14:cNvContentPartPr/>
              <p14:nvPr/>
            </p14:nvContentPartPr>
            <p14:xfrm>
              <a:off x="4479514" y="3322687"/>
              <a:ext cx="3076560" cy="853200"/>
            </p14:xfrm>
          </p:contentPart>
        </mc:Choice>
        <mc:Fallback>
          <p:pic>
            <p:nvPicPr>
              <p:cNvPr id="154" name="Ink 15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473034" y="3316207"/>
                <a:ext cx="3092760" cy="86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64" name="Ink 163"/>
              <p14:cNvContentPartPr/>
              <p14:nvPr/>
            </p14:nvContentPartPr>
            <p14:xfrm>
              <a:off x="3251914" y="3037567"/>
              <a:ext cx="310320" cy="332640"/>
            </p14:xfrm>
          </p:contentPart>
        </mc:Choice>
        <mc:Fallback>
          <p:pic>
            <p:nvPicPr>
              <p:cNvPr id="164" name="Ink 163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241114" y="3025687"/>
                <a:ext cx="33588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65" name="Ink 164"/>
              <p14:cNvContentPartPr/>
              <p14:nvPr/>
            </p14:nvContentPartPr>
            <p14:xfrm>
              <a:off x="3182434" y="3259327"/>
              <a:ext cx="71640" cy="25560"/>
            </p14:xfrm>
          </p:contentPart>
        </mc:Choice>
        <mc:Fallback>
          <p:pic>
            <p:nvPicPr>
              <p:cNvPr id="165" name="Ink 164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173794" y="3244207"/>
                <a:ext cx="9288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70" name="Ink 169"/>
              <p14:cNvContentPartPr/>
              <p14:nvPr/>
            </p14:nvContentPartPr>
            <p14:xfrm>
              <a:off x="1759714" y="5749447"/>
              <a:ext cx="10161720" cy="813240"/>
            </p14:xfrm>
          </p:contentPart>
        </mc:Choice>
        <mc:Fallback>
          <p:pic>
            <p:nvPicPr>
              <p:cNvPr id="170" name="Ink 169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738114" y="5731807"/>
                <a:ext cx="10203840" cy="84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72" name="Ink 171"/>
              <p14:cNvContentPartPr/>
              <p14:nvPr/>
            </p14:nvContentPartPr>
            <p14:xfrm>
              <a:off x="487114" y="6010807"/>
              <a:ext cx="537840" cy="551880"/>
            </p14:xfrm>
          </p:contentPart>
        </mc:Choice>
        <mc:Fallback>
          <p:pic>
            <p:nvPicPr>
              <p:cNvPr id="172" name="Ink 171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68754" y="5994247"/>
                <a:ext cx="574560" cy="58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96" name="Ink 195"/>
              <p14:cNvContentPartPr/>
              <p14:nvPr/>
            </p14:nvContentPartPr>
            <p14:xfrm>
              <a:off x="6778834" y="4808407"/>
              <a:ext cx="577800" cy="738720"/>
            </p14:xfrm>
          </p:contentPart>
        </mc:Choice>
        <mc:Fallback>
          <p:pic>
            <p:nvPicPr>
              <p:cNvPr id="196" name="Ink 195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760834" y="4796527"/>
                <a:ext cx="607680" cy="77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062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50891" y="-21633"/>
              <a:ext cx="7965360" cy="786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731" y="-39633"/>
                <a:ext cx="8002440" cy="82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7" name="Ink 66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8" name="Ink 107"/>
              <p14:cNvContentPartPr/>
              <p14:nvPr/>
            </p14:nvContentPartPr>
            <p14:xfrm>
              <a:off x="7664651" y="1810767"/>
              <a:ext cx="1899360" cy="129060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43411" y="1789527"/>
                <a:ext cx="1947600" cy="13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3" name="Ink 112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5" name="Ink 124"/>
              <p14:cNvContentPartPr/>
              <p14:nvPr/>
            </p14:nvContentPartPr>
            <p14:xfrm>
              <a:off x="1735091" y="3070767"/>
              <a:ext cx="247320" cy="33084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717091" y="3056727"/>
                <a:ext cx="28404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8" name="Ink 137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9" name="Ink 138"/>
              <p14:cNvContentPartPr/>
              <p14:nvPr/>
            </p14:nvContentPartPr>
            <p14:xfrm>
              <a:off x="7426331" y="3382887"/>
              <a:ext cx="2258640" cy="143352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414091" y="3362367"/>
                <a:ext cx="2291400" cy="146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41" name="Ink 140"/>
              <p14:cNvContentPartPr/>
              <p14:nvPr/>
            </p14:nvContentPartPr>
            <p14:xfrm>
              <a:off x="4575851" y="1909407"/>
              <a:ext cx="2913840" cy="279324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552451" y="1894287"/>
                <a:ext cx="2948040" cy="28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7" name="Ink 146"/>
              <p14:cNvContentPartPr/>
              <p14:nvPr/>
            </p14:nvContentPartPr>
            <p14:xfrm>
              <a:off x="4040171" y="1447527"/>
              <a:ext cx="555480" cy="42732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027931" y="1425207"/>
                <a:ext cx="58284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49" name="Ink 148"/>
              <p14:cNvContentPartPr/>
              <p14:nvPr/>
            </p14:nvContentPartPr>
            <p14:xfrm>
              <a:off x="2751011" y="2095887"/>
              <a:ext cx="663840" cy="494280"/>
            </p14:xfrm>
          </p:contentPart>
        </mc:Choice>
        <mc:Fallback>
          <p:pic>
            <p:nvPicPr>
              <p:cNvPr id="149" name="Ink 14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43451" y="2080047"/>
                <a:ext cx="691920" cy="52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55" name="Ink 154"/>
              <p14:cNvContentPartPr/>
              <p14:nvPr/>
            </p14:nvContentPartPr>
            <p14:xfrm>
              <a:off x="5810291" y="1065567"/>
              <a:ext cx="346320" cy="236880"/>
            </p14:xfrm>
          </p:contentPart>
        </mc:Choice>
        <mc:Fallback>
          <p:pic>
            <p:nvPicPr>
              <p:cNvPr id="155" name="Ink 15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791931" y="1048647"/>
                <a:ext cx="38412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56" name="Ink 155"/>
              <p14:cNvContentPartPr/>
              <p14:nvPr/>
            </p14:nvContentPartPr>
            <p14:xfrm>
              <a:off x="4821731" y="1364007"/>
              <a:ext cx="2592720" cy="3445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13091" y="1347447"/>
                <a:ext cx="262224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60" name="Ink 159"/>
              <p14:cNvContentPartPr/>
              <p14:nvPr/>
            </p14:nvContentPartPr>
            <p14:xfrm>
              <a:off x="8519291" y="2057007"/>
              <a:ext cx="377640" cy="182880"/>
            </p14:xfrm>
          </p:contentPart>
        </mc:Choice>
        <mc:Fallback>
          <p:pic>
            <p:nvPicPr>
              <p:cNvPr id="160" name="Ink 15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507411" y="2035407"/>
                <a:ext cx="41112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6" name="Ink 165"/>
              <p14:cNvContentPartPr/>
              <p14:nvPr/>
            </p14:nvContentPartPr>
            <p14:xfrm>
              <a:off x="7408691" y="1641567"/>
              <a:ext cx="107280" cy="19872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401851" y="1625367"/>
                <a:ext cx="13176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67" name="Ink 166"/>
              <p14:cNvContentPartPr/>
              <p14:nvPr/>
            </p14:nvContentPartPr>
            <p14:xfrm>
              <a:off x="7194131" y="3013887"/>
              <a:ext cx="355680" cy="25848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73251" y="2993367"/>
                <a:ext cx="39672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68" name="Ink 167"/>
              <p14:cNvContentPartPr/>
              <p14:nvPr/>
            </p14:nvContentPartPr>
            <p14:xfrm>
              <a:off x="7648811" y="3155007"/>
              <a:ext cx="215280" cy="29124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642691" y="3138807"/>
                <a:ext cx="24084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73" name="Ink 172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75" name="Ink 174"/>
              <p14:cNvContentPartPr/>
              <p14:nvPr/>
            </p14:nvContentPartPr>
            <p14:xfrm>
              <a:off x="5912531" y="6853647"/>
              <a:ext cx="27720" cy="3528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895611" y="6836727"/>
                <a:ext cx="6156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84" name="Ink 183"/>
              <p14:cNvContentPartPr/>
              <p14:nvPr/>
            </p14:nvContentPartPr>
            <p14:xfrm>
              <a:off x="4220171" y="2846847"/>
              <a:ext cx="297360" cy="331200"/>
            </p14:xfrm>
          </p:contentPart>
        </mc:Choice>
        <mc:Fallback>
          <p:pic>
            <p:nvPicPr>
              <p:cNvPr id="184" name="Ink 18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198931" y="2827407"/>
                <a:ext cx="33696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87" name="Ink 186"/>
              <p14:cNvContentPartPr/>
              <p14:nvPr/>
            </p14:nvContentPartPr>
            <p14:xfrm>
              <a:off x="6877691" y="4519767"/>
              <a:ext cx="649800" cy="72576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855011" y="4497087"/>
                <a:ext cx="699480" cy="77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93" name="Ink 192"/>
              <p14:cNvContentPartPr/>
              <p14:nvPr/>
            </p14:nvContentPartPr>
            <p14:xfrm>
              <a:off x="4664051" y="3038367"/>
              <a:ext cx="1814760" cy="62496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645331" y="3024327"/>
                <a:ext cx="1854720" cy="66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95" name="Ink 194"/>
              <p14:cNvContentPartPr/>
              <p14:nvPr/>
            </p14:nvContentPartPr>
            <p14:xfrm>
              <a:off x="2188691" y="1844247"/>
              <a:ext cx="1797840" cy="112536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180771" y="1821207"/>
                <a:ext cx="182880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00" name="Ink 199"/>
              <p14:cNvContentPartPr/>
              <p14:nvPr/>
            </p14:nvContentPartPr>
            <p14:xfrm>
              <a:off x="7080371" y="1279767"/>
              <a:ext cx="673560" cy="671400"/>
            </p14:xfrm>
          </p:contentPart>
        </mc:Choice>
        <mc:Fallback>
          <p:pic>
            <p:nvPicPr>
              <p:cNvPr id="200" name="Ink 19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059491" y="1254567"/>
                <a:ext cx="72072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01" name="Ink 200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" name="Ink 1"/>
              <p14:cNvContentPartPr/>
              <p14:nvPr/>
            </p14:nvContentPartPr>
            <p14:xfrm>
              <a:off x="2403611" y="4085967"/>
              <a:ext cx="878040" cy="478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382011" y="4065087"/>
                <a:ext cx="921960" cy="51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" name="Ink 2"/>
              <p14:cNvContentPartPr/>
              <p14:nvPr/>
            </p14:nvContentPartPr>
            <p14:xfrm>
              <a:off x="4025771" y="4725327"/>
              <a:ext cx="486720" cy="504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007771" y="4704447"/>
                <a:ext cx="5194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" name="Ink 5"/>
              <p14:cNvContentPartPr/>
              <p14:nvPr/>
            </p14:nvContentPartPr>
            <p14:xfrm>
              <a:off x="1604771" y="5599767"/>
              <a:ext cx="10119240" cy="9648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586411" y="5582847"/>
                <a:ext cx="10154520" cy="9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4" name="Ink 13"/>
              <p14:cNvContentPartPr/>
              <p14:nvPr/>
            </p14:nvContentPartPr>
            <p14:xfrm>
              <a:off x="5952491" y="5231127"/>
              <a:ext cx="360720" cy="33804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931611" y="5212767"/>
                <a:ext cx="402840" cy="37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0" name="Ink 19"/>
              <p14:cNvContentPartPr/>
              <p14:nvPr/>
            </p14:nvContentPartPr>
            <p14:xfrm>
              <a:off x="8793971" y="2947287"/>
              <a:ext cx="1204920" cy="162972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774531" y="2924967"/>
                <a:ext cx="1238400" cy="167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1" name="Ink 20"/>
              <p14:cNvContentPartPr/>
              <p14:nvPr/>
            </p14:nvContentPartPr>
            <p14:xfrm>
              <a:off x="6966611" y="4764567"/>
              <a:ext cx="349560" cy="22068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960131" y="4747287"/>
                <a:ext cx="36684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3" name="Ink 22"/>
              <p14:cNvContentPartPr/>
              <p14:nvPr/>
            </p14:nvContentPartPr>
            <p14:xfrm>
              <a:off x="4751891" y="4951767"/>
              <a:ext cx="2060280" cy="34524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735331" y="4939167"/>
                <a:ext cx="209520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7" name="Ink 26"/>
              <p14:cNvContentPartPr/>
              <p14:nvPr/>
            </p14:nvContentPartPr>
            <p14:xfrm>
              <a:off x="7235171" y="4890207"/>
              <a:ext cx="76680" cy="17496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217891" y="4877967"/>
                <a:ext cx="106920" cy="20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44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7" name="Ink 66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2" name="Ink 71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8" name="Ink 107"/>
              <p14:cNvContentPartPr/>
              <p14:nvPr/>
            </p14:nvContentPartPr>
            <p14:xfrm>
              <a:off x="7664651" y="1810767"/>
              <a:ext cx="1899360" cy="129060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43411" y="1789527"/>
                <a:ext cx="1947600" cy="13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3" name="Ink 112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25" name="Ink 124"/>
              <p14:cNvContentPartPr/>
              <p14:nvPr/>
            </p14:nvContentPartPr>
            <p14:xfrm>
              <a:off x="1735091" y="3070767"/>
              <a:ext cx="247320" cy="33084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17091" y="3056727"/>
                <a:ext cx="28404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8" name="Ink 137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9" name="Ink 138"/>
              <p14:cNvContentPartPr/>
              <p14:nvPr/>
            </p14:nvContentPartPr>
            <p14:xfrm>
              <a:off x="7426331" y="3382887"/>
              <a:ext cx="2258640" cy="143352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14091" y="3362367"/>
                <a:ext cx="2291400" cy="146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41" name="Ink 140"/>
              <p14:cNvContentPartPr/>
              <p14:nvPr/>
            </p14:nvContentPartPr>
            <p14:xfrm>
              <a:off x="4575851" y="1909407"/>
              <a:ext cx="2913840" cy="279324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552451" y="1894287"/>
                <a:ext cx="2948040" cy="28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56" name="Ink 155"/>
              <p14:cNvContentPartPr/>
              <p14:nvPr/>
            </p14:nvContentPartPr>
            <p14:xfrm>
              <a:off x="4821731" y="1364007"/>
              <a:ext cx="2592720" cy="3445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13091" y="1347447"/>
                <a:ext cx="262224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66" name="Ink 165"/>
              <p14:cNvContentPartPr/>
              <p14:nvPr/>
            </p14:nvContentPartPr>
            <p14:xfrm>
              <a:off x="7408691" y="1641567"/>
              <a:ext cx="107280" cy="19872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401851" y="1625367"/>
                <a:ext cx="13176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67" name="Ink 166"/>
              <p14:cNvContentPartPr/>
              <p14:nvPr/>
            </p14:nvContentPartPr>
            <p14:xfrm>
              <a:off x="7194131" y="3013887"/>
              <a:ext cx="355680" cy="25848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173251" y="2993367"/>
                <a:ext cx="39672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68" name="Ink 167"/>
              <p14:cNvContentPartPr/>
              <p14:nvPr/>
            </p14:nvContentPartPr>
            <p14:xfrm>
              <a:off x="7648811" y="3155007"/>
              <a:ext cx="215280" cy="29124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642691" y="3138807"/>
                <a:ext cx="24084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73" name="Ink 172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75" name="Ink 174"/>
              <p14:cNvContentPartPr/>
              <p14:nvPr/>
            </p14:nvContentPartPr>
            <p14:xfrm>
              <a:off x="5912531" y="6853647"/>
              <a:ext cx="27720" cy="3528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895611" y="6836727"/>
                <a:ext cx="6156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84" name="Ink 183"/>
              <p14:cNvContentPartPr/>
              <p14:nvPr/>
            </p14:nvContentPartPr>
            <p14:xfrm>
              <a:off x="4220171" y="2846847"/>
              <a:ext cx="297360" cy="331200"/>
            </p14:xfrm>
          </p:contentPart>
        </mc:Choice>
        <mc:Fallback>
          <p:pic>
            <p:nvPicPr>
              <p:cNvPr id="184" name="Ink 18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98931" y="2827407"/>
                <a:ext cx="33696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87" name="Ink 186"/>
              <p14:cNvContentPartPr/>
              <p14:nvPr/>
            </p14:nvContentPartPr>
            <p14:xfrm>
              <a:off x="6877691" y="4519767"/>
              <a:ext cx="649800" cy="72576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855011" y="4497087"/>
                <a:ext cx="699480" cy="77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93" name="Ink 192"/>
              <p14:cNvContentPartPr/>
              <p14:nvPr/>
            </p14:nvContentPartPr>
            <p14:xfrm>
              <a:off x="4664051" y="3038367"/>
              <a:ext cx="1814760" cy="62496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645331" y="3024327"/>
                <a:ext cx="1854720" cy="66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95" name="Ink 194"/>
              <p14:cNvContentPartPr/>
              <p14:nvPr/>
            </p14:nvContentPartPr>
            <p14:xfrm>
              <a:off x="2188691" y="1844247"/>
              <a:ext cx="1797840" cy="112536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180771" y="1821207"/>
                <a:ext cx="182880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00" name="Ink 199"/>
              <p14:cNvContentPartPr/>
              <p14:nvPr/>
            </p14:nvContentPartPr>
            <p14:xfrm>
              <a:off x="7080371" y="1279767"/>
              <a:ext cx="673560" cy="671400"/>
            </p14:xfrm>
          </p:contentPart>
        </mc:Choice>
        <mc:Fallback>
          <p:pic>
            <p:nvPicPr>
              <p:cNvPr id="200" name="Ink 19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059491" y="1254567"/>
                <a:ext cx="72072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01" name="Ink 200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" name="Ink 1"/>
              <p14:cNvContentPartPr/>
              <p14:nvPr/>
            </p14:nvContentPartPr>
            <p14:xfrm>
              <a:off x="2403611" y="4085967"/>
              <a:ext cx="878040" cy="478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382011" y="4065087"/>
                <a:ext cx="921960" cy="51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" name="Ink 2"/>
              <p14:cNvContentPartPr/>
              <p14:nvPr/>
            </p14:nvContentPartPr>
            <p14:xfrm>
              <a:off x="4025771" y="4725327"/>
              <a:ext cx="486720" cy="504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007771" y="4704447"/>
                <a:ext cx="5194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" name="Ink 5"/>
              <p14:cNvContentPartPr/>
              <p14:nvPr/>
            </p14:nvContentPartPr>
            <p14:xfrm>
              <a:off x="1604771" y="5599767"/>
              <a:ext cx="10119240" cy="9648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586411" y="5582847"/>
                <a:ext cx="10154520" cy="9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4" name="Ink 13"/>
              <p14:cNvContentPartPr/>
              <p14:nvPr/>
            </p14:nvContentPartPr>
            <p14:xfrm>
              <a:off x="5952491" y="5231127"/>
              <a:ext cx="360720" cy="33804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931611" y="5212767"/>
                <a:ext cx="402840" cy="37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0" name="Ink 19"/>
              <p14:cNvContentPartPr/>
              <p14:nvPr/>
            </p14:nvContentPartPr>
            <p14:xfrm>
              <a:off x="8793971" y="2947287"/>
              <a:ext cx="1204920" cy="162972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774531" y="2924967"/>
                <a:ext cx="1238400" cy="167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1" name="Ink 20"/>
              <p14:cNvContentPartPr/>
              <p14:nvPr/>
            </p14:nvContentPartPr>
            <p14:xfrm>
              <a:off x="6966611" y="4764567"/>
              <a:ext cx="349560" cy="22068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960131" y="4747287"/>
                <a:ext cx="36684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3" name="Ink 22"/>
              <p14:cNvContentPartPr/>
              <p14:nvPr/>
            </p14:nvContentPartPr>
            <p14:xfrm>
              <a:off x="4751891" y="4951767"/>
              <a:ext cx="2060280" cy="34524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735331" y="4939167"/>
                <a:ext cx="209520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7" name="Ink 26"/>
              <p14:cNvContentPartPr/>
              <p14:nvPr/>
            </p14:nvContentPartPr>
            <p14:xfrm>
              <a:off x="7235171" y="4890207"/>
              <a:ext cx="76680" cy="17496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217891" y="4877967"/>
                <a:ext cx="10692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9" name="Ink 8"/>
              <p14:cNvContentPartPr/>
              <p14:nvPr/>
            </p14:nvContentPartPr>
            <p14:xfrm>
              <a:off x="2751011" y="2095887"/>
              <a:ext cx="663840" cy="49428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743451" y="2080047"/>
                <a:ext cx="691920" cy="52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5" name="Ink 14"/>
              <p14:cNvContentPartPr/>
              <p14:nvPr/>
            </p14:nvContentPartPr>
            <p14:xfrm>
              <a:off x="1282571" y="64047"/>
              <a:ext cx="9566640" cy="111744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261331" y="46767"/>
                <a:ext cx="9608400" cy="11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6" name="Ink 15"/>
              <p14:cNvContentPartPr/>
              <p14:nvPr/>
            </p14:nvContentPartPr>
            <p14:xfrm>
              <a:off x="4040171" y="1447527"/>
              <a:ext cx="555480" cy="42732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027931" y="1425207"/>
                <a:ext cx="58284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2" name="Ink 21"/>
              <p14:cNvContentPartPr/>
              <p14:nvPr/>
            </p14:nvContentPartPr>
            <p14:xfrm>
              <a:off x="5810291" y="1065567"/>
              <a:ext cx="346320" cy="23688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791931" y="1048647"/>
                <a:ext cx="38412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9" name="Ink 28"/>
              <p14:cNvContentPartPr/>
              <p14:nvPr/>
            </p14:nvContentPartPr>
            <p14:xfrm>
              <a:off x="8519291" y="2057007"/>
              <a:ext cx="377640" cy="18288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507411" y="2035407"/>
                <a:ext cx="411120" cy="22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4714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7" name="Ink 66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8" name="Ink 137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9" name="Ink 138"/>
              <p14:cNvContentPartPr/>
              <p14:nvPr/>
            </p14:nvContentPartPr>
            <p14:xfrm>
              <a:off x="7199531" y="1810767"/>
              <a:ext cx="2485440" cy="300564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5771" y="1789527"/>
                <a:ext cx="2529720" cy="30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1" name="Ink 140"/>
              <p14:cNvContentPartPr/>
              <p14:nvPr/>
            </p14:nvContentPartPr>
            <p14:xfrm>
              <a:off x="4575851" y="1909407"/>
              <a:ext cx="2744640" cy="279324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52451" y="1894287"/>
                <a:ext cx="2783160" cy="28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56" name="Ink 155"/>
              <p14:cNvContentPartPr/>
              <p14:nvPr/>
            </p14:nvContentPartPr>
            <p14:xfrm>
              <a:off x="4777091" y="1364007"/>
              <a:ext cx="2387160" cy="3445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61971" y="1347447"/>
                <a:ext cx="242568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3" name="Ink 172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75" name="Ink 174"/>
              <p14:cNvContentPartPr/>
              <p14:nvPr/>
            </p14:nvContentPartPr>
            <p14:xfrm>
              <a:off x="5912531" y="6853647"/>
              <a:ext cx="27720" cy="3528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95611" y="6836727"/>
                <a:ext cx="6156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95" name="Ink 194"/>
              <p14:cNvContentPartPr/>
              <p14:nvPr/>
            </p14:nvContentPartPr>
            <p14:xfrm>
              <a:off x="2188691" y="1844247"/>
              <a:ext cx="1797840" cy="112536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180771" y="1821207"/>
                <a:ext cx="182880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01" name="Ink 200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" name="Ink 1"/>
              <p14:cNvContentPartPr/>
              <p14:nvPr/>
            </p14:nvContentPartPr>
            <p14:xfrm>
              <a:off x="2403611" y="4085967"/>
              <a:ext cx="878040" cy="478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82011" y="4065087"/>
                <a:ext cx="921960" cy="51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" name="Ink 2"/>
              <p14:cNvContentPartPr/>
              <p14:nvPr/>
            </p14:nvContentPartPr>
            <p14:xfrm>
              <a:off x="4025771" y="4725327"/>
              <a:ext cx="486720" cy="504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007771" y="4704447"/>
                <a:ext cx="51948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" name="Ink 5"/>
              <p14:cNvContentPartPr/>
              <p14:nvPr/>
            </p14:nvContentPartPr>
            <p14:xfrm>
              <a:off x="1604771" y="5599767"/>
              <a:ext cx="10119240" cy="9648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586411" y="5582847"/>
                <a:ext cx="10154520" cy="9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3" name="Ink 22"/>
              <p14:cNvContentPartPr/>
              <p14:nvPr/>
            </p14:nvContentPartPr>
            <p14:xfrm>
              <a:off x="4751891" y="4980207"/>
              <a:ext cx="2060280" cy="12852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735331" y="4957887"/>
                <a:ext cx="209520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" name="Ink 10"/>
              <p14:cNvContentPartPr/>
              <p14:nvPr/>
            </p14:nvContentPartPr>
            <p14:xfrm>
              <a:off x="9801971" y="2348967"/>
              <a:ext cx="1630800" cy="103032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785051" y="2329887"/>
                <a:ext cx="1666800" cy="10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7" name="Ink 16"/>
              <p14:cNvContentPartPr/>
              <p14:nvPr/>
            </p14:nvContentPartPr>
            <p14:xfrm>
              <a:off x="1735091" y="1768647"/>
              <a:ext cx="2287800" cy="163296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717091" y="1755327"/>
                <a:ext cx="2315520" cy="166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0" name="Ink 29"/>
              <p14:cNvContentPartPr/>
              <p14:nvPr/>
            </p14:nvContentPartPr>
            <p14:xfrm>
              <a:off x="1282571" y="64047"/>
              <a:ext cx="9566640" cy="181080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261331" y="46767"/>
                <a:ext cx="9608400" cy="18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9" name="Ink 48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3" name="Ink 52"/>
              <p14:cNvContentPartPr/>
              <p14:nvPr/>
            </p14:nvContentPartPr>
            <p14:xfrm>
              <a:off x="5502491" y="3990207"/>
              <a:ext cx="3584880" cy="1578960"/>
            </p14:xfrm>
          </p:contentPart>
        </mc:Choice>
        <mc:Fallback>
          <p:pic>
            <p:nvPicPr>
              <p:cNvPr id="53" name="Ink 5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485571" y="3972567"/>
                <a:ext cx="3618360" cy="161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6" name="Ink 65"/>
              <p14:cNvContentPartPr/>
              <p14:nvPr/>
            </p14:nvContentPartPr>
            <p14:xfrm>
              <a:off x="8519291" y="857487"/>
              <a:ext cx="3111480" cy="140652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507411" y="836607"/>
                <a:ext cx="3143160" cy="145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1" name="Ink 80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86" name="Ink 85"/>
              <p14:cNvContentPartPr/>
              <p14:nvPr/>
            </p14:nvContentPartPr>
            <p14:xfrm>
              <a:off x="7658531" y="1805367"/>
              <a:ext cx="1944360" cy="1363320"/>
            </p14:xfrm>
          </p:contentPart>
        </mc:Choice>
        <mc:Fallback>
          <p:pic>
            <p:nvPicPr>
              <p:cNvPr id="86" name="Ink 8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640171" y="1789527"/>
                <a:ext cx="1981440" cy="14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87" name="Ink 86"/>
              <p14:cNvContentPartPr/>
              <p14:nvPr/>
            </p14:nvContentPartPr>
            <p14:xfrm>
              <a:off x="7080371" y="1279767"/>
              <a:ext cx="673560" cy="67140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059491" y="1254567"/>
                <a:ext cx="72072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88" name="Ink 87"/>
              <p14:cNvContentPartPr/>
              <p14:nvPr/>
            </p14:nvContentPartPr>
            <p14:xfrm>
              <a:off x="4220171" y="2846847"/>
              <a:ext cx="3643920" cy="816480"/>
            </p14:xfrm>
          </p:contentPart>
        </mc:Choice>
        <mc:Fallback>
          <p:pic>
            <p:nvPicPr>
              <p:cNvPr id="88" name="Ink 8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198931" y="2827407"/>
                <a:ext cx="3684600" cy="86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8619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7" name="Ink 66"/>
              <p14:cNvContentPartPr/>
              <p14:nvPr/>
            </p14:nvContentPartPr>
            <p14:xfrm>
              <a:off x="1441691" y="2770527"/>
              <a:ext cx="806400" cy="7884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6131" y="2750727"/>
                <a:ext cx="855360" cy="83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9" name="Ink 138"/>
              <p14:cNvContentPartPr/>
              <p14:nvPr/>
            </p14:nvContentPartPr>
            <p14:xfrm>
              <a:off x="4575851" y="1909407"/>
              <a:ext cx="2744640" cy="319932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52451" y="1894287"/>
                <a:ext cx="2783160" cy="32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56" name="Ink 155"/>
              <p14:cNvContentPartPr/>
              <p14:nvPr/>
            </p14:nvContentPartPr>
            <p14:xfrm>
              <a:off x="4777091" y="1396407"/>
              <a:ext cx="2387160" cy="18720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61971" y="1380927"/>
                <a:ext cx="242568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73" name="Ink 172"/>
              <p14:cNvContentPartPr/>
              <p14:nvPr/>
            </p14:nvContentPartPr>
            <p14:xfrm>
              <a:off x="1971251" y="3485487"/>
              <a:ext cx="1941120" cy="135252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57211" y="3466407"/>
                <a:ext cx="1978560" cy="13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5" name="Ink 194"/>
              <p14:cNvContentPartPr/>
              <p14:nvPr/>
            </p14:nvContentPartPr>
            <p14:xfrm>
              <a:off x="2188691" y="1844247"/>
              <a:ext cx="1797840" cy="112536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80771" y="1821207"/>
                <a:ext cx="1828800" cy="11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" name="Ink 16"/>
              <p14:cNvContentPartPr/>
              <p14:nvPr/>
            </p14:nvContentPartPr>
            <p14:xfrm>
              <a:off x="2860451" y="1768647"/>
              <a:ext cx="1162440" cy="77940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48931" y="1755327"/>
                <a:ext cx="1183680" cy="80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0" name="Ink 29"/>
              <p14:cNvContentPartPr/>
              <p14:nvPr/>
            </p14:nvContentPartPr>
            <p14:xfrm>
              <a:off x="5061851" y="1382367"/>
              <a:ext cx="2061000" cy="14544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48171" y="1365447"/>
                <a:ext cx="2091600" cy="1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9" name="Ink 48"/>
              <p14:cNvContentPartPr/>
              <p14:nvPr/>
            </p14:nvContentPartPr>
            <p14:xfrm>
              <a:off x="3938291" y="1198407"/>
              <a:ext cx="844920" cy="74520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19571" y="1182927"/>
                <a:ext cx="88992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1" name="Ink 80"/>
              <p14:cNvContentPartPr/>
              <p14:nvPr/>
            </p14:nvContentPartPr>
            <p14:xfrm>
              <a:off x="9602171" y="2769087"/>
              <a:ext cx="720000" cy="71208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578411" y="2747847"/>
                <a:ext cx="771120" cy="7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" name="Ink 6"/>
              <p14:cNvContentPartPr/>
              <p14:nvPr/>
            </p14:nvContentPartPr>
            <p14:xfrm>
              <a:off x="1282571" y="64047"/>
              <a:ext cx="9566640" cy="181080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261331" y="46767"/>
                <a:ext cx="9608400" cy="18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" name="Ink 7"/>
              <p14:cNvContentPartPr/>
              <p14:nvPr/>
            </p14:nvContentPartPr>
            <p14:xfrm>
              <a:off x="1735091" y="1785207"/>
              <a:ext cx="2240280" cy="295704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717091" y="1773327"/>
                <a:ext cx="2270160" cy="29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9" name="Ink 8"/>
              <p14:cNvContentPartPr/>
              <p14:nvPr/>
            </p14:nvContentPartPr>
            <p14:xfrm>
              <a:off x="4220171" y="2846847"/>
              <a:ext cx="3643920" cy="81648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198931" y="2827407"/>
                <a:ext cx="3684600" cy="86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2" name="Ink 11"/>
              <p14:cNvContentPartPr/>
              <p14:nvPr/>
            </p14:nvContentPartPr>
            <p14:xfrm>
              <a:off x="7080371" y="1279767"/>
              <a:ext cx="2797560" cy="209952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59491" y="1254567"/>
                <a:ext cx="2835000" cy="214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6" name="Ink 15"/>
              <p14:cNvContentPartPr/>
              <p14:nvPr/>
            </p14:nvContentPartPr>
            <p14:xfrm>
              <a:off x="4025771" y="4725327"/>
              <a:ext cx="3286080" cy="57168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07771" y="4704447"/>
                <a:ext cx="3317040" cy="61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9" name="Ink 18"/>
              <p14:cNvContentPartPr/>
              <p14:nvPr/>
            </p14:nvContentPartPr>
            <p14:xfrm>
              <a:off x="3864491" y="4488087"/>
              <a:ext cx="962280" cy="97812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841811" y="4466487"/>
                <a:ext cx="10119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0" name="Ink 19"/>
              <p14:cNvContentPartPr/>
              <p14:nvPr/>
            </p14:nvContentPartPr>
            <p14:xfrm>
              <a:off x="4255451" y="1927407"/>
              <a:ext cx="95760" cy="261468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236731" y="1907967"/>
                <a:ext cx="13716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7" name="Ink 26"/>
              <p14:cNvContentPartPr/>
              <p14:nvPr/>
            </p14:nvContentPartPr>
            <p14:xfrm>
              <a:off x="8519291" y="857487"/>
              <a:ext cx="3111480" cy="140652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507411" y="836607"/>
                <a:ext cx="3143160" cy="145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8" name="Ink 27"/>
              <p14:cNvContentPartPr/>
              <p14:nvPr/>
            </p14:nvContentPartPr>
            <p14:xfrm>
              <a:off x="9801971" y="2348967"/>
              <a:ext cx="1630800" cy="95976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785051" y="2329887"/>
                <a:ext cx="1666800" cy="9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9" name="Ink 28"/>
              <p14:cNvContentPartPr/>
              <p14:nvPr/>
            </p14:nvContentPartPr>
            <p14:xfrm>
              <a:off x="1604771" y="5599767"/>
              <a:ext cx="10119240" cy="128916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586411" y="5582847"/>
                <a:ext cx="10154520" cy="132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3" name="Ink 32"/>
              <p14:cNvContentPartPr/>
              <p14:nvPr/>
            </p14:nvContentPartPr>
            <p14:xfrm>
              <a:off x="7199531" y="1810767"/>
              <a:ext cx="2485440" cy="300564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175771" y="1789527"/>
                <a:ext cx="2529720" cy="30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4" name="Ink 33"/>
              <p14:cNvContentPartPr/>
              <p14:nvPr/>
            </p14:nvContentPartPr>
            <p14:xfrm>
              <a:off x="8793971" y="4098207"/>
              <a:ext cx="2709360" cy="1569240"/>
            </p14:xfrm>
          </p:contentPart>
        </mc:Choice>
        <mc:Fallback>
          <p:pic>
            <p:nvPicPr>
              <p:cNvPr id="34" name="Ink 3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774531" y="4080927"/>
                <a:ext cx="2749320" cy="160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56" name="Ink 55"/>
              <p14:cNvContentPartPr/>
              <p14:nvPr/>
            </p14:nvContentPartPr>
            <p14:xfrm>
              <a:off x="5952491" y="3438327"/>
              <a:ext cx="3747960" cy="213084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931611" y="3426447"/>
                <a:ext cx="3780000" cy="216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4556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Ink 18"/>
              <p14:cNvContentPartPr/>
              <p14:nvPr/>
            </p14:nvContentPartPr>
            <p14:xfrm>
              <a:off x="682091" y="224967"/>
              <a:ext cx="10748160" cy="655884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9851" y="204807"/>
                <a:ext cx="10780920" cy="659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243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79811" y="153687"/>
              <a:ext cx="10233720" cy="53467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2891" y="135687"/>
                <a:ext cx="10268280" cy="537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6" name="Ink 105"/>
              <p14:cNvContentPartPr/>
              <p14:nvPr/>
            </p14:nvContentPartPr>
            <p14:xfrm>
              <a:off x="9321371" y="6567087"/>
              <a:ext cx="27360" cy="62280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04451" y="6550167"/>
                <a:ext cx="6120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56" name="Ink 155"/>
              <p14:cNvContentPartPr/>
              <p14:nvPr/>
            </p14:nvContentPartPr>
            <p14:xfrm>
              <a:off x="5852914" y="1296687"/>
              <a:ext cx="5634720" cy="80308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36714" y="1274369"/>
                <a:ext cx="5670000" cy="84411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358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</TotalTime>
  <Words>0</Words>
  <Application>Microsoft Office PowerPoint</Application>
  <PresentationFormat>Widescreen</PresentationFormat>
  <Paragraphs>0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27</cp:revision>
  <dcterms:created xsi:type="dcterms:W3CDTF">2020-04-13T00:26:45Z</dcterms:created>
  <dcterms:modified xsi:type="dcterms:W3CDTF">2020-04-13T17:22:24Z</dcterms:modified>
</cp:coreProperties>
</file>

<file path=docProps/thumbnail.jpeg>
</file>